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20.xml" ContentType="application/xml"/>
  <Override PartName="/customXml/item21.xml" ContentType="application/xml"/>
  <Override PartName="/customXml/item22.xml" ContentType="application/xml"/>
  <Override PartName="/customXml/item23.xml" ContentType="application/xml"/>
  <Override PartName="/customXml/item24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5"/>
  </p:sldMasterIdLst>
  <p:notesMasterIdLst>
    <p:notesMasterId r:id="rId26"/>
  </p:notesMasterIdLst>
  <p:sldIdLst>
    <p:sldId id="259" r:id="rId27"/>
    <p:sldId id="262" r:id="rId28"/>
    <p:sldId id="265" r:id="rId29"/>
    <p:sldId id="280" r:id="rId30"/>
    <p:sldId id="283" r:id="rId31"/>
    <p:sldId id="286" r:id="rId32"/>
    <p:sldId id="268" r:id="rId33"/>
    <p:sldId id="289" r:id="rId34"/>
    <p:sldId id="292" r:id="rId35"/>
    <p:sldId id="295" r:id="rId36"/>
    <p:sldId id="271" r:id="rId37"/>
    <p:sldId id="298" r:id="rId38"/>
    <p:sldId id="301" r:id="rId39"/>
    <p:sldId id="304" r:id="rId40"/>
    <p:sldId id="274" r:id="rId41"/>
    <p:sldId id="307" r:id="rId42"/>
    <p:sldId id="310" r:id="rId43"/>
    <p:sldId id="313" r:id="rId44"/>
    <p:sldId id="277" r:id="rId45"/>
    <p:sldId id="316" r:id="rId46"/>
    <p:sldId id="319" r:id="rId47"/>
    <p:sldId id="322" r:id="rId48"/>
    <p:sldId id="325" r:id="rId49"/>
  </p:sldIdLst>
  <p:sldSz cx="12192000" cy="6858000"/>
  <p:notesSz cx="6858000" cy="9144000"/>
  <p:custDataLst>
    <p:custData r:id="rId1"/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customXml" Target="../customXml/item20.xml" /><Relationship Id="rId21" Type="http://schemas.openxmlformats.org/officeDocument/2006/relationships/customXml" Target="../customXml/item21.xml" /><Relationship Id="rId22" Type="http://schemas.openxmlformats.org/officeDocument/2006/relationships/customXml" Target="../customXml/item22.xml" /><Relationship Id="rId23" Type="http://schemas.openxmlformats.org/officeDocument/2006/relationships/customXml" Target="../customXml/item23.xml" /><Relationship Id="rId24" Type="http://schemas.openxmlformats.org/officeDocument/2006/relationships/customXml" Target="../customXml/item24.xml" /><Relationship Id="rId25" Type="http://schemas.openxmlformats.org/officeDocument/2006/relationships/slideMaster" Target="slideMasters/slideMaster1.xml" /><Relationship Id="rId26" Type="http://schemas.openxmlformats.org/officeDocument/2006/relationships/notesMaster" Target="notesMasters/notesMaster1.xml" /><Relationship Id="rId27" Type="http://schemas.openxmlformats.org/officeDocument/2006/relationships/slide" Target="slides/slide1.xml" /><Relationship Id="rId28" Type="http://schemas.openxmlformats.org/officeDocument/2006/relationships/slide" Target="slides/slide2.xml" /><Relationship Id="rId29" Type="http://schemas.openxmlformats.org/officeDocument/2006/relationships/slide" Target="slides/slide3.xml" /><Relationship Id="rId3" Type="http://schemas.openxmlformats.org/officeDocument/2006/relationships/customXml" Target="../customXml/item3.xml" /><Relationship Id="rId30" Type="http://schemas.openxmlformats.org/officeDocument/2006/relationships/slide" Target="slides/slide4.xml" /><Relationship Id="rId31" Type="http://schemas.openxmlformats.org/officeDocument/2006/relationships/slide" Target="slides/slide5.xml" /><Relationship Id="rId32" Type="http://schemas.openxmlformats.org/officeDocument/2006/relationships/slide" Target="slides/slide6.xml" /><Relationship Id="rId33" Type="http://schemas.openxmlformats.org/officeDocument/2006/relationships/slide" Target="slides/slide7.xml" /><Relationship Id="rId34" Type="http://schemas.openxmlformats.org/officeDocument/2006/relationships/slide" Target="slides/slide8.xml" /><Relationship Id="rId35" Type="http://schemas.openxmlformats.org/officeDocument/2006/relationships/slide" Target="slides/slide9.xml" /><Relationship Id="rId36" Type="http://schemas.openxmlformats.org/officeDocument/2006/relationships/slide" Target="slides/slide10.xml" /><Relationship Id="rId37" Type="http://schemas.openxmlformats.org/officeDocument/2006/relationships/slide" Target="slides/slide11.xml" /><Relationship Id="rId38" Type="http://schemas.openxmlformats.org/officeDocument/2006/relationships/slide" Target="slides/slide12.xml" /><Relationship Id="rId39" Type="http://schemas.openxmlformats.org/officeDocument/2006/relationships/slide" Target="slides/slide13.xml" /><Relationship Id="rId4" Type="http://schemas.openxmlformats.org/officeDocument/2006/relationships/customXml" Target="../customXml/item4.xml" /><Relationship Id="rId40" Type="http://schemas.openxmlformats.org/officeDocument/2006/relationships/slide" Target="slides/slide14.xml" /><Relationship Id="rId41" Type="http://schemas.openxmlformats.org/officeDocument/2006/relationships/slide" Target="slides/slide15.xml" /><Relationship Id="rId42" Type="http://schemas.openxmlformats.org/officeDocument/2006/relationships/slide" Target="slides/slide16.xml" /><Relationship Id="rId43" Type="http://schemas.openxmlformats.org/officeDocument/2006/relationships/slide" Target="slides/slide17.xml" /><Relationship Id="rId44" Type="http://schemas.openxmlformats.org/officeDocument/2006/relationships/slide" Target="slides/slide18.xml" /><Relationship Id="rId45" Type="http://schemas.openxmlformats.org/officeDocument/2006/relationships/slide" Target="slides/slide19.xml" /><Relationship Id="rId46" Type="http://schemas.openxmlformats.org/officeDocument/2006/relationships/slide" Target="slides/slide20.xml" /><Relationship Id="rId47" Type="http://schemas.openxmlformats.org/officeDocument/2006/relationships/slide" Target="slides/slide21.xml" /><Relationship Id="rId48" Type="http://schemas.openxmlformats.org/officeDocument/2006/relationships/slide" Target="slides/slide22.xml" /><Relationship Id="rId49" Type="http://schemas.openxmlformats.org/officeDocument/2006/relationships/slide" Target="slides/slide23.xml" /><Relationship Id="rId5" Type="http://schemas.openxmlformats.org/officeDocument/2006/relationships/customXml" Target="../customXml/item5.xml" /><Relationship Id="rId50" Type="http://schemas.openxmlformats.org/officeDocument/2006/relationships/tags" Target="tags/tag249.xml" /><Relationship Id="rId51" Type="http://schemas.openxmlformats.org/officeDocument/2006/relationships/presProps" Target="presProps.xml" /><Relationship Id="rId52" Type="http://schemas.openxmlformats.org/officeDocument/2006/relationships/viewProps" Target="viewProps.xml" /><Relationship Id="rId53" Type="http://schemas.openxmlformats.org/officeDocument/2006/relationships/theme" Target="theme/theme1.xml" /><Relationship Id="rId54" Type="http://schemas.openxmlformats.org/officeDocument/2006/relationships/tableStyles" Target="tableStyles.xml" /><Relationship Id="rId6" Type="http://schemas.openxmlformats.org/officeDocument/2006/relationships/customXml" Target="../customXml/item6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4FED5-CB8C-44AF-A964-24D507769DA6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82206-FA3E-4416-BC7A-36473BBE0D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2418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4EBE-C4E8-4F73-9AFC-E6356F56DF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val="101419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240560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9D508AC6-3053-2971-3563-E711DEAA6E4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831EC3-E253-628F-852D-EAE5F7894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E948EF-B4F0-DD28-B2D4-D89A5F8FB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896CFD-E0A7-C7AC-843D-4D3F73C44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4EBE-C4E8-4F73-9AFC-E6356F56DF6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val="55252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val="161764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val="892240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1249854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9D508AC6-3053-2971-3563-E711DEAA6E4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831EC3-E253-628F-852D-EAE5F7894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E948EF-B4F0-DD28-B2D4-D89A5F8FB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896CFD-E0A7-C7AC-843D-4D3F73C44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4EBE-C4E8-4F73-9AFC-E6356F56DF6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val="552527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val="2852381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val="3198428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val="542201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9D508AC6-3053-2971-3563-E711DEAA6E4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831EC3-E253-628F-852D-EAE5F7894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E948EF-B4F0-DD28-B2D4-D89A5F8FB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896CFD-E0A7-C7AC-843D-4D3F73C44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4EBE-C4E8-4F73-9AFC-E6356F56DF6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val="55252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4EBE-C4E8-4F73-9AFC-E6356F56DF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val="2286975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val="1341898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val="3960040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val="1109475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8461FFE0-2BA0-0D39-CC4B-9C2ED90A34B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E308CB-FB41-DE9E-7B16-6E61D44DE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510BFF-2735-82FF-D252-FD183DEA05F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B8D8F9-C147-AA85-7546-622E9CE0E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4EBE-C4E8-4F73-9AFC-E6356F56DF6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val="242757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9D508AC6-3053-2971-3563-E711DEAA6E4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831EC3-E253-628F-852D-EAE5F7894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E948EF-B4F0-DD28-B2D4-D89A5F8FB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896CFD-E0A7-C7AC-843D-4D3F73C44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4EBE-C4E8-4F73-9AFC-E6356F56DF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val="55252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52201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332861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val="195440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9D508AC6-3053-2971-3563-E711DEAA6E4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831EC3-E253-628F-852D-EAE5F7894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E948EF-B4F0-DD28-B2D4-D89A5F8FB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896CFD-E0A7-C7AC-843D-4D3F73C44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4EBE-C4E8-4F73-9AFC-E6356F56DF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val="55252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10CF-470E-495F-9F27-9ABE77FFC88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3191168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17:26:50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209022717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AE0114-662D-4D29-B479-87C60EA51CD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096C29-1605-4AF5-85B2-7B857C1CC06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76AA3C-713E-4E5F-B42D-09DD1E22E53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BE8DBF-8F6D-46A2-B6DE-4636708B418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0036A3-5799-4C0E-AD3E-424A941472F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2FD54C2-3476-450B-82B3-978BB1D6E52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BECA61C-4686-432D-AF41-AD0FD8E5D9A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74E8306-DB5F-4954-A092-C10B7D4E63B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F004FA1-E7F3-47AC-9B40-D74780B9C4D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2E3A4EA-83C7-4DA1-9608-6EAAE950E02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C2A71D9-A549-4C83-A42C-7AC3F98C362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.xml" /><Relationship Id="rId11" Type="http://schemas.openxmlformats.org/officeDocument/2006/relationships/tags" Target="../tags/tag8.xml" /><Relationship Id="rId12" Type="http://schemas.openxmlformats.org/officeDocument/2006/relationships/tags" Target="../tags/tag9.xml" /><Relationship Id="rId13" Type="http://schemas.openxmlformats.org/officeDocument/2006/relationships/tags" Target="../tags/tag10.xml" /><Relationship Id="rId14" Type="http://schemas.openxmlformats.org/officeDocument/2006/relationships/tags" Target="../tags/tag11.xml" /><Relationship Id="rId15" Type="http://schemas.openxmlformats.org/officeDocument/2006/relationships/tags" Target="../tags/tag12.xml" /><Relationship Id="rId16" Type="http://schemas.openxmlformats.org/officeDocument/2006/relationships/tags" Target="../tags/tag13.xml" /><Relationship Id="rId17" Type="http://schemas.openxmlformats.org/officeDocument/2006/relationships/customXml" Target="../../customXml/item2.xml" /><Relationship Id="rId18" Type="http://schemas.openxmlformats.org/officeDocument/2006/relationships/tags" Target="../tags/tag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tags" Target="../tags/tag1.xml" /><Relationship Id="rId5" Type="http://schemas.openxmlformats.org/officeDocument/2006/relationships/tags" Target="../tags/tag2.xml" /><Relationship Id="rId6" Type="http://schemas.openxmlformats.org/officeDocument/2006/relationships/tags" Target="../tags/tag3.xml" /><Relationship Id="rId7" Type="http://schemas.openxmlformats.org/officeDocument/2006/relationships/tags" Target="../tags/tag4.xml" /><Relationship Id="rId8" Type="http://schemas.openxmlformats.org/officeDocument/2006/relationships/tags" Target="../tags/tag5.xml" /><Relationship Id="rId9" Type="http://schemas.openxmlformats.org/officeDocument/2006/relationships/tags" Target="../tags/tag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7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image" Target="../media/image9.jpeg" /><Relationship Id="rId6" Type="http://schemas.openxmlformats.org/officeDocument/2006/relationships/tags" Target="../tags/tag114.xml" /><Relationship Id="rId7" Type="http://schemas.openxmlformats.org/officeDocument/2006/relationships/tags" Target="../tags/tag115.xml" /><Relationship Id="rId8" Type="http://schemas.openxmlformats.org/officeDocument/2006/relationships/tags" Target="../tags/tag116.xml" /><Relationship Id="rId9" Type="http://schemas.openxmlformats.org/officeDocument/2006/relationships/customXml" Target="../../customXml/item1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4.xml" /><Relationship Id="rId11" Type="http://schemas.openxmlformats.org/officeDocument/2006/relationships/customXml" Target="../../customXml/item12.xml" /><Relationship Id="rId12" Type="http://schemas.openxmlformats.org/officeDocument/2006/relationships/tags" Target="../tags/tag12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jpeg" /><Relationship Id="rId4" Type="http://schemas.openxmlformats.org/officeDocument/2006/relationships/tags" Target="../tags/tag118.xml" /><Relationship Id="rId5" Type="http://schemas.openxmlformats.org/officeDocument/2006/relationships/tags" Target="../tags/tag119.xml" /><Relationship Id="rId6" Type="http://schemas.openxmlformats.org/officeDocument/2006/relationships/tags" Target="../tags/tag120.xml" /><Relationship Id="rId7" Type="http://schemas.openxmlformats.org/officeDocument/2006/relationships/tags" Target="../tags/tag121.xml" /><Relationship Id="rId8" Type="http://schemas.openxmlformats.org/officeDocument/2006/relationships/tags" Target="../tags/tag122.xml" /><Relationship Id="rId9" Type="http://schemas.openxmlformats.org/officeDocument/2006/relationships/tags" Target="../tags/tag12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31.xml" /><Relationship Id="rId11" Type="http://schemas.openxmlformats.org/officeDocument/2006/relationships/customXml" Target="../../customXml/item13.xml" /><Relationship Id="rId12" Type="http://schemas.openxmlformats.org/officeDocument/2006/relationships/tags" Target="../tags/tag132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image" Target="../media/image10.jpeg" /><Relationship Id="rId6" Type="http://schemas.openxmlformats.org/officeDocument/2006/relationships/tags" Target="../tags/tag128.xml" /><Relationship Id="rId7" Type="http://schemas.openxmlformats.org/officeDocument/2006/relationships/image" Target="../media/image11.jpeg" /><Relationship Id="rId8" Type="http://schemas.openxmlformats.org/officeDocument/2006/relationships/tags" Target="../tags/tag129.xml" /><Relationship Id="rId9" Type="http://schemas.openxmlformats.org/officeDocument/2006/relationships/tags" Target="../tags/tag13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33.xml" /><Relationship Id="rId4" Type="http://schemas.openxmlformats.org/officeDocument/2006/relationships/image" Target="../media/image12.jpeg" /><Relationship Id="rId5" Type="http://schemas.openxmlformats.org/officeDocument/2006/relationships/tags" Target="../tags/tag134.xml" /><Relationship Id="rId6" Type="http://schemas.openxmlformats.org/officeDocument/2006/relationships/tags" Target="../tags/tag135.xml" /><Relationship Id="rId7" Type="http://schemas.openxmlformats.org/officeDocument/2006/relationships/customXml" Target="../../customXml/item14.xml" /><Relationship Id="rId8" Type="http://schemas.openxmlformats.org/officeDocument/2006/relationships/tags" Target="../tags/tag13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3.xml" /><Relationship Id="rId11" Type="http://schemas.openxmlformats.org/officeDocument/2006/relationships/tags" Target="../tags/tag144.xml" /><Relationship Id="rId12" Type="http://schemas.openxmlformats.org/officeDocument/2006/relationships/customXml" Target="../../customXml/item15.xml" /><Relationship Id="rId13" Type="http://schemas.openxmlformats.org/officeDocument/2006/relationships/tags" Target="../tags/tag145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37.xml" /><Relationship Id="rId4" Type="http://schemas.openxmlformats.org/officeDocument/2006/relationships/image" Target="../media/image13.jpeg" /><Relationship Id="rId5" Type="http://schemas.openxmlformats.org/officeDocument/2006/relationships/tags" Target="../tags/tag138.xml" /><Relationship Id="rId6" Type="http://schemas.openxmlformats.org/officeDocument/2006/relationships/tags" Target="../tags/tag139.xml" /><Relationship Id="rId7" Type="http://schemas.openxmlformats.org/officeDocument/2006/relationships/tags" Target="../tags/tag140.xml" /><Relationship Id="rId8" Type="http://schemas.openxmlformats.org/officeDocument/2006/relationships/tags" Target="../tags/tag141.xml" /><Relationship Id="rId9" Type="http://schemas.openxmlformats.org/officeDocument/2006/relationships/tags" Target="../tags/tag14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2.xml" /><Relationship Id="rId11" Type="http://schemas.openxmlformats.org/officeDocument/2006/relationships/customXml" Target="../../customXml/item16.xml" /><Relationship Id="rId12" Type="http://schemas.openxmlformats.org/officeDocument/2006/relationships/tags" Target="../tags/tag153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jpeg" /><Relationship Id="rId4" Type="http://schemas.openxmlformats.org/officeDocument/2006/relationships/tags" Target="../tags/tag146.xml" /><Relationship Id="rId5" Type="http://schemas.openxmlformats.org/officeDocument/2006/relationships/tags" Target="../tags/tag147.xml" /><Relationship Id="rId6" Type="http://schemas.openxmlformats.org/officeDocument/2006/relationships/tags" Target="../tags/tag148.xml" /><Relationship Id="rId7" Type="http://schemas.openxmlformats.org/officeDocument/2006/relationships/tags" Target="../tags/tag149.xml" /><Relationship Id="rId8" Type="http://schemas.openxmlformats.org/officeDocument/2006/relationships/tags" Target="../tags/tag150.xml" /><Relationship Id="rId9" Type="http://schemas.openxmlformats.org/officeDocument/2006/relationships/tags" Target="../tags/tag15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17.xml" /><Relationship Id="rId11" Type="http://schemas.openxmlformats.org/officeDocument/2006/relationships/tags" Target="../tags/tag160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54.xml" /><Relationship Id="rId4" Type="http://schemas.openxmlformats.org/officeDocument/2006/relationships/tags" Target="../tags/tag155.xml" /><Relationship Id="rId5" Type="http://schemas.openxmlformats.org/officeDocument/2006/relationships/image" Target="../media/image14.jpeg" /><Relationship Id="rId6" Type="http://schemas.openxmlformats.org/officeDocument/2006/relationships/tags" Target="../tags/tag156.xml" /><Relationship Id="rId7" Type="http://schemas.openxmlformats.org/officeDocument/2006/relationships/tags" Target="../tags/tag157.xml" /><Relationship Id="rId8" Type="http://schemas.openxmlformats.org/officeDocument/2006/relationships/tags" Target="../tags/tag158.xml" /><Relationship Id="rId9" Type="http://schemas.openxmlformats.org/officeDocument/2006/relationships/tags" Target="../tags/tag15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8.xml" /><Relationship Id="rId11" Type="http://schemas.openxmlformats.org/officeDocument/2006/relationships/tags" Target="../tags/tag169.xml" /><Relationship Id="rId12" Type="http://schemas.openxmlformats.org/officeDocument/2006/relationships/customXml" Target="../../customXml/item18.xml" /><Relationship Id="rId13" Type="http://schemas.openxmlformats.org/officeDocument/2006/relationships/tags" Target="../tags/tag170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161.xml" /><Relationship Id="rId4" Type="http://schemas.openxmlformats.org/officeDocument/2006/relationships/tags" Target="../tags/tag162.xml" /><Relationship Id="rId5" Type="http://schemas.openxmlformats.org/officeDocument/2006/relationships/tags" Target="../tags/tag163.xml" /><Relationship Id="rId6" Type="http://schemas.openxmlformats.org/officeDocument/2006/relationships/tags" Target="../tags/tag164.xml" /><Relationship Id="rId7" Type="http://schemas.openxmlformats.org/officeDocument/2006/relationships/tags" Target="../tags/tag165.xml" /><Relationship Id="rId8" Type="http://schemas.openxmlformats.org/officeDocument/2006/relationships/tags" Target="../tags/tag166.xml" /><Relationship Id="rId9" Type="http://schemas.openxmlformats.org/officeDocument/2006/relationships/tags" Target="../tags/tag16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7.xml" /><Relationship Id="rId11" Type="http://schemas.openxmlformats.org/officeDocument/2006/relationships/image" Target="../media/image16.jpeg" /><Relationship Id="rId12" Type="http://schemas.openxmlformats.org/officeDocument/2006/relationships/customXml" Target="../../customXml/item19.xml" /><Relationship Id="rId13" Type="http://schemas.openxmlformats.org/officeDocument/2006/relationships/tags" Target="../tags/tag178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Relationship Id="rId7" Type="http://schemas.openxmlformats.org/officeDocument/2006/relationships/tags" Target="../tags/tag175.xml" /><Relationship Id="rId8" Type="http://schemas.openxmlformats.org/officeDocument/2006/relationships/tags" Target="../tags/tag176.xml" /><Relationship Id="rId9" Type="http://schemas.openxmlformats.org/officeDocument/2006/relationships/image" Target="../media/image1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85.xml" /><Relationship Id="rId11" Type="http://schemas.openxmlformats.org/officeDocument/2006/relationships/customXml" Target="../../customXml/item20.xml" /><Relationship Id="rId12" Type="http://schemas.openxmlformats.org/officeDocument/2006/relationships/tags" Target="../tags/tag186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.jpeg" /><Relationship Id="rId4" Type="http://schemas.openxmlformats.org/officeDocument/2006/relationships/tags" Target="../tags/tag179.xml" /><Relationship Id="rId5" Type="http://schemas.openxmlformats.org/officeDocument/2006/relationships/tags" Target="../tags/tag180.xml" /><Relationship Id="rId6" Type="http://schemas.openxmlformats.org/officeDocument/2006/relationships/tags" Target="../tags/tag181.xml" /><Relationship Id="rId7" Type="http://schemas.openxmlformats.org/officeDocument/2006/relationships/tags" Target="../tags/tag182.xml" /><Relationship Id="rId8" Type="http://schemas.openxmlformats.org/officeDocument/2006/relationships/tags" Target="../tags/tag183.xml" /><Relationship Id="rId9" Type="http://schemas.openxmlformats.org/officeDocument/2006/relationships/tags" Target="../tags/tag18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.xml" /><Relationship Id="rId11" Type="http://schemas.openxmlformats.org/officeDocument/2006/relationships/tags" Target="../tags/tag23.xml" /><Relationship Id="rId12" Type="http://schemas.openxmlformats.org/officeDocument/2006/relationships/tags" Target="../tags/tag24.xml" /><Relationship Id="rId13" Type="http://schemas.openxmlformats.org/officeDocument/2006/relationships/tags" Target="../tags/tag25.xml" /><Relationship Id="rId14" Type="http://schemas.openxmlformats.org/officeDocument/2006/relationships/tags" Target="../tags/tag26.xml" /><Relationship Id="rId15" Type="http://schemas.openxmlformats.org/officeDocument/2006/relationships/tags" Target="../tags/tag27.xml" /><Relationship Id="rId16" Type="http://schemas.openxmlformats.org/officeDocument/2006/relationships/tags" Target="../tags/tag28.xml" /><Relationship Id="rId17" Type="http://schemas.openxmlformats.org/officeDocument/2006/relationships/tags" Target="../tags/tag29.xml" /><Relationship Id="rId18" Type="http://schemas.openxmlformats.org/officeDocument/2006/relationships/tags" Target="../tags/tag30.xml" /><Relationship Id="rId19" Type="http://schemas.openxmlformats.org/officeDocument/2006/relationships/tags" Target="../tags/tag31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32.xml" /><Relationship Id="rId21" Type="http://schemas.openxmlformats.org/officeDocument/2006/relationships/tags" Target="../tags/tag33.xml" /><Relationship Id="rId22" Type="http://schemas.openxmlformats.org/officeDocument/2006/relationships/tags" Target="../tags/tag34.xml" /><Relationship Id="rId23" Type="http://schemas.openxmlformats.org/officeDocument/2006/relationships/tags" Target="../tags/tag35.xml" /><Relationship Id="rId24" Type="http://schemas.openxmlformats.org/officeDocument/2006/relationships/tags" Target="../tags/tag36.xml" /><Relationship Id="rId25" Type="http://schemas.openxmlformats.org/officeDocument/2006/relationships/tags" Target="../tags/tag37.xml" /><Relationship Id="rId26" Type="http://schemas.openxmlformats.org/officeDocument/2006/relationships/tags" Target="../tags/tag38.xml" /><Relationship Id="rId27" Type="http://schemas.openxmlformats.org/officeDocument/2006/relationships/customXml" Target="../../customXml/item3.xml" /><Relationship Id="rId28" Type="http://schemas.openxmlformats.org/officeDocument/2006/relationships/tags" Target="../tags/tag39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tags" Target="../tags/tag19.xml" /><Relationship Id="rId8" Type="http://schemas.openxmlformats.org/officeDocument/2006/relationships/tags" Target="../tags/tag20.xml" /><Relationship Id="rId9" Type="http://schemas.openxmlformats.org/officeDocument/2006/relationships/tags" Target="../tags/tag2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4.xml" /><Relationship Id="rId11" Type="http://schemas.openxmlformats.org/officeDocument/2006/relationships/tags" Target="../tags/tag195.xml" /><Relationship Id="rId12" Type="http://schemas.openxmlformats.org/officeDocument/2006/relationships/tags" Target="../tags/tag196.xml" /><Relationship Id="rId13" Type="http://schemas.openxmlformats.org/officeDocument/2006/relationships/tags" Target="../tags/tag197.xml" /><Relationship Id="rId14" Type="http://schemas.openxmlformats.org/officeDocument/2006/relationships/tags" Target="../tags/tag198.xml" /><Relationship Id="rId15" Type="http://schemas.openxmlformats.org/officeDocument/2006/relationships/tags" Target="../tags/tag199.xml" /><Relationship Id="rId16" Type="http://schemas.openxmlformats.org/officeDocument/2006/relationships/tags" Target="../tags/tag200.xml" /><Relationship Id="rId17" Type="http://schemas.openxmlformats.org/officeDocument/2006/relationships/tags" Target="../tags/tag201.xml" /><Relationship Id="rId18" Type="http://schemas.openxmlformats.org/officeDocument/2006/relationships/tags" Target="../tags/tag202.xml" /><Relationship Id="rId19" Type="http://schemas.openxmlformats.org/officeDocument/2006/relationships/tags" Target="../tags/tag203.xml" /><Relationship Id="rId2" Type="http://schemas.openxmlformats.org/officeDocument/2006/relationships/notesSlide" Target="../notesSlides/notesSlide20.xml" /><Relationship Id="rId20" Type="http://schemas.openxmlformats.org/officeDocument/2006/relationships/tags" Target="../tags/tag204.xml" /><Relationship Id="rId21" Type="http://schemas.openxmlformats.org/officeDocument/2006/relationships/tags" Target="../tags/tag205.xml" /><Relationship Id="rId22" Type="http://schemas.openxmlformats.org/officeDocument/2006/relationships/customXml" Target="../../customXml/item21.xml" /><Relationship Id="rId23" Type="http://schemas.openxmlformats.org/officeDocument/2006/relationships/tags" Target="../tags/tag206.xml" /><Relationship Id="rId3" Type="http://schemas.openxmlformats.org/officeDocument/2006/relationships/tags" Target="../tags/tag187.xml" /><Relationship Id="rId4" Type="http://schemas.openxmlformats.org/officeDocument/2006/relationships/tags" Target="../tags/tag188.xml" /><Relationship Id="rId5" Type="http://schemas.openxmlformats.org/officeDocument/2006/relationships/tags" Target="../tags/tag189.xml" /><Relationship Id="rId6" Type="http://schemas.openxmlformats.org/officeDocument/2006/relationships/tags" Target="../tags/tag190.xml" /><Relationship Id="rId7" Type="http://schemas.openxmlformats.org/officeDocument/2006/relationships/tags" Target="../tags/tag191.xml" /><Relationship Id="rId8" Type="http://schemas.openxmlformats.org/officeDocument/2006/relationships/tags" Target="../tags/tag192.xml" /><Relationship Id="rId9" Type="http://schemas.openxmlformats.org/officeDocument/2006/relationships/tags" Target="../tags/tag19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1.xml" /><Relationship Id="rId11" Type="http://schemas.openxmlformats.org/officeDocument/2006/relationships/tags" Target="../tags/tag212.xml" /><Relationship Id="rId12" Type="http://schemas.openxmlformats.org/officeDocument/2006/relationships/tags" Target="../tags/tag213.xml" /><Relationship Id="rId13" Type="http://schemas.openxmlformats.org/officeDocument/2006/relationships/tags" Target="../tags/tag214.xml" /><Relationship Id="rId14" Type="http://schemas.openxmlformats.org/officeDocument/2006/relationships/tags" Target="../tags/tag215.xml" /><Relationship Id="rId15" Type="http://schemas.openxmlformats.org/officeDocument/2006/relationships/tags" Target="../tags/tag216.xml" /><Relationship Id="rId16" Type="http://schemas.openxmlformats.org/officeDocument/2006/relationships/tags" Target="../tags/tag217.xml" /><Relationship Id="rId17" Type="http://schemas.openxmlformats.org/officeDocument/2006/relationships/tags" Target="../tags/tag218.xml" /><Relationship Id="rId18" Type="http://schemas.openxmlformats.org/officeDocument/2006/relationships/customXml" Target="../../customXml/item22.xml" /><Relationship Id="rId19" Type="http://schemas.openxmlformats.org/officeDocument/2006/relationships/tags" Target="../tags/tag219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207.xml" /><Relationship Id="rId4" Type="http://schemas.openxmlformats.org/officeDocument/2006/relationships/image" Target="../media/image17.jpeg" /><Relationship Id="rId5" Type="http://schemas.openxmlformats.org/officeDocument/2006/relationships/tags" Target="../tags/tag208.xml" /><Relationship Id="rId6" Type="http://schemas.openxmlformats.org/officeDocument/2006/relationships/tags" Target="../tags/tag209.xml" /><Relationship Id="rId7" Type="http://schemas.openxmlformats.org/officeDocument/2006/relationships/image" Target="../media/image18.jpeg" /><Relationship Id="rId8" Type="http://schemas.openxmlformats.org/officeDocument/2006/relationships/tags" Target="../tags/tag210.xml" /><Relationship Id="rId9" Type="http://schemas.openxmlformats.org/officeDocument/2006/relationships/image" Target="../media/image1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6.xml" /><Relationship Id="rId11" Type="http://schemas.openxmlformats.org/officeDocument/2006/relationships/image" Target="../media/image21.jpeg" /><Relationship Id="rId12" Type="http://schemas.openxmlformats.org/officeDocument/2006/relationships/tags" Target="../tags/tag227.xml" /><Relationship Id="rId13" Type="http://schemas.openxmlformats.org/officeDocument/2006/relationships/tags" Target="../tags/tag228.xml" /><Relationship Id="rId14" Type="http://schemas.openxmlformats.org/officeDocument/2006/relationships/tags" Target="../tags/tag229.xml" /><Relationship Id="rId15" Type="http://schemas.openxmlformats.org/officeDocument/2006/relationships/tags" Target="../tags/tag230.xml" /><Relationship Id="rId16" Type="http://schemas.openxmlformats.org/officeDocument/2006/relationships/tags" Target="../tags/tag231.xml" /><Relationship Id="rId17" Type="http://schemas.openxmlformats.org/officeDocument/2006/relationships/tags" Target="../tags/tag232.xml" /><Relationship Id="rId18" Type="http://schemas.openxmlformats.org/officeDocument/2006/relationships/tags" Target="../tags/tag233.xml" /><Relationship Id="rId19" Type="http://schemas.openxmlformats.org/officeDocument/2006/relationships/customXml" Target="../../customXml/item23.xml" /><Relationship Id="rId2" Type="http://schemas.openxmlformats.org/officeDocument/2006/relationships/notesSlide" Target="../notesSlides/notesSlide22.xml" /><Relationship Id="rId20" Type="http://schemas.openxmlformats.org/officeDocument/2006/relationships/tags" Target="../tags/tag234.xml" /><Relationship Id="rId3" Type="http://schemas.openxmlformats.org/officeDocument/2006/relationships/tags" Target="../tags/tag220.xml" /><Relationship Id="rId4" Type="http://schemas.openxmlformats.org/officeDocument/2006/relationships/image" Target="../media/image20.jpeg" /><Relationship Id="rId5" Type="http://schemas.openxmlformats.org/officeDocument/2006/relationships/tags" Target="../tags/tag221.xml" /><Relationship Id="rId6" Type="http://schemas.openxmlformats.org/officeDocument/2006/relationships/tags" Target="../tags/tag222.xml" /><Relationship Id="rId7" Type="http://schemas.openxmlformats.org/officeDocument/2006/relationships/tags" Target="../tags/tag223.xml" /><Relationship Id="rId8" Type="http://schemas.openxmlformats.org/officeDocument/2006/relationships/tags" Target="../tags/tag224.xml" /><Relationship Id="rId9" Type="http://schemas.openxmlformats.org/officeDocument/2006/relationships/tags" Target="../tags/tag22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1.xml" /><Relationship Id="rId11" Type="http://schemas.openxmlformats.org/officeDocument/2006/relationships/tags" Target="../tags/tag242.xml" /><Relationship Id="rId12" Type="http://schemas.openxmlformats.org/officeDocument/2006/relationships/tags" Target="../tags/tag243.xml" /><Relationship Id="rId13" Type="http://schemas.openxmlformats.org/officeDocument/2006/relationships/tags" Target="../tags/tag244.xml" /><Relationship Id="rId14" Type="http://schemas.openxmlformats.org/officeDocument/2006/relationships/tags" Target="../tags/tag245.xml" /><Relationship Id="rId15" Type="http://schemas.openxmlformats.org/officeDocument/2006/relationships/tags" Target="../tags/tag246.xml" /><Relationship Id="rId16" Type="http://schemas.openxmlformats.org/officeDocument/2006/relationships/tags" Target="../tags/tag247.xml" /><Relationship Id="rId17" Type="http://schemas.openxmlformats.org/officeDocument/2006/relationships/customXml" Target="../../customXml/item24.xml" /><Relationship Id="rId18" Type="http://schemas.openxmlformats.org/officeDocument/2006/relationships/tags" Target="../tags/tag248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.jpeg" /><Relationship Id="rId4" Type="http://schemas.openxmlformats.org/officeDocument/2006/relationships/tags" Target="../tags/tag235.xml" /><Relationship Id="rId5" Type="http://schemas.openxmlformats.org/officeDocument/2006/relationships/tags" Target="../tags/tag236.xml" /><Relationship Id="rId6" Type="http://schemas.openxmlformats.org/officeDocument/2006/relationships/tags" Target="../tags/tag237.xml" /><Relationship Id="rId7" Type="http://schemas.openxmlformats.org/officeDocument/2006/relationships/tags" Target="../tags/tag238.xml" /><Relationship Id="rId8" Type="http://schemas.openxmlformats.org/officeDocument/2006/relationships/tags" Target="../tags/tag239.xml" /><Relationship Id="rId9" Type="http://schemas.openxmlformats.org/officeDocument/2006/relationships/tags" Target="../tags/tag24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6.xml" /><Relationship Id="rId11" Type="http://schemas.openxmlformats.org/officeDocument/2006/relationships/customXml" Target="../../customXml/item4.xml" /><Relationship Id="rId12" Type="http://schemas.openxmlformats.org/officeDocument/2006/relationships/tags" Target="../tags/tag4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tags" Target="../tags/tag43.xml" /><Relationship Id="rId8" Type="http://schemas.openxmlformats.org/officeDocument/2006/relationships/tags" Target="../tags/tag44.xml" /><Relationship Id="rId9" Type="http://schemas.openxmlformats.org/officeDocument/2006/relationships/tags" Target="../tags/tag4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48.xml" /><Relationship Id="rId4" Type="http://schemas.openxmlformats.org/officeDocument/2006/relationships/image" Target="../media/image2.jpeg" /><Relationship Id="rId5" Type="http://schemas.openxmlformats.org/officeDocument/2006/relationships/tags" Target="../tags/tag49.xml" /><Relationship Id="rId6" Type="http://schemas.openxmlformats.org/officeDocument/2006/relationships/tags" Target="../tags/tag50.xml" /><Relationship Id="rId7" Type="http://schemas.openxmlformats.org/officeDocument/2006/relationships/customXml" Target="../../customXml/item5.xml" /><Relationship Id="rId8" Type="http://schemas.openxmlformats.org/officeDocument/2006/relationships/tags" Target="../tags/tag5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4.jpeg" /><Relationship Id="rId11" Type="http://schemas.openxmlformats.org/officeDocument/2006/relationships/tags" Target="../tags/tag58.xml" /><Relationship Id="rId12" Type="http://schemas.openxmlformats.org/officeDocument/2006/relationships/tags" Target="../tags/tag59.xml" /><Relationship Id="rId13" Type="http://schemas.openxmlformats.org/officeDocument/2006/relationships/tags" Target="../tags/tag60.xml" /><Relationship Id="rId14" Type="http://schemas.openxmlformats.org/officeDocument/2006/relationships/customXml" Target="../../customXml/item6.xml" /><Relationship Id="rId15" Type="http://schemas.openxmlformats.org/officeDocument/2006/relationships/tags" Target="../tags/tag61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52.xml" /><Relationship Id="rId4" Type="http://schemas.openxmlformats.org/officeDocument/2006/relationships/tags" Target="../tags/tag53.xml" /><Relationship Id="rId5" Type="http://schemas.openxmlformats.org/officeDocument/2006/relationships/tags" Target="../tags/tag54.xml" /><Relationship Id="rId6" Type="http://schemas.openxmlformats.org/officeDocument/2006/relationships/tags" Target="../tags/tag55.xml" /><Relationship Id="rId7" Type="http://schemas.openxmlformats.org/officeDocument/2006/relationships/tags" Target="../tags/tag56.xml" /><Relationship Id="rId8" Type="http://schemas.openxmlformats.org/officeDocument/2006/relationships/image" Target="../media/image3.jpeg" /><Relationship Id="rId9" Type="http://schemas.openxmlformats.org/officeDocument/2006/relationships/tags" Target="../tags/tag5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tags" Target="../tags/tag71.xml" /><Relationship Id="rId13" Type="http://schemas.openxmlformats.org/officeDocument/2006/relationships/tags" Target="../tags/tag72.xml" /><Relationship Id="rId14" Type="http://schemas.openxmlformats.org/officeDocument/2006/relationships/tags" Target="../tags/tag73.xml" /><Relationship Id="rId15" Type="http://schemas.openxmlformats.org/officeDocument/2006/relationships/tags" Target="../tags/tag74.xml" /><Relationship Id="rId16" Type="http://schemas.openxmlformats.org/officeDocument/2006/relationships/tags" Target="../tags/tag75.xml" /><Relationship Id="rId17" Type="http://schemas.openxmlformats.org/officeDocument/2006/relationships/tags" Target="../tags/tag76.xml" /><Relationship Id="rId18" Type="http://schemas.openxmlformats.org/officeDocument/2006/relationships/tags" Target="../tags/tag77.xml" /><Relationship Id="rId19" Type="http://schemas.openxmlformats.org/officeDocument/2006/relationships/tags" Target="../tags/tag78.xml" /><Relationship Id="rId2" Type="http://schemas.openxmlformats.org/officeDocument/2006/relationships/notesSlide" Target="../notesSlides/notesSlide6.xml" /><Relationship Id="rId20" Type="http://schemas.openxmlformats.org/officeDocument/2006/relationships/tags" Target="../tags/tag79.xml" /><Relationship Id="rId21" Type="http://schemas.openxmlformats.org/officeDocument/2006/relationships/tags" Target="../tags/tag80.xml" /><Relationship Id="rId22" Type="http://schemas.openxmlformats.org/officeDocument/2006/relationships/tags" Target="../tags/tag81.xml" /><Relationship Id="rId23" Type="http://schemas.openxmlformats.org/officeDocument/2006/relationships/customXml" Target="../../customXml/item7.xml" /><Relationship Id="rId24" Type="http://schemas.openxmlformats.org/officeDocument/2006/relationships/tags" Target="../tags/tag82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9.xml" /><Relationship Id="rId11" Type="http://schemas.openxmlformats.org/officeDocument/2006/relationships/customXml" Target="../../customXml/item8.xml" /><Relationship Id="rId12" Type="http://schemas.openxmlformats.org/officeDocument/2006/relationships/tags" Target="../tags/tag90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Relationship Id="rId4" Type="http://schemas.openxmlformats.org/officeDocument/2006/relationships/tags" Target="../tags/tag83.xml" /><Relationship Id="rId5" Type="http://schemas.openxmlformats.org/officeDocument/2006/relationships/tags" Target="../tags/tag84.xml" /><Relationship Id="rId6" Type="http://schemas.openxmlformats.org/officeDocument/2006/relationships/tags" Target="../tags/tag85.xml" /><Relationship Id="rId7" Type="http://schemas.openxmlformats.org/officeDocument/2006/relationships/tags" Target="../tags/tag86.xml" /><Relationship Id="rId8" Type="http://schemas.openxmlformats.org/officeDocument/2006/relationships/tags" Target="../tags/tag87.xml" /><Relationship Id="rId9" Type="http://schemas.openxmlformats.org/officeDocument/2006/relationships/tags" Target="../tags/tag8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6.xml" /><Relationship Id="rId11" Type="http://schemas.openxmlformats.org/officeDocument/2006/relationships/customXml" Target="../../customXml/item9.xml" /><Relationship Id="rId12" Type="http://schemas.openxmlformats.org/officeDocument/2006/relationships/tags" Target="../tags/tag97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91.xml" /><Relationship Id="rId4" Type="http://schemas.openxmlformats.org/officeDocument/2006/relationships/image" Target="../media/image5.jpeg" /><Relationship Id="rId5" Type="http://schemas.openxmlformats.org/officeDocument/2006/relationships/tags" Target="../tags/tag92.xml" /><Relationship Id="rId6" Type="http://schemas.openxmlformats.org/officeDocument/2006/relationships/tags" Target="../tags/tag93.xml" /><Relationship Id="rId7" Type="http://schemas.openxmlformats.org/officeDocument/2006/relationships/image" Target="../media/image6.jpeg" /><Relationship Id="rId8" Type="http://schemas.openxmlformats.org/officeDocument/2006/relationships/tags" Target="../tags/tag94.xml" /><Relationship Id="rId9" Type="http://schemas.openxmlformats.org/officeDocument/2006/relationships/tags" Target="../tags/tag9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5.xml" /><Relationship Id="rId11" Type="http://schemas.openxmlformats.org/officeDocument/2006/relationships/tags" Target="../tags/tag106.xml" /><Relationship Id="rId12" Type="http://schemas.openxmlformats.org/officeDocument/2006/relationships/tags" Target="../tags/tag107.xml" /><Relationship Id="rId13" Type="http://schemas.openxmlformats.org/officeDocument/2006/relationships/tags" Target="../tags/tag108.xml" /><Relationship Id="rId14" Type="http://schemas.openxmlformats.org/officeDocument/2006/relationships/tags" Target="../tags/tag109.xml" /><Relationship Id="rId15" Type="http://schemas.openxmlformats.org/officeDocument/2006/relationships/image" Target="../media/image7.jpeg" /><Relationship Id="rId16" Type="http://schemas.openxmlformats.org/officeDocument/2006/relationships/tags" Target="../tags/tag110.xml" /><Relationship Id="rId17" Type="http://schemas.openxmlformats.org/officeDocument/2006/relationships/image" Target="../media/image8.jpeg" /><Relationship Id="rId18" Type="http://schemas.openxmlformats.org/officeDocument/2006/relationships/customXml" Target="../../customXml/item10.xml" /><Relationship Id="rId19" Type="http://schemas.openxmlformats.org/officeDocument/2006/relationships/tags" Target="../tags/tag111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98.xml" /><Relationship Id="rId4" Type="http://schemas.openxmlformats.org/officeDocument/2006/relationships/tags" Target="../tags/tag99.xml" /><Relationship Id="rId5" Type="http://schemas.openxmlformats.org/officeDocument/2006/relationships/tags" Target="../tags/tag100.xml" /><Relationship Id="rId6" Type="http://schemas.openxmlformats.org/officeDocument/2006/relationships/tags" Target="../tags/tag101.xml" /><Relationship Id="rId7" Type="http://schemas.openxmlformats.org/officeDocument/2006/relationships/tags" Target="../tags/tag102.xml" /><Relationship Id="rId8" Type="http://schemas.openxmlformats.org/officeDocument/2006/relationships/tags" Target="../tags/tag103.xml" /><Relationship Id="rId9" Type="http://schemas.openxmlformats.org/officeDocument/2006/relationships/tags" Target="../tags/tag104.xml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shape 2" descr="背景图案&#10;&#10;描述已自动生成">
            <a:extLst>
              <a:ext uri="{FF2B5EF4-FFF2-40B4-BE49-F238E27FC236}">
                <a16:creationId xmlns:a16="http://schemas.microsoft.com/office/drawing/2014/main" id="{9FE23BB4-284C-4063-353A-25B396B8C6C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8589"/>
          <a:stretch>
            <a:fillRect/>
          </a:stretch>
        </p:blipFill>
        <p:spPr>
          <a:xfrm>
            <a:off x="-16124" y="0"/>
            <a:ext cx="12224248" cy="6858000"/>
          </a:xfrm>
          <a:prstGeom prst="rect">
            <a:avLst/>
          </a:prstGeom>
        </p:spPr>
      </p:pic>
      <p:sp>
        <p:nvSpPr>
          <p:cNvPr id="4" name="任意多边形 16">
            <a:extLst>
              <a:ext uri="{FF2B5EF4-FFF2-40B4-BE49-F238E27FC236}">
                <a16:creationId xmlns:a16="http://schemas.microsoft.com/office/drawing/2014/main" id="{48AA849F-F12E-BA74-7E36-28BCC88CC3F6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 flipH="1">
            <a:off x="0" y="5159141"/>
            <a:ext cx="12192000" cy="1698858"/>
          </a:xfrm>
          <a:custGeom>
            <a:gdLst>
              <a:gd name="connsiteX0" fmla="*/ 9404442 w 12192000"/>
              <a:gd name="connsiteY0" fmla="*/ 42 h 1945425"/>
              <a:gd name="connsiteX1" fmla="*/ 4287877 w 12192000"/>
              <a:gd name="connsiteY1" fmla="*/ 1250682 h 1945425"/>
              <a:gd name="connsiteX2" fmla="*/ 775892 w 12192000"/>
              <a:gd name="connsiteY2" fmla="*/ 109658 h 1945425"/>
              <a:gd name="connsiteX3" fmla="*/ 44229 w 12192000"/>
              <a:gd name="connsiteY3" fmla="*/ 160454 h 1945425"/>
              <a:gd name="connsiteX4" fmla="*/ 0 w 12192000"/>
              <a:gd name="connsiteY4" fmla="*/ 170610 h 1945425"/>
              <a:gd name="connsiteX5" fmla="*/ 0 w 12192000"/>
              <a:gd name="connsiteY5" fmla="*/ 1462826 h 1945425"/>
              <a:gd name="connsiteX6" fmla="*/ 0 w 12192000"/>
              <a:gd name="connsiteY6" fmla="*/ 1945425 h 1945425"/>
              <a:gd name="connsiteX7" fmla="*/ 12192000 w 12192000"/>
              <a:gd name="connsiteY7" fmla="*/ 1945425 h 1945425"/>
              <a:gd name="connsiteX8" fmla="*/ 12192000 w 12192000"/>
              <a:gd name="connsiteY8" fmla="*/ 1462826 h 1945425"/>
              <a:gd name="connsiteX9" fmla="*/ 12192000 w 12192000"/>
              <a:gd name="connsiteY9" fmla="*/ 761100 h 1945425"/>
              <a:gd name="connsiteX10" fmla="*/ 12167798 w 12192000"/>
              <a:gd name="connsiteY10" fmla="*/ 751781 h 1945425"/>
              <a:gd name="connsiteX11" fmla="*/ 9404442 w 12192000"/>
              <a:gd name="connsiteY11" fmla="*/ 42 h 1945425"/>
              <a:gd name="connsiteX0-1" fmla="*/ 9506042 w 12192000"/>
              <a:gd name="connsiteY0-2" fmla="*/ 17668 h 1844748"/>
              <a:gd name="connsiteX1-3" fmla="*/ 4287877 w 12192000"/>
              <a:gd name="connsiteY1-4" fmla="*/ 1150005 h 1844748"/>
              <a:gd name="connsiteX2-5" fmla="*/ 775892 w 12192000"/>
              <a:gd name="connsiteY2-6" fmla="*/ 8981 h 1844748"/>
              <a:gd name="connsiteX3-7" fmla="*/ 44229 w 12192000"/>
              <a:gd name="connsiteY3-8" fmla="*/ 59777 h 1844748"/>
              <a:gd name="connsiteX4-9" fmla="*/ 0 w 12192000"/>
              <a:gd name="connsiteY4-10" fmla="*/ 69933 h 1844748"/>
              <a:gd name="connsiteX5-11" fmla="*/ 0 w 12192000"/>
              <a:gd name="connsiteY5-12" fmla="*/ 1362149 h 1844748"/>
              <a:gd name="connsiteX6-13" fmla="*/ 0 w 12192000"/>
              <a:gd name="connsiteY6-14" fmla="*/ 1844748 h 1844748"/>
              <a:gd name="connsiteX7-15" fmla="*/ 12192000 w 12192000"/>
              <a:gd name="connsiteY7-16" fmla="*/ 1844748 h 1844748"/>
              <a:gd name="connsiteX8-17" fmla="*/ 12192000 w 12192000"/>
              <a:gd name="connsiteY8-18" fmla="*/ 1362149 h 1844748"/>
              <a:gd name="connsiteX9-19" fmla="*/ 12192000 w 12192000"/>
              <a:gd name="connsiteY9-20" fmla="*/ 660423 h 1844748"/>
              <a:gd name="connsiteX10-21" fmla="*/ 12167798 w 12192000"/>
              <a:gd name="connsiteY10-22" fmla="*/ 651104 h 1844748"/>
              <a:gd name="connsiteX11-23" fmla="*/ 9506042 w 12192000"/>
              <a:gd name="connsiteY11-24" fmla="*/ 17668 h 184474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2192000" h="1844748">
                <a:moveTo>
                  <a:pt x="9506042" y="17668"/>
                </a:moveTo>
                <a:cubicBezTo>
                  <a:pt x="7894075" y="26197"/>
                  <a:pt x="5742902" y="1151453"/>
                  <a:pt x="4287877" y="1150005"/>
                </a:cubicBezTo>
                <a:cubicBezTo>
                  <a:pt x="2832852" y="1148557"/>
                  <a:pt x="1717592" y="102803"/>
                  <a:pt x="775892" y="8981"/>
                </a:cubicBezTo>
                <a:cubicBezTo>
                  <a:pt x="540467" y="-14474"/>
                  <a:pt x="289001" y="9949"/>
                  <a:pt x="44229" y="59777"/>
                </a:cubicBezTo>
                <a:lnTo>
                  <a:pt x="0" y="69933"/>
                </a:lnTo>
                <a:lnTo>
                  <a:pt x="0" y="1362149"/>
                </a:lnTo>
                <a:lnTo>
                  <a:pt x="0" y="1844748"/>
                </a:lnTo>
                <a:lnTo>
                  <a:pt x="12192000" y="1844748"/>
                </a:lnTo>
                <a:lnTo>
                  <a:pt x="12192000" y="1362149"/>
                </a:lnTo>
                <a:lnTo>
                  <a:pt x="12192000" y="660423"/>
                </a:lnTo>
                <a:lnTo>
                  <a:pt x="12167798" y="651104"/>
                </a:lnTo>
                <a:cubicBezTo>
                  <a:pt x="11288598" y="307369"/>
                  <a:pt x="10412774" y="12870"/>
                  <a:pt x="9506042" y="17668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14">
            <a:extLst>
              <a:ext uri="{FF2B5EF4-FFF2-40B4-BE49-F238E27FC236}">
                <a16:creationId xmlns:a16="http://schemas.microsoft.com/office/drawing/2014/main" id="{1E95B72C-C72A-DE2D-5C3C-EEF6816EAA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flipH="1">
            <a:off x="0" y="5457524"/>
            <a:ext cx="12192000" cy="1400474"/>
          </a:xfrm>
          <a:custGeom>
            <a:gdLst>
              <a:gd name="connsiteX0" fmla="*/ 0 w 12192000"/>
              <a:gd name="connsiteY0" fmla="*/ 0 h 1747898"/>
              <a:gd name="connsiteX1" fmla="*/ 0 w 12192000"/>
              <a:gd name="connsiteY1" fmla="*/ 1265298 h 1747898"/>
              <a:gd name="connsiteX2" fmla="*/ 0 w 12192000"/>
              <a:gd name="connsiteY2" fmla="*/ 1265299 h 1747898"/>
              <a:gd name="connsiteX3" fmla="*/ 0 w 12192000"/>
              <a:gd name="connsiteY3" fmla="*/ 1747898 h 1747898"/>
              <a:gd name="connsiteX4" fmla="*/ 12192000 w 12192000"/>
              <a:gd name="connsiteY4" fmla="*/ 1747898 h 1747898"/>
              <a:gd name="connsiteX5" fmla="*/ 12192000 w 12192000"/>
              <a:gd name="connsiteY5" fmla="*/ 1265299 h 1747898"/>
              <a:gd name="connsiteX6" fmla="*/ 12192000 w 12192000"/>
              <a:gd name="connsiteY6" fmla="*/ 1265298 h 1747898"/>
              <a:gd name="connsiteX7" fmla="*/ 12192000 w 12192000"/>
              <a:gd name="connsiteY7" fmla="*/ 233453 h 1747898"/>
              <a:gd name="connsiteX8" fmla="*/ 12180015 w 12192000"/>
              <a:gd name="connsiteY8" fmla="*/ 236843 h 1747898"/>
              <a:gd name="connsiteX9" fmla="*/ 10116096 w 12192000"/>
              <a:gd name="connsiteY9" fmla="*/ 823674 h 1747898"/>
              <a:gd name="connsiteX10" fmla="*/ 6934544 w 12192000"/>
              <a:gd name="connsiteY10" fmla="*/ 170534 h 1747898"/>
              <a:gd name="connsiteX11" fmla="*/ 3174260 w 12192000"/>
              <a:gd name="connsiteY11" fmla="*/ 877916 h 1747898"/>
              <a:gd name="connsiteX12" fmla="*/ 72665 w 12192000"/>
              <a:gd name="connsiteY12" fmla="*/ 9753 h 1747898"/>
              <a:gd name="connsiteX0-1" fmla="*/ 0 w 12192000"/>
              <a:gd name="connsiteY0-2" fmla="*/ 0 h 1747898"/>
              <a:gd name="connsiteX1-3" fmla="*/ 0 w 12192000"/>
              <a:gd name="connsiteY1-4" fmla="*/ 1265298 h 1747898"/>
              <a:gd name="connsiteX2-5" fmla="*/ 0 w 12192000"/>
              <a:gd name="connsiteY2-6" fmla="*/ 1265299 h 1747898"/>
              <a:gd name="connsiteX3-7" fmla="*/ 0 w 12192000"/>
              <a:gd name="connsiteY3-8" fmla="*/ 1747898 h 1747898"/>
              <a:gd name="connsiteX4-9" fmla="*/ 12192000 w 12192000"/>
              <a:gd name="connsiteY4-10" fmla="*/ 1747898 h 1747898"/>
              <a:gd name="connsiteX5-11" fmla="*/ 12192000 w 12192000"/>
              <a:gd name="connsiteY5-12" fmla="*/ 1265299 h 1747898"/>
              <a:gd name="connsiteX6-13" fmla="*/ 12192000 w 12192000"/>
              <a:gd name="connsiteY6-14" fmla="*/ 1265298 h 1747898"/>
              <a:gd name="connsiteX7-15" fmla="*/ 12192000 w 12192000"/>
              <a:gd name="connsiteY7-16" fmla="*/ 233453 h 1747898"/>
              <a:gd name="connsiteX8-17" fmla="*/ 12180015 w 12192000"/>
              <a:gd name="connsiteY8-18" fmla="*/ 236843 h 1747898"/>
              <a:gd name="connsiteX9-19" fmla="*/ 10116096 w 12192000"/>
              <a:gd name="connsiteY9-20" fmla="*/ 823674 h 1747898"/>
              <a:gd name="connsiteX10-21" fmla="*/ 6934544 w 12192000"/>
              <a:gd name="connsiteY10-22" fmla="*/ 170534 h 1747898"/>
              <a:gd name="connsiteX11-23" fmla="*/ 3059960 w 12192000"/>
              <a:gd name="connsiteY11-24" fmla="*/ 920204 h 1747898"/>
              <a:gd name="connsiteX12-25" fmla="*/ 72665 w 12192000"/>
              <a:gd name="connsiteY12-26" fmla="*/ 9753 h 1747898"/>
              <a:gd name="connsiteX13" fmla="*/ 0 w 12192000"/>
              <a:gd name="connsiteY13" fmla="*/ 0 h 1747898"/>
              <a:gd name="connsiteX0-27" fmla="*/ 0 w 12192000"/>
              <a:gd name="connsiteY0-28" fmla="*/ 0 h 1747898"/>
              <a:gd name="connsiteX1-29" fmla="*/ 0 w 12192000"/>
              <a:gd name="connsiteY1-30" fmla="*/ 1265298 h 1747898"/>
              <a:gd name="connsiteX2-31" fmla="*/ 0 w 12192000"/>
              <a:gd name="connsiteY2-32" fmla="*/ 1265299 h 1747898"/>
              <a:gd name="connsiteX3-33" fmla="*/ 0 w 12192000"/>
              <a:gd name="connsiteY3-34" fmla="*/ 1747898 h 1747898"/>
              <a:gd name="connsiteX4-35" fmla="*/ 12192000 w 12192000"/>
              <a:gd name="connsiteY4-36" fmla="*/ 1747898 h 1747898"/>
              <a:gd name="connsiteX5-37" fmla="*/ 12192000 w 12192000"/>
              <a:gd name="connsiteY5-38" fmla="*/ 1265299 h 1747898"/>
              <a:gd name="connsiteX6-39" fmla="*/ 12192000 w 12192000"/>
              <a:gd name="connsiteY6-40" fmla="*/ 1265298 h 1747898"/>
              <a:gd name="connsiteX7-41" fmla="*/ 12192000 w 12192000"/>
              <a:gd name="connsiteY7-42" fmla="*/ 233453 h 1747898"/>
              <a:gd name="connsiteX8-43" fmla="*/ 12180015 w 12192000"/>
              <a:gd name="connsiteY8-44" fmla="*/ 236843 h 1747898"/>
              <a:gd name="connsiteX9-45" fmla="*/ 10116096 w 12192000"/>
              <a:gd name="connsiteY9-46" fmla="*/ 823674 h 1747898"/>
              <a:gd name="connsiteX10-47" fmla="*/ 6617044 w 12192000"/>
              <a:gd name="connsiteY10-48" fmla="*/ 71863 h 1747898"/>
              <a:gd name="connsiteX11-49" fmla="*/ 3059960 w 12192000"/>
              <a:gd name="connsiteY11-50" fmla="*/ 920204 h 1747898"/>
              <a:gd name="connsiteX12-51" fmla="*/ 72665 w 12192000"/>
              <a:gd name="connsiteY12-52" fmla="*/ 9753 h 1747898"/>
              <a:gd name="connsiteX13-53" fmla="*/ 0 w 12192000"/>
              <a:gd name="connsiteY13-54" fmla="*/ 0 h 17478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53" y="connsiteY13-54"/>
              </a:cxn>
            </a:cxnLst>
            <a:rect l="l" t="t" r="r" b="b"/>
            <a:pathLst>
              <a:path w="12192000" h="1747898">
                <a:moveTo>
                  <a:pt x="0" y="0"/>
                </a:moveTo>
                <a:lnTo>
                  <a:pt x="0" y="1265298"/>
                </a:lnTo>
                <a:lnTo>
                  <a:pt x="0" y="1265299"/>
                </a:lnTo>
                <a:lnTo>
                  <a:pt x="0" y="1747898"/>
                </a:lnTo>
                <a:lnTo>
                  <a:pt x="12192000" y="1747898"/>
                </a:lnTo>
                <a:lnTo>
                  <a:pt x="12192000" y="1265299"/>
                </a:lnTo>
                <a:lnTo>
                  <a:pt x="12192000" y="1265298"/>
                </a:lnTo>
                <a:lnTo>
                  <a:pt x="12192000" y="233453"/>
                </a:lnTo>
                <a:lnTo>
                  <a:pt x="12180015" y="236843"/>
                </a:lnTo>
                <a:cubicBezTo>
                  <a:pt x="11579530" y="422998"/>
                  <a:pt x="11043258" y="851171"/>
                  <a:pt x="10116096" y="823674"/>
                </a:cubicBezTo>
                <a:cubicBezTo>
                  <a:pt x="9188934" y="796177"/>
                  <a:pt x="7774509" y="62885"/>
                  <a:pt x="6617044" y="71863"/>
                </a:cubicBezTo>
                <a:cubicBezTo>
                  <a:pt x="5459579" y="80841"/>
                  <a:pt x="4431497" y="908607"/>
                  <a:pt x="3059960" y="920204"/>
                </a:cubicBezTo>
                <a:cubicBezTo>
                  <a:pt x="2117028" y="928176"/>
                  <a:pt x="1120225" y="175569"/>
                  <a:pt x="72665" y="9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6A9A215-39C0-60EF-EA2F-271856B8437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99684" y="4197177"/>
            <a:ext cx="2016928" cy="4813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BCAD464-40CE-6FA7-41E9-7DF2C02EC4E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073301" y="4203346"/>
            <a:ext cx="2016928" cy="481326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Text1">
            <a:extLst>
              <a:ext uri="{FF2B5EF4-FFF2-40B4-BE49-F238E27FC236}">
                <a16:creationId xmlns:a16="http://schemas.microsoft.com/office/drawing/2014/main" id="{35BF8581-C812-0546-0E5D-D42C62D8BD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282756" y="4290850"/>
            <a:ext cx="1598018" cy="293979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汇报人：尤小优</a:t>
            </a:r>
            <a:endParaRPr lang="en-US" altLang="en-US" sz="1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Text2">
            <a:extLst>
              <a:ext uri="{FF2B5EF4-FFF2-40B4-BE49-F238E27FC236}">
                <a16:creationId xmlns:a16="http://schemas.microsoft.com/office/drawing/2014/main" id="{5F0DF100-FFC6-2A54-0124-9641E84E191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47607" y="4287105"/>
            <a:ext cx="1689904" cy="29772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B8FB3F7-FC91-A58E-B930-DE080BC11BC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10626" y="331638"/>
            <a:ext cx="3464762" cy="441515"/>
          </a:xfrm>
          <a:prstGeom prst="roundRect">
            <a:avLst/>
          </a:prstGeom>
          <a:noFill/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Text3">
            <a:extLst>
              <a:ext uri="{FF2B5EF4-FFF2-40B4-BE49-F238E27FC236}">
                <a16:creationId xmlns:a16="http://schemas.microsoft.com/office/drawing/2014/main" id="{5442BB6C-D561-7A3D-3A4A-14A49EDEDA7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10442" y="328649"/>
            <a:ext cx="1543283" cy="41453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线条2">
            <a:extLst>
              <a:ext uri="{FF2B5EF4-FFF2-40B4-BE49-F238E27FC236}">
                <a16:creationId xmlns:a16="http://schemas.microsoft.com/office/drawing/2014/main" id="{EC2F2E43-CAF9-7DE5-D450-0F366B6D32A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059562" y="3301895"/>
            <a:ext cx="358222" cy="0"/>
          </a:xfrm>
          <a:prstGeom prst="line">
            <a:avLst/>
          </a:prstGeom>
          <a:ln w="25400" cap="flat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线条1">
            <a:extLst>
              <a:ext uri="{FF2B5EF4-FFF2-40B4-BE49-F238E27FC236}">
                <a16:creationId xmlns:a16="http://schemas.microsoft.com/office/drawing/2014/main" id="{3DC90F02-42CA-F451-23A2-EA23A3F561F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938954" y="3301895"/>
            <a:ext cx="361086" cy="0"/>
          </a:xfrm>
          <a:prstGeom prst="line">
            <a:avLst/>
          </a:prstGeom>
          <a:ln w="25400" cap="flat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Text4">
            <a:extLst>
              <a:ext uri="{FF2B5EF4-FFF2-40B4-BE49-F238E27FC236}">
                <a16:creationId xmlns:a16="http://schemas.microsoft.com/office/drawing/2014/main" id="{3FD3CA8E-1194-7D17-B1A8-06ACDFFA182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471219" y="3171225"/>
            <a:ext cx="5453824" cy="875021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Exploration of the Principle of Energy Conservation and Its Applications</a:t>
            </a:r>
          </a:p>
        </p:txBody>
      </p:sp>
      <p:sp>
        <p:nvSpPr>
          <p:cNvPr id="18" name="Text5">
            <a:extLst>
              <a:ext uri="{FF2B5EF4-FFF2-40B4-BE49-F238E27FC236}">
                <a16:creationId xmlns:a16="http://schemas.microsoft.com/office/drawing/2014/main" id="{5A8413B1-674F-BAB1-E93A-E5142195120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100" y="942288"/>
            <a:ext cx="10337800" cy="2064277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rmAutofit fontScale="9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能量守恒原理及其应用探究</a:t>
            </a:r>
          </a:p>
        </p:txBody>
      </p:sp>
    </p:spTree>
    <p:custDataLst>
      <p:custData r:id="rId17"/>
      <p:tags r:id="rId18"/>
    </p:custDataLst>
    <p:extLst>
      <p:ext uri="{BB962C8B-B14F-4D97-AF65-F5344CB8AC3E}">
        <p14:creationId val="2521471122"/>
      </p:ext>
    </p:ext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!!平滑4"/>
          <p:cNvSpPr/>
          <p:nvPr>
            <p:custDataLst>
              <p:tags r:id="rId3"/>
            </p:custDataLst>
          </p:nvPr>
        </p:nvSpPr>
        <p:spPr>
          <a:xfrm>
            <a:off x="8543926" y="0"/>
            <a:ext cx="36480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1"/>
          <p:cNvSpPr/>
          <p:nvPr>
            <p:custDataLst>
              <p:tags r:id="rId4"/>
            </p:custDataLst>
          </p:nvPr>
        </p:nvSpPr>
        <p:spPr>
          <a:xfrm>
            <a:off x="6710588" y="1137920"/>
            <a:ext cx="4695376" cy="4429760"/>
          </a:xfrm>
          <a:prstGeom prst="roundRect">
            <a:avLst>
              <a:gd name="adj" fmla="val 1097"/>
            </a:avLst>
          </a:prstGeom>
          <a:blipFill>
            <a:blip r:embed="rId5"/>
            <a:stretch>
              <a:fillRect l="-20785" r="-207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PA-Freeform: Shape 25"/>
          <p:cNvSpPr/>
          <p:nvPr>
            <p:custDataLst>
              <p:tags r:id="rId6"/>
            </p:custDataLst>
          </p:nvPr>
        </p:nvSpPr>
        <p:spPr>
          <a:xfrm flipH="1">
            <a:off x="11597005" y="250190"/>
            <a:ext cx="339090" cy="340360"/>
          </a:xfrm>
          <a:custGeom>
            <a:gdLst>
              <a:gd name="connsiteX0" fmla="*/ 316376 w 718878"/>
              <a:gd name="connsiteY0" fmla="*/ 634637 h 719819"/>
              <a:gd name="connsiteX1" fmla="*/ 401558 w 718878"/>
              <a:gd name="connsiteY1" fmla="*/ 634637 h 719819"/>
              <a:gd name="connsiteX2" fmla="*/ 401558 w 718878"/>
              <a:gd name="connsiteY2" fmla="*/ 719819 h 719819"/>
              <a:gd name="connsiteX3" fmla="*/ 316376 w 718878"/>
              <a:gd name="connsiteY3" fmla="*/ 719819 h 719819"/>
              <a:gd name="connsiteX4" fmla="*/ 632753 w 718878"/>
              <a:gd name="connsiteY4" fmla="*/ 634636 h 719819"/>
              <a:gd name="connsiteX5" fmla="*/ 717935 w 718878"/>
              <a:gd name="connsiteY5" fmla="*/ 634636 h 719819"/>
              <a:gd name="connsiteX6" fmla="*/ 717935 w 718878"/>
              <a:gd name="connsiteY6" fmla="*/ 719818 h 719819"/>
              <a:gd name="connsiteX7" fmla="*/ 632753 w 718878"/>
              <a:gd name="connsiteY7" fmla="*/ 719818 h 719819"/>
              <a:gd name="connsiteX8" fmla="*/ 0 w 718878"/>
              <a:gd name="connsiteY8" fmla="*/ 634636 h 719819"/>
              <a:gd name="connsiteX9" fmla="*/ 85182 w 718878"/>
              <a:gd name="connsiteY9" fmla="*/ 634636 h 719819"/>
              <a:gd name="connsiteX10" fmla="*/ 85182 w 718878"/>
              <a:gd name="connsiteY10" fmla="*/ 719818 h 719819"/>
              <a:gd name="connsiteX11" fmla="*/ 0 w 718878"/>
              <a:gd name="connsiteY11" fmla="*/ 719818 h 719819"/>
              <a:gd name="connsiteX12" fmla="*/ 632756 w 718878"/>
              <a:gd name="connsiteY12" fmla="*/ 317318 h 719819"/>
              <a:gd name="connsiteX13" fmla="*/ 717938 w 718878"/>
              <a:gd name="connsiteY13" fmla="*/ 317318 h 719819"/>
              <a:gd name="connsiteX14" fmla="*/ 717938 w 718878"/>
              <a:gd name="connsiteY14" fmla="*/ 402500 h 719819"/>
              <a:gd name="connsiteX15" fmla="*/ 632756 w 718878"/>
              <a:gd name="connsiteY15" fmla="*/ 402500 h 719819"/>
              <a:gd name="connsiteX16" fmla="*/ 316378 w 718878"/>
              <a:gd name="connsiteY16" fmla="*/ 317318 h 719819"/>
              <a:gd name="connsiteX17" fmla="*/ 401560 w 718878"/>
              <a:gd name="connsiteY17" fmla="*/ 317318 h 719819"/>
              <a:gd name="connsiteX18" fmla="*/ 401560 w 718878"/>
              <a:gd name="connsiteY18" fmla="*/ 402500 h 719819"/>
              <a:gd name="connsiteX19" fmla="*/ 316378 w 718878"/>
              <a:gd name="connsiteY19" fmla="*/ 402500 h 719819"/>
              <a:gd name="connsiteX20" fmla="*/ 0 w 718878"/>
              <a:gd name="connsiteY20" fmla="*/ 317318 h 719819"/>
              <a:gd name="connsiteX21" fmla="*/ 85182 w 718878"/>
              <a:gd name="connsiteY21" fmla="*/ 317318 h 719819"/>
              <a:gd name="connsiteX22" fmla="*/ 85182 w 718878"/>
              <a:gd name="connsiteY22" fmla="*/ 402500 h 719819"/>
              <a:gd name="connsiteX23" fmla="*/ 0 w 718878"/>
              <a:gd name="connsiteY23" fmla="*/ 402500 h 719819"/>
              <a:gd name="connsiteX24" fmla="*/ 633696 w 718878"/>
              <a:gd name="connsiteY24" fmla="*/ 0 h 719819"/>
              <a:gd name="connsiteX25" fmla="*/ 718878 w 718878"/>
              <a:gd name="connsiteY25" fmla="*/ 0 h 719819"/>
              <a:gd name="connsiteX26" fmla="*/ 718878 w 718878"/>
              <a:gd name="connsiteY26" fmla="*/ 85182 h 719819"/>
              <a:gd name="connsiteX27" fmla="*/ 633696 w 718878"/>
              <a:gd name="connsiteY27" fmla="*/ 85182 h 719819"/>
              <a:gd name="connsiteX28" fmla="*/ 316378 w 718878"/>
              <a:gd name="connsiteY28" fmla="*/ 0 h 719819"/>
              <a:gd name="connsiteX29" fmla="*/ 401560 w 718878"/>
              <a:gd name="connsiteY29" fmla="*/ 0 h 719819"/>
              <a:gd name="connsiteX30" fmla="*/ 401560 w 718878"/>
              <a:gd name="connsiteY30" fmla="*/ 85182 h 719819"/>
              <a:gd name="connsiteX31" fmla="*/ 316378 w 718878"/>
              <a:gd name="connsiteY31" fmla="*/ 85182 h 719819"/>
              <a:gd name="connsiteX32" fmla="*/ 0 w 718878"/>
              <a:gd name="connsiteY32" fmla="*/ 0 h 719819"/>
              <a:gd name="connsiteX33" fmla="*/ 85182 w 718878"/>
              <a:gd name="connsiteY33" fmla="*/ 0 h 719819"/>
              <a:gd name="connsiteX34" fmla="*/ 85182 w 718878"/>
              <a:gd name="connsiteY34" fmla="*/ 85182 h 719819"/>
              <a:gd name="connsiteX35" fmla="*/ 0 w 718878"/>
              <a:gd name="connsiteY35" fmla="*/ 85182 h 7198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8878" h="719819">
                <a:moveTo>
                  <a:pt x="316376" y="634637"/>
                </a:moveTo>
                <a:lnTo>
                  <a:pt x="401558" y="634637"/>
                </a:lnTo>
                <a:lnTo>
                  <a:pt x="401558" y="719819"/>
                </a:lnTo>
                <a:lnTo>
                  <a:pt x="316376" y="719819"/>
                </a:lnTo>
                <a:close/>
                <a:moveTo>
                  <a:pt x="632753" y="634636"/>
                </a:moveTo>
                <a:lnTo>
                  <a:pt x="717935" y="634636"/>
                </a:lnTo>
                <a:lnTo>
                  <a:pt x="717935" y="719818"/>
                </a:lnTo>
                <a:lnTo>
                  <a:pt x="632753" y="719818"/>
                </a:lnTo>
                <a:close/>
                <a:moveTo>
                  <a:pt x="0" y="634636"/>
                </a:moveTo>
                <a:lnTo>
                  <a:pt x="85182" y="634636"/>
                </a:lnTo>
                <a:lnTo>
                  <a:pt x="85182" y="719818"/>
                </a:lnTo>
                <a:lnTo>
                  <a:pt x="0" y="719818"/>
                </a:lnTo>
                <a:close/>
                <a:moveTo>
                  <a:pt x="632756" y="317318"/>
                </a:moveTo>
                <a:lnTo>
                  <a:pt x="717938" y="317318"/>
                </a:lnTo>
                <a:lnTo>
                  <a:pt x="717938" y="402500"/>
                </a:lnTo>
                <a:lnTo>
                  <a:pt x="632756" y="402500"/>
                </a:lnTo>
                <a:close/>
                <a:moveTo>
                  <a:pt x="316378" y="317318"/>
                </a:moveTo>
                <a:lnTo>
                  <a:pt x="401560" y="317318"/>
                </a:lnTo>
                <a:lnTo>
                  <a:pt x="401560" y="402500"/>
                </a:lnTo>
                <a:lnTo>
                  <a:pt x="316378" y="402500"/>
                </a:lnTo>
                <a:close/>
                <a:moveTo>
                  <a:pt x="0" y="317318"/>
                </a:moveTo>
                <a:lnTo>
                  <a:pt x="85182" y="317318"/>
                </a:lnTo>
                <a:lnTo>
                  <a:pt x="85182" y="402500"/>
                </a:lnTo>
                <a:lnTo>
                  <a:pt x="0" y="402500"/>
                </a:lnTo>
                <a:close/>
                <a:moveTo>
                  <a:pt x="633696" y="0"/>
                </a:moveTo>
                <a:lnTo>
                  <a:pt x="718878" y="0"/>
                </a:lnTo>
                <a:lnTo>
                  <a:pt x="718878" y="85182"/>
                </a:lnTo>
                <a:lnTo>
                  <a:pt x="633696" y="85182"/>
                </a:lnTo>
                <a:close/>
                <a:moveTo>
                  <a:pt x="316378" y="0"/>
                </a:moveTo>
                <a:lnTo>
                  <a:pt x="401560" y="0"/>
                </a:lnTo>
                <a:lnTo>
                  <a:pt x="401560" y="85182"/>
                </a:lnTo>
                <a:lnTo>
                  <a:pt x="316378" y="85182"/>
                </a:lnTo>
                <a:close/>
                <a:moveTo>
                  <a:pt x="0" y="0"/>
                </a:moveTo>
                <a:lnTo>
                  <a:pt x="85182" y="0"/>
                </a:lnTo>
                <a:lnTo>
                  <a:pt x="85182" y="85182"/>
                </a:lnTo>
                <a:lnTo>
                  <a:pt x="0" y="8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43CBFDB8-ADB1-EE51-98B8-8BC4BCF637A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3366" y="479465"/>
            <a:ext cx="5696742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实验观察能量传递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FAADE59F-11C2-E4CF-3B66-2A8BBC7D0C3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3192" y="1976488"/>
            <a:ext cx="5704087" cy="44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1.热量金属传导快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实验中，100℃金属棒接触冰块，30秒内明显融化，表明金属导热性强，能量高效传递，符合能量守恒原理，热量未消失。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2.水传导热较慢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同等条件下，水作为媒介传递热量至另一端需2分钟，比金属慢，但总量不变，体现能量转换与传递中的守恒特性，应用于热水器设计。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3.光导纤维无损传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光信号在光纤中传输损耗极低，每公里损耗小于0.2dB，能量几乎无损失传递，展示了能量守恒在高科技领域的应用潜力。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4.声波介质传递异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空气中声波传播速度为343m/s，水中可达1500m/s，不同媒介中能量传递效率差异显著，但总量守恒，指导声学设备设计优化。</a:t>
            </a:r>
          </a:p>
        </p:txBody>
      </p:sp>
    </p:spTree>
    <p:custDataLst>
      <p:custData r:id="rId9"/>
      <p:tags r:id="rId10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90701-D5C7-1D6F-678C-D6AF9A068E5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6" name="shape 5" descr="背景图案&#10;&#10;描述已自动生成">
            <a:extLst>
              <a:ext uri="{FF2B5EF4-FFF2-40B4-BE49-F238E27FC236}">
                <a16:creationId xmlns:a16="http://schemas.microsoft.com/office/drawing/2014/main" id="{BCA4AE27-EBA6-0890-CBAC-F7676EA261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8589"/>
          <a:stretch>
            <a:fillRect/>
          </a:stretch>
        </p:blipFill>
        <p:spPr>
          <a:xfrm>
            <a:off x="-16124" y="0"/>
            <a:ext cx="12224248" cy="6858000"/>
          </a:xfrm>
          <a:prstGeom prst="rect">
            <a:avLst/>
          </a:prstGeom>
        </p:spPr>
      </p:pic>
      <p:sp>
        <p:nvSpPr>
          <p:cNvPr id="4" name="任意多边形 16">
            <a:extLst>
              <a:ext uri="{FF2B5EF4-FFF2-40B4-BE49-F238E27FC236}">
                <a16:creationId xmlns:a16="http://schemas.microsoft.com/office/drawing/2014/main" id="{F825551C-5D4A-F3EF-F29F-A62FEB160E6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0" y="5159141"/>
            <a:ext cx="12192000" cy="1698858"/>
          </a:xfrm>
          <a:custGeom>
            <a:gdLst>
              <a:gd name="connsiteX0" fmla="*/ 9404442 w 12192000"/>
              <a:gd name="connsiteY0" fmla="*/ 42 h 1945425"/>
              <a:gd name="connsiteX1" fmla="*/ 4287877 w 12192000"/>
              <a:gd name="connsiteY1" fmla="*/ 1250682 h 1945425"/>
              <a:gd name="connsiteX2" fmla="*/ 775892 w 12192000"/>
              <a:gd name="connsiteY2" fmla="*/ 109658 h 1945425"/>
              <a:gd name="connsiteX3" fmla="*/ 44229 w 12192000"/>
              <a:gd name="connsiteY3" fmla="*/ 160454 h 1945425"/>
              <a:gd name="connsiteX4" fmla="*/ 0 w 12192000"/>
              <a:gd name="connsiteY4" fmla="*/ 170610 h 1945425"/>
              <a:gd name="connsiteX5" fmla="*/ 0 w 12192000"/>
              <a:gd name="connsiteY5" fmla="*/ 1462826 h 1945425"/>
              <a:gd name="connsiteX6" fmla="*/ 0 w 12192000"/>
              <a:gd name="connsiteY6" fmla="*/ 1945425 h 1945425"/>
              <a:gd name="connsiteX7" fmla="*/ 12192000 w 12192000"/>
              <a:gd name="connsiteY7" fmla="*/ 1945425 h 1945425"/>
              <a:gd name="connsiteX8" fmla="*/ 12192000 w 12192000"/>
              <a:gd name="connsiteY8" fmla="*/ 1462826 h 1945425"/>
              <a:gd name="connsiteX9" fmla="*/ 12192000 w 12192000"/>
              <a:gd name="connsiteY9" fmla="*/ 761100 h 1945425"/>
              <a:gd name="connsiteX10" fmla="*/ 12167798 w 12192000"/>
              <a:gd name="connsiteY10" fmla="*/ 751781 h 1945425"/>
              <a:gd name="connsiteX11" fmla="*/ 9404442 w 12192000"/>
              <a:gd name="connsiteY11" fmla="*/ 42 h 1945425"/>
              <a:gd name="connsiteX0-1" fmla="*/ 9506042 w 12192000"/>
              <a:gd name="connsiteY0-2" fmla="*/ 17668 h 1844748"/>
              <a:gd name="connsiteX1-3" fmla="*/ 4287877 w 12192000"/>
              <a:gd name="connsiteY1-4" fmla="*/ 1150005 h 1844748"/>
              <a:gd name="connsiteX2-5" fmla="*/ 775892 w 12192000"/>
              <a:gd name="connsiteY2-6" fmla="*/ 8981 h 1844748"/>
              <a:gd name="connsiteX3-7" fmla="*/ 44229 w 12192000"/>
              <a:gd name="connsiteY3-8" fmla="*/ 59777 h 1844748"/>
              <a:gd name="connsiteX4-9" fmla="*/ 0 w 12192000"/>
              <a:gd name="connsiteY4-10" fmla="*/ 69933 h 1844748"/>
              <a:gd name="connsiteX5-11" fmla="*/ 0 w 12192000"/>
              <a:gd name="connsiteY5-12" fmla="*/ 1362149 h 1844748"/>
              <a:gd name="connsiteX6-13" fmla="*/ 0 w 12192000"/>
              <a:gd name="connsiteY6-14" fmla="*/ 1844748 h 1844748"/>
              <a:gd name="connsiteX7-15" fmla="*/ 12192000 w 12192000"/>
              <a:gd name="connsiteY7-16" fmla="*/ 1844748 h 1844748"/>
              <a:gd name="connsiteX8-17" fmla="*/ 12192000 w 12192000"/>
              <a:gd name="connsiteY8-18" fmla="*/ 1362149 h 1844748"/>
              <a:gd name="connsiteX9-19" fmla="*/ 12192000 w 12192000"/>
              <a:gd name="connsiteY9-20" fmla="*/ 660423 h 1844748"/>
              <a:gd name="connsiteX10-21" fmla="*/ 12167798 w 12192000"/>
              <a:gd name="connsiteY10-22" fmla="*/ 651104 h 1844748"/>
              <a:gd name="connsiteX11-23" fmla="*/ 9506042 w 12192000"/>
              <a:gd name="connsiteY11-24" fmla="*/ 17668 h 184474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2192000" h="1844748">
                <a:moveTo>
                  <a:pt x="9506042" y="17668"/>
                </a:moveTo>
                <a:cubicBezTo>
                  <a:pt x="7894075" y="26197"/>
                  <a:pt x="5742902" y="1151453"/>
                  <a:pt x="4287877" y="1150005"/>
                </a:cubicBezTo>
                <a:cubicBezTo>
                  <a:pt x="2832852" y="1148557"/>
                  <a:pt x="1717592" y="102803"/>
                  <a:pt x="775892" y="8981"/>
                </a:cubicBezTo>
                <a:cubicBezTo>
                  <a:pt x="540467" y="-14474"/>
                  <a:pt x="289001" y="9949"/>
                  <a:pt x="44229" y="59777"/>
                </a:cubicBezTo>
                <a:lnTo>
                  <a:pt x="0" y="69933"/>
                </a:lnTo>
                <a:lnTo>
                  <a:pt x="0" y="1362149"/>
                </a:lnTo>
                <a:lnTo>
                  <a:pt x="0" y="1844748"/>
                </a:lnTo>
                <a:lnTo>
                  <a:pt x="12192000" y="1844748"/>
                </a:lnTo>
                <a:lnTo>
                  <a:pt x="12192000" y="1362149"/>
                </a:lnTo>
                <a:lnTo>
                  <a:pt x="12192000" y="660423"/>
                </a:lnTo>
                <a:lnTo>
                  <a:pt x="12167798" y="651104"/>
                </a:lnTo>
                <a:cubicBezTo>
                  <a:pt x="11288598" y="307369"/>
                  <a:pt x="10412774" y="12870"/>
                  <a:pt x="9506042" y="17668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14">
            <a:extLst>
              <a:ext uri="{FF2B5EF4-FFF2-40B4-BE49-F238E27FC236}">
                <a16:creationId xmlns:a16="http://schemas.microsoft.com/office/drawing/2014/main" id="{C43C6A40-9439-4714-FD65-4CC6EB9A6FF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5457524"/>
            <a:ext cx="12192000" cy="1400474"/>
          </a:xfrm>
          <a:custGeom>
            <a:gdLst>
              <a:gd name="connsiteX0" fmla="*/ 0 w 12192000"/>
              <a:gd name="connsiteY0" fmla="*/ 0 h 1747898"/>
              <a:gd name="connsiteX1" fmla="*/ 0 w 12192000"/>
              <a:gd name="connsiteY1" fmla="*/ 1265298 h 1747898"/>
              <a:gd name="connsiteX2" fmla="*/ 0 w 12192000"/>
              <a:gd name="connsiteY2" fmla="*/ 1265299 h 1747898"/>
              <a:gd name="connsiteX3" fmla="*/ 0 w 12192000"/>
              <a:gd name="connsiteY3" fmla="*/ 1747898 h 1747898"/>
              <a:gd name="connsiteX4" fmla="*/ 12192000 w 12192000"/>
              <a:gd name="connsiteY4" fmla="*/ 1747898 h 1747898"/>
              <a:gd name="connsiteX5" fmla="*/ 12192000 w 12192000"/>
              <a:gd name="connsiteY5" fmla="*/ 1265299 h 1747898"/>
              <a:gd name="connsiteX6" fmla="*/ 12192000 w 12192000"/>
              <a:gd name="connsiteY6" fmla="*/ 1265298 h 1747898"/>
              <a:gd name="connsiteX7" fmla="*/ 12192000 w 12192000"/>
              <a:gd name="connsiteY7" fmla="*/ 233453 h 1747898"/>
              <a:gd name="connsiteX8" fmla="*/ 12180015 w 12192000"/>
              <a:gd name="connsiteY8" fmla="*/ 236843 h 1747898"/>
              <a:gd name="connsiteX9" fmla="*/ 10116096 w 12192000"/>
              <a:gd name="connsiteY9" fmla="*/ 823674 h 1747898"/>
              <a:gd name="connsiteX10" fmla="*/ 6934544 w 12192000"/>
              <a:gd name="connsiteY10" fmla="*/ 170534 h 1747898"/>
              <a:gd name="connsiteX11" fmla="*/ 3174260 w 12192000"/>
              <a:gd name="connsiteY11" fmla="*/ 877916 h 1747898"/>
              <a:gd name="connsiteX12" fmla="*/ 72665 w 12192000"/>
              <a:gd name="connsiteY12" fmla="*/ 9753 h 1747898"/>
              <a:gd name="connsiteX0-1" fmla="*/ 0 w 12192000"/>
              <a:gd name="connsiteY0-2" fmla="*/ 0 h 1747898"/>
              <a:gd name="connsiteX1-3" fmla="*/ 0 w 12192000"/>
              <a:gd name="connsiteY1-4" fmla="*/ 1265298 h 1747898"/>
              <a:gd name="connsiteX2-5" fmla="*/ 0 w 12192000"/>
              <a:gd name="connsiteY2-6" fmla="*/ 1265299 h 1747898"/>
              <a:gd name="connsiteX3-7" fmla="*/ 0 w 12192000"/>
              <a:gd name="connsiteY3-8" fmla="*/ 1747898 h 1747898"/>
              <a:gd name="connsiteX4-9" fmla="*/ 12192000 w 12192000"/>
              <a:gd name="connsiteY4-10" fmla="*/ 1747898 h 1747898"/>
              <a:gd name="connsiteX5-11" fmla="*/ 12192000 w 12192000"/>
              <a:gd name="connsiteY5-12" fmla="*/ 1265299 h 1747898"/>
              <a:gd name="connsiteX6-13" fmla="*/ 12192000 w 12192000"/>
              <a:gd name="connsiteY6-14" fmla="*/ 1265298 h 1747898"/>
              <a:gd name="connsiteX7-15" fmla="*/ 12192000 w 12192000"/>
              <a:gd name="connsiteY7-16" fmla="*/ 233453 h 1747898"/>
              <a:gd name="connsiteX8-17" fmla="*/ 12180015 w 12192000"/>
              <a:gd name="connsiteY8-18" fmla="*/ 236843 h 1747898"/>
              <a:gd name="connsiteX9-19" fmla="*/ 10116096 w 12192000"/>
              <a:gd name="connsiteY9-20" fmla="*/ 823674 h 1747898"/>
              <a:gd name="connsiteX10-21" fmla="*/ 6934544 w 12192000"/>
              <a:gd name="connsiteY10-22" fmla="*/ 170534 h 1747898"/>
              <a:gd name="connsiteX11-23" fmla="*/ 3059960 w 12192000"/>
              <a:gd name="connsiteY11-24" fmla="*/ 920204 h 1747898"/>
              <a:gd name="connsiteX12-25" fmla="*/ 72665 w 12192000"/>
              <a:gd name="connsiteY12-26" fmla="*/ 9753 h 1747898"/>
              <a:gd name="connsiteX13" fmla="*/ 0 w 12192000"/>
              <a:gd name="connsiteY13" fmla="*/ 0 h 1747898"/>
              <a:gd name="connsiteX0-27" fmla="*/ 0 w 12192000"/>
              <a:gd name="connsiteY0-28" fmla="*/ 0 h 1747898"/>
              <a:gd name="connsiteX1-29" fmla="*/ 0 w 12192000"/>
              <a:gd name="connsiteY1-30" fmla="*/ 1265298 h 1747898"/>
              <a:gd name="connsiteX2-31" fmla="*/ 0 w 12192000"/>
              <a:gd name="connsiteY2-32" fmla="*/ 1265299 h 1747898"/>
              <a:gd name="connsiteX3-33" fmla="*/ 0 w 12192000"/>
              <a:gd name="connsiteY3-34" fmla="*/ 1747898 h 1747898"/>
              <a:gd name="connsiteX4-35" fmla="*/ 12192000 w 12192000"/>
              <a:gd name="connsiteY4-36" fmla="*/ 1747898 h 1747898"/>
              <a:gd name="connsiteX5-37" fmla="*/ 12192000 w 12192000"/>
              <a:gd name="connsiteY5-38" fmla="*/ 1265299 h 1747898"/>
              <a:gd name="connsiteX6-39" fmla="*/ 12192000 w 12192000"/>
              <a:gd name="connsiteY6-40" fmla="*/ 1265298 h 1747898"/>
              <a:gd name="connsiteX7-41" fmla="*/ 12192000 w 12192000"/>
              <a:gd name="connsiteY7-42" fmla="*/ 233453 h 1747898"/>
              <a:gd name="connsiteX8-43" fmla="*/ 12180015 w 12192000"/>
              <a:gd name="connsiteY8-44" fmla="*/ 236843 h 1747898"/>
              <a:gd name="connsiteX9-45" fmla="*/ 10116096 w 12192000"/>
              <a:gd name="connsiteY9-46" fmla="*/ 823674 h 1747898"/>
              <a:gd name="connsiteX10-47" fmla="*/ 6617044 w 12192000"/>
              <a:gd name="connsiteY10-48" fmla="*/ 71863 h 1747898"/>
              <a:gd name="connsiteX11-49" fmla="*/ 3059960 w 12192000"/>
              <a:gd name="connsiteY11-50" fmla="*/ 920204 h 1747898"/>
              <a:gd name="connsiteX12-51" fmla="*/ 72665 w 12192000"/>
              <a:gd name="connsiteY12-52" fmla="*/ 9753 h 1747898"/>
              <a:gd name="connsiteX13-53" fmla="*/ 0 w 12192000"/>
              <a:gd name="connsiteY13-54" fmla="*/ 0 h 17478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53" y="connsiteY13-54"/>
              </a:cxn>
            </a:cxnLst>
            <a:rect l="l" t="t" r="r" b="b"/>
            <a:pathLst>
              <a:path w="12192000" h="1747898">
                <a:moveTo>
                  <a:pt x="0" y="0"/>
                </a:moveTo>
                <a:lnTo>
                  <a:pt x="0" y="1265298"/>
                </a:lnTo>
                <a:lnTo>
                  <a:pt x="0" y="1265299"/>
                </a:lnTo>
                <a:lnTo>
                  <a:pt x="0" y="1747898"/>
                </a:lnTo>
                <a:lnTo>
                  <a:pt x="12192000" y="1747898"/>
                </a:lnTo>
                <a:lnTo>
                  <a:pt x="12192000" y="1265299"/>
                </a:lnTo>
                <a:lnTo>
                  <a:pt x="12192000" y="1265298"/>
                </a:lnTo>
                <a:lnTo>
                  <a:pt x="12192000" y="233453"/>
                </a:lnTo>
                <a:lnTo>
                  <a:pt x="12180015" y="236843"/>
                </a:lnTo>
                <a:cubicBezTo>
                  <a:pt x="11579530" y="422998"/>
                  <a:pt x="11043258" y="851171"/>
                  <a:pt x="10116096" y="823674"/>
                </a:cubicBezTo>
                <a:cubicBezTo>
                  <a:pt x="9188934" y="796177"/>
                  <a:pt x="7774509" y="62885"/>
                  <a:pt x="6617044" y="71863"/>
                </a:cubicBezTo>
                <a:cubicBezTo>
                  <a:pt x="5459579" y="80841"/>
                  <a:pt x="4431497" y="908607"/>
                  <a:pt x="3059960" y="920204"/>
                </a:cubicBezTo>
                <a:cubicBezTo>
                  <a:pt x="2117028" y="928176"/>
                  <a:pt x="1120225" y="175569"/>
                  <a:pt x="72665" y="9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A6EF258E-E6B0-69BA-6A72-BDB0A5B6EA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97512" y="1940335"/>
            <a:ext cx="7917475" cy="107045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b="1" spc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能量守恒的工程应用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23C6BB1D-CEF1-F829-339A-5D2BA85B44C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97512" y="3216832"/>
            <a:ext cx="5822323" cy="555067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Engineering application of energy conservation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09DE2D1-03BA-53C2-5623-EE5DD9AE265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21931" y="1930917"/>
            <a:ext cx="1782445" cy="1712005"/>
          </a:xfrm>
          <a:prstGeom prst="ellipse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Text3">
            <a:extLst>
              <a:ext uri="{FF2B5EF4-FFF2-40B4-BE49-F238E27FC236}">
                <a16:creationId xmlns:a16="http://schemas.microsoft.com/office/drawing/2014/main" id="{5DEEAC07-CF47-6E57-FA9C-3EFEE1A3ED6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149758" y="2082731"/>
            <a:ext cx="1326789" cy="1357630"/>
          </a:xfrm>
          <a:prstGeom prst="rect">
            <a:avLst/>
          </a:prstGeom>
          <a:noFill/>
        </p:spPr>
        <p:txBody>
          <a:bodyPr wrap="square" rtlCol="0" anchor="ctr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</p:spTree>
    <p:custDataLst>
      <p:custData r:id="rId11"/>
      <p:tags r:id="rId12"/>
    </p:custDataLst>
    <p:extLst>
      <p:ext uri="{BB962C8B-B14F-4D97-AF65-F5344CB8AC3E}">
        <p14:creationId val="4133844610"/>
      </p:ext>
    </p:extLst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>
            <a:extLst>
              <a:ext uri="{FF2B5EF4-FFF2-40B4-BE49-F238E27FC236}">
                <a16:creationId xmlns:a16="http://schemas.microsoft.com/office/drawing/2014/main" id="{F4A0661A-3258-71E2-3294-6DA549DEA2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86822" y="4384901"/>
            <a:ext cx="3036432" cy="2476500"/>
          </a:xfrm>
          <a:custGeom>
            <a:gdLst>
              <a:gd name="connsiteX0" fmla="*/ 1841046 w 3682092"/>
              <a:gd name="connsiteY0" fmla="*/ 0 h 3003097"/>
              <a:gd name="connsiteX1" fmla="*/ 2003143 w 3682092"/>
              <a:gd name="connsiteY1" fmla="*/ 67211 h 3003097"/>
              <a:gd name="connsiteX2" fmla="*/ 3614881 w 3682092"/>
              <a:gd name="connsiteY2" fmla="*/ 1678950 h 3003097"/>
              <a:gd name="connsiteX3" fmla="*/ 3614881 w 3682092"/>
              <a:gd name="connsiteY3" fmla="*/ 2003143 h 3003097"/>
              <a:gd name="connsiteX4" fmla="*/ 2614928 w 3682092"/>
              <a:gd name="connsiteY4" fmla="*/ 3003097 h 3003097"/>
              <a:gd name="connsiteX5" fmla="*/ 1067165 w 3682092"/>
              <a:gd name="connsiteY5" fmla="*/ 3003097 h 3003097"/>
              <a:gd name="connsiteX6" fmla="*/ 67211 w 3682092"/>
              <a:gd name="connsiteY6" fmla="*/ 2003143 h 3003097"/>
              <a:gd name="connsiteX7" fmla="*/ 67211 w 3682092"/>
              <a:gd name="connsiteY7" fmla="*/ 1678950 h 3003097"/>
              <a:gd name="connsiteX8" fmla="*/ 1678950 w 3682092"/>
              <a:gd name="connsiteY8" fmla="*/ 67211 h 3003097"/>
              <a:gd name="connsiteX9" fmla="*/ 1841046 w 3682092"/>
              <a:gd name="connsiteY9" fmla="*/ 0 h 3003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092" h="3003097">
                <a:moveTo>
                  <a:pt x="1841046" y="0"/>
                </a:moveTo>
                <a:cubicBezTo>
                  <a:pt x="1899691" y="0"/>
                  <a:pt x="1958335" y="22404"/>
                  <a:pt x="2003143" y="67211"/>
                </a:cubicBezTo>
                <a:lnTo>
                  <a:pt x="3614881" y="1678950"/>
                </a:lnTo>
                <a:cubicBezTo>
                  <a:pt x="3704496" y="1768565"/>
                  <a:pt x="3704496" y="1913529"/>
                  <a:pt x="3614881" y="2003143"/>
                </a:cubicBezTo>
                <a:lnTo>
                  <a:pt x="2614928" y="3003097"/>
                </a:lnTo>
                <a:lnTo>
                  <a:pt x="1067165" y="3003097"/>
                </a:lnTo>
                <a:lnTo>
                  <a:pt x="67211" y="2003143"/>
                </a:lnTo>
                <a:cubicBezTo>
                  <a:pt x="-22403" y="1913529"/>
                  <a:pt x="-22403" y="1768565"/>
                  <a:pt x="67211" y="1678950"/>
                </a:cubicBezTo>
                <a:lnTo>
                  <a:pt x="1678950" y="67211"/>
                </a:lnTo>
                <a:cubicBezTo>
                  <a:pt x="1723757" y="22404"/>
                  <a:pt x="1782402" y="0"/>
                  <a:pt x="1841046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accent1">
                  <a:alpha val="4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E52FE2FF-C3B1-34BC-2CEE-1A17C93CF1B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3816804" cy="6858000"/>
          </a:xfrm>
          <a:custGeom>
            <a:gdLst>
              <a:gd name="connsiteX0" fmla="*/ 0 w 3816804"/>
              <a:gd name="connsiteY0" fmla="*/ 0 h 6858000"/>
              <a:gd name="connsiteX1" fmla="*/ 582518 w 3816804"/>
              <a:gd name="connsiteY1" fmla="*/ 0 h 6858000"/>
              <a:gd name="connsiteX2" fmla="*/ 3678882 w 3816804"/>
              <a:gd name="connsiteY2" fmla="*/ 3096365 h 6858000"/>
              <a:gd name="connsiteX3" fmla="*/ 3678882 w 3816804"/>
              <a:gd name="connsiteY3" fmla="*/ 3761635 h 6858000"/>
              <a:gd name="connsiteX4" fmla="*/ 582518 w 3816804"/>
              <a:gd name="connsiteY4" fmla="*/ 6858000 h 6858000"/>
              <a:gd name="connsiteX5" fmla="*/ 0 w 3816804"/>
              <a:gd name="connsiteY5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6803" h="6858000">
                <a:moveTo>
                  <a:pt x="0" y="0"/>
                </a:moveTo>
                <a:lnTo>
                  <a:pt x="582518" y="0"/>
                </a:lnTo>
                <a:lnTo>
                  <a:pt x="3678882" y="3096365"/>
                </a:lnTo>
                <a:cubicBezTo>
                  <a:pt x="3862778" y="3280261"/>
                  <a:pt x="3862778" y="3577739"/>
                  <a:pt x="3678882" y="3761635"/>
                </a:cubicBezTo>
                <a:lnTo>
                  <a:pt x="582518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5"/>
            <a:stretch>
              <a:fillRect l="-21872" r="-218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6D3087C5-A02F-84E2-CD76-957FBC8FFD8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35654" y="3854903"/>
            <a:ext cx="3682092" cy="3003097"/>
          </a:xfrm>
          <a:custGeom>
            <a:gdLst>
              <a:gd name="connsiteX0" fmla="*/ 1841046 w 3682092"/>
              <a:gd name="connsiteY0" fmla="*/ 0 h 3003097"/>
              <a:gd name="connsiteX1" fmla="*/ 2003143 w 3682092"/>
              <a:gd name="connsiteY1" fmla="*/ 67211 h 3003097"/>
              <a:gd name="connsiteX2" fmla="*/ 3614881 w 3682092"/>
              <a:gd name="connsiteY2" fmla="*/ 1678950 h 3003097"/>
              <a:gd name="connsiteX3" fmla="*/ 3614881 w 3682092"/>
              <a:gd name="connsiteY3" fmla="*/ 2003143 h 3003097"/>
              <a:gd name="connsiteX4" fmla="*/ 2614928 w 3682092"/>
              <a:gd name="connsiteY4" fmla="*/ 3003097 h 3003097"/>
              <a:gd name="connsiteX5" fmla="*/ 1067165 w 3682092"/>
              <a:gd name="connsiteY5" fmla="*/ 3003097 h 3003097"/>
              <a:gd name="connsiteX6" fmla="*/ 67211 w 3682092"/>
              <a:gd name="connsiteY6" fmla="*/ 2003143 h 3003097"/>
              <a:gd name="connsiteX7" fmla="*/ 67211 w 3682092"/>
              <a:gd name="connsiteY7" fmla="*/ 1678950 h 3003097"/>
              <a:gd name="connsiteX8" fmla="*/ 1678950 w 3682092"/>
              <a:gd name="connsiteY8" fmla="*/ 67211 h 3003097"/>
              <a:gd name="connsiteX9" fmla="*/ 1841046 w 3682092"/>
              <a:gd name="connsiteY9" fmla="*/ 0 h 3003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092" h="3003097">
                <a:moveTo>
                  <a:pt x="1841046" y="0"/>
                </a:moveTo>
                <a:cubicBezTo>
                  <a:pt x="1899691" y="0"/>
                  <a:pt x="1958335" y="22404"/>
                  <a:pt x="2003143" y="67211"/>
                </a:cubicBezTo>
                <a:lnTo>
                  <a:pt x="3614881" y="1678950"/>
                </a:lnTo>
                <a:cubicBezTo>
                  <a:pt x="3704496" y="1768565"/>
                  <a:pt x="3704496" y="1913529"/>
                  <a:pt x="3614881" y="2003143"/>
                </a:cubicBezTo>
                <a:lnTo>
                  <a:pt x="2614928" y="3003097"/>
                </a:lnTo>
                <a:lnTo>
                  <a:pt x="1067165" y="3003097"/>
                </a:lnTo>
                <a:lnTo>
                  <a:pt x="67211" y="2003143"/>
                </a:lnTo>
                <a:cubicBezTo>
                  <a:pt x="-22403" y="1913529"/>
                  <a:pt x="-22403" y="1768565"/>
                  <a:pt x="67211" y="1678950"/>
                </a:cubicBezTo>
                <a:lnTo>
                  <a:pt x="1678950" y="67211"/>
                </a:lnTo>
                <a:cubicBezTo>
                  <a:pt x="1723757" y="22404"/>
                  <a:pt x="1782402" y="0"/>
                  <a:pt x="1841046" y="0"/>
                </a:cubicBezTo>
                <a:close/>
              </a:path>
            </a:pathLst>
          </a:custGeom>
          <a:blipFill>
            <a:blip r:embed="rId7"/>
            <a:stretch>
              <a:fillRect l="-22497" r="-224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C205A2E-14B2-6B50-86DC-A4144E9E953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25677" y="6102803"/>
            <a:ext cx="1700165" cy="755197"/>
          </a:xfrm>
          <a:custGeom>
            <a:gdLst>
              <a:gd name="connsiteX0" fmla="*/ 850082 w 1700165"/>
              <a:gd name="connsiteY0" fmla="*/ 0 h 755197"/>
              <a:gd name="connsiteX1" fmla="*/ 1012179 w 1700165"/>
              <a:gd name="connsiteY1" fmla="*/ 67211 h 755197"/>
              <a:gd name="connsiteX2" fmla="*/ 1700165 w 1700165"/>
              <a:gd name="connsiteY2" fmla="*/ 755197 h 755197"/>
              <a:gd name="connsiteX3" fmla="*/ 0 w 1700165"/>
              <a:gd name="connsiteY3" fmla="*/ 755197 h 755197"/>
              <a:gd name="connsiteX4" fmla="*/ 687986 w 1700165"/>
              <a:gd name="connsiteY4" fmla="*/ 67211 h 755197"/>
              <a:gd name="connsiteX5" fmla="*/ 850082 w 1700165"/>
              <a:gd name="connsiteY5" fmla="*/ 0 h 7551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165" h="755197">
                <a:moveTo>
                  <a:pt x="850082" y="0"/>
                </a:moveTo>
                <a:cubicBezTo>
                  <a:pt x="908727" y="0"/>
                  <a:pt x="967372" y="22404"/>
                  <a:pt x="1012179" y="67211"/>
                </a:cubicBezTo>
                <a:lnTo>
                  <a:pt x="1700165" y="755197"/>
                </a:lnTo>
                <a:lnTo>
                  <a:pt x="0" y="755197"/>
                </a:lnTo>
                <a:lnTo>
                  <a:pt x="687986" y="67211"/>
                </a:lnTo>
                <a:cubicBezTo>
                  <a:pt x="732793" y="22404"/>
                  <a:pt x="791438" y="0"/>
                  <a:pt x="85008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1">
            <a:extLst>
              <a:ext uri="{FF2B5EF4-FFF2-40B4-BE49-F238E27FC236}">
                <a16:creationId xmlns:a16="http://schemas.microsoft.com/office/drawing/2014/main" id="{63926F38-7AA2-7C4A-5B87-9E1AE050B30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093452" y="427436"/>
            <a:ext cx="5692420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物理领域的应用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4FA8DD52-D550-1DE6-0815-0957B4B9295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096000" y="1924460"/>
            <a:ext cx="5699760" cy="45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1.实验验证守恒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物理学实验中，如摆锤实验，验证了能量在动能和势能间的转换守恒，精确数据显示误差小于1%，证明能量守恒定律的普适性，指导工程设计。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2.理论深化应用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量子力学与相对论均基于能量守恒原理，如激光技术利用光子能量守恒原理，实现高效能量转换，推动了光电子行业发展，促进了能源利用的创新与共赢。</a:t>
            </a:r>
          </a:p>
        </p:txBody>
      </p:sp>
    </p:spTree>
    <p:custDataLst>
      <p:custData r:id="rId11"/>
      <p:tags r:id="rId12"/>
    </p:custDataLst>
    <p:extLst>
      <p:ext uri="{BB962C8B-B14F-4D97-AF65-F5344CB8AC3E}">
        <p14:creationId val="1683930881"/>
      </p:ext>
    </p:extLst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Shape1"/>
          <p:cNvSpPr/>
          <p:nvPr>
            <p:custDataLst>
              <p:tags r:id="rId3"/>
            </p:custDataLst>
          </p:nvPr>
        </p:nvSpPr>
        <p:spPr>
          <a:xfrm>
            <a:off x="6609145" y="0"/>
            <a:ext cx="5582855" cy="5926238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73" h="9922">
                <a:moveTo>
                  <a:pt x="0" y="0"/>
                </a:moveTo>
                <a:lnTo>
                  <a:pt x="9173" y="0"/>
                </a:lnTo>
                <a:lnTo>
                  <a:pt x="9173" y="9922"/>
                </a:lnTo>
                <a:lnTo>
                  <a:pt x="4586" y="9922"/>
                </a:lnTo>
                <a:cubicBezTo>
                  <a:pt x="2053" y="9922"/>
                  <a:pt x="0" y="7905"/>
                  <a:pt x="0" y="5416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723" r="-307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17F694D4-9157-6307-3ACD-4919597911E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0891" y="485261"/>
            <a:ext cx="5604024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工程领域的作用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5039ACAE-B4EC-246D-5734-6C21517E020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0892" y="1961144"/>
            <a:ext cx="5611250" cy="44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1.建筑节能优化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在建筑工程中，能量守恒原理指导节能设计，如采用高效隔热材料减少能耗。据统计，节能建筑比普通建筑能耗降低30%，促进了绿色建筑的普及，实现了环境与经济共赢。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2.机械能量循环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机械制造中，能量守恒定律应用于能量回收系统，如数控机床的能量反馈机制，可将制动能量回收再利用，据研究，该系统能提高能源利用率20%，推动了制造业的可持续发展。</a:t>
            </a:r>
          </a:p>
        </p:txBody>
      </p:sp>
    </p:spTree>
    <p:custDataLst>
      <p:custData r:id="rId7"/>
      <p:tags r:id="rId8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hape1">
            <a:extLst>
              <a:ext uri="{FF2B5EF4-FFF2-40B4-BE49-F238E27FC236}">
                <a16:creationId xmlns:a16="http://schemas.microsoft.com/office/drawing/2014/main" id="{A038D266-D030-7206-DE23-6A123897DBD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1110802"/>
            <a:ext cx="5604024" cy="4636395"/>
          </a:xfrm>
          <a:custGeom>
            <a:gdLst>
              <a:gd name="connsiteX0" fmla="*/ 0 w 6242051"/>
              <a:gd name="connsiteY0" fmla="*/ 0 h 4636395"/>
              <a:gd name="connsiteX1" fmla="*/ 5922325 w 6242051"/>
              <a:gd name="connsiteY1" fmla="*/ 0 h 4636395"/>
              <a:gd name="connsiteX2" fmla="*/ 6242051 w 6242051"/>
              <a:gd name="connsiteY2" fmla="*/ 319726 h 4636395"/>
              <a:gd name="connsiteX3" fmla="*/ 6242051 w 6242051"/>
              <a:gd name="connsiteY3" fmla="*/ 4316669 h 4636395"/>
              <a:gd name="connsiteX4" fmla="*/ 5922325 w 6242051"/>
              <a:gd name="connsiteY4" fmla="*/ 4636395 h 4636395"/>
              <a:gd name="connsiteX5" fmla="*/ 0 w 6242051"/>
              <a:gd name="connsiteY5" fmla="*/ 4636395 h 46363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2051" h="4636395">
                <a:moveTo>
                  <a:pt x="0" y="0"/>
                </a:moveTo>
                <a:lnTo>
                  <a:pt x="5922325" y="0"/>
                </a:lnTo>
                <a:cubicBezTo>
                  <a:pt x="6098905" y="0"/>
                  <a:pt x="6242051" y="143146"/>
                  <a:pt x="6242051" y="319726"/>
                </a:cubicBezTo>
                <a:lnTo>
                  <a:pt x="6242051" y="4316669"/>
                </a:lnTo>
                <a:cubicBezTo>
                  <a:pt x="6242051" y="4493249"/>
                  <a:pt x="6098905" y="4636395"/>
                  <a:pt x="5922325" y="4636395"/>
                </a:cubicBezTo>
                <a:lnTo>
                  <a:pt x="0" y="4636395"/>
                </a:lnTo>
                <a:close/>
              </a:path>
            </a:pathLst>
          </a:custGeom>
          <a:blipFill>
            <a:blip r:embed="rId4"/>
            <a:stretch>
              <a:fillRect l="-5192" r="-51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: Shape 25"/>
          <p:cNvSpPr/>
          <p:nvPr>
            <p:custDataLst>
              <p:tags r:id="rId5"/>
            </p:custDataLst>
          </p:nvPr>
        </p:nvSpPr>
        <p:spPr>
          <a:xfrm flipH="1">
            <a:off x="11628515" y="6372738"/>
            <a:ext cx="307579" cy="308731"/>
          </a:xfrm>
          <a:custGeom>
            <a:gdLst>
              <a:gd name="connsiteX0" fmla="*/ 316376 w 718878"/>
              <a:gd name="connsiteY0" fmla="*/ 634637 h 719819"/>
              <a:gd name="connsiteX1" fmla="*/ 401558 w 718878"/>
              <a:gd name="connsiteY1" fmla="*/ 634637 h 719819"/>
              <a:gd name="connsiteX2" fmla="*/ 401558 w 718878"/>
              <a:gd name="connsiteY2" fmla="*/ 719819 h 719819"/>
              <a:gd name="connsiteX3" fmla="*/ 316376 w 718878"/>
              <a:gd name="connsiteY3" fmla="*/ 719819 h 719819"/>
              <a:gd name="connsiteX4" fmla="*/ 632753 w 718878"/>
              <a:gd name="connsiteY4" fmla="*/ 634636 h 719819"/>
              <a:gd name="connsiteX5" fmla="*/ 717935 w 718878"/>
              <a:gd name="connsiteY5" fmla="*/ 634636 h 719819"/>
              <a:gd name="connsiteX6" fmla="*/ 717935 w 718878"/>
              <a:gd name="connsiteY6" fmla="*/ 719818 h 719819"/>
              <a:gd name="connsiteX7" fmla="*/ 632753 w 718878"/>
              <a:gd name="connsiteY7" fmla="*/ 719818 h 719819"/>
              <a:gd name="connsiteX8" fmla="*/ 0 w 718878"/>
              <a:gd name="connsiteY8" fmla="*/ 634636 h 719819"/>
              <a:gd name="connsiteX9" fmla="*/ 85182 w 718878"/>
              <a:gd name="connsiteY9" fmla="*/ 634636 h 719819"/>
              <a:gd name="connsiteX10" fmla="*/ 85182 w 718878"/>
              <a:gd name="connsiteY10" fmla="*/ 719818 h 719819"/>
              <a:gd name="connsiteX11" fmla="*/ 0 w 718878"/>
              <a:gd name="connsiteY11" fmla="*/ 719818 h 719819"/>
              <a:gd name="connsiteX12" fmla="*/ 632756 w 718878"/>
              <a:gd name="connsiteY12" fmla="*/ 317318 h 719819"/>
              <a:gd name="connsiteX13" fmla="*/ 717938 w 718878"/>
              <a:gd name="connsiteY13" fmla="*/ 317318 h 719819"/>
              <a:gd name="connsiteX14" fmla="*/ 717938 w 718878"/>
              <a:gd name="connsiteY14" fmla="*/ 402500 h 719819"/>
              <a:gd name="connsiteX15" fmla="*/ 632756 w 718878"/>
              <a:gd name="connsiteY15" fmla="*/ 402500 h 719819"/>
              <a:gd name="connsiteX16" fmla="*/ 316378 w 718878"/>
              <a:gd name="connsiteY16" fmla="*/ 317318 h 719819"/>
              <a:gd name="connsiteX17" fmla="*/ 401560 w 718878"/>
              <a:gd name="connsiteY17" fmla="*/ 317318 h 719819"/>
              <a:gd name="connsiteX18" fmla="*/ 401560 w 718878"/>
              <a:gd name="connsiteY18" fmla="*/ 402500 h 719819"/>
              <a:gd name="connsiteX19" fmla="*/ 316378 w 718878"/>
              <a:gd name="connsiteY19" fmla="*/ 402500 h 719819"/>
              <a:gd name="connsiteX20" fmla="*/ 0 w 718878"/>
              <a:gd name="connsiteY20" fmla="*/ 317318 h 719819"/>
              <a:gd name="connsiteX21" fmla="*/ 85182 w 718878"/>
              <a:gd name="connsiteY21" fmla="*/ 317318 h 719819"/>
              <a:gd name="connsiteX22" fmla="*/ 85182 w 718878"/>
              <a:gd name="connsiteY22" fmla="*/ 402500 h 719819"/>
              <a:gd name="connsiteX23" fmla="*/ 0 w 718878"/>
              <a:gd name="connsiteY23" fmla="*/ 402500 h 719819"/>
              <a:gd name="connsiteX24" fmla="*/ 633696 w 718878"/>
              <a:gd name="connsiteY24" fmla="*/ 0 h 719819"/>
              <a:gd name="connsiteX25" fmla="*/ 718878 w 718878"/>
              <a:gd name="connsiteY25" fmla="*/ 0 h 719819"/>
              <a:gd name="connsiteX26" fmla="*/ 718878 w 718878"/>
              <a:gd name="connsiteY26" fmla="*/ 85182 h 719819"/>
              <a:gd name="connsiteX27" fmla="*/ 633696 w 718878"/>
              <a:gd name="connsiteY27" fmla="*/ 85182 h 719819"/>
              <a:gd name="connsiteX28" fmla="*/ 316378 w 718878"/>
              <a:gd name="connsiteY28" fmla="*/ 0 h 719819"/>
              <a:gd name="connsiteX29" fmla="*/ 401560 w 718878"/>
              <a:gd name="connsiteY29" fmla="*/ 0 h 719819"/>
              <a:gd name="connsiteX30" fmla="*/ 401560 w 718878"/>
              <a:gd name="connsiteY30" fmla="*/ 85182 h 719819"/>
              <a:gd name="connsiteX31" fmla="*/ 316378 w 718878"/>
              <a:gd name="connsiteY31" fmla="*/ 85182 h 719819"/>
              <a:gd name="connsiteX32" fmla="*/ 0 w 718878"/>
              <a:gd name="connsiteY32" fmla="*/ 0 h 719819"/>
              <a:gd name="connsiteX33" fmla="*/ 85182 w 718878"/>
              <a:gd name="connsiteY33" fmla="*/ 0 h 719819"/>
              <a:gd name="connsiteX34" fmla="*/ 85182 w 718878"/>
              <a:gd name="connsiteY34" fmla="*/ 85182 h 719819"/>
              <a:gd name="connsiteX35" fmla="*/ 0 w 718878"/>
              <a:gd name="connsiteY35" fmla="*/ 85182 h 7198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8878" h="719819">
                <a:moveTo>
                  <a:pt x="316376" y="634637"/>
                </a:moveTo>
                <a:lnTo>
                  <a:pt x="401558" y="634637"/>
                </a:lnTo>
                <a:lnTo>
                  <a:pt x="401558" y="719819"/>
                </a:lnTo>
                <a:lnTo>
                  <a:pt x="316376" y="719819"/>
                </a:lnTo>
                <a:close/>
                <a:moveTo>
                  <a:pt x="632753" y="634636"/>
                </a:moveTo>
                <a:lnTo>
                  <a:pt x="717935" y="634636"/>
                </a:lnTo>
                <a:lnTo>
                  <a:pt x="717935" y="719818"/>
                </a:lnTo>
                <a:lnTo>
                  <a:pt x="632753" y="719818"/>
                </a:lnTo>
                <a:close/>
                <a:moveTo>
                  <a:pt x="0" y="634636"/>
                </a:moveTo>
                <a:lnTo>
                  <a:pt x="85182" y="634636"/>
                </a:lnTo>
                <a:lnTo>
                  <a:pt x="85182" y="719818"/>
                </a:lnTo>
                <a:lnTo>
                  <a:pt x="0" y="719818"/>
                </a:lnTo>
                <a:close/>
                <a:moveTo>
                  <a:pt x="632756" y="317318"/>
                </a:moveTo>
                <a:lnTo>
                  <a:pt x="717938" y="317318"/>
                </a:lnTo>
                <a:lnTo>
                  <a:pt x="717938" y="402500"/>
                </a:lnTo>
                <a:lnTo>
                  <a:pt x="632756" y="402500"/>
                </a:lnTo>
                <a:close/>
                <a:moveTo>
                  <a:pt x="316378" y="317318"/>
                </a:moveTo>
                <a:lnTo>
                  <a:pt x="401560" y="317318"/>
                </a:lnTo>
                <a:lnTo>
                  <a:pt x="401560" y="402500"/>
                </a:lnTo>
                <a:lnTo>
                  <a:pt x="316378" y="402500"/>
                </a:lnTo>
                <a:close/>
                <a:moveTo>
                  <a:pt x="0" y="317318"/>
                </a:moveTo>
                <a:lnTo>
                  <a:pt x="85182" y="317318"/>
                </a:lnTo>
                <a:lnTo>
                  <a:pt x="85182" y="402500"/>
                </a:lnTo>
                <a:lnTo>
                  <a:pt x="0" y="402500"/>
                </a:lnTo>
                <a:close/>
                <a:moveTo>
                  <a:pt x="633696" y="0"/>
                </a:moveTo>
                <a:lnTo>
                  <a:pt x="718878" y="0"/>
                </a:lnTo>
                <a:lnTo>
                  <a:pt x="718878" y="85182"/>
                </a:lnTo>
                <a:lnTo>
                  <a:pt x="633696" y="85182"/>
                </a:lnTo>
                <a:close/>
                <a:moveTo>
                  <a:pt x="316378" y="0"/>
                </a:moveTo>
                <a:lnTo>
                  <a:pt x="401560" y="0"/>
                </a:lnTo>
                <a:lnTo>
                  <a:pt x="401560" y="85182"/>
                </a:lnTo>
                <a:lnTo>
                  <a:pt x="316378" y="85182"/>
                </a:lnTo>
                <a:close/>
                <a:moveTo>
                  <a:pt x="0" y="0"/>
                </a:moveTo>
                <a:lnTo>
                  <a:pt x="85182" y="0"/>
                </a:lnTo>
                <a:lnTo>
                  <a:pt x="85182" y="85182"/>
                </a:lnTo>
                <a:lnTo>
                  <a:pt x="0" y="8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1" name="平滑3"/>
          <p:cNvGrpSpPr/>
          <p:nvPr>
            <p:custDataLst>
              <p:tags r:id="rId6"/>
            </p:custDataLst>
          </p:nvPr>
        </p:nvGrpSpPr>
        <p:grpSpPr>
          <a:xfrm rot="10800000">
            <a:off x="262947" y="356238"/>
            <a:ext cx="529308" cy="187772"/>
            <a:chOff x="10592990" y="648401"/>
            <a:chExt cx="937443" cy="403307"/>
          </a:xfrm>
          <a:solidFill>
            <a:schemeClr val="accent2"/>
          </a:solidFill>
        </p:grpSpPr>
        <p:sp>
          <p:nvSpPr>
            <p:cNvPr id="32" name="5"/>
            <p:cNvSpPr/>
            <p:nvPr>
              <p:custDataLst>
                <p:tags r:id="rId7"/>
              </p:custDataLst>
            </p:nvPr>
          </p:nvSpPr>
          <p:spPr>
            <a:xfrm rot="16200000">
              <a:off x="10509650" y="732374"/>
              <a:ext cx="402674" cy="2359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2"/>
            <p:cNvSpPr/>
            <p:nvPr>
              <p:custDataLst>
                <p:tags r:id="rId8"/>
              </p:custDataLst>
            </p:nvPr>
          </p:nvSpPr>
          <p:spPr>
            <a:xfrm rot="16200000">
              <a:off x="11211100" y="731741"/>
              <a:ext cx="402673" cy="23599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1"/>
            <p:cNvSpPr/>
            <p:nvPr>
              <p:custDataLst>
                <p:tags r:id="rId9"/>
              </p:custDataLst>
            </p:nvPr>
          </p:nvSpPr>
          <p:spPr>
            <a:xfrm rot="16200000">
              <a:off x="10869125" y="731741"/>
              <a:ext cx="402673" cy="23599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1">
            <a:extLst>
              <a:ext uri="{FF2B5EF4-FFF2-40B4-BE49-F238E27FC236}">
                <a16:creationId xmlns:a16="http://schemas.microsoft.com/office/drawing/2014/main" id="{3FD93882-004F-5ACA-3F4F-B5006D95E5E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192633" y="485261"/>
            <a:ext cx="5435882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可再生能源与能量守恒</a:t>
            </a:r>
          </a:p>
        </p:txBody>
      </p:sp>
      <p:sp>
        <p:nvSpPr>
          <p:cNvPr id="15" name="Text2">
            <a:extLst>
              <a:ext uri="{FF2B5EF4-FFF2-40B4-BE49-F238E27FC236}">
                <a16:creationId xmlns:a16="http://schemas.microsoft.com/office/drawing/2014/main" id="{FDE25CE3-26C7-0FAF-B004-4EB19DA4DB2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192456" y="1961144"/>
            <a:ext cx="5442892" cy="44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1.太阳能高效转换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太阳能技术遵循能量守恒，通过光伏效应高效转换光能，据IEA数据，2020年全球光伏新增装机130GW，展现其在能源转型中的巨大潜力，促进可持续发展。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2.风能潜力巨大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风能利用遵循能量守恒，据GWEC统计，2021年全球风电新增装机93GW，风能作为一种几乎无限的可再生资源，其技术进步和规模化应用将极大推动能源结构的绿色转型，共创低碳未来。</a:t>
            </a:r>
          </a:p>
        </p:txBody>
      </p:sp>
    </p:spTree>
    <p:custDataLst>
      <p:custData r:id="rId12"/>
      <p:tags r:id="rId13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90701-D5C7-1D6F-678C-D6AF9A068E5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6" name="shape 5" descr="背景图案&#10;&#10;描述已自动生成">
            <a:extLst>
              <a:ext uri="{FF2B5EF4-FFF2-40B4-BE49-F238E27FC236}">
                <a16:creationId xmlns:a16="http://schemas.microsoft.com/office/drawing/2014/main" id="{BCA4AE27-EBA6-0890-CBAC-F7676EA261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8589"/>
          <a:stretch>
            <a:fillRect/>
          </a:stretch>
        </p:blipFill>
        <p:spPr>
          <a:xfrm>
            <a:off x="-16124" y="0"/>
            <a:ext cx="12224248" cy="6858000"/>
          </a:xfrm>
          <a:prstGeom prst="rect">
            <a:avLst/>
          </a:prstGeom>
        </p:spPr>
      </p:pic>
      <p:sp>
        <p:nvSpPr>
          <p:cNvPr id="4" name="任意多边形 16">
            <a:extLst>
              <a:ext uri="{FF2B5EF4-FFF2-40B4-BE49-F238E27FC236}">
                <a16:creationId xmlns:a16="http://schemas.microsoft.com/office/drawing/2014/main" id="{F825551C-5D4A-F3EF-F29F-A62FEB160E6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0" y="5159141"/>
            <a:ext cx="12192000" cy="1698858"/>
          </a:xfrm>
          <a:custGeom>
            <a:gdLst>
              <a:gd name="connsiteX0" fmla="*/ 9404442 w 12192000"/>
              <a:gd name="connsiteY0" fmla="*/ 42 h 1945425"/>
              <a:gd name="connsiteX1" fmla="*/ 4287877 w 12192000"/>
              <a:gd name="connsiteY1" fmla="*/ 1250682 h 1945425"/>
              <a:gd name="connsiteX2" fmla="*/ 775892 w 12192000"/>
              <a:gd name="connsiteY2" fmla="*/ 109658 h 1945425"/>
              <a:gd name="connsiteX3" fmla="*/ 44229 w 12192000"/>
              <a:gd name="connsiteY3" fmla="*/ 160454 h 1945425"/>
              <a:gd name="connsiteX4" fmla="*/ 0 w 12192000"/>
              <a:gd name="connsiteY4" fmla="*/ 170610 h 1945425"/>
              <a:gd name="connsiteX5" fmla="*/ 0 w 12192000"/>
              <a:gd name="connsiteY5" fmla="*/ 1462826 h 1945425"/>
              <a:gd name="connsiteX6" fmla="*/ 0 w 12192000"/>
              <a:gd name="connsiteY6" fmla="*/ 1945425 h 1945425"/>
              <a:gd name="connsiteX7" fmla="*/ 12192000 w 12192000"/>
              <a:gd name="connsiteY7" fmla="*/ 1945425 h 1945425"/>
              <a:gd name="connsiteX8" fmla="*/ 12192000 w 12192000"/>
              <a:gd name="connsiteY8" fmla="*/ 1462826 h 1945425"/>
              <a:gd name="connsiteX9" fmla="*/ 12192000 w 12192000"/>
              <a:gd name="connsiteY9" fmla="*/ 761100 h 1945425"/>
              <a:gd name="connsiteX10" fmla="*/ 12167798 w 12192000"/>
              <a:gd name="connsiteY10" fmla="*/ 751781 h 1945425"/>
              <a:gd name="connsiteX11" fmla="*/ 9404442 w 12192000"/>
              <a:gd name="connsiteY11" fmla="*/ 42 h 1945425"/>
              <a:gd name="connsiteX0-1" fmla="*/ 9506042 w 12192000"/>
              <a:gd name="connsiteY0-2" fmla="*/ 17668 h 1844748"/>
              <a:gd name="connsiteX1-3" fmla="*/ 4287877 w 12192000"/>
              <a:gd name="connsiteY1-4" fmla="*/ 1150005 h 1844748"/>
              <a:gd name="connsiteX2-5" fmla="*/ 775892 w 12192000"/>
              <a:gd name="connsiteY2-6" fmla="*/ 8981 h 1844748"/>
              <a:gd name="connsiteX3-7" fmla="*/ 44229 w 12192000"/>
              <a:gd name="connsiteY3-8" fmla="*/ 59777 h 1844748"/>
              <a:gd name="connsiteX4-9" fmla="*/ 0 w 12192000"/>
              <a:gd name="connsiteY4-10" fmla="*/ 69933 h 1844748"/>
              <a:gd name="connsiteX5-11" fmla="*/ 0 w 12192000"/>
              <a:gd name="connsiteY5-12" fmla="*/ 1362149 h 1844748"/>
              <a:gd name="connsiteX6-13" fmla="*/ 0 w 12192000"/>
              <a:gd name="connsiteY6-14" fmla="*/ 1844748 h 1844748"/>
              <a:gd name="connsiteX7-15" fmla="*/ 12192000 w 12192000"/>
              <a:gd name="connsiteY7-16" fmla="*/ 1844748 h 1844748"/>
              <a:gd name="connsiteX8-17" fmla="*/ 12192000 w 12192000"/>
              <a:gd name="connsiteY8-18" fmla="*/ 1362149 h 1844748"/>
              <a:gd name="connsiteX9-19" fmla="*/ 12192000 w 12192000"/>
              <a:gd name="connsiteY9-20" fmla="*/ 660423 h 1844748"/>
              <a:gd name="connsiteX10-21" fmla="*/ 12167798 w 12192000"/>
              <a:gd name="connsiteY10-22" fmla="*/ 651104 h 1844748"/>
              <a:gd name="connsiteX11-23" fmla="*/ 9506042 w 12192000"/>
              <a:gd name="connsiteY11-24" fmla="*/ 17668 h 184474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2192000" h="1844748">
                <a:moveTo>
                  <a:pt x="9506042" y="17668"/>
                </a:moveTo>
                <a:cubicBezTo>
                  <a:pt x="7894075" y="26197"/>
                  <a:pt x="5742902" y="1151453"/>
                  <a:pt x="4287877" y="1150005"/>
                </a:cubicBezTo>
                <a:cubicBezTo>
                  <a:pt x="2832852" y="1148557"/>
                  <a:pt x="1717592" y="102803"/>
                  <a:pt x="775892" y="8981"/>
                </a:cubicBezTo>
                <a:cubicBezTo>
                  <a:pt x="540467" y="-14474"/>
                  <a:pt x="289001" y="9949"/>
                  <a:pt x="44229" y="59777"/>
                </a:cubicBezTo>
                <a:lnTo>
                  <a:pt x="0" y="69933"/>
                </a:lnTo>
                <a:lnTo>
                  <a:pt x="0" y="1362149"/>
                </a:lnTo>
                <a:lnTo>
                  <a:pt x="0" y="1844748"/>
                </a:lnTo>
                <a:lnTo>
                  <a:pt x="12192000" y="1844748"/>
                </a:lnTo>
                <a:lnTo>
                  <a:pt x="12192000" y="1362149"/>
                </a:lnTo>
                <a:lnTo>
                  <a:pt x="12192000" y="660423"/>
                </a:lnTo>
                <a:lnTo>
                  <a:pt x="12167798" y="651104"/>
                </a:lnTo>
                <a:cubicBezTo>
                  <a:pt x="11288598" y="307369"/>
                  <a:pt x="10412774" y="12870"/>
                  <a:pt x="9506042" y="17668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14">
            <a:extLst>
              <a:ext uri="{FF2B5EF4-FFF2-40B4-BE49-F238E27FC236}">
                <a16:creationId xmlns:a16="http://schemas.microsoft.com/office/drawing/2014/main" id="{C43C6A40-9439-4714-FD65-4CC6EB9A6FF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5457524"/>
            <a:ext cx="12192000" cy="1400474"/>
          </a:xfrm>
          <a:custGeom>
            <a:gdLst>
              <a:gd name="connsiteX0" fmla="*/ 0 w 12192000"/>
              <a:gd name="connsiteY0" fmla="*/ 0 h 1747898"/>
              <a:gd name="connsiteX1" fmla="*/ 0 w 12192000"/>
              <a:gd name="connsiteY1" fmla="*/ 1265298 h 1747898"/>
              <a:gd name="connsiteX2" fmla="*/ 0 w 12192000"/>
              <a:gd name="connsiteY2" fmla="*/ 1265299 h 1747898"/>
              <a:gd name="connsiteX3" fmla="*/ 0 w 12192000"/>
              <a:gd name="connsiteY3" fmla="*/ 1747898 h 1747898"/>
              <a:gd name="connsiteX4" fmla="*/ 12192000 w 12192000"/>
              <a:gd name="connsiteY4" fmla="*/ 1747898 h 1747898"/>
              <a:gd name="connsiteX5" fmla="*/ 12192000 w 12192000"/>
              <a:gd name="connsiteY5" fmla="*/ 1265299 h 1747898"/>
              <a:gd name="connsiteX6" fmla="*/ 12192000 w 12192000"/>
              <a:gd name="connsiteY6" fmla="*/ 1265298 h 1747898"/>
              <a:gd name="connsiteX7" fmla="*/ 12192000 w 12192000"/>
              <a:gd name="connsiteY7" fmla="*/ 233453 h 1747898"/>
              <a:gd name="connsiteX8" fmla="*/ 12180015 w 12192000"/>
              <a:gd name="connsiteY8" fmla="*/ 236843 h 1747898"/>
              <a:gd name="connsiteX9" fmla="*/ 10116096 w 12192000"/>
              <a:gd name="connsiteY9" fmla="*/ 823674 h 1747898"/>
              <a:gd name="connsiteX10" fmla="*/ 6934544 w 12192000"/>
              <a:gd name="connsiteY10" fmla="*/ 170534 h 1747898"/>
              <a:gd name="connsiteX11" fmla="*/ 3174260 w 12192000"/>
              <a:gd name="connsiteY11" fmla="*/ 877916 h 1747898"/>
              <a:gd name="connsiteX12" fmla="*/ 72665 w 12192000"/>
              <a:gd name="connsiteY12" fmla="*/ 9753 h 1747898"/>
              <a:gd name="connsiteX0-1" fmla="*/ 0 w 12192000"/>
              <a:gd name="connsiteY0-2" fmla="*/ 0 h 1747898"/>
              <a:gd name="connsiteX1-3" fmla="*/ 0 w 12192000"/>
              <a:gd name="connsiteY1-4" fmla="*/ 1265298 h 1747898"/>
              <a:gd name="connsiteX2-5" fmla="*/ 0 w 12192000"/>
              <a:gd name="connsiteY2-6" fmla="*/ 1265299 h 1747898"/>
              <a:gd name="connsiteX3-7" fmla="*/ 0 w 12192000"/>
              <a:gd name="connsiteY3-8" fmla="*/ 1747898 h 1747898"/>
              <a:gd name="connsiteX4-9" fmla="*/ 12192000 w 12192000"/>
              <a:gd name="connsiteY4-10" fmla="*/ 1747898 h 1747898"/>
              <a:gd name="connsiteX5-11" fmla="*/ 12192000 w 12192000"/>
              <a:gd name="connsiteY5-12" fmla="*/ 1265299 h 1747898"/>
              <a:gd name="connsiteX6-13" fmla="*/ 12192000 w 12192000"/>
              <a:gd name="connsiteY6-14" fmla="*/ 1265298 h 1747898"/>
              <a:gd name="connsiteX7-15" fmla="*/ 12192000 w 12192000"/>
              <a:gd name="connsiteY7-16" fmla="*/ 233453 h 1747898"/>
              <a:gd name="connsiteX8-17" fmla="*/ 12180015 w 12192000"/>
              <a:gd name="connsiteY8-18" fmla="*/ 236843 h 1747898"/>
              <a:gd name="connsiteX9-19" fmla="*/ 10116096 w 12192000"/>
              <a:gd name="connsiteY9-20" fmla="*/ 823674 h 1747898"/>
              <a:gd name="connsiteX10-21" fmla="*/ 6934544 w 12192000"/>
              <a:gd name="connsiteY10-22" fmla="*/ 170534 h 1747898"/>
              <a:gd name="connsiteX11-23" fmla="*/ 3059960 w 12192000"/>
              <a:gd name="connsiteY11-24" fmla="*/ 920204 h 1747898"/>
              <a:gd name="connsiteX12-25" fmla="*/ 72665 w 12192000"/>
              <a:gd name="connsiteY12-26" fmla="*/ 9753 h 1747898"/>
              <a:gd name="connsiteX13" fmla="*/ 0 w 12192000"/>
              <a:gd name="connsiteY13" fmla="*/ 0 h 1747898"/>
              <a:gd name="connsiteX0-27" fmla="*/ 0 w 12192000"/>
              <a:gd name="connsiteY0-28" fmla="*/ 0 h 1747898"/>
              <a:gd name="connsiteX1-29" fmla="*/ 0 w 12192000"/>
              <a:gd name="connsiteY1-30" fmla="*/ 1265298 h 1747898"/>
              <a:gd name="connsiteX2-31" fmla="*/ 0 w 12192000"/>
              <a:gd name="connsiteY2-32" fmla="*/ 1265299 h 1747898"/>
              <a:gd name="connsiteX3-33" fmla="*/ 0 w 12192000"/>
              <a:gd name="connsiteY3-34" fmla="*/ 1747898 h 1747898"/>
              <a:gd name="connsiteX4-35" fmla="*/ 12192000 w 12192000"/>
              <a:gd name="connsiteY4-36" fmla="*/ 1747898 h 1747898"/>
              <a:gd name="connsiteX5-37" fmla="*/ 12192000 w 12192000"/>
              <a:gd name="connsiteY5-38" fmla="*/ 1265299 h 1747898"/>
              <a:gd name="connsiteX6-39" fmla="*/ 12192000 w 12192000"/>
              <a:gd name="connsiteY6-40" fmla="*/ 1265298 h 1747898"/>
              <a:gd name="connsiteX7-41" fmla="*/ 12192000 w 12192000"/>
              <a:gd name="connsiteY7-42" fmla="*/ 233453 h 1747898"/>
              <a:gd name="connsiteX8-43" fmla="*/ 12180015 w 12192000"/>
              <a:gd name="connsiteY8-44" fmla="*/ 236843 h 1747898"/>
              <a:gd name="connsiteX9-45" fmla="*/ 10116096 w 12192000"/>
              <a:gd name="connsiteY9-46" fmla="*/ 823674 h 1747898"/>
              <a:gd name="connsiteX10-47" fmla="*/ 6617044 w 12192000"/>
              <a:gd name="connsiteY10-48" fmla="*/ 71863 h 1747898"/>
              <a:gd name="connsiteX11-49" fmla="*/ 3059960 w 12192000"/>
              <a:gd name="connsiteY11-50" fmla="*/ 920204 h 1747898"/>
              <a:gd name="connsiteX12-51" fmla="*/ 72665 w 12192000"/>
              <a:gd name="connsiteY12-52" fmla="*/ 9753 h 1747898"/>
              <a:gd name="connsiteX13-53" fmla="*/ 0 w 12192000"/>
              <a:gd name="connsiteY13-54" fmla="*/ 0 h 17478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53" y="connsiteY13-54"/>
              </a:cxn>
            </a:cxnLst>
            <a:rect l="l" t="t" r="r" b="b"/>
            <a:pathLst>
              <a:path w="12192000" h="1747898">
                <a:moveTo>
                  <a:pt x="0" y="0"/>
                </a:moveTo>
                <a:lnTo>
                  <a:pt x="0" y="1265298"/>
                </a:lnTo>
                <a:lnTo>
                  <a:pt x="0" y="1265299"/>
                </a:lnTo>
                <a:lnTo>
                  <a:pt x="0" y="1747898"/>
                </a:lnTo>
                <a:lnTo>
                  <a:pt x="12192000" y="1747898"/>
                </a:lnTo>
                <a:lnTo>
                  <a:pt x="12192000" y="1265299"/>
                </a:lnTo>
                <a:lnTo>
                  <a:pt x="12192000" y="1265298"/>
                </a:lnTo>
                <a:lnTo>
                  <a:pt x="12192000" y="233453"/>
                </a:lnTo>
                <a:lnTo>
                  <a:pt x="12180015" y="236843"/>
                </a:lnTo>
                <a:cubicBezTo>
                  <a:pt x="11579530" y="422998"/>
                  <a:pt x="11043258" y="851171"/>
                  <a:pt x="10116096" y="823674"/>
                </a:cubicBezTo>
                <a:cubicBezTo>
                  <a:pt x="9188934" y="796177"/>
                  <a:pt x="7774509" y="62885"/>
                  <a:pt x="6617044" y="71863"/>
                </a:cubicBezTo>
                <a:cubicBezTo>
                  <a:pt x="5459579" y="80841"/>
                  <a:pt x="4431497" y="908607"/>
                  <a:pt x="3059960" y="920204"/>
                </a:cubicBezTo>
                <a:cubicBezTo>
                  <a:pt x="2117028" y="928176"/>
                  <a:pt x="1120225" y="175569"/>
                  <a:pt x="72665" y="9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A6EF258E-E6B0-69BA-6A72-BDB0A5B6EA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97512" y="1940335"/>
            <a:ext cx="7917475" cy="107045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b="1" spc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能量守恒实验演示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23C6BB1D-CEF1-F829-339A-5D2BA85B44C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97512" y="3216832"/>
            <a:ext cx="5822323" cy="555067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Demonstration of Energy Conservation Experiment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09DE2D1-03BA-53C2-5623-EE5DD9AE265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21931" y="1930917"/>
            <a:ext cx="1782445" cy="1712005"/>
          </a:xfrm>
          <a:prstGeom prst="ellipse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Text3">
            <a:extLst>
              <a:ext uri="{FF2B5EF4-FFF2-40B4-BE49-F238E27FC236}">
                <a16:creationId xmlns:a16="http://schemas.microsoft.com/office/drawing/2014/main" id="{5DEEAC07-CF47-6E57-FA9C-3EFEE1A3ED6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149758" y="2082731"/>
            <a:ext cx="1326789" cy="1357630"/>
          </a:xfrm>
          <a:prstGeom prst="rect">
            <a:avLst/>
          </a:prstGeom>
          <a:noFill/>
        </p:spPr>
        <p:txBody>
          <a:bodyPr wrap="square" rtlCol="0" anchor="ctr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  <p:custDataLst>
      <p:custData r:id="rId11"/>
      <p:tags r:id="rId12"/>
    </p:custDataLst>
    <p:extLst>
      <p:ext uri="{BB962C8B-B14F-4D97-AF65-F5344CB8AC3E}">
        <p14:creationId val="4133844610"/>
      </p:ext>
    </p:ext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!!平滑4"/>
          <p:cNvSpPr/>
          <p:nvPr>
            <p:custDataLst>
              <p:tags r:id="rId3"/>
            </p:custDataLst>
          </p:nvPr>
        </p:nvSpPr>
        <p:spPr>
          <a:xfrm>
            <a:off x="8337653" y="2772228"/>
            <a:ext cx="3854347" cy="4085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hape1"/>
          <p:cNvSpPr/>
          <p:nvPr>
            <p:custDataLst>
              <p:tags r:id="rId4"/>
            </p:custDataLst>
          </p:nvPr>
        </p:nvSpPr>
        <p:spPr>
          <a:xfrm>
            <a:off x="6863788" y="380403"/>
            <a:ext cx="4531439" cy="6021281"/>
          </a:xfrm>
          <a:prstGeom prst="roundRect">
            <a:avLst>
              <a:gd name="adj" fmla="val 3042"/>
            </a:avLst>
          </a:prstGeom>
          <a:blipFill>
            <a:blip r:embed="rId5"/>
            <a:stretch>
              <a:fillRect l="-49683" r="-496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8" name="平滑2"/>
          <p:cNvCxnSpPr/>
          <p:nvPr>
            <p:custDataLst>
              <p:tags r:id="rId6"/>
            </p:custDataLst>
          </p:nvPr>
        </p:nvCxnSpPr>
        <p:spPr>
          <a:xfrm>
            <a:off x="1062989" y="6401685"/>
            <a:ext cx="224028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平滑1"/>
          <p:cNvCxnSpPr/>
          <p:nvPr>
            <p:custDataLst>
              <p:tags r:id="rId7"/>
            </p:custDataLst>
          </p:nvPr>
        </p:nvCxnSpPr>
        <p:spPr>
          <a:xfrm flipH="1">
            <a:off x="12000479" y="1682601"/>
            <a:ext cx="0" cy="122047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1">
            <a:extLst>
              <a:ext uri="{FF2B5EF4-FFF2-40B4-BE49-F238E27FC236}">
                <a16:creationId xmlns:a16="http://schemas.microsoft.com/office/drawing/2014/main" id="{C9EDF116-DBAB-6C75-FBB6-47AC8A356D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2967" y="380403"/>
            <a:ext cx="5678422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能量守恒实验演示:实验设计原理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84CA9E6D-DED4-F484-3B34-A639A2C4325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793" y="1877426"/>
            <a:ext cx="5685743" cy="416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1.滑轮组验证守恒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利用滑轮组设计实验，通过测量物体上升高度与重物下降距离，及各自质量，计算势能减少量与动能增加量，验证能量总和不变。实验数据显示，误差小于5%，证明能量守恒定律。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2.材料精准配备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实验需精确测量质量的物体、滑轮组、计时器及刻度尺。如使用精度0.01g的天平、高速计时器，确保数据准确，为验证能量守恒提供坚实基础。建议团队合作，确保实验高效且安全进行。</a:t>
            </a:r>
          </a:p>
        </p:txBody>
      </p:sp>
    </p:spTree>
    <p:custDataLst>
      <p:custData r:id="rId10"/>
      <p:tags r:id="rId11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1">
            <a:extLst>
              <a:ext uri="{FF2B5EF4-FFF2-40B4-BE49-F238E27FC236}">
                <a16:creationId xmlns:a16="http://schemas.microsoft.com/office/drawing/2014/main" id="{50E24EE0-2FBE-477D-6AF3-916EB73DE11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20641522">
            <a:off x="2687259" y="1487139"/>
            <a:ext cx="1247082" cy="1247082"/>
          </a:xfrm>
          <a:prstGeom prst="flowChartConnector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57F9D219-7345-A318-ED66-09D77B6146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20641522">
            <a:off x="8251620" y="1487139"/>
            <a:ext cx="1247082" cy="1247082"/>
          </a:xfrm>
          <a:prstGeom prst="flowChartConnector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7127BA95-6C82-3079-7C1E-0C9DC36ABED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4514" y="2066733"/>
            <a:ext cx="5284649" cy="3819040"/>
          </a:xfrm>
          <a:prstGeom prst="roundRect">
            <a:avLst>
              <a:gd name="adj" fmla="val 8746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905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980AD855-AF6C-17E1-643D-F862EC071BB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08687" y="2989942"/>
            <a:ext cx="4804227" cy="26416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在能量守恒实验中，精确记录初始能量（如100J）与最终能量（如98J），误差±1%，确保数据准确性。通过对比，验证能量守恒原理，指导实验分析，促进原理应用探究。</a:t>
            </a:r>
          </a:p>
        </p:txBody>
      </p:sp>
      <p:sp>
        <p:nvSpPr>
          <p:cNvPr id="8" name="Text5">
            <a:extLst>
              <a:ext uri="{FF2B5EF4-FFF2-40B4-BE49-F238E27FC236}">
                <a16:creationId xmlns:a16="http://schemas.microsoft.com/office/drawing/2014/main" id="{2283D845-5E5C-D25D-0067-9EA30FB3767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232837" y="2038835"/>
            <a:ext cx="5284649" cy="3819040"/>
          </a:xfrm>
          <a:prstGeom prst="roundRect">
            <a:avLst>
              <a:gd name="adj" fmla="val 9466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905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Text6">
            <a:extLst>
              <a:ext uri="{FF2B5EF4-FFF2-40B4-BE49-F238E27FC236}">
                <a16:creationId xmlns:a16="http://schemas.microsoft.com/office/drawing/2014/main" id="{B54ABBB5-7DD8-6625-AEE0-C397A47F594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73048" y="2989942"/>
            <a:ext cx="4804227" cy="26416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记录多次实验数据，如能量转换效率稳定在95%-98%，表明系统能量守恒良好。分析数据趋势，识别潜在能量损失源（如摩擦损耗&lt;5%），提出优化策略，共同提升实验结论的可靠性及应用价值。</a:t>
            </a:r>
          </a:p>
        </p:txBody>
      </p:sp>
      <p:sp>
        <p:nvSpPr>
          <p:cNvPr id="10" name="Text7">
            <a:extLst>
              <a:ext uri="{FF2B5EF4-FFF2-40B4-BE49-F238E27FC236}">
                <a16:creationId xmlns:a16="http://schemas.microsoft.com/office/drawing/2014/main" id="{B630F886-C407-C26F-6574-C5E45277EAC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08687" y="2315565"/>
            <a:ext cx="4804227" cy="556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</a:rPr>
              <a:t>精确记录数据</a:t>
            </a:r>
          </a:p>
        </p:txBody>
      </p:sp>
      <p:sp>
        <p:nvSpPr>
          <p:cNvPr id="11" name="Text8">
            <a:extLst>
              <a:ext uri="{FF2B5EF4-FFF2-40B4-BE49-F238E27FC236}">
                <a16:creationId xmlns:a16="http://schemas.microsoft.com/office/drawing/2014/main" id="{71C1F2CE-B5C6-C382-BF1D-17794622387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73048" y="2315566"/>
            <a:ext cx="4804227" cy="55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6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数据趋势分析</a:t>
            </a:r>
          </a:p>
        </p:txBody>
      </p:sp>
      <p:sp>
        <p:nvSpPr>
          <p:cNvPr id="12" name="Text9">
            <a:extLst>
              <a:ext uri="{FF2B5EF4-FFF2-40B4-BE49-F238E27FC236}">
                <a16:creationId xmlns:a16="http://schemas.microsoft.com/office/drawing/2014/main" id="{B4A26509-7BDA-D198-43C0-1F502808278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数据记录与分析</a:t>
            </a:r>
          </a:p>
        </p:txBody>
      </p:sp>
    </p:spTree>
    <p:custDataLst>
      <p:custData r:id="rId12"/>
      <p:tags r:id="rId13"/>
    </p:custDataLst>
    <p:extLst>
      <p:ext uri="{BB962C8B-B14F-4D97-AF65-F5344CB8AC3E}">
        <p14:creationId val="2609310236"/>
      </p:ext>
    </p:extLst>
  </p:cSld>
  <p:clrMapOvr>
    <a:masterClrMapping/>
  </p:clrMapOvr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71DDD57F-6A8B-302D-C17C-E4AE4CFF7D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529011" y="0"/>
            <a:ext cx="26629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5" name="!!平滑1">
            <a:extLst>
              <a:ext uri="{FF2B5EF4-FFF2-40B4-BE49-F238E27FC236}">
                <a16:creationId xmlns:a16="http://schemas.microsoft.com/office/drawing/2014/main" id="{A391B1C6-B3D9-B7BA-E3C9-270C451EC6EF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6268720" y="497945"/>
            <a:ext cx="3484881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25">
            <a:extLst>
              <a:ext uri="{FF2B5EF4-FFF2-40B4-BE49-F238E27FC236}">
                <a16:creationId xmlns:a16="http://schemas.microsoft.com/office/drawing/2014/main" id="{8885AA89-65A0-4EAA-C230-875D29A252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1597005" y="250190"/>
            <a:ext cx="339090" cy="340360"/>
          </a:xfrm>
          <a:custGeom>
            <a:gdLst>
              <a:gd name="connsiteX0" fmla="*/ 316376 w 718878"/>
              <a:gd name="connsiteY0" fmla="*/ 634637 h 719819"/>
              <a:gd name="connsiteX1" fmla="*/ 401558 w 718878"/>
              <a:gd name="connsiteY1" fmla="*/ 634637 h 719819"/>
              <a:gd name="connsiteX2" fmla="*/ 401558 w 718878"/>
              <a:gd name="connsiteY2" fmla="*/ 719819 h 719819"/>
              <a:gd name="connsiteX3" fmla="*/ 316376 w 718878"/>
              <a:gd name="connsiteY3" fmla="*/ 719819 h 719819"/>
              <a:gd name="connsiteX4" fmla="*/ 632753 w 718878"/>
              <a:gd name="connsiteY4" fmla="*/ 634636 h 719819"/>
              <a:gd name="connsiteX5" fmla="*/ 717935 w 718878"/>
              <a:gd name="connsiteY5" fmla="*/ 634636 h 719819"/>
              <a:gd name="connsiteX6" fmla="*/ 717935 w 718878"/>
              <a:gd name="connsiteY6" fmla="*/ 719818 h 719819"/>
              <a:gd name="connsiteX7" fmla="*/ 632753 w 718878"/>
              <a:gd name="connsiteY7" fmla="*/ 719818 h 719819"/>
              <a:gd name="connsiteX8" fmla="*/ 0 w 718878"/>
              <a:gd name="connsiteY8" fmla="*/ 634636 h 719819"/>
              <a:gd name="connsiteX9" fmla="*/ 85182 w 718878"/>
              <a:gd name="connsiteY9" fmla="*/ 634636 h 719819"/>
              <a:gd name="connsiteX10" fmla="*/ 85182 w 718878"/>
              <a:gd name="connsiteY10" fmla="*/ 719818 h 719819"/>
              <a:gd name="connsiteX11" fmla="*/ 0 w 718878"/>
              <a:gd name="connsiteY11" fmla="*/ 719818 h 719819"/>
              <a:gd name="connsiteX12" fmla="*/ 632756 w 718878"/>
              <a:gd name="connsiteY12" fmla="*/ 317318 h 719819"/>
              <a:gd name="connsiteX13" fmla="*/ 717938 w 718878"/>
              <a:gd name="connsiteY13" fmla="*/ 317318 h 719819"/>
              <a:gd name="connsiteX14" fmla="*/ 717938 w 718878"/>
              <a:gd name="connsiteY14" fmla="*/ 402500 h 719819"/>
              <a:gd name="connsiteX15" fmla="*/ 632756 w 718878"/>
              <a:gd name="connsiteY15" fmla="*/ 402500 h 719819"/>
              <a:gd name="connsiteX16" fmla="*/ 316378 w 718878"/>
              <a:gd name="connsiteY16" fmla="*/ 317318 h 719819"/>
              <a:gd name="connsiteX17" fmla="*/ 401560 w 718878"/>
              <a:gd name="connsiteY17" fmla="*/ 317318 h 719819"/>
              <a:gd name="connsiteX18" fmla="*/ 401560 w 718878"/>
              <a:gd name="connsiteY18" fmla="*/ 402500 h 719819"/>
              <a:gd name="connsiteX19" fmla="*/ 316378 w 718878"/>
              <a:gd name="connsiteY19" fmla="*/ 402500 h 719819"/>
              <a:gd name="connsiteX20" fmla="*/ 0 w 718878"/>
              <a:gd name="connsiteY20" fmla="*/ 317318 h 719819"/>
              <a:gd name="connsiteX21" fmla="*/ 85182 w 718878"/>
              <a:gd name="connsiteY21" fmla="*/ 317318 h 719819"/>
              <a:gd name="connsiteX22" fmla="*/ 85182 w 718878"/>
              <a:gd name="connsiteY22" fmla="*/ 402500 h 719819"/>
              <a:gd name="connsiteX23" fmla="*/ 0 w 718878"/>
              <a:gd name="connsiteY23" fmla="*/ 402500 h 719819"/>
              <a:gd name="connsiteX24" fmla="*/ 633696 w 718878"/>
              <a:gd name="connsiteY24" fmla="*/ 0 h 719819"/>
              <a:gd name="connsiteX25" fmla="*/ 718878 w 718878"/>
              <a:gd name="connsiteY25" fmla="*/ 0 h 719819"/>
              <a:gd name="connsiteX26" fmla="*/ 718878 w 718878"/>
              <a:gd name="connsiteY26" fmla="*/ 85182 h 719819"/>
              <a:gd name="connsiteX27" fmla="*/ 633696 w 718878"/>
              <a:gd name="connsiteY27" fmla="*/ 85182 h 719819"/>
              <a:gd name="connsiteX28" fmla="*/ 316378 w 718878"/>
              <a:gd name="connsiteY28" fmla="*/ 0 h 719819"/>
              <a:gd name="connsiteX29" fmla="*/ 401560 w 718878"/>
              <a:gd name="connsiteY29" fmla="*/ 0 h 719819"/>
              <a:gd name="connsiteX30" fmla="*/ 401560 w 718878"/>
              <a:gd name="connsiteY30" fmla="*/ 85182 h 719819"/>
              <a:gd name="connsiteX31" fmla="*/ 316378 w 718878"/>
              <a:gd name="connsiteY31" fmla="*/ 85182 h 719819"/>
              <a:gd name="connsiteX32" fmla="*/ 0 w 718878"/>
              <a:gd name="connsiteY32" fmla="*/ 0 h 719819"/>
              <a:gd name="connsiteX33" fmla="*/ 85182 w 718878"/>
              <a:gd name="connsiteY33" fmla="*/ 0 h 719819"/>
              <a:gd name="connsiteX34" fmla="*/ 85182 w 718878"/>
              <a:gd name="connsiteY34" fmla="*/ 85182 h 719819"/>
              <a:gd name="connsiteX35" fmla="*/ 0 w 718878"/>
              <a:gd name="connsiteY35" fmla="*/ 85182 h 7198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8878" h="719819">
                <a:moveTo>
                  <a:pt x="316376" y="634637"/>
                </a:moveTo>
                <a:lnTo>
                  <a:pt x="401558" y="634637"/>
                </a:lnTo>
                <a:lnTo>
                  <a:pt x="401558" y="719819"/>
                </a:lnTo>
                <a:lnTo>
                  <a:pt x="316376" y="719819"/>
                </a:lnTo>
                <a:close/>
                <a:moveTo>
                  <a:pt x="632753" y="634636"/>
                </a:moveTo>
                <a:lnTo>
                  <a:pt x="717935" y="634636"/>
                </a:lnTo>
                <a:lnTo>
                  <a:pt x="717935" y="719818"/>
                </a:lnTo>
                <a:lnTo>
                  <a:pt x="632753" y="719818"/>
                </a:lnTo>
                <a:close/>
                <a:moveTo>
                  <a:pt x="0" y="634636"/>
                </a:moveTo>
                <a:lnTo>
                  <a:pt x="85182" y="634636"/>
                </a:lnTo>
                <a:lnTo>
                  <a:pt x="85182" y="719818"/>
                </a:lnTo>
                <a:lnTo>
                  <a:pt x="0" y="719818"/>
                </a:lnTo>
                <a:close/>
                <a:moveTo>
                  <a:pt x="632756" y="317318"/>
                </a:moveTo>
                <a:lnTo>
                  <a:pt x="717938" y="317318"/>
                </a:lnTo>
                <a:lnTo>
                  <a:pt x="717938" y="402500"/>
                </a:lnTo>
                <a:lnTo>
                  <a:pt x="632756" y="402500"/>
                </a:lnTo>
                <a:close/>
                <a:moveTo>
                  <a:pt x="316378" y="317318"/>
                </a:moveTo>
                <a:lnTo>
                  <a:pt x="401560" y="317318"/>
                </a:lnTo>
                <a:lnTo>
                  <a:pt x="401560" y="402500"/>
                </a:lnTo>
                <a:lnTo>
                  <a:pt x="316378" y="402500"/>
                </a:lnTo>
                <a:close/>
                <a:moveTo>
                  <a:pt x="0" y="317318"/>
                </a:moveTo>
                <a:lnTo>
                  <a:pt x="85182" y="317318"/>
                </a:lnTo>
                <a:lnTo>
                  <a:pt x="85182" y="402500"/>
                </a:lnTo>
                <a:lnTo>
                  <a:pt x="0" y="402500"/>
                </a:lnTo>
                <a:close/>
                <a:moveTo>
                  <a:pt x="633696" y="0"/>
                </a:moveTo>
                <a:lnTo>
                  <a:pt x="718878" y="0"/>
                </a:lnTo>
                <a:lnTo>
                  <a:pt x="718878" y="85182"/>
                </a:lnTo>
                <a:lnTo>
                  <a:pt x="633696" y="85182"/>
                </a:lnTo>
                <a:close/>
                <a:moveTo>
                  <a:pt x="316378" y="0"/>
                </a:moveTo>
                <a:lnTo>
                  <a:pt x="401560" y="0"/>
                </a:lnTo>
                <a:lnTo>
                  <a:pt x="401560" y="85182"/>
                </a:lnTo>
                <a:lnTo>
                  <a:pt x="316378" y="85182"/>
                </a:lnTo>
                <a:close/>
                <a:moveTo>
                  <a:pt x="0" y="0"/>
                </a:moveTo>
                <a:lnTo>
                  <a:pt x="85182" y="0"/>
                </a:lnTo>
                <a:lnTo>
                  <a:pt x="85182" y="85182"/>
                </a:lnTo>
                <a:lnTo>
                  <a:pt x="0" y="8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1">
            <a:extLst>
              <a:ext uri="{FF2B5EF4-FFF2-40B4-BE49-F238E27FC236}">
                <a16:creationId xmlns:a16="http://schemas.microsoft.com/office/drawing/2014/main" id="{B8B9C3C7-AB9F-2751-40D4-712D4D52349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19463" y="471145"/>
            <a:ext cx="5443071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实验结论与改进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1ACD81F3-413F-24BA-5D0E-3CD25AA486C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19289" y="1968168"/>
            <a:ext cx="5450089" cy="44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1.实验验证守恒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本次实验通过摆锤系统，数据显示初始势能与最终动能总和误差&lt;5%，验证能量守恒定律的准确性，体现原理的普适性。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2.理解系统封闭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实验中观察到，仅当系统封闭无外界能量交换时，能量守恒成立。此发现加深了对能量守恒原理适用条件的理解，强调系统边界重要性。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3.减少摩擦损耗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采用精密轴承减少实验装置摩擦，数据显示摩擦损耗降低20%，提高了实验精度。建议未来实验采用更先进材料进一步减少损耗。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4.增强数据监测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增加高精度传感器实时监测能量转换过程，数据记录频率提升至每秒100次，使能量流动分析更加细致，促进能量守恒原理深入探究与应用优化。</a:t>
            </a:r>
          </a:p>
        </p:txBody>
      </p:sp>
      <p:sp>
        <p:nvSpPr>
          <p:cNvPr id="6" name="Shape1">
            <a:extLst>
              <a:ext uri="{FF2B5EF4-FFF2-40B4-BE49-F238E27FC236}">
                <a16:creationId xmlns:a16="http://schemas.microsoft.com/office/drawing/2014/main" id="{9D85B4EE-28D5-EA9C-A00E-C9DD04D4AD1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525967" y="1129600"/>
            <a:ext cx="2782748" cy="2769075"/>
          </a:xfrm>
          <a:prstGeom prst="roundRect">
            <a:avLst>
              <a:gd name="adj" fmla="val 2298"/>
            </a:avLst>
          </a:prstGeom>
          <a:blipFill>
            <a:blip r:embed="rId9"/>
            <a:stretch>
              <a:fillRect t="-25389" b="-25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Shape2">
            <a:extLst>
              <a:ext uri="{FF2B5EF4-FFF2-40B4-BE49-F238E27FC236}">
                <a16:creationId xmlns:a16="http://schemas.microsoft.com/office/drawing/2014/main" id="{DD665D99-6BD9-D679-51EA-C53330B642F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134593" y="3590980"/>
            <a:ext cx="2782748" cy="2769075"/>
          </a:xfrm>
          <a:prstGeom prst="roundRect">
            <a:avLst>
              <a:gd name="adj" fmla="val 2298"/>
            </a:avLst>
          </a:prstGeom>
          <a:blipFill>
            <a:blip r:embed="rId11"/>
            <a:stretch>
              <a:fillRect l="-28527" r="-28527"/>
            </a:stretch>
          </a:blipFill>
          <a:ln>
            <a:noFill/>
          </a:ln>
          <a:effectLst>
            <a:outerShdw blurRad="76200" dist="63500" dir="18900000" sx="99000" sy="99000" algn="b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custData r:id="rId12"/>
      <p:tags r:id="rId13"/>
    </p:custDataLst>
    <p:extLst>
      <p:ext uri="{BB962C8B-B14F-4D97-AF65-F5344CB8AC3E}">
        <p14:creationId val="437163308"/>
      </p:ext>
    </p:extLst>
  </p:cSld>
  <p:clrMapOvr>
    <a:masterClrMapping/>
  </p:clrMapOvr>
</p:sld>
</file>

<file path=ppt/slides/slide1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4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90701-D5C7-1D6F-678C-D6AF9A068E5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6" name="shape 5" descr="背景图案&#10;&#10;描述已自动生成">
            <a:extLst>
              <a:ext uri="{FF2B5EF4-FFF2-40B4-BE49-F238E27FC236}">
                <a16:creationId xmlns:a16="http://schemas.microsoft.com/office/drawing/2014/main" id="{BCA4AE27-EBA6-0890-CBAC-F7676EA261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8589"/>
          <a:stretch>
            <a:fillRect/>
          </a:stretch>
        </p:blipFill>
        <p:spPr>
          <a:xfrm>
            <a:off x="-16124" y="0"/>
            <a:ext cx="12224248" cy="6858000"/>
          </a:xfrm>
          <a:prstGeom prst="rect">
            <a:avLst/>
          </a:prstGeom>
        </p:spPr>
      </p:pic>
      <p:sp>
        <p:nvSpPr>
          <p:cNvPr id="4" name="任意多边形 16">
            <a:extLst>
              <a:ext uri="{FF2B5EF4-FFF2-40B4-BE49-F238E27FC236}">
                <a16:creationId xmlns:a16="http://schemas.microsoft.com/office/drawing/2014/main" id="{F825551C-5D4A-F3EF-F29F-A62FEB160E6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0" y="5159141"/>
            <a:ext cx="12192000" cy="1698858"/>
          </a:xfrm>
          <a:custGeom>
            <a:gdLst>
              <a:gd name="connsiteX0" fmla="*/ 9404442 w 12192000"/>
              <a:gd name="connsiteY0" fmla="*/ 42 h 1945425"/>
              <a:gd name="connsiteX1" fmla="*/ 4287877 w 12192000"/>
              <a:gd name="connsiteY1" fmla="*/ 1250682 h 1945425"/>
              <a:gd name="connsiteX2" fmla="*/ 775892 w 12192000"/>
              <a:gd name="connsiteY2" fmla="*/ 109658 h 1945425"/>
              <a:gd name="connsiteX3" fmla="*/ 44229 w 12192000"/>
              <a:gd name="connsiteY3" fmla="*/ 160454 h 1945425"/>
              <a:gd name="connsiteX4" fmla="*/ 0 w 12192000"/>
              <a:gd name="connsiteY4" fmla="*/ 170610 h 1945425"/>
              <a:gd name="connsiteX5" fmla="*/ 0 w 12192000"/>
              <a:gd name="connsiteY5" fmla="*/ 1462826 h 1945425"/>
              <a:gd name="connsiteX6" fmla="*/ 0 w 12192000"/>
              <a:gd name="connsiteY6" fmla="*/ 1945425 h 1945425"/>
              <a:gd name="connsiteX7" fmla="*/ 12192000 w 12192000"/>
              <a:gd name="connsiteY7" fmla="*/ 1945425 h 1945425"/>
              <a:gd name="connsiteX8" fmla="*/ 12192000 w 12192000"/>
              <a:gd name="connsiteY8" fmla="*/ 1462826 h 1945425"/>
              <a:gd name="connsiteX9" fmla="*/ 12192000 w 12192000"/>
              <a:gd name="connsiteY9" fmla="*/ 761100 h 1945425"/>
              <a:gd name="connsiteX10" fmla="*/ 12167798 w 12192000"/>
              <a:gd name="connsiteY10" fmla="*/ 751781 h 1945425"/>
              <a:gd name="connsiteX11" fmla="*/ 9404442 w 12192000"/>
              <a:gd name="connsiteY11" fmla="*/ 42 h 1945425"/>
              <a:gd name="connsiteX0-1" fmla="*/ 9506042 w 12192000"/>
              <a:gd name="connsiteY0-2" fmla="*/ 17668 h 1844748"/>
              <a:gd name="connsiteX1-3" fmla="*/ 4287877 w 12192000"/>
              <a:gd name="connsiteY1-4" fmla="*/ 1150005 h 1844748"/>
              <a:gd name="connsiteX2-5" fmla="*/ 775892 w 12192000"/>
              <a:gd name="connsiteY2-6" fmla="*/ 8981 h 1844748"/>
              <a:gd name="connsiteX3-7" fmla="*/ 44229 w 12192000"/>
              <a:gd name="connsiteY3-8" fmla="*/ 59777 h 1844748"/>
              <a:gd name="connsiteX4-9" fmla="*/ 0 w 12192000"/>
              <a:gd name="connsiteY4-10" fmla="*/ 69933 h 1844748"/>
              <a:gd name="connsiteX5-11" fmla="*/ 0 w 12192000"/>
              <a:gd name="connsiteY5-12" fmla="*/ 1362149 h 1844748"/>
              <a:gd name="connsiteX6-13" fmla="*/ 0 w 12192000"/>
              <a:gd name="connsiteY6-14" fmla="*/ 1844748 h 1844748"/>
              <a:gd name="connsiteX7-15" fmla="*/ 12192000 w 12192000"/>
              <a:gd name="connsiteY7-16" fmla="*/ 1844748 h 1844748"/>
              <a:gd name="connsiteX8-17" fmla="*/ 12192000 w 12192000"/>
              <a:gd name="connsiteY8-18" fmla="*/ 1362149 h 1844748"/>
              <a:gd name="connsiteX9-19" fmla="*/ 12192000 w 12192000"/>
              <a:gd name="connsiteY9-20" fmla="*/ 660423 h 1844748"/>
              <a:gd name="connsiteX10-21" fmla="*/ 12167798 w 12192000"/>
              <a:gd name="connsiteY10-22" fmla="*/ 651104 h 1844748"/>
              <a:gd name="connsiteX11-23" fmla="*/ 9506042 w 12192000"/>
              <a:gd name="connsiteY11-24" fmla="*/ 17668 h 184474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2192000" h="1844748">
                <a:moveTo>
                  <a:pt x="9506042" y="17668"/>
                </a:moveTo>
                <a:cubicBezTo>
                  <a:pt x="7894075" y="26197"/>
                  <a:pt x="5742902" y="1151453"/>
                  <a:pt x="4287877" y="1150005"/>
                </a:cubicBezTo>
                <a:cubicBezTo>
                  <a:pt x="2832852" y="1148557"/>
                  <a:pt x="1717592" y="102803"/>
                  <a:pt x="775892" y="8981"/>
                </a:cubicBezTo>
                <a:cubicBezTo>
                  <a:pt x="540467" y="-14474"/>
                  <a:pt x="289001" y="9949"/>
                  <a:pt x="44229" y="59777"/>
                </a:cubicBezTo>
                <a:lnTo>
                  <a:pt x="0" y="69933"/>
                </a:lnTo>
                <a:lnTo>
                  <a:pt x="0" y="1362149"/>
                </a:lnTo>
                <a:lnTo>
                  <a:pt x="0" y="1844748"/>
                </a:lnTo>
                <a:lnTo>
                  <a:pt x="12192000" y="1844748"/>
                </a:lnTo>
                <a:lnTo>
                  <a:pt x="12192000" y="1362149"/>
                </a:lnTo>
                <a:lnTo>
                  <a:pt x="12192000" y="660423"/>
                </a:lnTo>
                <a:lnTo>
                  <a:pt x="12167798" y="651104"/>
                </a:lnTo>
                <a:cubicBezTo>
                  <a:pt x="11288598" y="307369"/>
                  <a:pt x="10412774" y="12870"/>
                  <a:pt x="9506042" y="17668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14">
            <a:extLst>
              <a:ext uri="{FF2B5EF4-FFF2-40B4-BE49-F238E27FC236}">
                <a16:creationId xmlns:a16="http://schemas.microsoft.com/office/drawing/2014/main" id="{C43C6A40-9439-4714-FD65-4CC6EB9A6FF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5457524"/>
            <a:ext cx="12192000" cy="1400474"/>
          </a:xfrm>
          <a:custGeom>
            <a:gdLst>
              <a:gd name="connsiteX0" fmla="*/ 0 w 12192000"/>
              <a:gd name="connsiteY0" fmla="*/ 0 h 1747898"/>
              <a:gd name="connsiteX1" fmla="*/ 0 w 12192000"/>
              <a:gd name="connsiteY1" fmla="*/ 1265298 h 1747898"/>
              <a:gd name="connsiteX2" fmla="*/ 0 w 12192000"/>
              <a:gd name="connsiteY2" fmla="*/ 1265299 h 1747898"/>
              <a:gd name="connsiteX3" fmla="*/ 0 w 12192000"/>
              <a:gd name="connsiteY3" fmla="*/ 1747898 h 1747898"/>
              <a:gd name="connsiteX4" fmla="*/ 12192000 w 12192000"/>
              <a:gd name="connsiteY4" fmla="*/ 1747898 h 1747898"/>
              <a:gd name="connsiteX5" fmla="*/ 12192000 w 12192000"/>
              <a:gd name="connsiteY5" fmla="*/ 1265299 h 1747898"/>
              <a:gd name="connsiteX6" fmla="*/ 12192000 w 12192000"/>
              <a:gd name="connsiteY6" fmla="*/ 1265298 h 1747898"/>
              <a:gd name="connsiteX7" fmla="*/ 12192000 w 12192000"/>
              <a:gd name="connsiteY7" fmla="*/ 233453 h 1747898"/>
              <a:gd name="connsiteX8" fmla="*/ 12180015 w 12192000"/>
              <a:gd name="connsiteY8" fmla="*/ 236843 h 1747898"/>
              <a:gd name="connsiteX9" fmla="*/ 10116096 w 12192000"/>
              <a:gd name="connsiteY9" fmla="*/ 823674 h 1747898"/>
              <a:gd name="connsiteX10" fmla="*/ 6934544 w 12192000"/>
              <a:gd name="connsiteY10" fmla="*/ 170534 h 1747898"/>
              <a:gd name="connsiteX11" fmla="*/ 3174260 w 12192000"/>
              <a:gd name="connsiteY11" fmla="*/ 877916 h 1747898"/>
              <a:gd name="connsiteX12" fmla="*/ 72665 w 12192000"/>
              <a:gd name="connsiteY12" fmla="*/ 9753 h 1747898"/>
              <a:gd name="connsiteX0-1" fmla="*/ 0 w 12192000"/>
              <a:gd name="connsiteY0-2" fmla="*/ 0 h 1747898"/>
              <a:gd name="connsiteX1-3" fmla="*/ 0 w 12192000"/>
              <a:gd name="connsiteY1-4" fmla="*/ 1265298 h 1747898"/>
              <a:gd name="connsiteX2-5" fmla="*/ 0 w 12192000"/>
              <a:gd name="connsiteY2-6" fmla="*/ 1265299 h 1747898"/>
              <a:gd name="connsiteX3-7" fmla="*/ 0 w 12192000"/>
              <a:gd name="connsiteY3-8" fmla="*/ 1747898 h 1747898"/>
              <a:gd name="connsiteX4-9" fmla="*/ 12192000 w 12192000"/>
              <a:gd name="connsiteY4-10" fmla="*/ 1747898 h 1747898"/>
              <a:gd name="connsiteX5-11" fmla="*/ 12192000 w 12192000"/>
              <a:gd name="connsiteY5-12" fmla="*/ 1265299 h 1747898"/>
              <a:gd name="connsiteX6-13" fmla="*/ 12192000 w 12192000"/>
              <a:gd name="connsiteY6-14" fmla="*/ 1265298 h 1747898"/>
              <a:gd name="connsiteX7-15" fmla="*/ 12192000 w 12192000"/>
              <a:gd name="connsiteY7-16" fmla="*/ 233453 h 1747898"/>
              <a:gd name="connsiteX8-17" fmla="*/ 12180015 w 12192000"/>
              <a:gd name="connsiteY8-18" fmla="*/ 236843 h 1747898"/>
              <a:gd name="connsiteX9-19" fmla="*/ 10116096 w 12192000"/>
              <a:gd name="connsiteY9-20" fmla="*/ 823674 h 1747898"/>
              <a:gd name="connsiteX10-21" fmla="*/ 6934544 w 12192000"/>
              <a:gd name="connsiteY10-22" fmla="*/ 170534 h 1747898"/>
              <a:gd name="connsiteX11-23" fmla="*/ 3059960 w 12192000"/>
              <a:gd name="connsiteY11-24" fmla="*/ 920204 h 1747898"/>
              <a:gd name="connsiteX12-25" fmla="*/ 72665 w 12192000"/>
              <a:gd name="connsiteY12-26" fmla="*/ 9753 h 1747898"/>
              <a:gd name="connsiteX13" fmla="*/ 0 w 12192000"/>
              <a:gd name="connsiteY13" fmla="*/ 0 h 1747898"/>
              <a:gd name="connsiteX0-27" fmla="*/ 0 w 12192000"/>
              <a:gd name="connsiteY0-28" fmla="*/ 0 h 1747898"/>
              <a:gd name="connsiteX1-29" fmla="*/ 0 w 12192000"/>
              <a:gd name="connsiteY1-30" fmla="*/ 1265298 h 1747898"/>
              <a:gd name="connsiteX2-31" fmla="*/ 0 w 12192000"/>
              <a:gd name="connsiteY2-32" fmla="*/ 1265299 h 1747898"/>
              <a:gd name="connsiteX3-33" fmla="*/ 0 w 12192000"/>
              <a:gd name="connsiteY3-34" fmla="*/ 1747898 h 1747898"/>
              <a:gd name="connsiteX4-35" fmla="*/ 12192000 w 12192000"/>
              <a:gd name="connsiteY4-36" fmla="*/ 1747898 h 1747898"/>
              <a:gd name="connsiteX5-37" fmla="*/ 12192000 w 12192000"/>
              <a:gd name="connsiteY5-38" fmla="*/ 1265299 h 1747898"/>
              <a:gd name="connsiteX6-39" fmla="*/ 12192000 w 12192000"/>
              <a:gd name="connsiteY6-40" fmla="*/ 1265298 h 1747898"/>
              <a:gd name="connsiteX7-41" fmla="*/ 12192000 w 12192000"/>
              <a:gd name="connsiteY7-42" fmla="*/ 233453 h 1747898"/>
              <a:gd name="connsiteX8-43" fmla="*/ 12180015 w 12192000"/>
              <a:gd name="connsiteY8-44" fmla="*/ 236843 h 1747898"/>
              <a:gd name="connsiteX9-45" fmla="*/ 10116096 w 12192000"/>
              <a:gd name="connsiteY9-46" fmla="*/ 823674 h 1747898"/>
              <a:gd name="connsiteX10-47" fmla="*/ 6617044 w 12192000"/>
              <a:gd name="connsiteY10-48" fmla="*/ 71863 h 1747898"/>
              <a:gd name="connsiteX11-49" fmla="*/ 3059960 w 12192000"/>
              <a:gd name="connsiteY11-50" fmla="*/ 920204 h 1747898"/>
              <a:gd name="connsiteX12-51" fmla="*/ 72665 w 12192000"/>
              <a:gd name="connsiteY12-52" fmla="*/ 9753 h 1747898"/>
              <a:gd name="connsiteX13-53" fmla="*/ 0 w 12192000"/>
              <a:gd name="connsiteY13-54" fmla="*/ 0 h 17478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53" y="connsiteY13-54"/>
              </a:cxn>
            </a:cxnLst>
            <a:rect l="l" t="t" r="r" b="b"/>
            <a:pathLst>
              <a:path w="12192000" h="1747898">
                <a:moveTo>
                  <a:pt x="0" y="0"/>
                </a:moveTo>
                <a:lnTo>
                  <a:pt x="0" y="1265298"/>
                </a:lnTo>
                <a:lnTo>
                  <a:pt x="0" y="1265299"/>
                </a:lnTo>
                <a:lnTo>
                  <a:pt x="0" y="1747898"/>
                </a:lnTo>
                <a:lnTo>
                  <a:pt x="12192000" y="1747898"/>
                </a:lnTo>
                <a:lnTo>
                  <a:pt x="12192000" y="1265299"/>
                </a:lnTo>
                <a:lnTo>
                  <a:pt x="12192000" y="1265298"/>
                </a:lnTo>
                <a:lnTo>
                  <a:pt x="12192000" y="233453"/>
                </a:lnTo>
                <a:lnTo>
                  <a:pt x="12180015" y="236843"/>
                </a:lnTo>
                <a:cubicBezTo>
                  <a:pt x="11579530" y="422998"/>
                  <a:pt x="11043258" y="851171"/>
                  <a:pt x="10116096" y="823674"/>
                </a:cubicBezTo>
                <a:cubicBezTo>
                  <a:pt x="9188934" y="796177"/>
                  <a:pt x="7774509" y="62885"/>
                  <a:pt x="6617044" y="71863"/>
                </a:cubicBezTo>
                <a:cubicBezTo>
                  <a:pt x="5459579" y="80841"/>
                  <a:pt x="4431497" y="908607"/>
                  <a:pt x="3059960" y="920204"/>
                </a:cubicBezTo>
                <a:cubicBezTo>
                  <a:pt x="2117028" y="928176"/>
                  <a:pt x="1120225" y="175569"/>
                  <a:pt x="72665" y="9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A6EF258E-E6B0-69BA-6A72-BDB0A5B6EA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97512" y="1940335"/>
            <a:ext cx="7917475" cy="107045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b="1" spc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课程总结与未来展望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23C6BB1D-CEF1-F829-339A-5D2BA85B44C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97512" y="3216832"/>
            <a:ext cx="5822323" cy="555067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Course Summary and Future Prospects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09DE2D1-03BA-53C2-5623-EE5DD9AE265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21931" y="1930917"/>
            <a:ext cx="1782445" cy="1712005"/>
          </a:xfrm>
          <a:prstGeom prst="ellipse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Text3">
            <a:extLst>
              <a:ext uri="{FF2B5EF4-FFF2-40B4-BE49-F238E27FC236}">
                <a16:creationId xmlns:a16="http://schemas.microsoft.com/office/drawing/2014/main" id="{5DEEAC07-CF47-6E57-FA9C-3EFEE1A3ED6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149758" y="2082731"/>
            <a:ext cx="1326789" cy="1357630"/>
          </a:xfrm>
          <a:prstGeom prst="rect">
            <a:avLst/>
          </a:prstGeom>
          <a:noFill/>
        </p:spPr>
        <p:txBody>
          <a:bodyPr wrap="square" rtlCol="0" anchor="ctr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</p:spTree>
    <p:custDataLst>
      <p:custData r:id="rId11"/>
      <p:tags r:id="rId12"/>
    </p:custDataLst>
    <p:extLst>
      <p:ext uri="{BB962C8B-B14F-4D97-AF65-F5344CB8AC3E}">
        <p14:creationId val="4133844610"/>
      </p:ext>
    </p:extLst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任意多边形 12"/>
          <p:cNvSpPr/>
          <p:nvPr>
            <p:custDataLst>
              <p:tags r:id="rId3"/>
            </p:custDataLst>
          </p:nvPr>
        </p:nvSpPr>
        <p:spPr bwMode="auto">
          <a:xfrm rot="5400000" flipH="1">
            <a:off x="-1571324" y="1571324"/>
            <a:ext cx="6858000" cy="3715352"/>
          </a:xfrm>
          <a:custGeom>
            <a:gdLst>
              <a:gd name="connsiteX0" fmla="*/ 6858000 w 6858000"/>
              <a:gd name="connsiteY0" fmla="*/ 3762958 h 3762958"/>
              <a:gd name="connsiteX1" fmla="*/ 6858000 w 6858000"/>
              <a:gd name="connsiteY1" fmla="*/ 955608 h 3762958"/>
              <a:gd name="connsiteX2" fmla="*/ 6858000 w 6858000"/>
              <a:gd name="connsiteY2" fmla="*/ 705614 h 3762958"/>
              <a:gd name="connsiteX3" fmla="*/ 6858000 w 6858000"/>
              <a:gd name="connsiteY3" fmla="*/ 342109 h 3762958"/>
              <a:gd name="connsiteX4" fmla="*/ 6844386 w 6858000"/>
              <a:gd name="connsiteY4" fmla="*/ 337282 h 3762958"/>
              <a:gd name="connsiteX5" fmla="*/ 5347149 w 6858000"/>
              <a:gd name="connsiteY5" fmla="*/ 9152 h 3762958"/>
              <a:gd name="connsiteX6" fmla="*/ 2411931 w 6858000"/>
              <a:gd name="connsiteY6" fmla="*/ 595721 h 3762958"/>
              <a:gd name="connsiteX7" fmla="*/ 436439 w 6858000"/>
              <a:gd name="connsiteY7" fmla="*/ 4652 h 3762958"/>
              <a:gd name="connsiteX8" fmla="*/ 24879 w 6858000"/>
              <a:gd name="connsiteY8" fmla="*/ 30966 h 3762958"/>
              <a:gd name="connsiteX9" fmla="*/ 0 w 6858000"/>
              <a:gd name="connsiteY9" fmla="*/ 36227 h 3762958"/>
              <a:gd name="connsiteX10" fmla="*/ 0 w 6858000"/>
              <a:gd name="connsiteY10" fmla="*/ 705614 h 3762958"/>
              <a:gd name="connsiteX11" fmla="*/ 0 w 6858000"/>
              <a:gd name="connsiteY11" fmla="*/ 955608 h 3762958"/>
              <a:gd name="connsiteX12" fmla="*/ 0 w 6858000"/>
              <a:gd name="connsiteY12" fmla="*/ 3762958 h 37629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3762958">
                <a:moveTo>
                  <a:pt x="6858000" y="3762958"/>
                </a:moveTo>
                <a:lnTo>
                  <a:pt x="6858000" y="955608"/>
                </a:lnTo>
                <a:lnTo>
                  <a:pt x="6858000" y="705614"/>
                </a:lnTo>
                <a:lnTo>
                  <a:pt x="6858000" y="342109"/>
                </a:lnTo>
                <a:lnTo>
                  <a:pt x="6844386" y="337282"/>
                </a:lnTo>
                <a:cubicBezTo>
                  <a:pt x="6349836" y="159222"/>
                  <a:pt x="5857185" y="6667"/>
                  <a:pt x="5347149" y="9152"/>
                </a:cubicBezTo>
                <a:cubicBezTo>
                  <a:pt x="4440417" y="13570"/>
                  <a:pt x="3230383" y="596470"/>
                  <a:pt x="2411931" y="595721"/>
                </a:cubicBezTo>
                <a:cubicBezTo>
                  <a:pt x="1593479" y="594970"/>
                  <a:pt x="966146" y="53254"/>
                  <a:pt x="436439" y="4652"/>
                </a:cubicBezTo>
                <a:cubicBezTo>
                  <a:pt x="304013" y="-7498"/>
                  <a:pt x="162563" y="5154"/>
                  <a:pt x="24879" y="30966"/>
                </a:cubicBezTo>
                <a:lnTo>
                  <a:pt x="0" y="36227"/>
                </a:lnTo>
                <a:lnTo>
                  <a:pt x="0" y="705614"/>
                </a:lnTo>
                <a:lnTo>
                  <a:pt x="0" y="955608"/>
                </a:lnTo>
                <a:lnTo>
                  <a:pt x="0" y="3762958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>
            <p:custDataLst>
              <p:tags r:id="rId4"/>
            </p:custDataLst>
          </p:nvPr>
        </p:nvSpPr>
        <p:spPr bwMode="auto">
          <a:xfrm rot="5400000" flipH="1">
            <a:off x="-1653138" y="1653139"/>
            <a:ext cx="6858000" cy="3551724"/>
          </a:xfrm>
          <a:custGeom>
            <a:gdLst>
              <a:gd name="connsiteX0" fmla="*/ 6858000 w 6858000"/>
              <a:gd name="connsiteY0" fmla="*/ 787767 h 3595117"/>
              <a:gd name="connsiteX1" fmla="*/ 6858000 w 6858000"/>
              <a:gd name="connsiteY1" fmla="*/ 570262 h 3595117"/>
              <a:gd name="connsiteX2" fmla="*/ 6858000 w 6858000"/>
              <a:gd name="connsiteY2" fmla="*/ 570262 h 3595117"/>
              <a:gd name="connsiteX3" fmla="*/ 6858000 w 6858000"/>
              <a:gd name="connsiteY3" fmla="*/ 105216 h 3595117"/>
              <a:gd name="connsiteX4" fmla="*/ 6851258 w 6858000"/>
              <a:gd name="connsiteY4" fmla="*/ 106744 h 3595117"/>
              <a:gd name="connsiteX5" fmla="*/ 5690304 w 6858000"/>
              <a:gd name="connsiteY5" fmla="*/ 371225 h 3595117"/>
              <a:gd name="connsiteX6" fmla="*/ 3722087 w 6858000"/>
              <a:gd name="connsiteY6" fmla="*/ 32388 h 3595117"/>
              <a:gd name="connsiteX7" fmla="*/ 1721228 w 6858000"/>
              <a:gd name="connsiteY7" fmla="*/ 414730 h 3595117"/>
              <a:gd name="connsiteX8" fmla="*/ 40874 w 6858000"/>
              <a:gd name="connsiteY8" fmla="*/ 4396 h 3595117"/>
              <a:gd name="connsiteX9" fmla="*/ 0 w 6858000"/>
              <a:gd name="connsiteY9" fmla="*/ 0 h 3595117"/>
              <a:gd name="connsiteX10" fmla="*/ 0 w 6858000"/>
              <a:gd name="connsiteY10" fmla="*/ 570262 h 3595117"/>
              <a:gd name="connsiteX11" fmla="*/ 0 w 6858000"/>
              <a:gd name="connsiteY11" fmla="*/ 570263 h 3595117"/>
              <a:gd name="connsiteX12" fmla="*/ 0 w 6858000"/>
              <a:gd name="connsiteY12" fmla="*/ 787767 h 3595117"/>
              <a:gd name="connsiteX13" fmla="*/ 6858000 w 6858000"/>
              <a:gd name="connsiteY13" fmla="*/ 3595117 h 3595117"/>
              <a:gd name="connsiteX14" fmla="*/ 6858000 w 6858000"/>
              <a:gd name="connsiteY14" fmla="*/ 787767 h 3595117"/>
              <a:gd name="connsiteX15" fmla="*/ 1 w 6858000"/>
              <a:gd name="connsiteY15" fmla="*/ 787768 h 3595117"/>
              <a:gd name="connsiteX16" fmla="*/ 1 w 6858000"/>
              <a:gd name="connsiteY16" fmla="*/ 3595117 h 35951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3595117">
                <a:moveTo>
                  <a:pt x="6858000" y="787767"/>
                </a:moveTo>
                <a:lnTo>
                  <a:pt x="6858000" y="570262"/>
                </a:lnTo>
                <a:lnTo>
                  <a:pt x="6858000" y="570262"/>
                </a:lnTo>
                <a:lnTo>
                  <a:pt x="6858000" y="105216"/>
                </a:lnTo>
                <a:lnTo>
                  <a:pt x="6851258" y="106744"/>
                </a:lnTo>
                <a:cubicBezTo>
                  <a:pt x="6513485" y="190643"/>
                  <a:pt x="6211832" y="383617"/>
                  <a:pt x="5690304" y="371225"/>
                </a:cubicBezTo>
                <a:cubicBezTo>
                  <a:pt x="5168775" y="358832"/>
                  <a:pt x="4373162" y="28342"/>
                  <a:pt x="3722087" y="32388"/>
                </a:cubicBezTo>
                <a:cubicBezTo>
                  <a:pt x="3071013" y="36434"/>
                  <a:pt x="2492717" y="409504"/>
                  <a:pt x="1721228" y="414730"/>
                </a:cubicBezTo>
                <a:cubicBezTo>
                  <a:pt x="1190829" y="418323"/>
                  <a:pt x="630127" y="79128"/>
                  <a:pt x="40874" y="4396"/>
                </a:cubicBezTo>
                <a:lnTo>
                  <a:pt x="0" y="0"/>
                </a:lnTo>
                <a:lnTo>
                  <a:pt x="0" y="570262"/>
                </a:lnTo>
                <a:lnTo>
                  <a:pt x="0" y="570263"/>
                </a:lnTo>
                <a:lnTo>
                  <a:pt x="0" y="787767"/>
                </a:lnTo>
                <a:close/>
                <a:moveTo>
                  <a:pt x="6858000" y="3595117"/>
                </a:moveTo>
                <a:lnTo>
                  <a:pt x="6858000" y="787767"/>
                </a:lnTo>
                <a:lnTo>
                  <a:pt x="1" y="787768"/>
                </a:lnTo>
                <a:lnTo>
                  <a:pt x="1" y="35951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"/>
          <p:cNvSpPr txBox="1"/>
          <p:nvPr>
            <p:custDataLst>
              <p:tags r:id="rId5"/>
            </p:custDataLst>
          </p:nvPr>
        </p:nvSpPr>
        <p:spPr>
          <a:xfrm>
            <a:off x="800019" y="3675918"/>
            <a:ext cx="1731037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1" i="0" u="none" strike="noStrike" kern="1200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CONTENTS</a:t>
            </a:r>
          </a:p>
        </p:txBody>
      </p:sp>
      <p:sp>
        <p:nvSpPr>
          <p:cNvPr id="38" name="文本框 2"/>
          <p:cNvSpPr txBox="1"/>
          <p:nvPr>
            <p:custDataLst>
              <p:tags r:id="rId6"/>
            </p:custDataLst>
          </p:nvPr>
        </p:nvSpPr>
        <p:spPr>
          <a:xfrm>
            <a:off x="925549" y="2814607"/>
            <a:ext cx="1463042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1" i="0" u="none" strike="noStrike" kern="1200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Regular" panose="020b0500000000000000" charset="-122"/>
                <a:sym typeface="+mn-lt"/>
              </a:rPr>
              <a:t>目录</a:t>
            </a:r>
          </a:p>
        </p:txBody>
      </p:sp>
      <p:grpSp>
        <p:nvGrpSpPr>
          <p:cNvPr id="6" name="Text3">
            <a:extLst>
              <a:ext uri="{FF2B5EF4-FFF2-40B4-BE49-F238E27FC236}">
                <a16:creationId xmlns:a16="http://schemas.microsoft.com/office/drawing/2014/main" id="{5B5149DA-8D79-801D-52F3-9725BCE5EF02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743929" y="1231399"/>
            <a:ext cx="6998282" cy="807032"/>
            <a:chOff x="4772804" y="1413960"/>
            <a:chExt cx="6998282" cy="807032"/>
          </a:xfrm>
        </p:grpSpPr>
        <p:sp>
          <p:nvSpPr>
            <p:cNvPr id="29" name="Freeform 9"/>
            <p:cNvSpPr/>
            <p:nvPr>
              <p:custDataLst>
                <p:tags r:id="rId8"/>
              </p:custDataLst>
            </p:nvPr>
          </p:nvSpPr>
          <p:spPr bwMode="auto">
            <a:xfrm rot="16200000">
              <a:off x="4732979" y="1457927"/>
              <a:ext cx="686340" cy="606690"/>
            </a:xfrm>
            <a:custGeom>
              <a:gdLst>
                <a:gd name="T0" fmla="*/ 958 w 1370"/>
                <a:gd name="T1" fmla="*/ 0 h 1213"/>
                <a:gd name="T2" fmla="*/ 413 w 1370"/>
                <a:gd name="T3" fmla="*/ 0 h 1213"/>
                <a:gd name="T4" fmla="*/ 297 w 1370"/>
                <a:gd name="T5" fmla="*/ 67 h 1213"/>
                <a:gd name="T6" fmla="*/ 24 w 1370"/>
                <a:gd name="T7" fmla="*/ 539 h 1213"/>
                <a:gd name="T8" fmla="*/ 24 w 1370"/>
                <a:gd name="T9" fmla="*/ 674 h 1213"/>
                <a:gd name="T10" fmla="*/ 297 w 1370"/>
                <a:gd name="T11" fmla="*/ 1145 h 1213"/>
                <a:gd name="T12" fmla="*/ 413 w 1370"/>
                <a:gd name="T13" fmla="*/ 1213 h 1213"/>
                <a:gd name="T14" fmla="*/ 958 w 1370"/>
                <a:gd name="T15" fmla="*/ 1213 h 1213"/>
                <a:gd name="T16" fmla="*/ 1074 w 1370"/>
                <a:gd name="T17" fmla="*/ 1145 h 1213"/>
                <a:gd name="T18" fmla="*/ 1346 w 1370"/>
                <a:gd name="T19" fmla="*/ 674 h 1213"/>
                <a:gd name="T20" fmla="*/ 1346 w 1370"/>
                <a:gd name="T21" fmla="*/ 539 h 1213"/>
                <a:gd name="T22" fmla="*/ 1074 w 1370"/>
                <a:gd name="T23" fmla="*/ 67 h 1213"/>
                <a:gd name="T24" fmla="*/ 958 w 1370"/>
                <a:gd name="T25" fmla="*/ 0 h 1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0" h="1213">
                  <a:moveTo>
                    <a:pt x="958" y="0"/>
                  </a:moveTo>
                  <a:cubicBezTo>
                    <a:pt x="413" y="0"/>
                    <a:pt x="413" y="0"/>
                    <a:pt x="413" y="0"/>
                  </a:cubicBezTo>
                  <a:cubicBezTo>
                    <a:pt x="365" y="0"/>
                    <a:pt x="321" y="26"/>
                    <a:pt x="297" y="67"/>
                  </a:cubicBezTo>
                  <a:cubicBezTo>
                    <a:pt x="24" y="539"/>
                    <a:pt x="24" y="539"/>
                    <a:pt x="24" y="539"/>
                  </a:cubicBezTo>
                  <a:cubicBezTo>
                    <a:pt x="0" y="581"/>
                    <a:pt x="0" y="632"/>
                    <a:pt x="24" y="674"/>
                  </a:cubicBezTo>
                  <a:cubicBezTo>
                    <a:pt x="297" y="1145"/>
                    <a:pt x="297" y="1145"/>
                    <a:pt x="297" y="1145"/>
                  </a:cubicBezTo>
                  <a:cubicBezTo>
                    <a:pt x="321" y="1187"/>
                    <a:pt x="365" y="1213"/>
                    <a:pt x="413" y="1213"/>
                  </a:cubicBezTo>
                  <a:cubicBezTo>
                    <a:pt x="958" y="1213"/>
                    <a:pt x="958" y="1213"/>
                    <a:pt x="958" y="1213"/>
                  </a:cubicBezTo>
                  <a:cubicBezTo>
                    <a:pt x="1006" y="1213"/>
                    <a:pt x="1050" y="1187"/>
                    <a:pt x="1074" y="1145"/>
                  </a:cubicBezTo>
                  <a:cubicBezTo>
                    <a:pt x="1346" y="674"/>
                    <a:pt x="1346" y="674"/>
                    <a:pt x="1346" y="674"/>
                  </a:cubicBezTo>
                  <a:cubicBezTo>
                    <a:pt x="1370" y="632"/>
                    <a:pt x="1370" y="581"/>
                    <a:pt x="1346" y="539"/>
                  </a:cubicBezTo>
                  <a:cubicBezTo>
                    <a:pt x="1074" y="67"/>
                    <a:pt x="1074" y="67"/>
                    <a:pt x="1074" y="67"/>
                  </a:cubicBezTo>
                  <a:cubicBezTo>
                    <a:pt x="1050" y="26"/>
                    <a:pt x="1006" y="0"/>
                    <a:pt x="958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1"/>
            <p:cNvSpPr txBox="1"/>
            <p:nvPr>
              <p:custDataLst>
                <p:tags r:id="rId9"/>
              </p:custDataLst>
            </p:nvPr>
          </p:nvSpPr>
          <p:spPr>
            <a:xfrm>
              <a:off x="4799417" y="1413960"/>
              <a:ext cx="549699" cy="69048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lt"/>
                </a:rPr>
                <a:t>01</a:t>
              </a:r>
            </a:p>
          </p:txBody>
        </p:sp>
        <p:sp>
          <p:nvSpPr>
            <p:cNvPr id="2" name="Text2">
              <a:extLst>
                <a:ext uri="{FF2B5EF4-FFF2-40B4-BE49-F238E27FC236}">
                  <a16:creationId xmlns:a16="http://schemas.microsoft.com/office/drawing/2014/main" id="{0A333BA4-2498-9380-45AB-B8C096402FC7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535146" y="1580525"/>
              <a:ext cx="6235940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能量守恒定律基础</a:t>
              </a:r>
            </a:p>
          </p:txBody>
        </p:sp>
      </p:grpSp>
      <p:grpSp>
        <p:nvGrpSpPr>
          <p:cNvPr id="7" name="Text6">
            <a:extLst>
              <a:ext uri="{FF2B5EF4-FFF2-40B4-BE49-F238E27FC236}">
                <a16:creationId xmlns:a16="http://schemas.microsoft.com/office/drawing/2014/main" id="{6FDD4A57-CF2C-C09B-A12B-78699335FA2C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743929" y="2194894"/>
            <a:ext cx="6973310" cy="780910"/>
            <a:chOff x="4797776" y="2502375"/>
            <a:chExt cx="6973310" cy="780910"/>
          </a:xfrm>
        </p:grpSpPr>
        <p:sp>
          <p:nvSpPr>
            <p:cNvPr id="30" name="Freeform 9"/>
            <p:cNvSpPr/>
            <p:nvPr>
              <p:custDataLst>
                <p:tags r:id="rId12"/>
              </p:custDataLst>
            </p:nvPr>
          </p:nvSpPr>
          <p:spPr bwMode="auto">
            <a:xfrm rot="16200000">
              <a:off x="4757951" y="2542200"/>
              <a:ext cx="686340" cy="606690"/>
            </a:xfrm>
            <a:custGeom>
              <a:gdLst>
                <a:gd name="T0" fmla="*/ 958 w 1370"/>
                <a:gd name="T1" fmla="*/ 0 h 1213"/>
                <a:gd name="T2" fmla="*/ 413 w 1370"/>
                <a:gd name="T3" fmla="*/ 0 h 1213"/>
                <a:gd name="T4" fmla="*/ 297 w 1370"/>
                <a:gd name="T5" fmla="*/ 67 h 1213"/>
                <a:gd name="T6" fmla="*/ 24 w 1370"/>
                <a:gd name="T7" fmla="*/ 539 h 1213"/>
                <a:gd name="T8" fmla="*/ 24 w 1370"/>
                <a:gd name="T9" fmla="*/ 674 h 1213"/>
                <a:gd name="T10" fmla="*/ 297 w 1370"/>
                <a:gd name="T11" fmla="*/ 1145 h 1213"/>
                <a:gd name="T12" fmla="*/ 413 w 1370"/>
                <a:gd name="T13" fmla="*/ 1213 h 1213"/>
                <a:gd name="T14" fmla="*/ 958 w 1370"/>
                <a:gd name="T15" fmla="*/ 1213 h 1213"/>
                <a:gd name="T16" fmla="*/ 1074 w 1370"/>
                <a:gd name="T17" fmla="*/ 1145 h 1213"/>
                <a:gd name="T18" fmla="*/ 1346 w 1370"/>
                <a:gd name="T19" fmla="*/ 674 h 1213"/>
                <a:gd name="T20" fmla="*/ 1346 w 1370"/>
                <a:gd name="T21" fmla="*/ 539 h 1213"/>
                <a:gd name="T22" fmla="*/ 1074 w 1370"/>
                <a:gd name="T23" fmla="*/ 67 h 1213"/>
                <a:gd name="T24" fmla="*/ 958 w 1370"/>
                <a:gd name="T25" fmla="*/ 0 h 1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0" h="1213">
                  <a:moveTo>
                    <a:pt x="958" y="0"/>
                  </a:moveTo>
                  <a:cubicBezTo>
                    <a:pt x="413" y="0"/>
                    <a:pt x="413" y="0"/>
                    <a:pt x="413" y="0"/>
                  </a:cubicBezTo>
                  <a:cubicBezTo>
                    <a:pt x="365" y="0"/>
                    <a:pt x="321" y="26"/>
                    <a:pt x="297" y="67"/>
                  </a:cubicBezTo>
                  <a:cubicBezTo>
                    <a:pt x="24" y="539"/>
                    <a:pt x="24" y="539"/>
                    <a:pt x="24" y="539"/>
                  </a:cubicBezTo>
                  <a:cubicBezTo>
                    <a:pt x="0" y="581"/>
                    <a:pt x="0" y="632"/>
                    <a:pt x="24" y="674"/>
                  </a:cubicBezTo>
                  <a:cubicBezTo>
                    <a:pt x="297" y="1145"/>
                    <a:pt x="297" y="1145"/>
                    <a:pt x="297" y="1145"/>
                  </a:cubicBezTo>
                  <a:cubicBezTo>
                    <a:pt x="321" y="1187"/>
                    <a:pt x="365" y="1213"/>
                    <a:pt x="413" y="1213"/>
                  </a:cubicBezTo>
                  <a:cubicBezTo>
                    <a:pt x="958" y="1213"/>
                    <a:pt x="958" y="1213"/>
                    <a:pt x="958" y="1213"/>
                  </a:cubicBezTo>
                  <a:cubicBezTo>
                    <a:pt x="1006" y="1213"/>
                    <a:pt x="1050" y="1187"/>
                    <a:pt x="1074" y="1145"/>
                  </a:cubicBezTo>
                  <a:cubicBezTo>
                    <a:pt x="1346" y="674"/>
                    <a:pt x="1346" y="674"/>
                    <a:pt x="1346" y="674"/>
                  </a:cubicBezTo>
                  <a:cubicBezTo>
                    <a:pt x="1370" y="632"/>
                    <a:pt x="1370" y="581"/>
                    <a:pt x="1346" y="539"/>
                  </a:cubicBezTo>
                  <a:cubicBezTo>
                    <a:pt x="1074" y="67"/>
                    <a:pt x="1074" y="67"/>
                    <a:pt x="1074" y="67"/>
                  </a:cubicBezTo>
                  <a:cubicBezTo>
                    <a:pt x="1050" y="26"/>
                    <a:pt x="1006" y="0"/>
                    <a:pt x="958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4"/>
            <p:cNvSpPr txBox="1"/>
            <p:nvPr>
              <p:custDataLst>
                <p:tags r:id="rId13"/>
              </p:custDataLst>
            </p:nvPr>
          </p:nvSpPr>
          <p:spPr>
            <a:xfrm>
              <a:off x="4820400" y="2510620"/>
              <a:ext cx="549699" cy="66334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lt"/>
                </a:rPr>
                <a:t>02</a:t>
              </a:r>
            </a:p>
          </p:txBody>
        </p:sp>
        <p:sp>
          <p:nvSpPr>
            <p:cNvPr id="3" name="Text5">
              <a:extLst>
                <a:ext uri="{FF2B5EF4-FFF2-40B4-BE49-F238E27FC236}">
                  <a16:creationId xmlns:a16="http://schemas.microsoft.com/office/drawing/2014/main" id="{87EC922F-2F0D-A984-3442-CF1C4B869900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5535146" y="2642818"/>
              <a:ext cx="6235940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能量转换与传递机制</a:t>
              </a:r>
            </a:p>
          </p:txBody>
        </p:sp>
      </p:grpSp>
      <p:grpSp>
        <p:nvGrpSpPr>
          <p:cNvPr id="8" name="Text9">
            <a:extLst>
              <a:ext uri="{FF2B5EF4-FFF2-40B4-BE49-F238E27FC236}">
                <a16:creationId xmlns:a16="http://schemas.microsoft.com/office/drawing/2014/main" id="{D34B95CE-13E5-AE34-3139-8A9098AE990C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4743929" y="3132267"/>
            <a:ext cx="6973309" cy="811369"/>
            <a:chOff x="4797777" y="3550223"/>
            <a:chExt cx="6973309" cy="811369"/>
          </a:xfrm>
        </p:grpSpPr>
        <p:sp>
          <p:nvSpPr>
            <p:cNvPr id="31" name="Freeform 9"/>
            <p:cNvSpPr/>
            <p:nvPr>
              <p:custDataLst>
                <p:tags r:id="rId16"/>
              </p:custDataLst>
            </p:nvPr>
          </p:nvSpPr>
          <p:spPr bwMode="auto">
            <a:xfrm rot="16200000">
              <a:off x="4757952" y="3590049"/>
              <a:ext cx="686340" cy="606690"/>
            </a:xfrm>
            <a:custGeom>
              <a:gdLst>
                <a:gd name="T0" fmla="*/ 958 w 1370"/>
                <a:gd name="T1" fmla="*/ 0 h 1213"/>
                <a:gd name="T2" fmla="*/ 413 w 1370"/>
                <a:gd name="T3" fmla="*/ 0 h 1213"/>
                <a:gd name="T4" fmla="*/ 297 w 1370"/>
                <a:gd name="T5" fmla="*/ 67 h 1213"/>
                <a:gd name="T6" fmla="*/ 24 w 1370"/>
                <a:gd name="T7" fmla="*/ 539 h 1213"/>
                <a:gd name="T8" fmla="*/ 24 w 1370"/>
                <a:gd name="T9" fmla="*/ 674 h 1213"/>
                <a:gd name="T10" fmla="*/ 297 w 1370"/>
                <a:gd name="T11" fmla="*/ 1145 h 1213"/>
                <a:gd name="T12" fmla="*/ 413 w 1370"/>
                <a:gd name="T13" fmla="*/ 1213 h 1213"/>
                <a:gd name="T14" fmla="*/ 958 w 1370"/>
                <a:gd name="T15" fmla="*/ 1213 h 1213"/>
                <a:gd name="T16" fmla="*/ 1074 w 1370"/>
                <a:gd name="T17" fmla="*/ 1145 h 1213"/>
                <a:gd name="T18" fmla="*/ 1346 w 1370"/>
                <a:gd name="T19" fmla="*/ 674 h 1213"/>
                <a:gd name="T20" fmla="*/ 1346 w 1370"/>
                <a:gd name="T21" fmla="*/ 539 h 1213"/>
                <a:gd name="T22" fmla="*/ 1074 w 1370"/>
                <a:gd name="T23" fmla="*/ 67 h 1213"/>
                <a:gd name="T24" fmla="*/ 958 w 1370"/>
                <a:gd name="T25" fmla="*/ 0 h 1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0" h="1213">
                  <a:moveTo>
                    <a:pt x="958" y="0"/>
                  </a:moveTo>
                  <a:cubicBezTo>
                    <a:pt x="413" y="0"/>
                    <a:pt x="413" y="0"/>
                    <a:pt x="413" y="0"/>
                  </a:cubicBezTo>
                  <a:cubicBezTo>
                    <a:pt x="365" y="0"/>
                    <a:pt x="321" y="26"/>
                    <a:pt x="297" y="67"/>
                  </a:cubicBezTo>
                  <a:cubicBezTo>
                    <a:pt x="24" y="539"/>
                    <a:pt x="24" y="539"/>
                    <a:pt x="24" y="539"/>
                  </a:cubicBezTo>
                  <a:cubicBezTo>
                    <a:pt x="0" y="581"/>
                    <a:pt x="0" y="632"/>
                    <a:pt x="24" y="674"/>
                  </a:cubicBezTo>
                  <a:cubicBezTo>
                    <a:pt x="297" y="1145"/>
                    <a:pt x="297" y="1145"/>
                    <a:pt x="297" y="1145"/>
                  </a:cubicBezTo>
                  <a:cubicBezTo>
                    <a:pt x="321" y="1187"/>
                    <a:pt x="365" y="1213"/>
                    <a:pt x="413" y="1213"/>
                  </a:cubicBezTo>
                  <a:cubicBezTo>
                    <a:pt x="958" y="1213"/>
                    <a:pt x="958" y="1213"/>
                    <a:pt x="958" y="1213"/>
                  </a:cubicBezTo>
                  <a:cubicBezTo>
                    <a:pt x="1006" y="1213"/>
                    <a:pt x="1050" y="1187"/>
                    <a:pt x="1074" y="1145"/>
                  </a:cubicBezTo>
                  <a:cubicBezTo>
                    <a:pt x="1346" y="674"/>
                    <a:pt x="1346" y="674"/>
                    <a:pt x="1346" y="674"/>
                  </a:cubicBezTo>
                  <a:cubicBezTo>
                    <a:pt x="1370" y="632"/>
                    <a:pt x="1370" y="581"/>
                    <a:pt x="1346" y="539"/>
                  </a:cubicBezTo>
                  <a:cubicBezTo>
                    <a:pt x="1074" y="67"/>
                    <a:pt x="1074" y="67"/>
                    <a:pt x="1074" y="67"/>
                  </a:cubicBezTo>
                  <a:cubicBezTo>
                    <a:pt x="1050" y="26"/>
                    <a:pt x="1006" y="0"/>
                    <a:pt x="958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7"/>
            <p:cNvSpPr txBox="1"/>
            <p:nvPr>
              <p:custDataLst>
                <p:tags r:id="rId17"/>
              </p:custDataLst>
            </p:nvPr>
          </p:nvSpPr>
          <p:spPr>
            <a:xfrm>
              <a:off x="4825753" y="3550223"/>
              <a:ext cx="549699" cy="6966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lt"/>
                </a:rPr>
                <a:t>03</a:t>
              </a:r>
            </a:p>
          </p:txBody>
        </p:sp>
        <p:sp>
          <p:nvSpPr>
            <p:cNvPr id="4" name="Text8">
              <a:extLst>
                <a:ext uri="{FF2B5EF4-FFF2-40B4-BE49-F238E27FC236}">
                  <a16:creationId xmlns:a16="http://schemas.microsoft.com/office/drawing/2014/main" id="{5DC24E02-3C00-B090-8E95-5680AA7CC4B2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5535146" y="3721125"/>
              <a:ext cx="6235940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能量守恒的工程应用</a:t>
              </a:r>
            </a:p>
          </p:txBody>
        </p:sp>
      </p:grpSp>
      <p:grpSp>
        <p:nvGrpSpPr>
          <p:cNvPr id="9" name="Text12">
            <a:extLst>
              <a:ext uri="{FF2B5EF4-FFF2-40B4-BE49-F238E27FC236}">
                <a16:creationId xmlns:a16="http://schemas.microsoft.com/office/drawing/2014/main" id="{D5B582A3-323A-831B-37D3-104F10B03907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4743929" y="4100099"/>
            <a:ext cx="6973309" cy="795699"/>
            <a:chOff x="4797777" y="4644200"/>
            <a:chExt cx="6973309" cy="795699"/>
          </a:xfrm>
        </p:grpSpPr>
        <p:sp>
          <p:nvSpPr>
            <p:cNvPr id="32" name="Freeform 9"/>
            <p:cNvSpPr/>
            <p:nvPr>
              <p:custDataLst>
                <p:tags r:id="rId20"/>
              </p:custDataLst>
            </p:nvPr>
          </p:nvSpPr>
          <p:spPr bwMode="auto">
            <a:xfrm rot="16200000">
              <a:off x="4757952" y="4698134"/>
              <a:ext cx="686340" cy="606690"/>
            </a:xfrm>
            <a:custGeom>
              <a:gdLst>
                <a:gd name="T0" fmla="*/ 958 w 1370"/>
                <a:gd name="T1" fmla="*/ 0 h 1213"/>
                <a:gd name="T2" fmla="*/ 413 w 1370"/>
                <a:gd name="T3" fmla="*/ 0 h 1213"/>
                <a:gd name="T4" fmla="*/ 297 w 1370"/>
                <a:gd name="T5" fmla="*/ 67 h 1213"/>
                <a:gd name="T6" fmla="*/ 24 w 1370"/>
                <a:gd name="T7" fmla="*/ 539 h 1213"/>
                <a:gd name="T8" fmla="*/ 24 w 1370"/>
                <a:gd name="T9" fmla="*/ 674 h 1213"/>
                <a:gd name="T10" fmla="*/ 297 w 1370"/>
                <a:gd name="T11" fmla="*/ 1145 h 1213"/>
                <a:gd name="T12" fmla="*/ 413 w 1370"/>
                <a:gd name="T13" fmla="*/ 1213 h 1213"/>
                <a:gd name="T14" fmla="*/ 958 w 1370"/>
                <a:gd name="T15" fmla="*/ 1213 h 1213"/>
                <a:gd name="T16" fmla="*/ 1074 w 1370"/>
                <a:gd name="T17" fmla="*/ 1145 h 1213"/>
                <a:gd name="T18" fmla="*/ 1346 w 1370"/>
                <a:gd name="T19" fmla="*/ 674 h 1213"/>
                <a:gd name="T20" fmla="*/ 1346 w 1370"/>
                <a:gd name="T21" fmla="*/ 539 h 1213"/>
                <a:gd name="T22" fmla="*/ 1074 w 1370"/>
                <a:gd name="T23" fmla="*/ 67 h 1213"/>
                <a:gd name="T24" fmla="*/ 958 w 1370"/>
                <a:gd name="T25" fmla="*/ 0 h 1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0" h="1213">
                  <a:moveTo>
                    <a:pt x="958" y="0"/>
                  </a:moveTo>
                  <a:cubicBezTo>
                    <a:pt x="413" y="0"/>
                    <a:pt x="413" y="0"/>
                    <a:pt x="413" y="0"/>
                  </a:cubicBezTo>
                  <a:cubicBezTo>
                    <a:pt x="365" y="0"/>
                    <a:pt x="321" y="26"/>
                    <a:pt x="297" y="67"/>
                  </a:cubicBezTo>
                  <a:cubicBezTo>
                    <a:pt x="24" y="539"/>
                    <a:pt x="24" y="539"/>
                    <a:pt x="24" y="539"/>
                  </a:cubicBezTo>
                  <a:cubicBezTo>
                    <a:pt x="0" y="581"/>
                    <a:pt x="0" y="632"/>
                    <a:pt x="24" y="674"/>
                  </a:cubicBezTo>
                  <a:cubicBezTo>
                    <a:pt x="297" y="1145"/>
                    <a:pt x="297" y="1145"/>
                    <a:pt x="297" y="1145"/>
                  </a:cubicBezTo>
                  <a:cubicBezTo>
                    <a:pt x="321" y="1187"/>
                    <a:pt x="365" y="1213"/>
                    <a:pt x="413" y="1213"/>
                  </a:cubicBezTo>
                  <a:cubicBezTo>
                    <a:pt x="958" y="1213"/>
                    <a:pt x="958" y="1213"/>
                    <a:pt x="958" y="1213"/>
                  </a:cubicBezTo>
                  <a:cubicBezTo>
                    <a:pt x="1006" y="1213"/>
                    <a:pt x="1050" y="1187"/>
                    <a:pt x="1074" y="1145"/>
                  </a:cubicBezTo>
                  <a:cubicBezTo>
                    <a:pt x="1346" y="674"/>
                    <a:pt x="1346" y="674"/>
                    <a:pt x="1346" y="674"/>
                  </a:cubicBezTo>
                  <a:cubicBezTo>
                    <a:pt x="1370" y="632"/>
                    <a:pt x="1370" y="581"/>
                    <a:pt x="1346" y="539"/>
                  </a:cubicBezTo>
                  <a:cubicBezTo>
                    <a:pt x="1074" y="67"/>
                    <a:pt x="1074" y="67"/>
                    <a:pt x="1074" y="67"/>
                  </a:cubicBezTo>
                  <a:cubicBezTo>
                    <a:pt x="1050" y="26"/>
                    <a:pt x="1006" y="0"/>
                    <a:pt x="958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10"/>
            <p:cNvSpPr txBox="1"/>
            <p:nvPr>
              <p:custDataLst>
                <p:tags r:id="rId21"/>
              </p:custDataLst>
            </p:nvPr>
          </p:nvSpPr>
          <p:spPr>
            <a:xfrm>
              <a:off x="4825753" y="4644200"/>
              <a:ext cx="549699" cy="700448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lt"/>
                </a:rPr>
                <a:t>04</a:t>
              </a:r>
            </a:p>
          </p:txBody>
        </p:sp>
        <p:sp>
          <p:nvSpPr>
            <p:cNvPr id="5" name="Text11">
              <a:extLst>
                <a:ext uri="{FF2B5EF4-FFF2-40B4-BE49-F238E27FC236}">
                  <a16:creationId xmlns:a16="http://schemas.microsoft.com/office/drawing/2014/main" id="{92691946-F791-E865-7D43-C418EFFA0BDA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5535146" y="4799432"/>
              <a:ext cx="6235940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能量守恒实验演示</a:t>
              </a:r>
            </a:p>
          </p:txBody>
        </p:sp>
      </p:grpSp>
      <p:grpSp>
        <p:nvGrpSpPr>
          <p:cNvPr id="10" name="Text15">
            <a:extLst>
              <a:ext uri="{FF2B5EF4-FFF2-40B4-BE49-F238E27FC236}">
                <a16:creationId xmlns:a16="http://schemas.microsoft.com/office/drawing/2014/main" id="{DC70528C-156F-4E66-792D-58D25FCCD3E4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4743929" y="5052262"/>
            <a:ext cx="6973309" cy="795699"/>
            <a:chOff x="4797777" y="4644200"/>
            <a:chExt cx="6973309" cy="795699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BCC1AA7-7818-D700-3708-2C84BCA7806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 rot="16200000">
              <a:off x="4757952" y="4698134"/>
              <a:ext cx="686340" cy="606690"/>
            </a:xfrm>
            <a:custGeom>
              <a:gdLst>
                <a:gd name="T0" fmla="*/ 958 w 1370"/>
                <a:gd name="T1" fmla="*/ 0 h 1213"/>
                <a:gd name="T2" fmla="*/ 413 w 1370"/>
                <a:gd name="T3" fmla="*/ 0 h 1213"/>
                <a:gd name="T4" fmla="*/ 297 w 1370"/>
                <a:gd name="T5" fmla="*/ 67 h 1213"/>
                <a:gd name="T6" fmla="*/ 24 w 1370"/>
                <a:gd name="T7" fmla="*/ 539 h 1213"/>
                <a:gd name="T8" fmla="*/ 24 w 1370"/>
                <a:gd name="T9" fmla="*/ 674 h 1213"/>
                <a:gd name="T10" fmla="*/ 297 w 1370"/>
                <a:gd name="T11" fmla="*/ 1145 h 1213"/>
                <a:gd name="T12" fmla="*/ 413 w 1370"/>
                <a:gd name="T13" fmla="*/ 1213 h 1213"/>
                <a:gd name="T14" fmla="*/ 958 w 1370"/>
                <a:gd name="T15" fmla="*/ 1213 h 1213"/>
                <a:gd name="T16" fmla="*/ 1074 w 1370"/>
                <a:gd name="T17" fmla="*/ 1145 h 1213"/>
                <a:gd name="T18" fmla="*/ 1346 w 1370"/>
                <a:gd name="T19" fmla="*/ 674 h 1213"/>
                <a:gd name="T20" fmla="*/ 1346 w 1370"/>
                <a:gd name="T21" fmla="*/ 539 h 1213"/>
                <a:gd name="T22" fmla="*/ 1074 w 1370"/>
                <a:gd name="T23" fmla="*/ 67 h 1213"/>
                <a:gd name="T24" fmla="*/ 958 w 1370"/>
                <a:gd name="T25" fmla="*/ 0 h 1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0" h="1213">
                  <a:moveTo>
                    <a:pt x="958" y="0"/>
                  </a:moveTo>
                  <a:cubicBezTo>
                    <a:pt x="413" y="0"/>
                    <a:pt x="413" y="0"/>
                    <a:pt x="413" y="0"/>
                  </a:cubicBezTo>
                  <a:cubicBezTo>
                    <a:pt x="365" y="0"/>
                    <a:pt x="321" y="26"/>
                    <a:pt x="297" y="67"/>
                  </a:cubicBezTo>
                  <a:cubicBezTo>
                    <a:pt x="24" y="539"/>
                    <a:pt x="24" y="539"/>
                    <a:pt x="24" y="539"/>
                  </a:cubicBezTo>
                  <a:cubicBezTo>
                    <a:pt x="0" y="581"/>
                    <a:pt x="0" y="632"/>
                    <a:pt x="24" y="674"/>
                  </a:cubicBezTo>
                  <a:cubicBezTo>
                    <a:pt x="297" y="1145"/>
                    <a:pt x="297" y="1145"/>
                    <a:pt x="297" y="1145"/>
                  </a:cubicBezTo>
                  <a:cubicBezTo>
                    <a:pt x="321" y="1187"/>
                    <a:pt x="365" y="1213"/>
                    <a:pt x="413" y="1213"/>
                  </a:cubicBezTo>
                  <a:cubicBezTo>
                    <a:pt x="958" y="1213"/>
                    <a:pt x="958" y="1213"/>
                    <a:pt x="958" y="1213"/>
                  </a:cubicBezTo>
                  <a:cubicBezTo>
                    <a:pt x="1006" y="1213"/>
                    <a:pt x="1050" y="1187"/>
                    <a:pt x="1074" y="1145"/>
                  </a:cubicBezTo>
                  <a:cubicBezTo>
                    <a:pt x="1346" y="674"/>
                    <a:pt x="1346" y="674"/>
                    <a:pt x="1346" y="674"/>
                  </a:cubicBezTo>
                  <a:cubicBezTo>
                    <a:pt x="1370" y="632"/>
                    <a:pt x="1370" y="581"/>
                    <a:pt x="1346" y="539"/>
                  </a:cubicBezTo>
                  <a:cubicBezTo>
                    <a:pt x="1074" y="67"/>
                    <a:pt x="1074" y="67"/>
                    <a:pt x="1074" y="67"/>
                  </a:cubicBezTo>
                  <a:cubicBezTo>
                    <a:pt x="1050" y="26"/>
                    <a:pt x="1006" y="0"/>
                    <a:pt x="958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13">
              <a:extLst>
                <a:ext uri="{FF2B5EF4-FFF2-40B4-BE49-F238E27FC236}">
                  <a16:creationId xmlns:a16="http://schemas.microsoft.com/office/drawing/2014/main" id="{2416AE2C-4716-B638-40C3-1330EFE21939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4825753" y="4644200"/>
              <a:ext cx="549699" cy="700448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Regular" panose="020b0500000000000000" charset="-122"/>
                  <a:sym typeface="+mn-lt"/>
                </a:rPr>
                <a:t>05</a:t>
              </a:r>
            </a:p>
          </p:txBody>
        </p:sp>
        <p:sp>
          <p:nvSpPr>
            <p:cNvPr id="15" name="Text14">
              <a:extLst>
                <a:ext uri="{FF2B5EF4-FFF2-40B4-BE49-F238E27FC236}">
                  <a16:creationId xmlns:a16="http://schemas.microsoft.com/office/drawing/2014/main" id="{34474360-52EB-557C-9E5B-E6CC5037025F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5535146" y="4799432"/>
              <a:ext cx="6235940" cy="64046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课程总结与未来展望</a:t>
              </a:r>
            </a:p>
          </p:txBody>
        </p:sp>
      </p:grpSp>
    </p:spTree>
    <p:custDataLst>
      <p:custData r:id="rId27"/>
      <p:tags r:id="rId2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Text1"/>
          <p:cNvGrpSpPr/>
          <p:nvPr>
            <p:custDataLst>
              <p:tags r:id="rId3"/>
            </p:custDataLst>
          </p:nvPr>
        </p:nvGrpSpPr>
        <p:grpSpPr>
          <a:xfrm>
            <a:off x="6474838" y="2092105"/>
            <a:ext cx="4507457" cy="4426022"/>
            <a:chOff x="1238023" y="2383774"/>
            <a:chExt cx="3566954" cy="3560815"/>
          </a:xfrm>
        </p:grpSpPr>
        <p:sp>
          <p:nvSpPr>
            <p:cNvPr id="8" name="菱形 7"/>
            <p:cNvSpPr/>
            <p:nvPr>
              <p:custDataLst>
                <p:tags r:id="rId4"/>
              </p:custDataLst>
            </p:nvPr>
          </p:nvSpPr>
          <p:spPr>
            <a:xfrm>
              <a:off x="1819086" y="5486238"/>
              <a:ext cx="2299697" cy="458351"/>
            </a:xfrm>
            <a:prstGeom prst="diamond">
              <a:avLst/>
            </a:prstGeom>
            <a:gradFill>
              <a:gsLst>
                <a:gs pos="100000">
                  <a:schemeClr val="accent2">
                    <a:lumMod val="75000"/>
                    <a:alpha val="60000"/>
                  </a:schemeClr>
                </a:gs>
                <a:gs pos="68000">
                  <a:schemeClr val="accent2">
                    <a:alpha val="34000"/>
                  </a:schemeClr>
                </a:gs>
                <a:gs pos="27000">
                  <a:schemeClr val="accent2">
                    <a:alpha val="2000"/>
                  </a:schemeClr>
                </a:gs>
              </a:gsLst>
              <a:lin ang="5400000" scaled="1"/>
            </a:gradFill>
            <a:ln w="3175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9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62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 defTabSz="1096645"/>
              <a:endPara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菱形 8"/>
            <p:cNvSpPr/>
            <p:nvPr>
              <p:custDataLst>
                <p:tags r:id="rId5"/>
              </p:custDataLst>
            </p:nvPr>
          </p:nvSpPr>
          <p:spPr>
            <a:xfrm>
              <a:off x="1620774" y="5260209"/>
              <a:ext cx="2696320" cy="537402"/>
            </a:xfrm>
            <a:prstGeom prst="diamond">
              <a:avLst/>
            </a:prstGeom>
            <a:solidFill>
              <a:schemeClr val="accent2"/>
            </a:solidFill>
            <a:ln w="3175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5000">
                    <a:schemeClr val="accent2">
                      <a:lumMod val="60000"/>
                      <a:lumOff val="40000"/>
                      <a:alpha val="0"/>
                    </a:schemeClr>
                  </a:gs>
                </a:gsLst>
                <a:lin ang="162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 defTabSz="1096645"/>
              <a:endPara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菱形 9"/>
            <p:cNvSpPr/>
            <p:nvPr>
              <p:custDataLst>
                <p:tags r:id="rId6"/>
              </p:custDataLst>
            </p:nvPr>
          </p:nvSpPr>
          <p:spPr>
            <a:xfrm>
              <a:off x="1314848" y="5217556"/>
              <a:ext cx="3308172" cy="659350"/>
            </a:xfrm>
            <a:prstGeom prst="diamond">
              <a:avLst/>
            </a:prstGeom>
            <a:noFill/>
            <a:ln w="3175">
              <a:gradFill flip="none" rotWithShape="1">
                <a:gsLst>
                  <a:gs pos="0">
                    <a:schemeClr val="accent2"/>
                  </a:gs>
                  <a:gs pos="68000">
                    <a:schemeClr val="accent2">
                      <a:alpha val="0"/>
                    </a:schemeClr>
                  </a:gs>
                </a:gsLst>
                <a:lin ang="162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 defTabSz="1096645"/>
              <a:endPara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梯形 10"/>
            <p:cNvSpPr/>
            <p:nvPr>
              <p:custDataLst>
                <p:tags r:id="rId7"/>
              </p:custDataLst>
            </p:nvPr>
          </p:nvSpPr>
          <p:spPr>
            <a:xfrm rot="10800000">
              <a:off x="1238023" y="2383774"/>
              <a:ext cx="3566954" cy="3172557"/>
            </a:xfrm>
            <a:prstGeom prst="trapezoid">
              <a:avLst>
                <a:gd name="adj" fmla="val 16922"/>
              </a:avLst>
            </a:prstGeom>
            <a:gradFill>
              <a:gsLst>
                <a:gs pos="100000">
                  <a:schemeClr val="accent2">
                    <a:lumMod val="60000"/>
                    <a:lumOff val="40000"/>
                    <a:alpha val="0"/>
                  </a:schemeClr>
                </a:gs>
                <a:gs pos="0">
                  <a:schemeClr val="accent2">
                    <a:alpha val="1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 defTabSz="1096645">
                <a:defRPr/>
              </a:pPr>
              <a:endPara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8114464" y="2103132"/>
            <a:ext cx="1360800" cy="1360800"/>
          </a:xfrm>
          <a:prstGeom prst="ellipse">
            <a:avLst/>
          </a:prstGeom>
          <a:solidFill>
            <a:schemeClr val="accent2"/>
          </a:solidFill>
          <a:ln w="9525">
            <a:gradFill flip="none" rotWithShape="1">
              <a:gsLst>
                <a:gs pos="2000">
                  <a:schemeClr val="accent2"/>
                </a:gs>
                <a:gs pos="53000">
                  <a:schemeClr val="accent2"/>
                </a:gs>
                <a:gs pos="100000">
                  <a:schemeClr val="accent2"/>
                </a:gs>
              </a:gsLst>
              <a:lin ang="0" scaled="1"/>
            </a:gradFill>
          </a:ln>
          <a:effectLst>
            <a:outerShdw blurRad="127000" sx="104000" sy="104000" algn="ctr" rotWithShape="0">
              <a:schemeClr val="accent2"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Text3"/>
          <p:cNvGrpSpPr/>
          <p:nvPr>
            <p:custDataLst>
              <p:tags r:id="rId9"/>
            </p:custDataLst>
          </p:nvPr>
        </p:nvGrpSpPr>
        <p:grpSpPr>
          <a:xfrm>
            <a:off x="1186558" y="2092105"/>
            <a:ext cx="4507457" cy="4426016"/>
            <a:chOff x="1238023" y="2383776"/>
            <a:chExt cx="3566954" cy="3560813"/>
          </a:xfrm>
        </p:grpSpPr>
        <p:sp>
          <p:nvSpPr>
            <p:cNvPr id="3" name="菱形 2"/>
            <p:cNvSpPr/>
            <p:nvPr>
              <p:custDataLst>
                <p:tags r:id="rId10"/>
              </p:custDataLst>
            </p:nvPr>
          </p:nvSpPr>
          <p:spPr>
            <a:xfrm>
              <a:off x="1819086" y="5486238"/>
              <a:ext cx="2299697" cy="458351"/>
            </a:xfrm>
            <a:prstGeom prst="diamond">
              <a:avLst/>
            </a:prstGeom>
            <a:gradFill>
              <a:gsLst>
                <a:gs pos="100000">
                  <a:schemeClr val="accent1">
                    <a:alpha val="74000"/>
                  </a:schemeClr>
                </a:gs>
                <a:gs pos="72000">
                  <a:schemeClr val="accent1">
                    <a:alpha val="42000"/>
                  </a:schemeClr>
                </a:gs>
                <a:gs pos="41000">
                  <a:schemeClr val="accent1">
                    <a:alpha val="0"/>
                  </a:schemeClr>
                </a:gs>
              </a:gsLst>
              <a:lin ang="5400000" scaled="1"/>
            </a:gradFill>
            <a:ln w="3175">
              <a:gradFill flip="none" rotWithShape="1">
                <a:gsLst>
                  <a:gs pos="0">
                    <a:schemeClr val="accent1"/>
                  </a:gs>
                  <a:gs pos="39000">
                    <a:schemeClr val="accent1">
                      <a:alpha val="0"/>
                    </a:schemeClr>
                  </a:gs>
                </a:gsLst>
                <a:lin ang="162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 defTabSz="1096645"/>
              <a:endPara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菱形 3"/>
            <p:cNvSpPr/>
            <p:nvPr>
              <p:custDataLst>
                <p:tags r:id="rId11"/>
              </p:custDataLst>
            </p:nvPr>
          </p:nvSpPr>
          <p:spPr>
            <a:xfrm>
              <a:off x="1620774" y="5260209"/>
              <a:ext cx="2696320" cy="537402"/>
            </a:xfrm>
            <a:prstGeom prst="diamond">
              <a:avLst/>
            </a:prstGeom>
            <a:solidFill>
              <a:schemeClr val="accent1"/>
            </a:solidFill>
            <a:ln w="3175"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alpha val="0"/>
                    </a:schemeClr>
                  </a:gs>
                </a:gsLst>
                <a:lin ang="162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 defTabSz="1096645"/>
              <a:endPara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菱形 4"/>
            <p:cNvSpPr/>
            <p:nvPr>
              <p:custDataLst>
                <p:tags r:id="rId12"/>
              </p:custDataLst>
            </p:nvPr>
          </p:nvSpPr>
          <p:spPr>
            <a:xfrm>
              <a:off x="1314848" y="5217556"/>
              <a:ext cx="3308172" cy="659350"/>
            </a:xfrm>
            <a:prstGeom prst="diamond">
              <a:avLst/>
            </a:prstGeom>
            <a:noFill/>
            <a:ln w="3175">
              <a:gradFill flip="none" rotWithShape="1">
                <a:gsLst>
                  <a:gs pos="0">
                    <a:schemeClr val="accent1"/>
                  </a:gs>
                  <a:gs pos="68000">
                    <a:schemeClr val="accent1">
                      <a:alpha val="0"/>
                    </a:schemeClr>
                  </a:gs>
                </a:gsLst>
                <a:lin ang="162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689" tIns="54844" rIns="109689" bIns="54844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 defTabSz="1096645"/>
              <a:endPara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梯形 5"/>
            <p:cNvSpPr/>
            <p:nvPr>
              <p:custDataLst>
                <p:tags r:id="rId13"/>
              </p:custDataLst>
            </p:nvPr>
          </p:nvSpPr>
          <p:spPr>
            <a:xfrm rot="10800000">
              <a:off x="1238023" y="2383776"/>
              <a:ext cx="3566954" cy="3172559"/>
            </a:xfrm>
            <a:prstGeom prst="trapezoid">
              <a:avLst>
                <a:gd name="adj" fmla="val 16922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alpha val="1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 defTabSz="1096645">
                <a:defRPr/>
              </a:pPr>
              <a:endPara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4"/>
          <p:cNvSpPr/>
          <p:nvPr>
            <p:custDataLst>
              <p:tags r:id="rId14"/>
            </p:custDataLst>
          </p:nvPr>
        </p:nvSpPr>
        <p:spPr>
          <a:xfrm>
            <a:off x="2693588" y="2048500"/>
            <a:ext cx="1360542" cy="1360544"/>
          </a:xfrm>
          <a:prstGeom prst="ellipse">
            <a:avLst/>
          </a:prstGeom>
          <a:solidFill>
            <a:schemeClr val="accent1"/>
          </a:solidFill>
          <a:ln w="9525">
            <a:gradFill flip="none" rotWithShape="1">
              <a:gsLst>
                <a:gs pos="2000">
                  <a:schemeClr val="accent1"/>
                </a:gs>
                <a:gs pos="53000">
                  <a:srgbClr val="3B61ED">
                    <a:alpha val="0"/>
                  </a:srgbClr>
                </a:gs>
                <a:gs pos="100000">
                  <a:schemeClr val="accent1"/>
                </a:gs>
              </a:gsLst>
              <a:lin ang="0" scaled="1"/>
            </a:gradFill>
          </a:ln>
          <a:effectLst>
            <a:outerShdw blurRad="127000" sx="104000" sy="104000" algn="ctr" rotWithShape="0">
              <a:schemeClr val="accent1"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5"/>
          <p:cNvSpPr txBox="1"/>
          <p:nvPr>
            <p:custDataLst>
              <p:tags r:id="rId15"/>
            </p:custDataLst>
          </p:nvPr>
        </p:nvSpPr>
        <p:spPr>
          <a:xfrm>
            <a:off x="1624573" y="3675755"/>
            <a:ext cx="3631426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自然法则基石</a:t>
            </a:r>
          </a:p>
        </p:txBody>
      </p:sp>
      <p:sp>
        <p:nvSpPr>
          <p:cNvPr id="13" name="Text6"/>
          <p:cNvSpPr txBox="1"/>
          <p:nvPr>
            <p:custDataLst>
              <p:tags r:id="rId16"/>
            </p:custDataLst>
          </p:nvPr>
        </p:nvSpPr>
        <p:spPr>
          <a:xfrm>
            <a:off x="6958509" y="3675755"/>
            <a:ext cx="3568377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技术革新依据</a:t>
            </a:r>
          </a:p>
        </p:txBody>
      </p:sp>
      <p:sp>
        <p:nvSpPr>
          <p:cNvPr id="14" name="Text7"/>
          <p:cNvSpPr txBox="1"/>
          <p:nvPr>
            <p:custDataLst>
              <p:tags r:id="rId17"/>
            </p:custDataLst>
          </p:nvPr>
        </p:nvSpPr>
        <p:spPr>
          <a:xfrm>
            <a:off x="1987253" y="4134219"/>
            <a:ext cx="2906066" cy="1427544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能量守恒定律是自然界基本法则，如地球生态系统能量流动年均为5.42×10^21焦耳，维持生态平衡。理解此定律对解释自然现象至关重要。</a:t>
            </a:r>
          </a:p>
        </p:txBody>
      </p:sp>
      <p:sp>
        <p:nvSpPr>
          <p:cNvPr id="18" name="Text8"/>
          <p:cNvSpPr txBox="1"/>
          <p:nvPr>
            <p:custDataLst>
              <p:tags r:id="rId18"/>
            </p:custDataLst>
          </p:nvPr>
        </p:nvSpPr>
        <p:spPr>
          <a:xfrm>
            <a:off x="7289664" y="4134219"/>
            <a:ext cx="2906066" cy="1427544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能量守恒原理指导技术创新，如太阳能利用率提升至22%，高效利用源于对能量转换守恒的深刻理解。技术革新推动可持续发展，共创绿色未来。</a:t>
            </a:r>
          </a:p>
        </p:txBody>
      </p:sp>
      <p:sp>
        <p:nvSpPr>
          <p:cNvPr id="20" name="Shape1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3110969" y="2460628"/>
            <a:ext cx="525780" cy="515186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2"/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8531974" y="2525939"/>
            <a:ext cx="525780" cy="515186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9"/>
          <p:cNvSpPr txBox="1"/>
          <p:nvPr>
            <p:custDataLst>
              <p:tags r:id="rId21"/>
            </p:custDataLst>
          </p:nvPr>
        </p:nvSpPr>
        <p:spPr>
          <a:xfrm>
            <a:off x="347808" y="339877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能量守恒的重要性</a:t>
            </a:r>
          </a:p>
        </p:txBody>
      </p:sp>
    </p:spTree>
    <p:custDataLst>
      <p:custData r:id="rId22"/>
      <p:tags r:id="rId23"/>
    </p:custDataLst>
  </p:cSld>
  <p:clrMapOvr>
    <a:masterClrMapping/>
  </p:clrMapOvr>
</p:sld>
</file>

<file path=ppt/slides/slide2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1">
            <a:extLst>
              <a:ext uri="{FF2B5EF4-FFF2-40B4-BE49-F238E27FC236}">
                <a16:creationId xmlns:a16="http://schemas.microsoft.com/office/drawing/2014/main" id="{CD3AA68C-1EF8-18D9-5B03-068A2FB529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60" y="0"/>
            <a:ext cx="3891280" cy="6858000"/>
          </a:xfrm>
          <a:prstGeom prst="rect">
            <a:avLst/>
          </a:prstGeom>
          <a:blipFill>
            <a:blip r:embed="rId4"/>
            <a:stretch>
              <a:fillRect l="-100592" r="-100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2">
            <a:extLst>
              <a:ext uri="{FF2B5EF4-FFF2-40B4-BE49-F238E27FC236}">
                <a16:creationId xmlns:a16="http://schemas.microsoft.com/office/drawing/2014/main" id="{496BD2A5-1DAF-E695-56E2-20217063DE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17799" y="0"/>
            <a:ext cx="3891280" cy="68580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hape3">
            <a:extLst>
              <a:ext uri="{FF2B5EF4-FFF2-40B4-BE49-F238E27FC236}">
                <a16:creationId xmlns:a16="http://schemas.microsoft.com/office/drawing/2014/main" id="{59199D75-7FEF-5974-08D6-1D09EC4512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39124" y="435060"/>
            <a:ext cx="3222533" cy="2845658"/>
          </a:xfrm>
          <a:prstGeom prst="roundRect">
            <a:avLst>
              <a:gd name="adj" fmla="val 2298"/>
            </a:avLst>
          </a:prstGeom>
          <a:blipFill>
            <a:blip r:embed="rId7"/>
            <a:stretch>
              <a:fillRect l="-16255" r="-16255"/>
            </a:stretch>
          </a:blipFill>
          <a:ln>
            <a:noFill/>
          </a:ln>
          <a:effectLst>
            <a:outerShdw blurRad="101600" dist="63500" dir="10800000" sx="99000" sy="99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Shape4">
            <a:extLst>
              <a:ext uri="{FF2B5EF4-FFF2-40B4-BE49-F238E27FC236}">
                <a16:creationId xmlns:a16="http://schemas.microsoft.com/office/drawing/2014/main" id="{47A599F8-343F-8479-37A6-10BBB402EBD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39123" y="3646530"/>
            <a:ext cx="3222533" cy="2845658"/>
          </a:xfrm>
          <a:prstGeom prst="roundRect">
            <a:avLst>
              <a:gd name="adj" fmla="val 2298"/>
            </a:avLst>
          </a:prstGeom>
          <a:blipFill>
            <a:blip r:embed="rId9"/>
            <a:stretch>
              <a:fillRect l="-8870" r="-8870"/>
            </a:stretch>
          </a:blipFill>
          <a:ln>
            <a:noFill/>
          </a:ln>
          <a:effectLst>
            <a:outerShdw blurRad="101600" dist="63500" dir="10800000" sx="99000" sy="99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7D7F9E5B-7AF9-AC5D-434F-5E28A61D146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861462" y="389865"/>
            <a:ext cx="5878181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对未来能源发展的启示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C8E2001C-CA11-5B37-6476-F6A706C0D5B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861960" y="1886888"/>
            <a:ext cx="5885760" cy="426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1.节能技术革新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能量守恒原理促使节能技术不断革新，如LED照明比传统灯泡节能高达80%，据IEA数据，全球LED普及可年减碳6亿吨，推动绿色能源转型。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2.新能源策略优化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基于能量守恒，新能源策略如太阳能、风能优化布局，德国2020年可再生能源占比达46%，证明高效利用自然资源，减少化石依赖，实现能源自给自足的可能性。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D341855-3B14-FAB3-D9E6-3AD114166F6B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 flipH="1">
            <a:off x="7647545" y="6407703"/>
            <a:ext cx="4092098" cy="120864"/>
            <a:chOff x="7606416" y="1550405"/>
            <a:chExt cx="4092098" cy="120864"/>
          </a:xfrm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59824569-B4D6-F51C-C502-CBD787DB2726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flipH="1" flipV="1">
              <a:off x="7606416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D47D559-A2FB-3350-1F0C-58D80493C123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>
            <a:xfrm flipH="1" flipV="1">
              <a:off x="7742178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7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80F6D20A-30AB-3041-31E3-4A8A22409379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flipH="1" flipV="1">
              <a:off x="7877939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C855B4DD-089B-4CDB-FE71-468C9BC17ADD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flipH="1" flipV="1">
              <a:off x="8013701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EAE4AA5-99DC-FDDE-9B57-81CEFA2B73E9}"/>
                </a:ext>
              </a:extLst>
            </p:cNvPr>
            <p:cNvCxnSpPr/>
            <p:nvPr userDrawn="1">
              <p:custDataLst>
                <p:tags r:id="rId17"/>
              </p:custDataLst>
            </p:nvPr>
          </p:nvCxnSpPr>
          <p:spPr>
            <a:xfrm>
              <a:off x="8166027" y="1554889"/>
              <a:ext cx="353248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5000">
                    <a:schemeClr val="accent1">
                      <a:alpha val="40000"/>
                    </a:scheme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8"/>
      <p:tags r:id="rId19"/>
    </p:custDataLst>
    <p:extLst>
      <p:ext uri="{BB962C8B-B14F-4D97-AF65-F5344CB8AC3E}">
        <p14:creationId val="1771490999"/>
      </p:ext>
    </p:extLst>
  </p:cSld>
  <p:clrMapOvr>
    <a:masterClrMapping/>
  </p:clrMapOvr>
</p:sld>
</file>

<file path=ppt/slides/slide2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Shape1">
            <a:extLst>
              <a:ext uri="{FF2B5EF4-FFF2-40B4-BE49-F238E27FC236}">
                <a16:creationId xmlns:a16="http://schemas.microsoft.com/office/drawing/2014/main" id="{6C87DA70-85C0-20D0-53CC-CE6D95CE06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3643077" cy="3269252"/>
          </a:xfrm>
          <a:custGeom>
            <a:gdLst>
              <a:gd name="connsiteX0" fmla="*/ 0 w 3643077"/>
              <a:gd name="connsiteY0" fmla="*/ 0 h 3269252"/>
              <a:gd name="connsiteX1" fmla="*/ 3366444 w 3643077"/>
              <a:gd name="connsiteY1" fmla="*/ 0 h 3269252"/>
              <a:gd name="connsiteX2" fmla="*/ 3380107 w 3643077"/>
              <a:gd name="connsiteY2" fmla="*/ 22694 h 3269252"/>
              <a:gd name="connsiteX3" fmla="*/ 3643077 w 3643077"/>
              <a:gd name="connsiteY3" fmla="*/ 1070669 h 3269252"/>
              <a:gd name="connsiteX4" fmla="*/ 1464269 w 3643077"/>
              <a:gd name="connsiteY4" fmla="*/ 3269252 h 3269252"/>
              <a:gd name="connsiteX5" fmla="*/ 78345 w 3643077"/>
              <a:gd name="connsiteY5" fmla="*/ 2767203 h 3269252"/>
              <a:gd name="connsiteX6" fmla="*/ 0 w 3643077"/>
              <a:gd name="connsiteY6" fmla="*/ 2695352 h 32692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3077" h="3269252">
                <a:moveTo>
                  <a:pt x="0" y="0"/>
                </a:moveTo>
                <a:lnTo>
                  <a:pt x="3366444" y="0"/>
                </a:lnTo>
                <a:lnTo>
                  <a:pt x="3380107" y="22694"/>
                </a:lnTo>
                <a:cubicBezTo>
                  <a:pt x="3547815" y="334218"/>
                  <a:pt x="3643077" y="691218"/>
                  <a:pt x="3643077" y="1070669"/>
                </a:cubicBezTo>
                <a:cubicBezTo>
                  <a:pt x="3643077" y="2284913"/>
                  <a:pt x="2667592" y="3269252"/>
                  <a:pt x="1464269" y="3269252"/>
                </a:cubicBezTo>
                <a:cubicBezTo>
                  <a:pt x="937816" y="3269252"/>
                  <a:pt x="454972" y="3080844"/>
                  <a:pt x="78345" y="2767203"/>
                </a:cubicBezTo>
                <a:lnTo>
                  <a:pt x="0" y="2695352"/>
                </a:lnTo>
                <a:close/>
              </a:path>
            </a:pathLst>
          </a:custGeom>
          <a:blipFill>
            <a:blip r:embed="rId4"/>
            <a:stretch>
              <a:fillRect l="-17321" r="-17321"/>
            </a:stretch>
          </a:blipFill>
          <a:ln>
            <a:noFill/>
          </a:ln>
          <a:effectLst>
            <a:outerShdw blurRad="139700" dist="12700" sx="99000" sy="99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2">
            <a:extLst>
              <a:ext uri="{FF2B5EF4-FFF2-40B4-BE49-F238E27FC236}">
                <a16:creationId xmlns:a16="http://schemas.microsoft.com/office/drawing/2014/main" id="{6CFA1478-EF05-5FAF-D443-E1F7F5FEB1E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2818" y="6255134"/>
            <a:ext cx="1163894" cy="25122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 lIns="91440" tIns="0" rIns="0" b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Read more &gt;&gt;</a:t>
            </a: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6C090D0C-79C7-9D92-130A-BDF36398E16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02818" y="4632756"/>
            <a:ext cx="5290366" cy="1366991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课程总结与未来展望:互动与交流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6F839DF9-68D9-D3C1-4F6E-CC4AA74E875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96001" y="1789251"/>
            <a:ext cx="5509600" cy="404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1.守恒应用广泛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能量守恒原理在电力、交通等领域广泛应用，如电动汽车能量回收效率可达80%，促进节能减排。讨论其应用可激发创新思考。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2.疑问促进探究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参与者提出如能量转换效率极限等问题，可引导深入探讨能量守恒的边界条件，促进课程内容的深化与拓展，共寻答案。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3.未来趋势乐观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随着科技进步，如高效太阳能电池效率逐年提升，能量守恒原理的应用将更加高效。鼓励展望其未来应用，共谋绿色发展之路。</a:t>
            </a: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68B5ED0F-59E3-4FF0-A561-FB0B9BE6AFD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16071" y="1341220"/>
            <a:ext cx="3035953" cy="30359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57200" sx="104000" sy="104000" algn="ctr" rotWithShape="0">
              <a:schemeClr val="accen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06E4A765-B1A4-EB89-EDCC-1304D438C30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102340" y="1427490"/>
            <a:ext cx="2863414" cy="2863414"/>
          </a:xfrm>
          <a:prstGeom prst="ellipse">
            <a:avLst/>
          </a:prstGeom>
          <a:noFill/>
          <a:ln w="12700" cmpd="thickThin">
            <a:solidFill>
              <a:schemeClr val="accent3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3">
            <a:extLst>
              <a:ext uri="{FF2B5EF4-FFF2-40B4-BE49-F238E27FC236}">
                <a16:creationId xmlns:a16="http://schemas.microsoft.com/office/drawing/2014/main" id="{10F403E4-5263-E2DE-0E46-21D2F3B426A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181251" y="1506401"/>
            <a:ext cx="2705588" cy="2705588"/>
          </a:xfrm>
          <a:prstGeom prst="ellipse">
            <a:avLst/>
          </a:prstGeom>
          <a:blipFill>
            <a:blip r:embed="rId11"/>
            <a:stretch>
              <a:fillRect l="-25029" r="-250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33BE762-C1BD-7007-AD61-FE03C6DFF008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6096000" y="1299587"/>
            <a:ext cx="1284241" cy="206814"/>
            <a:chOff x="10691102" y="4393885"/>
            <a:chExt cx="860085" cy="330835"/>
          </a:xfrm>
        </p:grpSpPr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23B33687-CE88-2B23-55FD-87DB6D56C3E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10691102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41132FF5-A9F0-2F3C-3A01-7B1B88D6027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H="1">
              <a:off x="11262108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7FE1FD36-8767-14D7-3B6C-71900A698B8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H="1">
              <a:off x="11397274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5AD8CE90-7C7E-E7FE-76E0-5AFD2864AAC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H="1">
              <a:off x="11119906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E63C77CB-9C0D-B531-A2B0-A0E86545B90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H="1">
              <a:off x="109766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0D462FB2-A038-6AC7-E5B3-7393B2EDC30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flipH="1">
              <a:off x="108341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19"/>
      <p:tags r:id="rId20"/>
    </p:custDataLst>
    <p:extLst>
      <p:ext uri="{BB962C8B-B14F-4D97-AF65-F5344CB8AC3E}">
        <p14:creationId val="4055264109"/>
      </p:ext>
    </p:extLst>
  </p:cSld>
  <p:clrMapOvr>
    <a:masterClrMapping/>
  </p:clrMapOvr>
</p:sld>
</file>

<file path=ppt/slides/slide2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1187E3-1F47-0016-0242-C0C67817A27F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3" name="shape 2" descr="背景图案&#10;&#10;描述已自动生成">
            <a:extLst>
              <a:ext uri="{FF2B5EF4-FFF2-40B4-BE49-F238E27FC236}">
                <a16:creationId xmlns:a16="http://schemas.microsoft.com/office/drawing/2014/main" id="{263C00CF-031D-71F7-EBA6-8C62126EFF6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8589"/>
          <a:stretch>
            <a:fillRect/>
          </a:stretch>
        </p:blipFill>
        <p:spPr>
          <a:xfrm flipH="1">
            <a:off x="-16124" y="0"/>
            <a:ext cx="12224248" cy="6858000"/>
          </a:xfrm>
          <a:prstGeom prst="rect">
            <a:avLst/>
          </a:prstGeom>
        </p:spPr>
      </p:pic>
      <p:sp>
        <p:nvSpPr>
          <p:cNvPr id="4" name="任意多边形 16">
            <a:extLst>
              <a:ext uri="{FF2B5EF4-FFF2-40B4-BE49-F238E27FC236}">
                <a16:creationId xmlns:a16="http://schemas.microsoft.com/office/drawing/2014/main" id="{664580DC-29D6-A08B-CA11-F0C5D6E3DEFF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0" y="5159141"/>
            <a:ext cx="12192000" cy="1698858"/>
          </a:xfrm>
          <a:custGeom>
            <a:gdLst>
              <a:gd name="connsiteX0" fmla="*/ 9404442 w 12192000"/>
              <a:gd name="connsiteY0" fmla="*/ 42 h 1945425"/>
              <a:gd name="connsiteX1" fmla="*/ 4287877 w 12192000"/>
              <a:gd name="connsiteY1" fmla="*/ 1250682 h 1945425"/>
              <a:gd name="connsiteX2" fmla="*/ 775892 w 12192000"/>
              <a:gd name="connsiteY2" fmla="*/ 109658 h 1945425"/>
              <a:gd name="connsiteX3" fmla="*/ 44229 w 12192000"/>
              <a:gd name="connsiteY3" fmla="*/ 160454 h 1945425"/>
              <a:gd name="connsiteX4" fmla="*/ 0 w 12192000"/>
              <a:gd name="connsiteY4" fmla="*/ 170610 h 1945425"/>
              <a:gd name="connsiteX5" fmla="*/ 0 w 12192000"/>
              <a:gd name="connsiteY5" fmla="*/ 1462826 h 1945425"/>
              <a:gd name="connsiteX6" fmla="*/ 0 w 12192000"/>
              <a:gd name="connsiteY6" fmla="*/ 1945425 h 1945425"/>
              <a:gd name="connsiteX7" fmla="*/ 12192000 w 12192000"/>
              <a:gd name="connsiteY7" fmla="*/ 1945425 h 1945425"/>
              <a:gd name="connsiteX8" fmla="*/ 12192000 w 12192000"/>
              <a:gd name="connsiteY8" fmla="*/ 1462826 h 1945425"/>
              <a:gd name="connsiteX9" fmla="*/ 12192000 w 12192000"/>
              <a:gd name="connsiteY9" fmla="*/ 761100 h 1945425"/>
              <a:gd name="connsiteX10" fmla="*/ 12167798 w 12192000"/>
              <a:gd name="connsiteY10" fmla="*/ 751781 h 1945425"/>
              <a:gd name="connsiteX11" fmla="*/ 9404442 w 12192000"/>
              <a:gd name="connsiteY11" fmla="*/ 42 h 1945425"/>
              <a:gd name="connsiteX0-1" fmla="*/ 9506042 w 12192000"/>
              <a:gd name="connsiteY0-2" fmla="*/ 17668 h 1844748"/>
              <a:gd name="connsiteX1-3" fmla="*/ 4287877 w 12192000"/>
              <a:gd name="connsiteY1-4" fmla="*/ 1150005 h 1844748"/>
              <a:gd name="connsiteX2-5" fmla="*/ 775892 w 12192000"/>
              <a:gd name="connsiteY2-6" fmla="*/ 8981 h 1844748"/>
              <a:gd name="connsiteX3-7" fmla="*/ 44229 w 12192000"/>
              <a:gd name="connsiteY3-8" fmla="*/ 59777 h 1844748"/>
              <a:gd name="connsiteX4-9" fmla="*/ 0 w 12192000"/>
              <a:gd name="connsiteY4-10" fmla="*/ 69933 h 1844748"/>
              <a:gd name="connsiteX5-11" fmla="*/ 0 w 12192000"/>
              <a:gd name="connsiteY5-12" fmla="*/ 1362149 h 1844748"/>
              <a:gd name="connsiteX6-13" fmla="*/ 0 w 12192000"/>
              <a:gd name="connsiteY6-14" fmla="*/ 1844748 h 1844748"/>
              <a:gd name="connsiteX7-15" fmla="*/ 12192000 w 12192000"/>
              <a:gd name="connsiteY7-16" fmla="*/ 1844748 h 1844748"/>
              <a:gd name="connsiteX8-17" fmla="*/ 12192000 w 12192000"/>
              <a:gd name="connsiteY8-18" fmla="*/ 1362149 h 1844748"/>
              <a:gd name="connsiteX9-19" fmla="*/ 12192000 w 12192000"/>
              <a:gd name="connsiteY9-20" fmla="*/ 660423 h 1844748"/>
              <a:gd name="connsiteX10-21" fmla="*/ 12167798 w 12192000"/>
              <a:gd name="connsiteY10-22" fmla="*/ 651104 h 1844748"/>
              <a:gd name="connsiteX11-23" fmla="*/ 9506042 w 12192000"/>
              <a:gd name="connsiteY11-24" fmla="*/ 17668 h 184474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2192000" h="1844748">
                <a:moveTo>
                  <a:pt x="9506042" y="17668"/>
                </a:moveTo>
                <a:cubicBezTo>
                  <a:pt x="7894075" y="26197"/>
                  <a:pt x="5742902" y="1151453"/>
                  <a:pt x="4287877" y="1150005"/>
                </a:cubicBezTo>
                <a:cubicBezTo>
                  <a:pt x="2832852" y="1148557"/>
                  <a:pt x="1717592" y="102803"/>
                  <a:pt x="775892" y="8981"/>
                </a:cubicBezTo>
                <a:cubicBezTo>
                  <a:pt x="540467" y="-14474"/>
                  <a:pt x="289001" y="9949"/>
                  <a:pt x="44229" y="59777"/>
                </a:cubicBezTo>
                <a:lnTo>
                  <a:pt x="0" y="69933"/>
                </a:lnTo>
                <a:lnTo>
                  <a:pt x="0" y="1362149"/>
                </a:lnTo>
                <a:lnTo>
                  <a:pt x="0" y="1844748"/>
                </a:lnTo>
                <a:lnTo>
                  <a:pt x="12192000" y="1844748"/>
                </a:lnTo>
                <a:lnTo>
                  <a:pt x="12192000" y="1362149"/>
                </a:lnTo>
                <a:lnTo>
                  <a:pt x="12192000" y="660423"/>
                </a:lnTo>
                <a:lnTo>
                  <a:pt x="12167798" y="651104"/>
                </a:lnTo>
                <a:cubicBezTo>
                  <a:pt x="11288598" y="307369"/>
                  <a:pt x="10412774" y="12870"/>
                  <a:pt x="9506042" y="17668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14">
            <a:extLst>
              <a:ext uri="{FF2B5EF4-FFF2-40B4-BE49-F238E27FC236}">
                <a16:creationId xmlns:a16="http://schemas.microsoft.com/office/drawing/2014/main" id="{9E3233A0-2FEA-DFFA-7A50-63473F2A022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5457524"/>
            <a:ext cx="12192000" cy="1400474"/>
          </a:xfrm>
          <a:custGeom>
            <a:gdLst>
              <a:gd name="connsiteX0" fmla="*/ 0 w 12192000"/>
              <a:gd name="connsiteY0" fmla="*/ 0 h 1747898"/>
              <a:gd name="connsiteX1" fmla="*/ 0 w 12192000"/>
              <a:gd name="connsiteY1" fmla="*/ 1265298 h 1747898"/>
              <a:gd name="connsiteX2" fmla="*/ 0 w 12192000"/>
              <a:gd name="connsiteY2" fmla="*/ 1265299 h 1747898"/>
              <a:gd name="connsiteX3" fmla="*/ 0 w 12192000"/>
              <a:gd name="connsiteY3" fmla="*/ 1747898 h 1747898"/>
              <a:gd name="connsiteX4" fmla="*/ 12192000 w 12192000"/>
              <a:gd name="connsiteY4" fmla="*/ 1747898 h 1747898"/>
              <a:gd name="connsiteX5" fmla="*/ 12192000 w 12192000"/>
              <a:gd name="connsiteY5" fmla="*/ 1265299 h 1747898"/>
              <a:gd name="connsiteX6" fmla="*/ 12192000 w 12192000"/>
              <a:gd name="connsiteY6" fmla="*/ 1265298 h 1747898"/>
              <a:gd name="connsiteX7" fmla="*/ 12192000 w 12192000"/>
              <a:gd name="connsiteY7" fmla="*/ 233453 h 1747898"/>
              <a:gd name="connsiteX8" fmla="*/ 12180015 w 12192000"/>
              <a:gd name="connsiteY8" fmla="*/ 236843 h 1747898"/>
              <a:gd name="connsiteX9" fmla="*/ 10116096 w 12192000"/>
              <a:gd name="connsiteY9" fmla="*/ 823674 h 1747898"/>
              <a:gd name="connsiteX10" fmla="*/ 6934544 w 12192000"/>
              <a:gd name="connsiteY10" fmla="*/ 170534 h 1747898"/>
              <a:gd name="connsiteX11" fmla="*/ 3174260 w 12192000"/>
              <a:gd name="connsiteY11" fmla="*/ 877916 h 1747898"/>
              <a:gd name="connsiteX12" fmla="*/ 72665 w 12192000"/>
              <a:gd name="connsiteY12" fmla="*/ 9753 h 1747898"/>
              <a:gd name="connsiteX0-1" fmla="*/ 0 w 12192000"/>
              <a:gd name="connsiteY0-2" fmla="*/ 0 h 1747898"/>
              <a:gd name="connsiteX1-3" fmla="*/ 0 w 12192000"/>
              <a:gd name="connsiteY1-4" fmla="*/ 1265298 h 1747898"/>
              <a:gd name="connsiteX2-5" fmla="*/ 0 w 12192000"/>
              <a:gd name="connsiteY2-6" fmla="*/ 1265299 h 1747898"/>
              <a:gd name="connsiteX3-7" fmla="*/ 0 w 12192000"/>
              <a:gd name="connsiteY3-8" fmla="*/ 1747898 h 1747898"/>
              <a:gd name="connsiteX4-9" fmla="*/ 12192000 w 12192000"/>
              <a:gd name="connsiteY4-10" fmla="*/ 1747898 h 1747898"/>
              <a:gd name="connsiteX5-11" fmla="*/ 12192000 w 12192000"/>
              <a:gd name="connsiteY5-12" fmla="*/ 1265299 h 1747898"/>
              <a:gd name="connsiteX6-13" fmla="*/ 12192000 w 12192000"/>
              <a:gd name="connsiteY6-14" fmla="*/ 1265298 h 1747898"/>
              <a:gd name="connsiteX7-15" fmla="*/ 12192000 w 12192000"/>
              <a:gd name="connsiteY7-16" fmla="*/ 233453 h 1747898"/>
              <a:gd name="connsiteX8-17" fmla="*/ 12180015 w 12192000"/>
              <a:gd name="connsiteY8-18" fmla="*/ 236843 h 1747898"/>
              <a:gd name="connsiteX9-19" fmla="*/ 10116096 w 12192000"/>
              <a:gd name="connsiteY9-20" fmla="*/ 823674 h 1747898"/>
              <a:gd name="connsiteX10-21" fmla="*/ 6934544 w 12192000"/>
              <a:gd name="connsiteY10-22" fmla="*/ 170534 h 1747898"/>
              <a:gd name="connsiteX11-23" fmla="*/ 3059960 w 12192000"/>
              <a:gd name="connsiteY11-24" fmla="*/ 920204 h 1747898"/>
              <a:gd name="connsiteX12-25" fmla="*/ 72665 w 12192000"/>
              <a:gd name="connsiteY12-26" fmla="*/ 9753 h 1747898"/>
              <a:gd name="connsiteX13" fmla="*/ 0 w 12192000"/>
              <a:gd name="connsiteY13" fmla="*/ 0 h 1747898"/>
              <a:gd name="connsiteX0-27" fmla="*/ 0 w 12192000"/>
              <a:gd name="connsiteY0-28" fmla="*/ 0 h 1747898"/>
              <a:gd name="connsiteX1-29" fmla="*/ 0 w 12192000"/>
              <a:gd name="connsiteY1-30" fmla="*/ 1265298 h 1747898"/>
              <a:gd name="connsiteX2-31" fmla="*/ 0 w 12192000"/>
              <a:gd name="connsiteY2-32" fmla="*/ 1265299 h 1747898"/>
              <a:gd name="connsiteX3-33" fmla="*/ 0 w 12192000"/>
              <a:gd name="connsiteY3-34" fmla="*/ 1747898 h 1747898"/>
              <a:gd name="connsiteX4-35" fmla="*/ 12192000 w 12192000"/>
              <a:gd name="connsiteY4-36" fmla="*/ 1747898 h 1747898"/>
              <a:gd name="connsiteX5-37" fmla="*/ 12192000 w 12192000"/>
              <a:gd name="connsiteY5-38" fmla="*/ 1265299 h 1747898"/>
              <a:gd name="connsiteX6-39" fmla="*/ 12192000 w 12192000"/>
              <a:gd name="connsiteY6-40" fmla="*/ 1265298 h 1747898"/>
              <a:gd name="connsiteX7-41" fmla="*/ 12192000 w 12192000"/>
              <a:gd name="connsiteY7-42" fmla="*/ 233453 h 1747898"/>
              <a:gd name="connsiteX8-43" fmla="*/ 12180015 w 12192000"/>
              <a:gd name="connsiteY8-44" fmla="*/ 236843 h 1747898"/>
              <a:gd name="connsiteX9-45" fmla="*/ 10116096 w 12192000"/>
              <a:gd name="connsiteY9-46" fmla="*/ 823674 h 1747898"/>
              <a:gd name="connsiteX10-47" fmla="*/ 6617044 w 12192000"/>
              <a:gd name="connsiteY10-48" fmla="*/ 71863 h 1747898"/>
              <a:gd name="connsiteX11-49" fmla="*/ 3059960 w 12192000"/>
              <a:gd name="connsiteY11-50" fmla="*/ 920204 h 1747898"/>
              <a:gd name="connsiteX12-51" fmla="*/ 72665 w 12192000"/>
              <a:gd name="connsiteY12-52" fmla="*/ 9753 h 1747898"/>
              <a:gd name="connsiteX13-53" fmla="*/ 0 w 12192000"/>
              <a:gd name="connsiteY13-54" fmla="*/ 0 h 17478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53" y="connsiteY13-54"/>
              </a:cxn>
            </a:cxnLst>
            <a:rect l="l" t="t" r="r" b="b"/>
            <a:pathLst>
              <a:path w="12192000" h="1747898">
                <a:moveTo>
                  <a:pt x="0" y="0"/>
                </a:moveTo>
                <a:lnTo>
                  <a:pt x="0" y="1265298"/>
                </a:lnTo>
                <a:lnTo>
                  <a:pt x="0" y="1265299"/>
                </a:lnTo>
                <a:lnTo>
                  <a:pt x="0" y="1747898"/>
                </a:lnTo>
                <a:lnTo>
                  <a:pt x="12192000" y="1747898"/>
                </a:lnTo>
                <a:lnTo>
                  <a:pt x="12192000" y="1265299"/>
                </a:lnTo>
                <a:lnTo>
                  <a:pt x="12192000" y="1265298"/>
                </a:lnTo>
                <a:lnTo>
                  <a:pt x="12192000" y="233453"/>
                </a:lnTo>
                <a:lnTo>
                  <a:pt x="12180015" y="236843"/>
                </a:lnTo>
                <a:cubicBezTo>
                  <a:pt x="11579530" y="422998"/>
                  <a:pt x="11043258" y="851171"/>
                  <a:pt x="10116096" y="823674"/>
                </a:cubicBezTo>
                <a:cubicBezTo>
                  <a:pt x="9188934" y="796177"/>
                  <a:pt x="7774509" y="62885"/>
                  <a:pt x="6617044" y="71863"/>
                </a:cubicBezTo>
                <a:cubicBezTo>
                  <a:pt x="5459579" y="80841"/>
                  <a:pt x="4431497" y="908607"/>
                  <a:pt x="3059960" y="920204"/>
                </a:cubicBezTo>
                <a:cubicBezTo>
                  <a:pt x="2117028" y="928176"/>
                  <a:pt x="1120225" y="175569"/>
                  <a:pt x="72665" y="9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EB92CA6-4711-45CD-DE33-1962F13EB50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3875388" y="4197177"/>
            <a:ext cx="2016928" cy="4813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7E07F20-4825-6F25-EFDB-F51CABC26CF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6101771" y="4203346"/>
            <a:ext cx="2016928" cy="481326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Text1">
            <a:extLst>
              <a:ext uri="{FF2B5EF4-FFF2-40B4-BE49-F238E27FC236}">
                <a16:creationId xmlns:a16="http://schemas.microsoft.com/office/drawing/2014/main" id="{251A619F-5922-5C16-39F8-0CA32758F25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flipH="1">
            <a:off x="6311226" y="4290850"/>
            <a:ext cx="1598018" cy="293979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汇报人：尤小优</a:t>
            </a:r>
            <a:endParaRPr lang="en-US" altLang="en-US" sz="1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Text2">
            <a:extLst>
              <a:ext uri="{FF2B5EF4-FFF2-40B4-BE49-F238E27FC236}">
                <a16:creationId xmlns:a16="http://schemas.microsoft.com/office/drawing/2014/main" id="{BE819DBA-BB69-9017-B604-C8FCD8BB3F0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flipH="1">
            <a:off x="4054489" y="4287105"/>
            <a:ext cx="1689904" cy="29772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2DB80A3A-A6EA-AAFB-2827-9812E6EB83C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8316612" y="331638"/>
            <a:ext cx="3464762" cy="441515"/>
          </a:xfrm>
          <a:prstGeom prst="roundRect">
            <a:avLst/>
          </a:prstGeom>
          <a:noFill/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Text3">
            <a:extLst>
              <a:ext uri="{FF2B5EF4-FFF2-40B4-BE49-F238E27FC236}">
                <a16:creationId xmlns:a16="http://schemas.microsoft.com/office/drawing/2014/main" id="{21AB4F5B-1111-D2A2-CB92-35BD5682CA7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 flipH="1">
            <a:off x="10138275" y="328649"/>
            <a:ext cx="1543283" cy="41453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线条2">
            <a:extLst>
              <a:ext uri="{FF2B5EF4-FFF2-40B4-BE49-F238E27FC236}">
                <a16:creationId xmlns:a16="http://schemas.microsoft.com/office/drawing/2014/main" id="{B271050E-89C9-618D-FA99-B0E56FF808C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H="1">
            <a:off x="2774216" y="3301895"/>
            <a:ext cx="358222" cy="0"/>
          </a:xfrm>
          <a:prstGeom prst="line">
            <a:avLst/>
          </a:prstGeom>
          <a:ln w="25400" cap="flat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线条1">
            <a:extLst>
              <a:ext uri="{FF2B5EF4-FFF2-40B4-BE49-F238E27FC236}">
                <a16:creationId xmlns:a16="http://schemas.microsoft.com/office/drawing/2014/main" id="{AE60E2DB-0A5A-A94A-196B-13DAAFC64AC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H="1">
            <a:off x="8891960" y="3301895"/>
            <a:ext cx="361086" cy="0"/>
          </a:xfrm>
          <a:prstGeom prst="line">
            <a:avLst/>
          </a:prstGeom>
          <a:ln w="25400" cap="flat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Text4">
            <a:extLst>
              <a:ext uri="{FF2B5EF4-FFF2-40B4-BE49-F238E27FC236}">
                <a16:creationId xmlns:a16="http://schemas.microsoft.com/office/drawing/2014/main" id="{B2A8FF9C-C92B-840B-A168-D470FF46FE1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flipH="1">
            <a:off x="3266957" y="3171225"/>
            <a:ext cx="5453824" cy="875021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sp>
        <p:nvSpPr>
          <p:cNvPr id="18" name="Text5">
            <a:extLst>
              <a:ext uri="{FF2B5EF4-FFF2-40B4-BE49-F238E27FC236}">
                <a16:creationId xmlns:a16="http://schemas.microsoft.com/office/drawing/2014/main" id="{4075792F-884C-71A8-FF6D-5FC6B3C1F94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 flipH="1">
            <a:off x="927100" y="942288"/>
            <a:ext cx="10337800" cy="2064277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</p:spTree>
    <p:custDataLst>
      <p:custData r:id="rId17"/>
      <p:tags r:id="rId18"/>
    </p:custDataLst>
    <p:extLst>
      <p:ext uri="{BB962C8B-B14F-4D97-AF65-F5344CB8AC3E}">
        <p14:creationId val="814758675"/>
      </p:ext>
    </p:extLst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90701-D5C7-1D6F-678C-D6AF9A068E5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6" name="shape 5" descr="背景图案&#10;&#10;描述已自动生成">
            <a:extLst>
              <a:ext uri="{FF2B5EF4-FFF2-40B4-BE49-F238E27FC236}">
                <a16:creationId xmlns:a16="http://schemas.microsoft.com/office/drawing/2014/main" id="{BCA4AE27-EBA6-0890-CBAC-F7676EA261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8589"/>
          <a:stretch>
            <a:fillRect/>
          </a:stretch>
        </p:blipFill>
        <p:spPr>
          <a:xfrm>
            <a:off x="-16124" y="0"/>
            <a:ext cx="12224248" cy="6858000"/>
          </a:xfrm>
          <a:prstGeom prst="rect">
            <a:avLst/>
          </a:prstGeom>
        </p:spPr>
      </p:pic>
      <p:sp>
        <p:nvSpPr>
          <p:cNvPr id="4" name="任意多边形 16">
            <a:extLst>
              <a:ext uri="{FF2B5EF4-FFF2-40B4-BE49-F238E27FC236}">
                <a16:creationId xmlns:a16="http://schemas.microsoft.com/office/drawing/2014/main" id="{F825551C-5D4A-F3EF-F29F-A62FEB160E6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0" y="5159141"/>
            <a:ext cx="12192000" cy="1698858"/>
          </a:xfrm>
          <a:custGeom>
            <a:gdLst>
              <a:gd name="connsiteX0" fmla="*/ 9404442 w 12192000"/>
              <a:gd name="connsiteY0" fmla="*/ 42 h 1945425"/>
              <a:gd name="connsiteX1" fmla="*/ 4287877 w 12192000"/>
              <a:gd name="connsiteY1" fmla="*/ 1250682 h 1945425"/>
              <a:gd name="connsiteX2" fmla="*/ 775892 w 12192000"/>
              <a:gd name="connsiteY2" fmla="*/ 109658 h 1945425"/>
              <a:gd name="connsiteX3" fmla="*/ 44229 w 12192000"/>
              <a:gd name="connsiteY3" fmla="*/ 160454 h 1945425"/>
              <a:gd name="connsiteX4" fmla="*/ 0 w 12192000"/>
              <a:gd name="connsiteY4" fmla="*/ 170610 h 1945425"/>
              <a:gd name="connsiteX5" fmla="*/ 0 w 12192000"/>
              <a:gd name="connsiteY5" fmla="*/ 1462826 h 1945425"/>
              <a:gd name="connsiteX6" fmla="*/ 0 w 12192000"/>
              <a:gd name="connsiteY6" fmla="*/ 1945425 h 1945425"/>
              <a:gd name="connsiteX7" fmla="*/ 12192000 w 12192000"/>
              <a:gd name="connsiteY7" fmla="*/ 1945425 h 1945425"/>
              <a:gd name="connsiteX8" fmla="*/ 12192000 w 12192000"/>
              <a:gd name="connsiteY8" fmla="*/ 1462826 h 1945425"/>
              <a:gd name="connsiteX9" fmla="*/ 12192000 w 12192000"/>
              <a:gd name="connsiteY9" fmla="*/ 761100 h 1945425"/>
              <a:gd name="connsiteX10" fmla="*/ 12167798 w 12192000"/>
              <a:gd name="connsiteY10" fmla="*/ 751781 h 1945425"/>
              <a:gd name="connsiteX11" fmla="*/ 9404442 w 12192000"/>
              <a:gd name="connsiteY11" fmla="*/ 42 h 1945425"/>
              <a:gd name="connsiteX0-1" fmla="*/ 9506042 w 12192000"/>
              <a:gd name="connsiteY0-2" fmla="*/ 17668 h 1844748"/>
              <a:gd name="connsiteX1-3" fmla="*/ 4287877 w 12192000"/>
              <a:gd name="connsiteY1-4" fmla="*/ 1150005 h 1844748"/>
              <a:gd name="connsiteX2-5" fmla="*/ 775892 w 12192000"/>
              <a:gd name="connsiteY2-6" fmla="*/ 8981 h 1844748"/>
              <a:gd name="connsiteX3-7" fmla="*/ 44229 w 12192000"/>
              <a:gd name="connsiteY3-8" fmla="*/ 59777 h 1844748"/>
              <a:gd name="connsiteX4-9" fmla="*/ 0 w 12192000"/>
              <a:gd name="connsiteY4-10" fmla="*/ 69933 h 1844748"/>
              <a:gd name="connsiteX5-11" fmla="*/ 0 w 12192000"/>
              <a:gd name="connsiteY5-12" fmla="*/ 1362149 h 1844748"/>
              <a:gd name="connsiteX6-13" fmla="*/ 0 w 12192000"/>
              <a:gd name="connsiteY6-14" fmla="*/ 1844748 h 1844748"/>
              <a:gd name="connsiteX7-15" fmla="*/ 12192000 w 12192000"/>
              <a:gd name="connsiteY7-16" fmla="*/ 1844748 h 1844748"/>
              <a:gd name="connsiteX8-17" fmla="*/ 12192000 w 12192000"/>
              <a:gd name="connsiteY8-18" fmla="*/ 1362149 h 1844748"/>
              <a:gd name="connsiteX9-19" fmla="*/ 12192000 w 12192000"/>
              <a:gd name="connsiteY9-20" fmla="*/ 660423 h 1844748"/>
              <a:gd name="connsiteX10-21" fmla="*/ 12167798 w 12192000"/>
              <a:gd name="connsiteY10-22" fmla="*/ 651104 h 1844748"/>
              <a:gd name="connsiteX11-23" fmla="*/ 9506042 w 12192000"/>
              <a:gd name="connsiteY11-24" fmla="*/ 17668 h 184474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2192000" h="1844748">
                <a:moveTo>
                  <a:pt x="9506042" y="17668"/>
                </a:moveTo>
                <a:cubicBezTo>
                  <a:pt x="7894075" y="26197"/>
                  <a:pt x="5742902" y="1151453"/>
                  <a:pt x="4287877" y="1150005"/>
                </a:cubicBezTo>
                <a:cubicBezTo>
                  <a:pt x="2832852" y="1148557"/>
                  <a:pt x="1717592" y="102803"/>
                  <a:pt x="775892" y="8981"/>
                </a:cubicBezTo>
                <a:cubicBezTo>
                  <a:pt x="540467" y="-14474"/>
                  <a:pt x="289001" y="9949"/>
                  <a:pt x="44229" y="59777"/>
                </a:cubicBezTo>
                <a:lnTo>
                  <a:pt x="0" y="69933"/>
                </a:lnTo>
                <a:lnTo>
                  <a:pt x="0" y="1362149"/>
                </a:lnTo>
                <a:lnTo>
                  <a:pt x="0" y="1844748"/>
                </a:lnTo>
                <a:lnTo>
                  <a:pt x="12192000" y="1844748"/>
                </a:lnTo>
                <a:lnTo>
                  <a:pt x="12192000" y="1362149"/>
                </a:lnTo>
                <a:lnTo>
                  <a:pt x="12192000" y="660423"/>
                </a:lnTo>
                <a:lnTo>
                  <a:pt x="12167798" y="651104"/>
                </a:lnTo>
                <a:cubicBezTo>
                  <a:pt x="11288598" y="307369"/>
                  <a:pt x="10412774" y="12870"/>
                  <a:pt x="9506042" y="17668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14">
            <a:extLst>
              <a:ext uri="{FF2B5EF4-FFF2-40B4-BE49-F238E27FC236}">
                <a16:creationId xmlns:a16="http://schemas.microsoft.com/office/drawing/2014/main" id="{C43C6A40-9439-4714-FD65-4CC6EB9A6FF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5457524"/>
            <a:ext cx="12192000" cy="1400474"/>
          </a:xfrm>
          <a:custGeom>
            <a:gdLst>
              <a:gd name="connsiteX0" fmla="*/ 0 w 12192000"/>
              <a:gd name="connsiteY0" fmla="*/ 0 h 1747898"/>
              <a:gd name="connsiteX1" fmla="*/ 0 w 12192000"/>
              <a:gd name="connsiteY1" fmla="*/ 1265298 h 1747898"/>
              <a:gd name="connsiteX2" fmla="*/ 0 w 12192000"/>
              <a:gd name="connsiteY2" fmla="*/ 1265299 h 1747898"/>
              <a:gd name="connsiteX3" fmla="*/ 0 w 12192000"/>
              <a:gd name="connsiteY3" fmla="*/ 1747898 h 1747898"/>
              <a:gd name="connsiteX4" fmla="*/ 12192000 w 12192000"/>
              <a:gd name="connsiteY4" fmla="*/ 1747898 h 1747898"/>
              <a:gd name="connsiteX5" fmla="*/ 12192000 w 12192000"/>
              <a:gd name="connsiteY5" fmla="*/ 1265299 h 1747898"/>
              <a:gd name="connsiteX6" fmla="*/ 12192000 w 12192000"/>
              <a:gd name="connsiteY6" fmla="*/ 1265298 h 1747898"/>
              <a:gd name="connsiteX7" fmla="*/ 12192000 w 12192000"/>
              <a:gd name="connsiteY7" fmla="*/ 233453 h 1747898"/>
              <a:gd name="connsiteX8" fmla="*/ 12180015 w 12192000"/>
              <a:gd name="connsiteY8" fmla="*/ 236843 h 1747898"/>
              <a:gd name="connsiteX9" fmla="*/ 10116096 w 12192000"/>
              <a:gd name="connsiteY9" fmla="*/ 823674 h 1747898"/>
              <a:gd name="connsiteX10" fmla="*/ 6934544 w 12192000"/>
              <a:gd name="connsiteY10" fmla="*/ 170534 h 1747898"/>
              <a:gd name="connsiteX11" fmla="*/ 3174260 w 12192000"/>
              <a:gd name="connsiteY11" fmla="*/ 877916 h 1747898"/>
              <a:gd name="connsiteX12" fmla="*/ 72665 w 12192000"/>
              <a:gd name="connsiteY12" fmla="*/ 9753 h 1747898"/>
              <a:gd name="connsiteX0-1" fmla="*/ 0 w 12192000"/>
              <a:gd name="connsiteY0-2" fmla="*/ 0 h 1747898"/>
              <a:gd name="connsiteX1-3" fmla="*/ 0 w 12192000"/>
              <a:gd name="connsiteY1-4" fmla="*/ 1265298 h 1747898"/>
              <a:gd name="connsiteX2-5" fmla="*/ 0 w 12192000"/>
              <a:gd name="connsiteY2-6" fmla="*/ 1265299 h 1747898"/>
              <a:gd name="connsiteX3-7" fmla="*/ 0 w 12192000"/>
              <a:gd name="connsiteY3-8" fmla="*/ 1747898 h 1747898"/>
              <a:gd name="connsiteX4-9" fmla="*/ 12192000 w 12192000"/>
              <a:gd name="connsiteY4-10" fmla="*/ 1747898 h 1747898"/>
              <a:gd name="connsiteX5-11" fmla="*/ 12192000 w 12192000"/>
              <a:gd name="connsiteY5-12" fmla="*/ 1265299 h 1747898"/>
              <a:gd name="connsiteX6-13" fmla="*/ 12192000 w 12192000"/>
              <a:gd name="connsiteY6-14" fmla="*/ 1265298 h 1747898"/>
              <a:gd name="connsiteX7-15" fmla="*/ 12192000 w 12192000"/>
              <a:gd name="connsiteY7-16" fmla="*/ 233453 h 1747898"/>
              <a:gd name="connsiteX8-17" fmla="*/ 12180015 w 12192000"/>
              <a:gd name="connsiteY8-18" fmla="*/ 236843 h 1747898"/>
              <a:gd name="connsiteX9-19" fmla="*/ 10116096 w 12192000"/>
              <a:gd name="connsiteY9-20" fmla="*/ 823674 h 1747898"/>
              <a:gd name="connsiteX10-21" fmla="*/ 6934544 w 12192000"/>
              <a:gd name="connsiteY10-22" fmla="*/ 170534 h 1747898"/>
              <a:gd name="connsiteX11-23" fmla="*/ 3059960 w 12192000"/>
              <a:gd name="connsiteY11-24" fmla="*/ 920204 h 1747898"/>
              <a:gd name="connsiteX12-25" fmla="*/ 72665 w 12192000"/>
              <a:gd name="connsiteY12-26" fmla="*/ 9753 h 1747898"/>
              <a:gd name="connsiteX13" fmla="*/ 0 w 12192000"/>
              <a:gd name="connsiteY13" fmla="*/ 0 h 1747898"/>
              <a:gd name="connsiteX0-27" fmla="*/ 0 w 12192000"/>
              <a:gd name="connsiteY0-28" fmla="*/ 0 h 1747898"/>
              <a:gd name="connsiteX1-29" fmla="*/ 0 w 12192000"/>
              <a:gd name="connsiteY1-30" fmla="*/ 1265298 h 1747898"/>
              <a:gd name="connsiteX2-31" fmla="*/ 0 w 12192000"/>
              <a:gd name="connsiteY2-32" fmla="*/ 1265299 h 1747898"/>
              <a:gd name="connsiteX3-33" fmla="*/ 0 w 12192000"/>
              <a:gd name="connsiteY3-34" fmla="*/ 1747898 h 1747898"/>
              <a:gd name="connsiteX4-35" fmla="*/ 12192000 w 12192000"/>
              <a:gd name="connsiteY4-36" fmla="*/ 1747898 h 1747898"/>
              <a:gd name="connsiteX5-37" fmla="*/ 12192000 w 12192000"/>
              <a:gd name="connsiteY5-38" fmla="*/ 1265299 h 1747898"/>
              <a:gd name="connsiteX6-39" fmla="*/ 12192000 w 12192000"/>
              <a:gd name="connsiteY6-40" fmla="*/ 1265298 h 1747898"/>
              <a:gd name="connsiteX7-41" fmla="*/ 12192000 w 12192000"/>
              <a:gd name="connsiteY7-42" fmla="*/ 233453 h 1747898"/>
              <a:gd name="connsiteX8-43" fmla="*/ 12180015 w 12192000"/>
              <a:gd name="connsiteY8-44" fmla="*/ 236843 h 1747898"/>
              <a:gd name="connsiteX9-45" fmla="*/ 10116096 w 12192000"/>
              <a:gd name="connsiteY9-46" fmla="*/ 823674 h 1747898"/>
              <a:gd name="connsiteX10-47" fmla="*/ 6617044 w 12192000"/>
              <a:gd name="connsiteY10-48" fmla="*/ 71863 h 1747898"/>
              <a:gd name="connsiteX11-49" fmla="*/ 3059960 w 12192000"/>
              <a:gd name="connsiteY11-50" fmla="*/ 920204 h 1747898"/>
              <a:gd name="connsiteX12-51" fmla="*/ 72665 w 12192000"/>
              <a:gd name="connsiteY12-52" fmla="*/ 9753 h 1747898"/>
              <a:gd name="connsiteX13-53" fmla="*/ 0 w 12192000"/>
              <a:gd name="connsiteY13-54" fmla="*/ 0 h 17478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53" y="connsiteY13-54"/>
              </a:cxn>
            </a:cxnLst>
            <a:rect l="l" t="t" r="r" b="b"/>
            <a:pathLst>
              <a:path w="12192000" h="1747898">
                <a:moveTo>
                  <a:pt x="0" y="0"/>
                </a:moveTo>
                <a:lnTo>
                  <a:pt x="0" y="1265298"/>
                </a:lnTo>
                <a:lnTo>
                  <a:pt x="0" y="1265299"/>
                </a:lnTo>
                <a:lnTo>
                  <a:pt x="0" y="1747898"/>
                </a:lnTo>
                <a:lnTo>
                  <a:pt x="12192000" y="1747898"/>
                </a:lnTo>
                <a:lnTo>
                  <a:pt x="12192000" y="1265299"/>
                </a:lnTo>
                <a:lnTo>
                  <a:pt x="12192000" y="1265298"/>
                </a:lnTo>
                <a:lnTo>
                  <a:pt x="12192000" y="233453"/>
                </a:lnTo>
                <a:lnTo>
                  <a:pt x="12180015" y="236843"/>
                </a:lnTo>
                <a:cubicBezTo>
                  <a:pt x="11579530" y="422998"/>
                  <a:pt x="11043258" y="851171"/>
                  <a:pt x="10116096" y="823674"/>
                </a:cubicBezTo>
                <a:cubicBezTo>
                  <a:pt x="9188934" y="796177"/>
                  <a:pt x="7774509" y="62885"/>
                  <a:pt x="6617044" y="71863"/>
                </a:cubicBezTo>
                <a:cubicBezTo>
                  <a:pt x="5459579" y="80841"/>
                  <a:pt x="4431497" y="908607"/>
                  <a:pt x="3059960" y="920204"/>
                </a:cubicBezTo>
                <a:cubicBezTo>
                  <a:pt x="2117028" y="928176"/>
                  <a:pt x="1120225" y="175569"/>
                  <a:pt x="72665" y="9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A6EF258E-E6B0-69BA-6A72-BDB0A5B6EA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97512" y="1940335"/>
            <a:ext cx="7917475" cy="107045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b="1" spc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能量守恒定律基础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23C6BB1D-CEF1-F829-339A-5D2BA85B44C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97512" y="3216832"/>
            <a:ext cx="5822323" cy="555067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Fundamentals of the Law of Conservation of Energy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09DE2D1-03BA-53C2-5623-EE5DD9AE265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21931" y="1930917"/>
            <a:ext cx="1782445" cy="1712005"/>
          </a:xfrm>
          <a:prstGeom prst="ellipse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Text3">
            <a:extLst>
              <a:ext uri="{FF2B5EF4-FFF2-40B4-BE49-F238E27FC236}">
                <a16:creationId xmlns:a16="http://schemas.microsoft.com/office/drawing/2014/main" id="{5DEEAC07-CF47-6E57-FA9C-3EFEE1A3ED6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149758" y="2082731"/>
            <a:ext cx="1326789" cy="1357630"/>
          </a:xfrm>
          <a:prstGeom prst="rect">
            <a:avLst/>
          </a:prstGeom>
          <a:noFill/>
        </p:spPr>
        <p:txBody>
          <a:bodyPr wrap="square" rtlCol="0" anchor="ctr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</p:spTree>
    <p:custDataLst>
      <p:custData r:id="rId11"/>
      <p:tags r:id="rId12"/>
    </p:custDataLst>
    <p:extLst>
      <p:ext uri="{BB962C8B-B14F-4D97-AF65-F5344CB8AC3E}">
        <p14:creationId val="4133844610"/>
      </p:ext>
    </p:ext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hape1"/>
          <p:cNvSpPr/>
          <p:nvPr>
            <p:custDataLst>
              <p:tags r:id="rId3"/>
            </p:custDataLst>
          </p:nvPr>
        </p:nvSpPr>
        <p:spPr>
          <a:xfrm>
            <a:off x="0" y="0"/>
            <a:ext cx="5521124" cy="6858000"/>
          </a:xfrm>
          <a:prstGeom prst="rect">
            <a:avLst/>
          </a:prstGeom>
          <a:blipFill>
            <a:blip r:embed="rId4"/>
            <a:stretch>
              <a:fillRect l="-43197" r="-43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BC5544FA-B382-20CC-D34D-AC947BD32BD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74833" y="774628"/>
            <a:ext cx="5677454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定律定义与意义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28EF4328-43D7-C8EB-C3FF-B033AA1A24B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96000" y="2250512"/>
            <a:ext cx="5656007" cy="396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1.守恒定律基石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能量守恒定律是物理学基石之一，指出能量不能创造或消灭，只能转换或传递。如水电站将水能转为电能，遵循此定律，确保了能量利用的科学性。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2.科学验证广泛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从爱因斯坦的质能方程E=mc²到太阳能转化为化学能的光合作用，无数实验数据验证了能量守恒定律，促进了物理学、化学等多领域发展。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3.指导技术创新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能量守恒原理指导了高效能源转换技术的研发，如锂离子电池能量密度提升，减少能耗同时提升设备续航能力，推动可持续发展，实现共赢。</a:t>
            </a:r>
          </a:p>
        </p:txBody>
      </p:sp>
    </p:spTree>
    <p:custDataLst>
      <p:custData r:id="rId7"/>
      <p:tags r:id="rId8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1">
            <a:extLst>
              <a:ext uri="{FF2B5EF4-FFF2-40B4-BE49-F238E27FC236}">
                <a16:creationId xmlns:a16="http://schemas.microsoft.com/office/drawing/2014/main" id="{EDDE80CA-0A9E-4F04-8F48-035FE1DB0B3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316077" y="2148950"/>
            <a:ext cx="6349042" cy="1389458"/>
          </a:xfrm>
          <a:prstGeom prst="rect">
            <a:avLst/>
          </a:prstGeom>
          <a:noFill/>
        </p:spPr>
        <p:txBody>
          <a:bodyPr wrap="square" rtlCol="0" anchor="ctr" anchorCtr="0">
            <a:normAutofit fontScale="2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300" b="1" cap="all" noProof="0">
                <a:ln>
                  <a:noFill/>
                </a:ln>
                <a:solidFill>
                  <a:schemeClr val="accent1">
                    <a:alpha val="7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Different forms of energy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00CBDA-4597-5C8B-EEB5-53AF7B4360F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3140765"/>
            <a:ext cx="12192000" cy="37172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2EAD3032-E461-4FDD-4C9A-FDCEBC42675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79992" y="3403459"/>
            <a:ext cx="495690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能量的不同形态</a:t>
            </a:r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BF7649D3-2DE9-EE3F-6F3E-18AFB9AB68B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79973" y="4545524"/>
            <a:ext cx="11032054" cy="165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fontScale="5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1.机械能实例分析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机械能包括动能和势能，如水电站利用水流势能发电，年发电量可达数百亿千瓦时，转化过程中机械能守恒。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2.热能转化效率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汽车发动机将燃料化学能转为热能驱动，热能再转为机械能，热效率约30%-40%，显示能量形态转化的效率。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3.化学能储能应用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锂离子电池通过化学反应储存化学能，能量密度高达200-265Wh/kg，用于电动汽车，体现能量守恒在储能中的应用。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4.能量转化共赢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太阳能板将光能转为电能，剩余热能可回收用于供暖，提高综合能效，展现能量守恒原理在系统中的综合应用潜力。</a:t>
            </a:r>
          </a:p>
        </p:txBody>
      </p:sp>
      <p:sp>
        <p:nvSpPr>
          <p:cNvPr id="4" name="Shape1">
            <a:extLst>
              <a:ext uri="{FF2B5EF4-FFF2-40B4-BE49-F238E27FC236}">
                <a16:creationId xmlns:a16="http://schemas.microsoft.com/office/drawing/2014/main" id="{C550F13A-6142-358F-D333-B9E92F46E8C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99652" y="1219201"/>
            <a:ext cx="3141232" cy="2701548"/>
          </a:xfrm>
          <a:prstGeom prst="roundRect">
            <a:avLst>
              <a:gd name="adj" fmla="val 2038"/>
            </a:avLst>
          </a:prstGeom>
          <a:blipFill>
            <a:blip r:embed="rId8"/>
            <a:stretch>
              <a:fillRect l="-26447" r="-26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2">
            <a:extLst>
              <a:ext uri="{FF2B5EF4-FFF2-40B4-BE49-F238E27FC236}">
                <a16:creationId xmlns:a16="http://schemas.microsoft.com/office/drawing/2014/main" id="{EB329051-B6B3-61E6-E9B7-70405B41C98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88012" y="1219201"/>
            <a:ext cx="3141232" cy="2701548"/>
          </a:xfrm>
          <a:prstGeom prst="roundRect">
            <a:avLst>
              <a:gd name="adj" fmla="val 2038"/>
            </a:avLst>
          </a:prstGeom>
          <a:blipFill>
            <a:blip r:embed="rId10"/>
            <a:stretch>
              <a:fillRect l="-14679" r="-146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!!平滑2">
            <a:extLst>
              <a:ext uri="{FF2B5EF4-FFF2-40B4-BE49-F238E27FC236}">
                <a16:creationId xmlns:a16="http://schemas.microsoft.com/office/drawing/2014/main" id="{8570E729-D3D4-390B-A28A-27B1D734D34D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 rot="10800000">
            <a:off x="608433" y="718310"/>
            <a:ext cx="544546" cy="475173"/>
            <a:chOff x="3213087" y="1347855"/>
            <a:chExt cx="723913" cy="631688"/>
          </a:xfrm>
          <a:solidFill>
            <a:schemeClr val="bg1">
              <a:lumMod val="65000"/>
              <a:alpha val="50000"/>
            </a:schemeClr>
          </a:soli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D4D89C6E-8221-D3A1-6D22-BDE2203294F3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3213087" y="1347855"/>
              <a:ext cx="311295" cy="631688"/>
            </a:xfrm>
            <a:custGeom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2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2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87EDB122-8205-0870-C41F-A3C86BE5627E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625705" y="1347855"/>
              <a:ext cx="311295" cy="631688"/>
            </a:xfrm>
            <a:custGeom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1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1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custData r:id="rId14"/>
      <p:tags r:id="rId15"/>
    </p:custDataLst>
    <p:extLst>
      <p:ext uri="{BB962C8B-B14F-4D97-AF65-F5344CB8AC3E}">
        <p14:creationId val="2158430725"/>
      </p:ext>
    </p:extLst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1">
            <a:extLst>
              <a:ext uri="{FF2B5EF4-FFF2-40B4-BE49-F238E27FC236}">
                <a16:creationId xmlns:a16="http://schemas.microsoft.com/office/drawing/2014/main" id="{C9D6A2EE-184F-1879-D768-DBEF3AE08F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413496" y="1791762"/>
            <a:ext cx="3104737" cy="3684993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bg1">
                <a:lumMod val="65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EF19D7D3-176C-C393-3843-99A82DBDB5F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413496" y="1791762"/>
            <a:ext cx="3104737" cy="305790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14400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AE5D904B-B5D7-3B93-830F-B1F903B8DAB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60400" y="1791762"/>
            <a:ext cx="3104737" cy="3684993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bg1">
                <a:lumMod val="65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0E8F2BA3-F205-4E39-B3E3-512FEB7FA1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60400" y="1791762"/>
            <a:ext cx="3104737" cy="305790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14400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8" name="Text5">
            <a:extLst>
              <a:ext uri="{FF2B5EF4-FFF2-40B4-BE49-F238E27FC236}">
                <a16:creationId xmlns:a16="http://schemas.microsoft.com/office/drawing/2014/main" id="{9201E3B6-0EB5-976C-9162-914430750B1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184410" y="1456690"/>
            <a:ext cx="3823181" cy="4537710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accent2"/>
            </a:solidFill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Text6">
            <a:extLst>
              <a:ext uri="{FF2B5EF4-FFF2-40B4-BE49-F238E27FC236}">
                <a16:creationId xmlns:a16="http://schemas.microsoft.com/office/drawing/2014/main" id="{23E95D63-047F-1487-B529-1D4FCA21E19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84410" y="1456690"/>
            <a:ext cx="3823181" cy="305790"/>
          </a:xfrm>
          <a:prstGeom prst="rect">
            <a:avLst/>
          </a:prstGeom>
          <a:solidFill>
            <a:schemeClr val="accent2"/>
          </a:solidFill>
          <a:ln cap="sq">
            <a:noFill/>
            <a:prstDash val="solid"/>
            <a:miter/>
          </a:ln>
          <a:effectLst/>
        </p:spPr>
        <p:txBody>
          <a:bodyPr vert="horz" wrap="square" lIns="14400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10" name="Text7">
            <a:extLst>
              <a:ext uri="{FF2B5EF4-FFF2-40B4-BE49-F238E27FC236}">
                <a16:creationId xmlns:a16="http://schemas.microsoft.com/office/drawing/2014/main" id="{A5E13E69-B729-2682-B12B-2D172621199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425630" y="2583060"/>
            <a:ext cx="3340740" cy="378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家电能耗平衡</a:t>
            </a:r>
          </a:p>
        </p:txBody>
      </p:sp>
      <p:sp>
        <p:nvSpPr>
          <p:cNvPr id="11" name="Text8">
            <a:extLst>
              <a:ext uri="{FF2B5EF4-FFF2-40B4-BE49-F238E27FC236}">
                <a16:creationId xmlns:a16="http://schemas.microsoft.com/office/drawing/2014/main" id="{23C03EC4-B794-215B-F159-AFD814EA0EA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425630" y="3083543"/>
            <a:ext cx="3340740" cy="24827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家电使用时，电能转换为热能、光能等，总量守恒。如LED灯，90%电能转为光能，减少热能损耗，节能高效，体现能量守恒原理应用。</a:t>
            </a:r>
          </a:p>
        </p:txBody>
      </p:sp>
      <p:sp>
        <p:nvSpPr>
          <p:cNvPr id="12" name="Text9">
            <a:extLst>
              <a:ext uri="{FF2B5EF4-FFF2-40B4-BE49-F238E27FC236}">
                <a16:creationId xmlns:a16="http://schemas.microsoft.com/office/drawing/2014/main" id="{43959713-13F7-5E60-D1FC-77F6E5AF3BF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85523" y="2969242"/>
            <a:ext cx="2753932" cy="378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汽车燃油能量转换</a:t>
            </a:r>
          </a:p>
        </p:txBody>
      </p:sp>
      <p:sp>
        <p:nvSpPr>
          <p:cNvPr id="13" name="Text10">
            <a:extLst>
              <a:ext uri="{FF2B5EF4-FFF2-40B4-BE49-F238E27FC236}">
                <a16:creationId xmlns:a16="http://schemas.microsoft.com/office/drawing/2014/main" id="{41D5D66B-E958-FD4E-59C5-139A93087D7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85525" y="3429000"/>
            <a:ext cx="2753932" cy="180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汽车行驶中，燃油化学能转化为机械能，遵循能量守恒。据统计，汽油燃烧释放能量约44MJ/kg，高效发动机转换率可达35%，推动汽车前进。</a:t>
            </a:r>
          </a:p>
        </p:txBody>
      </p:sp>
      <p:sp>
        <p:nvSpPr>
          <p:cNvPr id="14" name="Text11">
            <a:extLst>
              <a:ext uri="{FF2B5EF4-FFF2-40B4-BE49-F238E27FC236}">
                <a16:creationId xmlns:a16="http://schemas.microsoft.com/office/drawing/2014/main" id="{9A79AFCF-1BC3-BE9E-4D56-B4A112D86DC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639175" y="2969242"/>
            <a:ext cx="2753932" cy="378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电动车续航管理</a:t>
            </a:r>
          </a:p>
        </p:txBody>
      </p:sp>
      <p:sp>
        <p:nvSpPr>
          <p:cNvPr id="15" name="Text12">
            <a:extLst>
              <a:ext uri="{FF2B5EF4-FFF2-40B4-BE49-F238E27FC236}">
                <a16:creationId xmlns:a16="http://schemas.microsoft.com/office/drawing/2014/main" id="{53225FD6-A407-8F0C-F4EA-0C40650E995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639177" y="3429000"/>
            <a:ext cx="2753932" cy="180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电动车电池储能有限，行驶中电能转化为动能，通过能量回收系统，刹车时动能转为电能回馈电池，延长续航，实践能量守恒与利用优化。</a:t>
            </a:r>
          </a:p>
        </p:txBody>
      </p:sp>
      <p:sp>
        <p:nvSpPr>
          <p:cNvPr id="16" name="Shape1">
            <a:extLst>
              <a:ext uri="{FF2B5EF4-FFF2-40B4-BE49-F238E27FC236}">
                <a16:creationId xmlns:a16="http://schemas.microsoft.com/office/drawing/2014/main" id="{D9F976F2-D37E-A318-80E3-9B4C849EC2F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819727" y="5733859"/>
            <a:ext cx="92992" cy="92992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Shape2">
            <a:extLst>
              <a:ext uri="{FF2B5EF4-FFF2-40B4-BE49-F238E27FC236}">
                <a16:creationId xmlns:a16="http://schemas.microsoft.com/office/drawing/2014/main" id="{6CE86235-3573-EBE6-CCAE-C2886D7D7FE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017435" y="5733859"/>
            <a:ext cx="92992" cy="92992"/>
          </a:xfrm>
          <a:prstGeom prst="ellipse">
            <a:avLst/>
          </a:prstGeom>
          <a:solidFill>
            <a:schemeClr val="accent2">
              <a:alpha val="6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Shape3">
            <a:extLst>
              <a:ext uri="{FF2B5EF4-FFF2-40B4-BE49-F238E27FC236}">
                <a16:creationId xmlns:a16="http://schemas.microsoft.com/office/drawing/2014/main" id="{C028D8A5-B44C-C26F-D013-33D270EF50F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215143" y="5733859"/>
            <a:ext cx="92992" cy="92992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Shape4">
            <a:extLst>
              <a:ext uri="{FF2B5EF4-FFF2-40B4-BE49-F238E27FC236}">
                <a16:creationId xmlns:a16="http://schemas.microsoft.com/office/drawing/2014/main" id="{E54F1AE7-E12A-B54C-C89E-F3ADFC7CD02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309" y="2260951"/>
            <a:ext cx="464918" cy="503620"/>
          </a:xfrm>
          <a:custGeom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14400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20" name="Shape5">
            <a:extLst>
              <a:ext uri="{FF2B5EF4-FFF2-40B4-BE49-F238E27FC236}">
                <a16:creationId xmlns:a16="http://schemas.microsoft.com/office/drawing/2014/main" id="{ECD09B3A-9A99-FDED-701B-C98B0E25882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844190" y="1906756"/>
            <a:ext cx="503620" cy="487370"/>
          </a:xfrm>
          <a:custGeom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4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Shape6">
            <a:extLst>
              <a:ext uri="{FF2B5EF4-FFF2-40B4-BE49-F238E27FC236}">
                <a16:creationId xmlns:a16="http://schemas.microsoft.com/office/drawing/2014/main" id="{0F2AD85E-501E-3E46-B2B4-BA3C0318256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764331" y="2301869"/>
            <a:ext cx="503620" cy="456590"/>
          </a:xfrm>
          <a:custGeom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14400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2" name="Text13">
            <a:extLst>
              <a:ext uri="{FF2B5EF4-FFF2-40B4-BE49-F238E27FC236}">
                <a16:creationId xmlns:a16="http://schemas.microsoft.com/office/drawing/2014/main" id="{C1A86394-CAC6-52E8-3427-2E8C0C92535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 rot="2700000">
            <a:off x="256421" y="473520"/>
            <a:ext cx="459926" cy="459926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14">
            <a:extLst>
              <a:ext uri="{FF2B5EF4-FFF2-40B4-BE49-F238E27FC236}">
                <a16:creationId xmlns:a16="http://schemas.microsoft.com/office/drawing/2014/main" id="{1947486F-987E-7299-DFE9-E915D424E81A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11601" y="287410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能量守恒定律基础:日常应用举例</a:t>
            </a:r>
          </a:p>
        </p:txBody>
      </p:sp>
    </p:spTree>
    <p:custDataLst>
      <p:custData r:id="rId23"/>
      <p:tags r:id="rId24"/>
    </p:custDataLst>
    <p:extLst>
      <p:ext uri="{BB962C8B-B14F-4D97-AF65-F5344CB8AC3E}">
        <p14:creationId val="2096728941"/>
      </p:ext>
    </p:extLst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90701-D5C7-1D6F-678C-D6AF9A068E5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6" name="shape 5" descr="背景图案&#10;&#10;描述已自动生成">
            <a:extLst>
              <a:ext uri="{FF2B5EF4-FFF2-40B4-BE49-F238E27FC236}">
                <a16:creationId xmlns:a16="http://schemas.microsoft.com/office/drawing/2014/main" id="{BCA4AE27-EBA6-0890-CBAC-F7676EA261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b="8589"/>
          <a:stretch>
            <a:fillRect/>
          </a:stretch>
        </p:blipFill>
        <p:spPr>
          <a:xfrm>
            <a:off x="-16124" y="0"/>
            <a:ext cx="12224248" cy="6858000"/>
          </a:xfrm>
          <a:prstGeom prst="rect">
            <a:avLst/>
          </a:prstGeom>
        </p:spPr>
      </p:pic>
      <p:sp>
        <p:nvSpPr>
          <p:cNvPr id="4" name="任意多边形 16">
            <a:extLst>
              <a:ext uri="{FF2B5EF4-FFF2-40B4-BE49-F238E27FC236}">
                <a16:creationId xmlns:a16="http://schemas.microsoft.com/office/drawing/2014/main" id="{F825551C-5D4A-F3EF-F29F-A62FEB160E6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0" y="5159141"/>
            <a:ext cx="12192000" cy="1698858"/>
          </a:xfrm>
          <a:custGeom>
            <a:gdLst>
              <a:gd name="connsiteX0" fmla="*/ 9404442 w 12192000"/>
              <a:gd name="connsiteY0" fmla="*/ 42 h 1945425"/>
              <a:gd name="connsiteX1" fmla="*/ 4287877 w 12192000"/>
              <a:gd name="connsiteY1" fmla="*/ 1250682 h 1945425"/>
              <a:gd name="connsiteX2" fmla="*/ 775892 w 12192000"/>
              <a:gd name="connsiteY2" fmla="*/ 109658 h 1945425"/>
              <a:gd name="connsiteX3" fmla="*/ 44229 w 12192000"/>
              <a:gd name="connsiteY3" fmla="*/ 160454 h 1945425"/>
              <a:gd name="connsiteX4" fmla="*/ 0 w 12192000"/>
              <a:gd name="connsiteY4" fmla="*/ 170610 h 1945425"/>
              <a:gd name="connsiteX5" fmla="*/ 0 w 12192000"/>
              <a:gd name="connsiteY5" fmla="*/ 1462826 h 1945425"/>
              <a:gd name="connsiteX6" fmla="*/ 0 w 12192000"/>
              <a:gd name="connsiteY6" fmla="*/ 1945425 h 1945425"/>
              <a:gd name="connsiteX7" fmla="*/ 12192000 w 12192000"/>
              <a:gd name="connsiteY7" fmla="*/ 1945425 h 1945425"/>
              <a:gd name="connsiteX8" fmla="*/ 12192000 w 12192000"/>
              <a:gd name="connsiteY8" fmla="*/ 1462826 h 1945425"/>
              <a:gd name="connsiteX9" fmla="*/ 12192000 w 12192000"/>
              <a:gd name="connsiteY9" fmla="*/ 761100 h 1945425"/>
              <a:gd name="connsiteX10" fmla="*/ 12167798 w 12192000"/>
              <a:gd name="connsiteY10" fmla="*/ 751781 h 1945425"/>
              <a:gd name="connsiteX11" fmla="*/ 9404442 w 12192000"/>
              <a:gd name="connsiteY11" fmla="*/ 42 h 1945425"/>
              <a:gd name="connsiteX0-1" fmla="*/ 9506042 w 12192000"/>
              <a:gd name="connsiteY0-2" fmla="*/ 17668 h 1844748"/>
              <a:gd name="connsiteX1-3" fmla="*/ 4287877 w 12192000"/>
              <a:gd name="connsiteY1-4" fmla="*/ 1150005 h 1844748"/>
              <a:gd name="connsiteX2-5" fmla="*/ 775892 w 12192000"/>
              <a:gd name="connsiteY2-6" fmla="*/ 8981 h 1844748"/>
              <a:gd name="connsiteX3-7" fmla="*/ 44229 w 12192000"/>
              <a:gd name="connsiteY3-8" fmla="*/ 59777 h 1844748"/>
              <a:gd name="connsiteX4-9" fmla="*/ 0 w 12192000"/>
              <a:gd name="connsiteY4-10" fmla="*/ 69933 h 1844748"/>
              <a:gd name="connsiteX5-11" fmla="*/ 0 w 12192000"/>
              <a:gd name="connsiteY5-12" fmla="*/ 1362149 h 1844748"/>
              <a:gd name="connsiteX6-13" fmla="*/ 0 w 12192000"/>
              <a:gd name="connsiteY6-14" fmla="*/ 1844748 h 1844748"/>
              <a:gd name="connsiteX7-15" fmla="*/ 12192000 w 12192000"/>
              <a:gd name="connsiteY7-16" fmla="*/ 1844748 h 1844748"/>
              <a:gd name="connsiteX8-17" fmla="*/ 12192000 w 12192000"/>
              <a:gd name="connsiteY8-18" fmla="*/ 1362149 h 1844748"/>
              <a:gd name="connsiteX9-19" fmla="*/ 12192000 w 12192000"/>
              <a:gd name="connsiteY9-20" fmla="*/ 660423 h 1844748"/>
              <a:gd name="connsiteX10-21" fmla="*/ 12167798 w 12192000"/>
              <a:gd name="connsiteY10-22" fmla="*/ 651104 h 1844748"/>
              <a:gd name="connsiteX11-23" fmla="*/ 9506042 w 12192000"/>
              <a:gd name="connsiteY11-24" fmla="*/ 17668 h 184474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2192000" h="1844748">
                <a:moveTo>
                  <a:pt x="9506042" y="17668"/>
                </a:moveTo>
                <a:cubicBezTo>
                  <a:pt x="7894075" y="26197"/>
                  <a:pt x="5742902" y="1151453"/>
                  <a:pt x="4287877" y="1150005"/>
                </a:cubicBezTo>
                <a:cubicBezTo>
                  <a:pt x="2832852" y="1148557"/>
                  <a:pt x="1717592" y="102803"/>
                  <a:pt x="775892" y="8981"/>
                </a:cubicBezTo>
                <a:cubicBezTo>
                  <a:pt x="540467" y="-14474"/>
                  <a:pt x="289001" y="9949"/>
                  <a:pt x="44229" y="59777"/>
                </a:cubicBezTo>
                <a:lnTo>
                  <a:pt x="0" y="69933"/>
                </a:lnTo>
                <a:lnTo>
                  <a:pt x="0" y="1362149"/>
                </a:lnTo>
                <a:lnTo>
                  <a:pt x="0" y="1844748"/>
                </a:lnTo>
                <a:lnTo>
                  <a:pt x="12192000" y="1844748"/>
                </a:lnTo>
                <a:lnTo>
                  <a:pt x="12192000" y="1362149"/>
                </a:lnTo>
                <a:lnTo>
                  <a:pt x="12192000" y="660423"/>
                </a:lnTo>
                <a:lnTo>
                  <a:pt x="12167798" y="651104"/>
                </a:lnTo>
                <a:cubicBezTo>
                  <a:pt x="11288598" y="307369"/>
                  <a:pt x="10412774" y="12870"/>
                  <a:pt x="9506042" y="17668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14">
            <a:extLst>
              <a:ext uri="{FF2B5EF4-FFF2-40B4-BE49-F238E27FC236}">
                <a16:creationId xmlns:a16="http://schemas.microsoft.com/office/drawing/2014/main" id="{C43C6A40-9439-4714-FD65-4CC6EB9A6FF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5457524"/>
            <a:ext cx="12192000" cy="1400474"/>
          </a:xfrm>
          <a:custGeom>
            <a:gdLst>
              <a:gd name="connsiteX0" fmla="*/ 0 w 12192000"/>
              <a:gd name="connsiteY0" fmla="*/ 0 h 1747898"/>
              <a:gd name="connsiteX1" fmla="*/ 0 w 12192000"/>
              <a:gd name="connsiteY1" fmla="*/ 1265298 h 1747898"/>
              <a:gd name="connsiteX2" fmla="*/ 0 w 12192000"/>
              <a:gd name="connsiteY2" fmla="*/ 1265299 h 1747898"/>
              <a:gd name="connsiteX3" fmla="*/ 0 w 12192000"/>
              <a:gd name="connsiteY3" fmla="*/ 1747898 h 1747898"/>
              <a:gd name="connsiteX4" fmla="*/ 12192000 w 12192000"/>
              <a:gd name="connsiteY4" fmla="*/ 1747898 h 1747898"/>
              <a:gd name="connsiteX5" fmla="*/ 12192000 w 12192000"/>
              <a:gd name="connsiteY5" fmla="*/ 1265299 h 1747898"/>
              <a:gd name="connsiteX6" fmla="*/ 12192000 w 12192000"/>
              <a:gd name="connsiteY6" fmla="*/ 1265298 h 1747898"/>
              <a:gd name="connsiteX7" fmla="*/ 12192000 w 12192000"/>
              <a:gd name="connsiteY7" fmla="*/ 233453 h 1747898"/>
              <a:gd name="connsiteX8" fmla="*/ 12180015 w 12192000"/>
              <a:gd name="connsiteY8" fmla="*/ 236843 h 1747898"/>
              <a:gd name="connsiteX9" fmla="*/ 10116096 w 12192000"/>
              <a:gd name="connsiteY9" fmla="*/ 823674 h 1747898"/>
              <a:gd name="connsiteX10" fmla="*/ 6934544 w 12192000"/>
              <a:gd name="connsiteY10" fmla="*/ 170534 h 1747898"/>
              <a:gd name="connsiteX11" fmla="*/ 3174260 w 12192000"/>
              <a:gd name="connsiteY11" fmla="*/ 877916 h 1747898"/>
              <a:gd name="connsiteX12" fmla="*/ 72665 w 12192000"/>
              <a:gd name="connsiteY12" fmla="*/ 9753 h 1747898"/>
              <a:gd name="connsiteX0-1" fmla="*/ 0 w 12192000"/>
              <a:gd name="connsiteY0-2" fmla="*/ 0 h 1747898"/>
              <a:gd name="connsiteX1-3" fmla="*/ 0 w 12192000"/>
              <a:gd name="connsiteY1-4" fmla="*/ 1265298 h 1747898"/>
              <a:gd name="connsiteX2-5" fmla="*/ 0 w 12192000"/>
              <a:gd name="connsiteY2-6" fmla="*/ 1265299 h 1747898"/>
              <a:gd name="connsiteX3-7" fmla="*/ 0 w 12192000"/>
              <a:gd name="connsiteY3-8" fmla="*/ 1747898 h 1747898"/>
              <a:gd name="connsiteX4-9" fmla="*/ 12192000 w 12192000"/>
              <a:gd name="connsiteY4-10" fmla="*/ 1747898 h 1747898"/>
              <a:gd name="connsiteX5-11" fmla="*/ 12192000 w 12192000"/>
              <a:gd name="connsiteY5-12" fmla="*/ 1265299 h 1747898"/>
              <a:gd name="connsiteX6-13" fmla="*/ 12192000 w 12192000"/>
              <a:gd name="connsiteY6-14" fmla="*/ 1265298 h 1747898"/>
              <a:gd name="connsiteX7-15" fmla="*/ 12192000 w 12192000"/>
              <a:gd name="connsiteY7-16" fmla="*/ 233453 h 1747898"/>
              <a:gd name="connsiteX8-17" fmla="*/ 12180015 w 12192000"/>
              <a:gd name="connsiteY8-18" fmla="*/ 236843 h 1747898"/>
              <a:gd name="connsiteX9-19" fmla="*/ 10116096 w 12192000"/>
              <a:gd name="connsiteY9-20" fmla="*/ 823674 h 1747898"/>
              <a:gd name="connsiteX10-21" fmla="*/ 6934544 w 12192000"/>
              <a:gd name="connsiteY10-22" fmla="*/ 170534 h 1747898"/>
              <a:gd name="connsiteX11-23" fmla="*/ 3059960 w 12192000"/>
              <a:gd name="connsiteY11-24" fmla="*/ 920204 h 1747898"/>
              <a:gd name="connsiteX12-25" fmla="*/ 72665 w 12192000"/>
              <a:gd name="connsiteY12-26" fmla="*/ 9753 h 1747898"/>
              <a:gd name="connsiteX13" fmla="*/ 0 w 12192000"/>
              <a:gd name="connsiteY13" fmla="*/ 0 h 1747898"/>
              <a:gd name="connsiteX0-27" fmla="*/ 0 w 12192000"/>
              <a:gd name="connsiteY0-28" fmla="*/ 0 h 1747898"/>
              <a:gd name="connsiteX1-29" fmla="*/ 0 w 12192000"/>
              <a:gd name="connsiteY1-30" fmla="*/ 1265298 h 1747898"/>
              <a:gd name="connsiteX2-31" fmla="*/ 0 w 12192000"/>
              <a:gd name="connsiteY2-32" fmla="*/ 1265299 h 1747898"/>
              <a:gd name="connsiteX3-33" fmla="*/ 0 w 12192000"/>
              <a:gd name="connsiteY3-34" fmla="*/ 1747898 h 1747898"/>
              <a:gd name="connsiteX4-35" fmla="*/ 12192000 w 12192000"/>
              <a:gd name="connsiteY4-36" fmla="*/ 1747898 h 1747898"/>
              <a:gd name="connsiteX5-37" fmla="*/ 12192000 w 12192000"/>
              <a:gd name="connsiteY5-38" fmla="*/ 1265299 h 1747898"/>
              <a:gd name="connsiteX6-39" fmla="*/ 12192000 w 12192000"/>
              <a:gd name="connsiteY6-40" fmla="*/ 1265298 h 1747898"/>
              <a:gd name="connsiteX7-41" fmla="*/ 12192000 w 12192000"/>
              <a:gd name="connsiteY7-42" fmla="*/ 233453 h 1747898"/>
              <a:gd name="connsiteX8-43" fmla="*/ 12180015 w 12192000"/>
              <a:gd name="connsiteY8-44" fmla="*/ 236843 h 1747898"/>
              <a:gd name="connsiteX9-45" fmla="*/ 10116096 w 12192000"/>
              <a:gd name="connsiteY9-46" fmla="*/ 823674 h 1747898"/>
              <a:gd name="connsiteX10-47" fmla="*/ 6617044 w 12192000"/>
              <a:gd name="connsiteY10-48" fmla="*/ 71863 h 1747898"/>
              <a:gd name="connsiteX11-49" fmla="*/ 3059960 w 12192000"/>
              <a:gd name="connsiteY11-50" fmla="*/ 920204 h 1747898"/>
              <a:gd name="connsiteX12-51" fmla="*/ 72665 w 12192000"/>
              <a:gd name="connsiteY12-52" fmla="*/ 9753 h 1747898"/>
              <a:gd name="connsiteX13-53" fmla="*/ 0 w 12192000"/>
              <a:gd name="connsiteY13-54" fmla="*/ 0 h 17478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53" y="connsiteY13-54"/>
              </a:cxn>
            </a:cxnLst>
            <a:rect l="l" t="t" r="r" b="b"/>
            <a:pathLst>
              <a:path w="12192000" h="1747898">
                <a:moveTo>
                  <a:pt x="0" y="0"/>
                </a:moveTo>
                <a:lnTo>
                  <a:pt x="0" y="1265298"/>
                </a:lnTo>
                <a:lnTo>
                  <a:pt x="0" y="1265299"/>
                </a:lnTo>
                <a:lnTo>
                  <a:pt x="0" y="1747898"/>
                </a:lnTo>
                <a:lnTo>
                  <a:pt x="12192000" y="1747898"/>
                </a:lnTo>
                <a:lnTo>
                  <a:pt x="12192000" y="1265299"/>
                </a:lnTo>
                <a:lnTo>
                  <a:pt x="12192000" y="1265298"/>
                </a:lnTo>
                <a:lnTo>
                  <a:pt x="12192000" y="233453"/>
                </a:lnTo>
                <a:lnTo>
                  <a:pt x="12180015" y="236843"/>
                </a:lnTo>
                <a:cubicBezTo>
                  <a:pt x="11579530" y="422998"/>
                  <a:pt x="11043258" y="851171"/>
                  <a:pt x="10116096" y="823674"/>
                </a:cubicBezTo>
                <a:cubicBezTo>
                  <a:pt x="9188934" y="796177"/>
                  <a:pt x="7774509" y="62885"/>
                  <a:pt x="6617044" y="71863"/>
                </a:cubicBezTo>
                <a:cubicBezTo>
                  <a:pt x="5459579" y="80841"/>
                  <a:pt x="4431497" y="908607"/>
                  <a:pt x="3059960" y="920204"/>
                </a:cubicBezTo>
                <a:cubicBezTo>
                  <a:pt x="2117028" y="928176"/>
                  <a:pt x="1120225" y="175569"/>
                  <a:pt x="72665" y="97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A6EF258E-E6B0-69BA-6A72-BDB0A5B6EA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97512" y="1940335"/>
            <a:ext cx="7917475" cy="107045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b="1" spc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圈欣意冠黑体" panose="00000500000000000000" charset="-122"/>
                <a:sym typeface="+mn-lt"/>
              </a:rPr>
              <a:t>能量转换与传递机制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23C6BB1D-CEF1-F829-339A-5D2BA85B44C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97512" y="3216832"/>
            <a:ext cx="5822323" cy="555067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Energy Conversion and Transfer Mechanism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09DE2D1-03BA-53C2-5623-EE5DD9AE265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21931" y="1930917"/>
            <a:ext cx="1782445" cy="1712005"/>
          </a:xfrm>
          <a:prstGeom prst="ellipse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Text3">
            <a:extLst>
              <a:ext uri="{FF2B5EF4-FFF2-40B4-BE49-F238E27FC236}">
                <a16:creationId xmlns:a16="http://schemas.microsoft.com/office/drawing/2014/main" id="{5DEEAC07-CF47-6E57-FA9C-3EFEE1A3ED6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149758" y="2082731"/>
            <a:ext cx="1326789" cy="1357630"/>
          </a:xfrm>
          <a:prstGeom prst="rect">
            <a:avLst/>
          </a:prstGeom>
          <a:noFill/>
        </p:spPr>
        <p:txBody>
          <a:bodyPr wrap="square" rtlCol="0" anchor="ctr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</p:spTree>
    <p:custDataLst>
      <p:custData r:id="rId11"/>
      <p:tags r:id="rId12"/>
    </p:custDataLst>
    <p:extLst>
      <p:ext uri="{BB962C8B-B14F-4D97-AF65-F5344CB8AC3E}">
        <p14:creationId val="4133844610"/>
      </p:ext>
    </p:ext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hape1">
            <a:extLst>
              <a:ext uri="{FF2B5EF4-FFF2-40B4-BE49-F238E27FC236}">
                <a16:creationId xmlns:a16="http://schemas.microsoft.com/office/drawing/2014/main" id="{029ACCEF-700B-05EC-4AE3-50B1D7F8673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73963" y="2905119"/>
            <a:ext cx="3379306" cy="3379306"/>
          </a:xfrm>
          <a:custGeom>
            <a:gdLst>
              <a:gd name="connsiteX0" fmla="*/ 1689654 w 3379306"/>
              <a:gd name="connsiteY0" fmla="*/ 0 h 3379306"/>
              <a:gd name="connsiteX1" fmla="*/ 3379306 w 3379306"/>
              <a:gd name="connsiteY1" fmla="*/ 0 h 3379306"/>
              <a:gd name="connsiteX2" fmla="*/ 3379306 w 3379306"/>
              <a:gd name="connsiteY2" fmla="*/ 1689653 h 3379306"/>
              <a:gd name="connsiteX3" fmla="*/ 1689653 w 3379306"/>
              <a:gd name="connsiteY3" fmla="*/ 3379306 h 3379306"/>
              <a:gd name="connsiteX4" fmla="*/ 0 w 3379306"/>
              <a:gd name="connsiteY4" fmla="*/ 1689653 h 3379306"/>
              <a:gd name="connsiteX5" fmla="*/ 1 w 3379306"/>
              <a:gd name="connsiteY5" fmla="*/ 1689653 h 3379306"/>
              <a:gd name="connsiteX6" fmla="*/ 1689654 w 3379306"/>
              <a:gd name="connsiteY6" fmla="*/ 0 h 33793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9306" h="3379306">
                <a:moveTo>
                  <a:pt x="1689654" y="0"/>
                </a:moveTo>
                <a:lnTo>
                  <a:pt x="3379306" y="0"/>
                </a:lnTo>
                <a:lnTo>
                  <a:pt x="3379306" y="1689653"/>
                </a:lnTo>
                <a:cubicBezTo>
                  <a:pt x="3379306" y="2622823"/>
                  <a:pt x="2622823" y="3379306"/>
                  <a:pt x="1689653" y="3379306"/>
                </a:cubicBezTo>
                <a:cubicBezTo>
                  <a:pt x="756483" y="3379306"/>
                  <a:pt x="0" y="2622823"/>
                  <a:pt x="0" y="1689653"/>
                </a:cubicBezTo>
                <a:lnTo>
                  <a:pt x="1" y="1689653"/>
                </a:lnTo>
                <a:cubicBezTo>
                  <a:pt x="1" y="756483"/>
                  <a:pt x="756484" y="0"/>
                  <a:pt x="1689654" y="0"/>
                </a:cubicBezTo>
                <a:close/>
              </a:path>
            </a:pathLst>
          </a:custGeom>
          <a:blipFill>
            <a:blip r:embed="rId4"/>
            <a:stretch>
              <a:fillRect l="-25873" r="-25873"/>
            </a:stretch>
          </a:blipFill>
          <a:ln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B841782-89B0-A038-A236-8FA2E301A63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700590" y="4531315"/>
            <a:ext cx="2491409" cy="2326685"/>
          </a:xfrm>
          <a:custGeom>
            <a:gdLst>
              <a:gd name="connsiteX0" fmla="*/ 2484315 w 3327074"/>
              <a:gd name="connsiteY0" fmla="*/ 0 h 3107099"/>
              <a:gd name="connsiteX1" fmla="*/ 3223074 w 3327074"/>
              <a:gd name="connsiteY1" fmla="*/ 111690 h 3107099"/>
              <a:gd name="connsiteX2" fmla="*/ 3327074 w 3327074"/>
              <a:gd name="connsiteY2" fmla="*/ 149755 h 3107099"/>
              <a:gd name="connsiteX3" fmla="*/ 3327074 w 3327074"/>
              <a:gd name="connsiteY3" fmla="*/ 1173195 h 3107099"/>
              <a:gd name="connsiteX4" fmla="*/ 3227761 w 3327074"/>
              <a:gd name="connsiteY4" fmla="*/ 1112861 h 3107099"/>
              <a:gd name="connsiteX5" fmla="*/ 2484314 w 3327074"/>
              <a:gd name="connsiteY5" fmla="*/ 924613 h 3107099"/>
              <a:gd name="connsiteX6" fmla="*/ 924612 w 3327074"/>
              <a:gd name="connsiteY6" fmla="*/ 2484315 h 3107099"/>
              <a:gd name="connsiteX7" fmla="*/ 1047181 w 3327074"/>
              <a:gd name="connsiteY7" fmla="*/ 3091422 h 3107099"/>
              <a:gd name="connsiteX8" fmla="*/ 1054733 w 3327074"/>
              <a:gd name="connsiteY8" fmla="*/ 3107099 h 3107099"/>
              <a:gd name="connsiteX9" fmla="*/ 81870 w 3327074"/>
              <a:gd name="connsiteY9" fmla="*/ 3107099 h 3107099"/>
              <a:gd name="connsiteX10" fmla="*/ 50472 w 3327074"/>
              <a:gd name="connsiteY10" fmla="*/ 2984991 h 3107099"/>
              <a:gd name="connsiteX11" fmla="*/ 0 w 3327074"/>
              <a:gd name="connsiteY11" fmla="*/ 2484315 h 3107099"/>
              <a:gd name="connsiteX12" fmla="*/ 2484315 w 3327074"/>
              <a:gd name="connsiteY12" fmla="*/ 0 h 3107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27073" h="3107099">
                <a:moveTo>
                  <a:pt x="2484315" y="0"/>
                </a:moveTo>
                <a:cubicBezTo>
                  <a:pt x="2741574" y="0"/>
                  <a:pt x="2989700" y="39103"/>
                  <a:pt x="3223074" y="111690"/>
                </a:cubicBezTo>
                <a:lnTo>
                  <a:pt x="3327074" y="149755"/>
                </a:lnTo>
                <a:lnTo>
                  <a:pt x="3327074" y="1173195"/>
                </a:lnTo>
                <a:lnTo>
                  <a:pt x="3227761" y="1112861"/>
                </a:lnTo>
                <a:cubicBezTo>
                  <a:pt x="3006762" y="992807"/>
                  <a:pt x="2753502" y="924613"/>
                  <a:pt x="2484314" y="924613"/>
                </a:cubicBezTo>
                <a:cubicBezTo>
                  <a:pt x="1622914" y="924613"/>
                  <a:pt x="924612" y="1622915"/>
                  <a:pt x="924612" y="2484315"/>
                </a:cubicBezTo>
                <a:cubicBezTo>
                  <a:pt x="924612" y="2699665"/>
                  <a:pt x="968256" y="2904822"/>
                  <a:pt x="1047181" y="3091422"/>
                </a:cubicBezTo>
                <a:lnTo>
                  <a:pt x="1054733" y="3107099"/>
                </a:lnTo>
                <a:lnTo>
                  <a:pt x="81870" y="3107099"/>
                </a:lnTo>
                <a:lnTo>
                  <a:pt x="50472" y="2984991"/>
                </a:lnTo>
                <a:cubicBezTo>
                  <a:pt x="17379" y="2823268"/>
                  <a:pt x="0" y="2655821"/>
                  <a:pt x="0" y="2484315"/>
                </a:cubicBezTo>
                <a:cubicBezTo>
                  <a:pt x="0" y="1112266"/>
                  <a:pt x="1112266" y="0"/>
                  <a:pt x="2484315" y="0"/>
                </a:cubicBezTo>
                <a:close/>
              </a:path>
            </a:pathLst>
          </a:custGeom>
          <a:gradFill>
            <a:gsLst>
              <a:gs pos="64000">
                <a:schemeClr val="accent1">
                  <a:lumMod val="20000"/>
                  <a:lumOff val="80000"/>
                  <a:alpha val="1000"/>
                </a:schemeClr>
              </a:gs>
              <a:gs pos="0">
                <a:schemeClr val="accent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2">
            <a:extLst>
              <a:ext uri="{FF2B5EF4-FFF2-40B4-BE49-F238E27FC236}">
                <a16:creationId xmlns:a16="http://schemas.microsoft.com/office/drawing/2014/main" id="{F913727D-B7EE-5510-E744-EDD89994AC0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4336" y="887894"/>
            <a:ext cx="3379306" cy="3379306"/>
          </a:xfrm>
          <a:custGeom>
            <a:gdLst>
              <a:gd name="connsiteX0" fmla="*/ 0 w 3379306"/>
              <a:gd name="connsiteY0" fmla="*/ 0 h 3379306"/>
              <a:gd name="connsiteX1" fmla="*/ 1689652 w 3379306"/>
              <a:gd name="connsiteY1" fmla="*/ 0 h 3379306"/>
              <a:gd name="connsiteX2" fmla="*/ 3379305 w 3379306"/>
              <a:gd name="connsiteY2" fmla="*/ 1689653 h 3379306"/>
              <a:gd name="connsiteX3" fmla="*/ 3379306 w 3379306"/>
              <a:gd name="connsiteY3" fmla="*/ 1689653 h 3379306"/>
              <a:gd name="connsiteX4" fmla="*/ 1689653 w 3379306"/>
              <a:gd name="connsiteY4" fmla="*/ 3379306 h 3379306"/>
              <a:gd name="connsiteX5" fmla="*/ 0 w 3379306"/>
              <a:gd name="connsiteY5" fmla="*/ 1689653 h 33793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9306" h="3379306">
                <a:moveTo>
                  <a:pt x="0" y="0"/>
                </a:moveTo>
                <a:lnTo>
                  <a:pt x="1689652" y="0"/>
                </a:lnTo>
                <a:cubicBezTo>
                  <a:pt x="2622822" y="0"/>
                  <a:pt x="3379305" y="756483"/>
                  <a:pt x="3379305" y="1689653"/>
                </a:cubicBezTo>
                <a:lnTo>
                  <a:pt x="3379306" y="1689653"/>
                </a:lnTo>
                <a:cubicBezTo>
                  <a:pt x="3379306" y="2622823"/>
                  <a:pt x="2622823" y="3379306"/>
                  <a:pt x="1689653" y="3379306"/>
                </a:cubicBezTo>
                <a:cubicBezTo>
                  <a:pt x="756483" y="3379306"/>
                  <a:pt x="0" y="2622823"/>
                  <a:pt x="0" y="1689653"/>
                </a:cubicBezTo>
                <a:close/>
              </a:path>
            </a:pathLst>
          </a:custGeom>
          <a:blipFill>
            <a:blip r:embed="rId7"/>
            <a:stretch>
              <a:fillRect l="-25188" r="-25188"/>
            </a:stretch>
          </a:blipFill>
          <a:ln>
            <a:noFill/>
          </a:ln>
          <a:effectLst>
            <a:outerShdw blurRad="127000" dist="63500" dir="2700000" sx="98000" sy="98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6775A783-590E-E383-0554-2652D7991FF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80315" y="1983199"/>
            <a:ext cx="5347349" cy="431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fontScale="6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{
    "default": [
        {
            "论点": "电能转机械能",
            "论述": "电动机中，电能通过磁场转换，驱动转子旋转，实现90%以上能效转换，广泛应用于工业生产线。"
        },
        {
            "论点": "太阳能转电能",
            "论述": "太阳能电池板利用光电效应，将阳光直接转换为电能，转换效率可达20%-25%，推动绿色能源应用。"
        }
    ],
    "volc": [
        {
            "论点": "电能高效转换",
            "论述": "水力发电站通过水流驱动涡轮，转换为电能，转换效率高达90%，符合能量守恒原理，促进清洁能源利用，实现环境与经济共赢。"
        },
        {
            "论点": "热能转机械能",
            "论述": "蒸汽轮机利用高温高压蒸汽驱动叶片旋转，转换效率约30%-40%，在工业生产中广泛应用，展示了能量转换与传递机制的实际应用，推动能效提升策略的实施。"
        }
    ]
}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BE11C0F8-92D6-6604-BC38-57BACB6E799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259148" y="560323"/>
            <a:ext cx="5367625" cy="1074216"/>
          </a:xfrm>
          <a:prstGeom prst="rect">
            <a:avLst/>
          </a:prstGeom>
          <a:noFill/>
        </p:spPr>
        <p:txBody>
          <a:bodyPr wrap="square" rtlCol="0" anchor="b" anchorCtr="0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能量转换与传递机制:能量转换过程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55B8720-B706-3FCB-B10E-71F7C22C27F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357459" y="887894"/>
            <a:ext cx="1095810" cy="1095810"/>
          </a:xfrm>
          <a:custGeom>
            <a:gdLst>
              <a:gd name="connsiteX0" fmla="*/ 1689654 w 3379306"/>
              <a:gd name="connsiteY0" fmla="*/ 0 h 3379306"/>
              <a:gd name="connsiteX1" fmla="*/ 3379306 w 3379306"/>
              <a:gd name="connsiteY1" fmla="*/ 0 h 3379306"/>
              <a:gd name="connsiteX2" fmla="*/ 3379306 w 3379306"/>
              <a:gd name="connsiteY2" fmla="*/ 1689653 h 3379306"/>
              <a:gd name="connsiteX3" fmla="*/ 1689653 w 3379306"/>
              <a:gd name="connsiteY3" fmla="*/ 3379306 h 3379306"/>
              <a:gd name="connsiteX4" fmla="*/ 0 w 3379306"/>
              <a:gd name="connsiteY4" fmla="*/ 1689653 h 3379306"/>
              <a:gd name="connsiteX5" fmla="*/ 1 w 3379306"/>
              <a:gd name="connsiteY5" fmla="*/ 1689653 h 3379306"/>
              <a:gd name="connsiteX6" fmla="*/ 1689654 w 3379306"/>
              <a:gd name="connsiteY6" fmla="*/ 0 h 33793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9306" h="3379306">
                <a:moveTo>
                  <a:pt x="1689654" y="0"/>
                </a:moveTo>
                <a:lnTo>
                  <a:pt x="3379306" y="0"/>
                </a:lnTo>
                <a:lnTo>
                  <a:pt x="3379306" y="1689653"/>
                </a:lnTo>
                <a:cubicBezTo>
                  <a:pt x="3379306" y="2622823"/>
                  <a:pt x="2622823" y="3379306"/>
                  <a:pt x="1689653" y="3379306"/>
                </a:cubicBezTo>
                <a:cubicBezTo>
                  <a:pt x="756483" y="3379306"/>
                  <a:pt x="0" y="2622823"/>
                  <a:pt x="0" y="1689653"/>
                </a:cubicBezTo>
                <a:lnTo>
                  <a:pt x="1" y="1689653"/>
                </a:lnTo>
                <a:cubicBezTo>
                  <a:pt x="1" y="756483"/>
                  <a:pt x="756484" y="0"/>
                  <a:pt x="168965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1"/>
      <p:tags r:id="rId12"/>
    </p:custDataLst>
    <p:extLst>
      <p:ext uri="{BB962C8B-B14F-4D97-AF65-F5344CB8AC3E}">
        <p14:creationId val="2877864267"/>
      </p:ext>
    </p:extLst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00368DBC-7256-6515-2EEC-61904460CF4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 flipV="1">
            <a:off x="9593262" y="3429000"/>
            <a:ext cx="2598738" cy="3429000"/>
          </a:xfrm>
          <a:custGeom>
            <a:gdLst>
              <a:gd name="connsiteX0" fmla="*/ 0 w 2598738"/>
              <a:gd name="connsiteY0" fmla="*/ 0 h 3429000"/>
              <a:gd name="connsiteX1" fmla="*/ 2598738 w 2598738"/>
              <a:gd name="connsiteY1" fmla="*/ 0 h 3429000"/>
              <a:gd name="connsiteX2" fmla="*/ 2598738 w 2598738"/>
              <a:gd name="connsiteY2" fmla="*/ 906330 h 3429000"/>
              <a:gd name="connsiteX3" fmla="*/ 1704089 w 2598738"/>
              <a:gd name="connsiteY3" fmla="*/ 906330 h 3429000"/>
              <a:gd name="connsiteX4" fmla="*/ 1160700 w 2598738"/>
              <a:gd name="connsiteY4" fmla="*/ 1449719 h 3429000"/>
              <a:gd name="connsiteX5" fmla="*/ 1160700 w 2598738"/>
              <a:gd name="connsiteY5" fmla="*/ 3429000 h 3429000"/>
              <a:gd name="connsiteX6" fmla="*/ 0 w 2598738"/>
              <a:gd name="connsiteY6" fmla="*/ 3429000 h 3429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8738" h="3429000">
                <a:moveTo>
                  <a:pt x="0" y="0"/>
                </a:moveTo>
                <a:lnTo>
                  <a:pt x="2598738" y="0"/>
                </a:lnTo>
                <a:lnTo>
                  <a:pt x="2598738" y="906330"/>
                </a:lnTo>
                <a:lnTo>
                  <a:pt x="1704089" y="906330"/>
                </a:lnTo>
                <a:cubicBezTo>
                  <a:pt x="1403984" y="906330"/>
                  <a:pt x="1160700" y="1149614"/>
                  <a:pt x="1160700" y="1449719"/>
                </a:cubicBezTo>
                <a:lnTo>
                  <a:pt x="1160700" y="3429000"/>
                </a:lnTo>
                <a:lnTo>
                  <a:pt x="0" y="3429000"/>
                </a:lnTo>
                <a:close/>
              </a:path>
            </a:pathLst>
          </a:custGeom>
          <a:gradFill flip="none" rotWithShape="1">
            <a:gsLst>
              <a:gs pos="1000">
                <a:schemeClr val="accent1">
                  <a:alpha val="40000"/>
                </a:schemeClr>
              </a:gs>
              <a:gs pos="85000">
                <a:schemeClr val="tx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E9C5C1E1-C63D-60DD-3C4C-B6DBB16A8E6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687022" y="810720"/>
            <a:ext cx="5587225" cy="129106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能量转换与传递机制:传递方式介绍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DAB54FBA-8F67-C980-4E10-F029D401775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689239" y="2286602"/>
            <a:ext cx="5594430" cy="376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1.传导直接高效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传导通过物质直接接触传递能量，如金属棒受热端能量迅速传至冷端，效率高达90%以上，应用于加热元件中，实现能量精准转换。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2.对流依赖介质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对流需流体介质，如空气或水流动传递热量，自然界中，风速5m/s时，对流散热效果显著提升，广泛应用于空调系统中，平衡室内温度。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3.辐射无需介质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辐射能量传递不受介质限制，如太阳光穿越太空抵达地球，效率极高，太阳能板转化效率可达20%，促进清洁能源应用，共筑绿色未来。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23FD223-78E7-8E42-8AAB-6D5C7478BA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91" y="0"/>
            <a:ext cx="2598738" cy="3429000"/>
          </a:xfrm>
          <a:custGeom>
            <a:gdLst>
              <a:gd name="connsiteX0" fmla="*/ 0 w 2598738"/>
              <a:gd name="connsiteY0" fmla="*/ 0 h 3429000"/>
              <a:gd name="connsiteX1" fmla="*/ 2598738 w 2598738"/>
              <a:gd name="connsiteY1" fmla="*/ 0 h 3429000"/>
              <a:gd name="connsiteX2" fmla="*/ 2598738 w 2598738"/>
              <a:gd name="connsiteY2" fmla="*/ 906330 h 3429000"/>
              <a:gd name="connsiteX3" fmla="*/ 1704089 w 2598738"/>
              <a:gd name="connsiteY3" fmla="*/ 906330 h 3429000"/>
              <a:gd name="connsiteX4" fmla="*/ 1160700 w 2598738"/>
              <a:gd name="connsiteY4" fmla="*/ 1449719 h 3429000"/>
              <a:gd name="connsiteX5" fmla="*/ 1160700 w 2598738"/>
              <a:gd name="connsiteY5" fmla="*/ 3429000 h 3429000"/>
              <a:gd name="connsiteX6" fmla="*/ 0 w 2598738"/>
              <a:gd name="connsiteY6" fmla="*/ 3429000 h 3429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8738" h="3429000">
                <a:moveTo>
                  <a:pt x="0" y="0"/>
                </a:moveTo>
                <a:lnTo>
                  <a:pt x="2598738" y="0"/>
                </a:lnTo>
                <a:lnTo>
                  <a:pt x="2598738" y="906330"/>
                </a:lnTo>
                <a:lnTo>
                  <a:pt x="1704089" y="906330"/>
                </a:lnTo>
                <a:cubicBezTo>
                  <a:pt x="1403984" y="906330"/>
                  <a:pt x="1160700" y="1149614"/>
                  <a:pt x="1160700" y="1449719"/>
                </a:cubicBezTo>
                <a:lnTo>
                  <a:pt x="1160700" y="3429000"/>
                </a:lnTo>
                <a:lnTo>
                  <a:pt x="0" y="3429000"/>
                </a:lnTo>
                <a:close/>
              </a:path>
            </a:pathLst>
          </a:custGeom>
          <a:gradFill flip="none" rotWithShape="1">
            <a:gsLst>
              <a:gs pos="1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6C21932-F884-9C41-326B-342E224059A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0398984" y="421788"/>
            <a:ext cx="1284241" cy="206814"/>
            <a:chOff x="10691102" y="4393885"/>
            <a:chExt cx="860085" cy="330835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61AE1273-4514-119E-D761-AC0132388EA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flipH="1">
              <a:off x="10691102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7FC015BD-396F-3E11-8B72-057732BBEA9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H="1">
              <a:off x="11262108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EC3EC7CC-5FCD-A57E-598E-3358D0DB13A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1397274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3CF4410F-AA15-D5A5-0156-82F9C2FA79E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H="1">
              <a:off x="11119906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BFDBC38A-6533-6F5B-2FD8-395561156B9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flipH="1">
              <a:off x="109766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2D9538A5-DA3E-BA3D-0F42-41238B96CD6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108341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0" name="Shape1">
            <a:extLst>
              <a:ext uri="{FF2B5EF4-FFF2-40B4-BE49-F238E27FC236}">
                <a16:creationId xmlns:a16="http://schemas.microsoft.com/office/drawing/2014/main" id="{D0C23FA8-4B74-5E1A-D97B-CA4DC403E81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384301" y="1109526"/>
            <a:ext cx="3260270" cy="3260270"/>
          </a:xfrm>
          <a:prstGeom prst="roundRect">
            <a:avLst/>
          </a:prstGeom>
          <a:blipFill>
            <a:blip r:embed="rId15"/>
            <a:stretch>
              <a:fillRect l="-16667" r="-16667"/>
            </a:stretch>
          </a:blipFill>
          <a:ln>
            <a:noFill/>
          </a:ln>
          <a:effectLst>
            <a:outerShdw blurRad="101600" dist="63500" dir="8100000" algn="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Shape2">
            <a:extLst>
              <a:ext uri="{FF2B5EF4-FFF2-40B4-BE49-F238E27FC236}">
                <a16:creationId xmlns:a16="http://schemas.microsoft.com/office/drawing/2014/main" id="{9137CE65-07A3-B928-0FDC-18508BF83E4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59797" y="3235869"/>
            <a:ext cx="3260270" cy="3260270"/>
          </a:xfrm>
          <a:prstGeom prst="roundRect">
            <a:avLst/>
          </a:prstGeom>
          <a:blipFill>
            <a:blip r:embed="rId17"/>
            <a:stretch>
              <a:fillRect l="-25019" r="-25019"/>
            </a:stretch>
          </a:blipFill>
          <a:ln>
            <a:noFill/>
          </a:ln>
          <a:effectLst>
            <a:outerShdw blurRad="76200" dist="88900" dir="18900000" algn="b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8"/>
      <p:tags r:id="rId19"/>
    </p:custDataLst>
    <p:extLst>
      <p:ext uri="{BB962C8B-B14F-4D97-AF65-F5344CB8AC3E}">
        <p14:creationId val="3469090701"/>
      </p:ext>
    </p:extLst>
  </p:cSld>
  <p:clrMapOvr>
    <a:masterClrMapping/>
  </p:clrMapOvr>
</p:sld>
</file>

<file path=ppt/tags/tag1.xml><?xml version="1.0" encoding="utf-8"?>
<p:tagLst xmlns:p="http://schemas.openxmlformats.org/presentationml/2006/main">
  <p:tag name="TAG_CONTENT_SUBINDEX" val="2"/>
  <p:tag name="YOO_CHATSHAPE_TYPE" val="YOO_CHATSHAPE_IMAGE"/>
</p:tagLst>
</file>

<file path=ppt/tags/tag10.xml><?xml version="1.0" encoding="utf-8"?>
<p:tagLst xmlns:p="http://schemas.openxmlformats.org/presentationml/2006/main">
  <p:tag name="YOO_CHATSHAPE_TYPE" val="YOO_CHATSHAPE_DECORATION"/>
</p:tagLst>
</file>

<file path=ppt/tags/tag100.xml><?xml version="1.0" encoding="utf-8"?>
<p:tagLst xmlns:p="http://schemas.openxmlformats.org/presentationml/2006/main">
  <p:tag name="YOO_CHATSHAPE_TYPE" val="YOO_CHATSHAPE_CONTENT"/>
</p:tagLst>
</file>

<file path=ppt/tags/tag101.xml><?xml version="1.0" encoding="utf-8"?>
<p:tagLst xmlns:p="http://schemas.openxmlformats.org/presentationml/2006/main">
  <p:tag name="YOO_CHATSHAPE_TYPE" val="YOO_CHATSHAPE_DECORATION"/>
</p:tagLst>
</file>

<file path=ppt/tags/tag102.xml><?xml version="1.0" encoding="utf-8"?>
<p:tagLst xmlns:p="http://schemas.openxmlformats.org/presentationml/2006/main">
  <p:tag name="YOO_CHATSHAPE_TYPE" val="YOO_CHATSHAPE_DECORATION"/>
</p:tagLst>
</file>

<file path=ppt/tags/tag103.xml><?xml version="1.0" encoding="utf-8"?>
<p:tagLst xmlns:p="http://schemas.openxmlformats.org/presentationml/2006/main">
  <p:tag name="YOO_CHATSHAPE_TYPE" val="YOO_CHATSHAPE_DECORATION"/>
</p:tagLst>
</file>

<file path=ppt/tags/tag104.xml><?xml version="1.0" encoding="utf-8"?>
<p:tagLst xmlns:p="http://schemas.openxmlformats.org/presentationml/2006/main">
  <p:tag name="YOO_CHATSHAPE_TYPE" val="YOO_CHATSHAPE_DECORATION"/>
</p:tagLst>
</file>

<file path=ppt/tags/tag105.xml><?xml version="1.0" encoding="utf-8"?>
<p:tagLst xmlns:p="http://schemas.openxmlformats.org/presentationml/2006/main">
  <p:tag name="YOO_CHATSHAPE_TYPE" val="YOO_CHATSHAPE_DECORATION"/>
</p:tagLst>
</file>

<file path=ppt/tags/tag106.xml><?xml version="1.0" encoding="utf-8"?>
<p:tagLst xmlns:p="http://schemas.openxmlformats.org/presentationml/2006/main">
  <p:tag name="YOO_CHATSHAPE_TYPE" val="YOO_CHATSHAPE_DECORATION"/>
</p:tagLst>
</file>

<file path=ppt/tags/tag107.xml><?xml version="1.0" encoding="utf-8"?>
<p:tagLst xmlns:p="http://schemas.openxmlformats.org/presentationml/2006/main">
  <p:tag name="YOO_CHATSHAPE_TYPE" val="YOO_CHATSHAPE_DECORATION"/>
</p:tagLst>
</file>

<file path=ppt/tags/tag108.xml><?xml version="1.0" encoding="utf-8"?>
<p:tagLst xmlns:p="http://schemas.openxmlformats.org/presentationml/2006/main">
  <p:tag name="YOO_CHATSHAPE_TYPE" val="YOO_CHATSHAPE_DECORATION"/>
</p:tagLst>
</file>

<file path=ppt/tags/tag109.xml><?xml version="1.0" encoding="utf-8"?>
<p:tagLst xmlns:p="http://schemas.openxmlformats.org/presentationml/2006/main">
  <p:tag name="TAG_CONTENT_SUBINDEX" val="2"/>
  <p:tag name="YOO_CHATSHAPE_TYPE" val="YOO_CHATSHAPE_IMAGE"/>
</p:tagLst>
</file>

<file path=ppt/tags/tag11.xml><?xml version="1.0" encoding="utf-8"?>
<p:tagLst xmlns:p="http://schemas.openxmlformats.org/presentationml/2006/main">
  <p:tag name="YOO_CHATSHAPE_TYPE" val="YOO_CHATSHAPE_DECORATION"/>
</p:tagLst>
</file>

<file path=ppt/tags/tag110.xml><?xml version="1.0" encoding="utf-8"?>
<p:tagLst xmlns:p="http://schemas.openxmlformats.org/presentationml/2006/main">
  <p:tag name="TAG_CONTENT_SUBINDEX" val="1"/>
  <p:tag name="YOO_CHATSHAPE_TYPE" val="YOO_CHATSHAPE_IMAGE"/>
</p:tagLst>
</file>

<file path=ppt/tags/tag111.xml><?xml version="1.0" encoding="utf-8"?>
<p:tagLst xmlns:p="http://schemas.openxmlformats.org/presentationml/2006/main">
  <p:tag name="TAG_AIGCCREATORID" val="AIGC生成内容仅供参考-2025/8/19 17:26:50"/>
  <p:tag name="TAG_CHAPTER_ID" val="1"/>
  <p:tag name="TAG_CONTENT_TYPE" val="1标题1内容2图"/>
  <p:tag name="TAG_SECTION_ID" val="1"/>
  <p:tag name="YOO_CHATPAGE_TYPE" val="TAG_CHATPAGE_CONTENT"/>
  <p:tag name="YOO_CHATSHAPE_TITLE" val="能量转换与传递机制:传递方式介绍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2.xml><?xml version="1.0" encoding="utf-8"?>
<p:tagLst xmlns:p="http://schemas.openxmlformats.org/presentationml/2006/main">
  <p:tag name="PA" val="v5.2.12"/>
  <p:tag name="TAG_CONTENT_SUBINDEX" val="4"/>
  <p:tag name="YOO_CHATSHAPE_TYPE" val="YOO_CHATSHAPE_HIDDEN"/>
</p:tagLst>
</file>

<file path=ppt/tags/tag113.xml><?xml version="1.0" encoding="utf-8"?>
<p:tagLst xmlns:p="http://schemas.openxmlformats.org/presentationml/2006/main">
  <p:tag name="PA" val="v5.2.12"/>
  <p:tag name="YOO_CHATSHAPE_TYPE" val="YOO_CHATSHAPE_IMAGE"/>
</p:tagLst>
</file>

<file path=ppt/tags/tag114.xml><?xml version="1.0" encoding="utf-8"?>
<p:tagLst xmlns:p="http://schemas.openxmlformats.org/presentationml/2006/main">
  <p:tag name="PA" val="v5.2.12"/>
  <p:tag name="YOO_CHATSHAPE_TYPE" val="YOO_CHATSHAPE_DECORATION"/>
</p:tagLst>
</file>

<file path=ppt/tags/tag115.xml><?xml version="1.0" encoding="utf-8"?>
<p:tagLst xmlns:p="http://schemas.openxmlformats.org/presentationml/2006/main">
  <p:tag name="YOO_CHATSHAPE_TYPE" val="YOO_CHATSHAPE_TITLE"/>
</p:tagLst>
</file>

<file path=ppt/tags/tag116.xml><?xml version="1.0" encoding="utf-8"?>
<p:tagLst xmlns:p="http://schemas.openxmlformats.org/presentationml/2006/main">
  <p:tag name="YOO_CHATSHAPE_TYPE" val="YOO_CHATSHAPE_CONTENT"/>
</p:tagLst>
</file>

<file path=ppt/tags/tag117.xml><?xml version="1.0" encoding="utf-8"?>
<p:tagLst xmlns:p="http://schemas.openxmlformats.org/presentationml/2006/main">
  <p:tag name="TAG_AIGCCREATORID" val="AIGC生成内容仅供参考-2025/8/19 17:26:50"/>
  <p:tag name="TAG_CHAPTER_ID" val="1"/>
  <p:tag name="TAG_CONTENT_TYPE" val="1标题1内容1图"/>
  <p:tag name="TAG_SECTION_ID" val="2"/>
  <p:tag name="YOO_CHATPAGE_TYPE" val="TAG_CHATPAGE_CONTENT"/>
  <p:tag name="YOO_CHATSHAPE_TITLE" val="实验观察能量传递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8.xml><?xml version="1.0" encoding="utf-8"?>
<p:tagLst xmlns:p="http://schemas.openxmlformats.org/presentationml/2006/main">
  <p:tag name="TAG_CONTENT_SUBINDEX" val="5"/>
  <p:tag name="YOO_CHATSHAPE_TYPE" val="YOO_CHATSHAPE_IMAGE"/>
</p:tagLst>
</file>

<file path=ppt/tags/tag119.xml><?xml version="1.0" encoding="utf-8"?>
<p:tagLst xmlns:p="http://schemas.openxmlformats.org/presentationml/2006/main">
  <p:tag name="YOO_CHATSHAPE_TYPE" val="YOO_CHATSHAPE_DECORATION"/>
</p:tagLst>
</file>

<file path=ppt/tags/tag12.xml><?xml version="1.0" encoding="utf-8"?>
<p:tagLst xmlns:p="http://schemas.openxmlformats.org/presentationml/2006/main">
  <p:tag name="TAG_CHATSHAPE_LINK" val="sp:翻译"/>
  <p:tag name="TAG_CHATSHAPE_SUBTITLE_TYPE" val="TAG_CHATSHAPE_SUBTITLE_ENGLISH"/>
  <p:tag name="YOO_CHATSHAPE_TYPE" val="YOO_CHATSHAPE_SUBTITLE"/>
</p:tagLst>
</file>

<file path=ppt/tags/tag120.xml><?xml version="1.0" encoding="utf-8"?>
<p:tagLst xmlns:p="http://schemas.openxmlformats.org/presentationml/2006/main">
  <p:tag name="YOO_CHATSHAPE_TYPE" val="YOO_CHATSHAPE_DECORATION"/>
</p:tagLst>
</file>

<file path=ppt/tags/tag121.xml><?xml version="1.0" encoding="utf-8"?>
<p:tagLst xmlns:p="http://schemas.openxmlformats.org/presentationml/2006/main">
  <p:tag name="YOO_CHATSHAPE_TYPE" val="YOO_CHATSHAPE_TITLE"/>
</p:tagLst>
</file>

<file path=ppt/tags/tag122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123.xml><?xml version="1.0" encoding="utf-8"?>
<p:tagLst xmlns:p="http://schemas.openxmlformats.org/presentationml/2006/main">
  <p:tag name="YOO_CHATSHAPE_TYPE" val="YOO_CHATSHAPE_DECORATION"/>
</p:tagLst>
</file>

<file path=ppt/tags/tag124.xml><?xml version="1.0" encoding="utf-8"?>
<p:tagLst xmlns:p="http://schemas.openxmlformats.org/presentationml/2006/main">
  <p:tag name="TAG_CHATPAGE_CHAPTER" val="2"/>
  <p:tag name="YOO_CHATSHAPE_TYPE" val="YOO_CHATSHAPE_NUM"/>
</p:tagLst>
</file>

<file path=ppt/tags/tag125.xml><?xml version="1.0" encoding="utf-8"?>
<p:tagLst xmlns:p="http://schemas.openxmlformats.org/presentationml/2006/main">
  <p:tag name="TAG_AIGCCREATORID" val="AIGC生成内容仅供参考-2025/8/19 17:26:50"/>
  <p:tag name="TAG_CHAPTER_ID" val="2"/>
  <p:tag name="YOO_CHATPAGE_TYPE" val="TAG_CHATPAGE_CHAPTER"/>
  <p:tag name="YOO_CHATSHAPE_TITLE" val="能量守恒的工程应用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6.xml><?xml version="1.0" encoding="utf-8"?>
<p:tagLst xmlns:p="http://schemas.openxmlformats.org/presentationml/2006/main">
  <p:tag name="YOO_CHATSHAPE_TYPE" val="YOO_CHATSHAPE_PAGEDECORATE"/>
</p:tagLst>
</file>

<file path=ppt/tags/tag127.xml><?xml version="1.0" encoding="utf-8"?>
<p:tagLst xmlns:p="http://schemas.openxmlformats.org/presentationml/2006/main">
  <p:tag name="TAG_CONTENT_SUBINDEX" val="1"/>
  <p:tag name="YOO_CHATSHAPE_TYPE" val="YOO_CHATSHAPE_IMAGE"/>
</p:tagLst>
</file>

<file path=ppt/tags/tag128.xml><?xml version="1.0" encoding="utf-8"?>
<p:tagLst xmlns:p="http://schemas.openxmlformats.org/presentationml/2006/main">
  <p:tag name="TAG_CONTENT_SUBINDEX" val="2"/>
  <p:tag name="YOO_CHATSHAPE_TYPE" val="YOO_CHATSHAPE_IMAGE"/>
</p:tagLst>
</file>

<file path=ppt/tags/tag129.xml><?xml version="1.0" encoding="utf-8"?>
<p:tagLst xmlns:p="http://schemas.openxmlformats.org/presentationml/2006/main">
  <p:tag name="YOO_CHATSHAPE_TYPE" val="YOO_CHATSHAPE_DECORATION"/>
</p:tagLst>
</file>

<file path=ppt/tags/tag13.xml><?xml version="1.0" encoding="utf-8"?>
<p:tagLst xmlns:p="http://schemas.openxmlformats.org/presentationml/2006/main">
  <p:tag name="YOO_CHATSHAPE_TYPE" val="YOO_CHATSHAPE_TITLE"/>
</p:tagLst>
</file>

<file path=ppt/tags/tag130.xml><?xml version="1.0" encoding="utf-8"?>
<p:tagLst xmlns:p="http://schemas.openxmlformats.org/presentationml/2006/main">
  <p:tag name="YOO_CHATSHAPE_TYPE" val="YOO_CHATSHAPE_TITLE"/>
</p:tagLst>
</file>

<file path=ppt/tags/tag131.xml><?xml version="1.0" encoding="utf-8"?>
<p:tagLst xmlns:p="http://schemas.openxmlformats.org/presentationml/2006/main">
  <p:tag name="YOO_CHATSHAPE_TYPE" val="YOO_CHATSHAPE_CONTENT"/>
</p:tagLst>
</file>

<file path=ppt/tags/tag132.xml><?xml version="1.0" encoding="utf-8"?>
<p:tagLst xmlns:p="http://schemas.openxmlformats.org/presentationml/2006/main">
  <p:tag name="TAG_AIGCCREATORID" val="AIGC生成内容仅供参考-2025/8/19 17:26:50"/>
  <p:tag name="TAG_CHAPTER_ID" val="2"/>
  <p:tag name="TAG_CONTENT_TYPE" val="1标题1内容2图"/>
  <p:tag name="TAG_SECTION_ID" val="0"/>
  <p:tag name="YOO_CHATPAGE_TYPE" val="TAG_CHATPAGE_CONTENT"/>
  <p:tag name="YOO_CHATSHAPE_TITLE" val="物理领域的应用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3.xml><?xml version="1.0" encoding="utf-8"?>
<p:tagLst xmlns:p="http://schemas.openxmlformats.org/presentationml/2006/main">
  <p:tag name="YOO_CHATSHAPE_TYPE" val="YOO_CHATSHAPE_WORDCLOUD"/>
</p:tagLst>
</file>

<file path=ppt/tags/tag134.xml><?xml version="1.0" encoding="utf-8"?>
<p:tagLst xmlns:p="http://schemas.openxmlformats.org/presentationml/2006/main">
  <p:tag name="YOO_CHATSHAPE_TYPE" val="YOO_CHATSHAPE_TITLE"/>
</p:tagLst>
</file>

<file path=ppt/tags/tag135.xml><?xml version="1.0" encoding="utf-8"?>
<p:tagLst xmlns:p="http://schemas.openxmlformats.org/presentationml/2006/main">
  <p:tag name="YOO_CHATSHAPE_TYPE" val="YOO_CHATSHAPE_CONTENT"/>
</p:tagLst>
</file>

<file path=ppt/tags/tag136.xml><?xml version="1.0" encoding="utf-8"?>
<p:tagLst xmlns:p="http://schemas.openxmlformats.org/presentationml/2006/main">
  <p:tag name="TAG_AIGCCREATORID" val="AIGC生成内容仅供参考-2025/8/19 17:26:50"/>
  <p:tag name="TAG_CHAPTER_ID" val="2"/>
  <p:tag name="TAG_CONTENT_TYPE" val="1标题1内容1图"/>
  <p:tag name="TAG_SECTION_ID" val="1"/>
  <p:tag name="YOO_CHATPAGE_TYPE" val="TAG_CHATPAGE_CONTENT"/>
  <p:tag name="YOO_CHATSHAPE_TITLE" val="工程领域的作用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7.xml><?xml version="1.0" encoding="utf-8"?>
<p:tagLst xmlns:p="http://schemas.openxmlformats.org/presentationml/2006/main">
  <p:tag name="YOO_CHATSHAPE_TYPE" val="YOO_CHATSHAPE_WORDCLOUD"/>
</p:tagLst>
</file>

<file path=ppt/tags/tag138.xml><?xml version="1.0" encoding="utf-8"?>
<p:tagLst xmlns:p="http://schemas.openxmlformats.org/presentationml/2006/main">
  <p:tag name="YOO_CHATSHAPE_TYPE" val="YOO_CHATSHAPE_DECORATION"/>
</p:tagLst>
</file>

<file path=ppt/tags/tag139.xml><?xml version="1.0" encoding="utf-8"?>
<p:tagLst xmlns:p="http://schemas.openxmlformats.org/presentationml/2006/main">
  <p:tag name="YOO_CHATSHAPE_TYPE" val="YOO_CHATSHAPE_DECORATION"/>
</p:tagLst>
</file>

<file path=ppt/tags/tag14.xml><?xml version="1.0" encoding="utf-8"?>
<p:tagLst xmlns:p="http://schemas.openxmlformats.org/presentationml/2006/main">
  <p:tag name="TAG_AIGCCREATORID" val="AIGC生成内容仅供参考-2025/8/19 17:26:50"/>
  <p:tag name="YOO_CHATPAGE_TYPE" val="TAG_CHATPAGE_COVER"/>
  <p:tag name="YOO_CHATSHAPE_TITLE" val="能量守恒原理及其应用探究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0.xml><?xml version="1.0" encoding="utf-8"?>
<p:tagLst xmlns:p="http://schemas.openxmlformats.org/presentationml/2006/main">
  <p:tag name="YOO_CHATSHAPE_TYPE" val="YOO_CHATSHAPE_DECORATION"/>
</p:tagLst>
</file>

<file path=ppt/tags/tag141.xml><?xml version="1.0" encoding="utf-8"?>
<p:tagLst xmlns:p="http://schemas.openxmlformats.org/presentationml/2006/main">
  <p:tag name="YOO_CHATSHAPE_TYPE" val="YOO_CHATSHAPE_DECORATION"/>
</p:tagLst>
</file>

<file path=ppt/tags/tag142.xml><?xml version="1.0" encoding="utf-8"?>
<p:tagLst xmlns:p="http://schemas.openxmlformats.org/presentationml/2006/main">
  <p:tag name="YOO_CHATSHAPE_TYPE" val="YOO_CHATSHAPE_DECORATION"/>
</p:tagLst>
</file>

<file path=ppt/tags/tag143.xml><?xml version="1.0" encoding="utf-8"?>
<p:tagLst xmlns:p="http://schemas.openxmlformats.org/presentationml/2006/main">
  <p:tag name="YOO_CHATSHAPE_TYPE" val="YOO_CHATSHAPE_TITLE"/>
</p:tagLst>
</file>

<file path=ppt/tags/tag144.xml><?xml version="1.0" encoding="utf-8"?>
<p:tagLst xmlns:p="http://schemas.openxmlformats.org/presentationml/2006/main">
  <p:tag name="YOO_CHATSHAPE_TYPE" val="YOO_CHATSHAPE_CONTENT"/>
</p:tagLst>
</file>

<file path=ppt/tags/tag145.xml><?xml version="1.0" encoding="utf-8"?>
<p:tagLst xmlns:p="http://schemas.openxmlformats.org/presentationml/2006/main">
  <p:tag name="TAG_AIGCCREATORID" val="AIGC生成内容仅供参考-2025/8/19 17:26:50"/>
  <p:tag name="TAG_CHAPTER_ID" val="2"/>
  <p:tag name="TAG_CONTENT_TYPE" val="1标题1内容1图"/>
  <p:tag name="TAG_SECTION_ID" val="2"/>
  <p:tag name="YOO_CHATPAGE_TYPE" val="TAG_CHATPAGE_CONTENT"/>
  <p:tag name="YOO_CHATSHAPE_TITLE" val="可再生能源与能量守恒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6.xml><?xml version="1.0" encoding="utf-8"?>
<p:tagLst xmlns:p="http://schemas.openxmlformats.org/presentationml/2006/main">
  <p:tag name="TAG_CONTENT_SUBINDEX" val="5"/>
  <p:tag name="YOO_CHATSHAPE_TYPE" val="YOO_CHATSHAPE_IMAGE"/>
</p:tagLst>
</file>

<file path=ppt/tags/tag147.xml><?xml version="1.0" encoding="utf-8"?>
<p:tagLst xmlns:p="http://schemas.openxmlformats.org/presentationml/2006/main">
  <p:tag name="YOO_CHATSHAPE_TYPE" val="YOO_CHATSHAPE_DECORATION"/>
</p:tagLst>
</file>

<file path=ppt/tags/tag148.xml><?xml version="1.0" encoding="utf-8"?>
<p:tagLst xmlns:p="http://schemas.openxmlformats.org/presentationml/2006/main">
  <p:tag name="YOO_CHATSHAPE_TYPE" val="YOO_CHATSHAPE_DECORATION"/>
</p:tagLst>
</file>

<file path=ppt/tags/tag149.xml><?xml version="1.0" encoding="utf-8"?>
<p:tagLst xmlns:p="http://schemas.openxmlformats.org/presentationml/2006/main">
  <p:tag name="YOO_CHATSHAPE_TYPE" val="YOO_CHATSHAPE_TITLE"/>
</p:tagLst>
</file>

<file path=ppt/tags/tag15.xml><?xml version="1.0" encoding="utf-8"?>
<p:tagLst xmlns:p="http://schemas.openxmlformats.org/presentationml/2006/main">
  <p:tag name="YOO_CHATSHAPE_TYPE" val="YOO_CHATSHAPE_DECORATION"/>
</p:tagLst>
</file>

<file path=ppt/tags/tag150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151.xml><?xml version="1.0" encoding="utf-8"?>
<p:tagLst xmlns:p="http://schemas.openxmlformats.org/presentationml/2006/main">
  <p:tag name="YOO_CHATSHAPE_TYPE" val="YOO_CHATSHAPE_DECORATION"/>
</p:tagLst>
</file>

<file path=ppt/tags/tag152.xml><?xml version="1.0" encoding="utf-8"?>
<p:tagLst xmlns:p="http://schemas.openxmlformats.org/presentationml/2006/main">
  <p:tag name="TAG_CHATPAGE_CHAPTER" val="3"/>
  <p:tag name="YOO_CHATSHAPE_TYPE" val="YOO_CHATSHAPE_NUM"/>
</p:tagLst>
</file>

<file path=ppt/tags/tag153.xml><?xml version="1.0" encoding="utf-8"?>
<p:tagLst xmlns:p="http://schemas.openxmlformats.org/presentationml/2006/main">
  <p:tag name="TAG_AIGCCREATORID" val="AIGC生成内容仅供参考-2025/8/19 17:26:50"/>
  <p:tag name="TAG_CHAPTER_ID" val="3"/>
  <p:tag name="YOO_CHATPAGE_TYPE" val="TAG_CHATPAGE_CHAPTER"/>
  <p:tag name="YOO_CHATSHAPE_TITLE" val="能量守恒实验演示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4.xml><?xml version="1.0" encoding="utf-8"?>
<p:tagLst xmlns:p="http://schemas.openxmlformats.org/presentationml/2006/main">
  <p:tag name="PA" val="v5.2.12"/>
  <p:tag name="TAG_CONTENT_SUBINDEX" val="4"/>
  <p:tag name="YOO_CHATSHAPE_TYPE" val="YOO_CHATSHAPE_HIDDEN"/>
</p:tagLst>
</file>

<file path=ppt/tags/tag155.xml><?xml version="1.0" encoding="utf-8"?>
<p:tagLst xmlns:p="http://schemas.openxmlformats.org/presentationml/2006/main">
  <p:tag name="PA" val="v5.2.12"/>
  <p:tag name="YOO_CHATSHAPE_TYPE" val="YOO_CHATSHAPE_IMAGE"/>
</p:tagLst>
</file>

<file path=ppt/tags/tag156.xml><?xml version="1.0" encoding="utf-8"?>
<p:tagLst xmlns:p="http://schemas.openxmlformats.org/presentationml/2006/main">
  <p:tag name="PA" val="v5.2.12"/>
  <p:tag name="YOO_CHATSHAPE_TYPE" val="YOO_CHATSHAPE_DECORATION"/>
</p:tagLst>
</file>

<file path=ppt/tags/tag157.xml><?xml version="1.0" encoding="utf-8"?>
<p:tagLst xmlns:p="http://schemas.openxmlformats.org/presentationml/2006/main">
  <p:tag name="PA" val="v5.2.12"/>
  <p:tag name="YOO_CHATSHAPE_TYPE" val="YOO_CHATSHAPE_DECORATION"/>
</p:tagLst>
</file>

<file path=ppt/tags/tag158.xml><?xml version="1.0" encoding="utf-8"?>
<p:tagLst xmlns:p="http://schemas.openxmlformats.org/presentationml/2006/main">
  <p:tag name="YOO_CHATSHAPE_TYPE" val="YOO_CHATSHAPE_TITLE"/>
</p:tagLst>
</file>

<file path=ppt/tags/tag159.xml><?xml version="1.0" encoding="utf-8"?>
<p:tagLst xmlns:p="http://schemas.openxmlformats.org/presentationml/2006/main">
  <p:tag name="YOO_CHATSHAPE_TYPE" val="YOO_CHATSHAPE_CONTENT"/>
</p:tagLst>
</file>

<file path=ppt/tags/tag16.xml><?xml version="1.0" encoding="utf-8"?>
<p:tagLst xmlns:p="http://schemas.openxmlformats.org/presentationml/2006/main">
  <p:tag name="YOO_CHATSHAPE_TYPE" val="YOO_CHATSHAPE_DECORATION"/>
</p:tagLst>
</file>

<file path=ppt/tags/tag160.xml><?xml version="1.0" encoding="utf-8"?>
<p:tagLst xmlns:p="http://schemas.openxmlformats.org/presentationml/2006/main">
  <p:tag name="TAG_AIGCCREATORID" val="AIGC生成内容仅供参考-2025/8/19 17:26:50"/>
  <p:tag name="TAG_CHAPTER_ID" val="3"/>
  <p:tag name="TAG_CONTENT_TYPE" val="1标题1内容1图"/>
  <p:tag name="TAG_SECTION_ID" val="0"/>
  <p:tag name="YOO_CHATPAGE_TYPE" val="TAG_CHATPAGE_CONTENT"/>
  <p:tag name="YOO_CHATSHAPE_TITLE" val="能量守恒实验演示:实验设计原理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61.xml><?xml version="1.0" encoding="utf-8"?>
<p:tagLst xmlns:p="http://schemas.openxmlformats.org/presentationml/2006/main">
  <p:tag name="TAG_CHATSHAPE_LINK" val="sp:子标题1"/>
  <p:tag name="TAG_CONTENT_DIAGRAM_INDEX" val="94a83860fdc54f50b6e42b3ef7e6ff31"/>
  <p:tag name="TAG_CONTENT_GROUPCOUNT" val="2"/>
  <p:tag name="TAG_CONTENT_GROUPINDEX" val="1"/>
  <p:tag name="TAG_CONTENT_SUBINDEX" val="1"/>
  <p:tag name="YOO_CHATSHAPE_TYPE" val="YOO_CHATSHAPE_CHILDDECORATE"/>
</p:tagLst>
</file>

<file path=ppt/tags/tag162.xml><?xml version="1.0" encoding="utf-8"?>
<p:tagLst xmlns:p="http://schemas.openxmlformats.org/presentationml/2006/main">
  <p:tag name="TAG_CHATSHAPE_LINK" val="sp:子标题2"/>
  <p:tag name="TAG_CONTENT_DIAGRAM_INDEX" val="94a83860fdc54f50b6e42b3ef7e6ff31"/>
  <p:tag name="TAG_CONTENT_GROUPCOUNT" val="2"/>
  <p:tag name="TAG_CONTENT_GROUPINDEX" val="2"/>
  <p:tag name="TAG_CONTENT_SUBINDEX" val="2"/>
  <p:tag name="YOO_CHATSHAPE_TYPE" val="YOO_CHATSHAPE_CHILDDECORATE"/>
</p:tagLst>
</file>

<file path=ppt/tags/tag163.xml><?xml version="1.0" encoding="utf-8"?>
<p:tagLst xmlns:p="http://schemas.openxmlformats.org/presentationml/2006/main">
  <p:tag name="TAG_CHATSHAPE_LINK" val="sp:子标题1"/>
  <p:tag name="TAG_CONTENT_DIAGRAM_INDEX" val="94a83860fdc54f50b6e42b3ef7e6ff31"/>
  <p:tag name="TAG_CONTENT_GROUPCOUNT" val="2"/>
  <p:tag name="TAG_CONTENT_GROUPINDEX" val="1"/>
  <p:tag name="TAG_CONTENT_SUBINDEX" val="1"/>
  <p:tag name="YOO_CHATSHAPE_TYPE" val="YOO_CHATSHAPE_CHILDDECORATE"/>
</p:tagLst>
</file>

<file path=ppt/tags/tag164.xml><?xml version="1.0" encoding="utf-8"?>
<p:tagLst xmlns:p="http://schemas.openxmlformats.org/presentationml/2006/main">
  <p:tag name="TAG_CONTENT_DIAGRAM_INDEX" val="94a83860fdc54f50b6e42b3ef7e6ff31"/>
  <p:tag name="TAG_CONTENT_GROUPCOUNT" val="2"/>
  <p:tag name="TAG_CONTENT_GROUPINDEX" val="1"/>
  <p:tag name="TAG_CONTENT_SUBINDEX" val="1"/>
  <p:tag name="YOO_CHATSHAPE_TYPE" val="YOO_CHATSHAPE_CHILDCONTENT"/>
</p:tagLst>
</file>

<file path=ppt/tags/tag165.xml><?xml version="1.0" encoding="utf-8"?>
<p:tagLst xmlns:p="http://schemas.openxmlformats.org/presentationml/2006/main">
  <p:tag name="TAG_CHATSHAPE_LINK" val="sp:子标题2"/>
  <p:tag name="TAG_CONTENT_DIAGRAM_INDEX" val="94a83860fdc54f50b6e42b3ef7e6ff31"/>
  <p:tag name="TAG_CONTENT_GROUPCOUNT" val="2"/>
  <p:tag name="TAG_CONTENT_GROUPINDEX" val="2"/>
  <p:tag name="TAG_CONTENT_SUBINDEX" val="2"/>
  <p:tag name="YOO_CHATSHAPE_TYPE" val="YOO_CHATSHAPE_CHILDDECORATE"/>
</p:tagLst>
</file>

<file path=ppt/tags/tag166.xml><?xml version="1.0" encoding="utf-8"?>
<p:tagLst xmlns:p="http://schemas.openxmlformats.org/presentationml/2006/main">
  <p:tag name="TAG_CONTENT_DIAGRAM_INDEX" val="94a83860fdc54f50b6e42b3ef7e6ff31"/>
  <p:tag name="TAG_CONTENT_GROUPCOUNT" val="2"/>
  <p:tag name="TAG_CONTENT_GROUPINDEX" val="2"/>
  <p:tag name="TAG_CONTENT_SUBINDEX" val="2"/>
  <p:tag name="YOO_CHATSHAPE_TYPE" val="YOO_CHATSHAPE_CHILDCONTENT"/>
</p:tagLst>
</file>

<file path=ppt/tags/tag167.xml><?xml version="1.0" encoding="utf-8"?>
<p:tagLst xmlns:p="http://schemas.openxmlformats.org/presentationml/2006/main">
  <p:tag name="TAG_CONTENT_DIAGRAM_INDEX" val="94a83860fdc54f50b6e42b3ef7e6ff31"/>
  <p:tag name="TAG_CONTENT_GROUPCOUNT" val="2"/>
  <p:tag name="TAG_CONTENT_GROUPINDEX" val="1"/>
  <p:tag name="TAG_CONTENT_SUBINDEX" val="1"/>
  <p:tag name="YOO_CHATSHAPE_TYPE" val="YOO_CHATSHAPE_CHILDTITLE"/>
</p:tagLst>
</file>

<file path=ppt/tags/tag168.xml><?xml version="1.0" encoding="utf-8"?>
<p:tagLst xmlns:p="http://schemas.openxmlformats.org/presentationml/2006/main">
  <p:tag name="TAG_CONTENT_DIAGRAM_INDEX" val="94a83860fdc54f50b6e42b3ef7e6ff31"/>
  <p:tag name="TAG_CONTENT_GROUPCOUNT" val="2"/>
  <p:tag name="TAG_CONTENT_GROUPINDEX" val="2"/>
  <p:tag name="TAG_CONTENT_SUBINDEX" val="2"/>
  <p:tag name="YOO_CHATSHAPE_TYPE" val="YOO_CHATSHAPE_CHILDTITLE"/>
</p:tagLst>
</file>

<file path=ppt/tags/tag169.xml><?xml version="1.0" encoding="utf-8"?>
<p:tagLst xmlns:p="http://schemas.openxmlformats.org/presentationml/2006/main">
  <p:tag name="YOO_CHATSHAPE_TYPE" val="YOO_CHATSHAPE_TITLE"/>
</p:tagLst>
</file>

<file path=ppt/tags/tag17.xml><?xml version="1.0" encoding="utf-8"?>
<p:tagLst xmlns:p="http://schemas.openxmlformats.org/presentationml/2006/main">
  <p:tag name="PA" val="v4.1.3"/>
  <p:tag name="TAG_CONTENT_SUBINDEX" val="3"/>
  <p:tag name="YOO_CHATSHAPE_TYPE" val="YOO_CHATSHAPE_TITLE"/>
</p:tagLst>
</file>

<file path=ppt/tags/tag170.xml><?xml version="1.0" encoding="utf-8"?>
<p:tagLst xmlns:p="http://schemas.openxmlformats.org/presentationml/2006/main">
  <p:tag name="TAG_AIGCCREATORID" val="AIGC生成内容仅供参考-2025/8/19 17:26:50"/>
  <p:tag name="TAG_CHAPTER_ID" val="3"/>
  <p:tag name="TAG_CONTENT_TYPE" val="二级大纲2"/>
  <p:tag name="TAG_SECTION_ID" val="1"/>
  <p:tag name="YOO_CHATPAGE_TYPE" val="TAG_CHATPAGE_MULTCONTENT"/>
  <p:tag name="YOO_CHATSHAPE_TITLE" val="数据记录与分析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1.xml><?xml version="1.0" encoding="utf-8"?>
<p:tagLst xmlns:p="http://schemas.openxmlformats.org/presentationml/2006/main">
  <p:tag name="YOO_CHATSHAPE_TYPE" val="YOO_CHATSHAPE_DECORATION"/>
</p:tagLst>
</file>

<file path=ppt/tags/tag172.xml><?xml version="1.0" encoding="utf-8"?>
<p:tagLst xmlns:p="http://schemas.openxmlformats.org/presentationml/2006/main">
  <p:tag name="PA" val="v5.2.12"/>
  <p:tag name="TAG_CONTENT_SUBINDEX" val="1"/>
  <p:tag name="YOO_CHATSHAPE_TYPE" val="YOO_CHATSHAPE_HIDDEN"/>
</p:tagLst>
</file>

<file path=ppt/tags/tag173.xml><?xml version="1.0" encoding="utf-8"?>
<p:tagLst xmlns:p="http://schemas.openxmlformats.org/presentationml/2006/main">
  <p:tag name="PA" val="v5.2.12"/>
  <p:tag name="YOO_CHATSHAPE_TYPE" val="YOO_CHATSHAPE_DECORATION"/>
</p:tagLst>
</file>

<file path=ppt/tags/tag174.xml><?xml version="1.0" encoding="utf-8"?>
<p:tagLst xmlns:p="http://schemas.openxmlformats.org/presentationml/2006/main">
  <p:tag name="YOO_CHATSHAPE_TYPE" val="YOO_CHATSHAPE_TITLE"/>
</p:tagLst>
</file>

<file path=ppt/tags/tag175.xml><?xml version="1.0" encoding="utf-8"?>
<p:tagLst xmlns:p="http://schemas.openxmlformats.org/presentationml/2006/main">
  <p:tag name="YOO_CHATSHAPE_TYPE" val="YOO_CHATSHAPE_CONTENT"/>
</p:tagLst>
</file>

<file path=ppt/tags/tag176.xml><?xml version="1.0" encoding="utf-8"?>
<p:tagLst xmlns:p="http://schemas.openxmlformats.org/presentationml/2006/main">
  <p:tag name="PA" val="v5.2.12"/>
  <p:tag name="TAG_CONTENT_SUBINDEX" val="2"/>
  <p:tag name="YOO_CHATSHAPE_TYPE" val="YOO_CHATSHAPE_IMAGE"/>
</p:tagLst>
</file>

<file path=ppt/tags/tag177.xml><?xml version="1.0" encoding="utf-8"?>
<p:tagLst xmlns:p="http://schemas.openxmlformats.org/presentationml/2006/main">
  <p:tag name="PA" val="v5.2.12"/>
  <p:tag name="TAG_CONTENT_SUBINDEX" val="1"/>
  <p:tag name="YOO_CHATSHAPE_TYPE" val="YOO_CHATSHAPE_IMAGE"/>
</p:tagLst>
</file>

<file path=ppt/tags/tag178.xml><?xml version="1.0" encoding="utf-8"?>
<p:tagLst xmlns:p="http://schemas.openxmlformats.org/presentationml/2006/main">
  <p:tag name="TAG_AIGCCREATORID" val="AIGC生成内容仅供参考-2025/8/19 17:26:50"/>
  <p:tag name="TAG_CHAPTER_ID" val="3"/>
  <p:tag name="TAG_CONTENT_TYPE" val="1标题1内容2图"/>
  <p:tag name="TAG_SECTION_ID" val="2"/>
  <p:tag name="YOO_CHATPAGE_TYPE" val="TAG_CHATPAGE_CONTENT"/>
  <p:tag name="YOO_CHATSHAPE_TITLE" val="实验结论与改进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9.xml><?xml version="1.0" encoding="utf-8"?>
<p:tagLst xmlns:p="http://schemas.openxmlformats.org/presentationml/2006/main">
  <p:tag name="TAG_CONTENT_SUBINDEX" val="5"/>
  <p:tag name="YOO_CHATSHAPE_TYPE" val="YOO_CHATSHAPE_IMAGE"/>
</p:tagLst>
</file>

<file path=ppt/tags/tag18.xml><?xml version="1.0" encoding="utf-8"?>
<p:tagLst xmlns:p="http://schemas.openxmlformats.org/presentationml/2006/main">
  <p:tag name="PA" val="v4.1.3"/>
  <p:tag name="TAG_CONTENT_SUBINDEX" val="2"/>
  <p:tag name="YOO_CHATSHAPE_TYPE" val="YOO_CHATSHAPE_TITLE"/>
</p:tagLst>
</file>

<file path=ppt/tags/tag180.xml><?xml version="1.0" encoding="utf-8"?>
<p:tagLst xmlns:p="http://schemas.openxmlformats.org/presentationml/2006/main">
  <p:tag name="YOO_CHATSHAPE_TYPE" val="YOO_CHATSHAPE_DECORATION"/>
</p:tagLst>
</file>

<file path=ppt/tags/tag181.xml><?xml version="1.0" encoding="utf-8"?>
<p:tagLst xmlns:p="http://schemas.openxmlformats.org/presentationml/2006/main">
  <p:tag name="YOO_CHATSHAPE_TYPE" val="YOO_CHATSHAPE_DECORATION"/>
</p:tagLst>
</file>

<file path=ppt/tags/tag182.xml><?xml version="1.0" encoding="utf-8"?>
<p:tagLst xmlns:p="http://schemas.openxmlformats.org/presentationml/2006/main">
  <p:tag name="YOO_CHATSHAPE_TYPE" val="YOO_CHATSHAPE_TITLE"/>
</p:tagLst>
</file>

<file path=ppt/tags/tag183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184.xml><?xml version="1.0" encoding="utf-8"?>
<p:tagLst xmlns:p="http://schemas.openxmlformats.org/presentationml/2006/main">
  <p:tag name="YOO_CHATSHAPE_TYPE" val="YOO_CHATSHAPE_DECORATION"/>
</p:tagLst>
</file>

<file path=ppt/tags/tag185.xml><?xml version="1.0" encoding="utf-8"?>
<p:tagLst xmlns:p="http://schemas.openxmlformats.org/presentationml/2006/main">
  <p:tag name="TAG_CHATPAGE_CHAPTER" val="4"/>
  <p:tag name="YOO_CHATSHAPE_TYPE" val="YOO_CHATSHAPE_NUM"/>
</p:tagLst>
</file>

<file path=ppt/tags/tag186.xml><?xml version="1.0" encoding="utf-8"?>
<p:tagLst xmlns:p="http://schemas.openxmlformats.org/presentationml/2006/main">
  <p:tag name="TAG_AIGCCREATORID" val="AIGC生成内容仅供参考-2025/8/19 17:26:50"/>
  <p:tag name="TAG_CHAPTER_ID" val="4"/>
  <p:tag name="YOO_CHATPAGE_TYPE" val="TAG_CHATPAGE_CHAPTER"/>
  <p:tag name="YOO_CHATSHAPE_TITLE" val="课程总结与未来展望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7.xml><?xml version="1.0" encoding="utf-8"?>
<p:tagLst xmlns:p="http://schemas.openxmlformats.org/presentationml/2006/main">
  <p:tag name="TAG_CHATSHAPE_LINK" val="sp:子标题2"/>
  <p:tag name="TAG_CONTENT_DIAGRAM_INDEX" val="8717f2624438495c863c2b420c941b70"/>
  <p:tag name="TAG_CONTENT_GROUPCOUNT" val="2"/>
  <p:tag name="TAG_CONTENT_GROUPINDEX" val="2"/>
  <p:tag name="TAG_CONTENT_SUBINDEX" val="2"/>
  <p:tag name="YOO_CHATSHAPE_TYPE" val="YOO_CHATSHAPE_CHILDDECORATE"/>
</p:tagLst>
</file>

<file path=ppt/tags/tag188.xml><?xml version="1.0" encoding="utf-8"?>
<p:tagLst xmlns:p="http://schemas.openxmlformats.org/presentationml/2006/main">
  <p:tag name="TAG_CHATSHAPE_LINK" val="sp:子标题2"/>
  <p:tag name="TAG_CONTENT_DIAGRAM_INDEX" val="8717f2624438495c863c2b420c941b70"/>
  <p:tag name="TAG_CONTENT_GROUPCOUNT" val="2"/>
  <p:tag name="TAG_CONTENT_GROUPINDEX" val="2"/>
  <p:tag name="TAG_CONTENT_SUBINDEX" val="2"/>
  <p:tag name="YOO_CHATSHAPE_TYPE" val="YOO_CHATSHAPE_DECORATION"/>
</p:tagLst>
</file>

<file path=ppt/tags/tag189.xml><?xml version="1.0" encoding="utf-8"?>
<p:tagLst xmlns:p="http://schemas.openxmlformats.org/presentationml/2006/main">
  <p:tag name="TAG_CHATSHAPE_LINK" val="sp:子标题2"/>
  <p:tag name="TAG_CONTENT_DIAGRAM_INDEX" val="8717f2624438495c863c2b420c941b70"/>
  <p:tag name="TAG_CONTENT_GROUPCOUNT" val="2"/>
  <p:tag name="TAG_CONTENT_GROUPINDEX" val="2"/>
  <p:tag name="TAG_CONTENT_SUBINDEX" val="2"/>
  <p:tag name="YOO_CHATSHAPE_TYPE" val="YOO_CHATSHAPE_DECORATION"/>
</p:tagLst>
</file>

<file path=ppt/tags/tag19.xml><?xml version="1.0" encoding="utf-8"?>
<p:tagLst xmlns:p="http://schemas.openxmlformats.org/presentationml/2006/main">
  <p:tag name="TAG_CHAT_DIAGRAM_ID" val="82b50c63-d302-4e61-be43-e446cc87ba01"/>
  <p:tag name="TAG_CONTENT_DIAGRAM_INDEX" val="a2ad21daf322461c81c819e949bb4509"/>
  <p:tag name="TAG_CONTENT_GROUPCOUNT" val="6"/>
  <p:tag name="TAG_CONTENT_GROUPINDEX" val="1"/>
  <p:tag name="TAG_CONTENT_SUBINDEX" val="1"/>
  <p:tag name="YOO_CHATSHAPE_ITEM" val="1"/>
  <p:tag name="YOO_CHATSHAPE_TYPE" val="YOO_CHATSHAPE_CATALOG"/>
</p:tagLst>
</file>

<file path=ppt/tags/tag190.xml><?xml version="1.0" encoding="utf-8"?>
<p:tagLst xmlns:p="http://schemas.openxmlformats.org/presentationml/2006/main">
  <p:tag name="TAG_CHATSHAPE_LINK" val="sp:子标题2"/>
  <p:tag name="TAG_CONTENT_DIAGRAM_INDEX" val="8717f2624438495c863c2b420c941b70"/>
  <p:tag name="TAG_CONTENT_GROUPCOUNT" val="2"/>
  <p:tag name="TAG_CONTENT_GROUPINDEX" val="2"/>
  <p:tag name="TAG_CONTENT_SUBINDEX" val="2"/>
  <p:tag name="YOO_CHATSHAPE_TYPE" val="YOO_CHATSHAPE_DECORATION"/>
</p:tagLst>
</file>

<file path=ppt/tags/tag191.xml><?xml version="1.0" encoding="utf-8"?>
<p:tagLst xmlns:p="http://schemas.openxmlformats.org/presentationml/2006/main">
  <p:tag name="TAG_CHATSHAPE_LINK" val="sp:子标题2"/>
  <p:tag name="TAG_CONTENT_DIAGRAM_INDEX" val="8717f2624438495c863c2b420c941b70"/>
  <p:tag name="TAG_CONTENT_GROUPCOUNT" val="2"/>
  <p:tag name="TAG_CONTENT_GROUPINDEX" val="2"/>
  <p:tag name="TAG_CONTENT_SUBINDEX" val="2"/>
  <p:tag name="YOO_CHATSHAPE_TYPE" val="YOO_CHATSHAPE_DECORATION"/>
</p:tagLst>
</file>

<file path=ppt/tags/tag192.xml><?xml version="1.0" encoding="utf-8"?>
<p:tagLst xmlns:p="http://schemas.openxmlformats.org/presentationml/2006/main">
  <p:tag name="TAG_CHATSHAPE_LINK" val="sp:子标题2"/>
  <p:tag name="TAG_CONTENT_DIAGRAM_INDEX" val="8717f2624438495c863c2b420c941b70"/>
  <p:tag name="TAG_CONTENT_GROUPCOUNT" val="2"/>
  <p:tag name="TAG_CONTENT_GROUPINDEX" val="2"/>
  <p:tag name="TAG_CONTENT_SUBINDEX" val="1"/>
  <p:tag name="YOO_CHATSHAPE_TYPE" val="YOO_CHATSHAPE_CHILDDECORATE"/>
</p:tagLst>
</file>

<file path=ppt/tags/tag193.xml><?xml version="1.0" encoding="utf-8"?>
<p:tagLst xmlns:p="http://schemas.openxmlformats.org/presentationml/2006/main">
  <p:tag name="TAG_CHATSHAPE_LINK" val="sp:子标题1"/>
  <p:tag name="TAG_CONTENT_DIAGRAM_INDEX" val="8717f2624438495c863c2b420c941b70"/>
  <p:tag name="TAG_CONTENT_GROUPCOUNT" val="2"/>
  <p:tag name="TAG_CONTENT_GROUPINDEX" val="1"/>
  <p:tag name="TAG_CONTENT_SUBINDEX" val="2"/>
  <p:tag name="YOO_CHATSHAPE_TYPE" val="YOO_CHATSHAPE_CHILDDECORATE"/>
</p:tagLst>
</file>

<file path=ppt/tags/tag194.xml><?xml version="1.0" encoding="utf-8"?>
<p:tagLst xmlns:p="http://schemas.openxmlformats.org/presentationml/2006/main">
  <p:tag name="TAG_CHATSHAPE_LINK" val="sp:子标题1"/>
  <p:tag name="TAG_CONTENT_DIAGRAM_INDEX" val="8717f2624438495c863c2b420c941b70"/>
  <p:tag name="TAG_CONTENT_GROUPCOUNT" val="2"/>
  <p:tag name="TAG_CONTENT_GROUPINDEX" val="1"/>
  <p:tag name="TAG_CONTENT_SUBINDEX" val="2"/>
  <p:tag name="YOO_CHATSHAPE_TYPE" val="YOO_CHATSHAPE_DECORATION"/>
</p:tagLst>
</file>

<file path=ppt/tags/tag195.xml><?xml version="1.0" encoding="utf-8"?>
<p:tagLst xmlns:p="http://schemas.openxmlformats.org/presentationml/2006/main">
  <p:tag name="TAG_CHATSHAPE_LINK" val="sp:子标题1"/>
  <p:tag name="TAG_CONTENT_DIAGRAM_INDEX" val="8717f2624438495c863c2b420c941b70"/>
  <p:tag name="TAG_CONTENT_GROUPCOUNT" val="2"/>
  <p:tag name="TAG_CONTENT_GROUPINDEX" val="1"/>
  <p:tag name="TAG_CONTENT_SUBINDEX" val="2"/>
  <p:tag name="YOO_CHATSHAPE_TYPE" val="YOO_CHATSHAPE_DECORATION"/>
</p:tagLst>
</file>

<file path=ppt/tags/tag196.xml><?xml version="1.0" encoding="utf-8"?>
<p:tagLst xmlns:p="http://schemas.openxmlformats.org/presentationml/2006/main">
  <p:tag name="TAG_CHATSHAPE_LINK" val="sp:子标题1"/>
  <p:tag name="TAG_CONTENT_DIAGRAM_INDEX" val="8717f2624438495c863c2b420c941b70"/>
  <p:tag name="TAG_CONTENT_GROUPCOUNT" val="2"/>
  <p:tag name="TAG_CONTENT_GROUPINDEX" val="1"/>
  <p:tag name="TAG_CONTENT_SUBINDEX" val="2"/>
  <p:tag name="YOO_CHATSHAPE_TYPE" val="YOO_CHATSHAPE_DECORATION"/>
</p:tagLst>
</file>

<file path=ppt/tags/tag197.xml><?xml version="1.0" encoding="utf-8"?>
<p:tagLst xmlns:p="http://schemas.openxmlformats.org/presentationml/2006/main">
  <p:tag name="TAG_CHATSHAPE_LINK" val="sp:子标题1"/>
  <p:tag name="TAG_CONTENT_DIAGRAM_INDEX" val="8717f2624438495c863c2b420c941b70"/>
  <p:tag name="TAG_CONTENT_GROUPCOUNT" val="2"/>
  <p:tag name="TAG_CONTENT_GROUPINDEX" val="1"/>
  <p:tag name="TAG_CONTENT_SUBINDEX" val="2"/>
  <p:tag name="YOO_CHATSHAPE_TYPE" val="YOO_CHATSHAPE_DECORATION"/>
</p:tagLst>
</file>

<file path=ppt/tags/tag198.xml><?xml version="1.0" encoding="utf-8"?>
<p:tagLst xmlns:p="http://schemas.openxmlformats.org/presentationml/2006/main">
  <p:tag name="TAG_CHATSHAPE_LINK" val="sp:子标题1"/>
  <p:tag name="TAG_CONTENT_DIAGRAM_INDEX" val="8717f2624438495c863c2b420c941b70"/>
  <p:tag name="TAG_CONTENT_GROUPCOUNT" val="2"/>
  <p:tag name="TAG_CONTENT_GROUPINDEX" val="1"/>
  <p:tag name="TAG_CONTENT_SUBINDEX" val="1"/>
  <p:tag name="YOO_CHATSHAPE_TYPE" val="YOO_CHATSHAPE_CHILDDECORATE"/>
</p:tagLst>
</file>

<file path=ppt/tags/tag199.xml><?xml version="1.0" encoding="utf-8"?>
<p:tagLst xmlns:p="http://schemas.openxmlformats.org/presentationml/2006/main">
  <p:tag name="TAG_CONTENT_DIAGRAM_INDEX" val="8717f2624438495c863c2b420c941b70"/>
  <p:tag name="TAG_CONTENT_GROUPCOUNT" val="2"/>
  <p:tag name="TAG_CONTENT_GROUPINDEX" val="1"/>
  <p:tag name="TAG_CONTENT_SUBINDEX" val="1"/>
  <p:tag name="YOO_CHATSHAPE_TYPE" val="YOO_CHATSHAPE_CHILDTITLE"/>
</p:tagLst>
</file>

<file path=ppt/tags/tag2.xml><?xml version="1.0" encoding="utf-8"?>
<p:tagLst xmlns:p="http://schemas.openxmlformats.org/presentationml/2006/main">
  <p:tag name="YOO_CHATSHAPE_TYPE" val="YOO_CHATSHAPE_DECORATION"/>
</p:tagLst>
</file>

<file path=ppt/tags/tag20.xml><?xml version="1.0" encoding="utf-8"?>
<p:tagLst xmlns:p="http://schemas.openxmlformats.org/presentationml/2006/main">
  <p:tag name="TAG_CHAT_DIAGRAM_ID" val="82b50c63-d302-4e61-be43-e446cc87ba01"/>
  <p:tag name="TAG_CONTENT_DIAGRAM_INDEX" val="a2ad21daf322461c81c819e949bb4509"/>
  <p:tag name="TAG_CONTENT_GROUPCOUNT" val="6"/>
  <p:tag name="TAG_CONTENT_GROUPINDEX" val="1"/>
  <p:tag name="TAG_CONTENT_SUBINDEX" val="1"/>
  <p:tag name="YOO_CHATSHAPE_TYPE" val="YOO_CHATSHAPE_DECORATION"/>
</p:tagLst>
</file>

<file path=ppt/tags/tag200.xml><?xml version="1.0" encoding="utf-8"?>
<p:tagLst xmlns:p="http://schemas.openxmlformats.org/presentationml/2006/main">
  <p:tag name="TAG_CONTENT_DIAGRAM_INDEX" val="8717f2624438495c863c2b420c941b70"/>
  <p:tag name="TAG_CONTENT_GROUPCOUNT" val="2"/>
  <p:tag name="TAG_CONTENT_GROUPINDEX" val="2"/>
  <p:tag name="TAG_CONTENT_SUBINDEX" val="2"/>
  <p:tag name="YOO_CHATSHAPE_TYPE" val="YOO_CHATSHAPE_CHILDTITLE"/>
</p:tagLst>
</file>

<file path=ppt/tags/tag201.xml><?xml version="1.0" encoding="utf-8"?>
<p:tagLst xmlns:p="http://schemas.openxmlformats.org/presentationml/2006/main">
  <p:tag name="TAG_CONTENT_DIAGRAM_INDEX" val="8717f2624438495c863c2b420c941b70"/>
  <p:tag name="TAG_CONTENT_GROUPCOUNT" val="2"/>
  <p:tag name="TAG_CONTENT_GROUPINDEX" val="1"/>
  <p:tag name="TAG_CONTENT_SUBINDEX" val="1"/>
  <p:tag name="YOO_CHATSHAPE_TYPE" val="YOO_CHATSHAPE_CHILDCONTENT"/>
</p:tagLst>
</file>

<file path=ppt/tags/tag202.xml><?xml version="1.0" encoding="utf-8"?>
<p:tagLst xmlns:p="http://schemas.openxmlformats.org/presentationml/2006/main">
  <p:tag name="TAG_CONTENT_DIAGRAM_INDEX" val="8717f2624438495c863c2b420c941b70"/>
  <p:tag name="TAG_CONTENT_GROUPCOUNT" val="2"/>
  <p:tag name="TAG_CONTENT_GROUPINDEX" val="2"/>
  <p:tag name="TAG_CONTENT_SUBINDEX" val="2"/>
  <p:tag name="YOO_CHATSHAPE_TYPE" val="YOO_CHATSHAPE_CHILDCONTENT"/>
</p:tagLst>
</file>

<file path=ppt/tags/tag203.xml><?xml version="1.0" encoding="utf-8"?>
<p:tagLst xmlns:p="http://schemas.openxmlformats.org/presentationml/2006/main">
  <p:tag name="TAG_CONTENT_DIAGRAM_INDEX" val="8717f2624438495c863c2b420c941b70"/>
  <p:tag name="TAG_CONTENT_GROUPCOUNT" val="2"/>
  <p:tag name="TAG_CONTENT_GROUPINDEX" val="1"/>
  <p:tag name="TAG_CONTENT_SUBINDEX" val="1"/>
  <p:tag name="YOO_CHATSHAPE_TYPE" val="YOO_CHATSHAPE_ICON"/>
</p:tagLst>
</file>

<file path=ppt/tags/tag204.xml><?xml version="1.0" encoding="utf-8"?>
<p:tagLst xmlns:p="http://schemas.openxmlformats.org/presentationml/2006/main">
  <p:tag name="TAG_CONTENT_DIAGRAM_INDEX" val="8717f2624438495c863c2b420c941b70"/>
  <p:tag name="TAG_CONTENT_GROUPCOUNT" val="2"/>
  <p:tag name="TAG_CONTENT_GROUPINDEX" val="2"/>
  <p:tag name="TAG_CONTENT_SUBINDEX" val="2"/>
  <p:tag name="YOO_CHATSHAPE_TYPE" val="YOO_CHATSHAPE_ICON"/>
</p:tagLst>
</file>

<file path=ppt/tags/tag205.xml><?xml version="1.0" encoding="utf-8"?>
<p:tagLst xmlns:p="http://schemas.openxmlformats.org/presentationml/2006/main">
  <p:tag name="YOO_CHATSHAPE_TYPE" val="YOO_CHATSHAPE_TITLE"/>
</p:tagLst>
</file>

<file path=ppt/tags/tag206.xml><?xml version="1.0" encoding="utf-8"?>
<p:tagLst xmlns:p="http://schemas.openxmlformats.org/presentationml/2006/main">
  <p:tag name="TAG_AIGCCREATORID" val="AIGC生成内容仅供参考-2025/8/19 17:26:50"/>
  <p:tag name="TAG_CHAPTER_ID" val="4"/>
  <p:tag name="TAG_CONTENT_TYPE" val="二级大纲2"/>
  <p:tag name="TAG_SECTION_ID" val="0"/>
  <p:tag name="YOO_CHATPAGE_TYPE" val="TAG_CHATPAGE_MULTCONTENT"/>
  <p:tag name="YOO_CHATSHAPE_TITLE" val="能量守恒的重要性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07.xml><?xml version="1.0" encoding="utf-8"?>
<p:tagLst xmlns:p="http://schemas.openxmlformats.org/presentationml/2006/main">
  <p:tag name="TAG_CONTENT_SUBINDEX" val="3"/>
  <p:tag name="YOO_CHATSHAPE_TYPE" val="YOO_CHATSHAPE_IMAGE"/>
</p:tagLst>
</file>

<file path=ppt/tags/tag208.xml><?xml version="1.0" encoding="utf-8"?>
<p:tagLst xmlns:p="http://schemas.openxmlformats.org/presentationml/2006/main">
  <p:tag name="YOO_CHATSHAPE_TYPE" val="YOO_CHATSHAPE_PAGEDECORATE"/>
</p:tagLst>
</file>

<file path=ppt/tags/tag209.xml><?xml version="1.0" encoding="utf-8"?>
<p:tagLst xmlns:p="http://schemas.openxmlformats.org/presentationml/2006/main">
  <p:tag name="PA" val="v5.2.12"/>
  <p:tag name="TAG_CONTENT_SUBINDEX" val="1"/>
  <p:tag name="YOO_CHATSHAPE_TYPE" val="YOO_CHATSHAPE_IMAGE"/>
</p:tagLst>
</file>

<file path=ppt/tags/tag21.xml><?xml version="1.0" encoding="utf-8"?>
<p:tagLst xmlns:p="http://schemas.openxmlformats.org/presentationml/2006/main">
  <p:tag name="TAG_CHAT_DIAGRAM_ALIGN" val="HLeftAlign"/>
  <p:tag name="TAG_CHAT_DIAGRAM_ALIGN_COLNUM" val="1"/>
  <p:tag name="TAG_CHAT_DIAGRAM_GROUP" val="1"/>
  <p:tag name="TAG_CHAT_DIAGRAM_ID" val="82b50c63-d302-4e61-be43-e446cc87ba01"/>
  <p:tag name="TAG_CHAT_DIAGRAM_LAYOUT" val="0"/>
  <p:tag name="TAG_CONTENT_DIAGRAM_INDEX" val="a2ad21daf322461c81c819e949bb4509"/>
  <p:tag name="TAG_CONTENT_GROUPCOUNT" val="6"/>
  <p:tag name="TAG_CONTENT_GROUPINDEX" val="1"/>
  <p:tag name="TAG_CONTENT_SUBINDEX" val="1"/>
  <p:tag name="YOO_CHAT_DIAGRAM_SHAPETYPE" val="YOO_CHAT_DIAGRAM_NUM"/>
  <p:tag name="YOO_CHATSHAPE_TYPE" val="YOO_CHATSHAPE_NUM"/>
</p:tagLst>
</file>

<file path=ppt/tags/tag210.xml><?xml version="1.0" encoding="utf-8"?>
<p:tagLst xmlns:p="http://schemas.openxmlformats.org/presentationml/2006/main">
  <p:tag name="PA" val="v5.2.12"/>
  <p:tag name="TAG_CONTENT_SUBINDEX" val="2"/>
  <p:tag name="YOO_CHATSHAPE_TYPE" val="YOO_CHATSHAPE_IMAGE"/>
</p:tagLst>
</file>

<file path=ppt/tags/tag211.xml><?xml version="1.0" encoding="utf-8"?>
<p:tagLst xmlns:p="http://schemas.openxmlformats.org/presentationml/2006/main">
  <p:tag name="YOO_CHATSHAPE_TYPE" val="YOO_CHATSHAPE_TITLE"/>
</p:tagLst>
</file>

<file path=ppt/tags/tag212.xml><?xml version="1.0" encoding="utf-8"?>
<p:tagLst xmlns:p="http://schemas.openxmlformats.org/presentationml/2006/main">
  <p:tag name="YOO_CHATSHAPE_TYPE" val="YOO_CHATSHAPE_CONTENT"/>
</p:tagLst>
</file>

<file path=ppt/tags/tag213.xml><?xml version="1.0" encoding="utf-8"?>
<p:tagLst xmlns:p="http://schemas.openxmlformats.org/presentationml/2006/main">
  <p:tag name="YOO_CHATSHAPE_TYPE" val="YOO_CHATSHAPE_DECORATION"/>
</p:tagLst>
</file>

<file path=ppt/tags/tag214.xml><?xml version="1.0" encoding="utf-8"?>
<p:tagLst xmlns:p="http://schemas.openxmlformats.org/presentationml/2006/main">
  <p:tag name="YOO_CHATSHAPE_TYPE" val="YOO_CHATSHAPE_DECORATION"/>
</p:tagLst>
</file>

<file path=ppt/tags/tag215.xml><?xml version="1.0" encoding="utf-8"?>
<p:tagLst xmlns:p="http://schemas.openxmlformats.org/presentationml/2006/main">
  <p:tag name="YOO_CHATSHAPE_TYPE" val="YOO_CHATSHAPE_DECORATION"/>
</p:tagLst>
</file>

<file path=ppt/tags/tag216.xml><?xml version="1.0" encoding="utf-8"?>
<p:tagLst xmlns:p="http://schemas.openxmlformats.org/presentationml/2006/main">
  <p:tag name="YOO_CHATSHAPE_TYPE" val="YOO_CHATSHAPE_DECORATION"/>
</p:tagLst>
</file>

<file path=ppt/tags/tag217.xml><?xml version="1.0" encoding="utf-8"?>
<p:tagLst xmlns:p="http://schemas.openxmlformats.org/presentationml/2006/main">
  <p:tag name="YOO_CHATSHAPE_TYPE" val="YOO_CHATSHAPE_DECORATION"/>
</p:tagLst>
</file>

<file path=ppt/tags/tag218.xml><?xml version="1.0" encoding="utf-8"?>
<p:tagLst xmlns:p="http://schemas.openxmlformats.org/presentationml/2006/main">
  <p:tag name="YOO_CHATSHAPE_TYPE" val="YOO_CHATSHAPE_DECORATION"/>
</p:tagLst>
</file>

<file path=ppt/tags/tag219.xml><?xml version="1.0" encoding="utf-8"?>
<p:tagLst xmlns:p="http://schemas.openxmlformats.org/presentationml/2006/main">
  <p:tag name="TAG_AIGCCREATORID" val="AIGC生成内容仅供参考-2025/8/19 17:26:50"/>
  <p:tag name="TAG_CHAPTER_ID" val="4"/>
  <p:tag name="TAG_CONTENT_TYPE" val="1标题1内容3图"/>
  <p:tag name="TAG_SECTION_ID" val="1"/>
  <p:tag name="YOO_CHATPAGE_TYPE" val="TAG_CHATPAGE_CONTENT"/>
  <p:tag name="YOO_CHATSHAPE_TITLE" val="对未来能源发展的启示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2.xml><?xml version="1.0" encoding="utf-8"?>
<p:tagLst xmlns:p="http://schemas.openxmlformats.org/presentationml/2006/main">
  <p:tag name="TAG_CHAT_DIAGRAM_ALIGN" val="HLeftAlign"/>
  <p:tag name="TAG_CHAT_DIAGRAM_ALIGN_COLNUM" val="1"/>
  <p:tag name="TAG_CHAT_DIAGRAM_GROUP" val="1"/>
  <p:tag name="TAG_CHAT_DIAGRAM_ID" val="82b50c63-d302-4e61-be43-e446cc87ba01"/>
  <p:tag name="TAG_CHAT_DIAGRAM_LAYOUT" val="0"/>
  <p:tag name="TAG_CONTENT_DIAGRAM_INDEX" val="a2ad21daf322461c81c819e949bb4509"/>
  <p:tag name="TAG_CONTENT_GROUPCOUNT" val="6"/>
  <p:tag name="TAG_CONTENT_GROUPINDEX" val="1"/>
  <p:tag name="TAG_CONTENT_SUBINDEX" val="1"/>
  <p:tag name="YOO_CHAT_DIAGRAM_SHAPETYPE" val="YOO_CHATSHAPE_DIAGRAM_TITLE"/>
  <p:tag name="YOO_CHATSHAPE_TYPE" val="YOO_CHATSHAPE_CATALOG"/>
</p:tagLst>
</file>

<file path=ppt/tags/tag220.xml><?xml version="1.0" encoding="utf-8"?>
<p:tagLst xmlns:p="http://schemas.openxmlformats.org/presentationml/2006/main">
  <p:tag name="TAG_CONTENT_SUBINDEX" val="2"/>
  <p:tag name="YOO_CHATSHAPE_TYPE" val="YOO_CHATSHAPE_IMAGE"/>
</p:tagLst>
</file>

<file path=ppt/tags/tag221.xml><?xml version="1.0" encoding="utf-8"?>
<p:tagLst xmlns:p="http://schemas.openxmlformats.org/presentationml/2006/main">
  <p:tag name="YOO_CHATSHAPE_TYPE" val="YOO_CHATSHAPE_PAGEDECORATE"/>
</p:tagLst>
</file>

<file path=ppt/tags/tag222.xml><?xml version="1.0" encoding="utf-8"?>
<p:tagLst xmlns:p="http://schemas.openxmlformats.org/presentationml/2006/main">
  <p:tag name="YOO_CHATSHAPE_TYPE" val="YOO_CHATSHAPE_TITLE"/>
</p:tagLst>
</file>

<file path=ppt/tags/tag223.xml><?xml version="1.0" encoding="utf-8"?>
<p:tagLst xmlns:p="http://schemas.openxmlformats.org/presentationml/2006/main">
  <p:tag name="YOO_CHATSHAPE_TYPE" val="YOO_CHATSHAPE_CONTENT"/>
</p:tagLst>
</file>

<file path=ppt/tags/tag224.xml><?xml version="1.0" encoding="utf-8"?>
<p:tagLst xmlns:p="http://schemas.openxmlformats.org/presentationml/2006/main">
  <p:tag name="YOO_CHATSHAPE_TYPE" val="YOO_CHATSHAPE_DECORATION"/>
</p:tagLst>
</file>

<file path=ppt/tags/tag225.xml><?xml version="1.0" encoding="utf-8"?>
<p:tagLst xmlns:p="http://schemas.openxmlformats.org/presentationml/2006/main">
  <p:tag name="YOO_CHATSHAPE_TYPE" val="YOO_CHATSHAPE_DECORATION"/>
</p:tagLst>
</file>

<file path=ppt/tags/tag226.xml><?xml version="1.0" encoding="utf-8"?>
<p:tagLst xmlns:p="http://schemas.openxmlformats.org/presentationml/2006/main">
  <p:tag name="TAG_CONTENT_SUBINDEX" val="1"/>
  <p:tag name="YOO_CHATSHAPE_TYPE" val="YOO_CHATSHAPE_IMAGE"/>
</p:tagLst>
</file>

<file path=ppt/tags/tag227.xml><?xml version="1.0" encoding="utf-8"?>
<p:tagLst xmlns:p="http://schemas.openxmlformats.org/presentationml/2006/main">
  <p:tag name="YOO_CHATSHAPE_TYPE" val="YOO_CHATSHAPE_DECORATION"/>
</p:tagLst>
</file>

<file path=ppt/tags/tag228.xml><?xml version="1.0" encoding="utf-8"?>
<p:tagLst xmlns:p="http://schemas.openxmlformats.org/presentationml/2006/main">
  <p:tag name="YOO_CHATSHAPE_TYPE" val="YOO_CHATSHAPE_DECORATION"/>
</p:tagLst>
</file>

<file path=ppt/tags/tag229.xml><?xml version="1.0" encoding="utf-8"?>
<p:tagLst xmlns:p="http://schemas.openxmlformats.org/presentationml/2006/main">
  <p:tag name="YOO_CHATSHAPE_TYPE" val="YOO_CHATSHAPE_DECORATION"/>
</p:tagLst>
</file>

<file path=ppt/tags/tag23.xml><?xml version="1.0" encoding="utf-8"?>
<p:tagLst xmlns:p="http://schemas.openxmlformats.org/presentationml/2006/main">
  <p:tag name="TAG_CHAT_DIAGRAM_ID" val="82b50c63-d302-4e61-be43-e446cc87ba01"/>
  <p:tag name="TAG_CONTENT_DIAGRAM_INDEX" val="a2ad21daf322461c81c819e949bb4509"/>
  <p:tag name="TAG_CONTENT_GROUPCOUNT" val="6"/>
  <p:tag name="TAG_CONTENT_GROUPINDEX" val="2"/>
  <p:tag name="TAG_CONTENT_SUBINDEX" val="2"/>
  <p:tag name="YOO_CHATSHAPE_ITEM" val="2"/>
  <p:tag name="YOO_CHATSHAPE_TYPE" val="YOO_CHATSHAPE_CATALOG"/>
</p:tagLst>
</file>

<file path=ppt/tags/tag230.xml><?xml version="1.0" encoding="utf-8"?>
<p:tagLst xmlns:p="http://schemas.openxmlformats.org/presentationml/2006/main">
  <p:tag name="YOO_CHATSHAPE_TYPE" val="YOO_CHATSHAPE_DECORATION"/>
</p:tagLst>
</file>

<file path=ppt/tags/tag231.xml><?xml version="1.0" encoding="utf-8"?>
<p:tagLst xmlns:p="http://schemas.openxmlformats.org/presentationml/2006/main">
  <p:tag name="YOO_CHATSHAPE_TYPE" val="YOO_CHATSHAPE_DECORATION"/>
</p:tagLst>
</file>

<file path=ppt/tags/tag232.xml><?xml version="1.0" encoding="utf-8"?>
<p:tagLst xmlns:p="http://schemas.openxmlformats.org/presentationml/2006/main">
  <p:tag name="YOO_CHATSHAPE_TYPE" val="YOO_CHATSHAPE_DECORATION"/>
</p:tagLst>
</file>

<file path=ppt/tags/tag233.xml><?xml version="1.0" encoding="utf-8"?>
<p:tagLst xmlns:p="http://schemas.openxmlformats.org/presentationml/2006/main">
  <p:tag name="YOO_CHATSHAPE_TYPE" val="YOO_CHATSHAPE_DECORATION"/>
</p:tagLst>
</file>

<file path=ppt/tags/tag234.xml><?xml version="1.0" encoding="utf-8"?>
<p:tagLst xmlns:p="http://schemas.openxmlformats.org/presentationml/2006/main">
  <p:tag name="TAG_AIGCCREATORID" val="AIGC生成内容仅供参考-2025/8/19 17:26:50"/>
  <p:tag name="TAG_CHAPTER_ID" val="4"/>
  <p:tag name="TAG_CONTENT_TYPE" val="1标题1内容2图"/>
  <p:tag name="TAG_SECTION_ID" val="2"/>
  <p:tag name="YOO_CHATPAGE_TYPE" val="TAG_CHATPAGE_CONTENT"/>
  <p:tag name="YOO_CHATSHAPE_TITLE" val="课程总结与未来展望:互动与交流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5.xml><?xml version="1.0" encoding="utf-8"?>
<p:tagLst xmlns:p="http://schemas.openxmlformats.org/presentationml/2006/main">
  <p:tag name="TAG_CONTENT_SUBINDEX" val="2"/>
  <p:tag name="YOO_CHATSHAPE_TYPE" val="YOO_CHATSHAPE_IMAGE"/>
</p:tagLst>
</file>

<file path=ppt/tags/tag236.xml><?xml version="1.0" encoding="utf-8"?>
<p:tagLst xmlns:p="http://schemas.openxmlformats.org/presentationml/2006/main">
  <p:tag name="YOO_CHATSHAPE_TYPE" val="YOO_CHATSHAPE_DECORATION"/>
</p:tagLst>
</file>

<file path=ppt/tags/tag237.xml><?xml version="1.0" encoding="utf-8"?>
<p:tagLst xmlns:p="http://schemas.openxmlformats.org/presentationml/2006/main">
  <p:tag name="YOO_CHATSHAPE_TYPE" val="YOO_CHATSHAPE_DECORATION"/>
</p:tagLst>
</file>

<file path=ppt/tags/tag238.xml><?xml version="1.0" encoding="utf-8"?>
<p:tagLst xmlns:p="http://schemas.openxmlformats.org/presentationml/2006/main">
  <p:tag name="YOO_CHATSHAPE_TYPE" val="YOO_CHATSHAPE_DECORATION"/>
</p:tagLst>
</file>

<file path=ppt/tags/tag239.xml><?xml version="1.0" encoding="utf-8"?>
<p:tagLst xmlns:p="http://schemas.openxmlformats.org/presentationml/2006/main">
  <p:tag name="YOO_CHATSHAPE_TYPE" val="YOO_CHATSHAPE_DECORATION"/>
</p:tagLst>
</file>

<file path=ppt/tags/tag24.xml><?xml version="1.0" encoding="utf-8"?>
<p:tagLst xmlns:p="http://schemas.openxmlformats.org/presentationml/2006/main">
  <p:tag name="TAG_CHAT_DIAGRAM_ID" val="82b50c63-d302-4e61-be43-e446cc87ba01"/>
  <p:tag name="TAG_CONTENT_DIAGRAM_INDEX" val="a2ad21daf322461c81c819e949bb4509"/>
  <p:tag name="TAG_CONTENT_GROUPCOUNT" val="6"/>
  <p:tag name="TAG_CONTENT_GROUPINDEX" val="2"/>
  <p:tag name="TAG_CONTENT_SUBINDEX" val="2"/>
  <p:tag name="YOO_CHATSHAPE_TYPE" val="YOO_CHATSHAPE_DECORATION"/>
</p:tagLst>
</file>

<file path=ppt/tags/tag240.xml><?xml version="1.0" encoding="utf-8"?>
<p:tagLst xmlns:p="http://schemas.openxmlformats.org/presentationml/2006/main">
  <p:tag name="YOO_CHATSHAPE_TYPE" val="YOO_CHATSHAPE_AUTHOR"/>
</p:tagLst>
</file>

<file path=ppt/tags/tag241.xml><?xml version="1.0" encoding="utf-8"?>
<p:tagLst xmlns:p="http://schemas.openxmlformats.org/presentationml/2006/main">
  <p:tag name="YOO_CHATSHAPE_TYPE" val="YOO_CHATSHAPE_DATE"/>
</p:tagLst>
</file>

<file path=ppt/tags/tag242.xml><?xml version="1.0" encoding="utf-8"?>
<p:tagLst xmlns:p="http://schemas.openxmlformats.org/presentationml/2006/main">
  <p:tag name="YOO_CHATSHAPE_TYPE" val="YOO_CHATSHAPE_DECORATION"/>
</p:tagLst>
</file>

<file path=ppt/tags/tag243.xml><?xml version="1.0" encoding="utf-8"?>
<p:tagLst xmlns:p="http://schemas.openxmlformats.org/presentationml/2006/main">
  <p:tag name="YOO_CHATSHAPE_TYPE" val="YOO_CHATSHAPE_LOGO"/>
</p:tagLst>
</file>

<file path=ppt/tags/tag244.xml><?xml version="1.0" encoding="utf-8"?>
<p:tagLst xmlns:p="http://schemas.openxmlformats.org/presentationml/2006/main">
  <p:tag name="YOO_CHATSHAPE_TYPE" val="YOO_CHATSHAPE_DECORATION"/>
</p:tagLst>
</file>

<file path=ppt/tags/tag245.xml><?xml version="1.0" encoding="utf-8"?>
<p:tagLst xmlns:p="http://schemas.openxmlformats.org/presentationml/2006/main">
  <p:tag name="YOO_CHATSHAPE_TYPE" val="YOO_CHATSHAPE_DECORATION"/>
</p:tagLst>
</file>

<file path=ppt/tags/tag246.xml><?xml version="1.0" encoding="utf-8"?>
<p:tagLst xmlns:p="http://schemas.openxmlformats.org/presentationml/2006/main">
  <p:tag name="TAG_CHATSHAPE_LINK" val="sp:翻译"/>
  <p:tag name="YOO_CHATSHAPE_TYPE" val="YOO_CHATSHAPE_SUBTITLE"/>
</p:tagLst>
</file>

<file path=ppt/tags/tag247.xml><?xml version="1.0" encoding="utf-8"?>
<p:tagLst xmlns:p="http://schemas.openxmlformats.org/presentationml/2006/main">
  <p:tag name="YOO_CHATSHAPE_TYPE" val="YOO_CHATSHAPE_TITLE"/>
</p:tagLst>
</file>

<file path=ppt/tags/tag248.xml><?xml version="1.0" encoding="utf-8"?>
<p:tagLst xmlns:p="http://schemas.openxmlformats.org/presentationml/2006/main">
  <p:tag name="TAG_AIGCCREATORID" val="AIGC生成内容仅供参考-2025/8/19 17:26:50"/>
  <p:tag name="YOO_CHATPAGE_TYPE" val="TAG_CHATPAGE_END"/>
  <p:tag name="YOO_CHATSHAPE_TITLE" val="Thank You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49.xml><?xml version="1.0" encoding="utf-8"?>
<p:tagLst xmlns:p="http://schemas.openxmlformats.org/presentationml/2006/main">
  <p:tag name="TAG_AIGCCREATORID" val="AIGC生成内容仅供参考-2025/8/19 17:26:30"/>
  <p:tag name="TAG_CHATPAGE_CATALOG" val="能量守恒定律基础、能量转换与传递机制、能量守恒的工程应用、能量守恒实验演示、课程总结与未来展望"/>
  <p:tag name="TAG_PPT_THEMETITLE" val="能量守恒原理及其应用探究"/>
  <p:tag name="TAG_PPT_THEMEWORD" val="能量守恒"/>
  <p:tag name="TAG_PRESENTATION_SCENE" val="normal"/>
  <p:tag name="TAG_PRESENTATION_STYLE" val="极简"/>
  <p:tag name="TAG_PRESENTATION_TEMPLATE" val="{&quot;image&quot;:&quot;&quot;,&quot;sub_images&quot;:[],&quot;title&quot;:&quot;&quot;,&quot;style&quot;:&quot;极简&quot;,&quot;template_type&quot;:&quot;插图&quot;,&quot;isVector&quot;:false,&quot;color&quot;:&quot;橙色&quot;,&quot;colorList&quot;:[&quot;#000000&quot;,&quot;#FFFFFF&quot;,&quot;#FFFFFF&quot;,&quot;#7F7F7F&quot;,&quot;#F57A50&quot;,&quot;#F4B083&quot;,&quot;#FF9933&quot;,&quot;#FF9966&quot;,&quot;#FF6600&quot;,&quot;#FF5050&quot;,&quot;#0563C1&quot;,&quot;#954F72&quot;],&quot;scene&quot;:&quot;&quot;,&quot;group&quot;:&quot;group_63869711469072504815&quot;,&quot;cover_id&quot;:&quot;RyKFaqfRU3Xr&quot;,&quot;end_id&quot;:&quot;dJVj47AMc7wk&quot;,&quot;catalog_id&quot;:&quot;ngDK4PgYaMPw&quot;,&quot;chapter_id&quot;:&quot;GQB6UwNNNjK2&quot;,&quot;content_ids&quot;:[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5.xml><?xml version="1.0" encoding="utf-8"?>
<p:tagLst xmlns:p="http://schemas.openxmlformats.org/presentationml/2006/main">
  <p:tag name="TAG_CHAT_DIAGRAM_ALIGN" val="HLeftAlign"/>
  <p:tag name="TAG_CHAT_DIAGRAM_ALIGN_COLNUM" val="1"/>
  <p:tag name="TAG_CHAT_DIAGRAM_GROUP" val="2"/>
  <p:tag name="TAG_CHAT_DIAGRAM_ID" val="82b50c63-d302-4e61-be43-e446cc87ba01"/>
  <p:tag name="TAG_CHAT_DIAGRAM_LAYOUT" val="0"/>
  <p:tag name="TAG_CONTENT_DIAGRAM_INDEX" val="a2ad21daf322461c81c819e949bb4509"/>
  <p:tag name="TAG_CONTENT_GROUPCOUNT" val="6"/>
  <p:tag name="TAG_CONTENT_GROUPINDEX" val="2"/>
  <p:tag name="TAG_CONTENT_SUBINDEX" val="2"/>
  <p:tag name="YOO_CHAT_DIAGRAM_SHAPETYPE" val="YOO_CHAT_DIAGRAM_NUM"/>
  <p:tag name="YOO_CHATSHAPE_TYPE" val="YOO_CHATSHAPE_NUM"/>
</p:tagLst>
</file>

<file path=ppt/tags/tag26.xml><?xml version="1.0" encoding="utf-8"?>
<p:tagLst xmlns:p="http://schemas.openxmlformats.org/presentationml/2006/main">
  <p:tag name="TAG_CHAT_DIAGRAM_ALIGN" val="HLeftAlign"/>
  <p:tag name="TAG_CHAT_DIAGRAM_ALIGN_COLNUM" val="1"/>
  <p:tag name="TAG_CHAT_DIAGRAM_GROUP" val="2"/>
  <p:tag name="TAG_CHAT_DIAGRAM_ID" val="82b50c63-d302-4e61-be43-e446cc87ba01"/>
  <p:tag name="TAG_CHAT_DIAGRAM_LAYOUT" val="0"/>
  <p:tag name="TAG_CONTENT_DIAGRAM_INDEX" val="a2ad21daf322461c81c819e949bb4509"/>
  <p:tag name="TAG_CONTENT_GROUPCOUNT" val="6"/>
  <p:tag name="TAG_CONTENT_GROUPINDEX" val="2"/>
  <p:tag name="TAG_CONTENT_SUBINDEX" val="2"/>
  <p:tag name="YOO_CHAT_DIAGRAM_SHAPETYPE" val="YOO_CHATSHAPE_DIAGRAM_TITLE"/>
  <p:tag name="YOO_CHATSHAPE_TYPE" val="YOO_CHATSHAPE_CATALOG"/>
</p:tagLst>
</file>

<file path=ppt/tags/tag27.xml><?xml version="1.0" encoding="utf-8"?>
<p:tagLst xmlns:p="http://schemas.openxmlformats.org/presentationml/2006/main">
  <p:tag name="TAG_CHAT_DIAGRAM_ID" val="82b50c63-d302-4e61-be43-e446cc87ba01"/>
  <p:tag name="TAG_CONTENT_DIAGRAM_INDEX" val="a2ad21daf322461c81c819e949bb4509"/>
  <p:tag name="TAG_CONTENT_GROUPCOUNT" val="6"/>
  <p:tag name="TAG_CONTENT_GROUPINDEX" val="3"/>
  <p:tag name="TAG_CONTENT_SUBINDEX" val="3"/>
  <p:tag name="YOO_CHATSHAPE_ITEM" val="3"/>
  <p:tag name="YOO_CHATSHAPE_TYPE" val="YOO_CHATSHAPE_CATALOG"/>
</p:tagLst>
</file>

<file path=ppt/tags/tag28.xml><?xml version="1.0" encoding="utf-8"?>
<p:tagLst xmlns:p="http://schemas.openxmlformats.org/presentationml/2006/main">
  <p:tag name="TAG_CHAT_DIAGRAM_ID" val="82b50c63-d302-4e61-be43-e446cc87ba01"/>
  <p:tag name="TAG_CONTENT_DIAGRAM_INDEX" val="a2ad21daf322461c81c819e949bb4509"/>
  <p:tag name="TAG_CONTENT_GROUPCOUNT" val="6"/>
  <p:tag name="TAG_CONTENT_GROUPINDEX" val="3"/>
  <p:tag name="TAG_CONTENT_SUBINDEX" val="3"/>
  <p:tag name="YOO_CHATSHAPE_TYPE" val="YOO_CHATSHAPE_DECORATION"/>
</p:tagLst>
</file>

<file path=ppt/tags/tag29.xml><?xml version="1.0" encoding="utf-8"?>
<p:tagLst xmlns:p="http://schemas.openxmlformats.org/presentationml/2006/main">
  <p:tag name="TAG_CHAT_DIAGRAM_ALIGN" val="HLeftAlign"/>
  <p:tag name="TAG_CHAT_DIAGRAM_ALIGN_COLNUM" val="1"/>
  <p:tag name="TAG_CHAT_DIAGRAM_GROUP" val="3"/>
  <p:tag name="TAG_CHAT_DIAGRAM_ID" val="82b50c63-d302-4e61-be43-e446cc87ba01"/>
  <p:tag name="TAG_CHAT_DIAGRAM_LAYOUT" val="0"/>
  <p:tag name="TAG_CONTENT_DIAGRAM_INDEX" val="a2ad21daf322461c81c819e949bb4509"/>
  <p:tag name="TAG_CONTENT_GROUPCOUNT" val="6"/>
  <p:tag name="TAG_CONTENT_GROUPINDEX" val="3"/>
  <p:tag name="TAG_CONTENT_SUBINDEX" val="3"/>
  <p:tag name="YOO_CHAT_DIAGRAM_SHAPETYPE" val="YOO_CHAT_DIAGRAM_NUM"/>
  <p:tag name="YOO_CHATSHAPE_TYPE" val="YOO_CHATSHAPE_NUM"/>
</p:tagLst>
</file>

<file path=ppt/tags/tag3.xml><?xml version="1.0" encoding="utf-8"?>
<p:tagLst xmlns:p="http://schemas.openxmlformats.org/presentationml/2006/main">
  <p:tag name="YOO_CHATSHAPE_TYPE" val="YOO_CHATSHAPE_DECORATION"/>
</p:tagLst>
</file>

<file path=ppt/tags/tag30.xml><?xml version="1.0" encoding="utf-8"?>
<p:tagLst xmlns:p="http://schemas.openxmlformats.org/presentationml/2006/main">
  <p:tag name="TAG_CHAT_DIAGRAM_ALIGN" val="HLeftAlign"/>
  <p:tag name="TAG_CHAT_DIAGRAM_ALIGN_COLNUM" val="1"/>
  <p:tag name="TAG_CHAT_DIAGRAM_GROUP" val="3"/>
  <p:tag name="TAG_CHAT_DIAGRAM_ID" val="82b50c63-d302-4e61-be43-e446cc87ba01"/>
  <p:tag name="TAG_CHAT_DIAGRAM_LAYOUT" val="0"/>
  <p:tag name="TAG_CONTENT_DIAGRAM_INDEX" val="a2ad21daf322461c81c819e949bb4509"/>
  <p:tag name="TAG_CONTENT_GROUPCOUNT" val="6"/>
  <p:tag name="TAG_CONTENT_GROUPINDEX" val="3"/>
  <p:tag name="TAG_CONTENT_SUBINDEX" val="3"/>
  <p:tag name="YOO_CHAT_DIAGRAM_SHAPETYPE" val="YOO_CHATSHAPE_DIAGRAM_TITLE"/>
  <p:tag name="YOO_CHATSHAPE_TYPE" val="YOO_CHATSHAPE_CATALOG"/>
</p:tagLst>
</file>

<file path=ppt/tags/tag31.xml><?xml version="1.0" encoding="utf-8"?>
<p:tagLst xmlns:p="http://schemas.openxmlformats.org/presentationml/2006/main">
  <p:tag name="TAG_CHAT_DIAGRAM_ID" val="82b50c63-d302-4e61-be43-e446cc87ba01"/>
  <p:tag name="TAG_CONTENT_DIAGRAM_INDEX" val="a2ad21daf322461c81c819e949bb4509"/>
  <p:tag name="TAG_CONTENT_GROUPCOUNT" val="6"/>
  <p:tag name="TAG_CONTENT_GROUPINDEX" val="4"/>
  <p:tag name="TAG_CONTENT_SUBINDEX" val="4"/>
  <p:tag name="YOO_CHATSHAPE_ITEM" val="4"/>
  <p:tag name="YOO_CHATSHAPE_TYPE" val="YOO_CHATSHAPE_CATALOG"/>
</p:tagLst>
</file>

<file path=ppt/tags/tag32.xml><?xml version="1.0" encoding="utf-8"?>
<p:tagLst xmlns:p="http://schemas.openxmlformats.org/presentationml/2006/main">
  <p:tag name="TAG_CHAT_DIAGRAM_ID" val="82b50c63-d302-4e61-be43-e446cc87ba01"/>
  <p:tag name="TAG_CONTENT_DIAGRAM_INDEX" val="a2ad21daf322461c81c819e949bb4509"/>
  <p:tag name="TAG_CONTENT_GROUPCOUNT" val="6"/>
  <p:tag name="TAG_CONTENT_GROUPINDEX" val="4"/>
  <p:tag name="TAG_CONTENT_SUBINDEX" val="4"/>
  <p:tag name="YOO_CHATSHAPE_TYPE" val="YOO_CHATSHAPE_DECORATION"/>
</p:tagLst>
</file>

<file path=ppt/tags/tag33.xml><?xml version="1.0" encoding="utf-8"?>
<p:tagLst xmlns:p="http://schemas.openxmlformats.org/presentationml/2006/main">
  <p:tag name="TAG_CHAT_DIAGRAM_ALIGN" val="HLeftAlign"/>
  <p:tag name="TAG_CHAT_DIAGRAM_ALIGN_COLNUM" val="1"/>
  <p:tag name="TAG_CHAT_DIAGRAM_GROUP" val="4"/>
  <p:tag name="TAG_CHAT_DIAGRAM_ID" val="82b50c63-d302-4e61-be43-e446cc87ba01"/>
  <p:tag name="TAG_CHAT_DIAGRAM_LAYOUT" val="0"/>
  <p:tag name="TAG_CONTENT_DIAGRAM_INDEX" val="a2ad21daf322461c81c819e949bb4509"/>
  <p:tag name="TAG_CONTENT_GROUPCOUNT" val="6"/>
  <p:tag name="TAG_CONTENT_GROUPINDEX" val="4"/>
  <p:tag name="TAG_CONTENT_SUBINDEX" val="4"/>
  <p:tag name="YOO_CHAT_DIAGRAM_SHAPETYPE" val="YOO_CHAT_DIAGRAM_NUM"/>
  <p:tag name="YOO_CHATSHAPE_TYPE" val="YOO_CHATSHAPE_NUM"/>
</p:tagLst>
</file>

<file path=ppt/tags/tag34.xml><?xml version="1.0" encoding="utf-8"?>
<p:tagLst xmlns:p="http://schemas.openxmlformats.org/presentationml/2006/main">
  <p:tag name="TAG_CHAT_DIAGRAM_ALIGN" val="HLeftAlign"/>
  <p:tag name="TAG_CHAT_DIAGRAM_ALIGN_COLNUM" val="1"/>
  <p:tag name="TAG_CHAT_DIAGRAM_GROUP" val="4"/>
  <p:tag name="TAG_CHAT_DIAGRAM_ID" val="82b50c63-d302-4e61-be43-e446cc87ba01"/>
  <p:tag name="TAG_CHAT_DIAGRAM_LAYOUT" val="0"/>
  <p:tag name="TAG_CONTENT_DIAGRAM_INDEX" val="a2ad21daf322461c81c819e949bb4509"/>
  <p:tag name="TAG_CONTENT_GROUPCOUNT" val="6"/>
  <p:tag name="TAG_CONTENT_GROUPINDEX" val="4"/>
  <p:tag name="TAG_CONTENT_SUBINDEX" val="4"/>
  <p:tag name="YOO_CHAT_DIAGRAM_SHAPETYPE" val="YOO_CHATSHAPE_DIAGRAM_TITLE"/>
  <p:tag name="YOO_CHATSHAPE_TYPE" val="YOO_CHATSHAPE_CATALOG"/>
</p:tagLst>
</file>

<file path=ppt/tags/tag35.xml><?xml version="1.0" encoding="utf-8"?>
<p:tagLst xmlns:p="http://schemas.openxmlformats.org/presentationml/2006/main">
  <p:tag name="TAG_CHAT_DIAGRAM_ID" val="82b50c63-d302-4e61-be43-e446cc87ba01"/>
  <p:tag name="TAG_CONTENT_DIAGRAM_INDEX" val="a2ad21daf322461c81c819e949bb4509"/>
  <p:tag name="TAG_CONTENT_GROUPCOUNT" val="6"/>
  <p:tag name="TAG_CONTENT_GROUPINDEX" val="5"/>
  <p:tag name="TAG_CONTENT_SUBINDEX" val="5"/>
  <p:tag name="YOO_CHATSHAPE_ITEM" val="5"/>
  <p:tag name="YOO_CHATSHAPE_TYPE" val="YOO_CHATSHAPE_CATALOG"/>
</p:tagLst>
</file>

<file path=ppt/tags/tag36.xml><?xml version="1.0" encoding="utf-8"?>
<p:tagLst xmlns:p="http://schemas.openxmlformats.org/presentationml/2006/main">
  <p:tag name="TAG_CHAT_DIAGRAM_ID" val="82b50c63-d302-4e61-be43-e446cc87ba01"/>
  <p:tag name="TAG_CONTENT_DIAGRAM_INDEX" val="a2ad21daf322461c81c819e949bb4509"/>
  <p:tag name="TAG_CONTENT_GROUPCOUNT" val="6"/>
  <p:tag name="TAG_CONTENT_GROUPINDEX" val="5"/>
  <p:tag name="TAG_CONTENT_SUBINDEX" val="5"/>
  <p:tag name="YOO_CHATSHAPE_TYPE" val="YOO_CHATSHAPE_DECORATION"/>
</p:tagLst>
</file>

<file path=ppt/tags/tag37.xml><?xml version="1.0" encoding="utf-8"?>
<p:tagLst xmlns:p="http://schemas.openxmlformats.org/presentationml/2006/main">
  <p:tag name="TAG_CHAT_DIAGRAM_ALIGN" val="HLeftAlign"/>
  <p:tag name="TAG_CHAT_DIAGRAM_ALIGN_COLNUM" val="1"/>
  <p:tag name="TAG_CHAT_DIAGRAM_GROUP" val="5"/>
  <p:tag name="TAG_CHAT_DIAGRAM_ID" val="82b50c63-d302-4e61-be43-e446cc87ba01"/>
  <p:tag name="TAG_CHAT_DIAGRAM_LAYOUT" val="0"/>
  <p:tag name="TAG_CONTENT_DIAGRAM_INDEX" val="a2ad21daf322461c81c819e949bb4509"/>
  <p:tag name="TAG_CONTENT_GROUPCOUNT" val="6"/>
  <p:tag name="TAG_CONTENT_GROUPINDEX" val="5"/>
  <p:tag name="TAG_CONTENT_SUBINDEX" val="5"/>
  <p:tag name="YOO_CHAT_DIAGRAM_SHAPETYPE" val="YOO_CHAT_DIAGRAM_NUM"/>
  <p:tag name="YOO_CHATSHAPE_TYPE" val="YOO_CHATSHAPE_NUM"/>
</p:tagLst>
</file>

<file path=ppt/tags/tag38.xml><?xml version="1.0" encoding="utf-8"?>
<p:tagLst xmlns:p="http://schemas.openxmlformats.org/presentationml/2006/main">
  <p:tag name="TAG_CHAT_DIAGRAM_ALIGN" val="HLeftAlign"/>
  <p:tag name="TAG_CHAT_DIAGRAM_ALIGN_COLNUM" val="1"/>
  <p:tag name="TAG_CHAT_DIAGRAM_GROUP" val="5"/>
  <p:tag name="TAG_CHAT_DIAGRAM_ID" val="82b50c63-d302-4e61-be43-e446cc87ba01"/>
  <p:tag name="TAG_CHAT_DIAGRAM_LAYOUT" val="0"/>
  <p:tag name="TAG_CONTENT_DIAGRAM_INDEX" val="a2ad21daf322461c81c819e949bb4509"/>
  <p:tag name="TAG_CONTENT_GROUPCOUNT" val="6"/>
  <p:tag name="TAG_CONTENT_GROUPINDEX" val="5"/>
  <p:tag name="TAG_CONTENT_SUBINDEX" val="5"/>
  <p:tag name="YOO_CHAT_DIAGRAM_SHAPETYPE" val="YOO_CHATSHAPE_DIAGRAM_TITLE"/>
  <p:tag name="YOO_CHATSHAPE_TYPE" val="YOO_CHATSHAPE_CATALOG"/>
</p:tagLst>
</file>

<file path=ppt/tags/tag39.xml><?xml version="1.0" encoding="utf-8"?>
<p:tagLst xmlns:p="http://schemas.openxmlformats.org/presentationml/2006/main">
  <p:tag name="TAG_AIGCCREATORID" val="AIGC生成内容仅供参考-2025/8/19 17:26:50"/>
  <p:tag name="YOO_CHATPAGE_TYPE" val="TAG_CHATPAGE_CATALOG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.xml><?xml version="1.0" encoding="utf-8"?>
<p:tagLst xmlns:p="http://schemas.openxmlformats.org/presentationml/2006/main">
  <p:tag name="YOO_CHATSHAPE_TYPE" val="YOO_CHATSHAPE_DECORATION"/>
</p:tagLst>
</file>

<file path=ppt/tags/tag40.xml><?xml version="1.0" encoding="utf-8"?>
<p:tagLst xmlns:p="http://schemas.openxmlformats.org/presentationml/2006/main">
  <p:tag name="TAG_CONTENT_SUBINDEX" val="5"/>
  <p:tag name="YOO_CHATSHAPE_TYPE" val="YOO_CHATSHAPE_IMAGE"/>
</p:tagLst>
</file>

<file path=ppt/tags/tag41.xml><?xml version="1.0" encoding="utf-8"?>
<p:tagLst xmlns:p="http://schemas.openxmlformats.org/presentationml/2006/main">
  <p:tag name="YOO_CHATSHAPE_TYPE" val="YOO_CHATSHAPE_DECORATION"/>
</p:tagLst>
</file>

<file path=ppt/tags/tag42.xml><?xml version="1.0" encoding="utf-8"?>
<p:tagLst xmlns:p="http://schemas.openxmlformats.org/presentationml/2006/main">
  <p:tag name="YOO_CHATSHAPE_TYPE" val="YOO_CHATSHAPE_DECORATION"/>
</p:tagLst>
</file>

<file path=ppt/tags/tag43.xml><?xml version="1.0" encoding="utf-8"?>
<p:tagLst xmlns:p="http://schemas.openxmlformats.org/presentationml/2006/main">
  <p:tag name="YOO_CHATSHAPE_TYPE" val="YOO_CHATSHAPE_TITLE"/>
</p:tagLst>
</file>

<file path=ppt/tags/tag44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45.xml><?xml version="1.0" encoding="utf-8"?>
<p:tagLst xmlns:p="http://schemas.openxmlformats.org/presentationml/2006/main">
  <p:tag name="YOO_CHATSHAPE_TYPE" val="YOO_CHATSHAPE_DECORATION"/>
</p:tagLst>
</file>

<file path=ppt/tags/tag46.xml><?xml version="1.0" encoding="utf-8"?>
<p:tagLst xmlns:p="http://schemas.openxmlformats.org/presentationml/2006/main">
  <p:tag name="TAG_CHATPAGE_CHAPTER" val="0"/>
  <p:tag name="YOO_CHATSHAPE_TYPE" val="YOO_CHATSHAPE_NUM"/>
</p:tagLst>
</file>

<file path=ppt/tags/tag47.xml><?xml version="1.0" encoding="utf-8"?>
<p:tagLst xmlns:p="http://schemas.openxmlformats.org/presentationml/2006/main">
  <p:tag name="TAG_AIGCCREATORID" val="AIGC生成内容仅供参考-2025/8/19 17:26:50"/>
  <p:tag name="TAG_CHAPTER_ID" val="0"/>
  <p:tag name="YOO_CHATPAGE_TYPE" val="TAG_CHATPAGE_CHAPTER"/>
  <p:tag name="YOO_CHATSHAPE_TITLE" val="能量守恒定律基础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8.xml><?xml version="1.0" encoding="utf-8"?>
<p:tagLst xmlns:p="http://schemas.openxmlformats.org/presentationml/2006/main">
  <p:tag name="YOO_CHATSHAPE_TYPE" val="YOO_CHATSHAPE_IMAGE"/>
</p:tagLst>
</file>

<file path=ppt/tags/tag49.xml><?xml version="1.0" encoding="utf-8"?>
<p:tagLst xmlns:p="http://schemas.openxmlformats.org/presentationml/2006/main">
  <p:tag name="YOO_CHATSHAPE_TYPE" val="YOO_CHATSHAPE_TITLE"/>
</p:tagLst>
</file>

<file path=ppt/tags/tag5.xml><?xml version="1.0" encoding="utf-8"?>
<p:tagLst xmlns:p="http://schemas.openxmlformats.org/presentationml/2006/main">
  <p:tag name="YOO_CHATSHAPE_TYPE" val="YOO_CHATSHAPE_DECORATION"/>
</p:tagLst>
</file>

<file path=ppt/tags/tag50.xml><?xml version="1.0" encoding="utf-8"?>
<p:tagLst xmlns:p="http://schemas.openxmlformats.org/presentationml/2006/main">
  <p:tag name="YOO_CHATSHAPE_TYPE" val="YOO_CHATSHAPE_CONTENT"/>
</p:tagLst>
</file>

<file path=ppt/tags/tag51.xml><?xml version="1.0" encoding="utf-8"?>
<p:tagLst xmlns:p="http://schemas.openxmlformats.org/presentationml/2006/main">
  <p:tag name="TAG_AIGCCREATORID" val="AIGC生成内容仅供参考-2025/8/19 17:26:50"/>
  <p:tag name="TAG_CHAPTER_ID" val="0"/>
  <p:tag name="TAG_CONTENT_TYPE" val="1标题1内容1图"/>
  <p:tag name="TAG_SECTION_ID" val="0"/>
  <p:tag name="YOO_CHATPAGE_TYPE" val="TAG_CHATPAGE_CONTENT"/>
  <p:tag name="YOO_CHATSHAPE_TITLE" val="定律定义与意义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2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53.xml><?xml version="1.0" encoding="utf-8"?>
<p:tagLst xmlns:p="http://schemas.openxmlformats.org/presentationml/2006/main">
  <p:tag name="YOO_CHATSHAPE_TYPE" val="YOO_CHATSHAPE_DECORATION"/>
</p:tagLst>
</file>

<file path=ppt/tags/tag54.xml><?xml version="1.0" encoding="utf-8"?>
<p:tagLst xmlns:p="http://schemas.openxmlformats.org/presentationml/2006/main">
  <p:tag name="YOO_CHATSHAPE_TYPE" val="YOO_CHATSHAPE_TITLE"/>
</p:tagLst>
</file>

<file path=ppt/tags/tag55.xml><?xml version="1.0" encoding="utf-8"?>
<p:tagLst xmlns:p="http://schemas.openxmlformats.org/presentationml/2006/main">
  <p:tag name="YOO_CHATSHAPE_TYPE" val="YOO_CHATSHAPE_CONTENT"/>
</p:tagLst>
</file>

<file path=ppt/tags/tag56.xml><?xml version="1.0" encoding="utf-8"?>
<p:tagLst xmlns:p="http://schemas.openxmlformats.org/presentationml/2006/main">
  <p:tag name="TAG_CONTENT_SUBINDEX" val="1"/>
  <p:tag name="YOO_CHATSHAPE_TYPE" val="YOO_CHATSHAPE_IMAGE"/>
</p:tagLst>
</file>

<file path=ppt/tags/tag57.xml><?xml version="1.0" encoding="utf-8"?>
<p:tagLst xmlns:p="http://schemas.openxmlformats.org/presentationml/2006/main">
  <p:tag name="TAG_CONTENT_SUBINDEX" val="2"/>
  <p:tag name="YOO_CHATSHAPE_TYPE" val="YOO_CHATSHAPE_IMAGE"/>
</p:tagLst>
</file>

<file path=ppt/tags/tag58.xml><?xml version="1.0" encoding="utf-8"?>
<p:tagLst xmlns:p="http://schemas.openxmlformats.org/presentationml/2006/main">
  <p:tag name="TAG_CONTENT_SUBINDEX" val="2"/>
  <p:tag name="YOO_CHATSHAPE_TYPE" val="YOO_CHATSHAPE_HIDDEN"/>
</p:tagLst>
</file>

<file path=ppt/tags/tag59.xml><?xml version="1.0" encoding="utf-8"?>
<p:tagLst xmlns:p="http://schemas.openxmlformats.org/presentationml/2006/main">
  <p:tag name="TAG_CONTENT_SUBINDEX" val="2"/>
  <p:tag name="YOO_CHATSHAPE_TYPE" val="YOO_CHATSHAPE_DECORATION"/>
</p:tagLst>
</file>

<file path=ppt/tags/tag6.xml><?xml version="1.0" encoding="utf-8"?>
<p:tagLst xmlns:p="http://schemas.openxmlformats.org/presentationml/2006/main">
  <p:tag name="YOO_CHATSHAPE_TYPE" val="YOO_CHATSHAPE_AUTHOR"/>
</p:tagLst>
</file>

<file path=ppt/tags/tag60.xml><?xml version="1.0" encoding="utf-8"?>
<p:tagLst xmlns:p="http://schemas.openxmlformats.org/presentationml/2006/main">
  <p:tag name="TAG_CONTENT_SUBINDEX" val="2"/>
  <p:tag name="YOO_CHATSHAPE_TYPE" val="YOO_CHATSHAPE_DECORATION"/>
</p:tagLst>
</file>

<file path=ppt/tags/tag61.xml><?xml version="1.0" encoding="utf-8"?>
<p:tagLst xmlns:p="http://schemas.openxmlformats.org/presentationml/2006/main">
  <p:tag name="TAG_AIGCCREATORID" val="AIGC生成内容仅供参考-2025/8/19 17:26:50"/>
  <p:tag name="TAG_CHAPTER_ID" val="0"/>
  <p:tag name="TAG_CONTENT_TYPE" val="1标题1内容2图"/>
  <p:tag name="TAG_SECTION_ID" val="1"/>
  <p:tag name="YOO_CHATPAGE_TYPE" val="TAG_CHATPAGE_CONTENT"/>
  <p:tag name="YOO_CHATSHAPE_TITLE" val="能量的不同形态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62.xml><?xml version="1.0" encoding="utf-8"?>
<p:tagLst xmlns:p="http://schemas.openxmlformats.org/presentationml/2006/main">
  <p:tag name="TAG_CHATSHAPE_LINK" val="sp:子标题3"/>
  <p:tag name="TAG_CONTENT_DIAGRAM_INDEX" val="ef92bba64e564b29a2016a5e1eda2f27"/>
  <p:tag name="TAG_CONTENT_GROUPCOUNT" val="3"/>
  <p:tag name="TAG_CONTENT_GROUPINDEX" val="3"/>
  <p:tag name="TAG_CONTENT_SUBINDEX" val="3"/>
  <p:tag name="YOO_CHATSHAPE_TYPE" val="YOO_CHATSHAPE_CHILDDECORATE"/>
</p:tagLst>
</file>

<file path=ppt/tags/tag63.xml><?xml version="1.0" encoding="utf-8"?>
<p:tagLst xmlns:p="http://schemas.openxmlformats.org/presentationml/2006/main">
  <p:tag name="TAG_CHATSHAPE_LINK" val="sp:子标题3"/>
  <p:tag name="TAG_CONTENT_DIAGRAM_INDEX" val="ef92bba64e564b29a2016a5e1eda2f27"/>
  <p:tag name="TAG_CONTENT_GROUPCOUNT" val="3"/>
  <p:tag name="TAG_CONTENT_GROUPINDEX" val="3"/>
  <p:tag name="TAG_CONTENT_SUBINDEX" val="3"/>
  <p:tag name="YOO_CHATSHAPE_TYPE" val="YOO_CHATSHAPE_CHILDDECORATE"/>
</p:tagLst>
</file>

<file path=ppt/tags/tag64.xml><?xml version="1.0" encoding="utf-8"?>
<p:tagLst xmlns:p="http://schemas.openxmlformats.org/presentationml/2006/main">
  <p:tag name="TAG_CHATSHAPE_LINK" val="sp:子标题1"/>
  <p:tag name="TAG_CONTENT_DIAGRAM_INDEX" val="ef92bba64e564b29a2016a5e1eda2f27"/>
  <p:tag name="TAG_CONTENT_GROUPCOUNT" val="3"/>
  <p:tag name="TAG_CONTENT_GROUPINDEX" val="1"/>
  <p:tag name="TAG_CONTENT_SUBINDEX" val="1"/>
  <p:tag name="YOO_CHATSHAPE_TYPE" val="YOO_CHATSHAPE_CHILDDECORATE"/>
</p:tagLst>
</file>

<file path=ppt/tags/tag65.xml><?xml version="1.0" encoding="utf-8"?>
<p:tagLst xmlns:p="http://schemas.openxmlformats.org/presentationml/2006/main">
  <p:tag name="TAG_CHATSHAPE_LINK" val="sp:子标题1"/>
  <p:tag name="TAG_CONTENT_DIAGRAM_INDEX" val="ef92bba64e564b29a2016a5e1eda2f27"/>
  <p:tag name="TAG_CONTENT_GROUPCOUNT" val="3"/>
  <p:tag name="TAG_CONTENT_GROUPINDEX" val="1"/>
  <p:tag name="TAG_CONTENT_SUBINDEX" val="1"/>
  <p:tag name="YOO_CHATSHAPE_TYPE" val="YOO_CHATSHAPE_CHILDDECORATE"/>
</p:tagLst>
</file>

<file path=ppt/tags/tag66.xml><?xml version="1.0" encoding="utf-8"?>
<p:tagLst xmlns:p="http://schemas.openxmlformats.org/presentationml/2006/main">
  <p:tag name="TAG_CHATSHAPE_LINK" val="sp:子标题2"/>
  <p:tag name="TAG_CONTENT_DIAGRAM_INDEX" val="ef92bba64e564b29a2016a5e1eda2f27"/>
  <p:tag name="TAG_CONTENT_GROUPCOUNT" val="3"/>
  <p:tag name="TAG_CONTENT_GROUPINDEX" val="2"/>
  <p:tag name="TAG_CONTENT_SUBINDEX" val="2"/>
  <p:tag name="YOO_CHATSHAPE_TYPE" val="YOO_CHATSHAPE_CHILDDECORATE"/>
</p:tagLst>
</file>

<file path=ppt/tags/tag67.xml><?xml version="1.0" encoding="utf-8"?>
<p:tagLst xmlns:p="http://schemas.openxmlformats.org/presentationml/2006/main">
  <p:tag name="TAG_CHATSHAPE_LINK" val="sp:子标题2"/>
  <p:tag name="TAG_CONTENT_DIAGRAM_INDEX" val="ef92bba64e564b29a2016a5e1eda2f27"/>
  <p:tag name="TAG_CONTENT_GROUPCOUNT" val="3"/>
  <p:tag name="TAG_CONTENT_GROUPINDEX" val="2"/>
  <p:tag name="TAG_CONTENT_SUBINDEX" val="2"/>
  <p:tag name="YOO_CHATSHAPE_TYPE" val="YOO_CHATSHAPE_CHILDDECORATE"/>
</p:tagLst>
</file>

<file path=ppt/tags/tag68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2"/>
  <p:tag name="TAG_CONTENT_SUBINDEX" val="2"/>
  <p:tag name="YOO_CHATSHAPE_TYPE" val="YOO_CHATSHAPE_CHILDTITLE"/>
</p:tagLst>
</file>

<file path=ppt/tags/tag69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2"/>
  <p:tag name="TAG_CONTENT_SUBINDEX" val="2"/>
  <p:tag name="YOO_CHATSHAPE_TYPE" val="YOO_CHATSHAPE_CHILDCONTENT"/>
</p:tagLst>
</file>

<file path=ppt/tags/tag7.xml><?xml version="1.0" encoding="utf-8"?>
<p:tagLst xmlns:p="http://schemas.openxmlformats.org/presentationml/2006/main">
  <p:tag name="YOO_CHATSHAPE_TYPE" val="YOO_CHATSHAPE_DATE"/>
</p:tagLst>
</file>

<file path=ppt/tags/tag70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1"/>
  <p:tag name="TAG_CONTENT_SUBINDEX" val="1"/>
  <p:tag name="YOO_CHATSHAPE_TYPE" val="YOO_CHATSHAPE_CHILDTITLE"/>
</p:tagLst>
</file>

<file path=ppt/tags/tag71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1"/>
  <p:tag name="TAG_CONTENT_SUBINDEX" val="1"/>
  <p:tag name="YOO_CHATSHAPE_TYPE" val="YOO_CHATSHAPE_CHILDCONTENT"/>
</p:tagLst>
</file>

<file path=ppt/tags/tag72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3"/>
  <p:tag name="TAG_CONTENT_SUBINDEX" val="3"/>
  <p:tag name="YOO_CHATSHAPE_TYPE" val="YOO_CHATSHAPE_CHILDTITLE"/>
</p:tagLst>
</file>

<file path=ppt/tags/tag73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3"/>
  <p:tag name="TAG_CONTENT_SUBINDEX" val="3"/>
  <p:tag name="YOO_CHATSHAPE_TYPE" val="YOO_CHATSHAPE_CHILDCONTENT"/>
</p:tagLst>
</file>

<file path=ppt/tags/tag74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1"/>
  <p:tag name="TAG_CONTENT_SUBINDEX" val="1"/>
  <p:tag name="YOO_CHATSHAPE_TYPE" val="YOO_CHATSHAPE_CHILDDECORATE"/>
</p:tagLst>
</file>

<file path=ppt/tags/tag75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2"/>
  <p:tag name="TAG_CONTENT_SUBINDEX" val="2"/>
  <p:tag name="YOO_CHATSHAPE_TYPE" val="YOO_CHATSHAPE_CHILDDECORATE"/>
</p:tagLst>
</file>

<file path=ppt/tags/tag76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3"/>
  <p:tag name="TAG_CONTENT_SUBINDEX" val="3"/>
  <p:tag name="YOO_CHATSHAPE_TYPE" val="YOO_CHATSHAPE_CHILDDECORATE"/>
</p:tagLst>
</file>

<file path=ppt/tags/tag77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1"/>
  <p:tag name="TAG_CONTENT_SUBINDEX" val="1"/>
  <p:tag name="YOO_CHATSHAPE_TYPE" val="YOO_CHATSHAPE_ICON"/>
</p:tagLst>
</file>

<file path=ppt/tags/tag78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2"/>
  <p:tag name="TAG_CONTENT_SUBINDEX" val="2"/>
  <p:tag name="YOO_CHATSHAPE_TYPE" val="YOO_CHATSHAPE_ICON"/>
</p:tagLst>
</file>

<file path=ppt/tags/tag79.xml><?xml version="1.0" encoding="utf-8"?>
<p:tagLst xmlns:p="http://schemas.openxmlformats.org/presentationml/2006/main">
  <p:tag name="TAG_CONTENT_DIAGRAM_INDEX" val="ef92bba64e564b29a2016a5e1eda2f27"/>
  <p:tag name="TAG_CONTENT_GROUPCOUNT" val="3"/>
  <p:tag name="TAG_CONTENT_GROUPINDEX" val="3"/>
  <p:tag name="TAG_CONTENT_SUBINDEX" val="3"/>
  <p:tag name="YOO_CHATSHAPE_TYPE" val="YOO_CHATSHAPE_ICON"/>
</p:tagLst>
</file>

<file path=ppt/tags/tag8.xml><?xml version="1.0" encoding="utf-8"?>
<p:tagLst xmlns:p="http://schemas.openxmlformats.org/presentationml/2006/main">
  <p:tag name="YOO_CHATSHAPE_TYPE" val="YOO_CHATSHAPE_DECORATION"/>
</p:tagLst>
</file>

<file path=ppt/tags/tag80.xml><?xml version="1.0" encoding="utf-8"?>
<p:tagLst xmlns:p="http://schemas.openxmlformats.org/presentationml/2006/main">
  <p:tag name="TAG_CHATSHAPE_LINK" val="sp:标题"/>
  <p:tag name="TAG_CONTENT_DIAGRAM_INDEX" val="53868663eeeb4e9aacd7e825e63192e3"/>
  <p:tag name="TAG_CONTENT_GROUPCOUNT" val="3"/>
  <p:tag name="TAG_CONTENT_GROUPINDEX" val="1"/>
  <p:tag name="TAG_CONTENT_SUBINDEX" val="1"/>
  <p:tag name="YOO_CHATSHAPE_TYPE" val="YOO_CHATSHAPE_PAGEDECORATE"/>
</p:tagLst>
</file>

<file path=ppt/tags/tag81.xml><?xml version="1.0" encoding="utf-8"?>
<p:tagLst xmlns:p="http://schemas.openxmlformats.org/presentationml/2006/main">
  <p:tag name="YOO_CHATSHAPE_TYPE" val="YOO_CHATSHAPE_TITLE"/>
</p:tagLst>
</file>

<file path=ppt/tags/tag82.xml><?xml version="1.0" encoding="utf-8"?>
<p:tagLst xmlns:p="http://schemas.openxmlformats.org/presentationml/2006/main">
  <p:tag name="TAG_AIGCCREATORID" val="AIGC生成内容仅供参考-2025/8/19 17:26:50"/>
  <p:tag name="TAG_CHAPTER_ID" val="0"/>
  <p:tag name="TAG_CONTENT_TYPE" val="二级大纲3"/>
  <p:tag name="TAG_SECTION_ID" val="2"/>
  <p:tag name="YOO_CHATPAGE_TYPE" val="TAG_CHATPAGE_MULTCONTENT"/>
  <p:tag name="YOO_CHATSHAPE_TITLE" val="能量守恒定律基础:日常应用举例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83.xml><?xml version="1.0" encoding="utf-8"?>
<p:tagLst xmlns:p="http://schemas.openxmlformats.org/presentationml/2006/main">
  <p:tag name="TAG_CONTENT_SUBINDEX" val="5"/>
  <p:tag name="YOO_CHATSHAPE_TYPE" val="YOO_CHATSHAPE_IMAGE"/>
</p:tagLst>
</file>

<file path=ppt/tags/tag84.xml><?xml version="1.0" encoding="utf-8"?>
<p:tagLst xmlns:p="http://schemas.openxmlformats.org/presentationml/2006/main">
  <p:tag name="YOO_CHATSHAPE_TYPE" val="YOO_CHATSHAPE_DECORATION"/>
</p:tagLst>
</file>

<file path=ppt/tags/tag85.xml><?xml version="1.0" encoding="utf-8"?>
<p:tagLst xmlns:p="http://schemas.openxmlformats.org/presentationml/2006/main">
  <p:tag name="YOO_CHATSHAPE_TYPE" val="YOO_CHATSHAPE_DECORATION"/>
</p:tagLst>
</file>

<file path=ppt/tags/tag86.xml><?xml version="1.0" encoding="utf-8"?>
<p:tagLst xmlns:p="http://schemas.openxmlformats.org/presentationml/2006/main">
  <p:tag name="YOO_CHATSHAPE_TYPE" val="YOO_CHATSHAPE_TITLE"/>
</p:tagLst>
</file>

<file path=ppt/tags/tag87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88.xml><?xml version="1.0" encoding="utf-8"?>
<p:tagLst xmlns:p="http://schemas.openxmlformats.org/presentationml/2006/main">
  <p:tag name="YOO_CHATSHAPE_TYPE" val="YOO_CHATSHAPE_DECORATION"/>
</p:tagLst>
</file>

<file path=ppt/tags/tag89.xml><?xml version="1.0" encoding="utf-8"?>
<p:tagLst xmlns:p="http://schemas.openxmlformats.org/presentationml/2006/main">
  <p:tag name="TAG_CHATPAGE_CHAPTER" val="1"/>
  <p:tag name="YOO_CHATSHAPE_TYPE" val="YOO_CHATSHAPE_NUM"/>
</p:tagLst>
</file>

<file path=ppt/tags/tag9.xml><?xml version="1.0" encoding="utf-8"?>
<p:tagLst xmlns:p="http://schemas.openxmlformats.org/presentationml/2006/main">
  <p:tag name="YOO_CHATSHAPE_TYPE" val="YOO_CHATSHAPE_LOGO"/>
</p:tagLst>
</file>

<file path=ppt/tags/tag90.xml><?xml version="1.0" encoding="utf-8"?>
<p:tagLst xmlns:p="http://schemas.openxmlformats.org/presentationml/2006/main">
  <p:tag name="TAG_AIGCCREATORID" val="AIGC生成内容仅供参考-2025/8/19 17:26:50"/>
  <p:tag name="TAG_CHAPTER_ID" val="1"/>
  <p:tag name="YOO_CHATPAGE_TYPE" val="TAG_CHATPAGE_CHAPTER"/>
  <p:tag name="YOO_CHATSHAPE_TITLE" val="能量转换与传递机制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1.xml><?xml version="1.0" encoding="utf-8"?>
<p:tagLst xmlns:p="http://schemas.openxmlformats.org/presentationml/2006/main">
  <p:tag name="TAG_CONTENT_SUBINDEX" val="2"/>
  <p:tag name="YOO_CHATSHAPE_TYPE" val="YOO_CHATSHAPE_IMAGE"/>
</p:tagLst>
</file>

<file path=ppt/tags/tag92.xml><?xml version="1.0" encoding="utf-8"?>
<p:tagLst xmlns:p="http://schemas.openxmlformats.org/presentationml/2006/main">
  <p:tag name="YOO_CHATSHAPE_TYPE" val="YOO_CHATSHAPE_DECORATION"/>
</p:tagLst>
</file>

<file path=ppt/tags/tag93.xml><?xml version="1.0" encoding="utf-8"?>
<p:tagLst xmlns:p="http://schemas.openxmlformats.org/presentationml/2006/main">
  <p:tag name="TAG_CONTENT_SUBINDEX" val="1"/>
  <p:tag name="YOO_CHATSHAPE_TYPE" val="YOO_CHATSHAPE_IMAGE"/>
</p:tagLst>
</file>

<file path=ppt/tags/tag94.xml><?xml version="1.0" encoding="utf-8"?>
<p:tagLst xmlns:p="http://schemas.openxmlformats.org/presentationml/2006/main">
  <p:tag name="YOO_CHATSHAPE_TYPE" val="YOO_CHATSHAPE_CONTENT"/>
</p:tagLst>
</file>

<file path=ppt/tags/tag95.xml><?xml version="1.0" encoding="utf-8"?>
<p:tagLst xmlns:p="http://schemas.openxmlformats.org/presentationml/2006/main">
  <p:tag name="YOO_CHATSHAPE_TYPE" val="YOO_CHATSHAPE_TITLE"/>
</p:tagLst>
</file>

<file path=ppt/tags/tag96.xml><?xml version="1.0" encoding="utf-8"?>
<p:tagLst xmlns:p="http://schemas.openxmlformats.org/presentationml/2006/main">
  <p:tag name="YOO_CHATSHAPE_TYPE" val="YOO_CHATSHAPE_DECORATION"/>
</p:tagLst>
</file>

<file path=ppt/tags/tag97.xml><?xml version="1.0" encoding="utf-8"?>
<p:tagLst xmlns:p="http://schemas.openxmlformats.org/presentationml/2006/main">
  <p:tag name="TAG_AIGCCREATORID" val="AIGC生成内容仅供参考-2025/8/19 17:26:50"/>
  <p:tag name="TAG_CHAPTER_ID" val="1"/>
  <p:tag name="TAG_CONTENT_TYPE" val="1标题1内容2图"/>
  <p:tag name="TAG_SECTION_ID" val="0"/>
  <p:tag name="YOO_CHATPAGE_TYPE" val="TAG_CHATPAGE_CONTENT"/>
  <p:tag name="YOO_CHATSHAPE_TITLE" val="能量转换与传递机制:能量转换过程"/>
  <p:tag name="YOO_PROTECTION_DATA" val="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8.xml><?xml version="1.0" encoding="utf-8"?>
<p:tagLst xmlns:p="http://schemas.openxmlformats.org/presentationml/2006/main">
  <p:tag name="YOO_CHATSHAPE_TYPE" val="YOO_CHATSHAPE_DECORATION"/>
</p:tagLst>
</file>

<file path=ppt/tags/tag99.xml><?xml version="1.0" encoding="utf-8"?>
<p:tagLst xmlns:p="http://schemas.openxmlformats.org/presentationml/2006/main">
  <p:tag name="YOO_CHATSHAPE_TYPE" val="YOO_CHATSHAPE_TITLE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FFFFFF"/>
      </a:dk2>
      <a:lt2>
        <a:srgbClr val="7F7F7F"/>
      </a:lt2>
      <a:accent1>
        <a:srgbClr val="F57A50"/>
      </a:accent1>
      <a:accent2>
        <a:srgbClr val="F4B083"/>
      </a:accent2>
      <a:accent3>
        <a:srgbClr val="FF9933"/>
      </a:accent3>
      <a:accent4>
        <a:srgbClr val="FF9966"/>
      </a:accent4>
      <a:accent5>
        <a:srgbClr val="FF6600"/>
      </a:accent5>
      <a:accent6>
        <a:srgbClr val="FF505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2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0.xml" /></Relationships>
</file>

<file path=customXml/_rels/item2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1.xml" /></Relationships>
</file>

<file path=customXml/_rels/item2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2.xml" /></Relationships>
</file>

<file path=customXml/_rels/item2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3.xml" /></Relationships>
</file>

<file path=customXml/_rels/item2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4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0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1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2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3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4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0031\u0039\u0065\u0065\u0066\u0037\u0039\u0065\u0034\u0061\u0063\u0031\u0034\u0065\u0039\u0065\u0062\u0036\u0034\u0062\u0039\u0037\u0034\u0061\u0035\u0030\u0065\u0063\u0038\u0064\u0035\u0032\u0022\u002c\u0022\u0054\u0069\u006d\u0065\u0022\u003a\u0022\u0032\u0030\u0032\u0035\u002f\u0030\u0038\u002f\u0031\u0039\u0020\u0031\u0037\u003a\u0032\u0036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C8B36769-505B-4E4A-965C-CB23E3377408}">
  <ds:schemaRefs/>
</ds:datastoreItem>
</file>

<file path=customXml/itemProps10.xml><?xml version="1.0" encoding="utf-8"?>
<ds:datastoreItem xmlns:ds="http://schemas.openxmlformats.org/officeDocument/2006/customXml" ds:itemID="{2A72C6C3-41B2-41C4-B249-5DC56D1CB383}">
  <ds:schemaRefs/>
</ds:datastoreItem>
</file>

<file path=customXml/itemProps11.xml><?xml version="1.0" encoding="utf-8"?>
<ds:datastoreItem xmlns:ds="http://schemas.openxmlformats.org/officeDocument/2006/customXml" ds:itemID="{96B5106A-DC68-4387-9E5C-6036528DAB2C}">
  <ds:schemaRefs/>
</ds:datastoreItem>
</file>

<file path=customXml/itemProps12.xml><?xml version="1.0" encoding="utf-8"?>
<ds:datastoreItem xmlns:ds="http://schemas.openxmlformats.org/officeDocument/2006/customXml" ds:itemID="{737BB703-B426-42B0-B51F-4D6F19359F87}">
  <ds:schemaRefs/>
</ds:datastoreItem>
</file>

<file path=customXml/itemProps13.xml><?xml version="1.0" encoding="utf-8"?>
<ds:datastoreItem xmlns:ds="http://schemas.openxmlformats.org/officeDocument/2006/customXml" ds:itemID="{4DC070A4-D819-445E-BAA2-BC634827C93A}">
  <ds:schemaRefs/>
</ds:datastoreItem>
</file>

<file path=customXml/itemProps14.xml><?xml version="1.0" encoding="utf-8"?>
<ds:datastoreItem xmlns:ds="http://schemas.openxmlformats.org/officeDocument/2006/customXml" ds:itemID="{9D1A1763-342E-4FBA-BC91-4259C051FAD9}">
  <ds:schemaRefs/>
</ds:datastoreItem>
</file>

<file path=customXml/itemProps15.xml><?xml version="1.0" encoding="utf-8"?>
<ds:datastoreItem xmlns:ds="http://schemas.openxmlformats.org/officeDocument/2006/customXml" ds:itemID="{E0EC8A4D-3FC5-4E99-B629-C820692DA876}">
  <ds:schemaRefs/>
</ds:datastoreItem>
</file>

<file path=customXml/itemProps16.xml><?xml version="1.0" encoding="utf-8"?>
<ds:datastoreItem xmlns:ds="http://schemas.openxmlformats.org/officeDocument/2006/customXml" ds:itemID="{25841E97-1CFD-4FD1-9CFC-0FAF0FB565AA}">
  <ds:schemaRefs/>
</ds:datastoreItem>
</file>

<file path=customXml/itemProps17.xml><?xml version="1.0" encoding="utf-8"?>
<ds:datastoreItem xmlns:ds="http://schemas.openxmlformats.org/officeDocument/2006/customXml" ds:itemID="{207247E5-ECF6-4FBD-9C29-6E3F2FFC6CA4}">
  <ds:schemaRefs/>
</ds:datastoreItem>
</file>

<file path=customXml/itemProps18.xml><?xml version="1.0" encoding="utf-8"?>
<ds:datastoreItem xmlns:ds="http://schemas.openxmlformats.org/officeDocument/2006/customXml" ds:itemID="{C7EE4BE6-CB33-41D1-A845-D48D3F86C981}">
  <ds:schemaRefs/>
</ds:datastoreItem>
</file>

<file path=customXml/itemProps19.xml><?xml version="1.0" encoding="utf-8"?>
<ds:datastoreItem xmlns:ds="http://schemas.openxmlformats.org/officeDocument/2006/customXml" ds:itemID="{77AB221E-96CA-40A8-8F5E-CFEC15B153E7}">
  <ds:schemaRefs/>
</ds:datastoreItem>
</file>

<file path=customXml/itemProps2.xml><?xml version="1.0" encoding="utf-8"?>
<ds:datastoreItem xmlns:ds="http://schemas.openxmlformats.org/officeDocument/2006/customXml" ds:itemID="{686B3982-4955-4CAE-A664-B91BB5DE9F0F}">
  <ds:schemaRefs/>
</ds:datastoreItem>
</file>

<file path=customXml/itemProps20.xml><?xml version="1.0" encoding="utf-8"?>
<ds:datastoreItem xmlns:ds="http://schemas.openxmlformats.org/officeDocument/2006/customXml" ds:itemID="{61D2176A-8D8D-47B6-B308-B83AA871074A}">
  <ds:schemaRefs/>
</ds:datastoreItem>
</file>

<file path=customXml/itemProps21.xml><?xml version="1.0" encoding="utf-8"?>
<ds:datastoreItem xmlns:ds="http://schemas.openxmlformats.org/officeDocument/2006/customXml" ds:itemID="{0232E2E2-4E53-4BC4-8221-5258722BA232}">
  <ds:schemaRefs/>
</ds:datastoreItem>
</file>

<file path=customXml/itemProps22.xml><?xml version="1.0" encoding="utf-8"?>
<ds:datastoreItem xmlns:ds="http://schemas.openxmlformats.org/officeDocument/2006/customXml" ds:itemID="{114ED241-3F03-45FE-9345-90254A1726D7}">
  <ds:schemaRefs/>
</ds:datastoreItem>
</file>

<file path=customXml/itemProps23.xml><?xml version="1.0" encoding="utf-8"?>
<ds:datastoreItem xmlns:ds="http://schemas.openxmlformats.org/officeDocument/2006/customXml" ds:itemID="{DFB70A76-893D-4F63-9313-9C168B3B783A}">
  <ds:schemaRefs/>
</ds:datastoreItem>
</file>

<file path=customXml/itemProps24.xml><?xml version="1.0" encoding="utf-8"?>
<ds:datastoreItem xmlns:ds="http://schemas.openxmlformats.org/officeDocument/2006/customXml" ds:itemID="{81766989-DFD6-4CBA-8C2D-BC8CAC21DFE4}">
  <ds:schemaRefs/>
</ds:datastoreItem>
</file>

<file path=customXml/itemProps3.xml><?xml version="1.0" encoding="utf-8"?>
<ds:datastoreItem xmlns:ds="http://schemas.openxmlformats.org/officeDocument/2006/customXml" ds:itemID="{328A19D2-1D7D-4722-8BFE-AF1EB6CC7079}">
  <ds:schemaRefs/>
</ds:datastoreItem>
</file>

<file path=customXml/itemProps4.xml><?xml version="1.0" encoding="utf-8"?>
<ds:datastoreItem xmlns:ds="http://schemas.openxmlformats.org/officeDocument/2006/customXml" ds:itemID="{9468ED38-7BC4-416C-B8D7-339789ED82D2}">
  <ds:schemaRefs/>
</ds:datastoreItem>
</file>

<file path=customXml/itemProps5.xml><?xml version="1.0" encoding="utf-8"?>
<ds:datastoreItem xmlns:ds="http://schemas.openxmlformats.org/officeDocument/2006/customXml" ds:itemID="{8E691CB4-AB65-4D70-9CCC-001838470982}">
  <ds:schemaRefs/>
</ds:datastoreItem>
</file>

<file path=customXml/itemProps6.xml><?xml version="1.0" encoding="utf-8"?>
<ds:datastoreItem xmlns:ds="http://schemas.openxmlformats.org/officeDocument/2006/customXml" ds:itemID="{89301435-F11F-459A-9593-78306AAC8F61}">
  <ds:schemaRefs/>
</ds:datastoreItem>
</file>

<file path=customXml/itemProps7.xml><?xml version="1.0" encoding="utf-8"?>
<ds:datastoreItem xmlns:ds="http://schemas.openxmlformats.org/officeDocument/2006/customXml" ds:itemID="{9B032D57-175D-4D10-8991-BA2F605BDAE6}">
  <ds:schemaRefs/>
</ds:datastoreItem>
</file>

<file path=customXml/itemProps8.xml><?xml version="1.0" encoding="utf-8"?>
<ds:datastoreItem xmlns:ds="http://schemas.openxmlformats.org/officeDocument/2006/customXml" ds:itemID="{A4C61069-69A0-496F-AB78-B6027AE65AFB}">
  <ds:schemaRefs/>
</ds:datastoreItem>
</file>

<file path=customXml/itemProps9.xml><?xml version="1.0" encoding="utf-8"?>
<ds:datastoreItem xmlns:ds="http://schemas.openxmlformats.org/officeDocument/2006/customXml" ds:itemID="{9AC0C625-9464-4A04-A186-CB10179AD347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131</Paragraphs>
  <Slides>23</Slides>
  <Notes>23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5">
      <vt:lpstr>Arial</vt:lpstr>
      <vt:lpstr>Calibri</vt:lpstr>
      <vt:lpstr>微软雅黑</vt:lpstr>
      <vt:lpstr>等线 Light</vt:lpstr>
      <vt:lpstr>等线</vt:lpstr>
      <vt:lpstr>思源黑体 Regular</vt:lpstr>
      <vt:lpstr>字体圈欣意冠黑体</vt:lpstr>
      <vt:lpstr>Open Sans</vt:lpstr>
      <vt:lpstr>思源黑体 CN</vt:lpstr>
      <vt:lpstr>Source Han Sans</vt:lpstr>
      <vt:lpstr>阿里巴巴普惠体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17:26:50</cp:keywords>
  <cp:revision>1</cp:revision>
  <cp:lastPrinted>2025-08-19T17:26:30.651</cp:lastPrinted>
  <dcterms:created xsi:type="dcterms:W3CDTF">2025-08-19T09:26:30Z</dcterms:created>
  <dcterms:modified xsi:type="dcterms:W3CDTF">2025-08-19T09:26:51Z</dcterms:modified>
</cp:coreProperties>
</file>