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customXml/item1.xml" ContentType="application/xml"/>
  <Override PartName="/customXml/item10.xml" ContentType="application/xml"/>
  <Override PartName="/customXml/item11.xml" ContentType="application/xml"/>
  <Override PartName="/customXml/item12.xml" ContentType="application/xml"/>
  <Override PartName="/customXml/item13.xml" ContentType="application/xml"/>
  <Override PartName="/customXml/item14.xml" ContentType="application/xml"/>
  <Override PartName="/customXml/item15.xml" ContentType="application/xml"/>
  <Override PartName="/customXml/item16.xml" ContentType="application/xml"/>
  <Override PartName="/customXml/item17.xml" ContentType="application/xml"/>
  <Override PartName="/customXml/item18.xml" ContentType="application/xml"/>
  <Override PartName="/customXml/item19.xml" ContentType="application/xml"/>
  <Override PartName="/customXml/item2.xml" ContentType="application/xml"/>
  <Override PartName="/customXml/item20.xml" ContentType="application/xml"/>
  <Override PartName="/customXml/item21.xml" ContentType="application/xml"/>
  <Override PartName="/customXml/item22.xml" ContentType="application/xml"/>
  <Override PartName="/customXml/item23.xml" ContentType="application/xml"/>
  <Override PartName="/customXml/item24.xml" ContentType="application/xml"/>
  <Override PartName="/customXml/item3.xml" ContentType="application/xml"/>
  <Override PartName="/customXml/item4.xml" ContentType="application/xml"/>
  <Override PartName="/customXml/item5.xml" ContentType="application/xml"/>
  <Override PartName="/customXml/item6.xml" ContentType="application/xml"/>
  <Override PartName="/customXml/item7.xml" ContentType="application/xml"/>
  <Override PartName="/customXml/item8.xml" ContentType="application/xml"/>
  <Override PartName="/customXml/item9.xml" ContentType="application/xml"/>
  <Override PartName="/customXml/itemProps1.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25"/>
  </p:sldMasterIdLst>
  <p:notesMasterIdLst>
    <p:notesMasterId r:id="rId26"/>
  </p:notesMasterIdLst>
  <p:sldIdLst>
    <p:sldId id="259" r:id="rId27"/>
    <p:sldId id="262" r:id="rId28"/>
    <p:sldId id="265" r:id="rId29"/>
    <p:sldId id="280" r:id="rId30"/>
    <p:sldId id="283" r:id="rId31"/>
    <p:sldId id="286" r:id="rId32"/>
    <p:sldId id="268" r:id="rId33"/>
    <p:sldId id="289" r:id="rId34"/>
    <p:sldId id="292" r:id="rId35"/>
    <p:sldId id="295" r:id="rId36"/>
    <p:sldId id="271" r:id="rId37"/>
    <p:sldId id="298" r:id="rId38"/>
    <p:sldId id="301" r:id="rId39"/>
    <p:sldId id="304" r:id="rId40"/>
    <p:sldId id="274" r:id="rId41"/>
    <p:sldId id="307" r:id="rId42"/>
    <p:sldId id="310" r:id="rId43"/>
    <p:sldId id="313" r:id="rId44"/>
    <p:sldId id="277" r:id="rId45"/>
    <p:sldId id="316" r:id="rId46"/>
    <p:sldId id="319" r:id="rId47"/>
    <p:sldId id="322" r:id="rId48"/>
    <p:sldId id="325" r:id="rId49"/>
  </p:sldIdLst>
  <p:sldSz cx="12192000" cy="6858000"/>
  <p:notesSz cx="6858000" cy="9144000"/>
  <p:custDataLst>
    <p:custData r:id="rId1"/>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guideLst>
        <p:guide orient="horz" pos="2160"/>
        <p:guide pos="2880"/>
      </p:guideLst>
    </p:cSldViewPr>
  </p:slideViewPr>
  <p:notesViewPr>
    <p:cSldViewPr>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customXml" Target="../customXml/item10.xml" /><Relationship Id="rId11" Type="http://schemas.openxmlformats.org/officeDocument/2006/relationships/customXml" Target="../customXml/item11.xml" /><Relationship Id="rId12" Type="http://schemas.openxmlformats.org/officeDocument/2006/relationships/customXml" Target="../customXml/item12.xml" /><Relationship Id="rId13" Type="http://schemas.openxmlformats.org/officeDocument/2006/relationships/customXml" Target="../customXml/item13.xml" /><Relationship Id="rId14" Type="http://schemas.openxmlformats.org/officeDocument/2006/relationships/customXml" Target="../customXml/item14.xml" /><Relationship Id="rId15" Type="http://schemas.openxmlformats.org/officeDocument/2006/relationships/customXml" Target="../customXml/item15.xml" /><Relationship Id="rId16" Type="http://schemas.openxmlformats.org/officeDocument/2006/relationships/customXml" Target="../customXml/item16.xml" /><Relationship Id="rId17" Type="http://schemas.openxmlformats.org/officeDocument/2006/relationships/customXml" Target="../customXml/item17.xml" /><Relationship Id="rId18" Type="http://schemas.openxmlformats.org/officeDocument/2006/relationships/customXml" Target="../customXml/item18.xml" /><Relationship Id="rId19" Type="http://schemas.openxmlformats.org/officeDocument/2006/relationships/customXml" Target="../customXml/item19.xml" /><Relationship Id="rId2" Type="http://schemas.openxmlformats.org/officeDocument/2006/relationships/customXml" Target="../customXml/item2.xml" /><Relationship Id="rId20" Type="http://schemas.openxmlformats.org/officeDocument/2006/relationships/customXml" Target="../customXml/item20.xml" /><Relationship Id="rId21" Type="http://schemas.openxmlformats.org/officeDocument/2006/relationships/customXml" Target="../customXml/item21.xml" /><Relationship Id="rId22" Type="http://schemas.openxmlformats.org/officeDocument/2006/relationships/customXml" Target="../customXml/item22.xml" /><Relationship Id="rId23" Type="http://schemas.openxmlformats.org/officeDocument/2006/relationships/customXml" Target="../customXml/item23.xml" /><Relationship Id="rId24" Type="http://schemas.openxmlformats.org/officeDocument/2006/relationships/customXml" Target="../customXml/item24.xml" /><Relationship Id="rId25" Type="http://schemas.openxmlformats.org/officeDocument/2006/relationships/slideMaster" Target="slideMasters/slideMaster1.xml" /><Relationship Id="rId26" Type="http://schemas.openxmlformats.org/officeDocument/2006/relationships/notesMaster" Target="notesMasters/notesMaster1.xml" /><Relationship Id="rId27" Type="http://schemas.openxmlformats.org/officeDocument/2006/relationships/slide" Target="slides/slide1.xml" /><Relationship Id="rId28" Type="http://schemas.openxmlformats.org/officeDocument/2006/relationships/slide" Target="slides/slide2.xml" /><Relationship Id="rId29" Type="http://schemas.openxmlformats.org/officeDocument/2006/relationships/slide" Target="slides/slide3.xml" /><Relationship Id="rId3" Type="http://schemas.openxmlformats.org/officeDocument/2006/relationships/customXml" Target="../customXml/item3.xml" /><Relationship Id="rId30" Type="http://schemas.openxmlformats.org/officeDocument/2006/relationships/slide" Target="slides/slide4.xml" /><Relationship Id="rId31" Type="http://schemas.openxmlformats.org/officeDocument/2006/relationships/slide" Target="slides/slide5.xml" /><Relationship Id="rId32" Type="http://schemas.openxmlformats.org/officeDocument/2006/relationships/slide" Target="slides/slide6.xml" /><Relationship Id="rId33" Type="http://schemas.openxmlformats.org/officeDocument/2006/relationships/slide" Target="slides/slide7.xml" /><Relationship Id="rId34" Type="http://schemas.openxmlformats.org/officeDocument/2006/relationships/slide" Target="slides/slide8.xml" /><Relationship Id="rId35" Type="http://schemas.openxmlformats.org/officeDocument/2006/relationships/slide" Target="slides/slide9.xml" /><Relationship Id="rId36" Type="http://schemas.openxmlformats.org/officeDocument/2006/relationships/slide" Target="slides/slide10.xml" /><Relationship Id="rId37" Type="http://schemas.openxmlformats.org/officeDocument/2006/relationships/slide" Target="slides/slide11.xml" /><Relationship Id="rId38" Type="http://schemas.openxmlformats.org/officeDocument/2006/relationships/slide" Target="slides/slide12.xml" /><Relationship Id="rId39" Type="http://schemas.openxmlformats.org/officeDocument/2006/relationships/slide" Target="slides/slide13.xml" /><Relationship Id="rId4" Type="http://schemas.openxmlformats.org/officeDocument/2006/relationships/customXml" Target="../customXml/item4.xml" /><Relationship Id="rId40" Type="http://schemas.openxmlformats.org/officeDocument/2006/relationships/slide" Target="slides/slide14.xml" /><Relationship Id="rId41" Type="http://schemas.openxmlformats.org/officeDocument/2006/relationships/slide" Target="slides/slide15.xml" /><Relationship Id="rId42" Type="http://schemas.openxmlformats.org/officeDocument/2006/relationships/slide" Target="slides/slide16.xml" /><Relationship Id="rId43" Type="http://schemas.openxmlformats.org/officeDocument/2006/relationships/slide" Target="slides/slide17.xml" /><Relationship Id="rId44" Type="http://schemas.openxmlformats.org/officeDocument/2006/relationships/slide" Target="slides/slide18.xml" /><Relationship Id="rId45" Type="http://schemas.openxmlformats.org/officeDocument/2006/relationships/slide" Target="slides/slide19.xml" /><Relationship Id="rId46" Type="http://schemas.openxmlformats.org/officeDocument/2006/relationships/slide" Target="slides/slide20.xml" /><Relationship Id="rId47" Type="http://schemas.openxmlformats.org/officeDocument/2006/relationships/slide" Target="slides/slide21.xml" /><Relationship Id="rId48" Type="http://schemas.openxmlformats.org/officeDocument/2006/relationships/slide" Target="slides/slide22.xml" /><Relationship Id="rId49" Type="http://schemas.openxmlformats.org/officeDocument/2006/relationships/slide" Target="slides/slide23.xml" /><Relationship Id="rId5" Type="http://schemas.openxmlformats.org/officeDocument/2006/relationships/customXml" Target="../customXml/item5.xml" /><Relationship Id="rId50" Type="http://schemas.openxmlformats.org/officeDocument/2006/relationships/tags" Target="tags/tag181.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customXml" Target="../customXml/item6.xml" /><Relationship Id="rId7" Type="http://schemas.openxmlformats.org/officeDocument/2006/relationships/customXml" Target="../customXml/item7.xml" /><Relationship Id="rId8" Type="http://schemas.openxmlformats.org/officeDocument/2006/relationships/customXml" Target="../customXml/item8.xml" /><Relationship Id="rId9" Type="http://schemas.openxmlformats.org/officeDocument/2006/relationships/customXml" Target="../customXml/item9.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FC25E-83BC-4C68-B6B2-5693260242FD}" type="datetimeFigureOut">
              <a:rPr lang="zh-CN" altLang="en-US" smtClean="0"/>
              <a:t>2024/11/26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12E3D-367A-4DBA-B761-732C3CDB9D51}" type="slidenum">
              <a:rPr lang="zh-CN" altLang="en-US" smtClean="0"/>
              <a:t>‹#›</a:t>
            </a:fld>
            <a:endParaRPr lang="zh-CN" altLang="en-US"/>
          </a:p>
        </p:txBody>
      </p:sp>
    </p:spTree>
    <p:extLst>
      <p:ext uri="{BB962C8B-B14F-4D97-AF65-F5344CB8AC3E}">
        <p14:creationId val="59526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7FBA10CF-470E-495F-9F27-9ABE77FFC88F}" type="slidenum">
              <a:rPr lang="zh-CN" altLang="en-US" smtClean="0"/>
              <a:t>10</a:t>
            </a:fld>
            <a:endParaRPr lang="zh-CN" altLang="en-US"/>
          </a:p>
        </p:txBody>
      </p:sp>
    </p:spTree>
    <p:extLst>
      <p:ext uri="{BB962C8B-B14F-4D97-AF65-F5344CB8AC3E}">
        <p14:creationId val="319116862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175DD2B1-1A58-4FDB-AD54-64407EF7A1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3AC0AE8E-EFAC-40B7-9816-CC5D1EFE6755}" type="slidenum">
              <a:rPr lang="zh-CN" altLang="en-US" smtClean="0"/>
              <a:t>13</a:t>
            </a:fld>
            <a:endParaRPr lang="zh-CN" altLang="en-US"/>
          </a:p>
        </p:txBody>
      </p:sp>
    </p:spTree>
    <p:extLst>
      <p:ext uri="{BB962C8B-B14F-4D97-AF65-F5344CB8AC3E}">
        <p14:creationId val="98837906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14</a:t>
            </a:fld>
            <a:endParaRPr lang="zh-CN" altLang="en-US"/>
          </a:p>
        </p:txBody>
      </p:sp>
    </p:spTree>
    <p:extLst>
      <p:ext uri="{BB962C8B-B14F-4D97-AF65-F5344CB8AC3E}">
        <p14:creationId val="192145779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31FB71EF-FBFD-4122-B376-7970989379A9}" type="slidenum">
              <a:rPr lang="zh-CN" altLang="en-US" smtClean="0"/>
              <a:t>16</a:t>
            </a:fld>
            <a:endParaRPr lang="zh-CN" altLang="en-US"/>
          </a:p>
        </p:txBody>
      </p:sp>
    </p:spTree>
    <p:extLst>
      <p:ext uri="{BB962C8B-B14F-4D97-AF65-F5344CB8AC3E}">
        <p14:creationId val="7913609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17</a:t>
            </a:fld>
            <a:endParaRPr lang="zh-CN" altLang="en-US"/>
          </a:p>
        </p:txBody>
      </p:sp>
    </p:spTree>
    <p:extLst>
      <p:ext uri="{BB962C8B-B14F-4D97-AF65-F5344CB8AC3E}">
        <p14:creationId val="350290135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18</a:t>
            </a:fld>
            <a:endParaRPr lang="zh-CN" altLang="en-US"/>
          </a:p>
        </p:txBody>
      </p:sp>
    </p:spTree>
    <p:extLst>
      <p:ext uri="{BB962C8B-B14F-4D97-AF65-F5344CB8AC3E}">
        <p14:creationId val="240560440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20</a:t>
            </a:fld>
            <a:endParaRPr lang="zh-CN" altLang="en-US"/>
          </a:p>
        </p:txBody>
      </p:sp>
    </p:spTree>
    <p:extLst>
      <p:ext uri="{BB962C8B-B14F-4D97-AF65-F5344CB8AC3E}">
        <p14:creationId val="382158928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21</a:t>
            </a:fld>
            <a:endParaRPr lang="zh-CN" altLang="en-US"/>
          </a:p>
        </p:txBody>
      </p:sp>
    </p:spTree>
    <p:extLst>
      <p:ext uri="{BB962C8B-B14F-4D97-AF65-F5344CB8AC3E}">
        <p14:creationId val="304662650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22</a:t>
            </a:fld>
            <a:endParaRPr lang="zh-CN" altLang="en-US"/>
          </a:p>
        </p:txBody>
      </p:sp>
    </p:spTree>
    <p:extLst>
      <p:ext uri="{BB962C8B-B14F-4D97-AF65-F5344CB8AC3E}">
        <p14:creationId val="12055566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4</a:t>
            </a:fld>
            <a:endParaRPr lang="zh-CN" altLang="en-US"/>
          </a:p>
        </p:txBody>
      </p:sp>
    </p:spTree>
    <p:extLst>
      <p:ext uri="{BB962C8B-B14F-4D97-AF65-F5344CB8AC3E}">
        <p14:creationId val="159478616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5</a:t>
            </a:fld>
            <a:endParaRPr lang="zh-CN" altLang="en-US"/>
          </a:p>
        </p:txBody>
      </p:sp>
    </p:spTree>
    <p:extLst>
      <p:ext uri="{BB962C8B-B14F-4D97-AF65-F5344CB8AC3E}">
        <p14:creationId val="270472373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D8A74383-5C3A-46DA-B392-F2DF5C0028B9}" type="slidenum">
              <a:rPr lang="zh-CN" altLang="en-US" smtClean="0"/>
              <a:t>6</a:t>
            </a:fld>
            <a:endParaRPr lang="zh-CN" altLang="en-US"/>
          </a:p>
        </p:txBody>
      </p:sp>
    </p:spTree>
    <p:extLst>
      <p:ext uri="{BB962C8B-B14F-4D97-AF65-F5344CB8AC3E}">
        <p14:creationId val="15247848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a:xfrm>
          <a:off x="0" y="0"/>
          <a:ext cx="0" cy="0"/>
        </a:xfrm>
      </p:grpSpPr>
      <p:sp>
        <p:nvSpPr>
          <p:cNvPr id="2" name="Slide Image Placeholder 1" title=""/>
          <p:cNvSpPr>
            <a:spLocks noGrp="1" noRot="1" noChangeAspect="1"/>
          </p:cNvSpPr>
          <p:nvPr>
            <p:ph type="sldImg"/>
          </p:nvPr>
        </p:nvSpPr>
        <p:spPr/>
      </p:sp>
      <p:sp>
        <p:nvSpPr>
          <p:cNvPr id="3" name="Notes Placeholder 2" title=""/>
          <p:cNvSpPr txBox="1">
            <a:spLocks noGrp="1"/>
          </p:cNvSpPr>
          <p:nvPr>
            <p:ph type="body" idx="1"/>
          </p:nvPr>
        </p:nvSpPr>
        <p:spPr/>
        <p:txBody>
          <a:bodyPr>
            <a:normAutofit/>
          </a:bodyPr>
          <a:lstStyle/>
          <a:p>
            <a:r>
              <a:t>Generate By BIYOO ChatPPT.
HomePage：www.chat-ppt.com
AIGC 2025/8/19 17:58:09
[AI生成内容仅供参考，请注意甄别准确性]</a:t>
            </a:r>
          </a:p>
        </p:txBody>
      </p:sp>
      <p:sp>
        <p:nvSpPr>
          <p:cNvPr id="4" name="Slide Number Placeholder 3" title=""/>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642C383F-7835-4816-A137-47151F96A997}" type="slidenum">
              <a:rPr lang="zh-CN" altLang="en-US" smtClean="0"/>
              <a:t>8</a:t>
            </a:fld>
            <a:endParaRPr lang="zh-CN" altLang="en-US"/>
          </a:p>
        </p:txBody>
      </p:sp>
    </p:spTree>
    <p:extLst>
      <p:ext uri="{BB962C8B-B14F-4D97-AF65-F5344CB8AC3E}">
        <p14:creationId val="42632566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2025/8/19 17:58:09
[AI生成内容仅供参考，请注意甄别准确性]</a:t>
            </a:r>
          </a:p>
        </p:txBody>
      </p:sp>
      <p:sp>
        <p:nvSpPr>
          <p:cNvPr id="4" name="灯片编号占位符 3"/>
          <p:cNvSpPr>
            <a:spLocks noGrp="1"/>
          </p:cNvSpPr>
          <p:nvPr>
            <p:ph type="sldNum" sz="quarter" idx="5"/>
          </p:nvPr>
        </p:nvSpPr>
        <p:spPr/>
        <p:txBody>
          <a:bodyPr/>
          <a:lstStyle/>
          <a:p>
            <a:fld id="{2F4188F3-69D3-4061-9271-EC28C4778B56}" type="slidenum">
              <a:rPr lang="zh-CN" altLang="en-US" smtClean="0"/>
              <a:t>9</a:t>
            </a:fld>
            <a:endParaRPr lang="zh-CN" altLang="en-US"/>
          </a:p>
        </p:txBody>
      </p:sp>
    </p:spTree>
    <p:extLst>
      <p:ext uri="{BB962C8B-B14F-4D97-AF65-F5344CB8AC3E}">
        <p14:creationId val="413397004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BFBB796E-682E-4447-B43F-A6F34D5F71E6}"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A4BDB4C4-5C7F-4884-B6D8-11670066C0F3}"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F9464B6D-77D1-4B6A-BD5D-0AAC85BAA5E8}"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4DDE8F86-AF04-4019-B550-8ED6CBD0855C}"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7E2A7C0F-3926-48D4-9F8D-9FC28E576686}"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B82AF7B3-7244-4C58-BA9A-1EC10A13A042}"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E214A349-03CB-430C-9DDD-886671D8A9A5}"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EF384B66-90EF-4396-9B81-DE2051BD9FF4}"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062BE339-515C-434D-AB0F-EB0B3CB0D42B}"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8997117E-E152-4097-9FC8-F52DD3FDD15D}"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0504D50E-CC69-435F-AAE6-A0A66BE89791}"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tags" Target="../tags/tag1.xml" /><Relationship Id="rId6" Type="http://schemas.openxmlformats.org/officeDocument/2006/relationships/tags" Target="../tags/tag2.xml" /><Relationship Id="rId7" Type="http://schemas.openxmlformats.org/officeDocument/2006/relationships/customXml" Target="../../customXml/item2.xml" /><Relationship Id="rId8" Type="http://schemas.openxmlformats.org/officeDocument/2006/relationships/tags" Target="../tags/tag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93.xml" /><Relationship Id="rId11" Type="http://schemas.openxmlformats.org/officeDocument/2006/relationships/customXml" Target="../../customXml/item11.xml" /><Relationship Id="rId12" Type="http://schemas.openxmlformats.org/officeDocument/2006/relationships/tags" Target="../tags/tag94.xml" /><Relationship Id="rId2" Type="http://schemas.openxmlformats.org/officeDocument/2006/relationships/notesSlide" Target="../notesSlides/notesSlide10.xml" /><Relationship Id="rId3" Type="http://schemas.openxmlformats.org/officeDocument/2006/relationships/tags" Target="../tags/tag88.xml" /><Relationship Id="rId4" Type="http://schemas.openxmlformats.org/officeDocument/2006/relationships/image" Target="../media/image11.jpeg" /><Relationship Id="rId5" Type="http://schemas.openxmlformats.org/officeDocument/2006/relationships/tags" Target="../tags/tag89.xml" /><Relationship Id="rId6" Type="http://schemas.openxmlformats.org/officeDocument/2006/relationships/tags" Target="../tags/tag90.xml" /><Relationship Id="rId7" Type="http://schemas.openxmlformats.org/officeDocument/2006/relationships/image" Target="../media/image12.jpeg" /><Relationship Id="rId8" Type="http://schemas.openxmlformats.org/officeDocument/2006/relationships/tags" Target="../tags/tag91.xml" /><Relationship Id="rId9" Type="http://schemas.openxmlformats.org/officeDocument/2006/relationships/tags" Target="../tags/tag9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00.xml" /><Relationship Id="rId11" Type="http://schemas.openxmlformats.org/officeDocument/2006/relationships/customXml" Target="../../customXml/item12.xml" /><Relationship Id="rId12" Type="http://schemas.openxmlformats.org/officeDocument/2006/relationships/tags" Target="../tags/tag101.xml" /><Relationship Id="rId2" Type="http://schemas.openxmlformats.org/officeDocument/2006/relationships/notesSlide" Target="../notesSlides/notesSlide11.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tags" Target="../tags/tag95.xml" /><Relationship Id="rId6" Type="http://schemas.openxmlformats.org/officeDocument/2006/relationships/tags" Target="../tags/tag96.xml" /><Relationship Id="rId7" Type="http://schemas.openxmlformats.org/officeDocument/2006/relationships/tags" Target="../tags/tag97.xml" /><Relationship Id="rId8" Type="http://schemas.openxmlformats.org/officeDocument/2006/relationships/tags" Target="../tags/tag98.xml" /><Relationship Id="rId9" Type="http://schemas.openxmlformats.org/officeDocument/2006/relationships/tags" Target="../tags/tag9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07.xml" /><Relationship Id="rId2" Type="http://schemas.openxmlformats.org/officeDocument/2006/relationships/notesSlide" Target="../notesSlides/notesSlide12.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image" Target="../media/image13.png" /><Relationship Id="rId6" Type="http://schemas.openxmlformats.org/officeDocument/2006/relationships/tags" Target="../tags/tag104.xml" /><Relationship Id="rId7" Type="http://schemas.openxmlformats.org/officeDocument/2006/relationships/tags" Target="../tags/tag105.xml" /><Relationship Id="rId8" Type="http://schemas.openxmlformats.org/officeDocument/2006/relationships/tags" Target="../tags/tag106.xml" /><Relationship Id="rId9" Type="http://schemas.openxmlformats.org/officeDocument/2006/relationships/customXml" Target="../../customXml/item1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14.xml" /><Relationship Id="rId11" Type="http://schemas.openxmlformats.org/officeDocument/2006/relationships/image" Target="../media/image15.jpeg" /><Relationship Id="rId12" Type="http://schemas.openxmlformats.org/officeDocument/2006/relationships/tags" Target="../tags/tag115.xml" /><Relationship Id="rId13" Type="http://schemas.openxmlformats.org/officeDocument/2006/relationships/tags" Target="../tags/tag116.xml" /><Relationship Id="rId14" Type="http://schemas.openxmlformats.org/officeDocument/2006/relationships/tags" Target="../tags/tag117.xml" /><Relationship Id="rId15" Type="http://schemas.openxmlformats.org/officeDocument/2006/relationships/customXml" Target="../../customXml/item14.xml" /><Relationship Id="rId16" Type="http://schemas.openxmlformats.org/officeDocument/2006/relationships/tags" Target="../tags/tag118.xml" /><Relationship Id="rId2" Type="http://schemas.openxmlformats.org/officeDocument/2006/relationships/notesSlide" Target="../notesSlides/notesSlide13.xml" /><Relationship Id="rId3" Type="http://schemas.openxmlformats.org/officeDocument/2006/relationships/tags" Target="../tags/tag108.xml"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tags" Target="../tags/tag112.xml" /><Relationship Id="rId8" Type="http://schemas.openxmlformats.org/officeDocument/2006/relationships/image" Target="../media/image14.jpeg" /><Relationship Id="rId9" Type="http://schemas.openxmlformats.org/officeDocument/2006/relationships/tags" Target="../tags/tag1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tags" Target="../tags/tag119.xml" /><Relationship Id="rId4" Type="http://schemas.openxmlformats.org/officeDocument/2006/relationships/tags" Target="../tags/tag120.xml" /><Relationship Id="rId5" Type="http://schemas.openxmlformats.org/officeDocument/2006/relationships/tags" Target="../tags/tag121.xml" /><Relationship Id="rId6" Type="http://schemas.openxmlformats.org/officeDocument/2006/relationships/customXml" Target="../../customXml/item15.xml" /><Relationship Id="rId7" Type="http://schemas.openxmlformats.org/officeDocument/2006/relationships/tags" Target="../tags/tag12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28.xml" /><Relationship Id="rId11" Type="http://schemas.openxmlformats.org/officeDocument/2006/relationships/customXml" Target="../../customXml/item16.xml" /><Relationship Id="rId12" Type="http://schemas.openxmlformats.org/officeDocument/2006/relationships/tags" Target="../tags/tag129.xml" /><Relationship Id="rId2" Type="http://schemas.openxmlformats.org/officeDocument/2006/relationships/notesSlide" Target="../notesSlides/notesSlide15.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tags" Target="../tags/tag126.xml" /><Relationship Id="rId9" Type="http://schemas.openxmlformats.org/officeDocument/2006/relationships/tags" Target="../tags/tag12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35.xml" /><Relationship Id="rId11" Type="http://schemas.openxmlformats.org/officeDocument/2006/relationships/tags" Target="../tags/tag136.xml" /><Relationship Id="rId12" Type="http://schemas.openxmlformats.org/officeDocument/2006/relationships/tags" Target="../tags/tag137.xml" /><Relationship Id="rId13" Type="http://schemas.openxmlformats.org/officeDocument/2006/relationships/tags" Target="../tags/tag138.xml" /><Relationship Id="rId14" Type="http://schemas.openxmlformats.org/officeDocument/2006/relationships/tags" Target="../tags/tag139.xml" /><Relationship Id="rId15" Type="http://schemas.openxmlformats.org/officeDocument/2006/relationships/tags" Target="../tags/tag140.xml" /><Relationship Id="rId16" Type="http://schemas.openxmlformats.org/officeDocument/2006/relationships/customXml" Target="../../customXml/item17.xml" /><Relationship Id="rId17" Type="http://schemas.openxmlformats.org/officeDocument/2006/relationships/tags" Target="../tags/tag141.xml" /><Relationship Id="rId2" Type="http://schemas.openxmlformats.org/officeDocument/2006/relationships/notesSlide" Target="../notesSlides/notesSlide16.xml" /><Relationship Id="rId3" Type="http://schemas.openxmlformats.org/officeDocument/2006/relationships/tags" Target="../tags/tag130.xml" /><Relationship Id="rId4" Type="http://schemas.openxmlformats.org/officeDocument/2006/relationships/image" Target="../media/image16.jpeg" /><Relationship Id="rId5" Type="http://schemas.openxmlformats.org/officeDocument/2006/relationships/tags" Target="../tags/tag131.xml" /><Relationship Id="rId6" Type="http://schemas.openxmlformats.org/officeDocument/2006/relationships/image" Target="../media/image17.jpeg" /><Relationship Id="rId7" Type="http://schemas.openxmlformats.org/officeDocument/2006/relationships/tags" Target="../tags/tag132.xml" /><Relationship Id="rId8" Type="http://schemas.openxmlformats.org/officeDocument/2006/relationships/tags" Target="../tags/tag133.xml" /><Relationship Id="rId9" Type="http://schemas.openxmlformats.org/officeDocument/2006/relationships/tags" Target="../tags/tag13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customXml" Target="../../customXml/item18.xml" /><Relationship Id="rId11" Type="http://schemas.openxmlformats.org/officeDocument/2006/relationships/tags" Target="../tags/tag148.xml" /><Relationship Id="rId2" Type="http://schemas.openxmlformats.org/officeDocument/2006/relationships/notesSlide" Target="../notesSlides/notesSlide17.xml" /><Relationship Id="rId3" Type="http://schemas.openxmlformats.org/officeDocument/2006/relationships/tags" Target="../tags/tag142.xml" /><Relationship Id="rId4" Type="http://schemas.openxmlformats.org/officeDocument/2006/relationships/image" Target="../media/image18.jpeg" /><Relationship Id="rId5" Type="http://schemas.openxmlformats.org/officeDocument/2006/relationships/tags" Target="../tags/tag143.xml" /><Relationship Id="rId6" Type="http://schemas.openxmlformats.org/officeDocument/2006/relationships/tags" Target="../tags/tag144.xml" /><Relationship Id="rId7" Type="http://schemas.openxmlformats.org/officeDocument/2006/relationships/tags" Target="../tags/tag145.xml" /><Relationship Id="rId8" Type="http://schemas.openxmlformats.org/officeDocument/2006/relationships/tags" Target="../tags/tag146.xml" /><Relationship Id="rId9" Type="http://schemas.openxmlformats.org/officeDocument/2006/relationships/tags" Target="../tags/tag14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54.xml" /><Relationship Id="rId2" Type="http://schemas.openxmlformats.org/officeDocument/2006/relationships/notesSlide" Target="../notesSlides/notesSlide18.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image" Target="../media/image19.jpeg" /><Relationship Id="rId6" Type="http://schemas.openxmlformats.org/officeDocument/2006/relationships/tags" Target="../tags/tag151.xml" /><Relationship Id="rId7" Type="http://schemas.openxmlformats.org/officeDocument/2006/relationships/tags" Target="../tags/tag152.xml" /><Relationship Id="rId8" Type="http://schemas.openxmlformats.org/officeDocument/2006/relationships/tags" Target="../tags/tag153.xml" /><Relationship Id="rId9" Type="http://schemas.openxmlformats.org/officeDocument/2006/relationships/customXml" Target="../../customXml/item1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60.xml" /><Relationship Id="rId11" Type="http://schemas.openxmlformats.org/officeDocument/2006/relationships/customXml" Target="../../customXml/item20.xml" /><Relationship Id="rId12" Type="http://schemas.openxmlformats.org/officeDocument/2006/relationships/tags" Target="../tags/tag161.xml" /><Relationship Id="rId2" Type="http://schemas.openxmlformats.org/officeDocument/2006/relationships/notesSlide" Target="../notesSlides/notesSlide19.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tags" Target="../tags/tag155.xml" /><Relationship Id="rId6" Type="http://schemas.openxmlformats.org/officeDocument/2006/relationships/tags" Target="../tags/tag156.xml" /><Relationship Id="rId7" Type="http://schemas.openxmlformats.org/officeDocument/2006/relationships/tags" Target="../tags/tag157.xml" /><Relationship Id="rId8" Type="http://schemas.openxmlformats.org/officeDocument/2006/relationships/tags" Target="../tags/tag158.xml" /><Relationship Id="rId9" Type="http://schemas.openxmlformats.org/officeDocument/2006/relationships/tags" Target="../tags/tag15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1.xml" /><Relationship Id="rId11" Type="http://schemas.openxmlformats.org/officeDocument/2006/relationships/tags" Target="../tags/tag12.xml" /><Relationship Id="rId12" Type="http://schemas.openxmlformats.org/officeDocument/2006/relationships/tags" Target="../tags/tag13.xml" /><Relationship Id="rId13" Type="http://schemas.openxmlformats.org/officeDocument/2006/relationships/tags" Target="../tags/tag14.xml" /><Relationship Id="rId14" Type="http://schemas.openxmlformats.org/officeDocument/2006/relationships/tags" Target="../tags/tag15.xml" /><Relationship Id="rId15" Type="http://schemas.openxmlformats.org/officeDocument/2006/relationships/tags" Target="../tags/tag16.xml" /><Relationship Id="rId16" Type="http://schemas.openxmlformats.org/officeDocument/2006/relationships/tags" Target="../tags/tag17.xml" /><Relationship Id="rId17" Type="http://schemas.openxmlformats.org/officeDocument/2006/relationships/tags" Target="../tags/tag18.xml" /><Relationship Id="rId18" Type="http://schemas.openxmlformats.org/officeDocument/2006/relationships/tags" Target="../tags/tag19.xml" /><Relationship Id="rId19" Type="http://schemas.openxmlformats.org/officeDocument/2006/relationships/tags" Target="../tags/tag20.xml" /><Relationship Id="rId2" Type="http://schemas.openxmlformats.org/officeDocument/2006/relationships/notesSlide" Target="../notesSlides/notesSlide2.xml" /><Relationship Id="rId20" Type="http://schemas.openxmlformats.org/officeDocument/2006/relationships/tags" Target="../tags/tag21.xml" /><Relationship Id="rId21" Type="http://schemas.openxmlformats.org/officeDocument/2006/relationships/tags" Target="../tags/tag22.xml" /><Relationship Id="rId22" Type="http://schemas.openxmlformats.org/officeDocument/2006/relationships/tags" Target="../tags/tag23.xml" /><Relationship Id="rId23" Type="http://schemas.openxmlformats.org/officeDocument/2006/relationships/tags" Target="../tags/tag24.xml" /><Relationship Id="rId24" Type="http://schemas.openxmlformats.org/officeDocument/2006/relationships/tags" Target="../tags/tag25.xml" /><Relationship Id="rId25" Type="http://schemas.openxmlformats.org/officeDocument/2006/relationships/customXml" Target="../../customXml/item3.xml" /><Relationship Id="rId26" Type="http://schemas.openxmlformats.org/officeDocument/2006/relationships/tags" Target="../tags/tag26.xml" /><Relationship Id="rId3" Type="http://schemas.openxmlformats.org/officeDocument/2006/relationships/tags" Target="../tags/tag4.xml" /><Relationship Id="rId4" Type="http://schemas.openxmlformats.org/officeDocument/2006/relationships/tags" Target="../tags/tag5.xml" /><Relationship Id="rId5" Type="http://schemas.openxmlformats.org/officeDocument/2006/relationships/tags" Target="../tags/tag6.xml" /><Relationship Id="rId6" Type="http://schemas.openxmlformats.org/officeDocument/2006/relationships/tags" Target="../tags/tag7.xml" /><Relationship Id="rId7" Type="http://schemas.openxmlformats.org/officeDocument/2006/relationships/tags" Target="../tags/tag8.xml" /><Relationship Id="rId8" Type="http://schemas.openxmlformats.org/officeDocument/2006/relationships/tags" Target="../tags/tag9.xml" /><Relationship Id="rId9" Type="http://schemas.openxmlformats.org/officeDocument/2006/relationships/tags" Target="../tags/tag1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66.xml" /><Relationship Id="rId11" Type="http://schemas.openxmlformats.org/officeDocument/2006/relationships/tags" Target="../tags/tag167.xml" /><Relationship Id="rId12" Type="http://schemas.openxmlformats.org/officeDocument/2006/relationships/customXml" Target="../../customXml/item21.xml" /><Relationship Id="rId13" Type="http://schemas.openxmlformats.org/officeDocument/2006/relationships/tags" Target="../tags/tag168.xml" /><Relationship Id="rId2" Type="http://schemas.openxmlformats.org/officeDocument/2006/relationships/notesSlide" Target="../notesSlides/notesSlide20.xml" /><Relationship Id="rId3" Type="http://schemas.openxmlformats.org/officeDocument/2006/relationships/tags" Target="../tags/tag162.xml" /><Relationship Id="rId4" Type="http://schemas.openxmlformats.org/officeDocument/2006/relationships/tags" Target="../tags/tag163.xml" /><Relationship Id="rId5" Type="http://schemas.openxmlformats.org/officeDocument/2006/relationships/image" Target="../media/image20.jpeg" /><Relationship Id="rId6" Type="http://schemas.openxmlformats.org/officeDocument/2006/relationships/tags" Target="../tags/tag164.xml" /><Relationship Id="rId7" Type="http://schemas.openxmlformats.org/officeDocument/2006/relationships/image" Target="../media/image21.jpeg" /><Relationship Id="rId8" Type="http://schemas.openxmlformats.org/officeDocument/2006/relationships/tags" Target="../tags/tag165.xml" /><Relationship Id="rId9" Type="http://schemas.openxmlformats.org/officeDocument/2006/relationships/image" Target="../media/image2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tags" Target="../tags/tag169.xml" /><Relationship Id="rId4" Type="http://schemas.openxmlformats.org/officeDocument/2006/relationships/tags" Target="../tags/tag170.xml" /><Relationship Id="rId5" Type="http://schemas.openxmlformats.org/officeDocument/2006/relationships/tags" Target="../tags/tag171.xml" /><Relationship Id="rId6" Type="http://schemas.openxmlformats.org/officeDocument/2006/relationships/image" Target="../media/image23.jpeg" /><Relationship Id="rId7" Type="http://schemas.openxmlformats.org/officeDocument/2006/relationships/customXml" Target="../../customXml/item22.xml" /><Relationship Id="rId8" Type="http://schemas.openxmlformats.org/officeDocument/2006/relationships/tags" Target="../tags/tag17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 Id="rId6" Type="http://schemas.openxmlformats.org/officeDocument/2006/relationships/image" Target="../media/image24.jpeg" /><Relationship Id="rId7" Type="http://schemas.openxmlformats.org/officeDocument/2006/relationships/tags" Target="../tags/tag176.xml" /><Relationship Id="rId8" Type="http://schemas.openxmlformats.org/officeDocument/2006/relationships/customXml" Target="../../customXml/item23.xml" /><Relationship Id="rId9" Type="http://schemas.openxmlformats.org/officeDocument/2006/relationships/tags" Target="../tags/tag17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tags" Target="../tags/tag178.xml" /><Relationship Id="rId6" Type="http://schemas.openxmlformats.org/officeDocument/2006/relationships/tags" Target="../tags/tag179.xml" /><Relationship Id="rId7" Type="http://schemas.openxmlformats.org/officeDocument/2006/relationships/customXml" Target="../../customXml/item24.xml" /><Relationship Id="rId8" Type="http://schemas.openxmlformats.org/officeDocument/2006/relationships/tags" Target="../tags/tag18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2.xml" /><Relationship Id="rId11" Type="http://schemas.openxmlformats.org/officeDocument/2006/relationships/customXml" Target="../../customXml/item4.xml" /><Relationship Id="rId12" Type="http://schemas.openxmlformats.org/officeDocument/2006/relationships/tags" Target="../tags/tag33.xml" /><Relationship Id="rId2" Type="http://schemas.openxmlformats.org/officeDocument/2006/relationships/notesSlide" Target="../notesSlides/notesSlide3.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tags" Target="../tags/tag27.xml" /><Relationship Id="rId6" Type="http://schemas.openxmlformats.org/officeDocument/2006/relationships/tags" Target="../tags/tag28.xml" /><Relationship Id="rId7" Type="http://schemas.openxmlformats.org/officeDocument/2006/relationships/tags" Target="../tags/tag29.xml" /><Relationship Id="rId8" Type="http://schemas.openxmlformats.org/officeDocument/2006/relationships/tags" Target="../tags/tag30.xml" /><Relationship Id="rId9" Type="http://schemas.openxmlformats.org/officeDocument/2006/relationships/tags" Target="../tags/tag3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0.xml" /><Relationship Id="rId11" Type="http://schemas.openxmlformats.org/officeDocument/2006/relationships/tags" Target="../tags/tag41.xml" /><Relationship Id="rId12" Type="http://schemas.openxmlformats.org/officeDocument/2006/relationships/image" Target="../media/image4.jpeg" /><Relationship Id="rId13" Type="http://schemas.openxmlformats.org/officeDocument/2006/relationships/customXml" Target="../../customXml/item5.xml" /><Relationship Id="rId14" Type="http://schemas.openxmlformats.org/officeDocument/2006/relationships/tags" Target="../tags/tag42.xml" /><Relationship Id="rId2" Type="http://schemas.openxmlformats.org/officeDocument/2006/relationships/notesSlide" Target="../notesSlides/notesSlide4.xml" /><Relationship Id="rId3" Type="http://schemas.openxmlformats.org/officeDocument/2006/relationships/tags" Target="../tags/tag34.xml" /><Relationship Id="rId4" Type="http://schemas.openxmlformats.org/officeDocument/2006/relationships/image" Target="../media/image3.jpeg"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 Id="rId8" Type="http://schemas.openxmlformats.org/officeDocument/2006/relationships/tags" Target="../tags/tag38.xml" /><Relationship Id="rId9" Type="http://schemas.openxmlformats.org/officeDocument/2006/relationships/tags" Target="../tags/tag3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8.xml" /><Relationship Id="rId11" Type="http://schemas.openxmlformats.org/officeDocument/2006/relationships/tags" Target="../tags/tag49.xml" /><Relationship Id="rId12" Type="http://schemas.openxmlformats.org/officeDocument/2006/relationships/customXml" Target="../../customXml/item6.xml" /><Relationship Id="rId13" Type="http://schemas.openxmlformats.org/officeDocument/2006/relationships/tags" Target="../tags/tag50.xml" /><Relationship Id="rId2" Type="http://schemas.openxmlformats.org/officeDocument/2006/relationships/notesSlide" Target="../notesSlides/notesSlide5.xml" /><Relationship Id="rId3" Type="http://schemas.openxmlformats.org/officeDocument/2006/relationships/tags" Target="../tags/tag43.xml" /><Relationship Id="rId4" Type="http://schemas.openxmlformats.org/officeDocument/2006/relationships/image" Target="../media/image5.jpeg" /><Relationship Id="rId5" Type="http://schemas.openxmlformats.org/officeDocument/2006/relationships/tags" Target="../tags/tag44.xml" /><Relationship Id="rId6" Type="http://schemas.openxmlformats.org/officeDocument/2006/relationships/image" Target="../media/image6.jpeg" /><Relationship Id="rId7" Type="http://schemas.openxmlformats.org/officeDocument/2006/relationships/tags" Target="../tags/tag45.xml" /><Relationship Id="rId8" Type="http://schemas.openxmlformats.org/officeDocument/2006/relationships/tags" Target="../tags/tag46.xml" /><Relationship Id="rId9" Type="http://schemas.openxmlformats.org/officeDocument/2006/relationships/tags" Target="../tags/tag4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8.xml" /><Relationship Id="rId11" Type="http://schemas.openxmlformats.org/officeDocument/2006/relationships/tags" Target="../tags/tag59.xml" /><Relationship Id="rId12" Type="http://schemas.openxmlformats.org/officeDocument/2006/relationships/tags" Target="../tags/tag60.xml" /><Relationship Id="rId13" Type="http://schemas.openxmlformats.org/officeDocument/2006/relationships/tags" Target="../tags/tag61.xml" /><Relationship Id="rId14" Type="http://schemas.openxmlformats.org/officeDocument/2006/relationships/customXml" Target="../../customXml/item7.xml" /><Relationship Id="rId15" Type="http://schemas.openxmlformats.org/officeDocument/2006/relationships/tags" Target="../tags/tag62.xml" /><Relationship Id="rId2" Type="http://schemas.openxmlformats.org/officeDocument/2006/relationships/notesSlide" Target="../notesSlides/notesSlide6.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tags" Target="../tags/tag53.xml" /><Relationship Id="rId6" Type="http://schemas.openxmlformats.org/officeDocument/2006/relationships/tags" Target="../tags/tag54.xml" /><Relationship Id="rId7" Type="http://schemas.openxmlformats.org/officeDocument/2006/relationships/tags" Target="../tags/tag55.xml" /><Relationship Id="rId8" Type="http://schemas.openxmlformats.org/officeDocument/2006/relationships/tags" Target="../tags/tag56.xml" /><Relationship Id="rId9" Type="http://schemas.openxmlformats.org/officeDocument/2006/relationships/tags" Target="../tags/tag5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8.xml" /><Relationship Id="rId11" Type="http://schemas.openxmlformats.org/officeDocument/2006/relationships/customXml" Target="../../customXml/item8.xml" /><Relationship Id="rId12" Type="http://schemas.openxmlformats.org/officeDocument/2006/relationships/tags" Target="../tags/tag69.xml" /><Relationship Id="rId2" Type="http://schemas.openxmlformats.org/officeDocument/2006/relationships/notesSlide" Target="../notesSlides/notesSlide7.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4.xml" /><Relationship Id="rId11" Type="http://schemas.openxmlformats.org/officeDocument/2006/relationships/tags" Target="../tags/tag75.xml" /><Relationship Id="rId12" Type="http://schemas.openxmlformats.org/officeDocument/2006/relationships/tags" Target="../tags/tag76.xml" /><Relationship Id="rId13" Type="http://schemas.openxmlformats.org/officeDocument/2006/relationships/tags" Target="../tags/tag77.xml" /><Relationship Id="rId14" Type="http://schemas.openxmlformats.org/officeDocument/2006/relationships/tags" Target="../tags/tag78.xml" /><Relationship Id="rId15" Type="http://schemas.openxmlformats.org/officeDocument/2006/relationships/tags" Target="../tags/tag79.xml" /><Relationship Id="rId16" Type="http://schemas.openxmlformats.org/officeDocument/2006/relationships/tags" Target="../tags/tag80.xml" /><Relationship Id="rId17" Type="http://schemas.openxmlformats.org/officeDocument/2006/relationships/customXml" Target="../../customXml/item9.xml" /><Relationship Id="rId18" Type="http://schemas.openxmlformats.org/officeDocument/2006/relationships/tags" Target="../tags/tag81.xml" /><Relationship Id="rId2" Type="http://schemas.openxmlformats.org/officeDocument/2006/relationships/notesSlide" Target="../notesSlides/notesSlide8.xml" /><Relationship Id="rId3" Type="http://schemas.openxmlformats.org/officeDocument/2006/relationships/tags" Target="../tags/tag70.xml" /><Relationship Id="rId4" Type="http://schemas.openxmlformats.org/officeDocument/2006/relationships/image" Target="../media/image7.jpeg" /><Relationship Id="rId5" Type="http://schemas.openxmlformats.org/officeDocument/2006/relationships/tags" Target="../tags/tag71.xml" /><Relationship Id="rId6" Type="http://schemas.openxmlformats.org/officeDocument/2006/relationships/image" Target="../media/image8.png" /><Relationship Id="rId7" Type="http://schemas.openxmlformats.org/officeDocument/2006/relationships/tags" Target="../tags/tag72.xml" /><Relationship Id="rId8" Type="http://schemas.openxmlformats.org/officeDocument/2006/relationships/image" Target="../media/image9.jpeg" /><Relationship Id="rId9" Type="http://schemas.openxmlformats.org/officeDocument/2006/relationships/tags" Target="../tags/tag7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7.xml" /><Relationship Id="rId2" Type="http://schemas.openxmlformats.org/officeDocument/2006/relationships/notesSlide" Target="../notesSlides/notesSlide9.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image" Target="../media/image10.jpeg" /><Relationship Id="rId6" Type="http://schemas.openxmlformats.org/officeDocument/2006/relationships/tags" Target="../tags/tag84.xml" /><Relationship Id="rId7" Type="http://schemas.openxmlformats.org/officeDocument/2006/relationships/tags" Target="../tags/tag85.xml" /><Relationship Id="rId8" Type="http://schemas.openxmlformats.org/officeDocument/2006/relationships/tags" Target="../tags/tag86.xml" /><Relationship Id="rId9" Type="http://schemas.openxmlformats.org/officeDocument/2006/relationships/customXml" Target="../../customXml/item1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ver">
    <p:bg>
      <p:bgPr>
        <a:solidFill>
          <a:schemeClr val="bg1"/>
        </a:solidFill>
        <a:effectLst/>
      </p:bgPr>
    </p:bg>
    <p:spTree>
      <p:nvGrpSpPr>
        <p:cNvPr id="1" name=""/>
        <p:cNvGrpSpPr/>
        <p:nvPr/>
      </p:nvGrpSpPr>
      <p:grpSpPr>
        <a:xfrm>
          <a:off x="0" y="0"/>
          <a:ext cx="0" cy="0"/>
        </a:xfrm>
      </p:grpSpPr>
      <p:sp>
        <p:nvSpPr>
          <p:cNvPr id="799" name="任意多边形: 形状 798"/>
          <p:cNvSpPr/>
          <p:nvPr/>
        </p:nvSpPr>
        <p:spPr>
          <a:xfrm>
            <a:off x="278494" y="-2"/>
            <a:ext cx="331106" cy="1560492"/>
          </a:xfrm>
          <a:custGeom>
            <a:gdLst>
              <a:gd name="connsiteX0" fmla="*/ 0 w 331106"/>
              <a:gd name="connsiteY0" fmla="*/ 0 h 1560492"/>
              <a:gd name="connsiteX1" fmla="*/ 331105 w 331106"/>
              <a:gd name="connsiteY1" fmla="*/ 0 h 1560492"/>
              <a:gd name="connsiteX2" fmla="*/ 331105 w 331106"/>
              <a:gd name="connsiteY2" fmla="*/ 1394934 h 1560492"/>
              <a:gd name="connsiteX3" fmla="*/ 331106 w 331106"/>
              <a:gd name="connsiteY3" fmla="*/ 1394939 h 1560492"/>
              <a:gd name="connsiteX4" fmla="*/ 165553 w 331106"/>
              <a:gd name="connsiteY4" fmla="*/ 1560492 h 1560492"/>
              <a:gd name="connsiteX5" fmla="*/ 0 w 331106"/>
              <a:gd name="connsiteY5" fmla="*/ 1394939 h 1560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6" h="1560492">
                <a:moveTo>
                  <a:pt x="0" y="0"/>
                </a:moveTo>
                <a:lnTo>
                  <a:pt x="331105" y="0"/>
                </a:lnTo>
                <a:lnTo>
                  <a:pt x="331105" y="1394934"/>
                </a:lnTo>
                <a:lnTo>
                  <a:pt x="331106" y="1394939"/>
                </a:lnTo>
                <a:cubicBezTo>
                  <a:pt x="331106" y="1486371"/>
                  <a:pt x="256985" y="1560492"/>
                  <a:pt x="165553" y="1560492"/>
                </a:cubicBezTo>
                <a:cubicBezTo>
                  <a:pt x="74121" y="1560492"/>
                  <a:pt x="0" y="1486371"/>
                  <a:pt x="0" y="1394939"/>
                </a:cubicBezTo>
                <a:close/>
              </a:path>
            </a:pathLst>
          </a:custGeom>
          <a:solidFill>
            <a:schemeClr val="accent1"/>
          </a:solidFill>
          <a:ln w="952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p>
        </p:txBody>
      </p:sp>
      <p:sp>
        <p:nvSpPr>
          <p:cNvPr id="4" name="圆"/>
          <p:cNvSpPr/>
          <p:nvPr/>
        </p:nvSpPr>
        <p:spPr>
          <a:xfrm>
            <a:off x="278495" y="1742682"/>
            <a:ext cx="331105" cy="331105"/>
          </a:xfrm>
          <a:prstGeom prst="ellipse">
            <a:avLst/>
          </a:prstGeom>
          <a:solidFill>
            <a:schemeClr val="accent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solidFill>
                <a:schemeClr val="tx1">
                  <a:lumMod val="75000"/>
                  <a:lumOff val="25000"/>
                </a:schemeClr>
              </a:solidFill>
            </a:endParaRPr>
          </a:p>
        </p:txBody>
      </p:sp>
      <p:grpSp>
        <p:nvGrpSpPr>
          <p:cNvPr id="5" name="点"/>
          <p:cNvGrpSpPr/>
          <p:nvPr/>
        </p:nvGrpSpPr>
        <p:grpSpPr>
          <a:xfrm flipH="1">
            <a:off x="6096000" y="2954137"/>
            <a:ext cx="6356231" cy="3903863"/>
            <a:chOff x="5835980" y="2952750"/>
            <a:chExt cx="6356231" cy="3903863"/>
          </a:xfrm>
          <a:gradFill>
            <a:gsLst>
              <a:gs pos="0">
                <a:schemeClr val="accent1">
                  <a:alpha val="0"/>
                </a:schemeClr>
              </a:gs>
              <a:gs pos="100000">
                <a:schemeClr val="accent1">
                  <a:alpha val="44000"/>
                </a:schemeClr>
              </a:gs>
            </a:gsLst>
            <a:lin ang="4800000" scaled="0"/>
          </a:gradFill>
        </p:grpSpPr>
        <p:sp>
          <p:nvSpPr>
            <p:cNvPr id="6" name="任意多边形: 形状 5"/>
            <p:cNvSpPr/>
            <p:nvPr/>
          </p:nvSpPr>
          <p:spPr>
            <a:xfrm>
              <a:off x="11152819" y="6737347"/>
              <a:ext cx="152611" cy="119266"/>
            </a:xfrm>
            <a:custGeom>
              <a:gdLst>
                <a:gd name="connsiteX0" fmla="*/ 120194 w 152611"/>
                <a:gd name="connsiteY0" fmla="*/ 119267 h 119266"/>
                <a:gd name="connsiteX1" fmla="*/ 0 w 152611"/>
                <a:gd name="connsiteY1" fmla="*/ 6691 h 119266"/>
                <a:gd name="connsiteX2" fmla="*/ 117104 w 152611"/>
                <a:gd name="connsiteY2" fmla="*/ 39777 h 119266"/>
                <a:gd name="connsiteX3" fmla="*/ 151362 w 152611"/>
                <a:gd name="connsiteY3" fmla="*/ 84530 h 119266"/>
                <a:gd name="connsiteX4" fmla="*/ 145980 w 152611"/>
                <a:gd name="connsiteY4" fmla="*/ 119267 h 119266"/>
                <a:gd name="connsiteX5" fmla="*/ 120194 w 152611"/>
                <a:gd name="connsiteY5" fmla="*/ 119267 h 119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611" h="119266">
                  <a:moveTo>
                    <a:pt x="120194" y="119267"/>
                  </a:moveTo>
                  <a:cubicBezTo>
                    <a:pt x="57486" y="105734"/>
                    <a:pt x="25520" y="59969"/>
                    <a:pt x="0" y="6691"/>
                  </a:cubicBezTo>
                  <a:cubicBezTo>
                    <a:pt x="33565" y="-10358"/>
                    <a:pt x="91851" y="6798"/>
                    <a:pt x="117104" y="39777"/>
                  </a:cubicBezTo>
                  <a:cubicBezTo>
                    <a:pt x="128559" y="54748"/>
                    <a:pt x="143423" y="67960"/>
                    <a:pt x="151362" y="84530"/>
                  </a:cubicBezTo>
                  <a:cubicBezTo>
                    <a:pt x="155517" y="93267"/>
                    <a:pt x="148165" y="107493"/>
                    <a:pt x="145980" y="119267"/>
                  </a:cubicBezTo>
                  <a:cubicBezTo>
                    <a:pt x="137350" y="119267"/>
                    <a:pt x="128772" y="119267"/>
                    <a:pt x="120194" y="1192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任意多边形: 形状 6"/>
            <p:cNvSpPr/>
            <p:nvPr/>
          </p:nvSpPr>
          <p:spPr>
            <a:xfrm>
              <a:off x="7090462" y="6799288"/>
              <a:ext cx="69062" cy="57325"/>
            </a:xfrm>
            <a:custGeom>
              <a:gdLst>
                <a:gd name="connsiteX0" fmla="*/ 27484 w 69062"/>
                <a:gd name="connsiteY0" fmla="*/ 57325 h 57325"/>
                <a:gd name="connsiteX1" fmla="*/ 25086 w 69062"/>
                <a:gd name="connsiteY1" fmla="*/ 55194 h 57325"/>
                <a:gd name="connsiteX2" fmla="*/ 2443 w 69062"/>
                <a:gd name="connsiteY2" fmla="*/ 12998 h 57325"/>
                <a:gd name="connsiteX3" fmla="*/ 38193 w 69062"/>
                <a:gd name="connsiteY3" fmla="*/ 212 h 57325"/>
                <a:gd name="connsiteX4" fmla="*/ 66749 w 69062"/>
                <a:gd name="connsiteY4" fmla="*/ 22535 h 57325"/>
                <a:gd name="connsiteX5" fmla="*/ 40377 w 69062"/>
                <a:gd name="connsiteY5" fmla="*/ 57325 h 57325"/>
                <a:gd name="connsiteX6" fmla="*/ 27484 w 69062"/>
                <a:gd name="connsiteY6" fmla="*/ 57325 h 57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62" h="57325">
                  <a:moveTo>
                    <a:pt x="27484" y="57325"/>
                  </a:moveTo>
                  <a:cubicBezTo>
                    <a:pt x="26685" y="56579"/>
                    <a:pt x="26045" y="55514"/>
                    <a:pt x="25086" y="55194"/>
                  </a:cubicBezTo>
                  <a:cubicBezTo>
                    <a:pt x="4095" y="48215"/>
                    <a:pt x="-4696" y="31006"/>
                    <a:pt x="2443" y="12998"/>
                  </a:cubicBezTo>
                  <a:cubicBezTo>
                    <a:pt x="5693" y="4847"/>
                    <a:pt x="26418" y="-1227"/>
                    <a:pt x="38193" y="212"/>
                  </a:cubicBezTo>
                  <a:cubicBezTo>
                    <a:pt x="48742" y="1490"/>
                    <a:pt x="62647" y="12465"/>
                    <a:pt x="66749" y="22535"/>
                  </a:cubicBezTo>
                  <a:cubicBezTo>
                    <a:pt x="75753" y="44645"/>
                    <a:pt x="56680" y="51145"/>
                    <a:pt x="40377" y="57325"/>
                  </a:cubicBezTo>
                  <a:cubicBezTo>
                    <a:pt x="36061" y="57325"/>
                    <a:pt x="31746" y="57325"/>
                    <a:pt x="27484" y="573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任意多边形: 形状 7"/>
            <p:cNvSpPr/>
            <p:nvPr/>
          </p:nvSpPr>
          <p:spPr>
            <a:xfrm>
              <a:off x="8476192" y="2952750"/>
              <a:ext cx="38212" cy="43794"/>
            </a:xfrm>
            <a:custGeom>
              <a:gdLst>
                <a:gd name="connsiteX0" fmla="*/ 20311 w 38212"/>
                <a:gd name="connsiteY0" fmla="*/ 0 h 43794"/>
                <a:gd name="connsiteX1" fmla="*/ 38213 w 38212"/>
                <a:gd name="connsiteY1" fmla="*/ 43794 h 43794"/>
                <a:gd name="connsiteX2" fmla="*/ 971 w 38212"/>
                <a:gd name="connsiteY2" fmla="*/ 0 h 43794"/>
                <a:gd name="connsiteX3" fmla="*/ 20311 w 38212"/>
                <a:gd name="connsiteY3" fmla="*/ 0 h 43794"/>
              </a:gdLst>
              <a:cxnLst>
                <a:cxn ang="0">
                  <a:pos x="connsiteX0" y="connsiteY0"/>
                </a:cxn>
                <a:cxn ang="0">
                  <a:pos x="connsiteX1" y="connsiteY1"/>
                </a:cxn>
                <a:cxn ang="0">
                  <a:pos x="connsiteX2" y="connsiteY2"/>
                </a:cxn>
                <a:cxn ang="0">
                  <a:pos x="connsiteX3" y="connsiteY3"/>
                </a:cxn>
              </a:cxnLst>
              <a:rect l="l" t="t" r="r" b="b"/>
              <a:pathLst>
                <a:path w="38212" h="43794">
                  <a:moveTo>
                    <a:pt x="20311" y="0"/>
                  </a:moveTo>
                  <a:cubicBezTo>
                    <a:pt x="25639" y="13053"/>
                    <a:pt x="30967" y="26106"/>
                    <a:pt x="38213" y="43794"/>
                  </a:cubicBezTo>
                  <a:cubicBezTo>
                    <a:pt x="865" y="41290"/>
                    <a:pt x="-2278" y="22909"/>
                    <a:pt x="971" y="0"/>
                  </a:cubicBezTo>
                  <a:cubicBezTo>
                    <a:pt x="7418" y="0"/>
                    <a:pt x="13865" y="0"/>
                    <a:pt x="203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任意多边形: 形状 8"/>
            <p:cNvSpPr/>
            <p:nvPr/>
          </p:nvSpPr>
          <p:spPr>
            <a:xfrm>
              <a:off x="5835980" y="5505090"/>
              <a:ext cx="38626" cy="30811"/>
            </a:xfrm>
            <a:custGeom>
              <a:gdLst>
                <a:gd name="connsiteX0" fmla="*/ 0 w 38626"/>
                <a:gd name="connsiteY0" fmla="*/ 5145 h 30811"/>
                <a:gd name="connsiteX1" fmla="*/ 14438 w 38626"/>
                <a:gd name="connsiteY1" fmla="*/ 350 h 30811"/>
                <a:gd name="connsiteX2" fmla="*/ 38626 w 38626"/>
                <a:gd name="connsiteY2" fmla="*/ 18358 h 30811"/>
                <a:gd name="connsiteX3" fmla="*/ 13905 w 38626"/>
                <a:gd name="connsiteY3" fmla="*/ 30665 h 30811"/>
                <a:gd name="connsiteX4" fmla="*/ 0 w 38626"/>
                <a:gd name="connsiteY4" fmla="*/ 24484 h 30811"/>
                <a:gd name="connsiteX5" fmla="*/ 0 w 38626"/>
                <a:gd name="connsiteY5" fmla="*/ 5145 h 308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26" h="30811">
                  <a:moveTo>
                    <a:pt x="0" y="5145"/>
                  </a:moveTo>
                  <a:cubicBezTo>
                    <a:pt x="4902" y="3333"/>
                    <a:pt x="11295" y="-1302"/>
                    <a:pt x="14438" y="350"/>
                  </a:cubicBezTo>
                  <a:cubicBezTo>
                    <a:pt x="23229" y="4985"/>
                    <a:pt x="30688" y="12177"/>
                    <a:pt x="38626" y="18358"/>
                  </a:cubicBezTo>
                  <a:cubicBezTo>
                    <a:pt x="30422" y="22620"/>
                    <a:pt x="22590" y="28107"/>
                    <a:pt x="13905" y="30665"/>
                  </a:cubicBezTo>
                  <a:cubicBezTo>
                    <a:pt x="10176" y="31730"/>
                    <a:pt x="4688" y="26722"/>
                    <a:pt x="0" y="24484"/>
                  </a:cubicBezTo>
                  <a:cubicBezTo>
                    <a:pt x="0" y="17985"/>
                    <a:pt x="0" y="11591"/>
                    <a:pt x="0" y="51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任意多边形: 形状 9"/>
            <p:cNvSpPr/>
            <p:nvPr/>
          </p:nvSpPr>
          <p:spPr>
            <a:xfrm>
              <a:off x="11435616" y="6685688"/>
              <a:ext cx="248326" cy="128840"/>
            </a:xfrm>
            <a:custGeom>
              <a:gdLst>
                <a:gd name="connsiteX0" fmla="*/ 137989 w 248326"/>
                <a:gd name="connsiteY0" fmla="*/ 105394 h 128840"/>
                <a:gd name="connsiteX1" fmla="*/ 0 w 248326"/>
                <a:gd name="connsiteY1" fmla="*/ 2036 h 128840"/>
                <a:gd name="connsiteX2" fmla="*/ 118169 w 248326"/>
                <a:gd name="connsiteY2" fmla="*/ 54141 h 128840"/>
                <a:gd name="connsiteX3" fmla="*/ 116997 w 248326"/>
                <a:gd name="connsiteY3" fmla="*/ 28142 h 128840"/>
                <a:gd name="connsiteX4" fmla="*/ 248327 w 248326"/>
                <a:gd name="connsiteY4" fmla="*/ 126652 h 128840"/>
                <a:gd name="connsiteX5" fmla="*/ 135165 w 248326"/>
                <a:gd name="connsiteY5" fmla="*/ 78170 h 128840"/>
                <a:gd name="connsiteX6" fmla="*/ 137989 w 248326"/>
                <a:gd name="connsiteY6" fmla="*/ 105394 h 1288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24" h="128838">
                  <a:moveTo>
                    <a:pt x="137989" y="105394"/>
                  </a:moveTo>
                  <a:cubicBezTo>
                    <a:pt x="72990" y="106087"/>
                    <a:pt x="34310" y="76411"/>
                    <a:pt x="0" y="2036"/>
                  </a:cubicBezTo>
                  <a:cubicBezTo>
                    <a:pt x="34896" y="-5796"/>
                    <a:pt x="67822" y="8429"/>
                    <a:pt x="118169" y="54141"/>
                  </a:cubicBezTo>
                  <a:cubicBezTo>
                    <a:pt x="117743" y="44178"/>
                    <a:pt x="117371" y="36133"/>
                    <a:pt x="116997" y="28142"/>
                  </a:cubicBezTo>
                  <a:cubicBezTo>
                    <a:pt x="169796" y="22548"/>
                    <a:pt x="217746" y="59096"/>
                    <a:pt x="248327" y="126652"/>
                  </a:cubicBezTo>
                  <a:cubicBezTo>
                    <a:pt x="214442" y="134217"/>
                    <a:pt x="188070" y="123136"/>
                    <a:pt x="135165" y="78170"/>
                  </a:cubicBezTo>
                  <a:cubicBezTo>
                    <a:pt x="136177" y="87919"/>
                    <a:pt x="136977" y="95485"/>
                    <a:pt x="137989" y="1053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0"/>
            <p:cNvSpPr/>
            <p:nvPr/>
          </p:nvSpPr>
          <p:spPr>
            <a:xfrm>
              <a:off x="10760661" y="6688254"/>
              <a:ext cx="150543" cy="114977"/>
            </a:xfrm>
            <a:custGeom>
              <a:gdLst>
                <a:gd name="connsiteX0" fmla="*/ 150543 w 150543"/>
                <a:gd name="connsiteY0" fmla="*/ 107836 h 114977"/>
                <a:gd name="connsiteX1" fmla="*/ 354 w 150543"/>
                <a:gd name="connsiteY1" fmla="*/ 23071 h 114977"/>
                <a:gd name="connsiteX2" fmla="*/ 12288 w 150543"/>
                <a:gd name="connsiteY2" fmla="*/ 1920 h 114977"/>
                <a:gd name="connsiteX3" fmla="*/ 150543 w 150543"/>
                <a:gd name="connsiteY3" fmla="*/ 107836 h 114977"/>
              </a:gdLst>
              <a:cxnLst>
                <a:cxn ang="0">
                  <a:pos x="connsiteX0" y="connsiteY0"/>
                </a:cxn>
                <a:cxn ang="0">
                  <a:pos x="connsiteX1" y="connsiteY1"/>
                </a:cxn>
                <a:cxn ang="0">
                  <a:pos x="connsiteX2" y="connsiteY2"/>
                </a:cxn>
                <a:cxn ang="0">
                  <a:pos x="connsiteX3" y="connsiteY3"/>
                </a:cxn>
              </a:cxnLst>
              <a:rect l="l" t="t" r="r" b="b"/>
              <a:pathLst>
                <a:path w="150543" h="114977">
                  <a:moveTo>
                    <a:pt x="150543" y="107836"/>
                  </a:moveTo>
                  <a:cubicBezTo>
                    <a:pt x="63062" y="134155"/>
                    <a:pt x="33599" y="83648"/>
                    <a:pt x="354" y="23071"/>
                  </a:cubicBezTo>
                  <a:cubicBezTo>
                    <a:pt x="-1831" y="19075"/>
                    <a:pt x="6587" y="3305"/>
                    <a:pt x="12288" y="1920"/>
                  </a:cubicBezTo>
                  <a:cubicBezTo>
                    <a:pt x="67270" y="-11506"/>
                    <a:pt x="144683" y="47792"/>
                    <a:pt x="150543" y="1078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1"/>
            <p:cNvSpPr/>
            <p:nvPr/>
          </p:nvSpPr>
          <p:spPr>
            <a:xfrm>
              <a:off x="10796716" y="6561914"/>
              <a:ext cx="162012" cy="120482"/>
            </a:xfrm>
            <a:custGeom>
              <a:gdLst>
                <a:gd name="connsiteX0" fmla="*/ 162013 w 162012"/>
                <a:gd name="connsiteY0" fmla="*/ 110519 h 120482"/>
                <a:gd name="connsiteX1" fmla="*/ 49117 w 162012"/>
                <a:gd name="connsiteY1" fmla="*/ 88302 h 120482"/>
                <a:gd name="connsiteX2" fmla="*/ 5376 w 162012"/>
                <a:gd name="connsiteY2" fmla="*/ 28951 h 120482"/>
                <a:gd name="connsiteX3" fmla="*/ 22638 w 162012"/>
                <a:gd name="connsiteY3" fmla="*/ 21 h 120482"/>
                <a:gd name="connsiteX4" fmla="*/ 74691 w 162012"/>
                <a:gd name="connsiteY4" fmla="*/ 12914 h 120482"/>
                <a:gd name="connsiteX5" fmla="*/ 162013 w 162012"/>
                <a:gd name="connsiteY5" fmla="*/ 110519 h 1204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012" h="120482">
                  <a:moveTo>
                    <a:pt x="162013" y="110519"/>
                  </a:moveTo>
                  <a:cubicBezTo>
                    <a:pt x="117259" y="129326"/>
                    <a:pt x="76768" y="121281"/>
                    <a:pt x="49117" y="88302"/>
                  </a:cubicBezTo>
                  <a:cubicBezTo>
                    <a:pt x="33400" y="69495"/>
                    <a:pt x="19015" y="49410"/>
                    <a:pt x="5376" y="28951"/>
                  </a:cubicBezTo>
                  <a:cubicBezTo>
                    <a:pt x="-7943" y="8972"/>
                    <a:pt x="5643" y="-511"/>
                    <a:pt x="22638" y="21"/>
                  </a:cubicBezTo>
                  <a:cubicBezTo>
                    <a:pt x="40273" y="554"/>
                    <a:pt x="60146" y="3857"/>
                    <a:pt x="74691" y="12914"/>
                  </a:cubicBezTo>
                  <a:cubicBezTo>
                    <a:pt x="112784" y="36517"/>
                    <a:pt x="146775" y="65393"/>
                    <a:pt x="162013" y="110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
            <p:cNvSpPr/>
            <p:nvPr/>
          </p:nvSpPr>
          <p:spPr>
            <a:xfrm>
              <a:off x="10623754" y="6682503"/>
              <a:ext cx="148230" cy="110084"/>
            </a:xfrm>
            <a:custGeom>
              <a:gdLst>
                <a:gd name="connsiteX0" fmla="*/ 338 w 148230"/>
                <a:gd name="connsiteY0" fmla="*/ 1597 h 110084"/>
                <a:gd name="connsiteX1" fmla="*/ 140032 w 148230"/>
                <a:gd name="connsiteY1" fmla="*/ 66330 h 110084"/>
                <a:gd name="connsiteX2" fmla="*/ 112061 w 148230"/>
                <a:gd name="connsiteY2" fmla="*/ 109804 h 110084"/>
                <a:gd name="connsiteX3" fmla="*/ 338 w 148230"/>
                <a:gd name="connsiteY3" fmla="*/ 1597 h 110084"/>
              </a:gdLst>
              <a:cxnLst>
                <a:cxn ang="0">
                  <a:pos x="connsiteX0" y="connsiteY0"/>
                </a:cxn>
                <a:cxn ang="0">
                  <a:pos x="connsiteX1" y="connsiteY1"/>
                </a:cxn>
                <a:cxn ang="0">
                  <a:pos x="connsiteX2" y="connsiteY2"/>
                </a:cxn>
                <a:cxn ang="0">
                  <a:pos x="connsiteX3" y="connsiteY3"/>
                </a:cxn>
              </a:cxnLst>
              <a:rect l="l" t="t" r="r" b="b"/>
              <a:pathLst>
                <a:path w="148230" h="110084">
                  <a:moveTo>
                    <a:pt x="338" y="1597"/>
                  </a:moveTo>
                  <a:cubicBezTo>
                    <a:pt x="68320" y="-6394"/>
                    <a:pt x="115897" y="15663"/>
                    <a:pt x="140032" y="66330"/>
                  </a:cubicBezTo>
                  <a:cubicBezTo>
                    <a:pt x="156335" y="100587"/>
                    <a:pt x="148982" y="112095"/>
                    <a:pt x="112061" y="109804"/>
                  </a:cubicBezTo>
                  <a:cubicBezTo>
                    <a:pt x="50046" y="106022"/>
                    <a:pt x="-4830" y="52851"/>
                    <a:pt x="338" y="1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3"/>
            <p:cNvSpPr/>
            <p:nvPr/>
          </p:nvSpPr>
          <p:spPr>
            <a:xfrm>
              <a:off x="11024866" y="6716654"/>
              <a:ext cx="169456" cy="119127"/>
            </a:xfrm>
            <a:custGeom>
              <a:gdLst>
                <a:gd name="connsiteX0" fmla="*/ 169456 w 169456"/>
                <a:gd name="connsiteY0" fmla="*/ 110230 h 119127"/>
                <a:gd name="connsiteX1" fmla="*/ 47451 w 169456"/>
                <a:gd name="connsiteY1" fmla="*/ 86255 h 119127"/>
                <a:gd name="connsiteX2" fmla="*/ 6161 w 169456"/>
                <a:gd name="connsiteY2" fmla="*/ 29142 h 119127"/>
                <a:gd name="connsiteX3" fmla="*/ 20759 w 169456"/>
                <a:gd name="connsiteY3" fmla="*/ 212 h 119127"/>
                <a:gd name="connsiteX4" fmla="*/ 89486 w 169456"/>
                <a:gd name="connsiteY4" fmla="*/ 19978 h 119127"/>
                <a:gd name="connsiteX5" fmla="*/ 169456 w 169456"/>
                <a:gd name="connsiteY5" fmla="*/ 110230 h 119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456" h="119126">
                  <a:moveTo>
                    <a:pt x="169456" y="110230"/>
                  </a:moveTo>
                  <a:cubicBezTo>
                    <a:pt x="115273" y="125947"/>
                    <a:pt x="77073" y="122537"/>
                    <a:pt x="47451" y="86255"/>
                  </a:cubicBezTo>
                  <a:cubicBezTo>
                    <a:pt x="32586" y="68088"/>
                    <a:pt x="19533" y="48428"/>
                    <a:pt x="6161" y="29142"/>
                  </a:cubicBezTo>
                  <a:cubicBezTo>
                    <a:pt x="-6520" y="10868"/>
                    <a:pt x="1365" y="-1812"/>
                    <a:pt x="20759" y="212"/>
                  </a:cubicBezTo>
                  <a:cubicBezTo>
                    <a:pt x="44414" y="2716"/>
                    <a:pt x="72385" y="6019"/>
                    <a:pt x="89486" y="19978"/>
                  </a:cubicBezTo>
                  <a:cubicBezTo>
                    <a:pt x="118257" y="43527"/>
                    <a:pt x="139834" y="75813"/>
                    <a:pt x="169456" y="1102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4"/>
            <p:cNvSpPr/>
            <p:nvPr/>
          </p:nvSpPr>
          <p:spPr>
            <a:xfrm>
              <a:off x="10891865" y="6704249"/>
              <a:ext cx="157279" cy="117893"/>
            </a:xfrm>
            <a:custGeom>
              <a:gdLst>
                <a:gd name="connsiteX0" fmla="*/ 127920 w 157279"/>
                <a:gd name="connsiteY0" fmla="*/ 117894 h 117893"/>
                <a:gd name="connsiteX1" fmla="*/ 27438 w 157279"/>
                <a:gd name="connsiteY1" fmla="*/ 56518 h 117893"/>
                <a:gd name="connsiteX2" fmla="*/ 17369 w 157279"/>
                <a:gd name="connsiteY2" fmla="*/ 40162 h 117893"/>
                <a:gd name="connsiteX3" fmla="*/ 0 w 157279"/>
                <a:gd name="connsiteY3" fmla="*/ 5638 h 117893"/>
                <a:gd name="connsiteX4" fmla="*/ 45180 w 157279"/>
                <a:gd name="connsiteY4" fmla="*/ 1003 h 117893"/>
                <a:gd name="connsiteX5" fmla="*/ 150509 w 157279"/>
                <a:gd name="connsiteY5" fmla="*/ 79214 h 117893"/>
                <a:gd name="connsiteX6" fmla="*/ 155784 w 157279"/>
                <a:gd name="connsiteY6" fmla="*/ 108410 h 117893"/>
                <a:gd name="connsiteX7" fmla="*/ 127920 w 157279"/>
                <a:gd name="connsiteY7" fmla="*/ 117894 h 1178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79" h="117893">
                  <a:moveTo>
                    <a:pt x="127920" y="117894"/>
                  </a:moveTo>
                  <a:cubicBezTo>
                    <a:pt x="82634" y="114697"/>
                    <a:pt x="49015" y="95943"/>
                    <a:pt x="27438" y="56518"/>
                  </a:cubicBezTo>
                  <a:cubicBezTo>
                    <a:pt x="24348" y="50924"/>
                    <a:pt x="20352" y="45809"/>
                    <a:pt x="17369" y="40162"/>
                  </a:cubicBezTo>
                  <a:cubicBezTo>
                    <a:pt x="11348" y="28760"/>
                    <a:pt x="5754" y="17146"/>
                    <a:pt x="0" y="5638"/>
                  </a:cubicBezTo>
                  <a:cubicBezTo>
                    <a:pt x="15131" y="3826"/>
                    <a:pt x="31327" y="-2407"/>
                    <a:pt x="45180" y="1003"/>
                  </a:cubicBezTo>
                  <a:cubicBezTo>
                    <a:pt x="90625" y="12084"/>
                    <a:pt x="126055" y="39256"/>
                    <a:pt x="150509" y="79214"/>
                  </a:cubicBezTo>
                  <a:cubicBezTo>
                    <a:pt x="155571" y="87472"/>
                    <a:pt x="159567" y="101591"/>
                    <a:pt x="155784" y="108410"/>
                  </a:cubicBezTo>
                  <a:cubicBezTo>
                    <a:pt x="152161" y="114750"/>
                    <a:pt x="137616" y="114963"/>
                    <a:pt x="127920" y="1178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5"/>
            <p:cNvSpPr/>
            <p:nvPr/>
          </p:nvSpPr>
          <p:spPr>
            <a:xfrm>
              <a:off x="10245244" y="6518584"/>
              <a:ext cx="144496" cy="112132"/>
            </a:xfrm>
            <a:custGeom>
              <a:gdLst>
                <a:gd name="connsiteX0" fmla="*/ 101485 w 144496"/>
                <a:gd name="connsiteY0" fmla="*/ 112132 h 112132"/>
                <a:gd name="connsiteX1" fmla="*/ 44 w 144496"/>
                <a:gd name="connsiteY1" fmla="*/ 21134 h 112132"/>
                <a:gd name="connsiteX2" fmla="*/ 14749 w 144496"/>
                <a:gd name="connsiteY2" fmla="*/ 2273 h 112132"/>
                <a:gd name="connsiteX3" fmla="*/ 144160 w 144496"/>
                <a:gd name="connsiteY3" fmla="*/ 89809 h 112132"/>
                <a:gd name="connsiteX4" fmla="*/ 101485 w 144496"/>
                <a:gd name="connsiteY4" fmla="*/ 112132 h 1121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496" h="112132">
                  <a:moveTo>
                    <a:pt x="101485" y="112132"/>
                  </a:moveTo>
                  <a:cubicBezTo>
                    <a:pt x="57584" y="112185"/>
                    <a:pt x="5958" y="66952"/>
                    <a:pt x="44" y="21134"/>
                  </a:cubicBezTo>
                  <a:cubicBezTo>
                    <a:pt x="-702" y="15380"/>
                    <a:pt x="8196" y="4404"/>
                    <a:pt x="14749" y="2273"/>
                  </a:cubicBezTo>
                  <a:cubicBezTo>
                    <a:pt x="58276" y="-11952"/>
                    <a:pt x="138992" y="43404"/>
                    <a:pt x="144160" y="89809"/>
                  </a:cubicBezTo>
                  <a:cubicBezTo>
                    <a:pt x="146238" y="108562"/>
                    <a:pt x="139472" y="112079"/>
                    <a:pt x="101485" y="1121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6"/>
            <p:cNvSpPr/>
            <p:nvPr/>
          </p:nvSpPr>
          <p:spPr>
            <a:xfrm>
              <a:off x="10330681" y="6663287"/>
              <a:ext cx="149707" cy="110244"/>
            </a:xfrm>
            <a:custGeom>
              <a:gdLst>
                <a:gd name="connsiteX0" fmla="*/ 116956 w 149707"/>
                <a:gd name="connsiteY0" fmla="*/ 110213 h 110244"/>
                <a:gd name="connsiteX1" fmla="*/ 6618 w 149707"/>
                <a:gd name="connsiteY1" fmla="*/ 38022 h 110244"/>
                <a:gd name="connsiteX2" fmla="*/ 28888 w 149707"/>
                <a:gd name="connsiteY2" fmla="*/ 461 h 110244"/>
                <a:gd name="connsiteX3" fmla="*/ 148975 w 149707"/>
                <a:gd name="connsiteY3" fmla="*/ 88210 h 110244"/>
                <a:gd name="connsiteX4" fmla="*/ 116956 w 149707"/>
                <a:gd name="connsiteY4" fmla="*/ 110213 h 1102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9707" h="110244">
                  <a:moveTo>
                    <a:pt x="116956" y="110213"/>
                  </a:moveTo>
                  <a:cubicBezTo>
                    <a:pt x="66555" y="107176"/>
                    <a:pt x="31019" y="80165"/>
                    <a:pt x="6618" y="38022"/>
                  </a:cubicBezTo>
                  <a:cubicBezTo>
                    <a:pt x="-7075" y="14420"/>
                    <a:pt x="544" y="3445"/>
                    <a:pt x="28888" y="461"/>
                  </a:cubicBezTo>
                  <a:cubicBezTo>
                    <a:pt x="79928" y="-4920"/>
                    <a:pt x="139492" y="37543"/>
                    <a:pt x="148975" y="88210"/>
                  </a:cubicBezTo>
                  <a:cubicBezTo>
                    <a:pt x="153930" y="114955"/>
                    <a:pt x="132672" y="109521"/>
                    <a:pt x="116956" y="1102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7"/>
            <p:cNvSpPr/>
            <p:nvPr/>
          </p:nvSpPr>
          <p:spPr>
            <a:xfrm>
              <a:off x="10669620" y="6549445"/>
              <a:ext cx="147504" cy="115694"/>
            </a:xfrm>
            <a:custGeom>
              <a:gdLst>
                <a:gd name="connsiteX0" fmla="*/ 115583 w 147504"/>
                <a:gd name="connsiteY0" fmla="*/ 115529 h 115694"/>
                <a:gd name="connsiteX1" fmla="*/ 130 w 147504"/>
                <a:gd name="connsiteY1" fmla="*/ 22506 h 115694"/>
                <a:gd name="connsiteX2" fmla="*/ 14409 w 147504"/>
                <a:gd name="connsiteY2" fmla="*/ 1568 h 115694"/>
                <a:gd name="connsiteX3" fmla="*/ 146910 w 147504"/>
                <a:gd name="connsiteY3" fmla="*/ 93206 h 115694"/>
                <a:gd name="connsiteX4" fmla="*/ 115583 w 147504"/>
                <a:gd name="connsiteY4" fmla="*/ 115529 h 1156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7504" h="115694">
                  <a:moveTo>
                    <a:pt x="115583" y="115529"/>
                  </a:moveTo>
                  <a:cubicBezTo>
                    <a:pt x="67153" y="113398"/>
                    <a:pt x="10519" y="68911"/>
                    <a:pt x="130" y="22506"/>
                  </a:cubicBezTo>
                  <a:cubicBezTo>
                    <a:pt x="-1202" y="16592"/>
                    <a:pt x="7962" y="3273"/>
                    <a:pt x="14409" y="1568"/>
                  </a:cubicBezTo>
                  <a:cubicBezTo>
                    <a:pt x="58895" y="-10206"/>
                    <a:pt x="139717" y="46694"/>
                    <a:pt x="146910" y="93206"/>
                  </a:cubicBezTo>
                  <a:cubicBezTo>
                    <a:pt x="149734" y="111906"/>
                    <a:pt x="143021" y="116701"/>
                    <a:pt x="115583" y="115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8"/>
            <p:cNvSpPr/>
            <p:nvPr/>
          </p:nvSpPr>
          <p:spPr>
            <a:xfrm>
              <a:off x="10531069" y="6542073"/>
              <a:ext cx="146805" cy="109931"/>
            </a:xfrm>
            <a:custGeom>
              <a:gdLst>
                <a:gd name="connsiteX0" fmla="*/ 0 w 146805"/>
                <a:gd name="connsiteY0" fmla="*/ 3772 h 109931"/>
                <a:gd name="connsiteX1" fmla="*/ 144010 w 146805"/>
                <a:gd name="connsiteY1" fmla="*/ 78840 h 109931"/>
                <a:gd name="connsiteX2" fmla="*/ 126108 w 146805"/>
                <a:gd name="connsiteY2" fmla="*/ 109422 h 109931"/>
                <a:gd name="connsiteX3" fmla="*/ 0 w 146805"/>
                <a:gd name="connsiteY3" fmla="*/ 3772 h 109931"/>
              </a:gdLst>
              <a:cxnLst>
                <a:cxn ang="0">
                  <a:pos x="connsiteX0" y="connsiteY0"/>
                </a:cxn>
                <a:cxn ang="0">
                  <a:pos x="connsiteX1" y="connsiteY1"/>
                </a:cxn>
                <a:cxn ang="0">
                  <a:pos x="connsiteX2" y="connsiteY2"/>
                </a:cxn>
                <a:cxn ang="0">
                  <a:pos x="connsiteX3" y="connsiteY3"/>
                </a:cxn>
              </a:cxnLst>
              <a:rect l="l" t="t" r="r" b="b"/>
              <a:pathLst>
                <a:path w="146805" h="109930">
                  <a:moveTo>
                    <a:pt x="0" y="3772"/>
                  </a:moveTo>
                  <a:cubicBezTo>
                    <a:pt x="60150" y="-11892"/>
                    <a:pt x="126002" y="22792"/>
                    <a:pt x="144010" y="78840"/>
                  </a:cubicBezTo>
                  <a:cubicBezTo>
                    <a:pt x="149870" y="97008"/>
                    <a:pt x="147685" y="107184"/>
                    <a:pt x="126108" y="109422"/>
                  </a:cubicBezTo>
                  <a:cubicBezTo>
                    <a:pt x="66863" y="115655"/>
                    <a:pt x="4422" y="63869"/>
                    <a:pt x="0" y="37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任意多边形: 形状 19"/>
            <p:cNvSpPr/>
            <p:nvPr/>
          </p:nvSpPr>
          <p:spPr>
            <a:xfrm>
              <a:off x="10481308" y="6673118"/>
              <a:ext cx="148972" cy="106948"/>
            </a:xfrm>
            <a:custGeom>
              <a:gdLst>
                <a:gd name="connsiteX0" fmla="*/ 0 w 148972"/>
                <a:gd name="connsiteY0" fmla="*/ 2298 h 106948"/>
                <a:gd name="connsiteX1" fmla="*/ 143157 w 148972"/>
                <a:gd name="connsiteY1" fmla="*/ 72038 h 106948"/>
                <a:gd name="connsiteX2" fmla="*/ 120301 w 148972"/>
                <a:gd name="connsiteY2" fmla="*/ 106935 h 106948"/>
                <a:gd name="connsiteX3" fmla="*/ 0 w 148972"/>
                <a:gd name="connsiteY3" fmla="*/ 2298 h 106948"/>
              </a:gdLst>
              <a:cxnLst>
                <a:cxn ang="0">
                  <a:pos x="connsiteX0" y="connsiteY0"/>
                </a:cxn>
                <a:cxn ang="0">
                  <a:pos x="connsiteX1" y="connsiteY1"/>
                </a:cxn>
                <a:cxn ang="0">
                  <a:pos x="connsiteX2" y="connsiteY2"/>
                </a:cxn>
                <a:cxn ang="0">
                  <a:pos x="connsiteX3" y="connsiteY3"/>
                </a:cxn>
              </a:cxnLst>
              <a:rect l="l" t="t" r="r" b="b"/>
              <a:pathLst>
                <a:path w="148972" h="106948">
                  <a:moveTo>
                    <a:pt x="0" y="2298"/>
                  </a:moveTo>
                  <a:cubicBezTo>
                    <a:pt x="56634" y="-9051"/>
                    <a:pt x="120834" y="22810"/>
                    <a:pt x="143157" y="72038"/>
                  </a:cubicBezTo>
                  <a:cubicBezTo>
                    <a:pt x="154985" y="98091"/>
                    <a:pt x="149444" y="106562"/>
                    <a:pt x="120301" y="106935"/>
                  </a:cubicBezTo>
                  <a:cubicBezTo>
                    <a:pt x="54503" y="107841"/>
                    <a:pt x="2078" y="63194"/>
                    <a:pt x="0" y="22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0"/>
            <p:cNvSpPr/>
            <p:nvPr/>
          </p:nvSpPr>
          <p:spPr>
            <a:xfrm>
              <a:off x="10097018" y="6517712"/>
              <a:ext cx="139924" cy="105904"/>
            </a:xfrm>
            <a:custGeom>
              <a:gdLst>
                <a:gd name="connsiteX0" fmla="*/ 31485 w 139924"/>
                <a:gd name="connsiteY0" fmla="*/ 2 h 105904"/>
                <a:gd name="connsiteX1" fmla="*/ 137667 w 139924"/>
                <a:gd name="connsiteY1" fmla="*/ 70808 h 105904"/>
                <a:gd name="connsiteX2" fmla="*/ 112307 w 139924"/>
                <a:gd name="connsiteY2" fmla="*/ 105865 h 105904"/>
                <a:gd name="connsiteX3" fmla="*/ 4953 w 139924"/>
                <a:gd name="connsiteY3" fmla="*/ 37137 h 105904"/>
                <a:gd name="connsiteX4" fmla="*/ 31485 w 139924"/>
                <a:gd name="connsiteY4" fmla="*/ 2 h 1059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9924" h="105904">
                  <a:moveTo>
                    <a:pt x="31485" y="2"/>
                  </a:moveTo>
                  <a:cubicBezTo>
                    <a:pt x="84123" y="269"/>
                    <a:pt x="125680" y="28239"/>
                    <a:pt x="137667" y="70808"/>
                  </a:cubicBezTo>
                  <a:cubicBezTo>
                    <a:pt x="144114" y="93717"/>
                    <a:pt x="137081" y="105066"/>
                    <a:pt x="112307" y="105865"/>
                  </a:cubicBezTo>
                  <a:cubicBezTo>
                    <a:pt x="70538" y="107197"/>
                    <a:pt x="18645" y="74591"/>
                    <a:pt x="4953" y="37137"/>
                  </a:cubicBezTo>
                  <a:cubicBezTo>
                    <a:pt x="-5756" y="7834"/>
                    <a:pt x="-55" y="-158"/>
                    <a:pt x="31485"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21"/>
            <p:cNvSpPr/>
            <p:nvPr/>
          </p:nvSpPr>
          <p:spPr>
            <a:xfrm>
              <a:off x="10188313" y="6658699"/>
              <a:ext cx="141274" cy="107504"/>
            </a:xfrm>
            <a:custGeom>
              <a:gdLst>
                <a:gd name="connsiteX0" fmla="*/ 104871 w 141274"/>
                <a:gd name="connsiteY0" fmla="*/ 107502 h 107504"/>
                <a:gd name="connsiteX1" fmla="*/ 2579 w 141274"/>
                <a:gd name="connsiteY1" fmla="*/ 36057 h 107504"/>
                <a:gd name="connsiteX2" fmla="*/ 29857 w 141274"/>
                <a:gd name="connsiteY2" fmla="*/ 254 h 107504"/>
                <a:gd name="connsiteX3" fmla="*/ 132149 w 141274"/>
                <a:gd name="connsiteY3" fmla="*/ 63921 h 107504"/>
                <a:gd name="connsiteX4" fmla="*/ 104871 w 141274"/>
                <a:gd name="connsiteY4" fmla="*/ 107502 h 107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274" h="107504">
                  <a:moveTo>
                    <a:pt x="104871" y="107502"/>
                  </a:moveTo>
                  <a:cubicBezTo>
                    <a:pt x="52606" y="107236"/>
                    <a:pt x="15631" y="81396"/>
                    <a:pt x="2579" y="36057"/>
                  </a:cubicBezTo>
                  <a:cubicBezTo>
                    <a:pt x="-4774" y="10590"/>
                    <a:pt x="3378" y="-1983"/>
                    <a:pt x="29857" y="254"/>
                  </a:cubicBezTo>
                  <a:cubicBezTo>
                    <a:pt x="74184" y="3931"/>
                    <a:pt x="109560" y="25295"/>
                    <a:pt x="132149" y="63921"/>
                  </a:cubicBezTo>
                  <a:cubicBezTo>
                    <a:pt x="150264" y="94982"/>
                    <a:pt x="141526" y="107715"/>
                    <a:pt x="104871" y="1075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
            <p:cNvSpPr/>
            <p:nvPr/>
          </p:nvSpPr>
          <p:spPr>
            <a:xfrm>
              <a:off x="10935659" y="6585839"/>
              <a:ext cx="149693" cy="113757"/>
            </a:xfrm>
            <a:custGeom>
              <a:gdLst>
                <a:gd name="connsiteX0" fmla="*/ 136338 w 149693"/>
                <a:gd name="connsiteY0" fmla="*/ 62832 h 113757"/>
                <a:gd name="connsiteX1" fmla="*/ 149497 w 149693"/>
                <a:gd name="connsiteY1" fmla="*/ 102097 h 113757"/>
                <a:gd name="connsiteX2" fmla="*/ 147845 w 149693"/>
                <a:gd name="connsiteY2" fmla="*/ 111048 h 113757"/>
                <a:gd name="connsiteX3" fmla="*/ 0 w 149693"/>
                <a:gd name="connsiteY3" fmla="*/ 1776 h 113757"/>
                <a:gd name="connsiteX4" fmla="*/ 137456 w 149693"/>
                <a:gd name="connsiteY4" fmla="*/ 63950 h 113757"/>
                <a:gd name="connsiteX5" fmla="*/ 136338 w 149693"/>
                <a:gd name="connsiteY5" fmla="*/ 62832 h 113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3" h="113757">
                  <a:moveTo>
                    <a:pt x="136338" y="62832"/>
                  </a:moveTo>
                  <a:cubicBezTo>
                    <a:pt x="140813" y="75885"/>
                    <a:pt x="145501" y="88884"/>
                    <a:pt x="149497" y="102097"/>
                  </a:cubicBezTo>
                  <a:cubicBezTo>
                    <a:pt x="150296" y="104761"/>
                    <a:pt x="148431" y="108171"/>
                    <a:pt x="147845" y="111048"/>
                  </a:cubicBezTo>
                  <a:cubicBezTo>
                    <a:pt x="85670" y="126978"/>
                    <a:pt x="8205" y="70344"/>
                    <a:pt x="0" y="1776"/>
                  </a:cubicBezTo>
                  <a:cubicBezTo>
                    <a:pt x="59884" y="-7974"/>
                    <a:pt x="100535" y="23779"/>
                    <a:pt x="137456" y="63950"/>
                  </a:cubicBezTo>
                  <a:lnTo>
                    <a:pt x="136338" y="62832"/>
                  </a:ln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3"/>
            <p:cNvSpPr/>
            <p:nvPr/>
          </p:nvSpPr>
          <p:spPr>
            <a:xfrm>
              <a:off x="10034308" y="6658086"/>
              <a:ext cx="141093" cy="105899"/>
            </a:xfrm>
            <a:custGeom>
              <a:gdLst>
                <a:gd name="connsiteX0" fmla="*/ 107301 w 141093"/>
                <a:gd name="connsiteY0" fmla="*/ 105877 h 105899"/>
                <a:gd name="connsiteX1" fmla="*/ 5594 w 141093"/>
                <a:gd name="connsiteY1" fmla="*/ 41411 h 105899"/>
                <a:gd name="connsiteX2" fmla="*/ 29623 w 141093"/>
                <a:gd name="connsiteY2" fmla="*/ 281 h 105899"/>
                <a:gd name="connsiteX3" fmla="*/ 135965 w 141093"/>
                <a:gd name="connsiteY3" fmla="*/ 65972 h 105899"/>
                <a:gd name="connsiteX4" fmla="*/ 107301 w 141093"/>
                <a:gd name="connsiteY4" fmla="*/ 105877 h 1058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093" h="105897">
                  <a:moveTo>
                    <a:pt x="107301" y="105877"/>
                  </a:moveTo>
                  <a:cubicBezTo>
                    <a:pt x="59352" y="106730"/>
                    <a:pt x="26106" y="83181"/>
                    <a:pt x="5594" y="41411"/>
                  </a:cubicBezTo>
                  <a:cubicBezTo>
                    <a:pt x="-6873" y="16051"/>
                    <a:pt x="1652" y="3105"/>
                    <a:pt x="29623" y="281"/>
                  </a:cubicBezTo>
                  <a:cubicBezTo>
                    <a:pt x="66704" y="-3448"/>
                    <a:pt x="121686" y="30543"/>
                    <a:pt x="135965" y="65972"/>
                  </a:cubicBezTo>
                  <a:cubicBezTo>
                    <a:pt x="147686" y="95275"/>
                    <a:pt x="139801" y="106303"/>
                    <a:pt x="107301" y="1058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4"/>
            <p:cNvSpPr/>
            <p:nvPr/>
          </p:nvSpPr>
          <p:spPr>
            <a:xfrm>
              <a:off x="10388743" y="6528481"/>
              <a:ext cx="148656" cy="107990"/>
            </a:xfrm>
            <a:custGeom>
              <a:gdLst>
                <a:gd name="connsiteX0" fmla="*/ 100450 w 148656"/>
                <a:gd name="connsiteY0" fmla="*/ 107990 h 107990"/>
                <a:gd name="connsiteX1" fmla="*/ 8067 w 148656"/>
                <a:gd name="connsiteY1" fmla="*/ 40274 h 107990"/>
                <a:gd name="connsiteX2" fmla="*/ 33214 w 148656"/>
                <a:gd name="connsiteY2" fmla="*/ 369 h 107990"/>
                <a:gd name="connsiteX3" fmla="*/ 139396 w 148656"/>
                <a:gd name="connsiteY3" fmla="*/ 68564 h 107990"/>
                <a:gd name="connsiteX4" fmla="*/ 100450 w 148656"/>
                <a:gd name="connsiteY4" fmla="*/ 107990 h 107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8656" h="107990">
                  <a:moveTo>
                    <a:pt x="100450" y="107990"/>
                  </a:moveTo>
                  <a:cubicBezTo>
                    <a:pt x="67045" y="106711"/>
                    <a:pt x="30870" y="83429"/>
                    <a:pt x="8067" y="40274"/>
                  </a:cubicBezTo>
                  <a:cubicBezTo>
                    <a:pt x="-8023" y="9852"/>
                    <a:pt x="-245" y="-2348"/>
                    <a:pt x="33214" y="369"/>
                  </a:cubicBezTo>
                  <a:cubicBezTo>
                    <a:pt x="80311" y="4205"/>
                    <a:pt x="116060" y="27594"/>
                    <a:pt x="139396" y="68564"/>
                  </a:cubicBezTo>
                  <a:cubicBezTo>
                    <a:pt x="157191" y="99785"/>
                    <a:pt x="151969" y="108096"/>
                    <a:pt x="100450" y="107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25"/>
            <p:cNvSpPr/>
            <p:nvPr/>
          </p:nvSpPr>
          <p:spPr>
            <a:xfrm>
              <a:off x="10580679" y="6412459"/>
              <a:ext cx="142595" cy="113609"/>
            </a:xfrm>
            <a:custGeom>
              <a:gdLst>
                <a:gd name="connsiteX0" fmla="*/ 33077 w 142595"/>
                <a:gd name="connsiteY0" fmla="*/ 86 h 113609"/>
                <a:gd name="connsiteX1" fmla="*/ 142509 w 142595"/>
                <a:gd name="connsiteY1" fmla="*/ 91670 h 113609"/>
                <a:gd name="connsiteX2" fmla="*/ 124341 w 142595"/>
                <a:gd name="connsiteY2" fmla="*/ 112928 h 113609"/>
                <a:gd name="connsiteX3" fmla="*/ 1483 w 142595"/>
                <a:gd name="connsiteY3" fmla="*/ 22515 h 113609"/>
                <a:gd name="connsiteX4" fmla="*/ 33077 w 142595"/>
                <a:gd name="connsiteY4" fmla="*/ 86 h 1136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2595" h="113609">
                  <a:moveTo>
                    <a:pt x="33077" y="86"/>
                  </a:moveTo>
                  <a:cubicBezTo>
                    <a:pt x="79215" y="778"/>
                    <a:pt x="132812" y="44306"/>
                    <a:pt x="142509" y="91670"/>
                  </a:cubicBezTo>
                  <a:cubicBezTo>
                    <a:pt x="143734" y="97584"/>
                    <a:pt x="131747" y="111649"/>
                    <a:pt x="124341" y="112928"/>
                  </a:cubicBezTo>
                  <a:cubicBezTo>
                    <a:pt x="81559" y="120333"/>
                    <a:pt x="9368" y="65937"/>
                    <a:pt x="1483" y="22515"/>
                  </a:cubicBezTo>
                  <a:cubicBezTo>
                    <a:pt x="-2460" y="885"/>
                    <a:pt x="-595" y="-447"/>
                    <a:pt x="33077" y="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10158995" y="6377831"/>
              <a:ext cx="144211" cy="109835"/>
            </a:xfrm>
            <a:custGeom>
              <a:gdLst>
                <a:gd name="connsiteX0" fmla="*/ 32642 w 144211"/>
                <a:gd name="connsiteY0" fmla="*/ 30 h 109835"/>
                <a:gd name="connsiteX1" fmla="*/ 137066 w 144211"/>
                <a:gd name="connsiteY1" fmla="*/ 69344 h 109835"/>
                <a:gd name="connsiteX2" fmla="*/ 112239 w 144211"/>
                <a:gd name="connsiteY2" fmla="*/ 109835 h 109835"/>
                <a:gd name="connsiteX3" fmla="*/ 5417 w 144211"/>
                <a:gd name="connsiteY3" fmla="*/ 38017 h 109835"/>
                <a:gd name="connsiteX4" fmla="*/ 32642 w 144211"/>
                <a:gd name="connsiteY4" fmla="*/ 30 h 1098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211" h="109835">
                  <a:moveTo>
                    <a:pt x="32642" y="30"/>
                  </a:moveTo>
                  <a:cubicBezTo>
                    <a:pt x="80592" y="3120"/>
                    <a:pt x="113784" y="29706"/>
                    <a:pt x="137066" y="69344"/>
                  </a:cubicBezTo>
                  <a:cubicBezTo>
                    <a:pt x="152357" y="95397"/>
                    <a:pt x="142660" y="109675"/>
                    <a:pt x="112239" y="109835"/>
                  </a:cubicBezTo>
                  <a:cubicBezTo>
                    <a:pt x="73773" y="109995"/>
                    <a:pt x="20122" y="73926"/>
                    <a:pt x="5417" y="38017"/>
                  </a:cubicBezTo>
                  <a:cubicBezTo>
                    <a:pt x="-6410" y="8927"/>
                    <a:pt x="463" y="-609"/>
                    <a:pt x="32642" y="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10712404" y="6424331"/>
              <a:ext cx="146855" cy="114816"/>
            </a:xfrm>
            <a:custGeom>
              <a:gdLst>
                <a:gd name="connsiteX0" fmla="*/ 146855 w 146855"/>
                <a:gd name="connsiteY0" fmla="*/ 114375 h 114816"/>
                <a:gd name="connsiteX1" fmla="*/ 4285 w 146855"/>
                <a:gd name="connsiteY1" fmla="*/ 33180 h 114816"/>
                <a:gd name="connsiteX2" fmla="*/ 15420 w 146855"/>
                <a:gd name="connsiteY2" fmla="*/ 894 h 114816"/>
                <a:gd name="connsiteX3" fmla="*/ 146855 w 146855"/>
                <a:gd name="connsiteY3" fmla="*/ 114375 h 114816"/>
              </a:gdLst>
              <a:cxnLst>
                <a:cxn ang="0">
                  <a:pos x="connsiteX0" y="connsiteY0"/>
                </a:cxn>
                <a:cxn ang="0">
                  <a:pos x="connsiteX1" y="connsiteY1"/>
                </a:cxn>
                <a:cxn ang="0">
                  <a:pos x="connsiteX2" y="connsiteY2"/>
                </a:cxn>
                <a:cxn ang="0">
                  <a:pos x="connsiteX3" y="connsiteY3"/>
                </a:cxn>
              </a:cxnLst>
              <a:rect l="l" t="t" r="r" b="b"/>
              <a:pathLst>
                <a:path w="146855" h="114816">
                  <a:moveTo>
                    <a:pt x="146855" y="114375"/>
                  </a:moveTo>
                  <a:cubicBezTo>
                    <a:pt x="76689" y="118957"/>
                    <a:pt x="22612" y="87630"/>
                    <a:pt x="4285" y="33180"/>
                  </a:cubicBezTo>
                  <a:cubicBezTo>
                    <a:pt x="-191" y="19861"/>
                    <a:pt x="-6105" y="5529"/>
                    <a:pt x="15420" y="894"/>
                  </a:cubicBezTo>
                  <a:cubicBezTo>
                    <a:pt x="61185" y="-8909"/>
                    <a:pt x="146909" y="64081"/>
                    <a:pt x="146855" y="1143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10844984" y="6446736"/>
              <a:ext cx="145628" cy="117366"/>
            </a:xfrm>
            <a:custGeom>
              <a:gdLst>
                <a:gd name="connsiteX0" fmla="*/ 10279 w 145628"/>
                <a:gd name="connsiteY0" fmla="*/ 13 h 117366"/>
                <a:gd name="connsiteX1" fmla="*/ 143048 w 145628"/>
                <a:gd name="connsiteY1" fmla="*/ 89200 h 117366"/>
                <a:gd name="connsiteX2" fmla="*/ 120937 w 145628"/>
                <a:gd name="connsiteY2" fmla="*/ 117330 h 117366"/>
                <a:gd name="connsiteX3" fmla="*/ 423 w 145628"/>
                <a:gd name="connsiteY3" fmla="*/ 20844 h 117366"/>
                <a:gd name="connsiteX4" fmla="*/ 10279 w 145628"/>
                <a:gd name="connsiteY4" fmla="*/ 13 h 1173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5628" h="117366">
                  <a:moveTo>
                    <a:pt x="10279" y="13"/>
                  </a:moveTo>
                  <a:cubicBezTo>
                    <a:pt x="64463" y="-893"/>
                    <a:pt x="129781" y="46311"/>
                    <a:pt x="143048" y="89200"/>
                  </a:cubicBezTo>
                  <a:cubicBezTo>
                    <a:pt x="149068" y="108752"/>
                    <a:pt x="145658" y="118023"/>
                    <a:pt x="120937" y="117330"/>
                  </a:cubicBezTo>
                  <a:cubicBezTo>
                    <a:pt x="55512" y="115519"/>
                    <a:pt x="28714" y="67142"/>
                    <a:pt x="423" y="20844"/>
                  </a:cubicBezTo>
                  <a:cubicBezTo>
                    <a:pt x="-2187" y="16582"/>
                    <a:pt x="8042" y="4488"/>
                    <a:pt x="10279" y="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29"/>
            <p:cNvSpPr/>
            <p:nvPr/>
          </p:nvSpPr>
          <p:spPr>
            <a:xfrm>
              <a:off x="9880259" y="6660527"/>
              <a:ext cx="135934" cy="103466"/>
            </a:xfrm>
            <a:custGeom>
              <a:gdLst>
                <a:gd name="connsiteX0" fmla="*/ 135935 w 135934"/>
                <a:gd name="connsiteY0" fmla="*/ 97736 h 103466"/>
                <a:gd name="connsiteX1" fmla="*/ 5990 w 135934"/>
                <a:gd name="connsiteY1" fmla="*/ 44191 h 103466"/>
                <a:gd name="connsiteX2" fmla="*/ 32576 w 135934"/>
                <a:gd name="connsiteY2" fmla="*/ 344 h 103466"/>
                <a:gd name="connsiteX3" fmla="*/ 135935 w 135934"/>
                <a:gd name="connsiteY3" fmla="*/ 97736 h 103466"/>
              </a:gdLst>
              <a:cxnLst>
                <a:cxn ang="0">
                  <a:pos x="connsiteX0" y="connsiteY0"/>
                </a:cxn>
                <a:cxn ang="0">
                  <a:pos x="connsiteX1" y="connsiteY1"/>
                </a:cxn>
                <a:cxn ang="0">
                  <a:pos x="connsiteX2" y="connsiteY2"/>
                </a:cxn>
                <a:cxn ang="0">
                  <a:pos x="connsiteX3" y="connsiteY3"/>
                </a:cxn>
              </a:cxnLst>
              <a:rect l="l" t="t" r="r" b="b"/>
              <a:pathLst>
                <a:path w="135934" h="103466">
                  <a:moveTo>
                    <a:pt x="135935" y="97736"/>
                  </a:moveTo>
                  <a:cubicBezTo>
                    <a:pt x="79567" y="114891"/>
                    <a:pt x="26822" y="92514"/>
                    <a:pt x="5990" y="44191"/>
                  </a:cubicBezTo>
                  <a:cubicBezTo>
                    <a:pt x="-6743" y="14676"/>
                    <a:pt x="237" y="3168"/>
                    <a:pt x="32576" y="344"/>
                  </a:cubicBezTo>
                  <a:cubicBezTo>
                    <a:pt x="83989" y="-4184"/>
                    <a:pt x="127783" y="36413"/>
                    <a:pt x="135935" y="977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30"/>
            <p:cNvSpPr/>
            <p:nvPr/>
          </p:nvSpPr>
          <p:spPr>
            <a:xfrm>
              <a:off x="10305186" y="6385725"/>
              <a:ext cx="137698" cy="109239"/>
            </a:xfrm>
            <a:custGeom>
              <a:gdLst>
                <a:gd name="connsiteX0" fmla="*/ 121086 w 137698"/>
                <a:gd name="connsiteY0" fmla="*/ 109240 h 109239"/>
                <a:gd name="connsiteX1" fmla="*/ 4035 w 137698"/>
                <a:gd name="connsiteY1" fmla="*/ 38487 h 109239"/>
                <a:gd name="connsiteX2" fmla="*/ 30141 w 137698"/>
                <a:gd name="connsiteY2" fmla="*/ 20 h 109239"/>
                <a:gd name="connsiteX3" fmla="*/ 137655 w 137698"/>
                <a:gd name="connsiteY3" fmla="*/ 88994 h 109239"/>
                <a:gd name="connsiteX4" fmla="*/ 121086 w 137698"/>
                <a:gd name="connsiteY4" fmla="*/ 109240 h 1092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7698" h="109239">
                  <a:moveTo>
                    <a:pt x="121086" y="109240"/>
                  </a:moveTo>
                  <a:cubicBezTo>
                    <a:pt x="61681" y="108068"/>
                    <a:pt x="17620" y="78392"/>
                    <a:pt x="4035" y="38487"/>
                  </a:cubicBezTo>
                  <a:cubicBezTo>
                    <a:pt x="-5449" y="10570"/>
                    <a:pt x="1211" y="713"/>
                    <a:pt x="30141" y="20"/>
                  </a:cubicBezTo>
                  <a:cubicBezTo>
                    <a:pt x="75800" y="-1098"/>
                    <a:pt x="132274" y="43815"/>
                    <a:pt x="137655" y="88994"/>
                  </a:cubicBezTo>
                  <a:cubicBezTo>
                    <a:pt x="138614" y="96719"/>
                    <a:pt x="123536" y="106363"/>
                    <a:pt x="121086" y="1092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31"/>
            <p:cNvSpPr/>
            <p:nvPr/>
          </p:nvSpPr>
          <p:spPr>
            <a:xfrm>
              <a:off x="9863484" y="6365679"/>
              <a:ext cx="136678" cy="110692"/>
            </a:xfrm>
            <a:custGeom>
              <a:gdLst>
                <a:gd name="connsiteX0" fmla="*/ 107370 w 136678"/>
                <a:gd name="connsiteY0" fmla="*/ 110692 h 110692"/>
                <a:gd name="connsiteX1" fmla="*/ 2361 w 136678"/>
                <a:gd name="connsiteY1" fmla="*/ 34665 h 110692"/>
                <a:gd name="connsiteX2" fmla="*/ 19462 w 136678"/>
                <a:gd name="connsiteY2" fmla="*/ 1473 h 110692"/>
                <a:gd name="connsiteX3" fmla="*/ 136673 w 136678"/>
                <a:gd name="connsiteY3" fmla="*/ 86504 h 110692"/>
                <a:gd name="connsiteX4" fmla="*/ 107370 w 136678"/>
                <a:gd name="connsiteY4" fmla="*/ 110692 h 1106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678" h="110692">
                  <a:moveTo>
                    <a:pt x="107370" y="110692"/>
                  </a:moveTo>
                  <a:cubicBezTo>
                    <a:pt x="55052" y="103766"/>
                    <a:pt x="14454" y="75210"/>
                    <a:pt x="2361" y="34665"/>
                  </a:cubicBezTo>
                  <a:cubicBezTo>
                    <a:pt x="-2754" y="17457"/>
                    <a:pt x="-623" y="5682"/>
                    <a:pt x="19462" y="1473"/>
                  </a:cubicBezTo>
                  <a:cubicBezTo>
                    <a:pt x="68265" y="-8863"/>
                    <a:pt x="134009" y="36850"/>
                    <a:pt x="136673" y="86504"/>
                  </a:cubicBezTo>
                  <a:cubicBezTo>
                    <a:pt x="137046" y="94016"/>
                    <a:pt x="117600" y="102594"/>
                    <a:pt x="107370" y="1106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32"/>
            <p:cNvSpPr/>
            <p:nvPr/>
          </p:nvSpPr>
          <p:spPr>
            <a:xfrm>
              <a:off x="10444907" y="6397728"/>
              <a:ext cx="138637" cy="110191"/>
            </a:xfrm>
            <a:custGeom>
              <a:gdLst>
                <a:gd name="connsiteX0" fmla="*/ 34376 w 138637"/>
                <a:gd name="connsiteY0" fmla="*/ 5 h 110191"/>
                <a:gd name="connsiteX1" fmla="*/ 138587 w 138637"/>
                <a:gd name="connsiteY1" fmla="*/ 89192 h 110191"/>
                <a:gd name="connsiteX2" fmla="*/ 121165 w 138637"/>
                <a:gd name="connsiteY2" fmla="*/ 109651 h 110191"/>
                <a:gd name="connsiteX3" fmla="*/ 7311 w 138637"/>
                <a:gd name="connsiteY3" fmla="*/ 42308 h 110191"/>
                <a:gd name="connsiteX4" fmla="*/ 34376 w 138637"/>
                <a:gd name="connsiteY4" fmla="*/ 5 h 110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637" h="110191">
                  <a:moveTo>
                    <a:pt x="34376" y="5"/>
                  </a:moveTo>
                  <a:cubicBezTo>
                    <a:pt x="79342" y="378"/>
                    <a:pt x="131767" y="44013"/>
                    <a:pt x="138587" y="89192"/>
                  </a:cubicBezTo>
                  <a:cubicBezTo>
                    <a:pt x="139493" y="95319"/>
                    <a:pt x="127984" y="108851"/>
                    <a:pt x="121165" y="109651"/>
                  </a:cubicBezTo>
                  <a:cubicBezTo>
                    <a:pt x="76305" y="114712"/>
                    <a:pt x="25638" y="83598"/>
                    <a:pt x="7311" y="42308"/>
                  </a:cubicBezTo>
                  <a:cubicBezTo>
                    <a:pt x="-7234" y="9489"/>
                    <a:pt x="-1001" y="-261"/>
                    <a:pt x="34376"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33"/>
            <p:cNvSpPr/>
            <p:nvPr/>
          </p:nvSpPr>
          <p:spPr>
            <a:xfrm>
              <a:off x="10219808" y="6243698"/>
              <a:ext cx="136582" cy="110081"/>
            </a:xfrm>
            <a:custGeom>
              <a:gdLst>
                <a:gd name="connsiteX0" fmla="*/ 108220 w 136582"/>
                <a:gd name="connsiteY0" fmla="*/ 110082 h 110081"/>
                <a:gd name="connsiteX1" fmla="*/ 67 w 136582"/>
                <a:gd name="connsiteY1" fmla="*/ 19456 h 110081"/>
                <a:gd name="connsiteX2" fmla="*/ 14824 w 136582"/>
                <a:gd name="connsiteY2" fmla="*/ 1662 h 110081"/>
                <a:gd name="connsiteX3" fmla="*/ 135605 w 136582"/>
                <a:gd name="connsiteY3" fmla="*/ 87013 h 110081"/>
                <a:gd name="connsiteX4" fmla="*/ 108220 w 136582"/>
                <a:gd name="connsiteY4" fmla="*/ 110082 h 1100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582" h="110081">
                  <a:moveTo>
                    <a:pt x="108220" y="110082"/>
                  </a:moveTo>
                  <a:cubicBezTo>
                    <a:pt x="58299" y="109336"/>
                    <a:pt x="9017" y="68205"/>
                    <a:pt x="67" y="19456"/>
                  </a:cubicBezTo>
                  <a:cubicBezTo>
                    <a:pt x="-892" y="14395"/>
                    <a:pt x="8698" y="2887"/>
                    <a:pt x="14824" y="1662"/>
                  </a:cubicBezTo>
                  <a:cubicBezTo>
                    <a:pt x="67409" y="-8940"/>
                    <a:pt x="124790" y="32563"/>
                    <a:pt x="135605" y="87013"/>
                  </a:cubicBezTo>
                  <a:cubicBezTo>
                    <a:pt x="141305" y="115409"/>
                    <a:pt x="120740" y="108537"/>
                    <a:pt x="108220" y="1100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34"/>
            <p:cNvSpPr/>
            <p:nvPr/>
          </p:nvSpPr>
          <p:spPr>
            <a:xfrm>
              <a:off x="11065816" y="6605462"/>
              <a:ext cx="146247" cy="114933"/>
            </a:xfrm>
            <a:custGeom>
              <a:gdLst>
                <a:gd name="connsiteX0" fmla="*/ 7299 w 146247"/>
                <a:gd name="connsiteY0" fmla="*/ 44380 h 114933"/>
                <a:gd name="connsiteX1" fmla="*/ 0 w 146247"/>
                <a:gd name="connsiteY1" fmla="*/ 0 h 114933"/>
                <a:gd name="connsiteX2" fmla="*/ 51253 w 146247"/>
                <a:gd name="connsiteY2" fmla="*/ 7033 h 114933"/>
                <a:gd name="connsiteX3" fmla="*/ 138575 w 146247"/>
                <a:gd name="connsiteY3" fmla="*/ 79703 h 114933"/>
                <a:gd name="connsiteX4" fmla="*/ 146247 w 146247"/>
                <a:gd name="connsiteY4" fmla="*/ 108899 h 114933"/>
                <a:gd name="connsiteX5" fmla="*/ 113854 w 146247"/>
                <a:gd name="connsiteY5" fmla="*/ 113641 h 114933"/>
                <a:gd name="connsiteX6" fmla="*/ 17688 w 146247"/>
                <a:gd name="connsiteY6" fmla="*/ 54077 h 114933"/>
                <a:gd name="connsiteX7" fmla="*/ 6287 w 146247"/>
                <a:gd name="connsiteY7" fmla="*/ 43368 h 114933"/>
                <a:gd name="connsiteX8" fmla="*/ 7299 w 146247"/>
                <a:gd name="connsiteY8" fmla="*/ 44380 h 1149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47" h="114933">
                  <a:moveTo>
                    <a:pt x="7299" y="44380"/>
                  </a:moveTo>
                  <a:cubicBezTo>
                    <a:pt x="4848" y="29569"/>
                    <a:pt x="2398" y="14758"/>
                    <a:pt x="0" y="0"/>
                  </a:cubicBezTo>
                  <a:cubicBezTo>
                    <a:pt x="17315" y="1971"/>
                    <a:pt x="38360" y="-1598"/>
                    <a:pt x="51253" y="7033"/>
                  </a:cubicBezTo>
                  <a:cubicBezTo>
                    <a:pt x="82580" y="28024"/>
                    <a:pt x="110817" y="53917"/>
                    <a:pt x="138575" y="79703"/>
                  </a:cubicBezTo>
                  <a:cubicBezTo>
                    <a:pt x="144809" y="85458"/>
                    <a:pt x="143850" y="98937"/>
                    <a:pt x="146247" y="108899"/>
                  </a:cubicBezTo>
                  <a:cubicBezTo>
                    <a:pt x="135272" y="110764"/>
                    <a:pt x="121526" y="117797"/>
                    <a:pt x="113854" y="113641"/>
                  </a:cubicBezTo>
                  <a:cubicBezTo>
                    <a:pt x="80769" y="95633"/>
                    <a:pt x="49442" y="74429"/>
                    <a:pt x="17688" y="54077"/>
                  </a:cubicBezTo>
                  <a:cubicBezTo>
                    <a:pt x="13373" y="51306"/>
                    <a:pt x="10070" y="46991"/>
                    <a:pt x="6287" y="43368"/>
                  </a:cubicBezTo>
                  <a:cubicBezTo>
                    <a:pt x="6180" y="43208"/>
                    <a:pt x="7299" y="44380"/>
                    <a:pt x="7299" y="443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35"/>
            <p:cNvSpPr/>
            <p:nvPr/>
          </p:nvSpPr>
          <p:spPr>
            <a:xfrm>
              <a:off x="9947491" y="6516542"/>
              <a:ext cx="138466" cy="102012"/>
            </a:xfrm>
            <a:custGeom>
              <a:gdLst>
                <a:gd name="connsiteX0" fmla="*/ 34339 w 138466"/>
                <a:gd name="connsiteY0" fmla="*/ 0 h 102012"/>
                <a:gd name="connsiteX1" fmla="*/ 135726 w 138466"/>
                <a:gd name="connsiteY1" fmla="*/ 68515 h 102012"/>
                <a:gd name="connsiteX2" fmla="*/ 117718 w 138466"/>
                <a:gd name="connsiteY2" fmla="*/ 100641 h 102012"/>
                <a:gd name="connsiteX3" fmla="*/ 827 w 138466"/>
                <a:gd name="connsiteY3" fmla="*/ 24348 h 102012"/>
                <a:gd name="connsiteX4" fmla="*/ 34339 w 138466"/>
                <a:gd name="connsiteY4" fmla="*/ 0 h 1020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466" h="102012">
                  <a:moveTo>
                    <a:pt x="34339" y="0"/>
                  </a:moveTo>
                  <a:cubicBezTo>
                    <a:pt x="83994" y="1172"/>
                    <a:pt x="120862" y="27704"/>
                    <a:pt x="135726" y="68515"/>
                  </a:cubicBezTo>
                  <a:cubicBezTo>
                    <a:pt x="142919" y="88334"/>
                    <a:pt x="135620" y="96646"/>
                    <a:pt x="117718" y="100641"/>
                  </a:cubicBezTo>
                  <a:cubicBezTo>
                    <a:pt x="74244" y="110231"/>
                    <a:pt x="8553" y="67876"/>
                    <a:pt x="827" y="24348"/>
                  </a:cubicBezTo>
                  <a:cubicBezTo>
                    <a:pt x="-4980" y="-8631"/>
                    <a:pt x="21233" y="3090"/>
                    <a:pt x="3433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36"/>
            <p:cNvSpPr/>
            <p:nvPr/>
          </p:nvSpPr>
          <p:spPr>
            <a:xfrm>
              <a:off x="9793302" y="6515858"/>
              <a:ext cx="135563" cy="99142"/>
            </a:xfrm>
            <a:custGeom>
              <a:gdLst>
                <a:gd name="connsiteX0" fmla="*/ 105575 w 135563"/>
                <a:gd name="connsiteY0" fmla="*/ 99142 h 99142"/>
                <a:gd name="connsiteX1" fmla="*/ 2216 w 135563"/>
                <a:gd name="connsiteY1" fmla="*/ 27910 h 99142"/>
                <a:gd name="connsiteX2" fmla="*/ 16814 w 135563"/>
                <a:gd name="connsiteY2" fmla="*/ 685 h 99142"/>
                <a:gd name="connsiteX3" fmla="*/ 124648 w 135563"/>
                <a:gd name="connsiteY3" fmla="*/ 47675 h 99142"/>
                <a:gd name="connsiteX4" fmla="*/ 134398 w 135563"/>
                <a:gd name="connsiteY4" fmla="*/ 87953 h 99142"/>
                <a:gd name="connsiteX5" fmla="*/ 105575 w 135563"/>
                <a:gd name="connsiteY5" fmla="*/ 99142 h 991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63" h="99142">
                  <a:moveTo>
                    <a:pt x="105575" y="99142"/>
                  </a:moveTo>
                  <a:cubicBezTo>
                    <a:pt x="52457" y="99355"/>
                    <a:pt x="14363" y="70372"/>
                    <a:pt x="2216" y="27910"/>
                  </a:cubicBezTo>
                  <a:cubicBezTo>
                    <a:pt x="-2046" y="12992"/>
                    <a:pt x="-1620" y="2230"/>
                    <a:pt x="16814" y="685"/>
                  </a:cubicBezTo>
                  <a:cubicBezTo>
                    <a:pt x="61141" y="-2992"/>
                    <a:pt x="100140" y="7504"/>
                    <a:pt x="124648" y="47675"/>
                  </a:cubicBezTo>
                  <a:cubicBezTo>
                    <a:pt x="131787" y="59343"/>
                    <a:pt x="138287" y="76872"/>
                    <a:pt x="134398" y="87953"/>
                  </a:cubicBezTo>
                  <a:cubicBezTo>
                    <a:pt x="131680" y="95785"/>
                    <a:pt x="110955" y="97330"/>
                    <a:pt x="105575" y="991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37"/>
            <p:cNvSpPr/>
            <p:nvPr/>
          </p:nvSpPr>
          <p:spPr>
            <a:xfrm>
              <a:off x="9933041" y="6224964"/>
              <a:ext cx="132807" cy="104666"/>
            </a:xfrm>
            <a:custGeom>
              <a:gdLst>
                <a:gd name="connsiteX0" fmla="*/ 132808 w 132807"/>
                <a:gd name="connsiteY0" fmla="*/ 99619 h 104666"/>
                <a:gd name="connsiteX1" fmla="*/ 3716 w 132807"/>
                <a:gd name="connsiteY1" fmla="*/ 37391 h 104666"/>
                <a:gd name="connsiteX2" fmla="*/ 28490 w 132807"/>
                <a:gd name="connsiteY2" fmla="*/ 150 h 104666"/>
                <a:gd name="connsiteX3" fmla="*/ 132808 w 132807"/>
                <a:gd name="connsiteY3" fmla="*/ 99619 h 104666"/>
              </a:gdLst>
              <a:cxnLst>
                <a:cxn ang="0">
                  <a:pos x="connsiteX0" y="connsiteY0"/>
                </a:cxn>
                <a:cxn ang="0">
                  <a:pos x="connsiteX1" y="connsiteY1"/>
                </a:cxn>
                <a:cxn ang="0">
                  <a:pos x="connsiteX2" y="connsiteY2"/>
                </a:cxn>
                <a:cxn ang="0">
                  <a:pos x="connsiteX3" y="connsiteY3"/>
                </a:cxn>
              </a:cxnLst>
              <a:rect l="l" t="t" r="r" b="b"/>
              <a:pathLst>
                <a:path w="132807" h="104666">
                  <a:moveTo>
                    <a:pt x="132808" y="99619"/>
                  </a:moveTo>
                  <a:cubicBezTo>
                    <a:pt x="75001" y="116402"/>
                    <a:pt x="20765" y="90242"/>
                    <a:pt x="3716" y="37391"/>
                  </a:cubicBezTo>
                  <a:cubicBezTo>
                    <a:pt x="-4968" y="10432"/>
                    <a:pt x="892" y="1588"/>
                    <a:pt x="28490" y="150"/>
                  </a:cubicBezTo>
                  <a:cubicBezTo>
                    <a:pt x="82673" y="-2781"/>
                    <a:pt x="124869" y="37497"/>
                    <a:pt x="132808" y="996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38"/>
            <p:cNvSpPr/>
            <p:nvPr/>
          </p:nvSpPr>
          <p:spPr>
            <a:xfrm>
              <a:off x="10493649" y="6270787"/>
              <a:ext cx="138807" cy="109065"/>
            </a:xfrm>
            <a:custGeom>
              <a:gdLst>
                <a:gd name="connsiteX0" fmla="*/ 138807 w 138807"/>
                <a:gd name="connsiteY0" fmla="*/ 106967 h 109065"/>
                <a:gd name="connsiteX1" fmla="*/ 1724 w 138807"/>
                <a:gd name="connsiteY1" fmla="*/ 22628 h 109065"/>
                <a:gd name="connsiteX2" fmla="*/ 22023 w 138807"/>
                <a:gd name="connsiteY2" fmla="*/ 198 h 109065"/>
                <a:gd name="connsiteX3" fmla="*/ 138807 w 138807"/>
                <a:gd name="connsiteY3" fmla="*/ 106967 h 109065"/>
              </a:gdLst>
              <a:cxnLst>
                <a:cxn ang="0">
                  <a:pos x="connsiteX0" y="connsiteY0"/>
                </a:cxn>
                <a:cxn ang="0">
                  <a:pos x="connsiteX1" y="connsiteY1"/>
                </a:cxn>
                <a:cxn ang="0">
                  <a:pos x="connsiteX2" y="connsiteY2"/>
                </a:cxn>
                <a:cxn ang="0">
                  <a:pos x="connsiteX3" y="connsiteY3"/>
                </a:cxn>
              </a:cxnLst>
              <a:rect l="l" t="t" r="r" b="b"/>
              <a:pathLst>
                <a:path w="138807" h="109065">
                  <a:moveTo>
                    <a:pt x="138807" y="106967"/>
                  </a:moveTo>
                  <a:cubicBezTo>
                    <a:pt x="65018" y="116983"/>
                    <a:pt x="24474" y="91516"/>
                    <a:pt x="1724" y="22628"/>
                  </a:cubicBezTo>
                  <a:cubicBezTo>
                    <a:pt x="-4776" y="2862"/>
                    <a:pt x="8224" y="1157"/>
                    <a:pt x="22023" y="198"/>
                  </a:cubicBezTo>
                  <a:cubicBezTo>
                    <a:pt x="75780" y="-3638"/>
                    <a:pt x="134012" y="48734"/>
                    <a:pt x="138807" y="106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39"/>
            <p:cNvSpPr/>
            <p:nvPr/>
          </p:nvSpPr>
          <p:spPr>
            <a:xfrm>
              <a:off x="10974232" y="6470439"/>
              <a:ext cx="143733" cy="115696"/>
            </a:xfrm>
            <a:custGeom>
              <a:gdLst>
                <a:gd name="connsiteX0" fmla="*/ 0 w 143733"/>
                <a:gd name="connsiteY0" fmla="*/ 3641 h 115696"/>
                <a:gd name="connsiteX1" fmla="*/ 108367 w 143733"/>
                <a:gd name="connsiteY1" fmla="*/ 44345 h 115696"/>
                <a:gd name="connsiteX2" fmla="*/ 138362 w 143733"/>
                <a:gd name="connsiteY2" fmla="*/ 86008 h 115696"/>
                <a:gd name="connsiteX3" fmla="*/ 142571 w 143733"/>
                <a:gd name="connsiteY3" fmla="*/ 108811 h 115696"/>
                <a:gd name="connsiteX4" fmla="*/ 120887 w 143733"/>
                <a:gd name="connsiteY4" fmla="*/ 115524 h 115696"/>
                <a:gd name="connsiteX5" fmla="*/ 0 w 143733"/>
                <a:gd name="connsiteY5" fmla="*/ 3641 h 1156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733" h="115694">
                  <a:moveTo>
                    <a:pt x="0" y="3641"/>
                  </a:moveTo>
                  <a:cubicBezTo>
                    <a:pt x="45499" y="-6961"/>
                    <a:pt x="81675" y="5292"/>
                    <a:pt x="108367" y="44345"/>
                  </a:cubicBezTo>
                  <a:cubicBezTo>
                    <a:pt x="118010" y="58463"/>
                    <a:pt x="129465" y="71463"/>
                    <a:pt x="138362" y="86008"/>
                  </a:cubicBezTo>
                  <a:cubicBezTo>
                    <a:pt x="142305" y="92454"/>
                    <a:pt x="145554" y="103430"/>
                    <a:pt x="142571" y="108811"/>
                  </a:cubicBezTo>
                  <a:cubicBezTo>
                    <a:pt x="139854" y="113712"/>
                    <a:pt x="128079" y="116429"/>
                    <a:pt x="120887" y="115524"/>
                  </a:cubicBezTo>
                  <a:cubicBezTo>
                    <a:pt x="57060" y="107692"/>
                    <a:pt x="18488" y="71783"/>
                    <a:pt x="0" y="36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任意多边形: 形状 40"/>
            <p:cNvSpPr/>
            <p:nvPr/>
          </p:nvSpPr>
          <p:spPr>
            <a:xfrm>
              <a:off x="9722682" y="6664965"/>
              <a:ext cx="135704" cy="100339"/>
            </a:xfrm>
            <a:custGeom>
              <a:gdLst>
                <a:gd name="connsiteX0" fmla="*/ 135704 w 135704"/>
                <a:gd name="connsiteY0" fmla="*/ 88823 h 100339"/>
                <a:gd name="connsiteX1" fmla="*/ 2351 w 135704"/>
                <a:gd name="connsiteY1" fmla="*/ 37623 h 100339"/>
                <a:gd name="connsiteX2" fmla="*/ 24248 w 135704"/>
                <a:gd name="connsiteY2" fmla="*/ 1235 h 100339"/>
                <a:gd name="connsiteX3" fmla="*/ 107254 w 135704"/>
                <a:gd name="connsiteY3" fmla="*/ 32668 h 100339"/>
                <a:gd name="connsiteX4" fmla="*/ 135704 w 135704"/>
                <a:gd name="connsiteY4" fmla="*/ 88823 h 1003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5704" h="100339">
                  <a:moveTo>
                    <a:pt x="135704" y="88823"/>
                  </a:moveTo>
                  <a:cubicBezTo>
                    <a:pt x="78004" y="116794"/>
                    <a:pt x="18440" y="91540"/>
                    <a:pt x="2351" y="37623"/>
                  </a:cubicBezTo>
                  <a:cubicBezTo>
                    <a:pt x="-4363" y="15193"/>
                    <a:pt x="3416" y="4325"/>
                    <a:pt x="24248" y="1235"/>
                  </a:cubicBezTo>
                  <a:cubicBezTo>
                    <a:pt x="57439" y="-3720"/>
                    <a:pt x="87008" y="6136"/>
                    <a:pt x="107254" y="32668"/>
                  </a:cubicBezTo>
                  <a:cubicBezTo>
                    <a:pt x="119774" y="49078"/>
                    <a:pt x="126434" y="70016"/>
                    <a:pt x="135704" y="888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41"/>
            <p:cNvSpPr/>
            <p:nvPr/>
          </p:nvSpPr>
          <p:spPr>
            <a:xfrm>
              <a:off x="10358379" y="6261086"/>
              <a:ext cx="138393" cy="106453"/>
            </a:xfrm>
            <a:custGeom>
              <a:gdLst>
                <a:gd name="connsiteX0" fmla="*/ 31238 w 138393"/>
                <a:gd name="connsiteY0" fmla="*/ 257 h 106453"/>
                <a:gd name="connsiteX1" fmla="*/ 136408 w 138393"/>
                <a:gd name="connsiteY1" fmla="*/ 78628 h 106453"/>
                <a:gd name="connsiteX2" fmla="*/ 115416 w 138393"/>
                <a:gd name="connsiteY2" fmla="*/ 106439 h 106453"/>
                <a:gd name="connsiteX3" fmla="*/ 2947 w 138393"/>
                <a:gd name="connsiteY3" fmla="*/ 26896 h 106453"/>
                <a:gd name="connsiteX4" fmla="*/ 31238 w 138393"/>
                <a:gd name="connsiteY4" fmla="*/ 257 h 1064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393" h="106453">
                  <a:moveTo>
                    <a:pt x="31238" y="257"/>
                  </a:moveTo>
                  <a:cubicBezTo>
                    <a:pt x="85528" y="3027"/>
                    <a:pt x="123461" y="32223"/>
                    <a:pt x="136408" y="78628"/>
                  </a:cubicBezTo>
                  <a:cubicBezTo>
                    <a:pt x="142268" y="99513"/>
                    <a:pt x="135129" y="106013"/>
                    <a:pt x="115416" y="106439"/>
                  </a:cubicBezTo>
                  <a:cubicBezTo>
                    <a:pt x="75032" y="107345"/>
                    <a:pt x="15254" y="65468"/>
                    <a:pt x="2947" y="26896"/>
                  </a:cubicBezTo>
                  <a:cubicBezTo>
                    <a:pt x="-4405" y="3720"/>
                    <a:pt x="923" y="-1289"/>
                    <a:pt x="31238" y="2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42"/>
            <p:cNvSpPr/>
            <p:nvPr/>
          </p:nvSpPr>
          <p:spPr>
            <a:xfrm>
              <a:off x="10630804" y="6290975"/>
              <a:ext cx="136764" cy="108161"/>
            </a:xfrm>
            <a:custGeom>
              <a:gdLst>
                <a:gd name="connsiteX0" fmla="*/ 1 w 136764"/>
                <a:gd name="connsiteY0" fmla="*/ 1162 h 108161"/>
                <a:gd name="connsiteX1" fmla="*/ 114921 w 136764"/>
                <a:gd name="connsiteY1" fmla="*/ 55292 h 108161"/>
                <a:gd name="connsiteX2" fmla="*/ 120728 w 136764"/>
                <a:gd name="connsiteY2" fmla="*/ 66640 h 108161"/>
                <a:gd name="connsiteX3" fmla="*/ 136765 w 136764"/>
                <a:gd name="connsiteY3" fmla="*/ 105266 h 108161"/>
                <a:gd name="connsiteX4" fmla="*/ 89987 w 136764"/>
                <a:gd name="connsiteY4" fmla="*/ 107451 h 108161"/>
                <a:gd name="connsiteX5" fmla="*/ 1 w 136764"/>
                <a:gd name="connsiteY5" fmla="*/ 1162 h 108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64" h="108161">
                  <a:moveTo>
                    <a:pt x="1" y="1162"/>
                  </a:moveTo>
                  <a:cubicBezTo>
                    <a:pt x="52426" y="-5072"/>
                    <a:pt x="91638" y="13895"/>
                    <a:pt x="114921" y="55292"/>
                  </a:cubicBezTo>
                  <a:cubicBezTo>
                    <a:pt x="116999" y="59021"/>
                    <a:pt x="119076" y="62751"/>
                    <a:pt x="120728" y="66640"/>
                  </a:cubicBezTo>
                  <a:cubicBezTo>
                    <a:pt x="126162" y="79480"/>
                    <a:pt x="131437" y="92373"/>
                    <a:pt x="136765" y="105266"/>
                  </a:cubicBezTo>
                  <a:cubicBezTo>
                    <a:pt x="121154" y="106172"/>
                    <a:pt x="105171" y="109635"/>
                    <a:pt x="89987" y="107451"/>
                  </a:cubicBezTo>
                  <a:cubicBezTo>
                    <a:pt x="41611" y="100525"/>
                    <a:pt x="-212" y="50710"/>
                    <a:pt x="1" y="11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43"/>
            <p:cNvSpPr/>
            <p:nvPr/>
          </p:nvSpPr>
          <p:spPr>
            <a:xfrm>
              <a:off x="10757821" y="6308586"/>
              <a:ext cx="139318" cy="112917"/>
            </a:xfrm>
            <a:custGeom>
              <a:gdLst>
                <a:gd name="connsiteX0" fmla="*/ 139319 w 139318"/>
                <a:gd name="connsiteY0" fmla="*/ 111577 h 112917"/>
                <a:gd name="connsiteX1" fmla="*/ 1223 w 139318"/>
                <a:gd name="connsiteY1" fmla="*/ 24948 h 112917"/>
                <a:gd name="connsiteX2" fmla="*/ 22428 w 139318"/>
                <a:gd name="connsiteY2" fmla="*/ 14 h 112917"/>
                <a:gd name="connsiteX3" fmla="*/ 139319 w 139318"/>
                <a:gd name="connsiteY3" fmla="*/ 111577 h 112917"/>
              </a:gdLst>
              <a:cxnLst>
                <a:cxn ang="0">
                  <a:pos x="connsiteX0" y="connsiteY0"/>
                </a:cxn>
                <a:cxn ang="0">
                  <a:pos x="connsiteX1" y="connsiteY1"/>
                </a:cxn>
                <a:cxn ang="0">
                  <a:pos x="connsiteX2" y="connsiteY2"/>
                </a:cxn>
                <a:cxn ang="0">
                  <a:pos x="connsiteX3" y="connsiteY3"/>
                </a:cxn>
              </a:cxnLst>
              <a:rect l="l" t="t" r="r" b="b"/>
              <a:pathLst>
                <a:path w="139318" h="112917">
                  <a:moveTo>
                    <a:pt x="139319" y="111577"/>
                  </a:moveTo>
                  <a:cubicBezTo>
                    <a:pt x="85615" y="121487"/>
                    <a:pt x="12731" y="74816"/>
                    <a:pt x="1223" y="24948"/>
                  </a:cubicBezTo>
                  <a:cubicBezTo>
                    <a:pt x="-2986" y="6727"/>
                    <a:pt x="3567" y="-359"/>
                    <a:pt x="22428" y="14"/>
                  </a:cubicBezTo>
                  <a:cubicBezTo>
                    <a:pt x="71710" y="1133"/>
                    <a:pt x="134737" y="59525"/>
                    <a:pt x="139319" y="1115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任意多边形: 形状 44"/>
            <p:cNvSpPr/>
            <p:nvPr/>
          </p:nvSpPr>
          <p:spPr>
            <a:xfrm>
              <a:off x="9712404" y="6364790"/>
              <a:ext cx="130475" cy="101892"/>
            </a:xfrm>
            <a:custGeom>
              <a:gdLst>
                <a:gd name="connsiteX0" fmla="*/ 97019 w 130475"/>
                <a:gd name="connsiteY0" fmla="*/ 101884 h 101892"/>
                <a:gd name="connsiteX1" fmla="*/ 2771 w 130475"/>
                <a:gd name="connsiteY1" fmla="*/ 37951 h 101892"/>
                <a:gd name="connsiteX2" fmla="*/ 29570 w 130475"/>
                <a:gd name="connsiteY2" fmla="*/ 71 h 101892"/>
                <a:gd name="connsiteX3" fmla="*/ 124777 w 130475"/>
                <a:gd name="connsiteY3" fmla="*/ 61127 h 101892"/>
                <a:gd name="connsiteX4" fmla="*/ 97019 w 130475"/>
                <a:gd name="connsiteY4" fmla="*/ 101884 h 1018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475" h="101892">
                  <a:moveTo>
                    <a:pt x="97019" y="101884"/>
                  </a:moveTo>
                  <a:cubicBezTo>
                    <a:pt x="52373" y="101405"/>
                    <a:pt x="14226" y="75512"/>
                    <a:pt x="2771" y="37951"/>
                  </a:cubicBezTo>
                  <a:cubicBezTo>
                    <a:pt x="-4901" y="12751"/>
                    <a:pt x="3144" y="1350"/>
                    <a:pt x="29570" y="71"/>
                  </a:cubicBezTo>
                  <a:cubicBezTo>
                    <a:pt x="64573" y="-1634"/>
                    <a:pt x="110179" y="27615"/>
                    <a:pt x="124777" y="61127"/>
                  </a:cubicBezTo>
                  <a:cubicBezTo>
                    <a:pt x="137457" y="90270"/>
                    <a:pt x="129305" y="102257"/>
                    <a:pt x="97019" y="1018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45"/>
            <p:cNvSpPr/>
            <p:nvPr/>
          </p:nvSpPr>
          <p:spPr>
            <a:xfrm>
              <a:off x="10081885" y="6237582"/>
              <a:ext cx="126001" cy="101146"/>
            </a:xfrm>
            <a:custGeom>
              <a:gdLst>
                <a:gd name="connsiteX0" fmla="*/ 0 w 126001"/>
                <a:gd name="connsiteY0" fmla="*/ 2876 h 101146"/>
                <a:gd name="connsiteX1" fmla="*/ 118116 w 126001"/>
                <a:gd name="connsiteY1" fmla="*/ 49174 h 101146"/>
                <a:gd name="connsiteX2" fmla="*/ 126002 w 126001"/>
                <a:gd name="connsiteY2" fmla="*/ 96857 h 101146"/>
                <a:gd name="connsiteX3" fmla="*/ 79970 w 126001"/>
                <a:gd name="connsiteY3" fmla="*/ 100214 h 101146"/>
                <a:gd name="connsiteX4" fmla="*/ 0 w 126001"/>
                <a:gd name="connsiteY4" fmla="*/ 2876 h 1011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001" h="101146">
                  <a:moveTo>
                    <a:pt x="0" y="2876"/>
                  </a:moveTo>
                  <a:cubicBezTo>
                    <a:pt x="50720" y="-6235"/>
                    <a:pt x="91957" y="5540"/>
                    <a:pt x="118116" y="49174"/>
                  </a:cubicBezTo>
                  <a:cubicBezTo>
                    <a:pt x="125842" y="62014"/>
                    <a:pt x="123657" y="80820"/>
                    <a:pt x="126002" y="96857"/>
                  </a:cubicBezTo>
                  <a:cubicBezTo>
                    <a:pt x="110604" y="98189"/>
                    <a:pt x="94461" y="103197"/>
                    <a:pt x="79970" y="100214"/>
                  </a:cubicBezTo>
                  <a:cubicBezTo>
                    <a:pt x="33938" y="90677"/>
                    <a:pt x="5274" y="54821"/>
                    <a:pt x="0" y="2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任意多边形: 形状 46"/>
            <p:cNvSpPr/>
            <p:nvPr/>
          </p:nvSpPr>
          <p:spPr>
            <a:xfrm>
              <a:off x="9635294" y="6515074"/>
              <a:ext cx="130868" cy="96261"/>
            </a:xfrm>
            <a:custGeom>
              <a:gdLst>
                <a:gd name="connsiteX0" fmla="*/ 130869 w 130868"/>
                <a:gd name="connsiteY0" fmla="*/ 90868 h 96261"/>
                <a:gd name="connsiteX1" fmla="*/ 6093 w 130868"/>
                <a:gd name="connsiteY1" fmla="*/ 45795 h 96261"/>
                <a:gd name="connsiteX2" fmla="*/ 33850 w 130868"/>
                <a:gd name="connsiteY2" fmla="*/ 30 h 96261"/>
                <a:gd name="connsiteX3" fmla="*/ 130869 w 130868"/>
                <a:gd name="connsiteY3" fmla="*/ 90868 h 96261"/>
              </a:gdLst>
              <a:cxnLst>
                <a:cxn ang="0">
                  <a:pos x="connsiteX0" y="connsiteY0"/>
                </a:cxn>
                <a:cxn ang="0">
                  <a:pos x="connsiteX1" y="connsiteY1"/>
                </a:cxn>
                <a:cxn ang="0">
                  <a:pos x="connsiteX2" y="connsiteY2"/>
                </a:cxn>
                <a:cxn ang="0">
                  <a:pos x="connsiteX3" y="connsiteY3"/>
                </a:cxn>
              </a:cxnLst>
              <a:rect l="l" t="t" r="r" b="b"/>
              <a:pathLst>
                <a:path w="130868" h="96261">
                  <a:moveTo>
                    <a:pt x="130869" y="90868"/>
                  </a:moveTo>
                  <a:cubicBezTo>
                    <a:pt x="74448" y="106158"/>
                    <a:pt x="26338" y="88257"/>
                    <a:pt x="6093" y="45795"/>
                  </a:cubicBezTo>
                  <a:cubicBezTo>
                    <a:pt x="-7706" y="16812"/>
                    <a:pt x="2097" y="-823"/>
                    <a:pt x="33850" y="30"/>
                  </a:cubicBezTo>
                  <a:cubicBezTo>
                    <a:pt x="90165" y="1521"/>
                    <a:pt x="114086" y="20488"/>
                    <a:pt x="130869" y="908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任意多边形: 形状 47"/>
            <p:cNvSpPr/>
            <p:nvPr/>
          </p:nvSpPr>
          <p:spPr>
            <a:xfrm>
              <a:off x="11191445" y="6627409"/>
              <a:ext cx="142997" cy="109994"/>
            </a:xfrm>
            <a:custGeom>
              <a:gdLst>
                <a:gd name="connsiteX0" fmla="*/ 136924 w 142997"/>
                <a:gd name="connsiteY0" fmla="*/ 70650 h 109994"/>
                <a:gd name="connsiteX1" fmla="*/ 142997 w 142997"/>
                <a:gd name="connsiteY1" fmla="*/ 107358 h 109994"/>
                <a:gd name="connsiteX2" fmla="*/ 0 w 142997"/>
                <a:gd name="connsiteY2" fmla="*/ 2348 h 109994"/>
                <a:gd name="connsiteX3" fmla="*/ 112682 w 142997"/>
                <a:gd name="connsiteY3" fmla="*/ 49978 h 109994"/>
                <a:gd name="connsiteX4" fmla="*/ 137456 w 142997"/>
                <a:gd name="connsiteY4" fmla="*/ 71396 h 109994"/>
                <a:gd name="connsiteX5" fmla="*/ 136924 w 142997"/>
                <a:gd name="connsiteY5" fmla="*/ 70650 h 1099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97" h="109994">
                  <a:moveTo>
                    <a:pt x="136924" y="70650"/>
                  </a:moveTo>
                  <a:cubicBezTo>
                    <a:pt x="138948" y="82957"/>
                    <a:pt x="140973" y="95317"/>
                    <a:pt x="142997" y="107358"/>
                  </a:cubicBezTo>
                  <a:cubicBezTo>
                    <a:pt x="78904" y="122809"/>
                    <a:pt x="6766" y="68092"/>
                    <a:pt x="0" y="2348"/>
                  </a:cubicBezTo>
                  <a:cubicBezTo>
                    <a:pt x="40704" y="-7348"/>
                    <a:pt x="89027" y="13856"/>
                    <a:pt x="112682" y="49978"/>
                  </a:cubicBezTo>
                  <a:cubicBezTo>
                    <a:pt x="118436" y="58769"/>
                    <a:pt x="129039" y="64363"/>
                    <a:pt x="137456" y="71396"/>
                  </a:cubicBezTo>
                  <a:cubicBezTo>
                    <a:pt x="137403" y="71396"/>
                    <a:pt x="136924" y="70650"/>
                    <a:pt x="136924" y="706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任意多边形: 形状 48"/>
            <p:cNvSpPr/>
            <p:nvPr/>
          </p:nvSpPr>
          <p:spPr>
            <a:xfrm>
              <a:off x="9630767" y="6212666"/>
              <a:ext cx="125859" cy="101927"/>
            </a:xfrm>
            <a:custGeom>
              <a:gdLst>
                <a:gd name="connsiteX0" fmla="*/ 125859 w 125859"/>
                <a:gd name="connsiteY0" fmla="*/ 97586 h 101927"/>
                <a:gd name="connsiteX1" fmla="*/ 3747 w 125859"/>
                <a:gd name="connsiteY1" fmla="*/ 40632 h 101927"/>
                <a:gd name="connsiteX2" fmla="*/ 30226 w 125859"/>
                <a:gd name="connsiteY2" fmla="*/ 301 h 101927"/>
                <a:gd name="connsiteX3" fmla="*/ 125859 w 125859"/>
                <a:gd name="connsiteY3" fmla="*/ 97586 h 101927"/>
              </a:gdLst>
              <a:cxnLst>
                <a:cxn ang="0">
                  <a:pos x="connsiteX0" y="connsiteY0"/>
                </a:cxn>
                <a:cxn ang="0">
                  <a:pos x="connsiteX1" y="connsiteY1"/>
                </a:cxn>
                <a:cxn ang="0">
                  <a:pos x="connsiteX2" y="connsiteY2"/>
                </a:cxn>
                <a:cxn ang="0">
                  <a:pos x="connsiteX3" y="connsiteY3"/>
                </a:cxn>
              </a:cxnLst>
              <a:rect l="l" t="t" r="r" b="b"/>
              <a:pathLst>
                <a:path w="125859" h="101927">
                  <a:moveTo>
                    <a:pt x="125859" y="97586"/>
                  </a:moveTo>
                  <a:cubicBezTo>
                    <a:pt x="70024" y="112184"/>
                    <a:pt x="20583" y="89168"/>
                    <a:pt x="3747" y="40632"/>
                  </a:cubicBezTo>
                  <a:cubicBezTo>
                    <a:pt x="-5470" y="14100"/>
                    <a:pt x="1935" y="2805"/>
                    <a:pt x="30226" y="301"/>
                  </a:cubicBezTo>
                  <a:cubicBezTo>
                    <a:pt x="79987" y="-4068"/>
                    <a:pt x="122982" y="39673"/>
                    <a:pt x="125859" y="975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任意多边形: 形状 49"/>
            <p:cNvSpPr/>
            <p:nvPr/>
          </p:nvSpPr>
          <p:spPr>
            <a:xfrm>
              <a:off x="10013856" y="6373978"/>
              <a:ext cx="134083" cy="100101"/>
            </a:xfrm>
            <a:custGeom>
              <a:gdLst>
                <a:gd name="connsiteX0" fmla="*/ 105804 w 134083"/>
                <a:gd name="connsiteY0" fmla="*/ 100102 h 100101"/>
                <a:gd name="connsiteX1" fmla="*/ 6387 w 134083"/>
                <a:gd name="connsiteY1" fmla="*/ 38193 h 100101"/>
                <a:gd name="connsiteX2" fmla="*/ 30096 w 134083"/>
                <a:gd name="connsiteY2" fmla="*/ 46 h 100101"/>
                <a:gd name="connsiteX3" fmla="*/ 128287 w 134083"/>
                <a:gd name="connsiteY3" fmla="*/ 56787 h 100101"/>
                <a:gd name="connsiteX4" fmla="*/ 133082 w 134083"/>
                <a:gd name="connsiteY4" fmla="*/ 92803 h 100101"/>
                <a:gd name="connsiteX5" fmla="*/ 105804 w 134083"/>
                <a:gd name="connsiteY5" fmla="*/ 100102 h 100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83" h="100101">
                  <a:moveTo>
                    <a:pt x="105804" y="100102"/>
                  </a:moveTo>
                  <a:cubicBezTo>
                    <a:pt x="59665" y="98184"/>
                    <a:pt x="26527" y="78098"/>
                    <a:pt x="6387" y="38193"/>
                  </a:cubicBezTo>
                  <a:cubicBezTo>
                    <a:pt x="-7092" y="11501"/>
                    <a:pt x="740" y="-859"/>
                    <a:pt x="30096" y="46"/>
                  </a:cubicBezTo>
                  <a:cubicBezTo>
                    <a:pt x="72558" y="1272"/>
                    <a:pt x="106603" y="20025"/>
                    <a:pt x="128287" y="56787"/>
                  </a:cubicBezTo>
                  <a:cubicBezTo>
                    <a:pt x="134094" y="66643"/>
                    <a:pt x="135213" y="81348"/>
                    <a:pt x="133082" y="92803"/>
                  </a:cubicBezTo>
                  <a:cubicBezTo>
                    <a:pt x="132336" y="96799"/>
                    <a:pt x="115340" y="97758"/>
                    <a:pt x="105804" y="1001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50"/>
            <p:cNvSpPr/>
            <p:nvPr/>
          </p:nvSpPr>
          <p:spPr>
            <a:xfrm>
              <a:off x="9478928" y="6520005"/>
              <a:ext cx="126502" cy="98907"/>
            </a:xfrm>
            <a:custGeom>
              <a:gdLst>
                <a:gd name="connsiteX0" fmla="*/ 34112 w 126502"/>
                <a:gd name="connsiteY0" fmla="*/ 0 h 98907"/>
                <a:gd name="connsiteX1" fmla="*/ 123725 w 126502"/>
                <a:gd name="connsiteY1" fmla="*/ 59671 h 98907"/>
                <a:gd name="connsiteX2" fmla="*/ 100496 w 126502"/>
                <a:gd name="connsiteY2" fmla="*/ 98084 h 98907"/>
                <a:gd name="connsiteX3" fmla="*/ 11096 w 126502"/>
                <a:gd name="connsiteY3" fmla="*/ 59778 h 98907"/>
                <a:gd name="connsiteX4" fmla="*/ 601 w 126502"/>
                <a:gd name="connsiteY4" fmla="*/ 15610 h 98907"/>
                <a:gd name="connsiteX5" fmla="*/ 34112 w 126502"/>
                <a:gd name="connsiteY5" fmla="*/ 0 h 98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02" h="98907">
                  <a:moveTo>
                    <a:pt x="34112" y="0"/>
                  </a:moveTo>
                  <a:cubicBezTo>
                    <a:pt x="73218" y="799"/>
                    <a:pt x="112431" y="25680"/>
                    <a:pt x="123725" y="59671"/>
                  </a:cubicBezTo>
                  <a:cubicBezTo>
                    <a:pt x="130918" y="81408"/>
                    <a:pt x="124471" y="95314"/>
                    <a:pt x="100496" y="98084"/>
                  </a:cubicBezTo>
                  <a:cubicBezTo>
                    <a:pt x="63415" y="102400"/>
                    <a:pt x="32301" y="89773"/>
                    <a:pt x="11096" y="59778"/>
                  </a:cubicBezTo>
                  <a:cubicBezTo>
                    <a:pt x="2732" y="47950"/>
                    <a:pt x="-1690" y="29622"/>
                    <a:pt x="601" y="15610"/>
                  </a:cubicBezTo>
                  <a:cubicBezTo>
                    <a:pt x="1773" y="8791"/>
                    <a:pt x="22338" y="5168"/>
                    <a:pt x="3411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51"/>
            <p:cNvSpPr/>
            <p:nvPr/>
          </p:nvSpPr>
          <p:spPr>
            <a:xfrm>
              <a:off x="9477068" y="6215084"/>
              <a:ext cx="127280" cy="99236"/>
            </a:xfrm>
            <a:custGeom>
              <a:gdLst>
                <a:gd name="connsiteX0" fmla="*/ 34268 w 127280"/>
                <a:gd name="connsiteY0" fmla="*/ 14 h 99236"/>
                <a:gd name="connsiteX1" fmla="*/ 123774 w 127280"/>
                <a:gd name="connsiteY1" fmla="*/ 61337 h 99236"/>
                <a:gd name="connsiteX2" fmla="*/ 100758 w 127280"/>
                <a:gd name="connsiteY2" fmla="*/ 98578 h 99236"/>
                <a:gd name="connsiteX3" fmla="*/ 4965 w 127280"/>
                <a:gd name="connsiteY3" fmla="*/ 41251 h 99236"/>
                <a:gd name="connsiteX4" fmla="*/ 34268 w 127280"/>
                <a:gd name="connsiteY4" fmla="*/ 14 h 992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278" h="99236">
                  <a:moveTo>
                    <a:pt x="34268" y="14"/>
                  </a:moveTo>
                  <a:cubicBezTo>
                    <a:pt x="75984" y="653"/>
                    <a:pt x="109443" y="24522"/>
                    <a:pt x="123774" y="61337"/>
                  </a:cubicBezTo>
                  <a:cubicBezTo>
                    <a:pt x="133204" y="85631"/>
                    <a:pt x="122975" y="95168"/>
                    <a:pt x="100758" y="98578"/>
                  </a:cubicBezTo>
                  <a:cubicBezTo>
                    <a:pt x="65595" y="103959"/>
                    <a:pt x="18338" y="75615"/>
                    <a:pt x="4965" y="41251"/>
                  </a:cubicBezTo>
                  <a:cubicBezTo>
                    <a:pt x="-6649" y="11256"/>
                    <a:pt x="1715" y="-466"/>
                    <a:pt x="34268" y="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52"/>
            <p:cNvSpPr/>
            <p:nvPr/>
          </p:nvSpPr>
          <p:spPr>
            <a:xfrm>
              <a:off x="10141788" y="6097642"/>
              <a:ext cx="125808" cy="106476"/>
            </a:xfrm>
            <a:custGeom>
              <a:gdLst>
                <a:gd name="connsiteX0" fmla="*/ 125770 w 125808"/>
                <a:gd name="connsiteY0" fmla="*/ 105628 h 106476"/>
                <a:gd name="connsiteX1" fmla="*/ 1100 w 125808"/>
                <a:gd name="connsiteY1" fmla="*/ 28428 h 106476"/>
                <a:gd name="connsiteX2" fmla="*/ 20866 w 125808"/>
                <a:gd name="connsiteY2" fmla="*/ 138 h 106476"/>
                <a:gd name="connsiteX3" fmla="*/ 125770 w 125808"/>
                <a:gd name="connsiteY3" fmla="*/ 105628 h 106476"/>
              </a:gdLst>
              <a:cxnLst>
                <a:cxn ang="0">
                  <a:pos x="connsiteX0" y="connsiteY0"/>
                </a:cxn>
                <a:cxn ang="0">
                  <a:pos x="connsiteX1" y="connsiteY1"/>
                </a:cxn>
                <a:cxn ang="0">
                  <a:pos x="connsiteX2" y="connsiteY2"/>
                </a:cxn>
                <a:cxn ang="0">
                  <a:pos x="connsiteX3" y="connsiteY3"/>
                </a:cxn>
              </a:cxnLst>
              <a:rect l="l" t="t" r="r" b="b"/>
              <a:pathLst>
                <a:path w="125806" h="106476">
                  <a:moveTo>
                    <a:pt x="125770" y="105628"/>
                  </a:moveTo>
                  <a:cubicBezTo>
                    <a:pt x="58853" y="112021"/>
                    <a:pt x="12022" y="81919"/>
                    <a:pt x="1100" y="28428"/>
                  </a:cubicBezTo>
                  <a:cubicBezTo>
                    <a:pt x="-2576" y="10527"/>
                    <a:pt x="2699" y="1310"/>
                    <a:pt x="20866" y="138"/>
                  </a:cubicBezTo>
                  <a:cubicBezTo>
                    <a:pt x="72226" y="-3112"/>
                    <a:pt x="127475" y="51551"/>
                    <a:pt x="125770" y="1056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53"/>
            <p:cNvSpPr/>
            <p:nvPr/>
          </p:nvSpPr>
          <p:spPr>
            <a:xfrm>
              <a:off x="10280724" y="6116053"/>
              <a:ext cx="127903" cy="107098"/>
            </a:xfrm>
            <a:custGeom>
              <a:gdLst>
                <a:gd name="connsiteX0" fmla="*/ 29456 w 127903"/>
                <a:gd name="connsiteY0" fmla="*/ 1 h 107098"/>
                <a:gd name="connsiteX1" fmla="*/ 127860 w 127903"/>
                <a:gd name="connsiteY1" fmla="*/ 86365 h 107098"/>
                <a:gd name="connsiteX2" fmla="*/ 109906 w 127903"/>
                <a:gd name="connsiteY2" fmla="*/ 106770 h 107098"/>
                <a:gd name="connsiteX3" fmla="*/ 1112 w 127903"/>
                <a:gd name="connsiteY3" fmla="*/ 24562 h 107098"/>
                <a:gd name="connsiteX4" fmla="*/ 29456 w 127903"/>
                <a:gd name="connsiteY4" fmla="*/ 1 h 1070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903" h="107098">
                  <a:moveTo>
                    <a:pt x="29456" y="1"/>
                  </a:moveTo>
                  <a:cubicBezTo>
                    <a:pt x="73357" y="587"/>
                    <a:pt x="121627" y="41611"/>
                    <a:pt x="127860" y="86365"/>
                  </a:cubicBezTo>
                  <a:cubicBezTo>
                    <a:pt x="128712" y="92491"/>
                    <a:pt x="116778" y="106130"/>
                    <a:pt x="109906" y="106770"/>
                  </a:cubicBezTo>
                  <a:cubicBezTo>
                    <a:pt x="63074" y="111192"/>
                    <a:pt x="10969" y="70275"/>
                    <a:pt x="1112" y="24562"/>
                  </a:cubicBezTo>
                  <a:cubicBezTo>
                    <a:pt x="-4641" y="-1916"/>
                    <a:pt x="12994" y="108"/>
                    <a:pt x="29456" y="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任意多边形: 形状 54"/>
            <p:cNvSpPr/>
            <p:nvPr/>
          </p:nvSpPr>
          <p:spPr>
            <a:xfrm>
              <a:off x="9396717" y="6371734"/>
              <a:ext cx="123011" cy="96744"/>
            </a:xfrm>
            <a:custGeom>
              <a:gdLst>
                <a:gd name="connsiteX0" fmla="*/ 52231 w 123011"/>
                <a:gd name="connsiteY0" fmla="*/ 0 h 96744"/>
                <a:gd name="connsiteX1" fmla="*/ 122877 w 123011"/>
                <a:gd name="connsiteY1" fmla="*/ 74056 h 96744"/>
                <a:gd name="connsiteX2" fmla="*/ 105295 w 123011"/>
                <a:gd name="connsiteY2" fmla="*/ 94568 h 96744"/>
                <a:gd name="connsiteX3" fmla="*/ 9609 w 123011"/>
                <a:gd name="connsiteY3" fmla="*/ 51253 h 96744"/>
                <a:gd name="connsiteX4" fmla="*/ 34969 w 123011"/>
                <a:gd name="connsiteY4" fmla="*/ 1545 h 96744"/>
                <a:gd name="connsiteX5" fmla="*/ 52231 w 123011"/>
                <a:gd name="connsiteY5" fmla="*/ 0 h 967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11" h="96744">
                  <a:moveTo>
                    <a:pt x="52231" y="0"/>
                  </a:moveTo>
                  <a:cubicBezTo>
                    <a:pt x="89578" y="480"/>
                    <a:pt x="125487" y="37774"/>
                    <a:pt x="122877" y="74056"/>
                  </a:cubicBezTo>
                  <a:cubicBezTo>
                    <a:pt x="122344" y="81515"/>
                    <a:pt x="112701" y="92597"/>
                    <a:pt x="105295" y="94568"/>
                  </a:cubicBezTo>
                  <a:cubicBezTo>
                    <a:pt x="70878" y="103732"/>
                    <a:pt x="27403" y="82953"/>
                    <a:pt x="9609" y="51253"/>
                  </a:cubicBezTo>
                  <a:cubicBezTo>
                    <a:pt x="-8506" y="18914"/>
                    <a:pt x="-1527" y="5115"/>
                    <a:pt x="34969" y="1545"/>
                  </a:cubicBezTo>
                  <a:cubicBezTo>
                    <a:pt x="41309" y="906"/>
                    <a:pt x="47702" y="426"/>
                    <a:pt x="522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55"/>
            <p:cNvSpPr/>
            <p:nvPr/>
          </p:nvSpPr>
          <p:spPr>
            <a:xfrm>
              <a:off x="9784622" y="6219306"/>
              <a:ext cx="130281" cy="101941"/>
            </a:xfrm>
            <a:custGeom>
              <a:gdLst>
                <a:gd name="connsiteX0" fmla="*/ 96567 w 130281"/>
                <a:gd name="connsiteY0" fmla="*/ 101921 h 101941"/>
                <a:gd name="connsiteX1" fmla="*/ 4290 w 130281"/>
                <a:gd name="connsiteY1" fmla="*/ 37934 h 101941"/>
                <a:gd name="connsiteX2" fmla="*/ 31088 w 130281"/>
                <a:gd name="connsiteY2" fmla="*/ 214 h 101941"/>
                <a:gd name="connsiteX3" fmla="*/ 122886 w 130281"/>
                <a:gd name="connsiteY3" fmla="*/ 61536 h 101941"/>
                <a:gd name="connsiteX4" fmla="*/ 96567 w 130281"/>
                <a:gd name="connsiteY4" fmla="*/ 101921 h 1019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281" h="101941">
                  <a:moveTo>
                    <a:pt x="96567" y="101921"/>
                  </a:moveTo>
                  <a:cubicBezTo>
                    <a:pt x="57461" y="101175"/>
                    <a:pt x="18302" y="74057"/>
                    <a:pt x="4290" y="37934"/>
                  </a:cubicBezTo>
                  <a:cubicBezTo>
                    <a:pt x="-6100" y="11242"/>
                    <a:pt x="2212" y="-1864"/>
                    <a:pt x="31088" y="214"/>
                  </a:cubicBezTo>
                  <a:cubicBezTo>
                    <a:pt x="72645" y="3251"/>
                    <a:pt x="103706" y="24988"/>
                    <a:pt x="122886" y="61536"/>
                  </a:cubicBezTo>
                  <a:cubicBezTo>
                    <a:pt x="138230" y="90786"/>
                    <a:pt x="129812" y="102507"/>
                    <a:pt x="96567" y="101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56"/>
            <p:cNvSpPr/>
            <p:nvPr/>
          </p:nvSpPr>
          <p:spPr>
            <a:xfrm>
              <a:off x="9561523" y="6678826"/>
              <a:ext cx="128484" cy="95589"/>
            </a:xfrm>
            <a:custGeom>
              <a:gdLst>
                <a:gd name="connsiteX0" fmla="*/ 0 w 128484"/>
                <a:gd name="connsiteY0" fmla="*/ 9537 h 95589"/>
                <a:gd name="connsiteX1" fmla="*/ 121739 w 128484"/>
                <a:gd name="connsiteY1" fmla="*/ 47044 h 95589"/>
                <a:gd name="connsiteX2" fmla="*/ 95580 w 128484"/>
                <a:gd name="connsiteY2" fmla="*/ 94994 h 95589"/>
                <a:gd name="connsiteX3" fmla="*/ 0 w 128484"/>
                <a:gd name="connsiteY3" fmla="*/ 9537 h 95589"/>
              </a:gdLst>
              <a:cxnLst>
                <a:cxn ang="0">
                  <a:pos x="connsiteX0" y="connsiteY0"/>
                </a:cxn>
                <a:cxn ang="0">
                  <a:pos x="connsiteX1" y="connsiteY1"/>
                </a:cxn>
                <a:cxn ang="0">
                  <a:pos x="connsiteX2" y="connsiteY2"/>
                </a:cxn>
                <a:cxn ang="0">
                  <a:pos x="connsiteX3" y="connsiteY3"/>
                </a:cxn>
              </a:cxnLst>
              <a:rect l="l" t="t" r="r" b="b"/>
              <a:pathLst>
                <a:path w="128484" h="95589">
                  <a:moveTo>
                    <a:pt x="0" y="9537"/>
                  </a:moveTo>
                  <a:cubicBezTo>
                    <a:pt x="51999" y="-11827"/>
                    <a:pt x="100215" y="3570"/>
                    <a:pt x="121739" y="47044"/>
                  </a:cubicBezTo>
                  <a:cubicBezTo>
                    <a:pt x="136124" y="76081"/>
                    <a:pt x="127547" y="91744"/>
                    <a:pt x="95580" y="94994"/>
                  </a:cubicBezTo>
                  <a:cubicBezTo>
                    <a:pt x="48270" y="99842"/>
                    <a:pt x="20405" y="75388"/>
                    <a:pt x="0" y="95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57"/>
            <p:cNvSpPr/>
            <p:nvPr/>
          </p:nvSpPr>
          <p:spPr>
            <a:xfrm>
              <a:off x="10544533" y="6149986"/>
              <a:ext cx="132303" cy="108046"/>
            </a:xfrm>
            <a:custGeom>
              <a:gdLst>
                <a:gd name="connsiteX0" fmla="*/ 132304 w 132303"/>
                <a:gd name="connsiteY0" fmla="*/ 106935 h 108046"/>
                <a:gd name="connsiteX1" fmla="*/ 1987 w 132303"/>
                <a:gd name="connsiteY1" fmla="*/ 28777 h 108046"/>
                <a:gd name="connsiteX2" fmla="*/ 22872 w 132303"/>
                <a:gd name="connsiteY2" fmla="*/ 7 h 108046"/>
                <a:gd name="connsiteX3" fmla="*/ 132304 w 132303"/>
                <a:gd name="connsiteY3" fmla="*/ 106935 h 108046"/>
              </a:gdLst>
              <a:cxnLst>
                <a:cxn ang="0">
                  <a:pos x="connsiteX0" y="connsiteY0"/>
                </a:cxn>
                <a:cxn ang="0">
                  <a:pos x="connsiteX1" y="connsiteY1"/>
                </a:cxn>
                <a:cxn ang="0">
                  <a:pos x="connsiteX2" y="connsiteY2"/>
                </a:cxn>
                <a:cxn ang="0">
                  <a:pos x="connsiteX3" y="connsiteY3"/>
                </a:cxn>
              </a:cxnLst>
              <a:rect l="l" t="t" r="r" b="b"/>
              <a:pathLst>
                <a:path w="132303" h="108046">
                  <a:moveTo>
                    <a:pt x="132304" y="106935"/>
                  </a:moveTo>
                  <a:cubicBezTo>
                    <a:pt x="79559" y="115193"/>
                    <a:pt x="16319" y="76300"/>
                    <a:pt x="1987" y="28777"/>
                  </a:cubicBezTo>
                  <a:cubicBezTo>
                    <a:pt x="-3714" y="9810"/>
                    <a:pt x="2733" y="273"/>
                    <a:pt x="22872" y="7"/>
                  </a:cubicBezTo>
                  <a:cubicBezTo>
                    <a:pt x="73325" y="-686"/>
                    <a:pt x="129960" y="53657"/>
                    <a:pt x="132304" y="1069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58"/>
            <p:cNvSpPr/>
            <p:nvPr/>
          </p:nvSpPr>
          <p:spPr>
            <a:xfrm>
              <a:off x="10887278" y="6331489"/>
              <a:ext cx="144440" cy="113932"/>
            </a:xfrm>
            <a:custGeom>
              <a:gdLst>
                <a:gd name="connsiteX0" fmla="*/ 144441 w 144440"/>
                <a:gd name="connsiteY0" fmla="*/ 108600 h 113932"/>
                <a:gd name="connsiteX1" fmla="*/ 1603 w 144440"/>
                <a:gd name="connsiteY1" fmla="*/ 25700 h 113932"/>
                <a:gd name="connsiteX2" fmla="*/ 21743 w 144440"/>
                <a:gd name="connsiteY2" fmla="*/ 1671 h 113932"/>
                <a:gd name="connsiteX3" fmla="*/ 98089 w 144440"/>
                <a:gd name="connsiteY3" fmla="*/ 42216 h 113932"/>
                <a:gd name="connsiteX4" fmla="*/ 144441 w 144440"/>
                <a:gd name="connsiteY4" fmla="*/ 108600 h 113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440" h="113932">
                  <a:moveTo>
                    <a:pt x="144441" y="108600"/>
                  </a:moveTo>
                  <a:cubicBezTo>
                    <a:pt x="90098" y="131509"/>
                    <a:pt x="16521" y="76260"/>
                    <a:pt x="1603" y="25700"/>
                  </a:cubicBezTo>
                  <a:cubicBezTo>
                    <a:pt x="-3884" y="7106"/>
                    <a:pt x="5173" y="-4509"/>
                    <a:pt x="21743" y="1671"/>
                  </a:cubicBezTo>
                  <a:cubicBezTo>
                    <a:pt x="48701" y="11688"/>
                    <a:pt x="76618" y="23888"/>
                    <a:pt x="98089" y="42216"/>
                  </a:cubicBezTo>
                  <a:cubicBezTo>
                    <a:pt x="117216" y="58625"/>
                    <a:pt x="128244" y="84518"/>
                    <a:pt x="144441" y="1086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59"/>
            <p:cNvSpPr/>
            <p:nvPr/>
          </p:nvSpPr>
          <p:spPr>
            <a:xfrm>
              <a:off x="11099594" y="6497180"/>
              <a:ext cx="137009" cy="112229"/>
            </a:xfrm>
            <a:custGeom>
              <a:gdLst>
                <a:gd name="connsiteX0" fmla="*/ 0 w 137009"/>
                <a:gd name="connsiteY0" fmla="*/ 1461 h 112229"/>
                <a:gd name="connsiteX1" fmla="*/ 136977 w 137009"/>
                <a:gd name="connsiteY1" fmla="*/ 92939 h 112229"/>
                <a:gd name="connsiteX2" fmla="*/ 121260 w 137009"/>
                <a:gd name="connsiteY2" fmla="*/ 112172 h 112229"/>
                <a:gd name="connsiteX3" fmla="*/ 0 w 137009"/>
                <a:gd name="connsiteY3" fmla="*/ 1461 h 112229"/>
              </a:gdLst>
              <a:cxnLst>
                <a:cxn ang="0">
                  <a:pos x="connsiteX0" y="connsiteY0"/>
                </a:cxn>
                <a:cxn ang="0">
                  <a:pos x="connsiteX1" y="connsiteY1"/>
                </a:cxn>
                <a:cxn ang="0">
                  <a:pos x="connsiteX2" y="connsiteY2"/>
                </a:cxn>
                <a:cxn ang="0">
                  <a:pos x="connsiteX3" y="connsiteY3"/>
                </a:cxn>
              </a:cxnLst>
              <a:rect l="l" t="t" r="r" b="b"/>
              <a:pathLst>
                <a:path w="137009" h="112229">
                  <a:moveTo>
                    <a:pt x="0" y="1461"/>
                  </a:moveTo>
                  <a:cubicBezTo>
                    <a:pt x="54396" y="-9354"/>
                    <a:pt x="130956" y="41739"/>
                    <a:pt x="136977" y="92939"/>
                  </a:cubicBezTo>
                  <a:cubicBezTo>
                    <a:pt x="137669" y="98959"/>
                    <a:pt x="127120" y="111853"/>
                    <a:pt x="121260" y="112172"/>
                  </a:cubicBezTo>
                  <a:cubicBezTo>
                    <a:pt x="77306" y="114410"/>
                    <a:pt x="6979" y="50210"/>
                    <a:pt x="0" y="1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任意多边形: 形状 60"/>
            <p:cNvSpPr/>
            <p:nvPr/>
          </p:nvSpPr>
          <p:spPr>
            <a:xfrm>
              <a:off x="9396535" y="6681934"/>
              <a:ext cx="122499" cy="92660"/>
            </a:xfrm>
            <a:custGeom>
              <a:gdLst>
                <a:gd name="connsiteX0" fmla="*/ 122046 w 122499"/>
                <a:gd name="connsiteY0" fmla="*/ 86132 h 92660"/>
                <a:gd name="connsiteX1" fmla="*/ 3344 w 122499"/>
                <a:gd name="connsiteY1" fmla="*/ 41326 h 92660"/>
                <a:gd name="connsiteX2" fmla="*/ 32487 w 122499"/>
                <a:gd name="connsiteY2" fmla="*/ 142 h 92660"/>
                <a:gd name="connsiteX3" fmla="*/ 122046 w 122499"/>
                <a:gd name="connsiteY3" fmla="*/ 86132 h 92660"/>
              </a:gdLst>
              <a:cxnLst>
                <a:cxn ang="0">
                  <a:pos x="connsiteX0" y="connsiteY0"/>
                </a:cxn>
                <a:cxn ang="0">
                  <a:pos x="connsiteX1" y="connsiteY1"/>
                </a:cxn>
                <a:cxn ang="0">
                  <a:pos x="connsiteX2" y="connsiteY2"/>
                </a:cxn>
                <a:cxn ang="0">
                  <a:pos x="connsiteX3" y="connsiteY3"/>
                </a:cxn>
              </a:cxnLst>
              <a:rect l="l" t="t" r="r" b="b"/>
              <a:pathLst>
                <a:path w="122499" h="92660">
                  <a:moveTo>
                    <a:pt x="122046" y="86132"/>
                  </a:moveTo>
                  <a:cubicBezTo>
                    <a:pt x="57527" y="102754"/>
                    <a:pt x="17409" y="87570"/>
                    <a:pt x="3344" y="41326"/>
                  </a:cubicBezTo>
                  <a:cubicBezTo>
                    <a:pt x="-5341" y="12715"/>
                    <a:pt x="2385" y="1740"/>
                    <a:pt x="32487" y="142"/>
                  </a:cubicBezTo>
                  <a:cubicBezTo>
                    <a:pt x="85924" y="-2682"/>
                    <a:pt x="127321" y="37063"/>
                    <a:pt x="122046" y="861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任意多边形: 形状 61"/>
            <p:cNvSpPr/>
            <p:nvPr/>
          </p:nvSpPr>
          <p:spPr>
            <a:xfrm>
              <a:off x="9922051" y="5943323"/>
              <a:ext cx="126414" cy="105920"/>
            </a:xfrm>
            <a:custGeom>
              <a:gdLst>
                <a:gd name="connsiteX0" fmla="*/ 101762 w 126414"/>
                <a:gd name="connsiteY0" fmla="*/ 105921 h 105920"/>
                <a:gd name="connsiteX1" fmla="*/ 2506 w 126414"/>
                <a:gd name="connsiteY1" fmla="*/ 30373 h 105920"/>
                <a:gd name="connsiteX2" fmla="*/ 24084 w 126414"/>
                <a:gd name="connsiteY2" fmla="*/ 5 h 105920"/>
                <a:gd name="connsiteX3" fmla="*/ 124512 w 126414"/>
                <a:gd name="connsiteY3" fmla="*/ 75233 h 105920"/>
                <a:gd name="connsiteX4" fmla="*/ 101762 w 126414"/>
                <a:gd name="connsiteY4" fmla="*/ 105921 h 1059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414" h="105920">
                  <a:moveTo>
                    <a:pt x="101762" y="105921"/>
                  </a:moveTo>
                  <a:cubicBezTo>
                    <a:pt x="64361" y="105868"/>
                    <a:pt x="13748" y="66815"/>
                    <a:pt x="2506" y="30373"/>
                  </a:cubicBezTo>
                  <a:cubicBezTo>
                    <a:pt x="-3781" y="9968"/>
                    <a:pt x="1174" y="-261"/>
                    <a:pt x="24084" y="5"/>
                  </a:cubicBezTo>
                  <a:cubicBezTo>
                    <a:pt x="70914" y="538"/>
                    <a:pt x="112471" y="31705"/>
                    <a:pt x="124512" y="75233"/>
                  </a:cubicBezTo>
                  <a:cubicBezTo>
                    <a:pt x="130319" y="96278"/>
                    <a:pt x="122860" y="105761"/>
                    <a:pt x="101762" y="105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任意多边形: 形状 62"/>
            <p:cNvSpPr/>
            <p:nvPr/>
          </p:nvSpPr>
          <p:spPr>
            <a:xfrm>
              <a:off x="10061838" y="5957668"/>
              <a:ext cx="126963" cy="105217"/>
            </a:xfrm>
            <a:custGeom>
              <a:gdLst>
                <a:gd name="connsiteX0" fmla="*/ 26867 w 126963"/>
                <a:gd name="connsiteY0" fmla="*/ 46 h 105217"/>
                <a:gd name="connsiteX1" fmla="*/ 124631 w 126963"/>
                <a:gd name="connsiteY1" fmla="*/ 73462 h 105217"/>
                <a:gd name="connsiteX2" fmla="*/ 100230 w 126963"/>
                <a:gd name="connsiteY2" fmla="*/ 105162 h 105217"/>
                <a:gd name="connsiteX3" fmla="*/ 2679 w 126963"/>
                <a:gd name="connsiteY3" fmla="*/ 30201 h 105217"/>
                <a:gd name="connsiteX4" fmla="*/ 26867 w 126963"/>
                <a:gd name="connsiteY4" fmla="*/ 46 h 1052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963" h="105217">
                  <a:moveTo>
                    <a:pt x="26867" y="46"/>
                  </a:moveTo>
                  <a:cubicBezTo>
                    <a:pt x="74337" y="1484"/>
                    <a:pt x="111738" y="30361"/>
                    <a:pt x="124631" y="73462"/>
                  </a:cubicBezTo>
                  <a:cubicBezTo>
                    <a:pt x="131717" y="97064"/>
                    <a:pt x="122394" y="106015"/>
                    <a:pt x="100230" y="105162"/>
                  </a:cubicBezTo>
                  <a:cubicBezTo>
                    <a:pt x="66026" y="103884"/>
                    <a:pt x="12855" y="62594"/>
                    <a:pt x="2679" y="30201"/>
                  </a:cubicBezTo>
                  <a:cubicBezTo>
                    <a:pt x="-4407" y="7611"/>
                    <a:pt x="2200" y="-700"/>
                    <a:pt x="26867" y="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63"/>
            <p:cNvSpPr/>
            <p:nvPr/>
          </p:nvSpPr>
          <p:spPr>
            <a:xfrm>
              <a:off x="10003887" y="6091861"/>
              <a:ext cx="121258" cy="99358"/>
            </a:xfrm>
            <a:custGeom>
              <a:gdLst>
                <a:gd name="connsiteX0" fmla="*/ 120408 w 121258"/>
                <a:gd name="connsiteY0" fmla="*/ 98302 h 99358"/>
                <a:gd name="connsiteX1" fmla="*/ 7992 w 121258"/>
                <a:gd name="connsiteY1" fmla="*/ 48115 h 99358"/>
                <a:gd name="connsiteX2" fmla="*/ 0 w 121258"/>
                <a:gd name="connsiteY2" fmla="*/ 3468 h 99358"/>
                <a:gd name="connsiteX3" fmla="*/ 45499 w 121258"/>
                <a:gd name="connsiteY3" fmla="*/ 1390 h 99358"/>
                <a:gd name="connsiteX4" fmla="*/ 120408 w 121258"/>
                <a:gd name="connsiteY4" fmla="*/ 98302 h 99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257" h="99358">
                  <a:moveTo>
                    <a:pt x="120408" y="98302"/>
                  </a:moveTo>
                  <a:cubicBezTo>
                    <a:pt x="71978" y="103204"/>
                    <a:pt x="31647" y="91802"/>
                    <a:pt x="7992" y="48115"/>
                  </a:cubicBezTo>
                  <a:cubicBezTo>
                    <a:pt x="1172" y="35488"/>
                    <a:pt x="2451" y="18492"/>
                    <a:pt x="0" y="3468"/>
                  </a:cubicBezTo>
                  <a:cubicBezTo>
                    <a:pt x="15237" y="2509"/>
                    <a:pt x="31487" y="-2339"/>
                    <a:pt x="45499" y="1390"/>
                  </a:cubicBezTo>
                  <a:cubicBezTo>
                    <a:pt x="95633" y="14710"/>
                    <a:pt x="126907" y="56000"/>
                    <a:pt x="120408" y="983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64"/>
            <p:cNvSpPr/>
            <p:nvPr/>
          </p:nvSpPr>
          <p:spPr>
            <a:xfrm>
              <a:off x="9314016" y="6531700"/>
              <a:ext cx="125359" cy="92361"/>
            </a:xfrm>
            <a:custGeom>
              <a:gdLst>
                <a:gd name="connsiteX0" fmla="*/ 36474 w 125359"/>
                <a:gd name="connsiteY0" fmla="*/ 27 h 92361"/>
                <a:gd name="connsiteX1" fmla="*/ 122198 w 125359"/>
                <a:gd name="connsiteY1" fmla="*/ 55542 h 92361"/>
                <a:gd name="connsiteX2" fmla="*/ 105895 w 125359"/>
                <a:gd name="connsiteY2" fmla="*/ 87828 h 92361"/>
                <a:gd name="connsiteX3" fmla="*/ 6585 w 125359"/>
                <a:gd name="connsiteY3" fmla="*/ 44673 h 92361"/>
                <a:gd name="connsiteX4" fmla="*/ 36474 w 125359"/>
                <a:gd name="connsiteY4" fmla="*/ 27 h 923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5359" h="92361">
                  <a:moveTo>
                    <a:pt x="36474" y="27"/>
                  </a:moveTo>
                  <a:cubicBezTo>
                    <a:pt x="72223" y="-932"/>
                    <a:pt x="110796" y="23948"/>
                    <a:pt x="122198" y="55542"/>
                  </a:cubicBezTo>
                  <a:cubicBezTo>
                    <a:pt x="128112" y="71898"/>
                    <a:pt x="127313" y="82394"/>
                    <a:pt x="105895" y="87828"/>
                  </a:cubicBezTo>
                  <a:cubicBezTo>
                    <a:pt x="56293" y="100349"/>
                    <a:pt x="23048" y="87242"/>
                    <a:pt x="6585" y="44673"/>
                  </a:cubicBezTo>
                  <a:cubicBezTo>
                    <a:pt x="-6894" y="9830"/>
                    <a:pt x="-980" y="1039"/>
                    <a:pt x="36474" y="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65"/>
            <p:cNvSpPr/>
            <p:nvPr/>
          </p:nvSpPr>
          <p:spPr>
            <a:xfrm>
              <a:off x="9557388" y="6068137"/>
              <a:ext cx="121190" cy="102900"/>
            </a:xfrm>
            <a:custGeom>
              <a:gdLst>
                <a:gd name="connsiteX0" fmla="*/ 92416 w 121190"/>
                <a:gd name="connsiteY0" fmla="*/ 102900 h 102900"/>
                <a:gd name="connsiteX1" fmla="*/ 33 w 121190"/>
                <a:gd name="connsiteY1" fmla="*/ 23570 h 102900"/>
                <a:gd name="connsiteX2" fmla="*/ 12766 w 121190"/>
                <a:gd name="connsiteY2" fmla="*/ 2951 h 102900"/>
                <a:gd name="connsiteX3" fmla="*/ 120494 w 121190"/>
                <a:gd name="connsiteY3" fmla="*/ 72585 h 102900"/>
                <a:gd name="connsiteX4" fmla="*/ 92416 w 121190"/>
                <a:gd name="connsiteY4" fmla="*/ 102900 h 102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190" h="102900">
                  <a:moveTo>
                    <a:pt x="92416" y="102900"/>
                  </a:moveTo>
                  <a:cubicBezTo>
                    <a:pt x="48089" y="101515"/>
                    <a:pt x="3602" y="63102"/>
                    <a:pt x="33" y="23570"/>
                  </a:cubicBezTo>
                  <a:cubicBezTo>
                    <a:pt x="-553" y="16910"/>
                    <a:pt x="6799" y="4656"/>
                    <a:pt x="12766" y="2951"/>
                  </a:cubicBezTo>
                  <a:cubicBezTo>
                    <a:pt x="59757" y="-10422"/>
                    <a:pt x="111543" y="23197"/>
                    <a:pt x="120494" y="72585"/>
                  </a:cubicBezTo>
                  <a:cubicBezTo>
                    <a:pt x="124809" y="96187"/>
                    <a:pt x="108293" y="101568"/>
                    <a:pt x="92416" y="1029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66"/>
            <p:cNvSpPr/>
            <p:nvPr/>
          </p:nvSpPr>
          <p:spPr>
            <a:xfrm>
              <a:off x="10675812" y="6171719"/>
              <a:ext cx="131341" cy="109691"/>
            </a:xfrm>
            <a:custGeom>
              <a:gdLst>
                <a:gd name="connsiteX0" fmla="*/ 131342 w 131341"/>
                <a:gd name="connsiteY0" fmla="*/ 108643 h 109691"/>
                <a:gd name="connsiteX1" fmla="*/ 2144 w 131341"/>
                <a:gd name="connsiteY1" fmla="*/ 26596 h 109691"/>
                <a:gd name="connsiteX2" fmla="*/ 19938 w 131341"/>
                <a:gd name="connsiteY2" fmla="*/ 10 h 109691"/>
                <a:gd name="connsiteX3" fmla="*/ 131342 w 131341"/>
                <a:gd name="connsiteY3" fmla="*/ 108643 h 109691"/>
              </a:gdLst>
              <a:cxnLst>
                <a:cxn ang="0">
                  <a:pos x="connsiteX0" y="connsiteY0"/>
                </a:cxn>
                <a:cxn ang="0">
                  <a:pos x="connsiteX1" y="connsiteY1"/>
                </a:cxn>
                <a:cxn ang="0">
                  <a:pos x="connsiteX2" y="connsiteY2"/>
                </a:cxn>
                <a:cxn ang="0">
                  <a:pos x="connsiteX3" y="connsiteY3"/>
                </a:cxn>
              </a:cxnLst>
              <a:rect l="l" t="t" r="r" b="b"/>
              <a:pathLst>
                <a:path w="131341" h="109691">
                  <a:moveTo>
                    <a:pt x="131342" y="108643"/>
                  </a:moveTo>
                  <a:cubicBezTo>
                    <a:pt x="72203" y="116422"/>
                    <a:pt x="16848" y="80086"/>
                    <a:pt x="2144" y="26596"/>
                  </a:cubicBezTo>
                  <a:cubicBezTo>
                    <a:pt x="-2598" y="9441"/>
                    <a:pt x="-627" y="-363"/>
                    <a:pt x="19938" y="10"/>
                  </a:cubicBezTo>
                  <a:cubicBezTo>
                    <a:pt x="67355" y="969"/>
                    <a:pt x="126334" y="57284"/>
                    <a:pt x="131342" y="1086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任意多边形: 形状 67"/>
            <p:cNvSpPr/>
            <p:nvPr/>
          </p:nvSpPr>
          <p:spPr>
            <a:xfrm>
              <a:off x="10335107" y="5993094"/>
              <a:ext cx="128938" cy="101539"/>
            </a:xfrm>
            <a:custGeom>
              <a:gdLst>
                <a:gd name="connsiteX0" fmla="*/ 128939 w 128938"/>
                <a:gd name="connsiteY0" fmla="*/ 98772 h 101539"/>
                <a:gd name="connsiteX1" fmla="*/ 7 w 128938"/>
                <a:gd name="connsiteY1" fmla="*/ 2979 h 101539"/>
                <a:gd name="connsiteX2" fmla="*/ 128939 w 128938"/>
                <a:gd name="connsiteY2" fmla="*/ 98772 h 101539"/>
              </a:gdLst>
              <a:cxnLst>
                <a:cxn ang="0">
                  <a:pos x="connsiteX0" y="connsiteY0"/>
                </a:cxn>
                <a:cxn ang="0">
                  <a:pos x="connsiteX1" y="connsiteY1"/>
                </a:cxn>
                <a:cxn ang="0">
                  <a:pos x="connsiteX2" y="connsiteY2"/>
                </a:cxn>
              </a:cxnLst>
              <a:rect l="l" t="t" r="r" b="b"/>
              <a:pathLst>
                <a:path w="128937" h="101539">
                  <a:moveTo>
                    <a:pt x="128939" y="98772"/>
                  </a:moveTo>
                  <a:cubicBezTo>
                    <a:pt x="58453" y="113263"/>
                    <a:pt x="-739" y="69309"/>
                    <a:pt x="7" y="2979"/>
                  </a:cubicBezTo>
                  <a:cubicBezTo>
                    <a:pt x="64473" y="-9754"/>
                    <a:pt x="101341" y="17630"/>
                    <a:pt x="128939" y="987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任意多边形: 形状 68"/>
            <p:cNvSpPr/>
            <p:nvPr/>
          </p:nvSpPr>
          <p:spPr>
            <a:xfrm>
              <a:off x="9705209" y="6070049"/>
              <a:ext cx="123128" cy="96838"/>
            </a:xfrm>
            <a:custGeom>
              <a:gdLst>
                <a:gd name="connsiteX0" fmla="*/ 123128 w 123128"/>
                <a:gd name="connsiteY0" fmla="*/ 92890 h 96838"/>
                <a:gd name="connsiteX1" fmla="*/ 2135 w 123128"/>
                <a:gd name="connsiteY1" fmla="*/ 33698 h 96838"/>
                <a:gd name="connsiteX2" fmla="*/ 23606 w 123128"/>
                <a:gd name="connsiteY2" fmla="*/ 933 h 96838"/>
                <a:gd name="connsiteX3" fmla="*/ 123128 w 123128"/>
                <a:gd name="connsiteY3" fmla="*/ 92890 h 96838"/>
              </a:gdLst>
              <a:cxnLst>
                <a:cxn ang="0">
                  <a:pos x="connsiteX0" y="connsiteY0"/>
                </a:cxn>
                <a:cxn ang="0">
                  <a:pos x="connsiteX1" y="connsiteY1"/>
                </a:cxn>
                <a:cxn ang="0">
                  <a:pos x="connsiteX2" y="connsiteY2"/>
                </a:cxn>
                <a:cxn ang="0">
                  <a:pos x="connsiteX3" y="connsiteY3"/>
                </a:cxn>
              </a:cxnLst>
              <a:rect l="l" t="t" r="r" b="b"/>
              <a:pathLst>
                <a:path w="123128" h="96838">
                  <a:moveTo>
                    <a:pt x="123128" y="92890"/>
                  </a:moveTo>
                  <a:cubicBezTo>
                    <a:pt x="65961" y="107008"/>
                    <a:pt x="16413" y="82341"/>
                    <a:pt x="2135" y="33698"/>
                  </a:cubicBezTo>
                  <a:cubicBezTo>
                    <a:pt x="-3992" y="12920"/>
                    <a:pt x="3040" y="3863"/>
                    <a:pt x="23606" y="933"/>
                  </a:cubicBezTo>
                  <a:cubicBezTo>
                    <a:pt x="75871" y="-6473"/>
                    <a:pt x="116628" y="30768"/>
                    <a:pt x="123128" y="928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任意多边形: 形状 69"/>
            <p:cNvSpPr/>
            <p:nvPr/>
          </p:nvSpPr>
          <p:spPr>
            <a:xfrm>
              <a:off x="9854820" y="6076769"/>
              <a:ext cx="127553" cy="103760"/>
            </a:xfrm>
            <a:custGeom>
              <a:gdLst>
                <a:gd name="connsiteX0" fmla="*/ 96055 w 127553"/>
                <a:gd name="connsiteY0" fmla="*/ 103698 h 103760"/>
                <a:gd name="connsiteX1" fmla="*/ 4631 w 127553"/>
                <a:gd name="connsiteY1" fmla="*/ 40405 h 103760"/>
                <a:gd name="connsiteX2" fmla="*/ 34253 w 127553"/>
                <a:gd name="connsiteY2" fmla="*/ 1139 h 103760"/>
                <a:gd name="connsiteX3" fmla="*/ 122055 w 127553"/>
                <a:gd name="connsiteY3" fmla="*/ 68588 h 103760"/>
                <a:gd name="connsiteX4" fmla="*/ 96055 w 127553"/>
                <a:gd name="connsiteY4" fmla="*/ 103698 h 1037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551" h="103760">
                  <a:moveTo>
                    <a:pt x="96055" y="103698"/>
                  </a:moveTo>
                  <a:cubicBezTo>
                    <a:pt x="53700" y="102313"/>
                    <a:pt x="19069" y="78338"/>
                    <a:pt x="4631" y="40405"/>
                  </a:cubicBezTo>
                  <a:cubicBezTo>
                    <a:pt x="-6877" y="10196"/>
                    <a:pt x="3086" y="-4349"/>
                    <a:pt x="34253" y="1139"/>
                  </a:cubicBezTo>
                  <a:cubicBezTo>
                    <a:pt x="74478" y="8225"/>
                    <a:pt x="104527" y="31827"/>
                    <a:pt x="122055" y="68588"/>
                  </a:cubicBezTo>
                  <a:cubicBezTo>
                    <a:pt x="134469" y="94534"/>
                    <a:pt x="125891" y="104657"/>
                    <a:pt x="96055" y="1036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70"/>
            <p:cNvSpPr/>
            <p:nvPr/>
          </p:nvSpPr>
          <p:spPr>
            <a:xfrm>
              <a:off x="11312225" y="6650976"/>
              <a:ext cx="153386" cy="116450"/>
            </a:xfrm>
            <a:custGeom>
              <a:gdLst>
                <a:gd name="connsiteX0" fmla="*/ 16623 w 153386"/>
                <a:gd name="connsiteY0" fmla="*/ 47829 h 116450"/>
                <a:gd name="connsiteX1" fmla="*/ 11827 w 153386"/>
                <a:gd name="connsiteY1" fmla="*/ 30940 h 116450"/>
                <a:gd name="connsiteX2" fmla="*/ 0 w 153386"/>
                <a:gd name="connsiteY2" fmla="*/ 6912 h 116450"/>
                <a:gd name="connsiteX3" fmla="*/ 31860 w 153386"/>
                <a:gd name="connsiteY3" fmla="*/ 1104 h 116450"/>
                <a:gd name="connsiteX4" fmla="*/ 107834 w 153386"/>
                <a:gd name="connsiteY4" fmla="*/ 49321 h 116450"/>
                <a:gd name="connsiteX5" fmla="*/ 153386 w 153386"/>
                <a:gd name="connsiteY5" fmla="*/ 116450 h 116450"/>
                <a:gd name="connsiteX6" fmla="*/ 42409 w 153386"/>
                <a:gd name="connsiteY6" fmla="*/ 74361 h 116450"/>
                <a:gd name="connsiteX7" fmla="*/ 16143 w 153386"/>
                <a:gd name="connsiteY7" fmla="*/ 47136 h 116450"/>
                <a:gd name="connsiteX8" fmla="*/ 16623 w 153386"/>
                <a:gd name="connsiteY8" fmla="*/ 47829 h 116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86" h="116450">
                  <a:moveTo>
                    <a:pt x="16623" y="47829"/>
                  </a:moveTo>
                  <a:cubicBezTo>
                    <a:pt x="15077" y="42181"/>
                    <a:pt x="14119" y="36268"/>
                    <a:pt x="11827" y="30940"/>
                  </a:cubicBezTo>
                  <a:cubicBezTo>
                    <a:pt x="8364" y="22735"/>
                    <a:pt x="3996" y="14903"/>
                    <a:pt x="0" y="6912"/>
                  </a:cubicBezTo>
                  <a:cubicBezTo>
                    <a:pt x="10816" y="4674"/>
                    <a:pt x="24242" y="-2785"/>
                    <a:pt x="31860" y="1104"/>
                  </a:cubicBezTo>
                  <a:cubicBezTo>
                    <a:pt x="58552" y="14743"/>
                    <a:pt x="85777" y="29501"/>
                    <a:pt x="107834" y="49321"/>
                  </a:cubicBezTo>
                  <a:cubicBezTo>
                    <a:pt x="125042" y="64771"/>
                    <a:pt x="134952" y="88426"/>
                    <a:pt x="153386" y="116450"/>
                  </a:cubicBezTo>
                  <a:cubicBezTo>
                    <a:pt x="105383" y="111815"/>
                    <a:pt x="68782" y="107873"/>
                    <a:pt x="42409" y="74361"/>
                  </a:cubicBezTo>
                  <a:cubicBezTo>
                    <a:pt x="34630" y="64505"/>
                    <a:pt x="24988" y="56193"/>
                    <a:pt x="16143" y="47136"/>
                  </a:cubicBezTo>
                  <a:cubicBezTo>
                    <a:pt x="16143" y="47083"/>
                    <a:pt x="16623" y="47829"/>
                    <a:pt x="16623" y="478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71"/>
            <p:cNvSpPr/>
            <p:nvPr/>
          </p:nvSpPr>
          <p:spPr>
            <a:xfrm>
              <a:off x="10415651" y="6131748"/>
              <a:ext cx="128003" cy="104579"/>
            </a:xfrm>
            <a:custGeom>
              <a:gdLst>
                <a:gd name="connsiteX0" fmla="*/ 127938 w 128003"/>
                <a:gd name="connsiteY0" fmla="*/ 104235 h 104579"/>
                <a:gd name="connsiteX1" fmla="*/ 4228 w 128003"/>
                <a:gd name="connsiteY1" fmla="*/ 35347 h 104579"/>
                <a:gd name="connsiteX2" fmla="*/ 2470 w 128003"/>
                <a:gd name="connsiteY2" fmla="*/ 6257 h 104579"/>
                <a:gd name="connsiteX3" fmla="*/ 31346 w 128003"/>
                <a:gd name="connsiteY3" fmla="*/ 663 h 104579"/>
                <a:gd name="connsiteX4" fmla="*/ 127938 w 128003"/>
                <a:gd name="connsiteY4" fmla="*/ 104235 h 1045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8003" h="104579">
                  <a:moveTo>
                    <a:pt x="127938" y="104235"/>
                  </a:moveTo>
                  <a:cubicBezTo>
                    <a:pt x="72583" y="107964"/>
                    <a:pt x="24420" y="81166"/>
                    <a:pt x="4228" y="35347"/>
                  </a:cubicBezTo>
                  <a:cubicBezTo>
                    <a:pt x="392" y="26609"/>
                    <a:pt x="-2112" y="11958"/>
                    <a:pt x="2470" y="6257"/>
                  </a:cubicBezTo>
                  <a:cubicBezTo>
                    <a:pt x="7265" y="290"/>
                    <a:pt x="21863" y="-988"/>
                    <a:pt x="31346" y="663"/>
                  </a:cubicBezTo>
                  <a:cubicBezTo>
                    <a:pt x="84571" y="9880"/>
                    <a:pt x="129963" y="58629"/>
                    <a:pt x="127938" y="1042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nvSpPr>
          <p:spPr>
            <a:xfrm>
              <a:off x="9557426" y="6365851"/>
              <a:ext cx="125370" cy="97820"/>
            </a:xfrm>
            <a:custGeom>
              <a:gdLst>
                <a:gd name="connsiteX0" fmla="*/ 92059 w 125370"/>
                <a:gd name="connsiteY0" fmla="*/ 97733 h 97820"/>
                <a:gd name="connsiteX1" fmla="*/ 2179 w 125370"/>
                <a:gd name="connsiteY1" fmla="*/ 35132 h 97820"/>
                <a:gd name="connsiteX2" fmla="*/ 25568 w 125370"/>
                <a:gd name="connsiteY2" fmla="*/ 341 h 97820"/>
                <a:gd name="connsiteX3" fmla="*/ 124291 w 125370"/>
                <a:gd name="connsiteY3" fmla="*/ 71840 h 97820"/>
                <a:gd name="connsiteX4" fmla="*/ 92059 w 125370"/>
                <a:gd name="connsiteY4" fmla="*/ 97733 h 978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5370" h="97820">
                  <a:moveTo>
                    <a:pt x="92059" y="97733"/>
                  </a:moveTo>
                  <a:cubicBezTo>
                    <a:pt x="49010" y="96880"/>
                    <a:pt x="12462" y="70561"/>
                    <a:pt x="2179" y="35132"/>
                  </a:cubicBezTo>
                  <a:cubicBezTo>
                    <a:pt x="-4001" y="13767"/>
                    <a:pt x="2712" y="2579"/>
                    <a:pt x="25568" y="341"/>
                  </a:cubicBezTo>
                  <a:cubicBezTo>
                    <a:pt x="67870" y="-3761"/>
                    <a:pt x="115500" y="29644"/>
                    <a:pt x="124291" y="71840"/>
                  </a:cubicBezTo>
                  <a:cubicBezTo>
                    <a:pt x="130631" y="102634"/>
                    <a:pt x="107615" y="97253"/>
                    <a:pt x="92059" y="977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nvSpPr>
          <p:spPr>
            <a:xfrm>
              <a:off x="9398516" y="6063669"/>
              <a:ext cx="124563" cy="96499"/>
            </a:xfrm>
            <a:custGeom>
              <a:gdLst>
                <a:gd name="connsiteX0" fmla="*/ 92680 w 124563"/>
                <a:gd name="connsiteY0" fmla="*/ 96500 h 96499"/>
                <a:gd name="connsiteX1" fmla="*/ 2641 w 124563"/>
                <a:gd name="connsiteY1" fmla="*/ 37148 h 96499"/>
                <a:gd name="connsiteX2" fmla="*/ 27042 w 124563"/>
                <a:gd name="connsiteY2" fmla="*/ 227 h 96499"/>
                <a:gd name="connsiteX3" fmla="*/ 120012 w 124563"/>
                <a:gd name="connsiteY3" fmla="*/ 57287 h 96499"/>
                <a:gd name="connsiteX4" fmla="*/ 92680 w 124563"/>
                <a:gd name="connsiteY4" fmla="*/ 96500 h 964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4561" h="96499">
                  <a:moveTo>
                    <a:pt x="92680" y="96500"/>
                  </a:moveTo>
                  <a:cubicBezTo>
                    <a:pt x="51017" y="96446"/>
                    <a:pt x="13776" y="71779"/>
                    <a:pt x="2641" y="37148"/>
                  </a:cubicBezTo>
                  <a:cubicBezTo>
                    <a:pt x="-4605" y="14559"/>
                    <a:pt x="2907" y="2411"/>
                    <a:pt x="27042" y="227"/>
                  </a:cubicBezTo>
                  <a:cubicBezTo>
                    <a:pt x="61353" y="-2810"/>
                    <a:pt x="107385" y="25054"/>
                    <a:pt x="120012" y="57287"/>
                  </a:cubicBezTo>
                  <a:cubicBezTo>
                    <a:pt x="130827" y="84725"/>
                    <a:pt x="122622" y="96553"/>
                    <a:pt x="92680" y="965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nvSpPr>
          <p:spPr>
            <a:xfrm>
              <a:off x="9630666" y="5922976"/>
              <a:ext cx="123315" cy="100263"/>
            </a:xfrm>
            <a:custGeom>
              <a:gdLst>
                <a:gd name="connsiteX0" fmla="*/ 94793 w 123315"/>
                <a:gd name="connsiteY0" fmla="*/ 100056 h 100263"/>
                <a:gd name="connsiteX1" fmla="*/ 1930 w 123315"/>
                <a:gd name="connsiteY1" fmla="*/ 32020 h 100263"/>
                <a:gd name="connsiteX2" fmla="*/ 26970 w 123315"/>
                <a:gd name="connsiteY2" fmla="*/ 0 h 100263"/>
                <a:gd name="connsiteX3" fmla="*/ 119993 w 123315"/>
                <a:gd name="connsiteY3" fmla="*/ 63987 h 100263"/>
                <a:gd name="connsiteX4" fmla="*/ 94793 w 123315"/>
                <a:gd name="connsiteY4" fmla="*/ 100056 h 1002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3315" h="100263">
                  <a:moveTo>
                    <a:pt x="94793" y="100056"/>
                  </a:moveTo>
                  <a:cubicBezTo>
                    <a:pt x="41249" y="95740"/>
                    <a:pt x="13704" y="75122"/>
                    <a:pt x="1930" y="32020"/>
                  </a:cubicBezTo>
                  <a:cubicBezTo>
                    <a:pt x="-4304" y="9164"/>
                    <a:pt x="4700" y="54"/>
                    <a:pt x="26970" y="0"/>
                  </a:cubicBezTo>
                  <a:cubicBezTo>
                    <a:pt x="60908" y="-106"/>
                    <a:pt x="109071" y="32872"/>
                    <a:pt x="119993" y="63987"/>
                  </a:cubicBezTo>
                  <a:cubicBezTo>
                    <a:pt x="128837" y="89240"/>
                    <a:pt x="119886" y="102080"/>
                    <a:pt x="94793" y="1000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nvSpPr>
          <p:spPr>
            <a:xfrm>
              <a:off x="11008643" y="6355897"/>
              <a:ext cx="136983" cy="114158"/>
            </a:xfrm>
            <a:custGeom>
              <a:gdLst>
                <a:gd name="connsiteX0" fmla="*/ 136983 w 136983"/>
                <a:gd name="connsiteY0" fmla="*/ 111044 h 114158"/>
                <a:gd name="connsiteX1" fmla="*/ 44600 w 136983"/>
                <a:gd name="connsiteY1" fmla="*/ 82967 h 114158"/>
                <a:gd name="connsiteX2" fmla="*/ 2777 w 136983"/>
                <a:gd name="connsiteY2" fmla="*/ 26599 h 114158"/>
                <a:gd name="connsiteX3" fmla="*/ 2137 w 136983"/>
                <a:gd name="connsiteY3" fmla="*/ 6460 h 114158"/>
                <a:gd name="connsiteX4" fmla="*/ 21371 w 136983"/>
                <a:gd name="connsiteY4" fmla="*/ 280 h 114158"/>
                <a:gd name="connsiteX5" fmla="*/ 136983 w 136983"/>
                <a:gd name="connsiteY5" fmla="*/ 111044 h 1141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983" h="114158">
                  <a:moveTo>
                    <a:pt x="136983" y="111044"/>
                  </a:moveTo>
                  <a:cubicBezTo>
                    <a:pt x="98250" y="119835"/>
                    <a:pt x="68149" y="109872"/>
                    <a:pt x="44600" y="82967"/>
                  </a:cubicBezTo>
                  <a:cubicBezTo>
                    <a:pt x="29203" y="65438"/>
                    <a:pt x="15670" y="46099"/>
                    <a:pt x="2777" y="26599"/>
                  </a:cubicBezTo>
                  <a:cubicBezTo>
                    <a:pt x="-526" y="21591"/>
                    <a:pt x="-1059" y="10989"/>
                    <a:pt x="2137" y="6460"/>
                  </a:cubicBezTo>
                  <a:cubicBezTo>
                    <a:pt x="5334" y="1985"/>
                    <a:pt x="15351" y="-945"/>
                    <a:pt x="21371" y="280"/>
                  </a:cubicBezTo>
                  <a:cubicBezTo>
                    <a:pt x="80775" y="12907"/>
                    <a:pt x="117697" y="50041"/>
                    <a:pt x="136983" y="1110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nvSpPr>
          <p:spPr>
            <a:xfrm>
              <a:off x="9156791" y="6223793"/>
              <a:ext cx="122045" cy="91267"/>
            </a:xfrm>
            <a:custGeom>
              <a:gdLst>
                <a:gd name="connsiteX0" fmla="*/ 34666 w 122045"/>
                <a:gd name="connsiteY0" fmla="*/ 42 h 91267"/>
                <a:gd name="connsiteX1" fmla="*/ 118631 w 122045"/>
                <a:gd name="connsiteY1" fmla="*/ 53267 h 91267"/>
                <a:gd name="connsiteX2" fmla="*/ 101050 w 122045"/>
                <a:gd name="connsiteY2" fmla="*/ 88004 h 91267"/>
                <a:gd name="connsiteX3" fmla="*/ 3924 w 122045"/>
                <a:gd name="connsiteY3" fmla="*/ 39308 h 91267"/>
                <a:gd name="connsiteX4" fmla="*/ 34666 w 122045"/>
                <a:gd name="connsiteY4" fmla="*/ 42 h 91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2044" h="91267">
                  <a:moveTo>
                    <a:pt x="34666" y="42"/>
                  </a:moveTo>
                  <a:cubicBezTo>
                    <a:pt x="74251" y="841"/>
                    <a:pt x="107017" y="21673"/>
                    <a:pt x="118631" y="53267"/>
                  </a:cubicBezTo>
                  <a:cubicBezTo>
                    <a:pt x="125237" y="71275"/>
                    <a:pt x="123693" y="82676"/>
                    <a:pt x="101050" y="88004"/>
                  </a:cubicBezTo>
                  <a:cubicBezTo>
                    <a:pt x="53526" y="99139"/>
                    <a:pt x="15965" y="81504"/>
                    <a:pt x="3924" y="39308"/>
                  </a:cubicBezTo>
                  <a:cubicBezTo>
                    <a:pt x="-5346" y="6968"/>
                    <a:pt x="621" y="-650"/>
                    <a:pt x="34666" y="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nvSpPr>
          <p:spPr>
            <a:xfrm>
              <a:off x="10470206" y="6015311"/>
              <a:ext cx="122966" cy="106115"/>
            </a:xfrm>
            <a:custGeom>
              <a:gdLst>
                <a:gd name="connsiteX0" fmla="*/ 73 w 122966"/>
                <a:gd name="connsiteY0" fmla="*/ 741 h 106115"/>
                <a:gd name="connsiteX1" fmla="*/ 122931 w 122966"/>
                <a:gd name="connsiteY1" fmla="*/ 85186 h 106115"/>
                <a:gd name="connsiteX2" fmla="*/ 107321 w 122966"/>
                <a:gd name="connsiteY2" fmla="*/ 105325 h 106115"/>
                <a:gd name="connsiteX3" fmla="*/ 73 w 122966"/>
                <a:gd name="connsiteY3" fmla="*/ 741 h 106115"/>
              </a:gdLst>
              <a:cxnLst>
                <a:cxn ang="0">
                  <a:pos x="connsiteX0" y="connsiteY0"/>
                </a:cxn>
                <a:cxn ang="0">
                  <a:pos x="connsiteX1" y="connsiteY1"/>
                </a:cxn>
                <a:cxn ang="0">
                  <a:pos x="connsiteX2" y="connsiteY2"/>
                </a:cxn>
                <a:cxn ang="0">
                  <a:pos x="connsiteX3" y="connsiteY3"/>
                </a:cxn>
              </a:cxnLst>
              <a:rect l="l" t="t" r="r" b="b"/>
              <a:pathLst>
                <a:path w="122966" h="106115">
                  <a:moveTo>
                    <a:pt x="73" y="741"/>
                  </a:moveTo>
                  <a:cubicBezTo>
                    <a:pt x="47330" y="-6611"/>
                    <a:pt x="118030" y="42138"/>
                    <a:pt x="122931" y="85186"/>
                  </a:cubicBezTo>
                  <a:cubicBezTo>
                    <a:pt x="123624" y="91526"/>
                    <a:pt x="113768" y="104260"/>
                    <a:pt x="107321" y="105325"/>
                  </a:cubicBezTo>
                  <a:cubicBezTo>
                    <a:pt x="57133" y="113583"/>
                    <a:pt x="-2378" y="55617"/>
                    <a:pt x="73" y="7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78"/>
            <p:cNvSpPr/>
            <p:nvPr/>
          </p:nvSpPr>
          <p:spPr>
            <a:xfrm>
              <a:off x="10199833" y="5972575"/>
              <a:ext cx="126159" cy="103734"/>
            </a:xfrm>
            <a:custGeom>
              <a:gdLst>
                <a:gd name="connsiteX0" fmla="*/ 111998 w 126159"/>
                <a:gd name="connsiteY0" fmla="*/ 103735 h 103734"/>
                <a:gd name="connsiteX1" fmla="*/ 3525 w 126159"/>
                <a:gd name="connsiteY1" fmla="*/ 32502 h 103734"/>
                <a:gd name="connsiteX2" fmla="*/ 25209 w 126159"/>
                <a:gd name="connsiteY2" fmla="*/ 3 h 103734"/>
                <a:gd name="connsiteX3" fmla="*/ 126117 w 126159"/>
                <a:gd name="connsiteY3" fmla="*/ 84821 h 103734"/>
                <a:gd name="connsiteX4" fmla="*/ 111998 w 126159"/>
                <a:gd name="connsiteY4" fmla="*/ 103735 h 103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159" h="103734">
                  <a:moveTo>
                    <a:pt x="111998" y="103735"/>
                  </a:moveTo>
                  <a:cubicBezTo>
                    <a:pt x="61278" y="101816"/>
                    <a:pt x="17377" y="69850"/>
                    <a:pt x="3525" y="32502"/>
                  </a:cubicBezTo>
                  <a:cubicBezTo>
                    <a:pt x="-4520" y="10819"/>
                    <a:pt x="595" y="-210"/>
                    <a:pt x="25209" y="3"/>
                  </a:cubicBezTo>
                  <a:cubicBezTo>
                    <a:pt x="67938" y="323"/>
                    <a:pt x="120629" y="42838"/>
                    <a:pt x="126117" y="84821"/>
                  </a:cubicBezTo>
                  <a:cubicBezTo>
                    <a:pt x="126969" y="91747"/>
                    <a:pt x="114662" y="100378"/>
                    <a:pt x="111998" y="1037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79"/>
            <p:cNvSpPr/>
            <p:nvPr/>
          </p:nvSpPr>
          <p:spPr>
            <a:xfrm>
              <a:off x="9054957" y="6709435"/>
              <a:ext cx="116105" cy="87986"/>
            </a:xfrm>
            <a:custGeom>
              <a:gdLst>
                <a:gd name="connsiteX0" fmla="*/ 95157 w 116105"/>
                <a:gd name="connsiteY0" fmla="*/ 87987 h 87986"/>
                <a:gd name="connsiteX1" fmla="*/ 323 w 116105"/>
                <a:gd name="connsiteY1" fmla="*/ 30127 h 87986"/>
                <a:gd name="connsiteX2" fmla="*/ 5064 w 116105"/>
                <a:gd name="connsiteY2" fmla="*/ 8443 h 87986"/>
                <a:gd name="connsiteX3" fmla="*/ 75284 w 116105"/>
                <a:gd name="connsiteY3" fmla="*/ 4075 h 87986"/>
                <a:gd name="connsiteX4" fmla="*/ 115988 w 116105"/>
                <a:gd name="connsiteY4" fmla="*/ 67848 h 87986"/>
                <a:gd name="connsiteX5" fmla="*/ 95157 w 116105"/>
                <a:gd name="connsiteY5" fmla="*/ 87987 h 87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05" h="87986">
                  <a:moveTo>
                    <a:pt x="95157" y="87987"/>
                  </a:moveTo>
                  <a:cubicBezTo>
                    <a:pt x="40920" y="87987"/>
                    <a:pt x="7302" y="64918"/>
                    <a:pt x="323" y="30127"/>
                  </a:cubicBezTo>
                  <a:cubicBezTo>
                    <a:pt x="-1063" y="23148"/>
                    <a:pt x="2294" y="8870"/>
                    <a:pt x="5064" y="8443"/>
                  </a:cubicBezTo>
                  <a:cubicBezTo>
                    <a:pt x="28720" y="4767"/>
                    <a:pt x="58076" y="-5729"/>
                    <a:pt x="75284" y="4075"/>
                  </a:cubicBezTo>
                  <a:cubicBezTo>
                    <a:pt x="94997" y="15316"/>
                    <a:pt x="105653" y="44565"/>
                    <a:pt x="115988" y="67848"/>
                  </a:cubicBezTo>
                  <a:cubicBezTo>
                    <a:pt x="117800" y="71844"/>
                    <a:pt x="98087" y="85270"/>
                    <a:pt x="95157" y="87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80"/>
            <p:cNvSpPr/>
            <p:nvPr/>
          </p:nvSpPr>
          <p:spPr>
            <a:xfrm>
              <a:off x="9234435" y="6378658"/>
              <a:ext cx="120585" cy="92693"/>
            </a:xfrm>
            <a:custGeom>
              <a:gdLst>
                <a:gd name="connsiteX0" fmla="*/ 35234 w 120585"/>
                <a:gd name="connsiteY0" fmla="*/ 55 h 92693"/>
                <a:gd name="connsiteX1" fmla="*/ 114138 w 120585"/>
                <a:gd name="connsiteY1" fmla="*/ 48005 h 92693"/>
                <a:gd name="connsiteX2" fmla="*/ 88884 w 120585"/>
                <a:gd name="connsiteY2" fmla="*/ 91852 h 92693"/>
                <a:gd name="connsiteX3" fmla="*/ 7529 w 120585"/>
                <a:gd name="connsiteY3" fmla="*/ 46140 h 92693"/>
                <a:gd name="connsiteX4" fmla="*/ 35234 w 120585"/>
                <a:gd name="connsiteY4" fmla="*/ 55 h 926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0585" h="92693">
                  <a:moveTo>
                    <a:pt x="35234" y="55"/>
                  </a:moveTo>
                  <a:cubicBezTo>
                    <a:pt x="71835" y="-1064"/>
                    <a:pt x="98527" y="14973"/>
                    <a:pt x="114138" y="48005"/>
                  </a:cubicBezTo>
                  <a:cubicBezTo>
                    <a:pt x="127617" y="76562"/>
                    <a:pt x="120318" y="88442"/>
                    <a:pt x="88884" y="91852"/>
                  </a:cubicBezTo>
                  <a:cubicBezTo>
                    <a:pt x="48074" y="96327"/>
                    <a:pt x="24738" y="83221"/>
                    <a:pt x="7529" y="46140"/>
                  </a:cubicBezTo>
                  <a:cubicBezTo>
                    <a:pt x="-7815" y="13108"/>
                    <a:pt x="-249" y="481"/>
                    <a:pt x="35234" y="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81"/>
            <p:cNvSpPr/>
            <p:nvPr/>
          </p:nvSpPr>
          <p:spPr>
            <a:xfrm>
              <a:off x="9228774" y="6693613"/>
              <a:ext cx="118737" cy="97415"/>
            </a:xfrm>
            <a:custGeom>
              <a:gdLst>
                <a:gd name="connsiteX0" fmla="*/ 84049 w 118737"/>
                <a:gd name="connsiteY0" fmla="*/ 97415 h 97415"/>
                <a:gd name="connsiteX1" fmla="*/ 350 w 118737"/>
                <a:gd name="connsiteY1" fmla="*/ 35240 h 97415"/>
                <a:gd name="connsiteX2" fmla="*/ 12551 w 118737"/>
                <a:gd name="connsiteY2" fmla="*/ 5245 h 97415"/>
                <a:gd name="connsiteX3" fmla="*/ 118680 w 118737"/>
                <a:gd name="connsiteY3" fmla="*/ 71416 h 97415"/>
                <a:gd name="connsiteX4" fmla="*/ 84049 w 118737"/>
                <a:gd name="connsiteY4" fmla="*/ 97415 h 974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8737" h="97415">
                  <a:moveTo>
                    <a:pt x="84049" y="97415"/>
                  </a:moveTo>
                  <a:cubicBezTo>
                    <a:pt x="42226" y="92460"/>
                    <a:pt x="8022" y="69871"/>
                    <a:pt x="350" y="35240"/>
                  </a:cubicBezTo>
                  <a:cubicBezTo>
                    <a:pt x="-1621" y="26236"/>
                    <a:pt x="5039" y="8921"/>
                    <a:pt x="12551" y="5245"/>
                  </a:cubicBezTo>
                  <a:cubicBezTo>
                    <a:pt x="53841" y="-14894"/>
                    <a:pt x="120971" y="26343"/>
                    <a:pt x="118680" y="71416"/>
                  </a:cubicBezTo>
                  <a:cubicBezTo>
                    <a:pt x="118200" y="80686"/>
                    <a:pt x="96143" y="88784"/>
                    <a:pt x="84049" y="974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nvSpPr>
          <p:spPr>
            <a:xfrm>
              <a:off x="9148035" y="6541324"/>
              <a:ext cx="118666" cy="92045"/>
            </a:xfrm>
            <a:custGeom>
              <a:gdLst>
                <a:gd name="connsiteX0" fmla="*/ 0 w 118666"/>
                <a:gd name="connsiteY0" fmla="*/ 4202 h 92045"/>
                <a:gd name="connsiteX1" fmla="*/ 113428 w 118666"/>
                <a:gd name="connsiteY1" fmla="*/ 47357 h 92045"/>
                <a:gd name="connsiteX2" fmla="*/ 88388 w 118666"/>
                <a:gd name="connsiteY2" fmla="*/ 91364 h 92045"/>
                <a:gd name="connsiteX3" fmla="*/ 0 w 118666"/>
                <a:gd name="connsiteY3" fmla="*/ 4202 h 92045"/>
              </a:gdLst>
              <a:cxnLst>
                <a:cxn ang="0">
                  <a:pos x="connsiteX0" y="connsiteY0"/>
                </a:cxn>
                <a:cxn ang="0">
                  <a:pos x="connsiteX1" y="connsiteY1"/>
                </a:cxn>
                <a:cxn ang="0">
                  <a:pos x="connsiteX2" y="connsiteY2"/>
                </a:cxn>
                <a:cxn ang="0">
                  <a:pos x="connsiteX3" y="connsiteY3"/>
                </a:cxn>
              </a:cxnLst>
              <a:rect l="l" t="t" r="r" b="b"/>
              <a:pathLst>
                <a:path w="118666" h="92045">
                  <a:moveTo>
                    <a:pt x="0" y="4202"/>
                  </a:moveTo>
                  <a:cubicBezTo>
                    <a:pt x="58286" y="-8052"/>
                    <a:pt x="95687" y="6546"/>
                    <a:pt x="113428" y="47357"/>
                  </a:cubicBezTo>
                  <a:cubicBezTo>
                    <a:pt x="125149" y="74368"/>
                    <a:pt x="117371" y="88061"/>
                    <a:pt x="88388" y="91364"/>
                  </a:cubicBezTo>
                  <a:cubicBezTo>
                    <a:pt x="37135" y="97118"/>
                    <a:pt x="5061" y="66270"/>
                    <a:pt x="0" y="42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nvSpPr>
          <p:spPr>
            <a:xfrm>
              <a:off x="10793834" y="6199357"/>
              <a:ext cx="139518" cy="109479"/>
            </a:xfrm>
            <a:custGeom>
              <a:gdLst>
                <a:gd name="connsiteX0" fmla="*/ 0 w 139518"/>
                <a:gd name="connsiteY0" fmla="*/ 4233 h 109479"/>
                <a:gd name="connsiteX1" fmla="*/ 32819 w 139518"/>
                <a:gd name="connsiteY1" fmla="*/ 397 h 109479"/>
                <a:gd name="connsiteX2" fmla="*/ 135965 w 139518"/>
                <a:gd name="connsiteY2" fmla="*/ 82338 h 109479"/>
                <a:gd name="connsiteX3" fmla="*/ 116252 w 139518"/>
                <a:gd name="connsiteY3" fmla="*/ 108018 h 109479"/>
                <a:gd name="connsiteX4" fmla="*/ 47737 w 139518"/>
                <a:gd name="connsiteY4" fmla="*/ 74453 h 109479"/>
                <a:gd name="connsiteX5" fmla="*/ 0 w 139518"/>
                <a:gd name="connsiteY5" fmla="*/ 4233 h 1094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18" h="109479">
                  <a:moveTo>
                    <a:pt x="0" y="4233"/>
                  </a:moveTo>
                  <a:cubicBezTo>
                    <a:pt x="13852" y="2422"/>
                    <a:pt x="23815" y="-1201"/>
                    <a:pt x="32819" y="397"/>
                  </a:cubicBezTo>
                  <a:cubicBezTo>
                    <a:pt x="81675" y="9028"/>
                    <a:pt x="114813" y="38810"/>
                    <a:pt x="135965" y="82338"/>
                  </a:cubicBezTo>
                  <a:cubicBezTo>
                    <a:pt x="145394" y="101731"/>
                    <a:pt x="135112" y="113825"/>
                    <a:pt x="116252" y="108018"/>
                  </a:cubicBezTo>
                  <a:cubicBezTo>
                    <a:pt x="92011" y="100559"/>
                    <a:pt x="66117" y="90809"/>
                    <a:pt x="47737" y="74453"/>
                  </a:cubicBezTo>
                  <a:cubicBezTo>
                    <a:pt x="28663" y="57457"/>
                    <a:pt x="17742" y="31405"/>
                    <a:pt x="0" y="42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nvSpPr>
          <p:spPr>
            <a:xfrm>
              <a:off x="9481402" y="5918665"/>
              <a:ext cx="121780" cy="96176"/>
            </a:xfrm>
            <a:custGeom>
              <a:gdLst>
                <a:gd name="connsiteX0" fmla="*/ 85076 w 121780"/>
                <a:gd name="connsiteY0" fmla="*/ 96003 h 96176"/>
                <a:gd name="connsiteX1" fmla="*/ 3402 w 121780"/>
                <a:gd name="connsiteY1" fmla="*/ 36918 h 96176"/>
                <a:gd name="connsiteX2" fmla="*/ 31213 w 121780"/>
                <a:gd name="connsiteY2" fmla="*/ 263 h 96176"/>
                <a:gd name="connsiteX3" fmla="*/ 114379 w 121780"/>
                <a:gd name="connsiteY3" fmla="*/ 51516 h 96176"/>
                <a:gd name="connsiteX4" fmla="*/ 85076 w 121780"/>
                <a:gd name="connsiteY4" fmla="*/ 96003 h 961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780" h="96176">
                  <a:moveTo>
                    <a:pt x="85076" y="96003"/>
                  </a:moveTo>
                  <a:cubicBezTo>
                    <a:pt x="51884" y="94138"/>
                    <a:pt x="13418" y="66327"/>
                    <a:pt x="3402" y="36918"/>
                  </a:cubicBezTo>
                  <a:cubicBezTo>
                    <a:pt x="-5762" y="10066"/>
                    <a:pt x="3615" y="-1975"/>
                    <a:pt x="31213" y="263"/>
                  </a:cubicBezTo>
                  <a:cubicBezTo>
                    <a:pt x="67708" y="3246"/>
                    <a:pt x="97223" y="17578"/>
                    <a:pt x="114379" y="51516"/>
                  </a:cubicBezTo>
                  <a:cubicBezTo>
                    <a:pt x="130362" y="83163"/>
                    <a:pt x="120399" y="97974"/>
                    <a:pt x="85076" y="96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nvSpPr>
          <p:spPr>
            <a:xfrm>
              <a:off x="10122748" y="5831310"/>
              <a:ext cx="126429" cy="99816"/>
            </a:xfrm>
            <a:custGeom>
              <a:gdLst>
                <a:gd name="connsiteX0" fmla="*/ 126429 w 126429"/>
                <a:gd name="connsiteY0" fmla="*/ 95555 h 99816"/>
                <a:gd name="connsiteX1" fmla="*/ 1 w 126429"/>
                <a:gd name="connsiteY1" fmla="*/ 16545 h 99816"/>
                <a:gd name="connsiteX2" fmla="*/ 17263 w 126429"/>
                <a:gd name="connsiteY2" fmla="*/ 828 h 99816"/>
                <a:gd name="connsiteX3" fmla="*/ 105171 w 126429"/>
                <a:gd name="connsiteY3" fmla="*/ 50749 h 99816"/>
                <a:gd name="connsiteX4" fmla="*/ 126429 w 126429"/>
                <a:gd name="connsiteY4" fmla="*/ 95555 h 998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429" h="99816">
                  <a:moveTo>
                    <a:pt x="126429" y="95555"/>
                  </a:moveTo>
                  <a:cubicBezTo>
                    <a:pt x="74057" y="114629"/>
                    <a:pt x="-319" y="66359"/>
                    <a:pt x="1" y="16545"/>
                  </a:cubicBezTo>
                  <a:cubicBezTo>
                    <a:pt x="54" y="11057"/>
                    <a:pt x="10710" y="1627"/>
                    <a:pt x="17263" y="828"/>
                  </a:cubicBezTo>
                  <a:cubicBezTo>
                    <a:pt x="57807" y="-4180"/>
                    <a:pt x="87749" y="13668"/>
                    <a:pt x="105171" y="50749"/>
                  </a:cubicBezTo>
                  <a:cubicBezTo>
                    <a:pt x="111937" y="65134"/>
                    <a:pt x="118810" y="79466"/>
                    <a:pt x="126429" y="955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nvSpPr>
          <p:spPr>
            <a:xfrm>
              <a:off x="9850590" y="5795526"/>
              <a:ext cx="115630" cy="102095"/>
            </a:xfrm>
            <a:custGeom>
              <a:gdLst>
                <a:gd name="connsiteX0" fmla="*/ 100233 w 115630"/>
                <a:gd name="connsiteY0" fmla="*/ 102090 h 102095"/>
                <a:gd name="connsiteX1" fmla="*/ 17 w 115630"/>
                <a:gd name="connsiteY1" fmla="*/ 18391 h 102095"/>
                <a:gd name="connsiteX2" fmla="*/ 22873 w 115630"/>
                <a:gd name="connsiteY2" fmla="*/ 277 h 102095"/>
                <a:gd name="connsiteX3" fmla="*/ 115630 w 115630"/>
                <a:gd name="connsiteY3" fmla="*/ 81472 h 102095"/>
                <a:gd name="connsiteX4" fmla="*/ 100233 w 115630"/>
                <a:gd name="connsiteY4" fmla="*/ 102090 h 1020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630" h="102093">
                  <a:moveTo>
                    <a:pt x="100233" y="102090"/>
                  </a:moveTo>
                  <a:cubicBezTo>
                    <a:pt x="46955" y="102623"/>
                    <a:pt x="-1048" y="59309"/>
                    <a:pt x="17" y="18391"/>
                  </a:cubicBezTo>
                  <a:cubicBezTo>
                    <a:pt x="177" y="11891"/>
                    <a:pt x="14349" y="1182"/>
                    <a:pt x="22873" y="277"/>
                  </a:cubicBezTo>
                  <a:cubicBezTo>
                    <a:pt x="62459" y="-3985"/>
                    <a:pt x="115150" y="41780"/>
                    <a:pt x="115630" y="81472"/>
                  </a:cubicBezTo>
                  <a:cubicBezTo>
                    <a:pt x="115736" y="89943"/>
                    <a:pt x="103003" y="98627"/>
                    <a:pt x="100233" y="1020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nvSpPr>
          <p:spPr>
            <a:xfrm>
              <a:off x="11220641" y="6522267"/>
              <a:ext cx="134259" cy="106497"/>
            </a:xfrm>
            <a:custGeom>
              <a:gdLst>
                <a:gd name="connsiteX0" fmla="*/ 0 w 134259"/>
                <a:gd name="connsiteY0" fmla="*/ 136 h 106497"/>
                <a:gd name="connsiteX1" fmla="*/ 134260 w 134259"/>
                <a:gd name="connsiteY1" fmla="*/ 104880 h 106497"/>
                <a:gd name="connsiteX2" fmla="*/ 0 w 134259"/>
                <a:gd name="connsiteY2" fmla="*/ 136 h 106497"/>
              </a:gdLst>
              <a:cxnLst>
                <a:cxn ang="0">
                  <a:pos x="connsiteX0" y="connsiteY0"/>
                </a:cxn>
                <a:cxn ang="0">
                  <a:pos x="connsiteX1" y="connsiteY1"/>
                </a:cxn>
                <a:cxn ang="0">
                  <a:pos x="connsiteX2" y="connsiteY2"/>
                </a:cxn>
              </a:cxnLst>
              <a:rect l="l" t="t" r="r" b="b"/>
              <a:pathLst>
                <a:path w="134259" h="106497">
                  <a:moveTo>
                    <a:pt x="0" y="136"/>
                  </a:moveTo>
                  <a:cubicBezTo>
                    <a:pt x="67982" y="-2581"/>
                    <a:pt x="115826" y="35565"/>
                    <a:pt x="134260" y="104880"/>
                  </a:cubicBezTo>
                  <a:cubicBezTo>
                    <a:pt x="74695" y="115588"/>
                    <a:pt x="18381" y="72274"/>
                    <a:pt x="0" y="1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88"/>
            <p:cNvSpPr/>
            <p:nvPr/>
          </p:nvSpPr>
          <p:spPr>
            <a:xfrm>
              <a:off x="9170135" y="5909563"/>
              <a:ext cx="116593" cy="95476"/>
            </a:xfrm>
            <a:custGeom>
              <a:gdLst>
                <a:gd name="connsiteX0" fmla="*/ 83764 w 116593"/>
                <a:gd name="connsiteY0" fmla="*/ 95461 h 95476"/>
                <a:gd name="connsiteX1" fmla="*/ 970 w 116593"/>
                <a:gd name="connsiteY1" fmla="*/ 33446 h 95476"/>
                <a:gd name="connsiteX2" fmla="*/ 24838 w 116593"/>
                <a:gd name="connsiteY2" fmla="*/ 520 h 95476"/>
                <a:gd name="connsiteX3" fmla="*/ 112693 w 116593"/>
                <a:gd name="connsiteY3" fmla="*/ 56621 h 95476"/>
                <a:gd name="connsiteX4" fmla="*/ 83764 w 116593"/>
                <a:gd name="connsiteY4" fmla="*/ 95461 h 954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593" h="95476">
                  <a:moveTo>
                    <a:pt x="83764" y="95461"/>
                  </a:moveTo>
                  <a:cubicBezTo>
                    <a:pt x="43272" y="94822"/>
                    <a:pt x="7683" y="67810"/>
                    <a:pt x="970" y="33446"/>
                  </a:cubicBezTo>
                  <a:cubicBezTo>
                    <a:pt x="-2972" y="13253"/>
                    <a:pt x="5126" y="3184"/>
                    <a:pt x="24838" y="520"/>
                  </a:cubicBezTo>
                  <a:cubicBezTo>
                    <a:pt x="58989" y="-4115"/>
                    <a:pt x="101399" y="22844"/>
                    <a:pt x="112693" y="56621"/>
                  </a:cubicBezTo>
                  <a:cubicBezTo>
                    <a:pt x="122337" y="85551"/>
                    <a:pt x="114611" y="95940"/>
                    <a:pt x="83764" y="95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89"/>
            <p:cNvSpPr/>
            <p:nvPr/>
          </p:nvSpPr>
          <p:spPr>
            <a:xfrm>
              <a:off x="9780470" y="5931202"/>
              <a:ext cx="120964" cy="96309"/>
            </a:xfrm>
            <a:custGeom>
              <a:gdLst>
                <a:gd name="connsiteX0" fmla="*/ 120964 w 120964"/>
                <a:gd name="connsiteY0" fmla="*/ 89219 h 96309"/>
                <a:gd name="connsiteX1" fmla="*/ 77 w 120964"/>
                <a:gd name="connsiteY1" fmla="*/ 28003 h 96309"/>
                <a:gd name="connsiteX2" fmla="*/ 15634 w 120964"/>
                <a:gd name="connsiteY2" fmla="*/ 3815 h 96309"/>
                <a:gd name="connsiteX3" fmla="*/ 98055 w 120964"/>
                <a:gd name="connsiteY3" fmla="*/ 37007 h 96309"/>
                <a:gd name="connsiteX4" fmla="*/ 120964 w 120964"/>
                <a:gd name="connsiteY4" fmla="*/ 89219 h 963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0964" h="96309">
                  <a:moveTo>
                    <a:pt x="120964" y="89219"/>
                  </a:moveTo>
                  <a:cubicBezTo>
                    <a:pt x="71043" y="111489"/>
                    <a:pt x="6844" y="78617"/>
                    <a:pt x="77" y="28003"/>
                  </a:cubicBezTo>
                  <a:cubicBezTo>
                    <a:pt x="-935" y="20491"/>
                    <a:pt x="8176" y="6479"/>
                    <a:pt x="15634" y="3815"/>
                  </a:cubicBezTo>
                  <a:cubicBezTo>
                    <a:pt x="46589" y="-7373"/>
                    <a:pt x="80740" y="6746"/>
                    <a:pt x="98055" y="37007"/>
                  </a:cubicBezTo>
                  <a:cubicBezTo>
                    <a:pt x="107432" y="53417"/>
                    <a:pt x="113452" y="71798"/>
                    <a:pt x="120964" y="892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90"/>
            <p:cNvSpPr/>
            <p:nvPr/>
          </p:nvSpPr>
          <p:spPr>
            <a:xfrm>
              <a:off x="9704965" y="5785893"/>
              <a:ext cx="118307" cy="101343"/>
            </a:xfrm>
            <a:custGeom>
              <a:gdLst>
                <a:gd name="connsiteX0" fmla="*/ 20813 w 118307"/>
                <a:gd name="connsiteY0" fmla="*/ 0 h 101343"/>
                <a:gd name="connsiteX1" fmla="*/ 116606 w 118307"/>
                <a:gd name="connsiteY1" fmla="*/ 70753 h 101343"/>
                <a:gd name="connsiteX2" fmla="*/ 93377 w 118307"/>
                <a:gd name="connsiteY2" fmla="*/ 101334 h 101343"/>
                <a:gd name="connsiteX3" fmla="*/ 24063 w 118307"/>
                <a:gd name="connsiteY3" fmla="*/ 62921 h 101343"/>
                <a:gd name="connsiteX4" fmla="*/ 8346 w 118307"/>
                <a:gd name="connsiteY4" fmla="*/ 35216 h 101343"/>
                <a:gd name="connsiteX5" fmla="*/ 941 w 118307"/>
                <a:gd name="connsiteY5" fmla="*/ 7512 h 101343"/>
                <a:gd name="connsiteX6" fmla="*/ 20813 w 118307"/>
                <a:gd name="connsiteY6" fmla="*/ 0 h 1013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07" h="101343">
                  <a:moveTo>
                    <a:pt x="20813" y="0"/>
                  </a:moveTo>
                  <a:cubicBezTo>
                    <a:pt x="76435" y="3463"/>
                    <a:pt x="104992" y="27065"/>
                    <a:pt x="116606" y="70753"/>
                  </a:cubicBezTo>
                  <a:cubicBezTo>
                    <a:pt x="122360" y="92437"/>
                    <a:pt x="113250" y="101014"/>
                    <a:pt x="93377" y="101334"/>
                  </a:cubicBezTo>
                  <a:cubicBezTo>
                    <a:pt x="63222" y="101760"/>
                    <a:pt x="40366" y="87748"/>
                    <a:pt x="24063" y="62921"/>
                  </a:cubicBezTo>
                  <a:cubicBezTo>
                    <a:pt x="18202" y="54077"/>
                    <a:pt x="12608" y="44860"/>
                    <a:pt x="8346" y="35216"/>
                  </a:cubicBezTo>
                  <a:cubicBezTo>
                    <a:pt x="4404" y="26159"/>
                    <a:pt x="-2523" y="13319"/>
                    <a:pt x="941" y="7512"/>
                  </a:cubicBezTo>
                  <a:cubicBezTo>
                    <a:pt x="4723" y="1012"/>
                    <a:pt x="18788" y="639"/>
                    <a:pt x="2081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91"/>
            <p:cNvSpPr/>
            <p:nvPr/>
          </p:nvSpPr>
          <p:spPr>
            <a:xfrm>
              <a:off x="9559581" y="5773016"/>
              <a:ext cx="116175" cy="97475"/>
            </a:xfrm>
            <a:custGeom>
              <a:gdLst>
                <a:gd name="connsiteX0" fmla="*/ 26343 w 116175"/>
                <a:gd name="connsiteY0" fmla="*/ 517 h 97475"/>
                <a:gd name="connsiteX1" fmla="*/ 114731 w 116175"/>
                <a:gd name="connsiteY1" fmla="*/ 68179 h 97475"/>
                <a:gd name="connsiteX2" fmla="*/ 93526 w 116175"/>
                <a:gd name="connsiteY2" fmla="*/ 97429 h 97475"/>
                <a:gd name="connsiteX3" fmla="*/ 717 w 116175"/>
                <a:gd name="connsiteY3" fmla="*/ 23266 h 97475"/>
                <a:gd name="connsiteX4" fmla="*/ 26343 w 116175"/>
                <a:gd name="connsiteY4" fmla="*/ 517 h 97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175" h="97475">
                  <a:moveTo>
                    <a:pt x="26343" y="517"/>
                  </a:moveTo>
                  <a:cubicBezTo>
                    <a:pt x="70191" y="2222"/>
                    <a:pt x="106207" y="30192"/>
                    <a:pt x="114731" y="68179"/>
                  </a:cubicBezTo>
                  <a:cubicBezTo>
                    <a:pt x="118780" y="86080"/>
                    <a:pt x="115104" y="96789"/>
                    <a:pt x="93526" y="97429"/>
                  </a:cubicBezTo>
                  <a:cubicBezTo>
                    <a:pt x="46429" y="98814"/>
                    <a:pt x="8815" y="69245"/>
                    <a:pt x="717" y="23266"/>
                  </a:cubicBezTo>
                  <a:cubicBezTo>
                    <a:pt x="-3386" y="-336"/>
                    <a:pt x="10786" y="-1082"/>
                    <a:pt x="26343" y="5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nvSpPr>
          <p:spPr>
            <a:xfrm>
              <a:off x="10261165" y="5852964"/>
              <a:ext cx="116677" cy="101117"/>
            </a:xfrm>
            <a:custGeom>
              <a:gdLst>
                <a:gd name="connsiteX0" fmla="*/ 0 w 116677"/>
                <a:gd name="connsiteY0" fmla="*/ 1071 h 101117"/>
                <a:gd name="connsiteX1" fmla="*/ 116678 w 116677"/>
                <a:gd name="connsiteY1" fmla="*/ 97397 h 101117"/>
                <a:gd name="connsiteX2" fmla="*/ 0 w 116677"/>
                <a:gd name="connsiteY2" fmla="*/ 1071 h 101117"/>
              </a:gdLst>
              <a:cxnLst>
                <a:cxn ang="0">
                  <a:pos x="connsiteX0" y="connsiteY0"/>
                </a:cxn>
                <a:cxn ang="0">
                  <a:pos x="connsiteX1" y="connsiteY1"/>
                </a:cxn>
                <a:cxn ang="0">
                  <a:pos x="connsiteX2" y="connsiteY2"/>
                </a:cxn>
              </a:cxnLst>
              <a:rect l="l" t="t" r="r" b="b"/>
              <a:pathLst>
                <a:path w="116677" h="101117">
                  <a:moveTo>
                    <a:pt x="0" y="1071"/>
                  </a:moveTo>
                  <a:cubicBezTo>
                    <a:pt x="68621" y="-6761"/>
                    <a:pt x="110657" y="28669"/>
                    <a:pt x="116678" y="97397"/>
                  </a:cubicBezTo>
                  <a:cubicBezTo>
                    <a:pt x="61855" y="115405"/>
                    <a:pt x="106" y="65590"/>
                    <a:pt x="0" y="1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nvSpPr>
          <p:spPr>
            <a:xfrm>
              <a:off x="9011586" y="5910229"/>
              <a:ext cx="110651" cy="94688"/>
            </a:xfrm>
            <a:custGeom>
              <a:gdLst>
                <a:gd name="connsiteX0" fmla="*/ 79921 w 110651"/>
                <a:gd name="connsiteY0" fmla="*/ 94689 h 94688"/>
                <a:gd name="connsiteX1" fmla="*/ 1284 w 110651"/>
                <a:gd name="connsiteY1" fmla="*/ 36563 h 94688"/>
                <a:gd name="connsiteX2" fmla="*/ 27976 w 110651"/>
                <a:gd name="connsiteY2" fmla="*/ 121 h 94688"/>
                <a:gd name="connsiteX3" fmla="*/ 108691 w 110651"/>
                <a:gd name="connsiteY3" fmla="*/ 59632 h 94688"/>
                <a:gd name="connsiteX4" fmla="*/ 79921 w 110651"/>
                <a:gd name="connsiteY4" fmla="*/ 94689 h 946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0651" h="94688">
                  <a:moveTo>
                    <a:pt x="79921" y="94689"/>
                  </a:moveTo>
                  <a:cubicBezTo>
                    <a:pt x="42148" y="94689"/>
                    <a:pt x="7997" y="69542"/>
                    <a:pt x="1284" y="36563"/>
                  </a:cubicBezTo>
                  <a:cubicBezTo>
                    <a:pt x="-3138" y="14826"/>
                    <a:pt x="3415" y="1560"/>
                    <a:pt x="27976" y="121"/>
                  </a:cubicBezTo>
                  <a:cubicBezTo>
                    <a:pt x="64524" y="-2010"/>
                    <a:pt x="100966" y="24256"/>
                    <a:pt x="108691" y="59632"/>
                  </a:cubicBezTo>
                  <a:cubicBezTo>
                    <a:pt x="114605" y="86271"/>
                    <a:pt x="107733" y="94635"/>
                    <a:pt x="79921" y="946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nvSpPr>
          <p:spPr>
            <a:xfrm>
              <a:off x="10597613" y="6038836"/>
              <a:ext cx="127013" cy="102202"/>
            </a:xfrm>
            <a:custGeom>
              <a:gdLst>
                <a:gd name="connsiteX0" fmla="*/ 127014 w 127013"/>
                <a:gd name="connsiteY0" fmla="*/ 98743 h 102202"/>
                <a:gd name="connsiteX1" fmla="*/ 0 w 127013"/>
                <a:gd name="connsiteY1" fmla="*/ 2896 h 102202"/>
                <a:gd name="connsiteX2" fmla="*/ 127014 w 127013"/>
                <a:gd name="connsiteY2" fmla="*/ 98743 h 102202"/>
              </a:gdLst>
              <a:cxnLst>
                <a:cxn ang="0">
                  <a:pos x="connsiteX0" y="connsiteY0"/>
                </a:cxn>
                <a:cxn ang="0">
                  <a:pos x="connsiteX1" y="connsiteY1"/>
                </a:cxn>
                <a:cxn ang="0">
                  <a:pos x="connsiteX2" y="connsiteY2"/>
                </a:cxn>
              </a:cxnLst>
              <a:rect l="l" t="t" r="r" b="b"/>
              <a:pathLst>
                <a:path w="127013" h="102202">
                  <a:moveTo>
                    <a:pt x="127014" y="98743"/>
                  </a:moveTo>
                  <a:cubicBezTo>
                    <a:pt x="68995" y="116431"/>
                    <a:pt x="480" y="63526"/>
                    <a:pt x="0" y="2896"/>
                  </a:cubicBezTo>
                  <a:cubicBezTo>
                    <a:pt x="56581" y="-9837"/>
                    <a:pt x="95420" y="18933"/>
                    <a:pt x="127014" y="987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nvSpPr>
          <p:spPr>
            <a:xfrm>
              <a:off x="9327339" y="5909911"/>
              <a:ext cx="117006" cy="95766"/>
            </a:xfrm>
            <a:custGeom>
              <a:gdLst>
                <a:gd name="connsiteX0" fmla="*/ 84101 w 117006"/>
                <a:gd name="connsiteY0" fmla="*/ 95752 h 95766"/>
                <a:gd name="connsiteX1" fmla="*/ 3119 w 117006"/>
                <a:gd name="connsiteY1" fmla="*/ 37520 h 95766"/>
                <a:gd name="connsiteX2" fmla="*/ 29385 w 117006"/>
                <a:gd name="connsiteY2" fmla="*/ 12 h 95766"/>
                <a:gd name="connsiteX3" fmla="*/ 110527 w 117006"/>
                <a:gd name="connsiteY3" fmla="*/ 54409 h 95766"/>
                <a:gd name="connsiteX4" fmla="*/ 84101 w 117006"/>
                <a:gd name="connsiteY4" fmla="*/ 95752 h 957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7006" h="95766">
                  <a:moveTo>
                    <a:pt x="84101" y="95752"/>
                  </a:moveTo>
                  <a:cubicBezTo>
                    <a:pt x="49737" y="95273"/>
                    <a:pt x="14094" y="69646"/>
                    <a:pt x="3119" y="37520"/>
                  </a:cubicBezTo>
                  <a:cubicBezTo>
                    <a:pt x="-5299" y="12799"/>
                    <a:pt x="3279" y="545"/>
                    <a:pt x="29385" y="12"/>
                  </a:cubicBezTo>
                  <a:cubicBezTo>
                    <a:pt x="60126" y="-627"/>
                    <a:pt x="96941" y="24094"/>
                    <a:pt x="110527" y="54409"/>
                  </a:cubicBezTo>
                  <a:cubicBezTo>
                    <a:pt x="124112" y="84830"/>
                    <a:pt x="116813" y="96231"/>
                    <a:pt x="84101" y="95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nvSpPr>
          <p:spPr>
            <a:xfrm>
              <a:off x="9774669" y="5651631"/>
              <a:ext cx="116382" cy="96664"/>
            </a:xfrm>
            <a:custGeom>
              <a:gdLst>
                <a:gd name="connsiteX0" fmla="*/ 30173 w 116382"/>
                <a:gd name="connsiteY0" fmla="*/ 2 h 96664"/>
                <a:gd name="connsiteX1" fmla="*/ 116376 w 116382"/>
                <a:gd name="connsiteY1" fmla="*/ 80132 h 96664"/>
                <a:gd name="connsiteX2" fmla="*/ 98582 w 116382"/>
                <a:gd name="connsiteY2" fmla="*/ 95849 h 96664"/>
                <a:gd name="connsiteX3" fmla="*/ 764 w 116382"/>
                <a:gd name="connsiteY3" fmla="*/ 25309 h 96664"/>
                <a:gd name="connsiteX4" fmla="*/ 30173 w 116382"/>
                <a:gd name="connsiteY4" fmla="*/ 2 h 966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380" h="96664">
                  <a:moveTo>
                    <a:pt x="30173" y="2"/>
                  </a:moveTo>
                  <a:cubicBezTo>
                    <a:pt x="69971" y="-371"/>
                    <a:pt x="117016" y="42305"/>
                    <a:pt x="116376" y="80132"/>
                  </a:cubicBezTo>
                  <a:cubicBezTo>
                    <a:pt x="116270" y="85673"/>
                    <a:pt x="105508" y="94624"/>
                    <a:pt x="98582" y="95849"/>
                  </a:cubicBezTo>
                  <a:cubicBezTo>
                    <a:pt x="58837" y="102721"/>
                    <a:pt x="7690" y="65055"/>
                    <a:pt x="764" y="25309"/>
                  </a:cubicBezTo>
                  <a:cubicBezTo>
                    <a:pt x="-2539" y="6236"/>
                    <a:pt x="4440" y="215"/>
                    <a:pt x="30173"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nvSpPr>
          <p:spPr>
            <a:xfrm>
              <a:off x="9988113" y="5814271"/>
              <a:ext cx="119796" cy="100784"/>
            </a:xfrm>
            <a:custGeom>
              <a:gdLst>
                <a:gd name="connsiteX0" fmla="*/ 94944 w 119796"/>
                <a:gd name="connsiteY0" fmla="*/ 100767 h 100784"/>
                <a:gd name="connsiteX1" fmla="*/ 4 w 119796"/>
                <a:gd name="connsiteY1" fmla="*/ 15843 h 100784"/>
                <a:gd name="connsiteX2" fmla="*/ 15028 w 119796"/>
                <a:gd name="connsiteY2" fmla="*/ 552 h 100784"/>
                <a:gd name="connsiteX3" fmla="*/ 116788 w 119796"/>
                <a:gd name="connsiteY3" fmla="*/ 66137 h 100784"/>
                <a:gd name="connsiteX4" fmla="*/ 94944 w 119796"/>
                <a:gd name="connsiteY4" fmla="*/ 100767 h 1007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9796" h="100784">
                  <a:moveTo>
                    <a:pt x="94944" y="100767"/>
                  </a:moveTo>
                  <a:cubicBezTo>
                    <a:pt x="51630" y="101780"/>
                    <a:pt x="1708" y="56547"/>
                    <a:pt x="4" y="15843"/>
                  </a:cubicBezTo>
                  <a:cubicBezTo>
                    <a:pt x="-210" y="10728"/>
                    <a:pt x="9167" y="1404"/>
                    <a:pt x="15028" y="552"/>
                  </a:cubicBezTo>
                  <a:cubicBezTo>
                    <a:pt x="51896" y="-4829"/>
                    <a:pt x="104428" y="30015"/>
                    <a:pt x="116788" y="66137"/>
                  </a:cubicBezTo>
                  <a:cubicBezTo>
                    <a:pt x="124726" y="89526"/>
                    <a:pt x="116788" y="101194"/>
                    <a:pt x="94944" y="1007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任意多边形: 形状 98"/>
            <p:cNvSpPr/>
            <p:nvPr/>
          </p:nvSpPr>
          <p:spPr>
            <a:xfrm>
              <a:off x="8800625" y="6560603"/>
              <a:ext cx="109422" cy="93516"/>
            </a:xfrm>
            <a:custGeom>
              <a:gdLst>
                <a:gd name="connsiteX0" fmla="*/ 44634 w 109422"/>
                <a:gd name="connsiteY0" fmla="*/ 0 h 93516"/>
                <a:gd name="connsiteX1" fmla="*/ 87575 w 109422"/>
                <a:gd name="connsiteY1" fmla="*/ 23389 h 93516"/>
                <a:gd name="connsiteX2" fmla="*/ 109419 w 109422"/>
                <a:gd name="connsiteY2" fmla="*/ 78371 h 93516"/>
                <a:gd name="connsiteX3" fmla="*/ 36482 w 109422"/>
                <a:gd name="connsiteY3" fmla="*/ 88281 h 93516"/>
                <a:gd name="connsiteX4" fmla="*/ 9257 w 109422"/>
                <a:gd name="connsiteY4" fmla="*/ 57806 h 93516"/>
                <a:gd name="connsiteX5" fmla="*/ 44634 w 109422"/>
                <a:gd name="connsiteY5" fmla="*/ 0 h 935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422" h="93516">
                  <a:moveTo>
                    <a:pt x="44634" y="0"/>
                  </a:moveTo>
                  <a:cubicBezTo>
                    <a:pt x="59285" y="7512"/>
                    <a:pt x="78252" y="11614"/>
                    <a:pt x="87575" y="23389"/>
                  </a:cubicBezTo>
                  <a:cubicBezTo>
                    <a:pt x="99509" y="38467"/>
                    <a:pt x="108620" y="59511"/>
                    <a:pt x="109419" y="78371"/>
                  </a:cubicBezTo>
                  <a:cubicBezTo>
                    <a:pt x="109952" y="90998"/>
                    <a:pt x="51666" y="99523"/>
                    <a:pt x="36482" y="88281"/>
                  </a:cubicBezTo>
                  <a:cubicBezTo>
                    <a:pt x="25667" y="80343"/>
                    <a:pt x="15491" y="69581"/>
                    <a:pt x="9257" y="57806"/>
                  </a:cubicBezTo>
                  <a:cubicBezTo>
                    <a:pt x="-10242" y="21258"/>
                    <a:pt x="839" y="4529"/>
                    <a:pt x="4463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p:nvSpPr>
          <p:spPr>
            <a:xfrm>
              <a:off x="9410739" y="5769766"/>
              <a:ext cx="115517" cy="95864"/>
            </a:xfrm>
            <a:custGeom>
              <a:gdLst>
                <a:gd name="connsiteX0" fmla="*/ 26914 w 115517"/>
                <a:gd name="connsiteY0" fmla="*/ 1636 h 95864"/>
                <a:gd name="connsiteX1" fmla="*/ 113010 w 115517"/>
                <a:gd name="connsiteY1" fmla="*/ 60082 h 95864"/>
                <a:gd name="connsiteX2" fmla="*/ 87703 w 115517"/>
                <a:gd name="connsiteY2" fmla="*/ 95831 h 95864"/>
                <a:gd name="connsiteX3" fmla="*/ 1500 w 115517"/>
                <a:gd name="connsiteY3" fmla="*/ 31045 h 95864"/>
                <a:gd name="connsiteX4" fmla="*/ 26914 w 115517"/>
                <a:gd name="connsiteY4" fmla="*/ 1636 h 958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517" h="95864">
                  <a:moveTo>
                    <a:pt x="26914" y="1636"/>
                  </a:moveTo>
                  <a:cubicBezTo>
                    <a:pt x="71241" y="4779"/>
                    <a:pt x="102515" y="25984"/>
                    <a:pt x="113010" y="60082"/>
                  </a:cubicBezTo>
                  <a:cubicBezTo>
                    <a:pt x="120096" y="83098"/>
                    <a:pt x="112317" y="94978"/>
                    <a:pt x="87703" y="95831"/>
                  </a:cubicBezTo>
                  <a:cubicBezTo>
                    <a:pt x="51687" y="97056"/>
                    <a:pt x="7680" y="64930"/>
                    <a:pt x="1500" y="31045"/>
                  </a:cubicBezTo>
                  <a:cubicBezTo>
                    <a:pt x="-1803" y="12771"/>
                    <a:pt x="-2069" y="-5663"/>
                    <a:pt x="26914" y="16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任意多边形: 形状 100"/>
            <p:cNvSpPr/>
            <p:nvPr/>
          </p:nvSpPr>
          <p:spPr>
            <a:xfrm>
              <a:off x="10389740" y="5871043"/>
              <a:ext cx="120367" cy="107719"/>
            </a:xfrm>
            <a:custGeom>
              <a:gdLst>
                <a:gd name="connsiteX0" fmla="*/ 120071 w 120367"/>
                <a:gd name="connsiteY0" fmla="*/ 107661 h 107719"/>
                <a:gd name="connsiteX1" fmla="*/ 2274 w 120367"/>
                <a:gd name="connsiteY1" fmla="*/ 27585 h 107719"/>
                <a:gd name="connsiteX2" fmla="*/ 16979 w 120367"/>
                <a:gd name="connsiteY2" fmla="*/ 147 h 107719"/>
                <a:gd name="connsiteX3" fmla="*/ 120071 w 120367"/>
                <a:gd name="connsiteY3" fmla="*/ 107661 h 107719"/>
              </a:gdLst>
              <a:cxnLst>
                <a:cxn ang="0">
                  <a:pos x="connsiteX0" y="connsiteY0"/>
                </a:cxn>
                <a:cxn ang="0">
                  <a:pos x="connsiteX1" y="connsiteY1"/>
                </a:cxn>
                <a:cxn ang="0">
                  <a:pos x="connsiteX2" y="connsiteY2"/>
                </a:cxn>
                <a:cxn ang="0">
                  <a:pos x="connsiteX3" y="connsiteY3"/>
                </a:cxn>
              </a:cxnLst>
              <a:rect l="l" t="t" r="r" b="b"/>
              <a:pathLst>
                <a:path w="120367" h="107719">
                  <a:moveTo>
                    <a:pt x="120071" y="107661"/>
                  </a:moveTo>
                  <a:cubicBezTo>
                    <a:pt x="69830" y="109419"/>
                    <a:pt x="14368" y="71166"/>
                    <a:pt x="2274" y="27585"/>
                  </a:cubicBezTo>
                  <a:cubicBezTo>
                    <a:pt x="-1455" y="14212"/>
                    <a:pt x="-2947" y="1799"/>
                    <a:pt x="16979" y="147"/>
                  </a:cubicBezTo>
                  <a:cubicBezTo>
                    <a:pt x="60400" y="-3529"/>
                    <a:pt x="125292" y="62428"/>
                    <a:pt x="120071" y="1076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任意多边形: 形状 101"/>
            <p:cNvSpPr/>
            <p:nvPr/>
          </p:nvSpPr>
          <p:spPr>
            <a:xfrm>
              <a:off x="10051998" y="5686335"/>
              <a:ext cx="111340" cy="98910"/>
            </a:xfrm>
            <a:custGeom>
              <a:gdLst>
                <a:gd name="connsiteX0" fmla="*/ 111030 w 111340"/>
                <a:gd name="connsiteY0" fmla="*/ 96734 h 98910"/>
                <a:gd name="connsiteX1" fmla="*/ 53 w 111340"/>
                <a:gd name="connsiteY1" fmla="*/ 19109 h 98910"/>
                <a:gd name="connsiteX2" fmla="*/ 16515 w 111340"/>
                <a:gd name="connsiteY2" fmla="*/ 408 h 98910"/>
                <a:gd name="connsiteX3" fmla="*/ 111030 w 111340"/>
                <a:gd name="connsiteY3" fmla="*/ 96734 h 98910"/>
              </a:gdLst>
              <a:cxnLst>
                <a:cxn ang="0">
                  <a:pos x="connsiteX0" y="connsiteY0"/>
                </a:cxn>
                <a:cxn ang="0">
                  <a:pos x="connsiteX1" y="connsiteY1"/>
                </a:cxn>
                <a:cxn ang="0">
                  <a:pos x="connsiteX2" y="connsiteY2"/>
                </a:cxn>
                <a:cxn ang="0">
                  <a:pos x="connsiteX3" y="connsiteY3"/>
                </a:cxn>
              </a:cxnLst>
              <a:rect l="l" t="t" r="r" b="b"/>
              <a:pathLst>
                <a:path w="111340" h="98910">
                  <a:moveTo>
                    <a:pt x="111030" y="96734"/>
                  </a:moveTo>
                  <a:cubicBezTo>
                    <a:pt x="53490" y="107496"/>
                    <a:pt x="9962" y="77821"/>
                    <a:pt x="53" y="19109"/>
                  </a:cubicBezTo>
                  <a:cubicBezTo>
                    <a:pt x="-853" y="13675"/>
                    <a:pt x="10175" y="1101"/>
                    <a:pt x="16515" y="408"/>
                  </a:cubicBezTo>
                  <a:cubicBezTo>
                    <a:pt x="67821" y="-5026"/>
                    <a:pt x="115665" y="44682"/>
                    <a:pt x="111030" y="967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任意多边形: 形状 102"/>
            <p:cNvSpPr/>
            <p:nvPr/>
          </p:nvSpPr>
          <p:spPr>
            <a:xfrm>
              <a:off x="9188028" y="5608526"/>
              <a:ext cx="113157" cy="94021"/>
            </a:xfrm>
            <a:custGeom>
              <a:gdLst>
                <a:gd name="connsiteX0" fmla="*/ 41948 w 113157"/>
                <a:gd name="connsiteY0" fmla="*/ 326 h 94021"/>
                <a:gd name="connsiteX1" fmla="*/ 108545 w 113157"/>
                <a:gd name="connsiteY1" fmla="*/ 56800 h 94021"/>
                <a:gd name="connsiteX2" fmla="*/ 86702 w 113157"/>
                <a:gd name="connsiteY2" fmla="*/ 93721 h 94021"/>
                <a:gd name="connsiteX3" fmla="*/ 2789 w 113157"/>
                <a:gd name="connsiteY3" fmla="*/ 33091 h 94021"/>
                <a:gd name="connsiteX4" fmla="*/ 41948 w 113157"/>
                <a:gd name="connsiteY4" fmla="*/ 326 h 9402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157" h="94021">
                  <a:moveTo>
                    <a:pt x="41948" y="326"/>
                  </a:moveTo>
                  <a:cubicBezTo>
                    <a:pt x="67415" y="3096"/>
                    <a:pt x="92669" y="24194"/>
                    <a:pt x="108545" y="56800"/>
                  </a:cubicBezTo>
                  <a:cubicBezTo>
                    <a:pt x="119254" y="78857"/>
                    <a:pt x="111049" y="91377"/>
                    <a:pt x="86702" y="93721"/>
                  </a:cubicBezTo>
                  <a:cubicBezTo>
                    <a:pt x="50686" y="97237"/>
                    <a:pt x="12273" y="69480"/>
                    <a:pt x="2789" y="33091"/>
                  </a:cubicBezTo>
                  <a:cubicBezTo>
                    <a:pt x="-4563" y="4854"/>
                    <a:pt x="711" y="-1646"/>
                    <a:pt x="41948" y="3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任意多边形: 形状 103"/>
            <p:cNvSpPr/>
            <p:nvPr/>
          </p:nvSpPr>
          <p:spPr>
            <a:xfrm>
              <a:off x="9327299" y="6219324"/>
              <a:ext cx="117332" cy="91351"/>
            </a:xfrm>
            <a:custGeom>
              <a:gdLst>
                <a:gd name="connsiteX0" fmla="*/ 117333 w 117332"/>
                <a:gd name="connsiteY0" fmla="*/ 81071 h 91351"/>
                <a:gd name="connsiteX1" fmla="*/ 12962 w 117332"/>
                <a:gd name="connsiteY1" fmla="*/ 70629 h 91351"/>
                <a:gd name="connsiteX2" fmla="*/ 16052 w 117332"/>
                <a:gd name="connsiteY2" fmla="*/ 16019 h 91351"/>
                <a:gd name="connsiteX3" fmla="*/ 85686 w 117332"/>
                <a:gd name="connsiteY3" fmla="*/ 16872 h 91351"/>
                <a:gd name="connsiteX4" fmla="*/ 94850 w 117332"/>
                <a:gd name="connsiteY4" fmla="*/ 33654 h 91351"/>
                <a:gd name="connsiteX5" fmla="*/ 117333 w 117332"/>
                <a:gd name="connsiteY5" fmla="*/ 81071 h 91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32" h="91351">
                  <a:moveTo>
                    <a:pt x="117333" y="81071"/>
                  </a:moveTo>
                  <a:cubicBezTo>
                    <a:pt x="70981" y="98280"/>
                    <a:pt x="31502" y="93272"/>
                    <a:pt x="12962" y="70629"/>
                  </a:cubicBezTo>
                  <a:cubicBezTo>
                    <a:pt x="-2808" y="51342"/>
                    <a:pt x="-6857" y="32855"/>
                    <a:pt x="16052" y="16019"/>
                  </a:cubicBezTo>
                  <a:cubicBezTo>
                    <a:pt x="45461" y="-5611"/>
                    <a:pt x="70235" y="-5345"/>
                    <a:pt x="85686" y="16872"/>
                  </a:cubicBezTo>
                  <a:cubicBezTo>
                    <a:pt x="89309" y="22093"/>
                    <a:pt x="92132" y="27900"/>
                    <a:pt x="94850" y="33654"/>
                  </a:cubicBezTo>
                  <a:cubicBezTo>
                    <a:pt x="102202" y="48732"/>
                    <a:pt x="109288" y="63969"/>
                    <a:pt x="117333" y="81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104"/>
            <p:cNvSpPr/>
            <p:nvPr/>
          </p:nvSpPr>
          <p:spPr>
            <a:xfrm>
              <a:off x="9083083" y="6068641"/>
              <a:ext cx="112609" cy="91053"/>
            </a:xfrm>
            <a:custGeom>
              <a:gdLst>
                <a:gd name="connsiteX0" fmla="*/ 95481 w 112609"/>
                <a:gd name="connsiteY0" fmla="*/ 91048 h 91053"/>
                <a:gd name="connsiteX1" fmla="*/ 1233 w 112609"/>
                <a:gd name="connsiteY1" fmla="*/ 32389 h 91053"/>
                <a:gd name="connsiteX2" fmla="*/ 22330 w 112609"/>
                <a:gd name="connsiteY2" fmla="*/ 1062 h 91053"/>
                <a:gd name="connsiteX3" fmla="*/ 112583 w 112609"/>
                <a:gd name="connsiteY3" fmla="*/ 69684 h 91053"/>
                <a:gd name="connsiteX4" fmla="*/ 95481 w 112609"/>
                <a:gd name="connsiteY4" fmla="*/ 91048 h 910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609" h="91053">
                  <a:moveTo>
                    <a:pt x="95481" y="91048"/>
                  </a:moveTo>
                  <a:cubicBezTo>
                    <a:pt x="44601" y="91474"/>
                    <a:pt x="8745" y="65848"/>
                    <a:pt x="1233" y="32389"/>
                  </a:cubicBezTo>
                  <a:cubicBezTo>
                    <a:pt x="-2816" y="14275"/>
                    <a:pt x="2831" y="4152"/>
                    <a:pt x="22330" y="1062"/>
                  </a:cubicBezTo>
                  <a:cubicBezTo>
                    <a:pt x="67190" y="-6077"/>
                    <a:pt x="108747" y="23439"/>
                    <a:pt x="112583" y="69684"/>
                  </a:cubicBezTo>
                  <a:cubicBezTo>
                    <a:pt x="113329" y="78102"/>
                    <a:pt x="98198" y="87851"/>
                    <a:pt x="95481" y="910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105"/>
            <p:cNvSpPr/>
            <p:nvPr/>
          </p:nvSpPr>
          <p:spPr>
            <a:xfrm>
              <a:off x="8881195" y="6724788"/>
              <a:ext cx="112803" cy="91547"/>
            </a:xfrm>
            <a:custGeom>
              <a:gdLst>
                <a:gd name="connsiteX0" fmla="*/ 66357 w 112803"/>
                <a:gd name="connsiteY0" fmla="*/ 86805 h 91547"/>
                <a:gd name="connsiteX1" fmla="*/ 56714 w 112803"/>
                <a:gd name="connsiteY1" fmla="*/ 86752 h 91547"/>
                <a:gd name="connsiteX2" fmla="*/ 932 w 112803"/>
                <a:gd name="connsiteY2" fmla="*/ 20901 h 91547"/>
                <a:gd name="connsiteX3" fmla="*/ 59431 w 112803"/>
                <a:gd name="connsiteY3" fmla="*/ 4598 h 91547"/>
                <a:gd name="connsiteX4" fmla="*/ 90066 w 112803"/>
                <a:gd name="connsiteY4" fmla="*/ 18557 h 91547"/>
                <a:gd name="connsiteX5" fmla="*/ 112709 w 112803"/>
                <a:gd name="connsiteY5" fmla="*/ 68158 h 91547"/>
                <a:gd name="connsiteX6" fmla="*/ 68542 w 112803"/>
                <a:gd name="connsiteY6" fmla="*/ 91547 h 91547"/>
                <a:gd name="connsiteX7" fmla="*/ 66357 w 112803"/>
                <a:gd name="connsiteY7" fmla="*/ 86805 h 915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803" h="91547">
                  <a:moveTo>
                    <a:pt x="66357" y="86805"/>
                  </a:moveTo>
                  <a:cubicBezTo>
                    <a:pt x="63161" y="86805"/>
                    <a:pt x="59911" y="87019"/>
                    <a:pt x="56714" y="86752"/>
                  </a:cubicBezTo>
                  <a:cubicBezTo>
                    <a:pt x="23362" y="83875"/>
                    <a:pt x="-5621" y="52281"/>
                    <a:pt x="932" y="20901"/>
                  </a:cubicBezTo>
                  <a:cubicBezTo>
                    <a:pt x="8711" y="-16606"/>
                    <a:pt x="39612" y="8647"/>
                    <a:pt x="59431" y="4598"/>
                  </a:cubicBezTo>
                  <a:cubicBezTo>
                    <a:pt x="68595" y="2680"/>
                    <a:pt x="83939" y="10405"/>
                    <a:pt x="90066" y="18557"/>
                  </a:cubicBezTo>
                  <a:cubicBezTo>
                    <a:pt x="101041" y="33261"/>
                    <a:pt x="114041" y="52122"/>
                    <a:pt x="112709" y="68158"/>
                  </a:cubicBezTo>
                  <a:cubicBezTo>
                    <a:pt x="111963" y="77109"/>
                    <a:pt x="84152" y="83822"/>
                    <a:pt x="68542" y="91547"/>
                  </a:cubicBezTo>
                  <a:cubicBezTo>
                    <a:pt x="67796" y="89949"/>
                    <a:pt x="67050" y="88404"/>
                    <a:pt x="66357" y="868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任意多边形: 形状 106"/>
            <p:cNvSpPr/>
            <p:nvPr/>
          </p:nvSpPr>
          <p:spPr>
            <a:xfrm>
              <a:off x="10927401" y="6227656"/>
              <a:ext cx="123337" cy="102797"/>
            </a:xfrm>
            <a:custGeom>
              <a:gdLst>
                <a:gd name="connsiteX0" fmla="*/ 123337 w 123337"/>
                <a:gd name="connsiteY0" fmla="*/ 101989 h 102797"/>
                <a:gd name="connsiteX1" fmla="*/ 0 w 123337"/>
                <a:gd name="connsiteY1" fmla="*/ 1400 h 102797"/>
                <a:gd name="connsiteX2" fmla="*/ 123337 w 123337"/>
                <a:gd name="connsiteY2" fmla="*/ 101989 h 102797"/>
              </a:gdLst>
              <a:cxnLst>
                <a:cxn ang="0">
                  <a:pos x="connsiteX0" y="connsiteY0"/>
                </a:cxn>
                <a:cxn ang="0">
                  <a:pos x="connsiteX1" y="connsiteY1"/>
                </a:cxn>
                <a:cxn ang="0">
                  <a:pos x="connsiteX2" y="connsiteY2"/>
                </a:cxn>
              </a:cxnLst>
              <a:rect l="l" t="t" r="r" b="b"/>
              <a:pathLst>
                <a:path w="123337" h="102797">
                  <a:moveTo>
                    <a:pt x="123337" y="101989"/>
                  </a:moveTo>
                  <a:cubicBezTo>
                    <a:pt x="63667" y="109874"/>
                    <a:pt x="1225" y="58940"/>
                    <a:pt x="0" y="1400"/>
                  </a:cubicBezTo>
                  <a:cubicBezTo>
                    <a:pt x="51786" y="-9735"/>
                    <a:pt x="122059" y="47539"/>
                    <a:pt x="123337" y="1019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107"/>
            <p:cNvSpPr/>
            <p:nvPr/>
          </p:nvSpPr>
          <p:spPr>
            <a:xfrm>
              <a:off x="9258129" y="5762169"/>
              <a:ext cx="112561" cy="92814"/>
            </a:xfrm>
            <a:custGeom>
              <a:gdLst>
                <a:gd name="connsiteX0" fmla="*/ 18998 w 112561"/>
                <a:gd name="connsiteY0" fmla="*/ 15 h 92814"/>
                <a:gd name="connsiteX1" fmla="*/ 112447 w 112561"/>
                <a:gd name="connsiteY1" fmla="*/ 63788 h 92814"/>
                <a:gd name="connsiteX2" fmla="*/ 99340 w 112561"/>
                <a:gd name="connsiteY2" fmla="*/ 90001 h 92814"/>
                <a:gd name="connsiteX3" fmla="*/ 244 w 112561"/>
                <a:gd name="connsiteY3" fmla="*/ 16478 h 92814"/>
                <a:gd name="connsiteX4" fmla="*/ 18998 w 112561"/>
                <a:gd name="connsiteY4" fmla="*/ 15 h 928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561" h="92814">
                  <a:moveTo>
                    <a:pt x="18998" y="15"/>
                  </a:moveTo>
                  <a:cubicBezTo>
                    <a:pt x="70677" y="-731"/>
                    <a:pt x="107226" y="25802"/>
                    <a:pt x="112447" y="63788"/>
                  </a:cubicBezTo>
                  <a:cubicBezTo>
                    <a:pt x="113566" y="72100"/>
                    <a:pt x="106320" y="87390"/>
                    <a:pt x="99340" y="90001"/>
                  </a:cubicBezTo>
                  <a:cubicBezTo>
                    <a:pt x="59436" y="104919"/>
                    <a:pt x="-4444" y="57608"/>
                    <a:pt x="244" y="16478"/>
                  </a:cubicBezTo>
                  <a:cubicBezTo>
                    <a:pt x="1150" y="8593"/>
                    <a:pt x="16228" y="2306"/>
                    <a:pt x="18998"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108"/>
            <p:cNvSpPr/>
            <p:nvPr/>
          </p:nvSpPr>
          <p:spPr>
            <a:xfrm>
              <a:off x="9069711" y="6383719"/>
              <a:ext cx="115459" cy="87632"/>
            </a:xfrm>
            <a:custGeom>
              <a:gdLst>
                <a:gd name="connsiteX0" fmla="*/ 115459 w 115459"/>
                <a:gd name="connsiteY0" fmla="*/ 87217 h 87632"/>
                <a:gd name="connsiteX1" fmla="*/ 46518 w 115459"/>
                <a:gd name="connsiteY1" fmla="*/ 86898 h 87632"/>
                <a:gd name="connsiteX2" fmla="*/ 1552 w 115459"/>
                <a:gd name="connsiteY2" fmla="*/ 19288 h 87632"/>
                <a:gd name="connsiteX3" fmla="*/ 35809 w 115459"/>
                <a:gd name="connsiteY3" fmla="*/ 2 h 87632"/>
                <a:gd name="connsiteX4" fmla="*/ 115459 w 115459"/>
                <a:gd name="connsiteY4" fmla="*/ 87217 h 876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459" h="87632">
                  <a:moveTo>
                    <a:pt x="115459" y="87217"/>
                  </a:moveTo>
                  <a:cubicBezTo>
                    <a:pt x="90739" y="87217"/>
                    <a:pt x="68522" y="88336"/>
                    <a:pt x="46518" y="86898"/>
                  </a:cubicBezTo>
                  <a:cubicBezTo>
                    <a:pt x="25527" y="85513"/>
                    <a:pt x="-7559" y="38149"/>
                    <a:pt x="1552" y="19288"/>
                  </a:cubicBezTo>
                  <a:cubicBezTo>
                    <a:pt x="6400" y="9326"/>
                    <a:pt x="24088" y="-158"/>
                    <a:pt x="35809" y="2"/>
                  </a:cubicBezTo>
                  <a:cubicBezTo>
                    <a:pt x="79817" y="588"/>
                    <a:pt x="108853" y="31809"/>
                    <a:pt x="115459" y="872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109"/>
            <p:cNvSpPr/>
            <p:nvPr/>
          </p:nvSpPr>
          <p:spPr>
            <a:xfrm>
              <a:off x="8981452" y="6554420"/>
              <a:ext cx="112186" cy="85304"/>
            </a:xfrm>
            <a:custGeom>
              <a:gdLst>
                <a:gd name="connsiteX0" fmla="*/ 112187 w 112186"/>
                <a:gd name="connsiteY0" fmla="*/ 72993 h 85304"/>
                <a:gd name="connsiteX1" fmla="*/ 8349 w 112186"/>
                <a:gd name="connsiteY1" fmla="*/ 56157 h 85304"/>
                <a:gd name="connsiteX2" fmla="*/ 677 w 112186"/>
                <a:gd name="connsiteY2" fmla="*/ 8527 h 85304"/>
                <a:gd name="connsiteX3" fmla="*/ 37012 w 112186"/>
                <a:gd name="connsiteY3" fmla="*/ 3 h 85304"/>
                <a:gd name="connsiteX4" fmla="*/ 112187 w 112186"/>
                <a:gd name="connsiteY4" fmla="*/ 72993 h 853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186" h="85304">
                  <a:moveTo>
                    <a:pt x="112187" y="72993"/>
                  </a:moveTo>
                  <a:cubicBezTo>
                    <a:pt x="54540" y="92866"/>
                    <a:pt x="27901" y="89669"/>
                    <a:pt x="8349" y="56157"/>
                  </a:cubicBezTo>
                  <a:cubicBezTo>
                    <a:pt x="623" y="42891"/>
                    <a:pt x="-1188" y="24084"/>
                    <a:pt x="677" y="8527"/>
                  </a:cubicBezTo>
                  <a:cubicBezTo>
                    <a:pt x="1209" y="4158"/>
                    <a:pt x="24279" y="109"/>
                    <a:pt x="37012" y="3"/>
                  </a:cubicBezTo>
                  <a:cubicBezTo>
                    <a:pt x="77290" y="-317"/>
                    <a:pt x="105580" y="27441"/>
                    <a:pt x="112187" y="729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110"/>
            <p:cNvSpPr/>
            <p:nvPr/>
          </p:nvSpPr>
          <p:spPr>
            <a:xfrm>
              <a:off x="8823524" y="6234277"/>
              <a:ext cx="111206" cy="85514"/>
            </a:xfrm>
            <a:custGeom>
              <a:gdLst>
                <a:gd name="connsiteX0" fmla="*/ 37505 w 111206"/>
                <a:gd name="connsiteY0" fmla="*/ 0 h 85514"/>
                <a:gd name="connsiteX1" fmla="*/ 80980 w 111206"/>
                <a:gd name="connsiteY1" fmla="*/ 17369 h 85514"/>
                <a:gd name="connsiteX2" fmla="*/ 106820 w 111206"/>
                <a:gd name="connsiteY2" fmla="*/ 79330 h 85514"/>
                <a:gd name="connsiteX3" fmla="*/ 34042 w 111206"/>
                <a:gd name="connsiteY3" fmla="*/ 82634 h 85514"/>
                <a:gd name="connsiteX4" fmla="*/ 5805 w 111206"/>
                <a:gd name="connsiteY4" fmla="*/ 46352 h 85514"/>
                <a:gd name="connsiteX5" fmla="*/ 37505 w 111206"/>
                <a:gd name="connsiteY5" fmla="*/ 0 h 855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4" h="85514">
                  <a:moveTo>
                    <a:pt x="37505" y="0"/>
                  </a:moveTo>
                  <a:cubicBezTo>
                    <a:pt x="52104" y="5647"/>
                    <a:pt x="68034" y="9111"/>
                    <a:pt x="80980" y="17369"/>
                  </a:cubicBezTo>
                  <a:cubicBezTo>
                    <a:pt x="103463" y="31647"/>
                    <a:pt x="119287" y="75654"/>
                    <a:pt x="106820" y="79330"/>
                  </a:cubicBezTo>
                  <a:cubicBezTo>
                    <a:pt x="83964" y="86097"/>
                    <a:pt x="57378" y="87482"/>
                    <a:pt x="34042" y="82634"/>
                  </a:cubicBezTo>
                  <a:cubicBezTo>
                    <a:pt x="22428" y="80236"/>
                    <a:pt x="11506" y="60470"/>
                    <a:pt x="5805" y="46352"/>
                  </a:cubicBezTo>
                  <a:cubicBezTo>
                    <a:pt x="-7301" y="13852"/>
                    <a:pt x="1170" y="3463"/>
                    <a:pt x="3750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111"/>
            <p:cNvSpPr/>
            <p:nvPr/>
          </p:nvSpPr>
          <p:spPr>
            <a:xfrm>
              <a:off x="9915047" y="5667724"/>
              <a:ext cx="112312" cy="98603"/>
            </a:xfrm>
            <a:custGeom>
              <a:gdLst>
                <a:gd name="connsiteX0" fmla="*/ 111963 w 112312"/>
                <a:gd name="connsiteY0" fmla="*/ 96752 h 98603"/>
                <a:gd name="connsiteX1" fmla="*/ 26 w 112312"/>
                <a:gd name="connsiteY1" fmla="*/ 22056 h 98603"/>
                <a:gd name="connsiteX2" fmla="*/ 17235 w 112312"/>
                <a:gd name="connsiteY2" fmla="*/ 372 h 98603"/>
                <a:gd name="connsiteX3" fmla="*/ 111963 w 112312"/>
                <a:gd name="connsiteY3" fmla="*/ 96752 h 98603"/>
              </a:gdLst>
              <a:cxnLst>
                <a:cxn ang="0">
                  <a:pos x="connsiteX0" y="connsiteY0"/>
                </a:cxn>
                <a:cxn ang="0">
                  <a:pos x="connsiteX1" y="connsiteY1"/>
                </a:cxn>
                <a:cxn ang="0">
                  <a:pos x="connsiteX2" y="connsiteY2"/>
                </a:cxn>
                <a:cxn ang="0">
                  <a:pos x="connsiteX3" y="connsiteY3"/>
                </a:cxn>
              </a:cxnLst>
              <a:rect l="l" t="t" r="r" b="b"/>
              <a:pathLst>
                <a:path w="112312" h="98603">
                  <a:moveTo>
                    <a:pt x="111963" y="96752"/>
                  </a:moveTo>
                  <a:cubicBezTo>
                    <a:pt x="66996" y="107887"/>
                    <a:pt x="4182" y="67023"/>
                    <a:pt x="26" y="22056"/>
                  </a:cubicBezTo>
                  <a:cubicBezTo>
                    <a:pt x="-613" y="15130"/>
                    <a:pt x="10522" y="1118"/>
                    <a:pt x="17235" y="372"/>
                  </a:cubicBezTo>
                  <a:cubicBezTo>
                    <a:pt x="67316" y="-4902"/>
                    <a:pt x="116971" y="46777"/>
                    <a:pt x="111963" y="96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任意多边形: 形状 112"/>
            <p:cNvSpPr/>
            <p:nvPr/>
          </p:nvSpPr>
          <p:spPr>
            <a:xfrm>
              <a:off x="10721909" y="6064443"/>
              <a:ext cx="117903" cy="101666"/>
            </a:xfrm>
            <a:custGeom>
              <a:gdLst>
                <a:gd name="connsiteX0" fmla="*/ 117903 w 117903"/>
                <a:gd name="connsiteY0" fmla="*/ 99934 h 101666"/>
                <a:gd name="connsiteX1" fmla="*/ 0 w 117903"/>
                <a:gd name="connsiteY1" fmla="*/ 2649 h 101666"/>
                <a:gd name="connsiteX2" fmla="*/ 117903 w 117903"/>
                <a:gd name="connsiteY2" fmla="*/ 99934 h 101666"/>
              </a:gdLst>
              <a:cxnLst>
                <a:cxn ang="0">
                  <a:pos x="connsiteX0" y="connsiteY0"/>
                </a:cxn>
                <a:cxn ang="0">
                  <a:pos x="connsiteX1" y="connsiteY1"/>
                </a:cxn>
                <a:cxn ang="0">
                  <a:pos x="connsiteX2" y="connsiteY2"/>
                </a:cxn>
              </a:cxnLst>
              <a:rect l="l" t="t" r="r" b="b"/>
              <a:pathLst>
                <a:path w="117903" h="101664">
                  <a:moveTo>
                    <a:pt x="117903" y="99934"/>
                  </a:moveTo>
                  <a:cubicBezTo>
                    <a:pt x="59032" y="109950"/>
                    <a:pt x="18381" y="76386"/>
                    <a:pt x="0" y="2649"/>
                  </a:cubicBezTo>
                  <a:cubicBezTo>
                    <a:pt x="55196" y="-11949"/>
                    <a:pt x="112842" y="35628"/>
                    <a:pt x="117903" y="999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nvSpPr>
          <p:spPr>
            <a:xfrm>
              <a:off x="10519242" y="5900333"/>
              <a:ext cx="115345" cy="99012"/>
            </a:xfrm>
            <a:custGeom>
              <a:gdLst>
                <a:gd name="connsiteX0" fmla="*/ 115346 w 115345"/>
                <a:gd name="connsiteY0" fmla="*/ 98457 h 99012"/>
                <a:gd name="connsiteX1" fmla="*/ 3996 w 115345"/>
                <a:gd name="connsiteY1" fmla="*/ 34790 h 99012"/>
                <a:gd name="connsiteX2" fmla="*/ 0 w 115345"/>
                <a:gd name="connsiteY2" fmla="*/ 1492 h 99012"/>
                <a:gd name="connsiteX3" fmla="*/ 36229 w 115345"/>
                <a:gd name="connsiteY3" fmla="*/ 1332 h 99012"/>
                <a:gd name="connsiteX4" fmla="*/ 115346 w 115345"/>
                <a:gd name="connsiteY4" fmla="*/ 98457 h 990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345" h="99012">
                  <a:moveTo>
                    <a:pt x="115346" y="98457"/>
                  </a:moveTo>
                  <a:cubicBezTo>
                    <a:pt x="61109" y="102932"/>
                    <a:pt x="21311" y="80236"/>
                    <a:pt x="3996" y="34790"/>
                  </a:cubicBezTo>
                  <a:cubicBezTo>
                    <a:pt x="160" y="24668"/>
                    <a:pt x="1225" y="12627"/>
                    <a:pt x="0" y="1492"/>
                  </a:cubicBezTo>
                  <a:cubicBezTo>
                    <a:pt x="12147" y="1279"/>
                    <a:pt x="24987" y="-1652"/>
                    <a:pt x="36229" y="1332"/>
                  </a:cubicBezTo>
                  <a:cubicBezTo>
                    <a:pt x="77732" y="12360"/>
                    <a:pt x="105063" y="46618"/>
                    <a:pt x="115346" y="984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nvSpPr>
          <p:spPr>
            <a:xfrm>
              <a:off x="8991919" y="6228053"/>
              <a:ext cx="109336" cy="88003"/>
            </a:xfrm>
            <a:custGeom>
              <a:gdLst>
                <a:gd name="connsiteX0" fmla="*/ 109233 w 109336"/>
                <a:gd name="connsiteY0" fmla="*/ 82464 h 88003"/>
                <a:gd name="connsiteX1" fmla="*/ 4542 w 109336"/>
                <a:gd name="connsiteY1" fmla="*/ 43199 h 88003"/>
                <a:gd name="connsiteX2" fmla="*/ 28783 w 109336"/>
                <a:gd name="connsiteY2" fmla="*/ 843 h 88003"/>
                <a:gd name="connsiteX3" fmla="*/ 109233 w 109336"/>
                <a:gd name="connsiteY3" fmla="*/ 82464 h 88003"/>
              </a:gdLst>
              <a:cxnLst>
                <a:cxn ang="0">
                  <a:pos x="connsiteX0" y="connsiteY0"/>
                </a:cxn>
                <a:cxn ang="0">
                  <a:pos x="connsiteX1" y="connsiteY1"/>
                </a:cxn>
                <a:cxn ang="0">
                  <a:pos x="connsiteX2" y="connsiteY2"/>
                </a:cxn>
                <a:cxn ang="0">
                  <a:pos x="connsiteX3" y="connsiteY3"/>
                </a:cxn>
              </a:cxnLst>
              <a:rect l="l" t="t" r="r" b="b"/>
              <a:pathLst>
                <a:path w="109336" h="88003">
                  <a:moveTo>
                    <a:pt x="109233" y="82464"/>
                  </a:moveTo>
                  <a:cubicBezTo>
                    <a:pt x="59471" y="97062"/>
                    <a:pt x="20472" y="82411"/>
                    <a:pt x="4542" y="43199"/>
                  </a:cubicBezTo>
                  <a:cubicBezTo>
                    <a:pt x="-5900" y="17466"/>
                    <a:pt x="1452" y="4626"/>
                    <a:pt x="28783" y="843"/>
                  </a:cubicBezTo>
                  <a:cubicBezTo>
                    <a:pt x="77373" y="-5923"/>
                    <a:pt x="111470" y="28654"/>
                    <a:pt x="109233" y="824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nvSpPr>
          <p:spPr>
            <a:xfrm>
              <a:off x="9567046" y="5491775"/>
              <a:ext cx="105746" cy="90967"/>
            </a:xfrm>
            <a:custGeom>
              <a:gdLst>
                <a:gd name="connsiteX0" fmla="*/ 105668 w 105746"/>
                <a:gd name="connsiteY0" fmla="*/ 90064 h 90967"/>
                <a:gd name="connsiteX1" fmla="*/ 71 w 105746"/>
                <a:gd name="connsiteY1" fmla="*/ 5246 h 90967"/>
                <a:gd name="connsiteX2" fmla="*/ 105668 w 105746"/>
                <a:gd name="connsiteY2" fmla="*/ 90064 h 90967"/>
              </a:gdLst>
              <a:cxnLst>
                <a:cxn ang="0">
                  <a:pos x="connsiteX0" y="connsiteY0"/>
                </a:cxn>
                <a:cxn ang="0">
                  <a:pos x="connsiteX1" y="connsiteY1"/>
                </a:cxn>
                <a:cxn ang="0">
                  <a:pos x="connsiteX2" y="connsiteY2"/>
                </a:cxn>
              </a:cxnLst>
              <a:rect l="l" t="t" r="r" b="b"/>
              <a:pathLst>
                <a:path w="105746" h="90967">
                  <a:moveTo>
                    <a:pt x="105668" y="90064"/>
                  </a:moveTo>
                  <a:cubicBezTo>
                    <a:pt x="41415" y="97204"/>
                    <a:pt x="-2006" y="61401"/>
                    <a:pt x="71" y="5246"/>
                  </a:cubicBezTo>
                  <a:cubicBezTo>
                    <a:pt x="62140" y="-14200"/>
                    <a:pt x="107905" y="21816"/>
                    <a:pt x="105668" y="900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nvSpPr>
          <p:spPr>
            <a:xfrm>
              <a:off x="8919103" y="6078167"/>
              <a:ext cx="109503" cy="83652"/>
            </a:xfrm>
            <a:custGeom>
              <a:gdLst>
                <a:gd name="connsiteX0" fmla="*/ 79009 w 109503"/>
                <a:gd name="connsiteY0" fmla="*/ 83653 h 83652"/>
                <a:gd name="connsiteX1" fmla="*/ 48161 w 109503"/>
                <a:gd name="connsiteY1" fmla="*/ 81575 h 83652"/>
                <a:gd name="connsiteX2" fmla="*/ 4687 w 109503"/>
                <a:gd name="connsiteY2" fmla="*/ 7998 h 83652"/>
                <a:gd name="connsiteX3" fmla="*/ 67394 w 109503"/>
                <a:gd name="connsiteY3" fmla="*/ 2511 h 83652"/>
                <a:gd name="connsiteX4" fmla="*/ 96644 w 109503"/>
                <a:gd name="connsiteY4" fmla="*/ 25260 h 83652"/>
                <a:gd name="connsiteX5" fmla="*/ 108738 w 109503"/>
                <a:gd name="connsiteY5" fmla="*/ 68841 h 83652"/>
                <a:gd name="connsiteX6" fmla="*/ 79009 w 109503"/>
                <a:gd name="connsiteY6" fmla="*/ 83653 h 836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01" h="83652">
                  <a:moveTo>
                    <a:pt x="79009" y="83653"/>
                  </a:moveTo>
                  <a:cubicBezTo>
                    <a:pt x="62972" y="82640"/>
                    <a:pt x="55300" y="83173"/>
                    <a:pt x="48161" y="81575"/>
                  </a:cubicBezTo>
                  <a:cubicBezTo>
                    <a:pt x="19871" y="75128"/>
                    <a:pt x="-12202" y="25207"/>
                    <a:pt x="4687" y="7998"/>
                  </a:cubicBezTo>
                  <a:cubicBezTo>
                    <a:pt x="16035" y="-3616"/>
                    <a:pt x="46243" y="166"/>
                    <a:pt x="67394" y="2511"/>
                  </a:cubicBezTo>
                  <a:cubicBezTo>
                    <a:pt x="78103" y="3683"/>
                    <a:pt x="90623" y="15084"/>
                    <a:pt x="96644" y="25260"/>
                  </a:cubicBezTo>
                  <a:cubicBezTo>
                    <a:pt x="104316" y="38207"/>
                    <a:pt x="111988" y="55948"/>
                    <a:pt x="108738" y="68841"/>
                  </a:cubicBezTo>
                  <a:cubicBezTo>
                    <a:pt x="106553" y="77366"/>
                    <a:pt x="85082" y="80935"/>
                    <a:pt x="79009" y="836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nvSpPr>
          <p:spPr>
            <a:xfrm>
              <a:off x="11132946" y="6391466"/>
              <a:ext cx="128345" cy="102362"/>
            </a:xfrm>
            <a:custGeom>
              <a:gdLst>
                <a:gd name="connsiteX0" fmla="*/ 128346 w 128345"/>
                <a:gd name="connsiteY0" fmla="*/ 101741 h 102362"/>
                <a:gd name="connsiteX1" fmla="*/ 0 w 128345"/>
                <a:gd name="connsiteY1" fmla="*/ 4562 h 102362"/>
                <a:gd name="connsiteX2" fmla="*/ 128346 w 128345"/>
                <a:gd name="connsiteY2" fmla="*/ 101741 h 102362"/>
              </a:gdLst>
              <a:cxnLst>
                <a:cxn ang="0">
                  <a:pos x="connsiteX0" y="connsiteY0"/>
                </a:cxn>
                <a:cxn ang="0">
                  <a:pos x="connsiteX1" y="connsiteY1"/>
                </a:cxn>
                <a:cxn ang="0">
                  <a:pos x="connsiteX2" y="connsiteY2"/>
                </a:cxn>
              </a:cxnLst>
              <a:rect l="l" t="t" r="r" b="b"/>
              <a:pathLst>
                <a:path w="128345" h="102362">
                  <a:moveTo>
                    <a:pt x="128346" y="101741"/>
                  </a:moveTo>
                  <a:cubicBezTo>
                    <a:pt x="67876" y="107761"/>
                    <a:pt x="18381" y="69668"/>
                    <a:pt x="0" y="4562"/>
                  </a:cubicBezTo>
                  <a:cubicBezTo>
                    <a:pt x="39692" y="-17122"/>
                    <a:pt x="119981" y="42336"/>
                    <a:pt x="128346" y="1017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118"/>
            <p:cNvSpPr/>
            <p:nvPr/>
          </p:nvSpPr>
          <p:spPr>
            <a:xfrm>
              <a:off x="8902197" y="6399203"/>
              <a:ext cx="107562" cy="83525"/>
            </a:xfrm>
            <a:custGeom>
              <a:gdLst>
                <a:gd name="connsiteX0" fmla="*/ 3265 w 107562"/>
                <a:gd name="connsiteY0" fmla="*/ 1727 h 83525"/>
                <a:gd name="connsiteX1" fmla="*/ 93784 w 107562"/>
                <a:gd name="connsiteY1" fmla="*/ 25115 h 83525"/>
                <a:gd name="connsiteX2" fmla="*/ 106997 w 107562"/>
                <a:gd name="connsiteY2" fmla="*/ 68057 h 83525"/>
                <a:gd name="connsiteX3" fmla="*/ 69543 w 107562"/>
                <a:gd name="connsiteY3" fmla="*/ 83188 h 83525"/>
                <a:gd name="connsiteX4" fmla="*/ 3265 w 107562"/>
                <a:gd name="connsiteY4" fmla="*/ 1727 h 83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562" h="83525">
                  <a:moveTo>
                    <a:pt x="3265" y="1727"/>
                  </a:moveTo>
                  <a:cubicBezTo>
                    <a:pt x="35978" y="-245"/>
                    <a:pt x="70662" y="-5999"/>
                    <a:pt x="93784" y="25115"/>
                  </a:cubicBezTo>
                  <a:cubicBezTo>
                    <a:pt x="102522" y="36890"/>
                    <a:pt x="109661" y="54951"/>
                    <a:pt x="106997" y="68057"/>
                  </a:cubicBezTo>
                  <a:cubicBezTo>
                    <a:pt x="105505" y="75516"/>
                    <a:pt x="83075" y="82069"/>
                    <a:pt x="69543" y="83188"/>
                  </a:cubicBezTo>
                  <a:cubicBezTo>
                    <a:pt x="19781" y="87503"/>
                    <a:pt x="-10320" y="49889"/>
                    <a:pt x="3265" y="17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任意多边形: 形状 119"/>
            <p:cNvSpPr/>
            <p:nvPr/>
          </p:nvSpPr>
          <p:spPr>
            <a:xfrm>
              <a:off x="10187097" y="5709114"/>
              <a:ext cx="117382" cy="97072"/>
            </a:xfrm>
            <a:custGeom>
              <a:gdLst>
                <a:gd name="connsiteX0" fmla="*/ 117382 w 117382"/>
                <a:gd name="connsiteY0" fmla="*/ 93881 h 97072"/>
                <a:gd name="connsiteX1" fmla="*/ 12 w 117382"/>
                <a:gd name="connsiteY1" fmla="*/ 18387 h 97072"/>
                <a:gd name="connsiteX2" fmla="*/ 16315 w 117382"/>
                <a:gd name="connsiteY2" fmla="*/ 6 h 97072"/>
                <a:gd name="connsiteX3" fmla="*/ 95325 w 117382"/>
                <a:gd name="connsiteY3" fmla="*/ 49021 h 97072"/>
                <a:gd name="connsiteX4" fmla="*/ 117382 w 117382"/>
                <a:gd name="connsiteY4" fmla="*/ 93881 h 970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7382" h="97072">
                  <a:moveTo>
                    <a:pt x="117382" y="93881"/>
                  </a:moveTo>
                  <a:cubicBezTo>
                    <a:pt x="63092" y="108905"/>
                    <a:pt x="3634" y="68734"/>
                    <a:pt x="12" y="18387"/>
                  </a:cubicBezTo>
                  <a:cubicBezTo>
                    <a:pt x="-415" y="12366"/>
                    <a:pt x="10987" y="-314"/>
                    <a:pt x="16315" y="6"/>
                  </a:cubicBezTo>
                  <a:cubicBezTo>
                    <a:pt x="50838" y="1977"/>
                    <a:pt x="81846" y="11247"/>
                    <a:pt x="95325" y="49021"/>
                  </a:cubicBezTo>
                  <a:cubicBezTo>
                    <a:pt x="100546" y="63779"/>
                    <a:pt x="109071" y="77365"/>
                    <a:pt x="117382" y="938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120"/>
            <p:cNvSpPr/>
            <p:nvPr/>
          </p:nvSpPr>
          <p:spPr>
            <a:xfrm>
              <a:off x="9491710" y="5627392"/>
              <a:ext cx="111631" cy="95142"/>
            </a:xfrm>
            <a:custGeom>
              <a:gdLst>
                <a:gd name="connsiteX0" fmla="*/ 10461 w 111631"/>
                <a:gd name="connsiteY0" fmla="*/ 0 h 95142"/>
                <a:gd name="connsiteX1" fmla="*/ 109025 w 111631"/>
                <a:gd name="connsiteY1" fmla="*/ 63827 h 95142"/>
                <a:gd name="connsiteX2" fmla="*/ 87821 w 111631"/>
                <a:gd name="connsiteY2" fmla="*/ 95101 h 95142"/>
                <a:gd name="connsiteX3" fmla="*/ 126 w 111631"/>
                <a:gd name="connsiteY3" fmla="*/ 26426 h 95142"/>
                <a:gd name="connsiteX4" fmla="*/ 10461 w 111631"/>
                <a:gd name="connsiteY4" fmla="*/ 0 h 951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631" h="95142">
                  <a:moveTo>
                    <a:pt x="10461" y="0"/>
                  </a:moveTo>
                  <a:cubicBezTo>
                    <a:pt x="67096" y="1119"/>
                    <a:pt x="95439" y="22217"/>
                    <a:pt x="109025" y="63827"/>
                  </a:cubicBezTo>
                  <a:cubicBezTo>
                    <a:pt x="116111" y="85404"/>
                    <a:pt x="108652" y="94088"/>
                    <a:pt x="87821" y="95101"/>
                  </a:cubicBezTo>
                  <a:cubicBezTo>
                    <a:pt x="56014" y="96593"/>
                    <a:pt x="4601" y="57913"/>
                    <a:pt x="126" y="26426"/>
                  </a:cubicBezTo>
                  <a:cubicBezTo>
                    <a:pt x="-1153" y="17209"/>
                    <a:pt x="7691" y="6607"/>
                    <a:pt x="1046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121"/>
            <p:cNvSpPr/>
            <p:nvPr/>
          </p:nvSpPr>
          <p:spPr>
            <a:xfrm>
              <a:off x="8725062" y="6402848"/>
              <a:ext cx="110493" cy="91491"/>
            </a:xfrm>
            <a:custGeom>
              <a:gdLst>
                <a:gd name="connsiteX0" fmla="*/ 40387 w 110493"/>
                <a:gd name="connsiteY0" fmla="*/ 0 h 91491"/>
                <a:gd name="connsiteX1" fmla="*/ 96222 w 110493"/>
                <a:gd name="connsiteY1" fmla="*/ 36442 h 91491"/>
                <a:gd name="connsiteX2" fmla="*/ 109062 w 110493"/>
                <a:gd name="connsiteY2" fmla="*/ 74962 h 91491"/>
                <a:gd name="connsiteX3" fmla="*/ 68677 w 110493"/>
                <a:gd name="connsiteY3" fmla="*/ 90945 h 91491"/>
                <a:gd name="connsiteX4" fmla="*/ 11510 w 110493"/>
                <a:gd name="connsiteY4" fmla="*/ 60523 h 91491"/>
                <a:gd name="connsiteX5" fmla="*/ 961 w 110493"/>
                <a:gd name="connsiteY5" fmla="*/ 20245 h 91491"/>
                <a:gd name="connsiteX6" fmla="*/ 40387 w 110493"/>
                <a:gd name="connsiteY6" fmla="*/ 0 h 914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3" h="91491">
                  <a:moveTo>
                    <a:pt x="40387" y="0"/>
                  </a:moveTo>
                  <a:cubicBezTo>
                    <a:pt x="59247" y="11827"/>
                    <a:pt x="80292" y="21364"/>
                    <a:pt x="96222" y="36442"/>
                  </a:cubicBezTo>
                  <a:cubicBezTo>
                    <a:pt x="105439" y="45126"/>
                    <a:pt x="113963" y="68036"/>
                    <a:pt x="109062" y="74962"/>
                  </a:cubicBezTo>
                  <a:cubicBezTo>
                    <a:pt x="101869" y="85244"/>
                    <a:pt x="80984" y="93768"/>
                    <a:pt x="68677" y="90945"/>
                  </a:cubicBezTo>
                  <a:cubicBezTo>
                    <a:pt x="48165" y="86203"/>
                    <a:pt x="27387" y="74642"/>
                    <a:pt x="11510" y="60523"/>
                  </a:cubicBezTo>
                  <a:cubicBezTo>
                    <a:pt x="2453" y="52478"/>
                    <a:pt x="-2129" y="32393"/>
                    <a:pt x="961" y="20245"/>
                  </a:cubicBezTo>
                  <a:cubicBezTo>
                    <a:pt x="3039" y="12200"/>
                    <a:pt x="22432" y="8578"/>
                    <a:pt x="403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122"/>
            <p:cNvSpPr/>
            <p:nvPr/>
          </p:nvSpPr>
          <p:spPr>
            <a:xfrm>
              <a:off x="9342232" y="5618876"/>
              <a:ext cx="109195" cy="88709"/>
            </a:xfrm>
            <a:custGeom>
              <a:gdLst>
                <a:gd name="connsiteX0" fmla="*/ 0 w 109195"/>
                <a:gd name="connsiteY0" fmla="*/ 3135 h 88709"/>
                <a:gd name="connsiteX1" fmla="*/ 104850 w 109195"/>
                <a:gd name="connsiteY1" fmla="*/ 49859 h 88709"/>
                <a:gd name="connsiteX2" fmla="*/ 79384 w 109195"/>
                <a:gd name="connsiteY2" fmla="*/ 88645 h 88709"/>
                <a:gd name="connsiteX3" fmla="*/ 0 w 109195"/>
                <a:gd name="connsiteY3" fmla="*/ 3135 h 88709"/>
              </a:gdLst>
              <a:cxnLst>
                <a:cxn ang="0">
                  <a:pos x="connsiteX0" y="connsiteY0"/>
                </a:cxn>
                <a:cxn ang="0">
                  <a:pos x="connsiteX1" y="connsiteY1"/>
                </a:cxn>
                <a:cxn ang="0">
                  <a:pos x="connsiteX2" y="connsiteY2"/>
                </a:cxn>
                <a:cxn ang="0">
                  <a:pos x="connsiteX3" y="connsiteY3"/>
                </a:cxn>
              </a:cxnLst>
              <a:rect l="l" t="t" r="r" b="b"/>
              <a:pathLst>
                <a:path w="109195" h="88709">
                  <a:moveTo>
                    <a:pt x="0" y="3135"/>
                  </a:moveTo>
                  <a:cubicBezTo>
                    <a:pt x="50454" y="-7840"/>
                    <a:pt x="90572" y="10540"/>
                    <a:pt x="104850" y="49859"/>
                  </a:cubicBezTo>
                  <a:cubicBezTo>
                    <a:pt x="114867" y="77350"/>
                    <a:pt x="108047" y="87740"/>
                    <a:pt x="79384" y="88645"/>
                  </a:cubicBezTo>
                  <a:cubicBezTo>
                    <a:pt x="30209" y="90244"/>
                    <a:pt x="3250" y="61847"/>
                    <a:pt x="0" y="31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nvSpPr>
          <p:spPr>
            <a:xfrm>
              <a:off x="9707826" y="5504040"/>
              <a:ext cx="107568" cy="95464"/>
            </a:xfrm>
            <a:custGeom>
              <a:gdLst>
                <a:gd name="connsiteX0" fmla="*/ 29140 w 107568"/>
                <a:gd name="connsiteY0" fmla="*/ 15 h 95464"/>
                <a:gd name="connsiteX1" fmla="*/ 107511 w 107568"/>
                <a:gd name="connsiteY1" fmla="*/ 77853 h 95464"/>
                <a:gd name="connsiteX2" fmla="*/ 91528 w 107568"/>
                <a:gd name="connsiteY2" fmla="*/ 94902 h 95464"/>
                <a:gd name="connsiteX3" fmla="*/ 850 w 107568"/>
                <a:gd name="connsiteY3" fmla="*/ 25215 h 95464"/>
                <a:gd name="connsiteX4" fmla="*/ 29140 w 107568"/>
                <a:gd name="connsiteY4" fmla="*/ 15 h 954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568" h="95464">
                  <a:moveTo>
                    <a:pt x="29140" y="15"/>
                  </a:moveTo>
                  <a:cubicBezTo>
                    <a:pt x="68246" y="494"/>
                    <a:pt x="109323" y="40239"/>
                    <a:pt x="107511" y="77853"/>
                  </a:cubicBezTo>
                  <a:cubicBezTo>
                    <a:pt x="107191" y="84034"/>
                    <a:pt x="97762" y="94050"/>
                    <a:pt x="91528" y="94902"/>
                  </a:cubicBezTo>
                  <a:cubicBezTo>
                    <a:pt x="52103" y="100390"/>
                    <a:pt x="6976" y="64854"/>
                    <a:pt x="850" y="25215"/>
                  </a:cubicBezTo>
                  <a:cubicBezTo>
                    <a:pt x="-2400" y="4490"/>
                    <a:pt x="2980" y="-305"/>
                    <a:pt x="29140"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nvSpPr>
          <p:spPr>
            <a:xfrm>
              <a:off x="9632861" y="5635917"/>
              <a:ext cx="113748" cy="97512"/>
            </a:xfrm>
            <a:custGeom>
              <a:gdLst>
                <a:gd name="connsiteX0" fmla="*/ 25521 w 113748"/>
                <a:gd name="connsiteY0" fmla="*/ 0 h 97512"/>
                <a:gd name="connsiteX1" fmla="*/ 111884 w 113748"/>
                <a:gd name="connsiteY1" fmla="*/ 66650 h 97512"/>
                <a:gd name="connsiteX2" fmla="*/ 86577 w 113748"/>
                <a:gd name="connsiteY2" fmla="*/ 96912 h 97512"/>
                <a:gd name="connsiteX3" fmla="*/ 3038 w 113748"/>
                <a:gd name="connsiteY3" fmla="*/ 31434 h 97512"/>
                <a:gd name="connsiteX4" fmla="*/ 25521 w 113748"/>
                <a:gd name="connsiteY4" fmla="*/ 0 h 975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748" h="97512">
                  <a:moveTo>
                    <a:pt x="25521" y="0"/>
                  </a:moveTo>
                  <a:cubicBezTo>
                    <a:pt x="58020" y="1012"/>
                    <a:pt x="104532" y="37188"/>
                    <a:pt x="111884" y="66650"/>
                  </a:cubicBezTo>
                  <a:cubicBezTo>
                    <a:pt x="117052" y="87429"/>
                    <a:pt x="112363" y="100535"/>
                    <a:pt x="86577" y="96912"/>
                  </a:cubicBezTo>
                  <a:cubicBezTo>
                    <a:pt x="45766" y="91211"/>
                    <a:pt x="17689" y="70966"/>
                    <a:pt x="3038" y="31434"/>
                  </a:cubicBezTo>
                  <a:cubicBezTo>
                    <a:pt x="-6446" y="5754"/>
                    <a:pt x="7726" y="1492"/>
                    <a:pt x="255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任意多边形: 形状 125"/>
            <p:cNvSpPr/>
            <p:nvPr/>
          </p:nvSpPr>
          <p:spPr>
            <a:xfrm>
              <a:off x="8850978" y="5915992"/>
              <a:ext cx="105537" cy="89565"/>
            </a:xfrm>
            <a:custGeom>
              <a:gdLst>
                <a:gd name="connsiteX0" fmla="*/ 64714 w 105537"/>
                <a:gd name="connsiteY0" fmla="*/ 89565 h 89565"/>
                <a:gd name="connsiteX1" fmla="*/ 301 w 105537"/>
                <a:gd name="connsiteY1" fmla="*/ 20304 h 89565"/>
                <a:gd name="connsiteX2" fmla="*/ 11170 w 105537"/>
                <a:gd name="connsiteY2" fmla="*/ 3682 h 89565"/>
                <a:gd name="connsiteX3" fmla="*/ 100143 w 105537"/>
                <a:gd name="connsiteY3" fmla="*/ 43480 h 89565"/>
                <a:gd name="connsiteX4" fmla="*/ 64714 w 105537"/>
                <a:gd name="connsiteY4" fmla="*/ 89565 h 895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537" h="89565">
                  <a:moveTo>
                    <a:pt x="64714" y="89565"/>
                  </a:moveTo>
                  <a:cubicBezTo>
                    <a:pt x="28964" y="89725"/>
                    <a:pt x="-3482" y="55414"/>
                    <a:pt x="301" y="20304"/>
                  </a:cubicBezTo>
                  <a:cubicBezTo>
                    <a:pt x="940" y="14284"/>
                    <a:pt x="5949" y="5919"/>
                    <a:pt x="11170" y="3682"/>
                  </a:cubicBezTo>
                  <a:cubicBezTo>
                    <a:pt x="40472" y="-9052"/>
                    <a:pt x="88209" y="12952"/>
                    <a:pt x="100143" y="43480"/>
                  </a:cubicBezTo>
                  <a:cubicBezTo>
                    <a:pt x="113090" y="76672"/>
                    <a:pt x="103286" y="89405"/>
                    <a:pt x="64714" y="8956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126"/>
            <p:cNvSpPr/>
            <p:nvPr/>
          </p:nvSpPr>
          <p:spPr>
            <a:xfrm>
              <a:off x="11345994" y="6552025"/>
              <a:ext cx="127289" cy="102298"/>
            </a:xfrm>
            <a:custGeom>
              <a:gdLst>
                <a:gd name="connsiteX0" fmla="*/ 127290 w 127289"/>
                <a:gd name="connsiteY0" fmla="*/ 101973 h 102298"/>
                <a:gd name="connsiteX1" fmla="*/ 329 w 127289"/>
                <a:gd name="connsiteY1" fmla="*/ 0 h 102298"/>
                <a:gd name="connsiteX2" fmla="*/ 127290 w 127289"/>
                <a:gd name="connsiteY2" fmla="*/ 101973 h 102298"/>
              </a:gdLst>
              <a:cxnLst>
                <a:cxn ang="0">
                  <a:pos x="connsiteX0" y="connsiteY0"/>
                </a:cxn>
                <a:cxn ang="0">
                  <a:pos x="connsiteX1" y="connsiteY1"/>
                </a:cxn>
                <a:cxn ang="0">
                  <a:pos x="connsiteX2" y="connsiteY2"/>
                </a:cxn>
              </a:cxnLst>
              <a:rect l="l" t="t" r="r" b="b"/>
              <a:pathLst>
                <a:path w="127289" h="102298">
                  <a:moveTo>
                    <a:pt x="127290" y="101973"/>
                  </a:moveTo>
                  <a:cubicBezTo>
                    <a:pt x="60053" y="106928"/>
                    <a:pt x="-5212" y="54450"/>
                    <a:pt x="329" y="0"/>
                  </a:cubicBezTo>
                  <a:cubicBezTo>
                    <a:pt x="59627" y="852"/>
                    <a:pt x="100438" y="33618"/>
                    <a:pt x="127290" y="1019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9843130" y="5523160"/>
              <a:ext cx="112819" cy="96560"/>
            </a:xfrm>
            <a:custGeom>
              <a:gdLst>
                <a:gd name="connsiteX0" fmla="*/ 27509 w 112819"/>
                <a:gd name="connsiteY0" fmla="*/ 181 h 96560"/>
                <a:gd name="connsiteX1" fmla="*/ 111528 w 112819"/>
                <a:gd name="connsiteY1" fmla="*/ 70614 h 96560"/>
                <a:gd name="connsiteX2" fmla="*/ 91283 w 112819"/>
                <a:gd name="connsiteY2" fmla="*/ 96560 h 96560"/>
                <a:gd name="connsiteX3" fmla="*/ 871 w 112819"/>
                <a:gd name="connsiteY3" fmla="*/ 23836 h 96560"/>
                <a:gd name="connsiteX4" fmla="*/ 27509 w 112819"/>
                <a:gd name="connsiteY4" fmla="*/ 181 h 96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819" h="96560">
                  <a:moveTo>
                    <a:pt x="27509" y="181"/>
                  </a:moveTo>
                  <a:cubicBezTo>
                    <a:pt x="69705" y="1140"/>
                    <a:pt x="102311" y="29377"/>
                    <a:pt x="111528" y="70614"/>
                  </a:cubicBezTo>
                  <a:cubicBezTo>
                    <a:pt x="115737" y="89474"/>
                    <a:pt x="109823" y="96614"/>
                    <a:pt x="91283" y="96560"/>
                  </a:cubicBezTo>
                  <a:cubicBezTo>
                    <a:pt x="59316" y="96400"/>
                    <a:pt x="6891" y="54471"/>
                    <a:pt x="871" y="23836"/>
                  </a:cubicBezTo>
                  <a:cubicBezTo>
                    <a:pt x="-3765" y="607"/>
                    <a:pt x="10833" y="-671"/>
                    <a:pt x="27509" y="1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8751792" y="6081739"/>
              <a:ext cx="106616" cy="88510"/>
            </a:xfrm>
            <a:custGeom>
              <a:gdLst>
                <a:gd name="connsiteX0" fmla="*/ 36567 w 106616"/>
                <a:gd name="connsiteY0" fmla="*/ 5 h 88510"/>
                <a:gd name="connsiteX1" fmla="*/ 106414 w 106616"/>
                <a:gd name="connsiteY1" fmla="*/ 53282 h 88510"/>
                <a:gd name="connsiteX2" fmla="*/ 93254 w 106616"/>
                <a:gd name="connsiteY2" fmla="*/ 83118 h 88510"/>
                <a:gd name="connsiteX3" fmla="*/ 7371 w 106616"/>
                <a:gd name="connsiteY3" fmla="*/ 47901 h 88510"/>
                <a:gd name="connsiteX4" fmla="*/ 36567 w 106616"/>
                <a:gd name="connsiteY4" fmla="*/ 5 h 885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616" h="88510">
                  <a:moveTo>
                    <a:pt x="36567" y="5"/>
                  </a:moveTo>
                  <a:cubicBezTo>
                    <a:pt x="70398" y="-368"/>
                    <a:pt x="101459" y="21529"/>
                    <a:pt x="106414" y="53282"/>
                  </a:cubicBezTo>
                  <a:cubicBezTo>
                    <a:pt x="107905" y="62659"/>
                    <a:pt x="100926" y="79388"/>
                    <a:pt x="93254" y="83118"/>
                  </a:cubicBezTo>
                  <a:cubicBezTo>
                    <a:pt x="61980" y="98142"/>
                    <a:pt x="22075" y="80294"/>
                    <a:pt x="7371" y="47901"/>
                  </a:cubicBezTo>
                  <a:cubicBezTo>
                    <a:pt x="-8026" y="13963"/>
                    <a:pt x="232" y="431"/>
                    <a:pt x="36567"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10843968" y="6093230"/>
              <a:ext cx="119022" cy="102594"/>
            </a:xfrm>
            <a:custGeom>
              <a:gdLst>
                <a:gd name="connsiteX0" fmla="*/ 0 w 119022"/>
                <a:gd name="connsiteY0" fmla="*/ 1460 h 102594"/>
                <a:gd name="connsiteX1" fmla="*/ 119022 w 119022"/>
                <a:gd name="connsiteY1" fmla="*/ 100450 h 102594"/>
                <a:gd name="connsiteX2" fmla="*/ 0 w 119022"/>
                <a:gd name="connsiteY2" fmla="*/ 1460 h 102594"/>
              </a:gdLst>
              <a:cxnLst>
                <a:cxn ang="0">
                  <a:pos x="connsiteX0" y="connsiteY0"/>
                </a:cxn>
                <a:cxn ang="0">
                  <a:pos x="connsiteX1" y="connsiteY1"/>
                </a:cxn>
                <a:cxn ang="0">
                  <a:pos x="connsiteX2" y="connsiteY2"/>
                </a:cxn>
              </a:cxnLst>
              <a:rect l="l" t="t" r="r" b="b"/>
              <a:pathLst>
                <a:path w="119022" h="102593">
                  <a:moveTo>
                    <a:pt x="0" y="1460"/>
                  </a:moveTo>
                  <a:cubicBezTo>
                    <a:pt x="49601" y="-9941"/>
                    <a:pt x="118703" y="47545"/>
                    <a:pt x="119022" y="100450"/>
                  </a:cubicBezTo>
                  <a:cubicBezTo>
                    <a:pt x="68089" y="112597"/>
                    <a:pt x="16037" y="72266"/>
                    <a:pt x="0" y="14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任意多边形: 形状 130"/>
            <p:cNvSpPr/>
            <p:nvPr/>
          </p:nvSpPr>
          <p:spPr>
            <a:xfrm>
              <a:off x="10314437" y="5730909"/>
              <a:ext cx="112793" cy="100499"/>
            </a:xfrm>
            <a:custGeom>
              <a:gdLst>
                <a:gd name="connsiteX0" fmla="*/ 112794 w 112793"/>
                <a:gd name="connsiteY0" fmla="*/ 100110 h 100499"/>
                <a:gd name="connsiteX1" fmla="*/ 1550 w 112793"/>
                <a:gd name="connsiteY1" fmla="*/ 25042 h 100499"/>
                <a:gd name="connsiteX2" fmla="*/ 19292 w 112793"/>
                <a:gd name="connsiteY2" fmla="*/ 2 h 100499"/>
                <a:gd name="connsiteX3" fmla="*/ 112794 w 112793"/>
                <a:gd name="connsiteY3" fmla="*/ 100110 h 100499"/>
              </a:gdLst>
              <a:cxnLst>
                <a:cxn ang="0">
                  <a:pos x="connsiteX0" y="connsiteY0"/>
                </a:cxn>
                <a:cxn ang="0">
                  <a:pos x="connsiteX1" y="connsiteY1"/>
                </a:cxn>
                <a:cxn ang="0">
                  <a:pos x="connsiteX2" y="connsiteY2"/>
                </a:cxn>
                <a:cxn ang="0">
                  <a:pos x="connsiteX3" y="connsiteY3"/>
                </a:cxn>
              </a:cxnLst>
              <a:rect l="l" t="t" r="r" b="b"/>
              <a:pathLst>
                <a:path w="112791" h="100499">
                  <a:moveTo>
                    <a:pt x="112794" y="100110"/>
                  </a:moveTo>
                  <a:cubicBezTo>
                    <a:pt x="59782" y="104426"/>
                    <a:pt x="14230" y="72406"/>
                    <a:pt x="1550" y="25042"/>
                  </a:cubicBezTo>
                  <a:cubicBezTo>
                    <a:pt x="-2925" y="8260"/>
                    <a:pt x="2083" y="108"/>
                    <a:pt x="19292" y="2"/>
                  </a:cubicBezTo>
                  <a:cubicBezTo>
                    <a:pt x="60209" y="-371"/>
                    <a:pt x="112794" y="55091"/>
                    <a:pt x="112794" y="1001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任意多边形: 形状 131"/>
            <p:cNvSpPr/>
            <p:nvPr/>
          </p:nvSpPr>
          <p:spPr>
            <a:xfrm>
              <a:off x="9979909" y="5539655"/>
              <a:ext cx="112578" cy="97528"/>
            </a:xfrm>
            <a:custGeom>
              <a:gdLst>
                <a:gd name="connsiteX0" fmla="*/ 112579 w 112578"/>
                <a:gd name="connsiteY0" fmla="*/ 96315 h 97528"/>
                <a:gd name="connsiteX1" fmla="*/ 802 w 112578"/>
                <a:gd name="connsiteY1" fmla="*/ 23112 h 97528"/>
                <a:gd name="connsiteX2" fmla="*/ 20941 w 112578"/>
                <a:gd name="connsiteY2" fmla="*/ 43 h 97528"/>
                <a:gd name="connsiteX3" fmla="*/ 112579 w 112578"/>
                <a:gd name="connsiteY3" fmla="*/ 96315 h 97528"/>
              </a:gdLst>
              <a:cxnLst>
                <a:cxn ang="0">
                  <a:pos x="connsiteX0" y="connsiteY0"/>
                </a:cxn>
                <a:cxn ang="0">
                  <a:pos x="connsiteX1" y="connsiteY1"/>
                </a:cxn>
                <a:cxn ang="0">
                  <a:pos x="connsiteX2" y="connsiteY2"/>
                </a:cxn>
                <a:cxn ang="0">
                  <a:pos x="connsiteX3" y="connsiteY3"/>
                </a:cxn>
              </a:cxnLst>
              <a:rect l="l" t="t" r="r" b="b"/>
              <a:pathLst>
                <a:path w="112576" h="97528">
                  <a:moveTo>
                    <a:pt x="112579" y="96315"/>
                  </a:moveTo>
                  <a:cubicBezTo>
                    <a:pt x="59834" y="104467"/>
                    <a:pt x="9700" y="70582"/>
                    <a:pt x="802" y="23112"/>
                  </a:cubicBezTo>
                  <a:cubicBezTo>
                    <a:pt x="-2448" y="5903"/>
                    <a:pt x="4159" y="-597"/>
                    <a:pt x="20941" y="43"/>
                  </a:cubicBezTo>
                  <a:cubicBezTo>
                    <a:pt x="65002" y="1748"/>
                    <a:pt x="110607" y="48472"/>
                    <a:pt x="112579" y="963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任意多边形: 形状 132"/>
            <p:cNvSpPr/>
            <p:nvPr/>
          </p:nvSpPr>
          <p:spPr>
            <a:xfrm>
              <a:off x="10445361" y="5760736"/>
              <a:ext cx="113183" cy="103536"/>
            </a:xfrm>
            <a:custGeom>
              <a:gdLst>
                <a:gd name="connsiteX0" fmla="*/ 38 w 113183"/>
                <a:gd name="connsiteY0" fmla="*/ 10 h 103536"/>
                <a:gd name="connsiteX1" fmla="*/ 110749 w 113183"/>
                <a:gd name="connsiteY1" fmla="*/ 76037 h 103536"/>
                <a:gd name="connsiteX2" fmla="*/ 93274 w 113183"/>
                <a:gd name="connsiteY2" fmla="*/ 103528 h 103536"/>
                <a:gd name="connsiteX3" fmla="*/ 38 w 113183"/>
                <a:gd name="connsiteY3" fmla="*/ 10 h 103536"/>
              </a:gdLst>
              <a:cxnLst>
                <a:cxn ang="0">
                  <a:pos x="connsiteX0" y="connsiteY0"/>
                </a:cxn>
                <a:cxn ang="0">
                  <a:pos x="connsiteX1" y="connsiteY1"/>
                </a:cxn>
                <a:cxn ang="0">
                  <a:pos x="connsiteX2" y="connsiteY2"/>
                </a:cxn>
                <a:cxn ang="0">
                  <a:pos x="connsiteX3" y="connsiteY3"/>
                </a:cxn>
              </a:cxnLst>
              <a:rect l="l" t="t" r="r" b="b"/>
              <a:pathLst>
                <a:path w="113183" h="103536">
                  <a:moveTo>
                    <a:pt x="38" y="10"/>
                  </a:moveTo>
                  <a:cubicBezTo>
                    <a:pt x="46230" y="-683"/>
                    <a:pt x="98761" y="36079"/>
                    <a:pt x="110749" y="76037"/>
                  </a:cubicBezTo>
                  <a:cubicBezTo>
                    <a:pt x="115437" y="91541"/>
                    <a:pt x="115171" y="103901"/>
                    <a:pt x="93274" y="103528"/>
                  </a:cubicBezTo>
                  <a:cubicBezTo>
                    <a:pt x="51131" y="102782"/>
                    <a:pt x="-1614" y="45775"/>
                    <a:pt x="38" y="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nvSpPr>
          <p:spPr>
            <a:xfrm>
              <a:off x="9104916" y="5755365"/>
              <a:ext cx="105767" cy="94936"/>
            </a:xfrm>
            <a:custGeom>
              <a:gdLst>
                <a:gd name="connsiteX0" fmla="*/ 34063 w 105767"/>
                <a:gd name="connsiteY0" fmla="*/ 0 h 94936"/>
                <a:gd name="connsiteX1" fmla="*/ 105508 w 105767"/>
                <a:gd name="connsiteY1" fmla="*/ 65585 h 94936"/>
                <a:gd name="connsiteX2" fmla="*/ 75353 w 105767"/>
                <a:gd name="connsiteY2" fmla="*/ 94834 h 94936"/>
                <a:gd name="connsiteX3" fmla="*/ 231 w 105767"/>
                <a:gd name="connsiteY3" fmla="*/ 21578 h 94936"/>
                <a:gd name="connsiteX4" fmla="*/ 34063 w 105767"/>
                <a:gd name="connsiteY4" fmla="*/ 0 h 949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767" h="94936">
                  <a:moveTo>
                    <a:pt x="34063" y="0"/>
                  </a:moveTo>
                  <a:cubicBezTo>
                    <a:pt x="70185" y="6234"/>
                    <a:pt x="101778" y="33246"/>
                    <a:pt x="105508" y="65585"/>
                  </a:cubicBezTo>
                  <a:cubicBezTo>
                    <a:pt x="107959" y="87056"/>
                    <a:pt x="92668" y="93662"/>
                    <a:pt x="75353" y="94834"/>
                  </a:cubicBezTo>
                  <a:cubicBezTo>
                    <a:pt x="39816" y="97232"/>
                    <a:pt x="-3551" y="56954"/>
                    <a:pt x="231" y="21578"/>
                  </a:cubicBezTo>
                  <a:cubicBezTo>
                    <a:pt x="1137" y="13266"/>
                    <a:pt x="22235" y="7139"/>
                    <a:pt x="340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任意多边形: 形状 134"/>
            <p:cNvSpPr/>
            <p:nvPr/>
          </p:nvSpPr>
          <p:spPr>
            <a:xfrm>
              <a:off x="9778150" y="5375368"/>
              <a:ext cx="106095" cy="94938"/>
            </a:xfrm>
            <a:custGeom>
              <a:gdLst>
                <a:gd name="connsiteX0" fmla="*/ 0 w 106095"/>
                <a:gd name="connsiteY0" fmla="*/ 12222 h 94938"/>
                <a:gd name="connsiteX1" fmla="*/ 20192 w 106095"/>
                <a:gd name="connsiteY1" fmla="*/ 287 h 94938"/>
                <a:gd name="connsiteX2" fmla="*/ 106076 w 106095"/>
                <a:gd name="connsiteY2" fmla="*/ 71893 h 94938"/>
                <a:gd name="connsiteX3" fmla="*/ 94301 w 106095"/>
                <a:gd name="connsiteY3" fmla="*/ 93097 h 94938"/>
                <a:gd name="connsiteX4" fmla="*/ 0 w 106095"/>
                <a:gd name="connsiteY4" fmla="*/ 12222 h 949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095" h="94938">
                  <a:moveTo>
                    <a:pt x="0" y="12222"/>
                  </a:moveTo>
                  <a:cubicBezTo>
                    <a:pt x="4209" y="9611"/>
                    <a:pt x="11774" y="1246"/>
                    <a:pt x="20192" y="287"/>
                  </a:cubicBezTo>
                  <a:cubicBezTo>
                    <a:pt x="56421" y="-3762"/>
                    <a:pt x="103785" y="35717"/>
                    <a:pt x="106076" y="71893"/>
                  </a:cubicBezTo>
                  <a:cubicBezTo>
                    <a:pt x="106502" y="78925"/>
                    <a:pt x="100056" y="91339"/>
                    <a:pt x="94301" y="93097"/>
                  </a:cubicBezTo>
                  <a:cubicBezTo>
                    <a:pt x="57220" y="104498"/>
                    <a:pt x="1865" y="61184"/>
                    <a:pt x="0" y="122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任意多边形: 形状 135"/>
            <p:cNvSpPr/>
            <p:nvPr/>
          </p:nvSpPr>
          <p:spPr>
            <a:xfrm>
              <a:off x="8701656" y="6742850"/>
              <a:ext cx="110087" cy="80562"/>
            </a:xfrm>
            <a:custGeom>
              <a:gdLst>
                <a:gd name="connsiteX0" fmla="*/ 70932 w 110087"/>
                <a:gd name="connsiteY0" fmla="*/ 80465 h 80562"/>
                <a:gd name="connsiteX1" fmla="*/ 393 w 110087"/>
                <a:gd name="connsiteY1" fmla="*/ 33315 h 80562"/>
                <a:gd name="connsiteX2" fmla="*/ 9716 w 110087"/>
                <a:gd name="connsiteY2" fmla="*/ 6782 h 80562"/>
                <a:gd name="connsiteX3" fmla="*/ 109718 w 110087"/>
                <a:gd name="connsiteY3" fmla="*/ 52921 h 80562"/>
                <a:gd name="connsiteX4" fmla="*/ 70932 w 110087"/>
                <a:gd name="connsiteY4" fmla="*/ 80465 h 805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0087" h="80562">
                  <a:moveTo>
                    <a:pt x="70932" y="80465"/>
                  </a:moveTo>
                  <a:cubicBezTo>
                    <a:pt x="38593" y="82170"/>
                    <a:pt x="6786" y="61285"/>
                    <a:pt x="393" y="33315"/>
                  </a:cubicBezTo>
                  <a:cubicBezTo>
                    <a:pt x="-1419" y="25323"/>
                    <a:pt x="3269" y="10831"/>
                    <a:pt x="9716" y="6782"/>
                  </a:cubicBezTo>
                  <a:cubicBezTo>
                    <a:pt x="42109" y="-13730"/>
                    <a:pt x="105403" y="15360"/>
                    <a:pt x="109718" y="52921"/>
                  </a:cubicBezTo>
                  <a:cubicBezTo>
                    <a:pt x="113554" y="85953"/>
                    <a:pt x="86649" y="78707"/>
                    <a:pt x="70932" y="8046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nvSpPr>
          <p:spPr>
            <a:xfrm>
              <a:off x="11049780" y="6259770"/>
              <a:ext cx="118649" cy="98103"/>
            </a:xfrm>
            <a:custGeom>
              <a:gdLst>
                <a:gd name="connsiteX0" fmla="*/ 0 w 118649"/>
                <a:gd name="connsiteY0" fmla="*/ 773 h 98103"/>
                <a:gd name="connsiteX1" fmla="*/ 118649 w 118649"/>
                <a:gd name="connsiteY1" fmla="*/ 97153 h 98103"/>
                <a:gd name="connsiteX2" fmla="*/ 0 w 118649"/>
                <a:gd name="connsiteY2" fmla="*/ 773 h 98103"/>
              </a:gdLst>
              <a:cxnLst>
                <a:cxn ang="0">
                  <a:pos x="connsiteX0" y="connsiteY0"/>
                </a:cxn>
                <a:cxn ang="0">
                  <a:pos x="connsiteX1" y="connsiteY1"/>
                </a:cxn>
                <a:cxn ang="0">
                  <a:pos x="connsiteX2" y="connsiteY2"/>
                </a:cxn>
              </a:cxnLst>
              <a:rect l="l" t="t" r="r" b="b"/>
              <a:pathLst>
                <a:path w="118649" h="98103">
                  <a:moveTo>
                    <a:pt x="0" y="773"/>
                  </a:moveTo>
                  <a:cubicBezTo>
                    <a:pt x="56581" y="-5940"/>
                    <a:pt x="102613" y="31461"/>
                    <a:pt x="118649" y="97153"/>
                  </a:cubicBezTo>
                  <a:cubicBezTo>
                    <a:pt x="61483" y="105357"/>
                    <a:pt x="4848" y="59379"/>
                    <a:pt x="0" y="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nvSpPr>
          <p:spPr>
            <a:xfrm>
              <a:off x="10643479" y="5925402"/>
              <a:ext cx="112420" cy="99687"/>
            </a:xfrm>
            <a:custGeom>
              <a:gdLst>
                <a:gd name="connsiteX0" fmla="*/ 112369 w 112420"/>
                <a:gd name="connsiteY0" fmla="*/ 99228 h 99687"/>
                <a:gd name="connsiteX1" fmla="*/ 59 w 112420"/>
                <a:gd name="connsiteY1" fmla="*/ 20644 h 99687"/>
                <a:gd name="connsiteX2" fmla="*/ 14444 w 112420"/>
                <a:gd name="connsiteY2" fmla="*/ 132 h 99687"/>
                <a:gd name="connsiteX3" fmla="*/ 112369 w 112420"/>
                <a:gd name="connsiteY3" fmla="*/ 99228 h 99687"/>
              </a:gdLst>
              <a:cxnLst>
                <a:cxn ang="0">
                  <a:pos x="connsiteX0" y="connsiteY0"/>
                </a:cxn>
                <a:cxn ang="0">
                  <a:pos x="connsiteX1" y="connsiteY1"/>
                </a:cxn>
                <a:cxn ang="0">
                  <a:pos x="connsiteX2" y="connsiteY2"/>
                </a:cxn>
                <a:cxn ang="0">
                  <a:pos x="connsiteX3" y="connsiteY3"/>
                </a:cxn>
              </a:cxnLst>
              <a:rect l="l" t="t" r="r" b="b"/>
              <a:pathLst>
                <a:path w="112419" h="99687">
                  <a:moveTo>
                    <a:pt x="112369" y="99228"/>
                  </a:moveTo>
                  <a:cubicBezTo>
                    <a:pt x="66070" y="104503"/>
                    <a:pt x="6026" y="63479"/>
                    <a:pt x="59" y="20644"/>
                  </a:cubicBezTo>
                  <a:cubicBezTo>
                    <a:pt x="-846" y="14304"/>
                    <a:pt x="8850" y="558"/>
                    <a:pt x="14444" y="132"/>
                  </a:cubicBezTo>
                  <a:cubicBezTo>
                    <a:pt x="56800" y="-3171"/>
                    <a:pt x="114393" y="56287"/>
                    <a:pt x="112369" y="992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nvSpPr>
          <p:spPr>
            <a:xfrm>
              <a:off x="8941941" y="5755640"/>
              <a:ext cx="106972" cy="85357"/>
            </a:xfrm>
            <a:custGeom>
              <a:gdLst>
                <a:gd name="connsiteX0" fmla="*/ 74499 w 106972"/>
                <a:gd name="connsiteY0" fmla="*/ 85236 h 85357"/>
                <a:gd name="connsiteX1" fmla="*/ 2627 w 106972"/>
                <a:gd name="connsiteY1" fmla="*/ 38352 h 85357"/>
                <a:gd name="connsiteX2" fmla="*/ 26869 w 106972"/>
                <a:gd name="connsiteY2" fmla="*/ 471 h 85357"/>
                <a:gd name="connsiteX3" fmla="*/ 106412 w 106972"/>
                <a:gd name="connsiteY3" fmla="*/ 61048 h 85357"/>
                <a:gd name="connsiteX4" fmla="*/ 74499 w 106972"/>
                <a:gd name="connsiteY4" fmla="*/ 85236 h 8535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 h="85357">
                  <a:moveTo>
                    <a:pt x="74499" y="85236"/>
                  </a:moveTo>
                  <a:cubicBezTo>
                    <a:pt x="36671" y="83851"/>
                    <a:pt x="12377" y="67654"/>
                    <a:pt x="2627" y="38352"/>
                  </a:cubicBezTo>
                  <a:cubicBezTo>
                    <a:pt x="-5151" y="15123"/>
                    <a:pt x="4758" y="3721"/>
                    <a:pt x="26869" y="471"/>
                  </a:cubicBezTo>
                  <a:cubicBezTo>
                    <a:pt x="59474" y="-4323"/>
                    <a:pt x="101936" y="28282"/>
                    <a:pt x="106412" y="61048"/>
                  </a:cubicBezTo>
                  <a:cubicBezTo>
                    <a:pt x="109129" y="81187"/>
                    <a:pt x="102522" y="86248"/>
                    <a:pt x="74499" y="85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9421386" y="5475658"/>
              <a:ext cx="106298" cy="90934"/>
            </a:xfrm>
            <a:custGeom>
              <a:gdLst>
                <a:gd name="connsiteX0" fmla="*/ 14881 w 106298"/>
                <a:gd name="connsiteY0" fmla="*/ 0 h 90934"/>
                <a:gd name="connsiteX1" fmla="*/ 106252 w 106298"/>
                <a:gd name="connsiteY1" fmla="*/ 64999 h 90934"/>
                <a:gd name="connsiteX2" fmla="*/ 91868 w 106298"/>
                <a:gd name="connsiteY2" fmla="*/ 89613 h 90934"/>
                <a:gd name="connsiteX3" fmla="*/ 17 w 106298"/>
                <a:gd name="connsiteY3" fmla="*/ 16090 h 90934"/>
                <a:gd name="connsiteX4" fmla="*/ 14881 w 106298"/>
                <a:gd name="connsiteY4" fmla="*/ 0 h 909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298" h="90934">
                  <a:moveTo>
                    <a:pt x="14881" y="0"/>
                  </a:moveTo>
                  <a:cubicBezTo>
                    <a:pt x="70237" y="1971"/>
                    <a:pt x="102523" y="26266"/>
                    <a:pt x="106252" y="64999"/>
                  </a:cubicBezTo>
                  <a:cubicBezTo>
                    <a:pt x="106998" y="72990"/>
                    <a:pt x="98634" y="87855"/>
                    <a:pt x="91868" y="89613"/>
                  </a:cubicBezTo>
                  <a:cubicBezTo>
                    <a:pt x="54360" y="99203"/>
                    <a:pt x="-1102" y="54769"/>
                    <a:pt x="17" y="16090"/>
                  </a:cubicBezTo>
                  <a:cubicBezTo>
                    <a:pt x="230" y="9057"/>
                    <a:pt x="12590" y="2344"/>
                    <a:pt x="148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10238586" y="5587741"/>
              <a:ext cx="111393" cy="99914"/>
            </a:xfrm>
            <a:custGeom>
              <a:gdLst>
                <a:gd name="connsiteX0" fmla="*/ 111393 w 111393"/>
                <a:gd name="connsiteY0" fmla="*/ 99376 h 99914"/>
                <a:gd name="connsiteX1" fmla="*/ 789 w 111393"/>
                <a:gd name="connsiteY1" fmla="*/ 23508 h 99914"/>
                <a:gd name="connsiteX2" fmla="*/ 24550 w 111393"/>
                <a:gd name="connsiteY2" fmla="*/ 226 h 99914"/>
                <a:gd name="connsiteX3" fmla="*/ 111393 w 111393"/>
                <a:gd name="connsiteY3" fmla="*/ 99376 h 99914"/>
              </a:gdLst>
              <a:cxnLst>
                <a:cxn ang="0">
                  <a:pos x="connsiteX0" y="connsiteY0"/>
                </a:cxn>
                <a:cxn ang="0">
                  <a:pos x="connsiteX1" y="connsiteY1"/>
                </a:cxn>
                <a:cxn ang="0">
                  <a:pos x="connsiteX2" y="connsiteY2"/>
                </a:cxn>
                <a:cxn ang="0">
                  <a:pos x="connsiteX3" y="connsiteY3"/>
                </a:cxn>
              </a:cxnLst>
              <a:rect l="l" t="t" r="r" b="b"/>
              <a:pathLst>
                <a:path w="111393" h="99914">
                  <a:moveTo>
                    <a:pt x="111393" y="99376"/>
                  </a:moveTo>
                  <a:cubicBezTo>
                    <a:pt x="67066" y="105130"/>
                    <a:pt x="8567" y="63839"/>
                    <a:pt x="789" y="23508"/>
                  </a:cubicBezTo>
                  <a:cubicBezTo>
                    <a:pt x="-3154" y="3050"/>
                    <a:pt x="8141" y="-1106"/>
                    <a:pt x="24550" y="226"/>
                  </a:cubicBezTo>
                  <a:cubicBezTo>
                    <a:pt x="64349" y="3476"/>
                    <a:pt x="111606" y="56487"/>
                    <a:pt x="111393" y="993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nvSpPr>
          <p:spPr>
            <a:xfrm>
              <a:off x="9035158" y="5606784"/>
              <a:ext cx="105488" cy="87948"/>
            </a:xfrm>
            <a:custGeom>
              <a:gdLst>
                <a:gd name="connsiteX0" fmla="*/ 26514 w 105488"/>
                <a:gd name="connsiteY0" fmla="*/ 1109 h 87948"/>
                <a:gd name="connsiteX1" fmla="*/ 103127 w 105488"/>
                <a:gd name="connsiteY1" fmla="*/ 51563 h 87948"/>
                <a:gd name="connsiteX2" fmla="*/ 77980 w 105488"/>
                <a:gd name="connsiteY2" fmla="*/ 87791 h 87948"/>
                <a:gd name="connsiteX3" fmla="*/ 2646 w 105488"/>
                <a:gd name="connsiteY3" fmla="*/ 34674 h 87948"/>
                <a:gd name="connsiteX4" fmla="*/ 26514 w 105488"/>
                <a:gd name="connsiteY4" fmla="*/ 1109 h 879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488" h="87948">
                  <a:moveTo>
                    <a:pt x="26514" y="1109"/>
                  </a:moveTo>
                  <a:cubicBezTo>
                    <a:pt x="65726" y="2014"/>
                    <a:pt x="93910" y="21621"/>
                    <a:pt x="103127" y="51563"/>
                  </a:cubicBezTo>
                  <a:cubicBezTo>
                    <a:pt x="110213" y="74685"/>
                    <a:pt x="101209" y="86033"/>
                    <a:pt x="77980" y="87791"/>
                  </a:cubicBezTo>
                  <a:cubicBezTo>
                    <a:pt x="46760" y="90189"/>
                    <a:pt x="10584" y="64829"/>
                    <a:pt x="2646" y="34674"/>
                  </a:cubicBezTo>
                  <a:cubicBezTo>
                    <a:pt x="-3428" y="11764"/>
                    <a:pt x="-444" y="-4485"/>
                    <a:pt x="26514" y="1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10565433" y="5789571"/>
              <a:ext cx="113854" cy="95579"/>
            </a:xfrm>
            <a:custGeom>
              <a:gdLst>
                <a:gd name="connsiteX0" fmla="*/ 113854 w 113854"/>
                <a:gd name="connsiteY0" fmla="*/ 90463 h 95579"/>
                <a:gd name="connsiteX1" fmla="*/ 0 w 113854"/>
                <a:gd name="connsiteY1" fmla="*/ 2129 h 95579"/>
                <a:gd name="connsiteX2" fmla="*/ 113854 w 113854"/>
                <a:gd name="connsiteY2" fmla="*/ 90463 h 95579"/>
              </a:gdLst>
              <a:cxnLst>
                <a:cxn ang="0">
                  <a:pos x="connsiteX0" y="connsiteY0"/>
                </a:cxn>
                <a:cxn ang="0">
                  <a:pos x="connsiteX1" y="connsiteY1"/>
                </a:cxn>
                <a:cxn ang="0">
                  <a:pos x="connsiteX2" y="connsiteY2"/>
                </a:cxn>
              </a:cxnLst>
              <a:rect l="l" t="t" r="r" b="b"/>
              <a:pathLst>
                <a:path w="113854" h="95579">
                  <a:moveTo>
                    <a:pt x="113854" y="90463"/>
                  </a:moveTo>
                  <a:cubicBezTo>
                    <a:pt x="65851" y="112360"/>
                    <a:pt x="533" y="60415"/>
                    <a:pt x="0" y="2129"/>
                  </a:cubicBezTo>
                  <a:cubicBezTo>
                    <a:pt x="50827" y="-7354"/>
                    <a:pt x="78158" y="13584"/>
                    <a:pt x="113854" y="9046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8682331" y="5922550"/>
              <a:ext cx="106956" cy="82313"/>
            </a:xfrm>
            <a:custGeom>
              <a:gdLst>
                <a:gd name="connsiteX0" fmla="*/ 88659 w 106956"/>
                <a:gd name="connsiteY0" fmla="*/ 82314 h 82313"/>
                <a:gd name="connsiteX1" fmla="*/ 4 w 106956"/>
                <a:gd name="connsiteY1" fmla="*/ 24348 h 82313"/>
                <a:gd name="connsiteX2" fmla="*/ 33143 w 106956"/>
                <a:gd name="connsiteY2" fmla="*/ 0 h 82313"/>
                <a:gd name="connsiteX3" fmla="*/ 106720 w 106956"/>
                <a:gd name="connsiteY3" fmla="*/ 62708 h 82313"/>
                <a:gd name="connsiteX4" fmla="*/ 88659 w 106956"/>
                <a:gd name="connsiteY4" fmla="*/ 82314 h 823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956" h="82313">
                  <a:moveTo>
                    <a:pt x="88659" y="82314"/>
                  </a:moveTo>
                  <a:cubicBezTo>
                    <a:pt x="31758" y="81515"/>
                    <a:pt x="431" y="57433"/>
                    <a:pt x="4" y="24348"/>
                  </a:cubicBezTo>
                  <a:cubicBezTo>
                    <a:pt x="-315" y="426"/>
                    <a:pt x="16520" y="0"/>
                    <a:pt x="33143" y="0"/>
                  </a:cubicBezTo>
                  <a:cubicBezTo>
                    <a:pt x="69372" y="53"/>
                    <a:pt x="110449" y="33458"/>
                    <a:pt x="106720" y="62708"/>
                  </a:cubicBezTo>
                  <a:cubicBezTo>
                    <a:pt x="105494" y="72191"/>
                    <a:pt x="90896" y="80023"/>
                    <a:pt x="88659" y="823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11253567" y="6422987"/>
              <a:ext cx="124137" cy="101805"/>
            </a:xfrm>
            <a:custGeom>
              <a:gdLst>
                <a:gd name="connsiteX0" fmla="*/ 0 w 124137"/>
                <a:gd name="connsiteY0" fmla="*/ 0 h 101805"/>
                <a:gd name="connsiteX1" fmla="*/ 124137 w 124137"/>
                <a:gd name="connsiteY1" fmla="*/ 100748 h 101805"/>
                <a:gd name="connsiteX2" fmla="*/ 0 w 124137"/>
                <a:gd name="connsiteY2" fmla="*/ 0 h 101805"/>
              </a:gdLst>
              <a:cxnLst>
                <a:cxn ang="0">
                  <a:pos x="connsiteX0" y="connsiteY0"/>
                </a:cxn>
                <a:cxn ang="0">
                  <a:pos x="connsiteX1" y="connsiteY1"/>
                </a:cxn>
                <a:cxn ang="0">
                  <a:pos x="connsiteX2" y="connsiteY2"/>
                </a:cxn>
              </a:cxnLst>
              <a:rect l="l" t="t" r="r" b="b"/>
              <a:pathLst>
                <a:path w="124137" h="101805">
                  <a:moveTo>
                    <a:pt x="0" y="0"/>
                  </a:moveTo>
                  <a:cubicBezTo>
                    <a:pt x="62975" y="1385"/>
                    <a:pt x="115613" y="44966"/>
                    <a:pt x="124137" y="100748"/>
                  </a:cubicBezTo>
                  <a:cubicBezTo>
                    <a:pt x="78318" y="110391"/>
                    <a:pt x="5168" y="5226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8623817" y="6588134"/>
              <a:ext cx="106838" cy="82007"/>
            </a:xfrm>
            <a:custGeom>
              <a:gdLst>
                <a:gd name="connsiteX0" fmla="*/ 70986 w 106838"/>
                <a:gd name="connsiteY0" fmla="*/ 82008 h 82007"/>
                <a:gd name="connsiteX1" fmla="*/ 28897 w 106838"/>
                <a:gd name="connsiteY1" fmla="*/ 66930 h 82007"/>
                <a:gd name="connsiteX2" fmla="*/ 3697 w 106838"/>
                <a:gd name="connsiteY2" fmla="*/ 11415 h 82007"/>
                <a:gd name="connsiteX3" fmla="*/ 53724 w 106838"/>
                <a:gd name="connsiteY3" fmla="*/ 120 h 82007"/>
                <a:gd name="connsiteX4" fmla="*/ 77273 w 106838"/>
                <a:gd name="connsiteY4" fmla="*/ 8112 h 82007"/>
                <a:gd name="connsiteX5" fmla="*/ 106789 w 106838"/>
                <a:gd name="connsiteY5" fmla="*/ 55955 h 82007"/>
                <a:gd name="connsiteX6" fmla="*/ 70986 w 106838"/>
                <a:gd name="connsiteY6" fmla="*/ 82008 h 82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8" h="82007">
                  <a:moveTo>
                    <a:pt x="70986" y="82008"/>
                  </a:moveTo>
                  <a:cubicBezTo>
                    <a:pt x="52179" y="75508"/>
                    <a:pt x="39126" y="73430"/>
                    <a:pt x="28897" y="66930"/>
                  </a:cubicBezTo>
                  <a:cubicBezTo>
                    <a:pt x="8758" y="54197"/>
                    <a:pt x="-7598" y="33472"/>
                    <a:pt x="3697" y="11415"/>
                  </a:cubicBezTo>
                  <a:cubicBezTo>
                    <a:pt x="8758" y="1505"/>
                    <a:pt x="36196" y="1878"/>
                    <a:pt x="53724" y="120"/>
                  </a:cubicBezTo>
                  <a:cubicBezTo>
                    <a:pt x="61449" y="-679"/>
                    <a:pt x="72638" y="2571"/>
                    <a:pt x="77273" y="8112"/>
                  </a:cubicBezTo>
                  <a:cubicBezTo>
                    <a:pt x="89367" y="22656"/>
                    <a:pt x="102846" y="38533"/>
                    <a:pt x="106789" y="55955"/>
                  </a:cubicBezTo>
                  <a:cubicBezTo>
                    <a:pt x="108121" y="61869"/>
                    <a:pt x="82654" y="73856"/>
                    <a:pt x="70986" y="820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8651945" y="6249619"/>
              <a:ext cx="108089" cy="81421"/>
            </a:xfrm>
            <a:custGeom>
              <a:gdLst>
                <a:gd name="connsiteX0" fmla="*/ 39395 w 108089"/>
                <a:gd name="connsiteY0" fmla="*/ 802 h 81421"/>
                <a:gd name="connsiteX1" fmla="*/ 107963 w 108089"/>
                <a:gd name="connsiteY1" fmla="*/ 60366 h 81421"/>
                <a:gd name="connsiteX2" fmla="*/ 69603 w 108089"/>
                <a:gd name="connsiteY2" fmla="*/ 80399 h 81421"/>
                <a:gd name="connsiteX3" fmla="*/ 23 w 108089"/>
                <a:gd name="connsiteY3" fmla="*/ 23658 h 81421"/>
                <a:gd name="connsiteX4" fmla="*/ 39395 w 108089"/>
                <a:gd name="connsiteY4" fmla="*/ 802 h 8142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8089" h="81421">
                  <a:moveTo>
                    <a:pt x="39395" y="802"/>
                  </a:moveTo>
                  <a:cubicBezTo>
                    <a:pt x="79833" y="2507"/>
                    <a:pt x="110307" y="28932"/>
                    <a:pt x="107963" y="60366"/>
                  </a:cubicBezTo>
                  <a:cubicBezTo>
                    <a:pt x="105939" y="87378"/>
                    <a:pt x="85640" y="80878"/>
                    <a:pt x="69603" y="80399"/>
                  </a:cubicBezTo>
                  <a:cubicBezTo>
                    <a:pt x="32096" y="79333"/>
                    <a:pt x="-990" y="52214"/>
                    <a:pt x="23" y="23658"/>
                  </a:cubicBezTo>
                  <a:cubicBezTo>
                    <a:pt x="982" y="-4153"/>
                    <a:pt x="21174" y="-264"/>
                    <a:pt x="39395" y="8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0960060" y="6125924"/>
              <a:ext cx="122271" cy="99134"/>
            </a:xfrm>
            <a:custGeom>
              <a:gdLst>
                <a:gd name="connsiteX0" fmla="*/ 0 w 122271"/>
                <a:gd name="connsiteY0" fmla="*/ 359 h 99134"/>
                <a:gd name="connsiteX1" fmla="*/ 122272 w 122271"/>
                <a:gd name="connsiteY1" fmla="*/ 97591 h 99134"/>
                <a:gd name="connsiteX2" fmla="*/ 0 w 122271"/>
                <a:gd name="connsiteY2" fmla="*/ 359 h 99134"/>
              </a:gdLst>
              <a:cxnLst>
                <a:cxn ang="0">
                  <a:pos x="connsiteX0" y="connsiteY0"/>
                </a:cxn>
                <a:cxn ang="0">
                  <a:pos x="connsiteX1" y="connsiteY1"/>
                </a:cxn>
                <a:cxn ang="0">
                  <a:pos x="connsiteX2" y="connsiteY2"/>
                </a:cxn>
              </a:cxnLst>
              <a:rect l="l" t="t" r="r" b="b"/>
              <a:pathLst>
                <a:path w="122271" h="99134">
                  <a:moveTo>
                    <a:pt x="0" y="359"/>
                  </a:moveTo>
                  <a:cubicBezTo>
                    <a:pt x="61749" y="-4542"/>
                    <a:pt x="119502" y="41383"/>
                    <a:pt x="122272" y="97591"/>
                  </a:cubicBezTo>
                  <a:cubicBezTo>
                    <a:pt x="71338" y="106488"/>
                    <a:pt x="34577" y="77292"/>
                    <a:pt x="0" y="3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8548275" y="6423068"/>
              <a:ext cx="103393" cy="82120"/>
            </a:xfrm>
            <a:custGeom>
              <a:gdLst>
                <a:gd name="connsiteX0" fmla="*/ 63468 w 103393"/>
                <a:gd name="connsiteY0" fmla="*/ 80847 h 82120"/>
                <a:gd name="connsiteX1" fmla="*/ 334 w 103393"/>
                <a:gd name="connsiteY1" fmla="*/ 21549 h 82120"/>
                <a:gd name="connsiteX2" fmla="*/ 45887 w 103393"/>
                <a:gd name="connsiteY2" fmla="*/ 2262 h 82120"/>
                <a:gd name="connsiteX3" fmla="*/ 103373 w 103393"/>
                <a:gd name="connsiteY3" fmla="*/ 57245 h 82120"/>
                <a:gd name="connsiteX4" fmla="*/ 63468 w 103393"/>
                <a:gd name="connsiteY4" fmla="*/ 80847 h 821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393" h="82120">
                  <a:moveTo>
                    <a:pt x="63468" y="80847"/>
                  </a:moveTo>
                  <a:cubicBezTo>
                    <a:pt x="26174" y="78503"/>
                    <a:pt x="-3502" y="51758"/>
                    <a:pt x="334" y="21549"/>
                  </a:cubicBezTo>
                  <a:cubicBezTo>
                    <a:pt x="4330" y="-9672"/>
                    <a:pt x="29264" y="2209"/>
                    <a:pt x="45887" y="2262"/>
                  </a:cubicBezTo>
                  <a:cubicBezTo>
                    <a:pt x="81689" y="2369"/>
                    <a:pt x="104173" y="25918"/>
                    <a:pt x="103373" y="57245"/>
                  </a:cubicBezTo>
                  <a:cubicBezTo>
                    <a:pt x="102734" y="85535"/>
                    <a:pt x="84087" y="83138"/>
                    <a:pt x="63468" y="808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8780545" y="5757748"/>
              <a:ext cx="100613" cy="83238"/>
            </a:xfrm>
            <a:custGeom>
              <a:gdLst>
                <a:gd name="connsiteX0" fmla="*/ 99398 w 100613"/>
                <a:gd name="connsiteY0" fmla="*/ 79878 h 83238"/>
                <a:gd name="connsiteX1" fmla="*/ 3658 w 100613"/>
                <a:gd name="connsiteY1" fmla="*/ 40932 h 83238"/>
                <a:gd name="connsiteX2" fmla="*/ 29924 w 100613"/>
                <a:gd name="connsiteY2" fmla="*/ 228 h 83238"/>
                <a:gd name="connsiteX3" fmla="*/ 99398 w 100613"/>
                <a:gd name="connsiteY3" fmla="*/ 79878 h 83238"/>
              </a:gdLst>
              <a:cxnLst>
                <a:cxn ang="0">
                  <a:pos x="connsiteX0" y="connsiteY0"/>
                </a:cxn>
                <a:cxn ang="0">
                  <a:pos x="connsiteX1" y="connsiteY1"/>
                </a:cxn>
                <a:cxn ang="0">
                  <a:pos x="connsiteX2" y="connsiteY2"/>
                </a:cxn>
                <a:cxn ang="0">
                  <a:pos x="connsiteX3" y="connsiteY3"/>
                </a:cxn>
              </a:cxnLst>
              <a:rect l="l" t="t" r="r" b="b"/>
              <a:pathLst>
                <a:path w="100613" h="83238">
                  <a:moveTo>
                    <a:pt x="99398" y="79878"/>
                  </a:moveTo>
                  <a:cubicBezTo>
                    <a:pt x="48944" y="90107"/>
                    <a:pt x="16658" y="76947"/>
                    <a:pt x="3658" y="40932"/>
                  </a:cubicBezTo>
                  <a:cubicBezTo>
                    <a:pt x="-5612" y="15199"/>
                    <a:pt x="2592" y="2465"/>
                    <a:pt x="29924" y="228"/>
                  </a:cubicBezTo>
                  <a:cubicBezTo>
                    <a:pt x="73612" y="-3342"/>
                    <a:pt x="107549" y="35551"/>
                    <a:pt x="99398" y="798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10113451" y="5562164"/>
              <a:ext cx="107622" cy="101038"/>
            </a:xfrm>
            <a:custGeom>
              <a:gdLst>
                <a:gd name="connsiteX0" fmla="*/ 107542 w 107622"/>
                <a:gd name="connsiteY0" fmla="*/ 99432 h 101038"/>
                <a:gd name="connsiteX1" fmla="*/ 2106 w 107622"/>
                <a:gd name="connsiteY1" fmla="*/ 27614 h 101038"/>
                <a:gd name="connsiteX2" fmla="*/ 19741 w 107622"/>
                <a:gd name="connsiteY2" fmla="*/ 16 h 101038"/>
                <a:gd name="connsiteX3" fmla="*/ 107542 w 107622"/>
                <a:gd name="connsiteY3" fmla="*/ 99432 h 101038"/>
              </a:gdLst>
              <a:cxnLst>
                <a:cxn ang="0">
                  <a:pos x="connsiteX0" y="connsiteY0"/>
                </a:cxn>
                <a:cxn ang="0">
                  <a:pos x="connsiteX1" y="connsiteY1"/>
                </a:cxn>
                <a:cxn ang="0">
                  <a:pos x="connsiteX2" y="connsiteY2"/>
                </a:cxn>
                <a:cxn ang="0">
                  <a:pos x="connsiteX3" y="connsiteY3"/>
                </a:cxn>
              </a:cxnLst>
              <a:rect l="l" t="t" r="r" b="b"/>
              <a:pathLst>
                <a:path w="107622" h="101038">
                  <a:moveTo>
                    <a:pt x="107542" y="99432"/>
                  </a:moveTo>
                  <a:cubicBezTo>
                    <a:pt x="64387" y="109288"/>
                    <a:pt x="13986" y="72367"/>
                    <a:pt x="2106" y="27614"/>
                  </a:cubicBezTo>
                  <a:cubicBezTo>
                    <a:pt x="-1944" y="12376"/>
                    <a:pt x="-2103" y="-517"/>
                    <a:pt x="19741" y="16"/>
                  </a:cubicBezTo>
                  <a:cubicBezTo>
                    <a:pt x="60391" y="1082"/>
                    <a:pt x="109886" y="55744"/>
                    <a:pt x="107542" y="994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8408064" y="6097272"/>
              <a:ext cx="100604" cy="83195"/>
            </a:xfrm>
            <a:custGeom>
              <a:gdLst>
                <a:gd name="connsiteX0" fmla="*/ 53382 w 100604"/>
                <a:gd name="connsiteY0" fmla="*/ 83195 h 83195"/>
                <a:gd name="connsiteX1" fmla="*/ 26744 w 100604"/>
                <a:gd name="connsiteY1" fmla="*/ 73925 h 83195"/>
                <a:gd name="connsiteX2" fmla="*/ 52 w 100604"/>
                <a:gd name="connsiteY2" fmla="*/ 23151 h 83195"/>
                <a:gd name="connsiteX3" fmla="*/ 26744 w 100604"/>
                <a:gd name="connsiteY3" fmla="*/ 3758 h 83195"/>
                <a:gd name="connsiteX4" fmla="*/ 82632 w 100604"/>
                <a:gd name="connsiteY4" fmla="*/ 20914 h 83195"/>
                <a:gd name="connsiteX5" fmla="*/ 91849 w 100604"/>
                <a:gd name="connsiteY5" fmla="*/ 37749 h 83195"/>
                <a:gd name="connsiteX6" fmla="*/ 53382 w 100604"/>
                <a:gd name="connsiteY6" fmla="*/ 83195 h 831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4" h="83195">
                  <a:moveTo>
                    <a:pt x="53382" y="83195"/>
                  </a:moveTo>
                  <a:cubicBezTo>
                    <a:pt x="49759" y="82076"/>
                    <a:pt x="33723" y="81917"/>
                    <a:pt x="26744" y="73925"/>
                  </a:cubicBezTo>
                  <a:cubicBezTo>
                    <a:pt x="14437" y="59700"/>
                    <a:pt x="5965" y="41213"/>
                    <a:pt x="52" y="23151"/>
                  </a:cubicBezTo>
                  <a:cubicBezTo>
                    <a:pt x="-1067" y="19742"/>
                    <a:pt x="16301" y="7275"/>
                    <a:pt x="26744" y="3758"/>
                  </a:cubicBezTo>
                  <a:cubicBezTo>
                    <a:pt x="48374" y="-3487"/>
                    <a:pt x="69206" y="-1516"/>
                    <a:pt x="82632" y="20914"/>
                  </a:cubicBezTo>
                  <a:cubicBezTo>
                    <a:pt x="85935" y="26401"/>
                    <a:pt x="89025" y="31995"/>
                    <a:pt x="91849" y="37749"/>
                  </a:cubicBezTo>
                  <a:cubicBezTo>
                    <a:pt x="109271" y="72966"/>
                    <a:pt x="102771" y="82982"/>
                    <a:pt x="53382" y="831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nvSpPr>
          <p:spPr>
            <a:xfrm>
              <a:off x="9910608" y="5398428"/>
              <a:ext cx="104570" cy="93106"/>
            </a:xfrm>
            <a:custGeom>
              <a:gdLst>
                <a:gd name="connsiteX0" fmla="*/ 104361 w 104570"/>
                <a:gd name="connsiteY0" fmla="*/ 90389 h 93106"/>
                <a:gd name="connsiteX1" fmla="*/ 1428 w 104570"/>
                <a:gd name="connsiteY1" fmla="*/ 26137 h 93106"/>
                <a:gd name="connsiteX2" fmla="*/ 21408 w 104570"/>
                <a:gd name="connsiteY2" fmla="*/ 31 h 93106"/>
                <a:gd name="connsiteX3" fmla="*/ 104361 w 104570"/>
                <a:gd name="connsiteY3" fmla="*/ 90389 h 93106"/>
              </a:gdLst>
              <a:cxnLst>
                <a:cxn ang="0">
                  <a:pos x="connsiteX0" y="connsiteY0"/>
                </a:cxn>
                <a:cxn ang="0">
                  <a:pos x="connsiteX1" y="connsiteY1"/>
                </a:cxn>
                <a:cxn ang="0">
                  <a:pos x="connsiteX2" y="connsiteY2"/>
                </a:cxn>
                <a:cxn ang="0">
                  <a:pos x="connsiteX3" y="connsiteY3"/>
                </a:cxn>
              </a:cxnLst>
              <a:rect l="l" t="t" r="r" b="b"/>
              <a:pathLst>
                <a:path w="104568" h="93106">
                  <a:moveTo>
                    <a:pt x="104361" y="90389"/>
                  </a:moveTo>
                  <a:cubicBezTo>
                    <a:pt x="55825" y="104561"/>
                    <a:pt x="9527" y="60341"/>
                    <a:pt x="1428" y="26137"/>
                  </a:cubicBezTo>
                  <a:cubicBezTo>
                    <a:pt x="-3100" y="7063"/>
                    <a:pt x="3027" y="563"/>
                    <a:pt x="21408" y="31"/>
                  </a:cubicBezTo>
                  <a:cubicBezTo>
                    <a:pt x="67866" y="-1301"/>
                    <a:pt x="107824" y="41161"/>
                    <a:pt x="104361" y="903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nvSpPr>
          <p:spPr>
            <a:xfrm>
              <a:off x="8518020" y="6763657"/>
              <a:ext cx="107235" cy="79689"/>
            </a:xfrm>
            <a:custGeom>
              <a:gdLst>
                <a:gd name="connsiteX0" fmla="*/ 70121 w 107235"/>
                <a:gd name="connsiteY0" fmla="*/ 79690 h 79689"/>
                <a:gd name="connsiteX1" fmla="*/ 1180 w 107235"/>
                <a:gd name="connsiteY1" fmla="*/ 24228 h 79689"/>
                <a:gd name="connsiteX2" fmla="*/ 49183 w 107235"/>
                <a:gd name="connsiteY2" fmla="*/ 359 h 79689"/>
                <a:gd name="connsiteX3" fmla="*/ 107203 w 107235"/>
                <a:gd name="connsiteY3" fmla="*/ 56407 h 79689"/>
                <a:gd name="connsiteX4" fmla="*/ 70121 w 107235"/>
                <a:gd name="connsiteY4" fmla="*/ 79690 h 796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235" h="79689">
                  <a:moveTo>
                    <a:pt x="70121" y="79690"/>
                  </a:moveTo>
                  <a:cubicBezTo>
                    <a:pt x="31815" y="79104"/>
                    <a:pt x="-7344" y="50014"/>
                    <a:pt x="1180" y="24228"/>
                  </a:cubicBezTo>
                  <a:cubicBezTo>
                    <a:pt x="5229" y="11974"/>
                    <a:pt x="31708" y="2864"/>
                    <a:pt x="49183" y="359"/>
                  </a:cubicBezTo>
                  <a:cubicBezTo>
                    <a:pt x="77527" y="-3690"/>
                    <a:pt x="106297" y="27211"/>
                    <a:pt x="107203" y="56407"/>
                  </a:cubicBezTo>
                  <a:cubicBezTo>
                    <a:pt x="108215" y="87255"/>
                    <a:pt x="85305" y="77825"/>
                    <a:pt x="70121" y="796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任意多边形: 形状 154"/>
            <p:cNvSpPr/>
            <p:nvPr/>
          </p:nvSpPr>
          <p:spPr>
            <a:xfrm>
              <a:off x="8478112" y="6259416"/>
              <a:ext cx="101967" cy="83176"/>
            </a:xfrm>
            <a:custGeom>
              <a:gdLst>
                <a:gd name="connsiteX0" fmla="*/ 51636 w 101967"/>
                <a:gd name="connsiteY0" fmla="*/ 83175 h 83176"/>
                <a:gd name="connsiteX1" fmla="*/ 23186 w 101967"/>
                <a:gd name="connsiteY1" fmla="*/ 69322 h 83176"/>
                <a:gd name="connsiteX2" fmla="*/ 64 w 101967"/>
                <a:gd name="connsiteY2" fmla="*/ 20040 h 83176"/>
                <a:gd name="connsiteX3" fmla="*/ 18817 w 101967"/>
                <a:gd name="connsiteY3" fmla="*/ 3791 h 83176"/>
                <a:gd name="connsiteX4" fmla="*/ 82644 w 101967"/>
                <a:gd name="connsiteY4" fmla="*/ 17856 h 83176"/>
                <a:gd name="connsiteX5" fmla="*/ 90796 w 101967"/>
                <a:gd name="connsiteY5" fmla="*/ 31602 h 83176"/>
                <a:gd name="connsiteX6" fmla="*/ 51636 w 101967"/>
                <a:gd name="connsiteY6" fmla="*/ 83175 h 83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5" h="83176">
                  <a:moveTo>
                    <a:pt x="51636" y="83175"/>
                  </a:moveTo>
                  <a:cubicBezTo>
                    <a:pt x="46735" y="80990"/>
                    <a:pt x="30698" y="78593"/>
                    <a:pt x="23186" y="69322"/>
                  </a:cubicBezTo>
                  <a:cubicBezTo>
                    <a:pt x="11998" y="55577"/>
                    <a:pt x="5445" y="37356"/>
                    <a:pt x="64" y="20040"/>
                  </a:cubicBezTo>
                  <a:cubicBezTo>
                    <a:pt x="-1002" y="16684"/>
                    <a:pt x="11572" y="4856"/>
                    <a:pt x="18817" y="3791"/>
                  </a:cubicBezTo>
                  <a:cubicBezTo>
                    <a:pt x="41301" y="488"/>
                    <a:pt x="66075" y="-7344"/>
                    <a:pt x="82644" y="17856"/>
                  </a:cubicBezTo>
                  <a:cubicBezTo>
                    <a:pt x="85574" y="22278"/>
                    <a:pt x="88185" y="26913"/>
                    <a:pt x="90796" y="31602"/>
                  </a:cubicBezTo>
                  <a:cubicBezTo>
                    <a:pt x="112320" y="70175"/>
                    <a:pt x="104541" y="83334"/>
                    <a:pt x="51636" y="831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任意多边形: 形状 155"/>
            <p:cNvSpPr/>
            <p:nvPr/>
          </p:nvSpPr>
          <p:spPr>
            <a:xfrm>
              <a:off x="8581641" y="6090297"/>
              <a:ext cx="103483" cy="84096"/>
            </a:xfrm>
            <a:custGeom>
              <a:gdLst>
                <a:gd name="connsiteX0" fmla="*/ 70273 w 103483"/>
                <a:gd name="connsiteY0" fmla="*/ 84096 h 84096"/>
                <a:gd name="connsiteX1" fmla="*/ 0 w 103483"/>
                <a:gd name="connsiteY1" fmla="*/ 25704 h 84096"/>
                <a:gd name="connsiteX2" fmla="*/ 38413 w 103483"/>
                <a:gd name="connsiteY2" fmla="*/ 77 h 84096"/>
                <a:gd name="connsiteX3" fmla="*/ 103199 w 103483"/>
                <a:gd name="connsiteY3" fmla="*/ 58629 h 84096"/>
                <a:gd name="connsiteX4" fmla="*/ 70273 w 103483"/>
                <a:gd name="connsiteY4" fmla="*/ 84096 h 840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481" h="84096">
                  <a:moveTo>
                    <a:pt x="70273" y="84096"/>
                  </a:moveTo>
                  <a:cubicBezTo>
                    <a:pt x="29036" y="77383"/>
                    <a:pt x="-53" y="54740"/>
                    <a:pt x="0" y="25704"/>
                  </a:cubicBezTo>
                  <a:cubicBezTo>
                    <a:pt x="0" y="-1521"/>
                    <a:pt x="19447" y="-136"/>
                    <a:pt x="38413" y="77"/>
                  </a:cubicBezTo>
                  <a:cubicBezTo>
                    <a:pt x="77200" y="450"/>
                    <a:pt x="106715" y="24372"/>
                    <a:pt x="103199" y="58629"/>
                  </a:cubicBezTo>
                  <a:cubicBezTo>
                    <a:pt x="102187" y="68166"/>
                    <a:pt x="81781" y="75678"/>
                    <a:pt x="70273" y="840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任意多边形: 形状 156"/>
            <p:cNvSpPr/>
            <p:nvPr/>
          </p:nvSpPr>
          <p:spPr>
            <a:xfrm>
              <a:off x="8443052" y="6603058"/>
              <a:ext cx="103718" cy="78218"/>
            </a:xfrm>
            <a:custGeom>
              <a:gdLst>
                <a:gd name="connsiteX0" fmla="*/ 79824 w 103718"/>
                <a:gd name="connsiteY0" fmla="*/ 78218 h 78218"/>
                <a:gd name="connsiteX1" fmla="*/ 14 w 103718"/>
                <a:gd name="connsiteY1" fmla="*/ 27498 h 78218"/>
                <a:gd name="connsiteX2" fmla="*/ 47431 w 103718"/>
                <a:gd name="connsiteY2" fmla="*/ 60 h 78218"/>
                <a:gd name="connsiteX3" fmla="*/ 103213 w 103718"/>
                <a:gd name="connsiteY3" fmla="*/ 55042 h 78218"/>
                <a:gd name="connsiteX4" fmla="*/ 79824 w 103718"/>
                <a:gd name="connsiteY4" fmla="*/ 78218 h 782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718" h="78218">
                  <a:moveTo>
                    <a:pt x="79824" y="78218"/>
                  </a:moveTo>
                  <a:cubicBezTo>
                    <a:pt x="33046" y="77845"/>
                    <a:pt x="-785" y="53231"/>
                    <a:pt x="14" y="27498"/>
                  </a:cubicBezTo>
                  <a:cubicBezTo>
                    <a:pt x="1026" y="-5588"/>
                    <a:pt x="27825" y="966"/>
                    <a:pt x="47431" y="60"/>
                  </a:cubicBezTo>
                  <a:cubicBezTo>
                    <a:pt x="79291" y="-1432"/>
                    <a:pt x="107901" y="25207"/>
                    <a:pt x="103213" y="55042"/>
                  </a:cubicBezTo>
                  <a:cubicBezTo>
                    <a:pt x="101454" y="66124"/>
                    <a:pt x="83713" y="74648"/>
                    <a:pt x="79824" y="782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任意多边形: 形状 157"/>
            <p:cNvSpPr/>
            <p:nvPr/>
          </p:nvSpPr>
          <p:spPr>
            <a:xfrm>
              <a:off x="9275505" y="5467171"/>
              <a:ext cx="103974" cy="88628"/>
            </a:xfrm>
            <a:custGeom>
              <a:gdLst>
                <a:gd name="connsiteX0" fmla="*/ 26183 w 103974"/>
                <a:gd name="connsiteY0" fmla="*/ 1614 h 88628"/>
                <a:gd name="connsiteX1" fmla="*/ 102743 w 103974"/>
                <a:gd name="connsiteY1" fmla="*/ 57343 h 88628"/>
                <a:gd name="connsiteX2" fmla="*/ 78821 w 103974"/>
                <a:gd name="connsiteY2" fmla="*/ 88617 h 88628"/>
                <a:gd name="connsiteX3" fmla="*/ 1782 w 103974"/>
                <a:gd name="connsiteY3" fmla="*/ 30810 h 88628"/>
                <a:gd name="connsiteX4" fmla="*/ 26183 w 103974"/>
                <a:gd name="connsiteY4" fmla="*/ 1614 h 8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 h="88628">
                  <a:moveTo>
                    <a:pt x="26183" y="1614"/>
                  </a:moveTo>
                  <a:cubicBezTo>
                    <a:pt x="66941" y="4172"/>
                    <a:pt x="96030" y="25376"/>
                    <a:pt x="102743" y="57343"/>
                  </a:cubicBezTo>
                  <a:cubicBezTo>
                    <a:pt x="106899" y="77055"/>
                    <a:pt x="100932" y="88084"/>
                    <a:pt x="78821" y="88617"/>
                  </a:cubicBezTo>
                  <a:cubicBezTo>
                    <a:pt x="47814" y="89309"/>
                    <a:pt x="8069" y="61019"/>
                    <a:pt x="1782" y="30810"/>
                  </a:cubicBezTo>
                  <a:cubicBezTo>
                    <a:pt x="-2001" y="12536"/>
                    <a:pt x="-2161" y="-5578"/>
                    <a:pt x="26183" y="16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nvSpPr>
          <p:spPr>
            <a:xfrm>
              <a:off x="8970154" y="5447385"/>
              <a:ext cx="100583" cy="89312"/>
            </a:xfrm>
            <a:custGeom>
              <a:gdLst>
                <a:gd name="connsiteX0" fmla="*/ 72711 w 100583"/>
                <a:gd name="connsiteY0" fmla="*/ 89275 h 89312"/>
                <a:gd name="connsiteX1" fmla="*/ 2118 w 100583"/>
                <a:gd name="connsiteY1" fmla="*/ 35412 h 89312"/>
                <a:gd name="connsiteX2" fmla="*/ 28384 w 100583"/>
                <a:gd name="connsiteY2" fmla="*/ 35 h 89312"/>
                <a:gd name="connsiteX3" fmla="*/ 99403 w 100583"/>
                <a:gd name="connsiteY3" fmla="*/ 59600 h 89312"/>
                <a:gd name="connsiteX4" fmla="*/ 72711 w 100583"/>
                <a:gd name="connsiteY4" fmla="*/ 89275 h 893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 h="89312">
                  <a:moveTo>
                    <a:pt x="72711" y="89275"/>
                  </a:moveTo>
                  <a:cubicBezTo>
                    <a:pt x="37441" y="88476"/>
                    <a:pt x="11282" y="67698"/>
                    <a:pt x="2118" y="35412"/>
                  </a:cubicBezTo>
                  <a:cubicBezTo>
                    <a:pt x="-4861" y="10904"/>
                    <a:pt x="5794" y="941"/>
                    <a:pt x="28384" y="35"/>
                  </a:cubicBezTo>
                  <a:cubicBezTo>
                    <a:pt x="58006" y="-1190"/>
                    <a:pt x="94448" y="29817"/>
                    <a:pt x="99403" y="59600"/>
                  </a:cubicBezTo>
                  <a:cubicBezTo>
                    <a:pt x="103399" y="83681"/>
                    <a:pt x="97911" y="89861"/>
                    <a:pt x="72711" y="892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p:nvSpPr>
          <p:spPr>
            <a:xfrm>
              <a:off x="8878735" y="5600540"/>
              <a:ext cx="99371" cy="90031"/>
            </a:xfrm>
            <a:custGeom>
              <a:gdLst>
                <a:gd name="connsiteX0" fmla="*/ 35572 w 99371"/>
                <a:gd name="connsiteY0" fmla="*/ 0 h 90031"/>
                <a:gd name="connsiteX1" fmla="*/ 99345 w 99371"/>
                <a:gd name="connsiteY1" fmla="*/ 62282 h 90031"/>
                <a:gd name="connsiteX2" fmla="*/ 78194 w 99371"/>
                <a:gd name="connsiteY2" fmla="*/ 88441 h 90031"/>
                <a:gd name="connsiteX3" fmla="*/ 302 w 99371"/>
                <a:gd name="connsiteY3" fmla="*/ 23495 h 90031"/>
                <a:gd name="connsiteX4" fmla="*/ 35572 w 99371"/>
                <a:gd name="connsiteY4" fmla="*/ 0 h 900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371" h="90031">
                  <a:moveTo>
                    <a:pt x="35572" y="0"/>
                  </a:moveTo>
                  <a:cubicBezTo>
                    <a:pt x="71801" y="6447"/>
                    <a:pt x="100358" y="31114"/>
                    <a:pt x="99345" y="62282"/>
                  </a:cubicBezTo>
                  <a:cubicBezTo>
                    <a:pt x="99026" y="71552"/>
                    <a:pt x="87358" y="85724"/>
                    <a:pt x="78194" y="88441"/>
                  </a:cubicBezTo>
                  <a:cubicBezTo>
                    <a:pt x="44256" y="98510"/>
                    <a:pt x="-4280" y="58872"/>
                    <a:pt x="302" y="23495"/>
                  </a:cubicBezTo>
                  <a:cubicBezTo>
                    <a:pt x="1474" y="14332"/>
                    <a:pt x="23265" y="7778"/>
                    <a:pt x="355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任意多边形: 形状 160"/>
            <p:cNvSpPr/>
            <p:nvPr/>
          </p:nvSpPr>
          <p:spPr>
            <a:xfrm>
              <a:off x="9499930" y="5338885"/>
              <a:ext cx="103564" cy="92493"/>
            </a:xfrm>
            <a:custGeom>
              <a:gdLst>
                <a:gd name="connsiteX0" fmla="*/ 23127 w 103564"/>
                <a:gd name="connsiteY0" fmla="*/ 116 h 92493"/>
                <a:gd name="connsiteX1" fmla="*/ 101764 w 103564"/>
                <a:gd name="connsiteY1" fmla="*/ 57336 h 92493"/>
                <a:gd name="connsiteX2" fmla="*/ 99474 w 103564"/>
                <a:gd name="connsiteY2" fmla="*/ 86852 h 92493"/>
                <a:gd name="connsiteX3" fmla="*/ 73154 w 103564"/>
                <a:gd name="connsiteY3" fmla="*/ 91593 h 92493"/>
                <a:gd name="connsiteX4" fmla="*/ 3041 w 103564"/>
                <a:gd name="connsiteY4" fmla="*/ 31816 h 92493"/>
                <a:gd name="connsiteX5" fmla="*/ 23127 w 103564"/>
                <a:gd name="connsiteY5" fmla="*/ 116 h 92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64" h="92493">
                  <a:moveTo>
                    <a:pt x="23127" y="116"/>
                  </a:moveTo>
                  <a:cubicBezTo>
                    <a:pt x="57064" y="1927"/>
                    <a:pt x="92760" y="26808"/>
                    <a:pt x="101764" y="57336"/>
                  </a:cubicBezTo>
                  <a:cubicBezTo>
                    <a:pt x="104482" y="66499"/>
                    <a:pt x="104428" y="79765"/>
                    <a:pt x="99474" y="86852"/>
                  </a:cubicBezTo>
                  <a:cubicBezTo>
                    <a:pt x="95744" y="92179"/>
                    <a:pt x="81412" y="93671"/>
                    <a:pt x="73154" y="91593"/>
                  </a:cubicBezTo>
                  <a:cubicBezTo>
                    <a:pt x="40442" y="83229"/>
                    <a:pt x="14762" y="64262"/>
                    <a:pt x="3041" y="31816"/>
                  </a:cubicBezTo>
                  <a:cubicBezTo>
                    <a:pt x="-2660" y="15886"/>
                    <a:pt x="-2553" y="-1589"/>
                    <a:pt x="23127" y="1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nvSpPr>
          <p:spPr>
            <a:xfrm>
              <a:off x="10882823" y="5985022"/>
              <a:ext cx="116364" cy="107131"/>
            </a:xfrm>
            <a:custGeom>
              <a:gdLst>
                <a:gd name="connsiteX0" fmla="*/ 7177 w 116364"/>
                <a:gd name="connsiteY0" fmla="*/ 23 h 107131"/>
                <a:gd name="connsiteX1" fmla="*/ 116343 w 116364"/>
                <a:gd name="connsiteY1" fmla="*/ 92300 h 107131"/>
                <a:gd name="connsiteX2" fmla="*/ 95671 w 116364"/>
                <a:gd name="connsiteY2" fmla="*/ 107111 h 107131"/>
                <a:gd name="connsiteX3" fmla="*/ 91 w 116364"/>
                <a:gd name="connsiteY3" fmla="*/ 18670 h 107131"/>
                <a:gd name="connsiteX4" fmla="*/ 7177 w 116364"/>
                <a:gd name="connsiteY4" fmla="*/ 23 h 1071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364" h="107131">
                  <a:moveTo>
                    <a:pt x="7177" y="23"/>
                  </a:moveTo>
                  <a:cubicBezTo>
                    <a:pt x="42020" y="-1416"/>
                    <a:pt x="117834" y="65021"/>
                    <a:pt x="116343" y="92300"/>
                  </a:cubicBezTo>
                  <a:cubicBezTo>
                    <a:pt x="116023" y="97894"/>
                    <a:pt x="102490" y="107644"/>
                    <a:pt x="95671" y="107111"/>
                  </a:cubicBezTo>
                  <a:cubicBezTo>
                    <a:pt x="66048" y="104873"/>
                    <a:pt x="4193" y="47014"/>
                    <a:pt x="91" y="18670"/>
                  </a:cubicBezTo>
                  <a:cubicBezTo>
                    <a:pt x="-815" y="12223"/>
                    <a:pt x="5312" y="4711"/>
                    <a:pt x="7177" y="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nvSpPr>
          <p:spPr>
            <a:xfrm>
              <a:off x="8814197" y="5443851"/>
              <a:ext cx="95773" cy="85723"/>
            </a:xfrm>
            <a:custGeom>
              <a:gdLst>
                <a:gd name="connsiteX0" fmla="*/ 73843 w 95773"/>
                <a:gd name="connsiteY0" fmla="*/ 85723 h 85723"/>
                <a:gd name="connsiteX1" fmla="*/ 107 w 95773"/>
                <a:gd name="connsiteY1" fmla="*/ 21897 h 85723"/>
                <a:gd name="connsiteX2" fmla="*/ 12095 w 95773"/>
                <a:gd name="connsiteY2" fmla="*/ 2877 h 85723"/>
                <a:gd name="connsiteX3" fmla="*/ 95634 w 95773"/>
                <a:gd name="connsiteY3" fmla="*/ 63187 h 85723"/>
                <a:gd name="connsiteX4" fmla="*/ 73843 w 95773"/>
                <a:gd name="connsiteY4" fmla="*/ 85723 h 857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773" h="85723">
                  <a:moveTo>
                    <a:pt x="73843" y="85723"/>
                  </a:moveTo>
                  <a:cubicBezTo>
                    <a:pt x="26213" y="85457"/>
                    <a:pt x="-1970" y="56634"/>
                    <a:pt x="107" y="21897"/>
                  </a:cubicBezTo>
                  <a:cubicBezTo>
                    <a:pt x="533" y="15131"/>
                    <a:pt x="6341" y="5008"/>
                    <a:pt x="12095" y="2877"/>
                  </a:cubicBezTo>
                  <a:cubicBezTo>
                    <a:pt x="48004" y="-10496"/>
                    <a:pt x="98777" y="24987"/>
                    <a:pt x="95634" y="63187"/>
                  </a:cubicBezTo>
                  <a:cubicBezTo>
                    <a:pt x="94782" y="73576"/>
                    <a:pt x="77040" y="82633"/>
                    <a:pt x="73843" y="857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nvSpPr>
          <p:spPr>
            <a:xfrm>
              <a:off x="11462362" y="6588586"/>
              <a:ext cx="123443" cy="97593"/>
            </a:xfrm>
            <a:custGeom>
              <a:gdLst>
                <a:gd name="connsiteX0" fmla="*/ 123444 w 123443"/>
                <a:gd name="connsiteY0" fmla="*/ 95088 h 97593"/>
                <a:gd name="connsiteX1" fmla="*/ 0 w 123443"/>
                <a:gd name="connsiteY1" fmla="*/ 1479 h 97593"/>
                <a:gd name="connsiteX2" fmla="*/ 123444 w 123443"/>
                <a:gd name="connsiteY2" fmla="*/ 95088 h 97593"/>
              </a:gdLst>
              <a:cxnLst>
                <a:cxn ang="0">
                  <a:pos x="connsiteX0" y="connsiteY0"/>
                </a:cxn>
                <a:cxn ang="0">
                  <a:pos x="connsiteX1" y="connsiteY1"/>
                </a:cxn>
                <a:cxn ang="0">
                  <a:pos x="connsiteX2" y="connsiteY2"/>
                </a:cxn>
              </a:cxnLst>
              <a:rect l="l" t="t" r="r" b="b"/>
              <a:pathLst>
                <a:path w="123443" h="97593">
                  <a:moveTo>
                    <a:pt x="123444" y="95088"/>
                  </a:moveTo>
                  <a:cubicBezTo>
                    <a:pt x="75228" y="108087"/>
                    <a:pt x="24454" y="69568"/>
                    <a:pt x="0" y="1479"/>
                  </a:cubicBezTo>
                  <a:cubicBezTo>
                    <a:pt x="47630" y="-8644"/>
                    <a:pt x="104371" y="34351"/>
                    <a:pt x="123444" y="950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任意多边形: 形状 164"/>
            <p:cNvSpPr/>
            <p:nvPr/>
          </p:nvSpPr>
          <p:spPr>
            <a:xfrm>
              <a:off x="9121826" y="5454201"/>
              <a:ext cx="107029" cy="87840"/>
            </a:xfrm>
            <a:custGeom>
              <a:gdLst>
                <a:gd name="connsiteX0" fmla="*/ 89557 w 107029"/>
                <a:gd name="connsiteY0" fmla="*/ 87841 h 87840"/>
                <a:gd name="connsiteX1" fmla="*/ 1915 w 107029"/>
                <a:gd name="connsiteY1" fmla="*/ 32858 h 87840"/>
                <a:gd name="connsiteX2" fmla="*/ 21201 w 107029"/>
                <a:gd name="connsiteY2" fmla="*/ 839 h 87840"/>
                <a:gd name="connsiteX3" fmla="*/ 106765 w 107029"/>
                <a:gd name="connsiteY3" fmla="*/ 73829 h 87840"/>
                <a:gd name="connsiteX4" fmla="*/ 89557 w 107029"/>
                <a:gd name="connsiteY4" fmla="*/ 87841 h 878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027" h="87840">
                  <a:moveTo>
                    <a:pt x="89557" y="87841"/>
                  </a:moveTo>
                  <a:cubicBezTo>
                    <a:pt x="40861" y="85230"/>
                    <a:pt x="11238" y="64132"/>
                    <a:pt x="1915" y="32858"/>
                  </a:cubicBezTo>
                  <a:cubicBezTo>
                    <a:pt x="-3626" y="14264"/>
                    <a:pt x="2874" y="4728"/>
                    <a:pt x="21201" y="839"/>
                  </a:cubicBezTo>
                  <a:cubicBezTo>
                    <a:pt x="56631" y="-6727"/>
                    <a:pt x="111294" y="38453"/>
                    <a:pt x="106765" y="73829"/>
                  </a:cubicBezTo>
                  <a:cubicBezTo>
                    <a:pt x="105806" y="80808"/>
                    <a:pt x="91847" y="86083"/>
                    <a:pt x="89557" y="878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任意多边形: 形状 165"/>
            <p:cNvSpPr/>
            <p:nvPr/>
          </p:nvSpPr>
          <p:spPr>
            <a:xfrm>
              <a:off x="11366302" y="6446269"/>
              <a:ext cx="125349" cy="114920"/>
            </a:xfrm>
            <a:custGeom>
              <a:gdLst>
                <a:gd name="connsiteX0" fmla="*/ 6233 w 125349"/>
                <a:gd name="connsiteY0" fmla="*/ 0 h 114920"/>
                <a:gd name="connsiteX1" fmla="*/ 78478 w 125349"/>
                <a:gd name="connsiteY1" fmla="*/ 37934 h 114920"/>
                <a:gd name="connsiteX2" fmla="*/ 122059 w 125349"/>
                <a:gd name="connsiteY2" fmla="*/ 92384 h 114920"/>
                <a:gd name="connsiteX3" fmla="*/ 124084 w 125349"/>
                <a:gd name="connsiteY3" fmla="*/ 109272 h 114920"/>
                <a:gd name="connsiteX4" fmla="*/ 105063 w 125349"/>
                <a:gd name="connsiteY4" fmla="*/ 114441 h 114920"/>
                <a:gd name="connsiteX5" fmla="*/ 0 w 125349"/>
                <a:gd name="connsiteY5" fmla="*/ 10922 h 114920"/>
                <a:gd name="connsiteX6" fmla="*/ 6233 w 125349"/>
                <a:gd name="connsiteY6" fmla="*/ 0 h 1149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48" h="114920">
                  <a:moveTo>
                    <a:pt x="6233" y="0"/>
                  </a:moveTo>
                  <a:cubicBezTo>
                    <a:pt x="30528" y="12307"/>
                    <a:pt x="57220" y="21578"/>
                    <a:pt x="78478" y="37934"/>
                  </a:cubicBezTo>
                  <a:cubicBezTo>
                    <a:pt x="96379" y="51733"/>
                    <a:pt x="108420" y="73417"/>
                    <a:pt x="122059" y="92384"/>
                  </a:cubicBezTo>
                  <a:cubicBezTo>
                    <a:pt x="125096" y="96646"/>
                    <a:pt x="126588" y="106982"/>
                    <a:pt x="124084" y="109272"/>
                  </a:cubicBezTo>
                  <a:cubicBezTo>
                    <a:pt x="119608" y="113268"/>
                    <a:pt x="110658" y="116092"/>
                    <a:pt x="105063" y="114441"/>
                  </a:cubicBezTo>
                  <a:cubicBezTo>
                    <a:pt x="51306" y="98351"/>
                    <a:pt x="20618" y="59351"/>
                    <a:pt x="0" y="10922"/>
                  </a:cubicBezTo>
                  <a:cubicBezTo>
                    <a:pt x="2025" y="7246"/>
                    <a:pt x="4102" y="3623"/>
                    <a:pt x="623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nvSpPr>
          <p:spPr>
            <a:xfrm>
              <a:off x="9642083" y="5354478"/>
              <a:ext cx="105178" cy="90870"/>
            </a:xfrm>
            <a:custGeom>
              <a:gdLst>
                <a:gd name="connsiteX0" fmla="*/ 75650 w 105178"/>
                <a:gd name="connsiteY0" fmla="*/ 90811 h 90870"/>
                <a:gd name="connsiteX1" fmla="*/ 1754 w 105178"/>
                <a:gd name="connsiteY1" fmla="*/ 34816 h 90870"/>
                <a:gd name="connsiteX2" fmla="*/ 4205 w 105178"/>
                <a:gd name="connsiteY2" fmla="*/ 5194 h 90870"/>
                <a:gd name="connsiteX3" fmla="*/ 33028 w 105178"/>
                <a:gd name="connsiteY3" fmla="*/ 2637 h 90870"/>
                <a:gd name="connsiteX4" fmla="*/ 96748 w 105178"/>
                <a:gd name="connsiteY4" fmla="*/ 57619 h 90870"/>
                <a:gd name="connsiteX5" fmla="*/ 75650 w 105178"/>
                <a:gd name="connsiteY5" fmla="*/ 90811 h 908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78" h="90870">
                  <a:moveTo>
                    <a:pt x="75650" y="90811"/>
                  </a:moveTo>
                  <a:cubicBezTo>
                    <a:pt x="42671" y="89639"/>
                    <a:pt x="9479" y="65451"/>
                    <a:pt x="1754" y="34816"/>
                  </a:cubicBezTo>
                  <a:cubicBezTo>
                    <a:pt x="-643" y="25333"/>
                    <a:pt x="-1230" y="10895"/>
                    <a:pt x="4205" y="5194"/>
                  </a:cubicBezTo>
                  <a:cubicBezTo>
                    <a:pt x="9426" y="-294"/>
                    <a:pt x="26635" y="-1892"/>
                    <a:pt x="33028" y="2637"/>
                  </a:cubicBezTo>
                  <a:cubicBezTo>
                    <a:pt x="55884" y="18886"/>
                    <a:pt x="79966" y="35775"/>
                    <a:pt x="96748" y="57619"/>
                  </a:cubicBezTo>
                  <a:cubicBezTo>
                    <a:pt x="113744" y="79783"/>
                    <a:pt x="104207" y="91823"/>
                    <a:pt x="75650" y="908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任意多边形: 形状 167"/>
            <p:cNvSpPr/>
            <p:nvPr/>
          </p:nvSpPr>
          <p:spPr>
            <a:xfrm>
              <a:off x="9210674" y="5311083"/>
              <a:ext cx="99894" cy="88431"/>
            </a:xfrm>
            <a:custGeom>
              <a:gdLst>
                <a:gd name="connsiteX0" fmla="*/ 75138 w 99894"/>
                <a:gd name="connsiteY0" fmla="*/ 87748 h 88431"/>
                <a:gd name="connsiteX1" fmla="*/ 1561 w 99894"/>
                <a:gd name="connsiteY1" fmla="*/ 32819 h 88431"/>
                <a:gd name="connsiteX2" fmla="*/ 29532 w 99894"/>
                <a:gd name="connsiteY2" fmla="*/ 213 h 88431"/>
                <a:gd name="connsiteX3" fmla="*/ 97567 w 99894"/>
                <a:gd name="connsiteY3" fmla="*/ 55036 h 88431"/>
                <a:gd name="connsiteX4" fmla="*/ 75138 w 99894"/>
                <a:gd name="connsiteY4" fmla="*/ 87748 h 884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894" h="88431">
                  <a:moveTo>
                    <a:pt x="75138" y="87748"/>
                  </a:moveTo>
                  <a:cubicBezTo>
                    <a:pt x="40188" y="86843"/>
                    <a:pt x="8221" y="62015"/>
                    <a:pt x="1561" y="32819"/>
                  </a:cubicBezTo>
                  <a:cubicBezTo>
                    <a:pt x="-3926" y="8684"/>
                    <a:pt x="4971" y="-1652"/>
                    <a:pt x="29532" y="213"/>
                  </a:cubicBezTo>
                  <a:cubicBezTo>
                    <a:pt x="59474" y="2451"/>
                    <a:pt x="90535" y="27385"/>
                    <a:pt x="97567" y="55036"/>
                  </a:cubicBezTo>
                  <a:cubicBezTo>
                    <a:pt x="103055" y="76613"/>
                    <a:pt x="100072" y="91904"/>
                    <a:pt x="75138" y="877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9" name="任意多边形: 形状 168"/>
            <p:cNvSpPr/>
            <p:nvPr/>
          </p:nvSpPr>
          <p:spPr>
            <a:xfrm>
              <a:off x="10169474" y="5449240"/>
              <a:ext cx="107354" cy="93134"/>
            </a:xfrm>
            <a:custGeom>
              <a:gdLst>
                <a:gd name="connsiteX0" fmla="*/ 107355 w 107354"/>
                <a:gd name="connsiteY0" fmla="*/ 90351 h 93134"/>
                <a:gd name="connsiteX1" fmla="*/ 0 w 107354"/>
                <a:gd name="connsiteY1" fmla="*/ 4148 h 93134"/>
                <a:gd name="connsiteX2" fmla="*/ 107355 w 107354"/>
                <a:gd name="connsiteY2" fmla="*/ 90351 h 93134"/>
              </a:gdLst>
              <a:cxnLst>
                <a:cxn ang="0">
                  <a:pos x="connsiteX0" y="connsiteY0"/>
                </a:cxn>
                <a:cxn ang="0">
                  <a:pos x="connsiteX1" y="connsiteY1"/>
                </a:cxn>
                <a:cxn ang="0">
                  <a:pos x="connsiteX2" y="connsiteY2"/>
                </a:cxn>
              </a:cxnLst>
              <a:rect l="l" t="t" r="r" b="b"/>
              <a:pathLst>
                <a:path w="107354" h="93134">
                  <a:moveTo>
                    <a:pt x="107355" y="90351"/>
                  </a:moveTo>
                  <a:cubicBezTo>
                    <a:pt x="52745" y="101965"/>
                    <a:pt x="22856" y="77991"/>
                    <a:pt x="0" y="4148"/>
                  </a:cubicBezTo>
                  <a:cubicBezTo>
                    <a:pt x="43048" y="-15085"/>
                    <a:pt x="106395" y="35795"/>
                    <a:pt x="107355" y="903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nvSpPr>
          <p:spPr>
            <a:xfrm>
              <a:off x="11168425" y="6288301"/>
              <a:ext cx="119559" cy="107674"/>
            </a:xfrm>
            <a:custGeom>
              <a:gdLst>
                <a:gd name="connsiteX0" fmla="*/ 119559 w 119559"/>
                <a:gd name="connsiteY0" fmla="*/ 107674 h 107674"/>
                <a:gd name="connsiteX1" fmla="*/ 1176 w 119559"/>
                <a:gd name="connsiteY1" fmla="*/ 20352 h 107674"/>
                <a:gd name="connsiteX2" fmla="*/ 1390 w 119559"/>
                <a:gd name="connsiteY2" fmla="*/ 0 h 107674"/>
                <a:gd name="connsiteX3" fmla="*/ 21688 w 119559"/>
                <a:gd name="connsiteY3" fmla="*/ 1598 h 107674"/>
                <a:gd name="connsiteX4" fmla="*/ 119559 w 119559"/>
                <a:gd name="connsiteY4" fmla="*/ 107674 h 1076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9559" h="107674">
                  <a:moveTo>
                    <a:pt x="119559" y="107674"/>
                  </a:moveTo>
                  <a:cubicBezTo>
                    <a:pt x="58024" y="101920"/>
                    <a:pt x="24245" y="67876"/>
                    <a:pt x="1176" y="20352"/>
                  </a:cubicBezTo>
                  <a:cubicBezTo>
                    <a:pt x="-1488" y="14918"/>
                    <a:pt x="1176" y="6873"/>
                    <a:pt x="1390" y="0"/>
                  </a:cubicBezTo>
                  <a:cubicBezTo>
                    <a:pt x="8156" y="479"/>
                    <a:pt x="15188" y="-53"/>
                    <a:pt x="21688" y="1598"/>
                  </a:cubicBezTo>
                  <a:cubicBezTo>
                    <a:pt x="74966" y="15344"/>
                    <a:pt x="100805" y="54876"/>
                    <a:pt x="119559" y="1076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nvSpPr>
          <p:spPr>
            <a:xfrm>
              <a:off x="8616092" y="5764510"/>
              <a:ext cx="102928" cy="77439"/>
            </a:xfrm>
            <a:custGeom>
              <a:gdLst>
                <a:gd name="connsiteX0" fmla="*/ 64646 w 102928"/>
                <a:gd name="connsiteY0" fmla="*/ 76312 h 77439"/>
                <a:gd name="connsiteX1" fmla="*/ 73 w 102928"/>
                <a:gd name="connsiteY1" fmla="*/ 24792 h 77439"/>
                <a:gd name="connsiteX2" fmla="*/ 32999 w 102928"/>
                <a:gd name="connsiteY2" fmla="*/ 231 h 77439"/>
                <a:gd name="connsiteX3" fmla="*/ 102846 w 102928"/>
                <a:gd name="connsiteY3" fmla="*/ 56865 h 77439"/>
                <a:gd name="connsiteX4" fmla="*/ 64646 w 102928"/>
                <a:gd name="connsiteY4" fmla="*/ 76312 h 774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928" h="77439">
                  <a:moveTo>
                    <a:pt x="64646" y="76312"/>
                  </a:moveTo>
                  <a:cubicBezTo>
                    <a:pt x="25913" y="77484"/>
                    <a:pt x="1938" y="58730"/>
                    <a:pt x="73" y="24792"/>
                  </a:cubicBezTo>
                  <a:cubicBezTo>
                    <a:pt x="-1365" y="-515"/>
                    <a:pt x="18720" y="1510"/>
                    <a:pt x="32999" y="231"/>
                  </a:cubicBezTo>
                  <a:cubicBezTo>
                    <a:pt x="67522" y="-2859"/>
                    <a:pt x="101247" y="25485"/>
                    <a:pt x="102846" y="56865"/>
                  </a:cubicBezTo>
                  <a:cubicBezTo>
                    <a:pt x="104497" y="88246"/>
                    <a:pt x="81002" y="73648"/>
                    <a:pt x="64646" y="763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nvSpPr>
          <p:spPr>
            <a:xfrm>
              <a:off x="9256076" y="6080103"/>
              <a:ext cx="105380" cy="81664"/>
            </a:xfrm>
            <a:custGeom>
              <a:gdLst>
                <a:gd name="connsiteX0" fmla="*/ 46678 w 105380"/>
                <a:gd name="connsiteY0" fmla="*/ 81664 h 81664"/>
                <a:gd name="connsiteX1" fmla="*/ 10289 w 105380"/>
                <a:gd name="connsiteY1" fmla="*/ 54972 h 81664"/>
                <a:gd name="connsiteX2" fmla="*/ 24940 w 105380"/>
                <a:gd name="connsiteY2" fmla="*/ 11231 h 81664"/>
                <a:gd name="connsiteX3" fmla="*/ 95214 w 105380"/>
                <a:gd name="connsiteY3" fmla="*/ 27161 h 81664"/>
                <a:gd name="connsiteX4" fmla="*/ 71505 w 105380"/>
                <a:gd name="connsiteY4" fmla="*/ 75644 h 81664"/>
                <a:gd name="connsiteX5" fmla="*/ 46678 w 105380"/>
                <a:gd name="connsiteY5" fmla="*/ 81664 h 816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80" h="81664">
                  <a:moveTo>
                    <a:pt x="46678" y="81664"/>
                  </a:moveTo>
                  <a:cubicBezTo>
                    <a:pt x="36342" y="74365"/>
                    <a:pt x="20252" y="67173"/>
                    <a:pt x="10289" y="54972"/>
                  </a:cubicBezTo>
                  <a:cubicBezTo>
                    <a:pt x="-7506" y="33181"/>
                    <a:pt x="-1965" y="20395"/>
                    <a:pt x="24940" y="11231"/>
                  </a:cubicBezTo>
                  <a:cubicBezTo>
                    <a:pt x="75874" y="-6084"/>
                    <a:pt x="79337" y="-5285"/>
                    <a:pt x="95214" y="27161"/>
                  </a:cubicBezTo>
                  <a:cubicBezTo>
                    <a:pt x="112369" y="62218"/>
                    <a:pt x="109918" y="67226"/>
                    <a:pt x="71505" y="75644"/>
                  </a:cubicBezTo>
                  <a:cubicBezTo>
                    <a:pt x="65325" y="76976"/>
                    <a:pt x="59198" y="78627"/>
                    <a:pt x="46678" y="816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任意多边形: 形状 172"/>
            <p:cNvSpPr/>
            <p:nvPr/>
          </p:nvSpPr>
          <p:spPr>
            <a:xfrm>
              <a:off x="10766396" y="5961623"/>
              <a:ext cx="111190" cy="93416"/>
            </a:xfrm>
            <a:custGeom>
              <a:gdLst>
                <a:gd name="connsiteX0" fmla="*/ 111190 w 111190"/>
                <a:gd name="connsiteY0" fmla="*/ 92363 h 93416"/>
                <a:gd name="connsiteX1" fmla="*/ 0 w 111190"/>
                <a:gd name="connsiteY1" fmla="*/ 2057 h 93416"/>
                <a:gd name="connsiteX2" fmla="*/ 111190 w 111190"/>
                <a:gd name="connsiteY2" fmla="*/ 92363 h 93416"/>
              </a:gdLst>
              <a:cxnLst>
                <a:cxn ang="0">
                  <a:pos x="connsiteX0" y="connsiteY0"/>
                </a:cxn>
                <a:cxn ang="0">
                  <a:pos x="connsiteX1" y="connsiteY1"/>
                </a:cxn>
                <a:cxn ang="0">
                  <a:pos x="connsiteX2" y="connsiteY2"/>
                </a:cxn>
              </a:cxnLst>
              <a:rect l="l" t="t" r="r" b="b"/>
              <a:pathLst>
                <a:path w="111189" h="93416">
                  <a:moveTo>
                    <a:pt x="111190" y="92363"/>
                  </a:moveTo>
                  <a:cubicBezTo>
                    <a:pt x="54450" y="99289"/>
                    <a:pt x="21364" y="72384"/>
                    <a:pt x="0" y="2057"/>
                  </a:cubicBezTo>
                  <a:cubicBezTo>
                    <a:pt x="55356" y="-8812"/>
                    <a:pt x="95367" y="23688"/>
                    <a:pt x="111190" y="9236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任意多边形: 形状 173"/>
            <p:cNvSpPr/>
            <p:nvPr/>
          </p:nvSpPr>
          <p:spPr>
            <a:xfrm>
              <a:off x="10369366" y="5618527"/>
              <a:ext cx="108691" cy="101570"/>
            </a:xfrm>
            <a:custGeom>
              <a:gdLst>
                <a:gd name="connsiteX0" fmla="*/ 108692 w 108691"/>
                <a:gd name="connsiteY0" fmla="*/ 90806 h 101570"/>
                <a:gd name="connsiteX1" fmla="*/ 88340 w 108691"/>
                <a:gd name="connsiteY1" fmla="*/ 101568 h 101570"/>
                <a:gd name="connsiteX2" fmla="*/ 6 w 108691"/>
                <a:gd name="connsiteY2" fmla="*/ 18029 h 101570"/>
                <a:gd name="connsiteX3" fmla="*/ 14551 w 108691"/>
                <a:gd name="connsiteY3" fmla="*/ 288 h 101570"/>
                <a:gd name="connsiteX4" fmla="*/ 108692 w 108691"/>
                <a:gd name="connsiteY4" fmla="*/ 90806 h 1015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8691" h="101570">
                  <a:moveTo>
                    <a:pt x="108692" y="90806"/>
                  </a:moveTo>
                  <a:cubicBezTo>
                    <a:pt x="103737" y="93577"/>
                    <a:pt x="95959" y="101728"/>
                    <a:pt x="88340" y="101568"/>
                  </a:cubicBezTo>
                  <a:cubicBezTo>
                    <a:pt x="58345" y="100876"/>
                    <a:pt x="1284" y="46906"/>
                    <a:pt x="6" y="18029"/>
                  </a:cubicBezTo>
                  <a:cubicBezTo>
                    <a:pt x="-261" y="12062"/>
                    <a:pt x="8637" y="1193"/>
                    <a:pt x="14551" y="288"/>
                  </a:cubicBezTo>
                  <a:cubicBezTo>
                    <a:pt x="44919" y="-4561"/>
                    <a:pt x="107946" y="52979"/>
                    <a:pt x="108692" y="908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nvSpPr>
          <p:spPr>
            <a:xfrm>
              <a:off x="8258013" y="6624869"/>
              <a:ext cx="101527" cy="76860"/>
            </a:xfrm>
            <a:custGeom>
              <a:gdLst>
                <a:gd name="connsiteX0" fmla="*/ 60011 w 101527"/>
                <a:gd name="connsiteY0" fmla="*/ 76813 h 76860"/>
                <a:gd name="connsiteX1" fmla="*/ 20 w 101527"/>
                <a:gd name="connsiteY1" fmla="*/ 26572 h 76860"/>
                <a:gd name="connsiteX2" fmla="*/ 42323 w 101527"/>
                <a:gd name="connsiteY2" fmla="*/ 40 h 76860"/>
                <a:gd name="connsiteX3" fmla="*/ 101461 w 101527"/>
                <a:gd name="connsiteY3" fmla="*/ 48949 h 76860"/>
                <a:gd name="connsiteX4" fmla="*/ 60011 w 101527"/>
                <a:gd name="connsiteY4" fmla="*/ 76813 h 768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1527" h="76860">
                  <a:moveTo>
                    <a:pt x="60011" y="76813"/>
                  </a:moveTo>
                  <a:cubicBezTo>
                    <a:pt x="32360" y="77079"/>
                    <a:pt x="-939" y="50174"/>
                    <a:pt x="20" y="26572"/>
                  </a:cubicBezTo>
                  <a:cubicBezTo>
                    <a:pt x="1139" y="-1345"/>
                    <a:pt x="23516" y="679"/>
                    <a:pt x="42323" y="40"/>
                  </a:cubicBezTo>
                  <a:cubicBezTo>
                    <a:pt x="75621" y="-1079"/>
                    <a:pt x="103059" y="21564"/>
                    <a:pt x="101461" y="48949"/>
                  </a:cubicBezTo>
                  <a:cubicBezTo>
                    <a:pt x="99969" y="75374"/>
                    <a:pt x="80469" y="77239"/>
                    <a:pt x="60011" y="768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nvSpPr>
          <p:spPr>
            <a:xfrm>
              <a:off x="8445081" y="5769004"/>
              <a:ext cx="99017" cy="80695"/>
            </a:xfrm>
            <a:custGeom>
              <a:gdLst>
                <a:gd name="connsiteX0" fmla="*/ 42419 w 99017"/>
                <a:gd name="connsiteY0" fmla="*/ 0 h 80695"/>
                <a:gd name="connsiteX1" fmla="*/ 98254 w 99017"/>
                <a:gd name="connsiteY1" fmla="*/ 62601 h 80695"/>
                <a:gd name="connsiteX2" fmla="*/ 82804 w 99017"/>
                <a:gd name="connsiteY2" fmla="*/ 78798 h 80695"/>
                <a:gd name="connsiteX3" fmla="*/ 756 w 99017"/>
                <a:gd name="connsiteY3" fmla="*/ 28610 h 80695"/>
                <a:gd name="connsiteX4" fmla="*/ 42419 w 99017"/>
                <a:gd name="connsiteY4" fmla="*/ 0 h 806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017" h="80695">
                  <a:moveTo>
                    <a:pt x="42419" y="0"/>
                  </a:moveTo>
                  <a:cubicBezTo>
                    <a:pt x="77529" y="-53"/>
                    <a:pt x="103901" y="28610"/>
                    <a:pt x="98254" y="62601"/>
                  </a:cubicBezTo>
                  <a:cubicBezTo>
                    <a:pt x="97242" y="68835"/>
                    <a:pt x="89197" y="76667"/>
                    <a:pt x="82804" y="78798"/>
                  </a:cubicBezTo>
                  <a:cubicBezTo>
                    <a:pt x="53394" y="88494"/>
                    <a:pt x="7043" y="59405"/>
                    <a:pt x="756" y="28610"/>
                  </a:cubicBezTo>
                  <a:cubicBezTo>
                    <a:pt x="-3346" y="8525"/>
                    <a:pt x="9067" y="53"/>
                    <a:pt x="424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nvSpPr>
          <p:spPr>
            <a:xfrm>
              <a:off x="11666841" y="6750473"/>
              <a:ext cx="126640" cy="98894"/>
            </a:xfrm>
            <a:custGeom>
              <a:gdLst>
                <a:gd name="connsiteX0" fmla="*/ 0 w 126640"/>
                <a:gd name="connsiteY0" fmla="*/ 1024 h 98894"/>
                <a:gd name="connsiteX1" fmla="*/ 126640 w 126640"/>
                <a:gd name="connsiteY1" fmla="*/ 98895 h 98894"/>
                <a:gd name="connsiteX2" fmla="*/ 0 w 126640"/>
                <a:gd name="connsiteY2" fmla="*/ 1024 h 98894"/>
              </a:gdLst>
              <a:cxnLst>
                <a:cxn ang="0">
                  <a:pos x="connsiteX0" y="connsiteY0"/>
                </a:cxn>
                <a:cxn ang="0">
                  <a:pos x="connsiteX1" y="connsiteY1"/>
                </a:cxn>
                <a:cxn ang="0">
                  <a:pos x="connsiteX2" y="connsiteY2"/>
                </a:cxn>
              </a:cxnLst>
              <a:rect l="l" t="t" r="r" b="b"/>
              <a:pathLst>
                <a:path w="126640" h="98894">
                  <a:moveTo>
                    <a:pt x="0" y="1024"/>
                  </a:moveTo>
                  <a:cubicBezTo>
                    <a:pt x="53810" y="-7767"/>
                    <a:pt x="117211" y="41355"/>
                    <a:pt x="126640" y="98895"/>
                  </a:cubicBezTo>
                  <a:cubicBezTo>
                    <a:pt x="60257" y="96604"/>
                    <a:pt x="28663" y="51957"/>
                    <a:pt x="0" y="1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nvSpPr>
          <p:spPr>
            <a:xfrm>
              <a:off x="10687439" y="5823466"/>
              <a:ext cx="107441" cy="96100"/>
            </a:xfrm>
            <a:custGeom>
              <a:gdLst>
                <a:gd name="connsiteX0" fmla="*/ 106715 w 107441"/>
                <a:gd name="connsiteY0" fmla="*/ 96100 h 96100"/>
                <a:gd name="connsiteX1" fmla="*/ 0 w 107441"/>
                <a:gd name="connsiteY1" fmla="*/ 4037 h 96100"/>
                <a:gd name="connsiteX2" fmla="*/ 72458 w 107441"/>
                <a:gd name="connsiteY2" fmla="*/ 22098 h 96100"/>
                <a:gd name="connsiteX3" fmla="*/ 106715 w 107441"/>
                <a:gd name="connsiteY3" fmla="*/ 96100 h 96100"/>
              </a:gdLst>
              <a:cxnLst>
                <a:cxn ang="0">
                  <a:pos x="connsiteX0" y="connsiteY0"/>
                </a:cxn>
                <a:cxn ang="0">
                  <a:pos x="connsiteX1" y="connsiteY1"/>
                </a:cxn>
                <a:cxn ang="0">
                  <a:pos x="connsiteX2" y="connsiteY2"/>
                </a:cxn>
                <a:cxn ang="0">
                  <a:pos x="connsiteX3" y="connsiteY3"/>
                </a:cxn>
              </a:cxnLst>
              <a:rect l="l" t="t" r="r" b="b"/>
              <a:pathLst>
                <a:path w="107441" h="96100">
                  <a:moveTo>
                    <a:pt x="106715" y="96100"/>
                  </a:moveTo>
                  <a:cubicBezTo>
                    <a:pt x="42462" y="94929"/>
                    <a:pt x="16836" y="54278"/>
                    <a:pt x="0" y="4037"/>
                  </a:cubicBezTo>
                  <a:cubicBezTo>
                    <a:pt x="20299" y="-4967"/>
                    <a:pt x="47204" y="1107"/>
                    <a:pt x="72458" y="22098"/>
                  </a:cubicBezTo>
                  <a:cubicBezTo>
                    <a:pt x="95260" y="41012"/>
                    <a:pt x="111084" y="63441"/>
                    <a:pt x="106715" y="961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nvSpPr>
          <p:spPr>
            <a:xfrm>
              <a:off x="9355765" y="5329523"/>
              <a:ext cx="102269" cy="85837"/>
            </a:xfrm>
            <a:custGeom>
              <a:gdLst>
                <a:gd name="connsiteX0" fmla="*/ 0 w 102269"/>
                <a:gd name="connsiteY0" fmla="*/ 4203 h 85837"/>
                <a:gd name="connsiteX1" fmla="*/ 100055 w 102269"/>
                <a:gd name="connsiteY1" fmla="*/ 54870 h 85837"/>
                <a:gd name="connsiteX2" fmla="*/ 75281 w 102269"/>
                <a:gd name="connsiteY2" fmla="*/ 85824 h 85837"/>
                <a:gd name="connsiteX3" fmla="*/ 0 w 102269"/>
                <a:gd name="connsiteY3" fmla="*/ 4203 h 85837"/>
              </a:gdLst>
              <a:cxnLst>
                <a:cxn ang="0">
                  <a:pos x="connsiteX0" y="connsiteY0"/>
                </a:cxn>
                <a:cxn ang="0">
                  <a:pos x="connsiteX1" y="connsiteY1"/>
                </a:cxn>
                <a:cxn ang="0">
                  <a:pos x="connsiteX2" y="connsiteY2"/>
                </a:cxn>
                <a:cxn ang="0">
                  <a:pos x="connsiteX3" y="connsiteY3"/>
                </a:cxn>
              </a:cxnLst>
              <a:rect l="l" t="t" r="r" b="b"/>
              <a:pathLst>
                <a:path w="102269" h="85837">
                  <a:moveTo>
                    <a:pt x="0" y="4203"/>
                  </a:moveTo>
                  <a:cubicBezTo>
                    <a:pt x="62015" y="-7784"/>
                    <a:pt x="85404" y="4896"/>
                    <a:pt x="100055" y="54870"/>
                  </a:cubicBezTo>
                  <a:cubicBezTo>
                    <a:pt x="107035" y="78632"/>
                    <a:pt x="97178" y="86197"/>
                    <a:pt x="75281" y="85824"/>
                  </a:cubicBezTo>
                  <a:cubicBezTo>
                    <a:pt x="40065" y="85185"/>
                    <a:pt x="15397" y="59132"/>
                    <a:pt x="0" y="42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任意多边形: 形状 179"/>
            <p:cNvSpPr/>
            <p:nvPr/>
          </p:nvSpPr>
          <p:spPr>
            <a:xfrm>
              <a:off x="8339920" y="5939807"/>
              <a:ext cx="98094" cy="78803"/>
            </a:xfrm>
            <a:custGeom>
              <a:gdLst>
                <a:gd name="connsiteX0" fmla="*/ 73737 w 98094"/>
                <a:gd name="connsiteY0" fmla="*/ 78803 h 78803"/>
                <a:gd name="connsiteX1" fmla="*/ 1 w 98094"/>
                <a:gd name="connsiteY1" fmla="*/ 26804 h 78803"/>
                <a:gd name="connsiteX2" fmla="*/ 47631 w 98094"/>
                <a:gd name="connsiteY2" fmla="*/ 219 h 78803"/>
                <a:gd name="connsiteX3" fmla="*/ 97445 w 98094"/>
                <a:gd name="connsiteY3" fmla="*/ 58930 h 78803"/>
                <a:gd name="connsiteX4" fmla="*/ 73737 w 98094"/>
                <a:gd name="connsiteY4" fmla="*/ 78803 h 788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094" h="78803">
                  <a:moveTo>
                    <a:pt x="73737" y="78803"/>
                  </a:moveTo>
                  <a:cubicBezTo>
                    <a:pt x="27545" y="78590"/>
                    <a:pt x="-159" y="55734"/>
                    <a:pt x="1" y="26804"/>
                  </a:cubicBezTo>
                  <a:cubicBezTo>
                    <a:pt x="161" y="-8732"/>
                    <a:pt x="29889" y="2829"/>
                    <a:pt x="47631" y="219"/>
                  </a:cubicBezTo>
                  <a:cubicBezTo>
                    <a:pt x="70700" y="-3191"/>
                    <a:pt x="103093" y="34050"/>
                    <a:pt x="97445" y="58930"/>
                  </a:cubicBezTo>
                  <a:cubicBezTo>
                    <a:pt x="95048" y="69373"/>
                    <a:pt x="77040" y="76246"/>
                    <a:pt x="73737" y="788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nvSpPr>
          <p:spPr>
            <a:xfrm>
              <a:off x="9436649" y="5188551"/>
              <a:ext cx="97881" cy="93282"/>
            </a:xfrm>
            <a:custGeom>
              <a:gdLst>
                <a:gd name="connsiteX0" fmla="*/ 84596 w 97881"/>
                <a:gd name="connsiteY0" fmla="*/ 93282 h 93282"/>
                <a:gd name="connsiteX1" fmla="*/ 1323 w 97881"/>
                <a:gd name="connsiteY1" fmla="*/ 28550 h 93282"/>
                <a:gd name="connsiteX2" fmla="*/ 25938 w 97881"/>
                <a:gd name="connsiteY2" fmla="*/ 260 h 93282"/>
                <a:gd name="connsiteX3" fmla="*/ 97862 w 97881"/>
                <a:gd name="connsiteY3" fmla="*/ 68828 h 93282"/>
                <a:gd name="connsiteX4" fmla="*/ 84596 w 97881"/>
                <a:gd name="connsiteY4" fmla="*/ 93282 h 932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7881" h="93282">
                  <a:moveTo>
                    <a:pt x="84596" y="93282"/>
                  </a:moveTo>
                  <a:cubicBezTo>
                    <a:pt x="45490" y="90139"/>
                    <a:pt x="7610" y="57266"/>
                    <a:pt x="1323" y="28550"/>
                  </a:cubicBezTo>
                  <a:cubicBezTo>
                    <a:pt x="-3152" y="8091"/>
                    <a:pt x="3401" y="-1765"/>
                    <a:pt x="25938" y="260"/>
                  </a:cubicBezTo>
                  <a:cubicBezTo>
                    <a:pt x="55507" y="2977"/>
                    <a:pt x="96104" y="38832"/>
                    <a:pt x="97862" y="68828"/>
                  </a:cubicBezTo>
                  <a:cubicBezTo>
                    <a:pt x="98395" y="77832"/>
                    <a:pt x="87953" y="87528"/>
                    <a:pt x="84596" y="932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2" name="任意多边形: 形状 181"/>
            <p:cNvSpPr/>
            <p:nvPr/>
          </p:nvSpPr>
          <p:spPr>
            <a:xfrm>
              <a:off x="8372185" y="6441413"/>
              <a:ext cx="98298" cy="75608"/>
            </a:xfrm>
            <a:custGeom>
              <a:gdLst>
                <a:gd name="connsiteX0" fmla="*/ 74291 w 98298"/>
                <a:gd name="connsiteY0" fmla="*/ 75609 h 75608"/>
                <a:gd name="connsiteX1" fmla="*/ 22 w 98298"/>
                <a:gd name="connsiteY1" fmla="*/ 26487 h 75608"/>
                <a:gd name="connsiteX2" fmla="*/ 44136 w 98298"/>
                <a:gd name="connsiteY2" fmla="*/ 327 h 75608"/>
                <a:gd name="connsiteX3" fmla="*/ 97787 w 98298"/>
                <a:gd name="connsiteY3" fmla="*/ 53818 h 75608"/>
                <a:gd name="connsiteX4" fmla="*/ 74291 w 98298"/>
                <a:gd name="connsiteY4" fmla="*/ 75609 h 756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298" h="75608">
                  <a:moveTo>
                    <a:pt x="74291" y="75609"/>
                  </a:moveTo>
                  <a:cubicBezTo>
                    <a:pt x="22718" y="75449"/>
                    <a:pt x="-830" y="56695"/>
                    <a:pt x="22" y="26487"/>
                  </a:cubicBezTo>
                  <a:cubicBezTo>
                    <a:pt x="928" y="-5373"/>
                    <a:pt x="24743" y="487"/>
                    <a:pt x="44136" y="327"/>
                  </a:cubicBezTo>
                  <a:cubicBezTo>
                    <a:pt x="73545" y="114"/>
                    <a:pt x="102528" y="26487"/>
                    <a:pt x="97787" y="53818"/>
                  </a:cubicBezTo>
                  <a:cubicBezTo>
                    <a:pt x="95922" y="64634"/>
                    <a:pt x="77754" y="72572"/>
                    <a:pt x="74291" y="756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任意多边形: 形状 182"/>
            <p:cNvSpPr/>
            <p:nvPr/>
          </p:nvSpPr>
          <p:spPr>
            <a:xfrm>
              <a:off x="8188551" y="6453195"/>
              <a:ext cx="95016" cy="85902"/>
            </a:xfrm>
            <a:custGeom>
              <a:gdLst>
                <a:gd name="connsiteX0" fmla="*/ 32987 w 95016"/>
                <a:gd name="connsiteY0" fmla="*/ 0 h 85902"/>
                <a:gd name="connsiteX1" fmla="*/ 95002 w 95016"/>
                <a:gd name="connsiteY1" fmla="*/ 55515 h 85902"/>
                <a:gd name="connsiteX2" fmla="*/ 45774 w 95016"/>
                <a:gd name="connsiteY2" fmla="*/ 85457 h 85902"/>
                <a:gd name="connsiteX3" fmla="*/ 594 w 95016"/>
                <a:gd name="connsiteY3" fmla="*/ 30901 h 85902"/>
                <a:gd name="connsiteX4" fmla="*/ 32987 w 95016"/>
                <a:gd name="connsiteY4" fmla="*/ 0 h 859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016" h="85902">
                  <a:moveTo>
                    <a:pt x="32987" y="0"/>
                  </a:moveTo>
                  <a:cubicBezTo>
                    <a:pt x="71773" y="6713"/>
                    <a:pt x="94363" y="26266"/>
                    <a:pt x="95002" y="55515"/>
                  </a:cubicBezTo>
                  <a:cubicBezTo>
                    <a:pt x="95801" y="92756"/>
                    <a:pt x="63782" y="81728"/>
                    <a:pt x="45774" y="85457"/>
                  </a:cubicBezTo>
                  <a:cubicBezTo>
                    <a:pt x="23237" y="90092"/>
                    <a:pt x="-4414" y="57646"/>
                    <a:pt x="594" y="30901"/>
                  </a:cubicBezTo>
                  <a:cubicBezTo>
                    <a:pt x="2832" y="18967"/>
                    <a:pt x="21692" y="10176"/>
                    <a:pt x="329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nvSpPr>
          <p:spPr>
            <a:xfrm>
              <a:off x="10494094" y="5651620"/>
              <a:ext cx="102772" cy="91094"/>
            </a:xfrm>
            <a:custGeom>
              <a:gdLst>
                <a:gd name="connsiteX0" fmla="*/ 0 w 102772"/>
                <a:gd name="connsiteY0" fmla="*/ 2251 h 91094"/>
                <a:gd name="connsiteX1" fmla="*/ 102772 w 102772"/>
                <a:gd name="connsiteY1" fmla="*/ 87921 h 91094"/>
                <a:gd name="connsiteX2" fmla="*/ 0 w 102772"/>
                <a:gd name="connsiteY2" fmla="*/ 2251 h 91094"/>
              </a:gdLst>
              <a:cxnLst>
                <a:cxn ang="0">
                  <a:pos x="connsiteX0" y="connsiteY0"/>
                </a:cxn>
                <a:cxn ang="0">
                  <a:pos x="connsiteX1" y="connsiteY1"/>
                </a:cxn>
                <a:cxn ang="0">
                  <a:pos x="connsiteX2" y="connsiteY2"/>
                </a:cxn>
              </a:cxnLst>
              <a:rect l="l" t="t" r="r" b="b"/>
              <a:pathLst>
                <a:path w="102772" h="91094">
                  <a:moveTo>
                    <a:pt x="0" y="2251"/>
                  </a:moveTo>
                  <a:cubicBezTo>
                    <a:pt x="56527" y="-10589"/>
                    <a:pt x="87588" y="33312"/>
                    <a:pt x="102772" y="87921"/>
                  </a:cubicBezTo>
                  <a:cubicBezTo>
                    <a:pt x="51786" y="103212"/>
                    <a:pt x="586" y="61389"/>
                    <a:pt x="0" y="22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nvSpPr>
          <p:spPr>
            <a:xfrm>
              <a:off x="10047681" y="5425381"/>
              <a:ext cx="97231" cy="87561"/>
            </a:xfrm>
            <a:custGeom>
              <a:gdLst>
                <a:gd name="connsiteX0" fmla="*/ 97232 w 97231"/>
                <a:gd name="connsiteY0" fmla="*/ 84268 h 87561"/>
                <a:gd name="connsiteX1" fmla="*/ 0 w 97231"/>
                <a:gd name="connsiteY1" fmla="*/ 2860 h 87561"/>
                <a:gd name="connsiteX2" fmla="*/ 97232 w 97231"/>
                <a:gd name="connsiteY2" fmla="*/ 84268 h 87561"/>
              </a:gdLst>
              <a:cxnLst>
                <a:cxn ang="0">
                  <a:pos x="connsiteX0" y="connsiteY0"/>
                </a:cxn>
                <a:cxn ang="0">
                  <a:pos x="connsiteX1" y="connsiteY1"/>
                </a:cxn>
                <a:cxn ang="0">
                  <a:pos x="connsiteX2" y="connsiteY2"/>
                </a:cxn>
              </a:cxnLst>
              <a:rect l="l" t="t" r="r" b="b"/>
              <a:pathLst>
                <a:path w="97231" h="87561">
                  <a:moveTo>
                    <a:pt x="97232" y="84268"/>
                  </a:moveTo>
                  <a:cubicBezTo>
                    <a:pt x="38040" y="97534"/>
                    <a:pt x="6979" y="70789"/>
                    <a:pt x="0" y="2860"/>
                  </a:cubicBezTo>
                  <a:cubicBezTo>
                    <a:pt x="54396" y="-9075"/>
                    <a:pt x="85084" y="16019"/>
                    <a:pt x="97232" y="842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nvSpPr>
          <p:spPr>
            <a:xfrm>
              <a:off x="8653402" y="5437884"/>
              <a:ext cx="91641" cy="84470"/>
            </a:xfrm>
            <a:custGeom>
              <a:gdLst>
                <a:gd name="connsiteX0" fmla="*/ 25791 w 91641"/>
                <a:gd name="connsiteY0" fmla="*/ 0 h 84470"/>
                <a:gd name="connsiteX1" fmla="*/ 75232 w 91641"/>
                <a:gd name="connsiteY1" fmla="*/ 25786 h 84470"/>
                <a:gd name="connsiteX2" fmla="*/ 91642 w 91641"/>
                <a:gd name="connsiteY2" fmla="*/ 79916 h 84470"/>
                <a:gd name="connsiteX3" fmla="*/ 32344 w 91641"/>
                <a:gd name="connsiteY3" fmla="*/ 80502 h 84470"/>
                <a:gd name="connsiteX4" fmla="*/ 111 w 91641"/>
                <a:gd name="connsiteY4" fmla="*/ 25520 h 84470"/>
                <a:gd name="connsiteX5" fmla="*/ 25791 w 91641"/>
                <a:gd name="connsiteY5" fmla="*/ 0 h 844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41" h="84470">
                  <a:moveTo>
                    <a:pt x="25791" y="0"/>
                  </a:moveTo>
                  <a:cubicBezTo>
                    <a:pt x="47155" y="10496"/>
                    <a:pt x="66868" y="14119"/>
                    <a:pt x="75232" y="25786"/>
                  </a:cubicBezTo>
                  <a:cubicBezTo>
                    <a:pt x="85622" y="40331"/>
                    <a:pt x="86581" y="61589"/>
                    <a:pt x="91642" y="79916"/>
                  </a:cubicBezTo>
                  <a:cubicBezTo>
                    <a:pt x="71450" y="80769"/>
                    <a:pt x="46516" y="89347"/>
                    <a:pt x="32344" y="80502"/>
                  </a:cubicBezTo>
                  <a:cubicBezTo>
                    <a:pt x="16094" y="70380"/>
                    <a:pt x="7570" y="45606"/>
                    <a:pt x="111" y="25520"/>
                  </a:cubicBezTo>
                  <a:cubicBezTo>
                    <a:pt x="-1541" y="21098"/>
                    <a:pt x="15615" y="9696"/>
                    <a:pt x="257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nvSpPr>
          <p:spPr>
            <a:xfrm>
              <a:off x="9296054" y="5173714"/>
              <a:ext cx="94495" cy="83492"/>
            </a:xfrm>
            <a:custGeom>
              <a:gdLst>
                <a:gd name="connsiteX0" fmla="*/ 93702 w 94495"/>
                <a:gd name="connsiteY0" fmla="*/ 81960 h 83492"/>
                <a:gd name="connsiteX1" fmla="*/ 40 w 94495"/>
                <a:gd name="connsiteY1" fmla="*/ 26764 h 83492"/>
                <a:gd name="connsiteX2" fmla="*/ 16449 w 94495"/>
                <a:gd name="connsiteY2" fmla="*/ 871 h 83492"/>
                <a:gd name="connsiteX3" fmla="*/ 93702 w 94495"/>
                <a:gd name="connsiteY3" fmla="*/ 81960 h 83492"/>
              </a:gdLst>
              <a:cxnLst>
                <a:cxn ang="0">
                  <a:pos x="connsiteX0" y="connsiteY0"/>
                </a:cxn>
                <a:cxn ang="0">
                  <a:pos x="connsiteX1" y="connsiteY1"/>
                </a:cxn>
                <a:cxn ang="0">
                  <a:pos x="connsiteX2" y="connsiteY2"/>
                </a:cxn>
                <a:cxn ang="0">
                  <a:pos x="connsiteX3" y="connsiteY3"/>
                </a:cxn>
              </a:cxnLst>
              <a:rect l="l" t="t" r="r" b="b"/>
              <a:pathLst>
                <a:path w="94495" h="83492">
                  <a:moveTo>
                    <a:pt x="93702" y="81960"/>
                  </a:moveTo>
                  <a:cubicBezTo>
                    <a:pt x="41436" y="89579"/>
                    <a:pt x="3875" y="68427"/>
                    <a:pt x="40" y="26764"/>
                  </a:cubicBezTo>
                  <a:cubicBezTo>
                    <a:pt x="-706" y="18346"/>
                    <a:pt x="9256" y="2257"/>
                    <a:pt x="16449" y="871"/>
                  </a:cubicBezTo>
                  <a:cubicBezTo>
                    <a:pt x="57952" y="-6960"/>
                    <a:pt x="100894" y="39444"/>
                    <a:pt x="93702" y="819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nvSpPr>
          <p:spPr>
            <a:xfrm>
              <a:off x="10612957" y="5680363"/>
              <a:ext cx="105010" cy="96255"/>
            </a:xfrm>
            <a:custGeom>
              <a:gdLst>
                <a:gd name="connsiteX0" fmla="*/ 105010 w 105010"/>
                <a:gd name="connsiteY0" fmla="*/ 94928 h 96255"/>
                <a:gd name="connsiteX1" fmla="*/ 22110 w 105010"/>
                <a:gd name="connsiteY1" fmla="*/ 60404 h 96255"/>
                <a:gd name="connsiteX2" fmla="*/ 3729 w 105010"/>
                <a:gd name="connsiteY2" fmla="*/ 26786 h 96255"/>
                <a:gd name="connsiteX3" fmla="*/ 0 w 105010"/>
                <a:gd name="connsiteY3" fmla="*/ 3770 h 96255"/>
                <a:gd name="connsiteX4" fmla="*/ 26532 w 105010"/>
                <a:gd name="connsiteY4" fmla="*/ 840 h 96255"/>
                <a:gd name="connsiteX5" fmla="*/ 105010 w 105010"/>
                <a:gd name="connsiteY5" fmla="*/ 94928 h 962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10" h="96255">
                  <a:moveTo>
                    <a:pt x="105010" y="94928"/>
                  </a:moveTo>
                  <a:cubicBezTo>
                    <a:pt x="70646" y="100948"/>
                    <a:pt x="35856" y="85977"/>
                    <a:pt x="22110" y="60404"/>
                  </a:cubicBezTo>
                  <a:cubicBezTo>
                    <a:pt x="16037" y="49163"/>
                    <a:pt x="8738" y="38507"/>
                    <a:pt x="3729" y="26786"/>
                  </a:cubicBezTo>
                  <a:cubicBezTo>
                    <a:pt x="746" y="19860"/>
                    <a:pt x="1119" y="11495"/>
                    <a:pt x="0" y="3770"/>
                  </a:cubicBezTo>
                  <a:cubicBezTo>
                    <a:pt x="8897" y="2598"/>
                    <a:pt x="18913" y="-1824"/>
                    <a:pt x="26532" y="840"/>
                  </a:cubicBezTo>
                  <a:cubicBezTo>
                    <a:pt x="71179" y="16344"/>
                    <a:pt x="92064" y="52146"/>
                    <a:pt x="105010" y="949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nvSpPr>
          <p:spPr>
            <a:xfrm>
              <a:off x="8750182" y="5285616"/>
              <a:ext cx="98759" cy="83821"/>
            </a:xfrm>
            <a:custGeom>
              <a:gdLst>
                <a:gd name="connsiteX0" fmla="*/ 33168 w 98759"/>
                <a:gd name="connsiteY0" fmla="*/ 0 h 83821"/>
                <a:gd name="connsiteX1" fmla="*/ 82343 w 98759"/>
                <a:gd name="connsiteY1" fmla="*/ 30315 h 83821"/>
                <a:gd name="connsiteX2" fmla="*/ 86659 w 98759"/>
                <a:gd name="connsiteY2" fmla="*/ 81568 h 83821"/>
                <a:gd name="connsiteX3" fmla="*/ 20808 w 98759"/>
                <a:gd name="connsiteY3" fmla="*/ 68302 h 83821"/>
                <a:gd name="connsiteX4" fmla="*/ 6955 w 98759"/>
                <a:gd name="connsiteY4" fmla="*/ 40544 h 83821"/>
                <a:gd name="connsiteX5" fmla="*/ 33168 w 98759"/>
                <a:gd name="connsiteY5" fmla="*/ 0 h 838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9" h="83821">
                  <a:moveTo>
                    <a:pt x="33168" y="0"/>
                  </a:moveTo>
                  <a:cubicBezTo>
                    <a:pt x="49791" y="9910"/>
                    <a:pt x="68651" y="17369"/>
                    <a:pt x="82343" y="30315"/>
                  </a:cubicBezTo>
                  <a:cubicBezTo>
                    <a:pt x="97581" y="44647"/>
                    <a:pt x="108023" y="72191"/>
                    <a:pt x="86659" y="81568"/>
                  </a:cubicBezTo>
                  <a:cubicBezTo>
                    <a:pt x="69663" y="89027"/>
                    <a:pt x="42119" y="76240"/>
                    <a:pt x="20808" y="68302"/>
                  </a:cubicBezTo>
                  <a:cubicBezTo>
                    <a:pt x="13722" y="65638"/>
                    <a:pt x="11005" y="50347"/>
                    <a:pt x="6955" y="40544"/>
                  </a:cubicBezTo>
                  <a:cubicBezTo>
                    <a:pt x="-5884" y="9430"/>
                    <a:pt x="-3007" y="5168"/>
                    <a:pt x="3316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nvSpPr>
          <p:spPr>
            <a:xfrm>
              <a:off x="9149421" y="5164163"/>
              <a:ext cx="94354" cy="81672"/>
            </a:xfrm>
            <a:custGeom>
              <a:gdLst>
                <a:gd name="connsiteX0" fmla="*/ 0 w 94354"/>
                <a:gd name="connsiteY0" fmla="*/ 2218 h 81672"/>
                <a:gd name="connsiteX1" fmla="*/ 93289 w 94354"/>
                <a:gd name="connsiteY1" fmla="*/ 53045 h 81672"/>
                <a:gd name="connsiteX2" fmla="*/ 70593 w 94354"/>
                <a:gd name="connsiteY2" fmla="*/ 81602 h 81672"/>
                <a:gd name="connsiteX3" fmla="*/ 0 w 94354"/>
                <a:gd name="connsiteY3" fmla="*/ 2218 h 81672"/>
              </a:gdLst>
              <a:cxnLst>
                <a:cxn ang="0">
                  <a:pos x="connsiteX0" y="connsiteY0"/>
                </a:cxn>
                <a:cxn ang="0">
                  <a:pos x="connsiteX1" y="connsiteY1"/>
                </a:cxn>
                <a:cxn ang="0">
                  <a:pos x="connsiteX2" y="connsiteY2"/>
                </a:cxn>
                <a:cxn ang="0">
                  <a:pos x="connsiteX3" y="connsiteY3"/>
                </a:cxn>
              </a:cxnLst>
              <a:rect l="l" t="t" r="r" b="b"/>
              <a:pathLst>
                <a:path w="94354" h="81672">
                  <a:moveTo>
                    <a:pt x="0" y="2218"/>
                  </a:moveTo>
                  <a:cubicBezTo>
                    <a:pt x="52159" y="-6786"/>
                    <a:pt x="85085" y="11914"/>
                    <a:pt x="93289" y="53045"/>
                  </a:cubicBezTo>
                  <a:cubicBezTo>
                    <a:pt x="97125" y="72171"/>
                    <a:pt x="90838" y="80802"/>
                    <a:pt x="70593" y="81602"/>
                  </a:cubicBezTo>
                  <a:cubicBezTo>
                    <a:pt x="28504" y="83147"/>
                    <a:pt x="6234" y="59385"/>
                    <a:pt x="0" y="22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nvSpPr>
          <p:spPr>
            <a:xfrm>
              <a:off x="9713197" y="5228328"/>
              <a:ext cx="100541" cy="91178"/>
            </a:xfrm>
            <a:custGeom>
              <a:gdLst>
                <a:gd name="connsiteX0" fmla="*/ 100542 w 100541"/>
                <a:gd name="connsiteY0" fmla="*/ 83821 h 91178"/>
                <a:gd name="connsiteX1" fmla="*/ 60 w 100541"/>
                <a:gd name="connsiteY1" fmla="*/ 18928 h 91178"/>
                <a:gd name="connsiteX2" fmla="*/ 24994 w 100541"/>
                <a:gd name="connsiteY2" fmla="*/ 1134 h 91178"/>
                <a:gd name="connsiteX3" fmla="*/ 100542 w 100541"/>
                <a:gd name="connsiteY3" fmla="*/ 83821 h 91178"/>
              </a:gdLst>
              <a:cxnLst>
                <a:cxn ang="0">
                  <a:pos x="connsiteX0" y="connsiteY0"/>
                </a:cxn>
                <a:cxn ang="0">
                  <a:pos x="connsiteX1" y="connsiteY1"/>
                </a:cxn>
                <a:cxn ang="0">
                  <a:pos x="connsiteX2" y="connsiteY2"/>
                </a:cxn>
                <a:cxn ang="0">
                  <a:pos x="connsiteX3" y="connsiteY3"/>
                </a:cxn>
              </a:cxnLst>
              <a:rect l="l" t="t" r="r" b="b"/>
              <a:pathLst>
                <a:path w="100541" h="91178">
                  <a:moveTo>
                    <a:pt x="100542" y="83821"/>
                  </a:moveTo>
                  <a:cubicBezTo>
                    <a:pt x="60956" y="109074"/>
                    <a:pt x="2298" y="64854"/>
                    <a:pt x="60" y="18928"/>
                  </a:cubicBezTo>
                  <a:cubicBezTo>
                    <a:pt x="-899" y="-92"/>
                    <a:pt x="9703" y="-1797"/>
                    <a:pt x="24994" y="1134"/>
                  </a:cubicBezTo>
                  <a:cubicBezTo>
                    <a:pt x="68149" y="9445"/>
                    <a:pt x="86476" y="29211"/>
                    <a:pt x="100542" y="838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191"/>
            <p:cNvSpPr/>
            <p:nvPr/>
          </p:nvSpPr>
          <p:spPr>
            <a:xfrm>
              <a:off x="9063755" y="5306831"/>
              <a:ext cx="98048" cy="81259"/>
            </a:xfrm>
            <a:custGeom>
              <a:gdLst>
                <a:gd name="connsiteX0" fmla="*/ 1860 w 98048"/>
                <a:gd name="connsiteY0" fmla="*/ 1535 h 81259"/>
                <a:gd name="connsiteX1" fmla="*/ 93551 w 98048"/>
                <a:gd name="connsiteY1" fmla="*/ 46235 h 81259"/>
                <a:gd name="connsiteX2" fmla="*/ 74318 w 98048"/>
                <a:gd name="connsiteY2" fmla="*/ 80865 h 81259"/>
                <a:gd name="connsiteX3" fmla="*/ 1860 w 98048"/>
                <a:gd name="connsiteY3" fmla="*/ 1535 h 81259"/>
              </a:gdLst>
              <a:cxnLst>
                <a:cxn ang="0">
                  <a:pos x="connsiteX0" y="connsiteY0"/>
                </a:cxn>
                <a:cxn ang="0">
                  <a:pos x="connsiteX1" y="connsiteY1"/>
                </a:cxn>
                <a:cxn ang="0">
                  <a:pos x="connsiteX2" y="connsiteY2"/>
                </a:cxn>
                <a:cxn ang="0">
                  <a:pos x="connsiteX3" y="connsiteY3"/>
                </a:cxn>
              </a:cxnLst>
              <a:rect l="l" t="t" r="r" b="b"/>
              <a:pathLst>
                <a:path w="98048" h="81259">
                  <a:moveTo>
                    <a:pt x="1860" y="1535"/>
                  </a:moveTo>
                  <a:cubicBezTo>
                    <a:pt x="42618" y="-5445"/>
                    <a:pt x="78420" y="11711"/>
                    <a:pt x="93551" y="46235"/>
                  </a:cubicBezTo>
                  <a:cubicBezTo>
                    <a:pt x="101969" y="65415"/>
                    <a:pt x="100157" y="78255"/>
                    <a:pt x="74318" y="80865"/>
                  </a:cubicBezTo>
                  <a:cubicBezTo>
                    <a:pt x="30204" y="85287"/>
                    <a:pt x="-9115" y="52149"/>
                    <a:pt x="1860" y="15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192"/>
            <p:cNvSpPr/>
            <p:nvPr/>
          </p:nvSpPr>
          <p:spPr>
            <a:xfrm>
              <a:off x="9846749" y="5252371"/>
              <a:ext cx="99027" cy="90840"/>
            </a:xfrm>
            <a:custGeom>
              <a:gdLst>
                <a:gd name="connsiteX0" fmla="*/ 10891 w 99027"/>
                <a:gd name="connsiteY0" fmla="*/ 0 h 90840"/>
                <a:gd name="connsiteX1" fmla="*/ 98427 w 99027"/>
                <a:gd name="connsiteY1" fmla="*/ 67076 h 90840"/>
                <a:gd name="connsiteX2" fmla="*/ 75251 w 99027"/>
                <a:gd name="connsiteY2" fmla="*/ 90572 h 90840"/>
                <a:gd name="connsiteX3" fmla="*/ 129 w 99027"/>
                <a:gd name="connsiteY3" fmla="*/ 25147 h 90840"/>
                <a:gd name="connsiteX4" fmla="*/ 10891 w 99027"/>
                <a:gd name="connsiteY4" fmla="*/ 0 h 908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027" h="90840">
                  <a:moveTo>
                    <a:pt x="10891" y="0"/>
                  </a:moveTo>
                  <a:cubicBezTo>
                    <a:pt x="50849" y="53"/>
                    <a:pt x="93738" y="37081"/>
                    <a:pt x="98427" y="67076"/>
                  </a:cubicBezTo>
                  <a:cubicBezTo>
                    <a:pt x="101304" y="85564"/>
                    <a:pt x="93898" y="92330"/>
                    <a:pt x="75251" y="90572"/>
                  </a:cubicBezTo>
                  <a:cubicBezTo>
                    <a:pt x="43604" y="87642"/>
                    <a:pt x="4765" y="56474"/>
                    <a:pt x="129" y="25147"/>
                  </a:cubicBezTo>
                  <a:cubicBezTo>
                    <a:pt x="-1203" y="16356"/>
                    <a:pt x="8121" y="5967"/>
                    <a:pt x="108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任意多边形: 形状 193"/>
            <p:cNvSpPr/>
            <p:nvPr/>
          </p:nvSpPr>
          <p:spPr>
            <a:xfrm>
              <a:off x="8512843" y="5934644"/>
              <a:ext cx="99590" cy="73433"/>
            </a:xfrm>
            <a:custGeom>
              <a:gdLst>
                <a:gd name="connsiteX0" fmla="*/ 21914 w 99590"/>
                <a:gd name="connsiteY0" fmla="*/ 0 h 73433"/>
                <a:gd name="connsiteX1" fmla="*/ 99539 w 99590"/>
                <a:gd name="connsiteY1" fmla="*/ 49175 h 73433"/>
                <a:gd name="connsiteX2" fmla="*/ 81585 w 99590"/>
                <a:gd name="connsiteY2" fmla="*/ 70806 h 73433"/>
                <a:gd name="connsiteX3" fmla="*/ 7742 w 99590"/>
                <a:gd name="connsiteY3" fmla="*/ 41716 h 73433"/>
                <a:gd name="connsiteX4" fmla="*/ 1242 w 99590"/>
                <a:gd name="connsiteY4" fmla="*/ 9270 h 73433"/>
                <a:gd name="connsiteX5" fmla="*/ 21914 w 99590"/>
                <a:gd name="connsiteY5" fmla="*/ 0 h 734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0" h="73433">
                  <a:moveTo>
                    <a:pt x="21914" y="0"/>
                  </a:moveTo>
                  <a:cubicBezTo>
                    <a:pt x="76257" y="586"/>
                    <a:pt x="100871" y="17262"/>
                    <a:pt x="99539" y="49175"/>
                  </a:cubicBezTo>
                  <a:cubicBezTo>
                    <a:pt x="99219" y="56900"/>
                    <a:pt x="89150" y="69048"/>
                    <a:pt x="81585" y="70806"/>
                  </a:cubicBezTo>
                  <a:cubicBezTo>
                    <a:pt x="51323" y="77839"/>
                    <a:pt x="23672" y="71605"/>
                    <a:pt x="7742" y="41716"/>
                  </a:cubicBezTo>
                  <a:cubicBezTo>
                    <a:pt x="2574" y="32020"/>
                    <a:pt x="-2381" y="17795"/>
                    <a:pt x="1242" y="9270"/>
                  </a:cubicBezTo>
                  <a:cubicBezTo>
                    <a:pt x="4225" y="2344"/>
                    <a:pt x="19996" y="799"/>
                    <a:pt x="219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nvSpPr>
          <p:spPr>
            <a:xfrm>
              <a:off x="8382861" y="5607360"/>
              <a:ext cx="94244" cy="79185"/>
            </a:xfrm>
            <a:custGeom>
              <a:gdLst>
                <a:gd name="connsiteX0" fmla="*/ 41185 w 94244"/>
                <a:gd name="connsiteY0" fmla="*/ 0 h 79185"/>
                <a:gd name="connsiteX1" fmla="*/ 94196 w 94244"/>
                <a:gd name="connsiteY1" fmla="*/ 56687 h 79185"/>
                <a:gd name="connsiteX2" fmla="*/ 60791 w 94244"/>
                <a:gd name="connsiteY2" fmla="*/ 79117 h 79185"/>
                <a:gd name="connsiteX3" fmla="*/ 1 w 94244"/>
                <a:gd name="connsiteY3" fmla="*/ 26266 h 79185"/>
                <a:gd name="connsiteX4" fmla="*/ 41185 w 94244"/>
                <a:gd name="connsiteY4" fmla="*/ 0 h 791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4244" h="79185">
                  <a:moveTo>
                    <a:pt x="41185" y="0"/>
                  </a:moveTo>
                  <a:cubicBezTo>
                    <a:pt x="69475" y="373"/>
                    <a:pt x="92864" y="26053"/>
                    <a:pt x="94196" y="56687"/>
                  </a:cubicBezTo>
                  <a:cubicBezTo>
                    <a:pt x="95368" y="83273"/>
                    <a:pt x="74910" y="78478"/>
                    <a:pt x="60791" y="79117"/>
                  </a:cubicBezTo>
                  <a:cubicBezTo>
                    <a:pt x="27653" y="80662"/>
                    <a:pt x="161" y="55941"/>
                    <a:pt x="1" y="26266"/>
                  </a:cubicBezTo>
                  <a:cubicBezTo>
                    <a:pt x="-212" y="-3836"/>
                    <a:pt x="22804" y="1492"/>
                    <a:pt x="4118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nvSpPr>
          <p:spPr>
            <a:xfrm>
              <a:off x="8717411" y="5606934"/>
              <a:ext cx="96576" cy="77019"/>
            </a:xfrm>
            <a:custGeom>
              <a:gdLst>
                <a:gd name="connsiteX0" fmla="*/ 18416 w 96576"/>
                <a:gd name="connsiteY0" fmla="*/ 0 h 77019"/>
                <a:gd name="connsiteX1" fmla="*/ 96574 w 96576"/>
                <a:gd name="connsiteY1" fmla="*/ 54823 h 77019"/>
                <a:gd name="connsiteX2" fmla="*/ 70148 w 96576"/>
                <a:gd name="connsiteY2" fmla="*/ 76986 h 77019"/>
                <a:gd name="connsiteX3" fmla="*/ 302 w 96576"/>
                <a:gd name="connsiteY3" fmla="*/ 19180 h 77019"/>
                <a:gd name="connsiteX4" fmla="*/ 18416 w 96576"/>
                <a:gd name="connsiteY4" fmla="*/ 0 h 770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576" h="77019">
                  <a:moveTo>
                    <a:pt x="18416" y="0"/>
                  </a:moveTo>
                  <a:cubicBezTo>
                    <a:pt x="70415" y="906"/>
                    <a:pt x="96255" y="22856"/>
                    <a:pt x="96574" y="54823"/>
                  </a:cubicBezTo>
                  <a:cubicBezTo>
                    <a:pt x="96734" y="73949"/>
                    <a:pt x="86771" y="77413"/>
                    <a:pt x="70148" y="76986"/>
                  </a:cubicBezTo>
                  <a:cubicBezTo>
                    <a:pt x="28805" y="75921"/>
                    <a:pt x="-3481" y="51573"/>
                    <a:pt x="302" y="19180"/>
                  </a:cubicBezTo>
                  <a:cubicBezTo>
                    <a:pt x="1367" y="9910"/>
                    <a:pt x="16125" y="2238"/>
                    <a:pt x="1841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nvSpPr>
          <p:spPr>
            <a:xfrm>
              <a:off x="8232429" y="6116662"/>
              <a:ext cx="92681" cy="75435"/>
            </a:xfrm>
            <a:custGeom>
              <a:gdLst>
                <a:gd name="connsiteX0" fmla="*/ 39829 w 92681"/>
                <a:gd name="connsiteY0" fmla="*/ 671 h 75435"/>
                <a:gd name="connsiteX1" fmla="*/ 92681 w 92681"/>
                <a:gd name="connsiteY1" fmla="*/ 53789 h 75435"/>
                <a:gd name="connsiteX2" fmla="*/ 58689 w 92681"/>
                <a:gd name="connsiteY2" fmla="*/ 74781 h 75435"/>
                <a:gd name="connsiteX3" fmla="*/ 84 w 92681"/>
                <a:gd name="connsiteY3" fmla="*/ 24487 h 75435"/>
                <a:gd name="connsiteX4" fmla="*/ 39829 w 92681"/>
                <a:gd name="connsiteY4" fmla="*/ 671 h 75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681" h="75435">
                  <a:moveTo>
                    <a:pt x="39829" y="671"/>
                  </a:moveTo>
                  <a:cubicBezTo>
                    <a:pt x="77443" y="2110"/>
                    <a:pt x="92467" y="17720"/>
                    <a:pt x="92681" y="53789"/>
                  </a:cubicBezTo>
                  <a:cubicBezTo>
                    <a:pt x="92840" y="80375"/>
                    <a:pt x="73820" y="75154"/>
                    <a:pt x="58689" y="74781"/>
                  </a:cubicBezTo>
                  <a:cubicBezTo>
                    <a:pt x="22780" y="73875"/>
                    <a:pt x="-1621" y="52297"/>
                    <a:pt x="84" y="24487"/>
                  </a:cubicBezTo>
                  <a:cubicBezTo>
                    <a:pt x="1789" y="-2898"/>
                    <a:pt x="21075" y="-607"/>
                    <a:pt x="39829" y="6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nvSpPr>
          <p:spPr>
            <a:xfrm>
              <a:off x="11284042" y="6326174"/>
              <a:ext cx="113641" cy="94380"/>
            </a:xfrm>
            <a:custGeom>
              <a:gdLst>
                <a:gd name="connsiteX0" fmla="*/ 0 w 113641"/>
                <a:gd name="connsiteY0" fmla="*/ 60 h 94380"/>
                <a:gd name="connsiteX1" fmla="*/ 113641 w 113641"/>
                <a:gd name="connsiteY1" fmla="*/ 93723 h 94380"/>
                <a:gd name="connsiteX2" fmla="*/ 0 w 113641"/>
                <a:gd name="connsiteY2" fmla="*/ 60 h 94380"/>
              </a:gdLst>
              <a:cxnLst>
                <a:cxn ang="0">
                  <a:pos x="connsiteX0" y="connsiteY0"/>
                </a:cxn>
                <a:cxn ang="0">
                  <a:pos x="connsiteX1" y="connsiteY1"/>
                </a:cxn>
                <a:cxn ang="0">
                  <a:pos x="connsiteX2" y="connsiteY2"/>
                </a:cxn>
              </a:cxnLst>
              <a:rect l="l" t="t" r="r" b="b"/>
              <a:pathLst>
                <a:path w="113641" h="94380">
                  <a:moveTo>
                    <a:pt x="0" y="60"/>
                  </a:moveTo>
                  <a:cubicBezTo>
                    <a:pt x="50347" y="-1538"/>
                    <a:pt x="86842" y="28564"/>
                    <a:pt x="113641" y="93723"/>
                  </a:cubicBezTo>
                  <a:cubicBezTo>
                    <a:pt x="56740" y="99956"/>
                    <a:pt x="9963" y="61383"/>
                    <a:pt x="0" y="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198"/>
            <p:cNvSpPr/>
            <p:nvPr/>
          </p:nvSpPr>
          <p:spPr>
            <a:xfrm>
              <a:off x="8909865" y="5292556"/>
              <a:ext cx="93230" cy="82353"/>
            </a:xfrm>
            <a:custGeom>
              <a:gdLst>
                <a:gd name="connsiteX0" fmla="*/ 62301 w 93230"/>
                <a:gd name="connsiteY0" fmla="*/ 82354 h 82353"/>
                <a:gd name="connsiteX1" fmla="*/ 20 w 93230"/>
                <a:gd name="connsiteY1" fmla="*/ 30408 h 82353"/>
                <a:gd name="connsiteX2" fmla="*/ 16003 w 93230"/>
                <a:gd name="connsiteY2" fmla="*/ 2651 h 82353"/>
                <a:gd name="connsiteX3" fmla="*/ 85690 w 93230"/>
                <a:gd name="connsiteY3" fmla="*/ 39625 h 82353"/>
                <a:gd name="connsiteX4" fmla="*/ 62301 w 93230"/>
                <a:gd name="connsiteY4" fmla="*/ 82354 h 823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230" h="82353">
                  <a:moveTo>
                    <a:pt x="62301" y="82354"/>
                  </a:moveTo>
                  <a:cubicBezTo>
                    <a:pt x="31294" y="82354"/>
                    <a:pt x="1405" y="59231"/>
                    <a:pt x="20" y="30408"/>
                  </a:cubicBezTo>
                  <a:cubicBezTo>
                    <a:pt x="-460" y="21085"/>
                    <a:pt x="7905" y="6007"/>
                    <a:pt x="16003" y="2651"/>
                  </a:cubicBezTo>
                  <a:cubicBezTo>
                    <a:pt x="39711" y="-7206"/>
                    <a:pt x="71891" y="11601"/>
                    <a:pt x="85690" y="39625"/>
                  </a:cubicBezTo>
                  <a:cubicBezTo>
                    <a:pt x="100555" y="69940"/>
                    <a:pt x="93788" y="82354"/>
                    <a:pt x="62301" y="823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199"/>
            <p:cNvSpPr/>
            <p:nvPr/>
          </p:nvSpPr>
          <p:spPr>
            <a:xfrm>
              <a:off x="8999638" y="5147247"/>
              <a:ext cx="93371" cy="86264"/>
            </a:xfrm>
            <a:custGeom>
              <a:gdLst>
                <a:gd name="connsiteX0" fmla="*/ 76047 w 93371"/>
                <a:gd name="connsiteY0" fmla="*/ 86264 h 86264"/>
                <a:gd name="connsiteX1" fmla="*/ 393 w 93371"/>
                <a:gd name="connsiteY1" fmla="*/ 26327 h 86264"/>
                <a:gd name="connsiteX2" fmla="*/ 23302 w 93371"/>
                <a:gd name="connsiteY2" fmla="*/ 8 h 86264"/>
                <a:gd name="connsiteX3" fmla="*/ 93362 w 93371"/>
                <a:gd name="connsiteY3" fmla="*/ 66285 h 86264"/>
                <a:gd name="connsiteX4" fmla="*/ 76047 w 93371"/>
                <a:gd name="connsiteY4" fmla="*/ 86264 h 862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371" h="86264">
                  <a:moveTo>
                    <a:pt x="76047" y="86264"/>
                  </a:moveTo>
                  <a:cubicBezTo>
                    <a:pt x="31027" y="84346"/>
                    <a:pt x="4708" y="60638"/>
                    <a:pt x="393" y="26327"/>
                  </a:cubicBezTo>
                  <a:cubicBezTo>
                    <a:pt x="-1739" y="9385"/>
                    <a:pt x="4655" y="-312"/>
                    <a:pt x="23302" y="8"/>
                  </a:cubicBezTo>
                  <a:cubicBezTo>
                    <a:pt x="58145" y="540"/>
                    <a:pt x="94055" y="32294"/>
                    <a:pt x="93362" y="66285"/>
                  </a:cubicBezTo>
                  <a:cubicBezTo>
                    <a:pt x="93202" y="74703"/>
                    <a:pt x="79243" y="82801"/>
                    <a:pt x="76047" y="862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nvSpPr>
          <p:spPr>
            <a:xfrm>
              <a:off x="8553794" y="5605402"/>
              <a:ext cx="94198" cy="78304"/>
            </a:xfrm>
            <a:custGeom>
              <a:gdLst>
                <a:gd name="connsiteX0" fmla="*/ 72068 w 94198"/>
                <a:gd name="connsiteY0" fmla="*/ 78305 h 78304"/>
                <a:gd name="connsiteX1" fmla="*/ 197 w 94198"/>
                <a:gd name="connsiteY1" fmla="*/ 31154 h 78304"/>
                <a:gd name="connsiteX2" fmla="*/ 8242 w 94198"/>
                <a:gd name="connsiteY2" fmla="*/ 3929 h 78304"/>
                <a:gd name="connsiteX3" fmla="*/ 87039 w 94198"/>
                <a:gd name="connsiteY3" fmla="*/ 33125 h 78304"/>
                <a:gd name="connsiteX4" fmla="*/ 92793 w 94198"/>
                <a:gd name="connsiteY4" fmla="*/ 68342 h 78304"/>
                <a:gd name="connsiteX5" fmla="*/ 72068 w 94198"/>
                <a:gd name="connsiteY5" fmla="*/ 78305 h 783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98" h="78304">
                  <a:moveTo>
                    <a:pt x="72068" y="78305"/>
                  </a:moveTo>
                  <a:cubicBezTo>
                    <a:pt x="24385" y="76600"/>
                    <a:pt x="3606" y="61948"/>
                    <a:pt x="197" y="31154"/>
                  </a:cubicBezTo>
                  <a:cubicBezTo>
                    <a:pt x="-816" y="22150"/>
                    <a:pt x="2114" y="7658"/>
                    <a:pt x="8242" y="3929"/>
                  </a:cubicBezTo>
                  <a:cubicBezTo>
                    <a:pt x="27688" y="-8005"/>
                    <a:pt x="72974" y="8830"/>
                    <a:pt x="87039" y="33125"/>
                  </a:cubicBezTo>
                  <a:cubicBezTo>
                    <a:pt x="92793" y="43088"/>
                    <a:pt x="96309" y="58325"/>
                    <a:pt x="92793" y="68342"/>
                  </a:cubicBezTo>
                  <a:cubicBezTo>
                    <a:pt x="90289" y="75268"/>
                    <a:pt x="74093" y="77399"/>
                    <a:pt x="72068" y="783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201"/>
            <p:cNvSpPr/>
            <p:nvPr/>
          </p:nvSpPr>
          <p:spPr>
            <a:xfrm>
              <a:off x="11575630" y="6621139"/>
              <a:ext cx="123763" cy="102067"/>
            </a:xfrm>
            <a:custGeom>
              <a:gdLst>
                <a:gd name="connsiteX0" fmla="*/ 123764 w 123763"/>
                <a:gd name="connsiteY0" fmla="*/ 102067 h 102067"/>
                <a:gd name="connsiteX1" fmla="*/ 0 w 123763"/>
                <a:gd name="connsiteY1" fmla="*/ 946 h 102067"/>
                <a:gd name="connsiteX2" fmla="*/ 123764 w 123763"/>
                <a:gd name="connsiteY2" fmla="*/ 102067 h 102067"/>
              </a:gdLst>
              <a:cxnLst>
                <a:cxn ang="0">
                  <a:pos x="connsiteX0" y="connsiteY0"/>
                </a:cxn>
                <a:cxn ang="0">
                  <a:pos x="connsiteX1" y="connsiteY1"/>
                </a:cxn>
                <a:cxn ang="0">
                  <a:pos x="connsiteX2" y="connsiteY2"/>
                </a:cxn>
              </a:cxnLst>
              <a:rect l="l" t="t" r="r" b="b"/>
              <a:pathLst>
                <a:path w="123761" h="102065">
                  <a:moveTo>
                    <a:pt x="123764" y="102067"/>
                  </a:moveTo>
                  <a:cubicBezTo>
                    <a:pt x="64998" y="96206"/>
                    <a:pt x="11295" y="52306"/>
                    <a:pt x="0" y="946"/>
                  </a:cubicBezTo>
                  <a:cubicBezTo>
                    <a:pt x="44859" y="-7152"/>
                    <a:pt x="99576" y="37601"/>
                    <a:pt x="123764" y="1020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202"/>
            <p:cNvSpPr/>
            <p:nvPr/>
          </p:nvSpPr>
          <p:spPr>
            <a:xfrm>
              <a:off x="11081000" y="6161513"/>
              <a:ext cx="113161" cy="94199"/>
            </a:xfrm>
            <a:custGeom>
              <a:gdLst>
                <a:gd name="connsiteX0" fmla="*/ 0 w 113161"/>
                <a:gd name="connsiteY0" fmla="*/ 1372 h 94199"/>
                <a:gd name="connsiteX1" fmla="*/ 113162 w 113161"/>
                <a:gd name="connsiteY1" fmla="*/ 92477 h 94199"/>
                <a:gd name="connsiteX2" fmla="*/ 0 w 113161"/>
                <a:gd name="connsiteY2" fmla="*/ 1372 h 94199"/>
              </a:gdLst>
              <a:cxnLst>
                <a:cxn ang="0">
                  <a:pos x="connsiteX0" y="connsiteY0"/>
                </a:cxn>
                <a:cxn ang="0">
                  <a:pos x="connsiteX1" y="connsiteY1"/>
                </a:cxn>
                <a:cxn ang="0">
                  <a:pos x="connsiteX2" y="connsiteY2"/>
                </a:cxn>
              </a:cxnLst>
              <a:rect l="l" t="t" r="r" b="b"/>
              <a:pathLst>
                <a:path w="113161" h="94199">
                  <a:moveTo>
                    <a:pt x="0" y="1372"/>
                  </a:moveTo>
                  <a:cubicBezTo>
                    <a:pt x="54450" y="-6566"/>
                    <a:pt x="86683" y="19433"/>
                    <a:pt x="113162" y="92477"/>
                  </a:cubicBezTo>
                  <a:cubicBezTo>
                    <a:pt x="67609" y="102706"/>
                    <a:pt x="22963" y="66744"/>
                    <a:pt x="0" y="13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nvSpPr>
          <p:spPr>
            <a:xfrm>
              <a:off x="8301763" y="6279904"/>
              <a:ext cx="95223" cy="74218"/>
            </a:xfrm>
            <a:custGeom>
              <a:gdLst>
                <a:gd name="connsiteX0" fmla="*/ 39702 w 95223"/>
                <a:gd name="connsiteY0" fmla="*/ 619 h 74218"/>
                <a:gd name="connsiteX1" fmla="*/ 95218 w 95223"/>
                <a:gd name="connsiteY1" fmla="*/ 52458 h 74218"/>
                <a:gd name="connsiteX2" fmla="*/ 61386 w 95223"/>
                <a:gd name="connsiteY2" fmla="*/ 73982 h 74218"/>
                <a:gd name="connsiteX3" fmla="*/ 11 w 95223"/>
                <a:gd name="connsiteY3" fmla="*/ 27577 h 74218"/>
                <a:gd name="connsiteX4" fmla="*/ 39702 w 95223"/>
                <a:gd name="connsiteY4" fmla="*/ 619 h 742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23" h="74218">
                  <a:moveTo>
                    <a:pt x="39702" y="619"/>
                  </a:moveTo>
                  <a:cubicBezTo>
                    <a:pt x="73534" y="885"/>
                    <a:pt x="95644" y="21823"/>
                    <a:pt x="95218" y="52458"/>
                  </a:cubicBezTo>
                  <a:cubicBezTo>
                    <a:pt x="94845" y="77339"/>
                    <a:pt x="77476" y="74195"/>
                    <a:pt x="61386" y="73982"/>
                  </a:cubicBezTo>
                  <a:cubicBezTo>
                    <a:pt x="23719" y="73502"/>
                    <a:pt x="490" y="55974"/>
                    <a:pt x="11" y="27577"/>
                  </a:cubicBezTo>
                  <a:cubicBezTo>
                    <a:pt x="-522" y="-1672"/>
                    <a:pt x="19244" y="-980"/>
                    <a:pt x="39702" y="6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nvSpPr>
          <p:spPr>
            <a:xfrm>
              <a:off x="9978953" y="5284126"/>
              <a:ext cx="94445" cy="86594"/>
            </a:xfrm>
            <a:custGeom>
              <a:gdLst>
                <a:gd name="connsiteX0" fmla="*/ 0 w 94445"/>
                <a:gd name="connsiteY0" fmla="*/ 2876 h 86594"/>
                <a:gd name="connsiteX1" fmla="*/ 94301 w 94445"/>
                <a:gd name="connsiteY1" fmla="*/ 70379 h 86594"/>
                <a:gd name="connsiteX2" fmla="*/ 72564 w 94445"/>
                <a:gd name="connsiteY2" fmla="*/ 86575 h 86594"/>
                <a:gd name="connsiteX3" fmla="*/ 0 w 94445"/>
                <a:gd name="connsiteY3" fmla="*/ 2876 h 86594"/>
              </a:gdLst>
              <a:cxnLst>
                <a:cxn ang="0">
                  <a:pos x="connsiteX0" y="connsiteY0"/>
                </a:cxn>
                <a:cxn ang="0">
                  <a:pos x="connsiteX1" y="connsiteY1"/>
                </a:cxn>
                <a:cxn ang="0">
                  <a:pos x="connsiteX2" y="connsiteY2"/>
                </a:cxn>
                <a:cxn ang="0">
                  <a:pos x="connsiteX3" y="connsiteY3"/>
                </a:cxn>
              </a:cxnLst>
              <a:rect l="l" t="t" r="r" b="b"/>
              <a:pathLst>
                <a:path w="94445" h="86594">
                  <a:moveTo>
                    <a:pt x="0" y="2876"/>
                  </a:moveTo>
                  <a:cubicBezTo>
                    <a:pt x="45286" y="-10870"/>
                    <a:pt x="97551" y="26798"/>
                    <a:pt x="94301" y="70379"/>
                  </a:cubicBezTo>
                  <a:cubicBezTo>
                    <a:pt x="93822" y="76559"/>
                    <a:pt x="79703" y="87108"/>
                    <a:pt x="72564" y="86575"/>
                  </a:cubicBezTo>
                  <a:cubicBezTo>
                    <a:pt x="36282" y="83805"/>
                    <a:pt x="9004" y="51518"/>
                    <a:pt x="0" y="2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nvSpPr>
          <p:spPr>
            <a:xfrm>
              <a:off x="8592211" y="5285069"/>
              <a:ext cx="91263" cy="80836"/>
            </a:xfrm>
            <a:custGeom>
              <a:gdLst>
                <a:gd name="connsiteX0" fmla="*/ 71584 w 91263"/>
                <a:gd name="connsiteY0" fmla="*/ 80837 h 80836"/>
                <a:gd name="connsiteX1" fmla="*/ 32 w 91263"/>
                <a:gd name="connsiteY1" fmla="*/ 23350 h 80836"/>
                <a:gd name="connsiteX2" fmla="*/ 34183 w 91263"/>
                <a:gd name="connsiteY2" fmla="*/ 121 h 80836"/>
                <a:gd name="connsiteX3" fmla="*/ 90498 w 91263"/>
                <a:gd name="connsiteY3" fmla="*/ 60911 h 80836"/>
                <a:gd name="connsiteX4" fmla="*/ 71584 w 91263"/>
                <a:gd name="connsiteY4" fmla="*/ 80837 h 808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263" h="80836">
                  <a:moveTo>
                    <a:pt x="71584" y="80837"/>
                  </a:moveTo>
                  <a:cubicBezTo>
                    <a:pt x="24327" y="77587"/>
                    <a:pt x="-1033" y="53825"/>
                    <a:pt x="32" y="23350"/>
                  </a:cubicBezTo>
                  <a:cubicBezTo>
                    <a:pt x="885" y="-572"/>
                    <a:pt x="17773" y="-358"/>
                    <a:pt x="34183" y="121"/>
                  </a:cubicBezTo>
                  <a:cubicBezTo>
                    <a:pt x="67162" y="1133"/>
                    <a:pt x="96411" y="31235"/>
                    <a:pt x="90498" y="60911"/>
                  </a:cubicBezTo>
                  <a:cubicBezTo>
                    <a:pt x="88686" y="70288"/>
                    <a:pt x="75100" y="77374"/>
                    <a:pt x="71584" y="808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nvSpPr>
          <p:spPr>
            <a:xfrm>
              <a:off x="10299683" y="5477735"/>
              <a:ext cx="98527" cy="97254"/>
            </a:xfrm>
            <a:custGeom>
              <a:gdLst>
                <a:gd name="connsiteX0" fmla="*/ 8419 w 98527"/>
                <a:gd name="connsiteY0" fmla="*/ 0 h 97254"/>
                <a:gd name="connsiteX1" fmla="*/ 97872 w 98527"/>
                <a:gd name="connsiteY1" fmla="*/ 73790 h 97254"/>
                <a:gd name="connsiteX2" fmla="*/ 75069 w 98527"/>
                <a:gd name="connsiteY2" fmla="*/ 95420 h 97254"/>
                <a:gd name="connsiteX3" fmla="*/ 374 w 98527"/>
                <a:gd name="connsiteY3" fmla="*/ 22856 h 97254"/>
                <a:gd name="connsiteX4" fmla="*/ 8419 w 98527"/>
                <a:gd name="connsiteY4" fmla="*/ 0 h 972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527" h="97254">
                  <a:moveTo>
                    <a:pt x="8419" y="0"/>
                  </a:moveTo>
                  <a:cubicBezTo>
                    <a:pt x="48804" y="1225"/>
                    <a:pt x="92811" y="42143"/>
                    <a:pt x="97872" y="73790"/>
                  </a:cubicBezTo>
                  <a:cubicBezTo>
                    <a:pt x="101016" y="93236"/>
                    <a:pt x="92758" y="101174"/>
                    <a:pt x="75069" y="95420"/>
                  </a:cubicBezTo>
                  <a:cubicBezTo>
                    <a:pt x="38787" y="83486"/>
                    <a:pt x="12096" y="59777"/>
                    <a:pt x="374" y="22856"/>
                  </a:cubicBezTo>
                  <a:cubicBezTo>
                    <a:pt x="-1810" y="15930"/>
                    <a:pt x="6182" y="5807"/>
                    <a:pt x="84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207"/>
            <p:cNvSpPr/>
            <p:nvPr/>
          </p:nvSpPr>
          <p:spPr>
            <a:xfrm>
              <a:off x="9580639" y="5211020"/>
              <a:ext cx="93096" cy="86544"/>
            </a:xfrm>
            <a:custGeom>
              <a:gdLst>
                <a:gd name="connsiteX0" fmla="*/ 863 w 93096"/>
                <a:gd name="connsiteY0" fmla="*/ 328 h 86544"/>
                <a:gd name="connsiteX1" fmla="*/ 89464 w 93096"/>
                <a:gd name="connsiteY1" fmla="*/ 52327 h 86544"/>
                <a:gd name="connsiteX2" fmla="*/ 90423 w 93096"/>
                <a:gd name="connsiteY2" fmla="*/ 81576 h 86544"/>
                <a:gd name="connsiteX3" fmla="*/ 64157 w 93096"/>
                <a:gd name="connsiteY3" fmla="*/ 86105 h 86544"/>
                <a:gd name="connsiteX4" fmla="*/ 863 w 93096"/>
                <a:gd name="connsiteY4" fmla="*/ 328 h 865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096" h="86544">
                  <a:moveTo>
                    <a:pt x="863" y="328"/>
                  </a:moveTo>
                  <a:cubicBezTo>
                    <a:pt x="44178" y="-2869"/>
                    <a:pt x="71669" y="17536"/>
                    <a:pt x="89464" y="52327"/>
                  </a:cubicBezTo>
                  <a:cubicBezTo>
                    <a:pt x="93672" y="60531"/>
                    <a:pt x="94525" y="74117"/>
                    <a:pt x="90423" y="81576"/>
                  </a:cubicBezTo>
                  <a:cubicBezTo>
                    <a:pt x="87652" y="86531"/>
                    <a:pt x="73054" y="87170"/>
                    <a:pt x="64157" y="86105"/>
                  </a:cubicBezTo>
                  <a:cubicBezTo>
                    <a:pt x="23346" y="81470"/>
                    <a:pt x="-5424" y="43269"/>
                    <a:pt x="863" y="3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208"/>
            <p:cNvSpPr/>
            <p:nvPr/>
          </p:nvSpPr>
          <p:spPr>
            <a:xfrm>
              <a:off x="10104756" y="5303446"/>
              <a:ext cx="100094" cy="89259"/>
            </a:xfrm>
            <a:custGeom>
              <a:gdLst>
                <a:gd name="connsiteX0" fmla="*/ 100095 w 100094"/>
                <a:gd name="connsiteY0" fmla="*/ 88566 h 89259"/>
                <a:gd name="connsiteX1" fmla="*/ 2064 w 100094"/>
                <a:gd name="connsiteY1" fmla="*/ 31932 h 89259"/>
                <a:gd name="connsiteX2" fmla="*/ 28329 w 100094"/>
                <a:gd name="connsiteY2" fmla="*/ 3748 h 89259"/>
                <a:gd name="connsiteX3" fmla="*/ 84324 w 100094"/>
                <a:gd name="connsiteY3" fmla="*/ 51058 h 89259"/>
                <a:gd name="connsiteX4" fmla="*/ 100095 w 100094"/>
                <a:gd name="connsiteY4" fmla="*/ 88566 h 892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94" h="89259">
                  <a:moveTo>
                    <a:pt x="100095" y="88566"/>
                  </a:moveTo>
                  <a:cubicBezTo>
                    <a:pt x="50067" y="93627"/>
                    <a:pt x="11973" y="70611"/>
                    <a:pt x="2064" y="31932"/>
                  </a:cubicBezTo>
                  <a:cubicBezTo>
                    <a:pt x="-4596" y="5986"/>
                    <a:pt x="5047" y="-6908"/>
                    <a:pt x="28329" y="3748"/>
                  </a:cubicBezTo>
                  <a:cubicBezTo>
                    <a:pt x="49800" y="13551"/>
                    <a:pt x="67595" y="33210"/>
                    <a:pt x="84324" y="51058"/>
                  </a:cubicBezTo>
                  <a:cubicBezTo>
                    <a:pt x="92369" y="59583"/>
                    <a:pt x="94287" y="73968"/>
                    <a:pt x="100095" y="885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nvSpPr>
          <p:spPr>
            <a:xfrm>
              <a:off x="8847453" y="5142625"/>
              <a:ext cx="91429" cy="77065"/>
            </a:xfrm>
            <a:custGeom>
              <a:gdLst>
                <a:gd name="connsiteX0" fmla="*/ 76657 w 91429"/>
                <a:gd name="connsiteY0" fmla="*/ 77033 h 77065"/>
                <a:gd name="connsiteX1" fmla="*/ 97 w 91429"/>
                <a:gd name="connsiteY1" fmla="*/ 19174 h 77065"/>
                <a:gd name="connsiteX2" fmla="*/ 20769 w 91429"/>
                <a:gd name="connsiteY2" fmla="*/ 207 h 77065"/>
                <a:gd name="connsiteX3" fmla="*/ 91415 w 91429"/>
                <a:gd name="connsiteY3" fmla="*/ 53378 h 77065"/>
                <a:gd name="connsiteX4" fmla="*/ 76657 w 91429"/>
                <a:gd name="connsiteY4" fmla="*/ 77033 h 770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29" h="77065">
                  <a:moveTo>
                    <a:pt x="76657" y="77033"/>
                  </a:moveTo>
                  <a:cubicBezTo>
                    <a:pt x="29453" y="78099"/>
                    <a:pt x="-1981" y="52100"/>
                    <a:pt x="97" y="19174"/>
                  </a:cubicBezTo>
                  <a:cubicBezTo>
                    <a:pt x="523" y="12141"/>
                    <a:pt x="13150" y="740"/>
                    <a:pt x="20769" y="207"/>
                  </a:cubicBezTo>
                  <a:cubicBezTo>
                    <a:pt x="59715" y="-2510"/>
                    <a:pt x="92214" y="21838"/>
                    <a:pt x="91415" y="53378"/>
                  </a:cubicBezTo>
                  <a:cubicBezTo>
                    <a:pt x="91202" y="62915"/>
                    <a:pt x="79854" y="72238"/>
                    <a:pt x="76657" y="770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210"/>
            <p:cNvSpPr/>
            <p:nvPr/>
          </p:nvSpPr>
          <p:spPr>
            <a:xfrm>
              <a:off x="8047624" y="6131254"/>
              <a:ext cx="93099" cy="74415"/>
            </a:xfrm>
            <a:custGeom>
              <a:gdLst>
                <a:gd name="connsiteX0" fmla="*/ 60858 w 93099"/>
                <a:gd name="connsiteY0" fmla="*/ 73987 h 74415"/>
                <a:gd name="connsiteX1" fmla="*/ 69 w 93099"/>
                <a:gd name="connsiteY1" fmla="*/ 25878 h 74415"/>
                <a:gd name="connsiteX2" fmla="*/ 49830 w 93099"/>
                <a:gd name="connsiteY2" fmla="*/ 251 h 74415"/>
                <a:gd name="connsiteX3" fmla="*/ 93091 w 93099"/>
                <a:gd name="connsiteY3" fmla="*/ 49639 h 74415"/>
                <a:gd name="connsiteX4" fmla="*/ 60858 w 93099"/>
                <a:gd name="connsiteY4" fmla="*/ 73987 h 744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099" h="74415">
                  <a:moveTo>
                    <a:pt x="60858" y="73987"/>
                  </a:moveTo>
                  <a:cubicBezTo>
                    <a:pt x="28679" y="72975"/>
                    <a:pt x="-1636" y="49213"/>
                    <a:pt x="69" y="25878"/>
                  </a:cubicBezTo>
                  <a:cubicBezTo>
                    <a:pt x="2519" y="-7048"/>
                    <a:pt x="31716" y="2542"/>
                    <a:pt x="49830" y="251"/>
                  </a:cubicBezTo>
                  <a:cubicBezTo>
                    <a:pt x="73645" y="-2786"/>
                    <a:pt x="92665" y="22201"/>
                    <a:pt x="93091" y="49639"/>
                  </a:cubicBezTo>
                  <a:cubicBezTo>
                    <a:pt x="93518" y="75319"/>
                    <a:pt x="76415" y="75266"/>
                    <a:pt x="60858" y="73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211"/>
            <p:cNvSpPr/>
            <p:nvPr/>
          </p:nvSpPr>
          <p:spPr>
            <a:xfrm>
              <a:off x="10807448" y="5853805"/>
              <a:ext cx="103224" cy="98756"/>
            </a:xfrm>
            <a:custGeom>
              <a:gdLst>
                <a:gd name="connsiteX0" fmla="*/ 103224 w 103224"/>
                <a:gd name="connsiteY0" fmla="*/ 98740 h 98756"/>
                <a:gd name="connsiteX1" fmla="*/ 25 w 103224"/>
                <a:gd name="connsiteY1" fmla="*/ 16639 h 98756"/>
                <a:gd name="connsiteX2" fmla="*/ 19205 w 103224"/>
                <a:gd name="connsiteY2" fmla="*/ 17 h 98756"/>
                <a:gd name="connsiteX3" fmla="*/ 103224 w 103224"/>
                <a:gd name="connsiteY3" fmla="*/ 98740 h 98756"/>
              </a:gdLst>
              <a:cxnLst>
                <a:cxn ang="0">
                  <a:pos x="connsiteX0" y="connsiteY0"/>
                </a:cxn>
                <a:cxn ang="0">
                  <a:pos x="connsiteX1" y="connsiteY1"/>
                </a:cxn>
                <a:cxn ang="0">
                  <a:pos x="connsiteX2" y="connsiteY2"/>
                </a:cxn>
                <a:cxn ang="0">
                  <a:pos x="connsiteX3" y="connsiteY3"/>
                </a:cxn>
              </a:cxnLst>
              <a:rect l="l" t="t" r="r" b="b"/>
              <a:pathLst>
                <a:path w="103223" h="98756">
                  <a:moveTo>
                    <a:pt x="103224" y="98740"/>
                  </a:moveTo>
                  <a:cubicBezTo>
                    <a:pt x="62520" y="99752"/>
                    <a:pt x="5193" y="54360"/>
                    <a:pt x="25" y="16639"/>
                  </a:cubicBezTo>
                  <a:cubicBezTo>
                    <a:pt x="-667" y="11791"/>
                    <a:pt x="13025" y="-516"/>
                    <a:pt x="19205" y="17"/>
                  </a:cubicBezTo>
                  <a:cubicBezTo>
                    <a:pt x="55008" y="3267"/>
                    <a:pt x="100507" y="57184"/>
                    <a:pt x="103224" y="987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nvSpPr>
          <p:spPr>
            <a:xfrm>
              <a:off x="8489364" y="5445792"/>
              <a:ext cx="90592" cy="77336"/>
            </a:xfrm>
            <a:custGeom>
              <a:gdLst>
                <a:gd name="connsiteX0" fmla="*/ 70593 w 90592"/>
                <a:gd name="connsiteY0" fmla="*/ 77336 h 77336"/>
                <a:gd name="connsiteX1" fmla="*/ 0 w 90592"/>
                <a:gd name="connsiteY1" fmla="*/ 18304 h 77336"/>
                <a:gd name="connsiteX2" fmla="*/ 25946 w 90592"/>
                <a:gd name="connsiteY2" fmla="*/ 30 h 77336"/>
                <a:gd name="connsiteX3" fmla="*/ 90252 w 90592"/>
                <a:gd name="connsiteY3" fmla="*/ 54853 h 77336"/>
                <a:gd name="connsiteX4" fmla="*/ 70593 w 90592"/>
                <a:gd name="connsiteY4" fmla="*/ 77336 h 773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592" h="77336">
                  <a:moveTo>
                    <a:pt x="70593" y="77336"/>
                  </a:moveTo>
                  <a:cubicBezTo>
                    <a:pt x="25307" y="77442"/>
                    <a:pt x="53" y="50750"/>
                    <a:pt x="0" y="18304"/>
                  </a:cubicBezTo>
                  <a:cubicBezTo>
                    <a:pt x="0" y="-2154"/>
                    <a:pt x="12840" y="137"/>
                    <a:pt x="25946" y="30"/>
                  </a:cubicBezTo>
                  <a:cubicBezTo>
                    <a:pt x="64199" y="-290"/>
                    <a:pt x="94142" y="23206"/>
                    <a:pt x="90252" y="54853"/>
                  </a:cubicBezTo>
                  <a:cubicBezTo>
                    <a:pt x="88974" y="65295"/>
                    <a:pt x="73683" y="74033"/>
                    <a:pt x="70593" y="773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nvSpPr>
          <p:spPr>
            <a:xfrm>
              <a:off x="8695389" y="5137179"/>
              <a:ext cx="83889" cy="82159"/>
            </a:xfrm>
            <a:custGeom>
              <a:gdLst>
                <a:gd name="connsiteX0" fmla="*/ 63667 w 83889"/>
                <a:gd name="connsiteY0" fmla="*/ 82160 h 82159"/>
                <a:gd name="connsiteX1" fmla="*/ 14705 w 83889"/>
                <a:gd name="connsiteY1" fmla="*/ 55041 h 82159"/>
                <a:gd name="connsiteX2" fmla="*/ 0 w 83889"/>
                <a:gd name="connsiteY2" fmla="*/ 1657 h 82159"/>
                <a:gd name="connsiteX3" fmla="*/ 59085 w 83889"/>
                <a:gd name="connsiteY3" fmla="*/ 5333 h 82159"/>
                <a:gd name="connsiteX4" fmla="*/ 83806 w 83889"/>
                <a:gd name="connsiteY4" fmla="*/ 60529 h 82159"/>
                <a:gd name="connsiteX5" fmla="*/ 63667 w 83889"/>
                <a:gd name="connsiteY5" fmla="*/ 82160 h 82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9" h="82159">
                  <a:moveTo>
                    <a:pt x="63667" y="82160"/>
                  </a:moveTo>
                  <a:cubicBezTo>
                    <a:pt x="44380" y="72143"/>
                    <a:pt x="24028" y="67721"/>
                    <a:pt x="14705" y="55041"/>
                  </a:cubicBezTo>
                  <a:cubicBezTo>
                    <a:pt x="4475" y="41189"/>
                    <a:pt x="4475" y="19772"/>
                    <a:pt x="0" y="1657"/>
                  </a:cubicBezTo>
                  <a:cubicBezTo>
                    <a:pt x="20139" y="2243"/>
                    <a:pt x="45392" y="-4363"/>
                    <a:pt x="59085" y="5333"/>
                  </a:cubicBezTo>
                  <a:cubicBezTo>
                    <a:pt x="73416" y="15456"/>
                    <a:pt x="78105" y="40869"/>
                    <a:pt x="83806" y="60529"/>
                  </a:cubicBezTo>
                  <a:cubicBezTo>
                    <a:pt x="85031" y="64791"/>
                    <a:pt x="72511" y="73049"/>
                    <a:pt x="63667" y="821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214"/>
            <p:cNvSpPr/>
            <p:nvPr/>
          </p:nvSpPr>
          <p:spPr>
            <a:xfrm>
              <a:off x="8116685" y="6296666"/>
              <a:ext cx="93588" cy="73485"/>
            </a:xfrm>
            <a:custGeom>
              <a:gdLst>
                <a:gd name="connsiteX0" fmla="*/ 36711 w 93588"/>
                <a:gd name="connsiteY0" fmla="*/ 0 h 73485"/>
                <a:gd name="connsiteX1" fmla="*/ 93558 w 93588"/>
                <a:gd name="connsiteY1" fmla="*/ 48909 h 73485"/>
                <a:gd name="connsiteX2" fmla="*/ 54612 w 93588"/>
                <a:gd name="connsiteY2" fmla="*/ 73257 h 73485"/>
                <a:gd name="connsiteX3" fmla="*/ 2 w 93588"/>
                <a:gd name="connsiteY3" fmla="*/ 25413 h 73485"/>
                <a:gd name="connsiteX4" fmla="*/ 36711 w 93588"/>
                <a:gd name="connsiteY4" fmla="*/ 0 h 734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588" h="73485">
                  <a:moveTo>
                    <a:pt x="36711" y="0"/>
                  </a:moveTo>
                  <a:cubicBezTo>
                    <a:pt x="72407" y="53"/>
                    <a:pt x="92546" y="18221"/>
                    <a:pt x="93558" y="48909"/>
                  </a:cubicBezTo>
                  <a:cubicBezTo>
                    <a:pt x="94570" y="79437"/>
                    <a:pt x="69690" y="71552"/>
                    <a:pt x="54612" y="73257"/>
                  </a:cubicBezTo>
                  <a:cubicBezTo>
                    <a:pt x="28666" y="76240"/>
                    <a:pt x="269" y="49548"/>
                    <a:pt x="2" y="25413"/>
                  </a:cubicBezTo>
                  <a:cubicBezTo>
                    <a:pt x="-264" y="-2771"/>
                    <a:pt x="20887" y="1119"/>
                    <a:pt x="367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 name="任意多边形: 形状 215"/>
            <p:cNvSpPr/>
            <p:nvPr/>
          </p:nvSpPr>
          <p:spPr>
            <a:xfrm>
              <a:off x="11192244" y="6195278"/>
              <a:ext cx="111176" cy="98510"/>
            </a:xfrm>
            <a:custGeom>
              <a:gdLst>
                <a:gd name="connsiteX0" fmla="*/ 0 w 111176"/>
                <a:gd name="connsiteY0" fmla="*/ 0 h 98510"/>
                <a:gd name="connsiteX1" fmla="*/ 110924 w 111176"/>
                <a:gd name="connsiteY1" fmla="*/ 98510 h 98510"/>
                <a:gd name="connsiteX2" fmla="*/ 0 w 111176"/>
                <a:gd name="connsiteY2" fmla="*/ 0 h 98510"/>
              </a:gdLst>
              <a:cxnLst>
                <a:cxn ang="0">
                  <a:pos x="connsiteX0" y="connsiteY0"/>
                </a:cxn>
                <a:cxn ang="0">
                  <a:pos x="connsiteX1" y="connsiteY1"/>
                </a:cxn>
                <a:cxn ang="0">
                  <a:pos x="connsiteX2" y="connsiteY2"/>
                </a:cxn>
              </a:cxnLst>
              <a:rect l="l" t="t" r="r" b="b"/>
              <a:pathLst>
                <a:path w="111175" h="98510">
                  <a:moveTo>
                    <a:pt x="0" y="0"/>
                  </a:moveTo>
                  <a:cubicBezTo>
                    <a:pt x="66171" y="4795"/>
                    <a:pt x="115133" y="49335"/>
                    <a:pt x="110924" y="98510"/>
                  </a:cubicBezTo>
                  <a:cubicBezTo>
                    <a:pt x="48909" y="95367"/>
                    <a:pt x="24828" y="4981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nvSpPr>
          <p:spPr>
            <a:xfrm>
              <a:off x="8277744" y="5779184"/>
              <a:ext cx="93193" cy="75452"/>
            </a:xfrm>
            <a:custGeom>
              <a:gdLst>
                <a:gd name="connsiteX0" fmla="*/ 31489 w 93193"/>
                <a:gd name="connsiteY0" fmla="*/ 849 h 75452"/>
                <a:gd name="connsiteX1" fmla="*/ 93184 w 93193"/>
                <a:gd name="connsiteY1" fmla="*/ 52368 h 75452"/>
                <a:gd name="connsiteX2" fmla="*/ 53066 w 93193"/>
                <a:gd name="connsiteY2" fmla="*/ 75171 h 75452"/>
                <a:gd name="connsiteX3" fmla="*/ 1 w 93193"/>
                <a:gd name="connsiteY3" fmla="*/ 23492 h 75452"/>
                <a:gd name="connsiteX4" fmla="*/ 31489 w 93193"/>
                <a:gd name="connsiteY4" fmla="*/ 849 h 7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193" h="75452">
                  <a:moveTo>
                    <a:pt x="31489" y="849"/>
                  </a:moveTo>
                  <a:cubicBezTo>
                    <a:pt x="68250" y="2394"/>
                    <a:pt x="93770" y="23864"/>
                    <a:pt x="93184" y="52368"/>
                  </a:cubicBezTo>
                  <a:cubicBezTo>
                    <a:pt x="92598" y="81777"/>
                    <a:pt x="68676" y="74372"/>
                    <a:pt x="53066" y="75171"/>
                  </a:cubicBezTo>
                  <a:cubicBezTo>
                    <a:pt x="23124" y="76663"/>
                    <a:pt x="-212" y="51729"/>
                    <a:pt x="1" y="23492"/>
                  </a:cubicBezTo>
                  <a:cubicBezTo>
                    <a:pt x="215" y="-57"/>
                    <a:pt x="14653" y="-1602"/>
                    <a:pt x="31489" y="8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nvSpPr>
          <p:spPr>
            <a:xfrm>
              <a:off x="8323422" y="5446098"/>
              <a:ext cx="91587" cy="78202"/>
            </a:xfrm>
            <a:custGeom>
              <a:gdLst>
                <a:gd name="connsiteX0" fmla="*/ 69510 w 91587"/>
                <a:gd name="connsiteY0" fmla="*/ 78202 h 78202"/>
                <a:gd name="connsiteX1" fmla="*/ 89 w 91587"/>
                <a:gd name="connsiteY1" fmla="*/ 22740 h 78202"/>
                <a:gd name="connsiteX2" fmla="*/ 31203 w 91587"/>
                <a:gd name="connsiteY2" fmla="*/ 150 h 78202"/>
                <a:gd name="connsiteX3" fmla="*/ 91141 w 91587"/>
                <a:gd name="connsiteY3" fmla="*/ 56252 h 78202"/>
                <a:gd name="connsiteX4" fmla="*/ 69510 w 91587"/>
                <a:gd name="connsiteY4" fmla="*/ 78202 h 782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587" h="78202">
                  <a:moveTo>
                    <a:pt x="69510" y="78202"/>
                  </a:moveTo>
                  <a:cubicBezTo>
                    <a:pt x="21081" y="76550"/>
                    <a:pt x="-1616" y="54387"/>
                    <a:pt x="89" y="22740"/>
                  </a:cubicBezTo>
                  <a:cubicBezTo>
                    <a:pt x="1208" y="1909"/>
                    <a:pt x="14634" y="-755"/>
                    <a:pt x="31203" y="150"/>
                  </a:cubicBezTo>
                  <a:cubicBezTo>
                    <a:pt x="59600" y="1695"/>
                    <a:pt x="96042" y="33183"/>
                    <a:pt x="91141" y="56252"/>
                  </a:cubicBezTo>
                  <a:cubicBezTo>
                    <a:pt x="88796" y="67067"/>
                    <a:pt x="72867" y="75005"/>
                    <a:pt x="69510" y="782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 name="任意多边形: 形状 218"/>
            <p:cNvSpPr/>
            <p:nvPr/>
          </p:nvSpPr>
          <p:spPr>
            <a:xfrm>
              <a:off x="8073184" y="6641212"/>
              <a:ext cx="90838" cy="79868"/>
            </a:xfrm>
            <a:custGeom>
              <a:gdLst>
                <a:gd name="connsiteX0" fmla="*/ 35672 w 90838"/>
                <a:gd name="connsiteY0" fmla="*/ 0 h 79868"/>
                <a:gd name="connsiteX1" fmla="*/ 90761 w 90838"/>
                <a:gd name="connsiteY1" fmla="*/ 52745 h 79868"/>
                <a:gd name="connsiteX2" fmla="*/ 47339 w 90838"/>
                <a:gd name="connsiteY2" fmla="*/ 79490 h 79868"/>
                <a:gd name="connsiteX3" fmla="*/ 615 w 90838"/>
                <a:gd name="connsiteY3" fmla="*/ 32073 h 79868"/>
                <a:gd name="connsiteX4" fmla="*/ 35672 w 90838"/>
                <a:gd name="connsiteY4" fmla="*/ 0 h 79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838" h="79868">
                  <a:moveTo>
                    <a:pt x="35672" y="0"/>
                  </a:moveTo>
                  <a:cubicBezTo>
                    <a:pt x="72433" y="5914"/>
                    <a:pt x="89162" y="21577"/>
                    <a:pt x="90761" y="52745"/>
                  </a:cubicBezTo>
                  <a:cubicBezTo>
                    <a:pt x="92519" y="87642"/>
                    <a:pt x="64069" y="77040"/>
                    <a:pt x="47339" y="79490"/>
                  </a:cubicBezTo>
                  <a:cubicBezTo>
                    <a:pt x="21500" y="83220"/>
                    <a:pt x="-4340" y="58765"/>
                    <a:pt x="615" y="32073"/>
                  </a:cubicBezTo>
                  <a:cubicBezTo>
                    <a:pt x="2853" y="19606"/>
                    <a:pt x="23418" y="10602"/>
                    <a:pt x="356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 name="任意多边形: 形状 219"/>
            <p:cNvSpPr/>
            <p:nvPr/>
          </p:nvSpPr>
          <p:spPr>
            <a:xfrm>
              <a:off x="10998154" y="6026423"/>
              <a:ext cx="111190" cy="93527"/>
            </a:xfrm>
            <a:custGeom>
              <a:gdLst>
                <a:gd name="connsiteX0" fmla="*/ 0 w 111190"/>
                <a:gd name="connsiteY0" fmla="*/ 72 h 93527"/>
                <a:gd name="connsiteX1" fmla="*/ 111190 w 111190"/>
                <a:gd name="connsiteY1" fmla="*/ 89632 h 93527"/>
                <a:gd name="connsiteX2" fmla="*/ 0 w 111190"/>
                <a:gd name="connsiteY2" fmla="*/ 72 h 93527"/>
              </a:gdLst>
              <a:cxnLst>
                <a:cxn ang="0">
                  <a:pos x="connsiteX0" y="connsiteY0"/>
                </a:cxn>
                <a:cxn ang="0">
                  <a:pos x="connsiteX1" y="connsiteY1"/>
                </a:cxn>
                <a:cxn ang="0">
                  <a:pos x="connsiteX2" y="connsiteY2"/>
                </a:cxn>
              </a:cxnLst>
              <a:rect l="l" t="t" r="r" b="b"/>
              <a:pathLst>
                <a:path w="111189" h="93527">
                  <a:moveTo>
                    <a:pt x="0" y="72"/>
                  </a:moveTo>
                  <a:cubicBezTo>
                    <a:pt x="54556" y="-1580"/>
                    <a:pt x="86896" y="25059"/>
                    <a:pt x="111190" y="89632"/>
                  </a:cubicBezTo>
                  <a:cubicBezTo>
                    <a:pt x="65531" y="104443"/>
                    <a:pt x="31541" y="77538"/>
                    <a:pt x="0" y="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nvSpPr>
          <p:spPr>
            <a:xfrm>
              <a:off x="10232337" y="5339038"/>
              <a:ext cx="93827" cy="90907"/>
            </a:xfrm>
            <a:custGeom>
              <a:gdLst>
                <a:gd name="connsiteX0" fmla="*/ 270 w 93827"/>
                <a:gd name="connsiteY0" fmla="*/ 495 h 90907"/>
                <a:gd name="connsiteX1" fmla="*/ 93826 w 93827"/>
                <a:gd name="connsiteY1" fmla="*/ 72686 h 90907"/>
                <a:gd name="connsiteX2" fmla="*/ 76671 w 93827"/>
                <a:gd name="connsiteY2" fmla="*/ 90907 h 90907"/>
                <a:gd name="connsiteX3" fmla="*/ 270 w 93827"/>
                <a:gd name="connsiteY3" fmla="*/ 495 h 90907"/>
              </a:gdLst>
              <a:cxnLst>
                <a:cxn ang="0">
                  <a:pos x="connsiteX0" y="connsiteY0"/>
                </a:cxn>
                <a:cxn ang="0">
                  <a:pos x="connsiteX1" y="connsiteY1"/>
                </a:cxn>
                <a:cxn ang="0">
                  <a:pos x="connsiteX2" y="connsiteY2"/>
                </a:cxn>
                <a:cxn ang="0">
                  <a:pos x="connsiteX3" y="connsiteY3"/>
                </a:cxn>
              </a:cxnLst>
              <a:rect l="l" t="t" r="r" b="b"/>
              <a:pathLst>
                <a:path w="93827" h="90907">
                  <a:moveTo>
                    <a:pt x="270" y="495"/>
                  </a:moveTo>
                  <a:cubicBezTo>
                    <a:pt x="38151" y="-4993"/>
                    <a:pt x="92920" y="36191"/>
                    <a:pt x="93826" y="72686"/>
                  </a:cubicBezTo>
                  <a:cubicBezTo>
                    <a:pt x="93986" y="78920"/>
                    <a:pt x="82638" y="90960"/>
                    <a:pt x="76671" y="90907"/>
                  </a:cubicBezTo>
                  <a:cubicBezTo>
                    <a:pt x="39536" y="90641"/>
                    <a:pt x="-3832" y="37896"/>
                    <a:pt x="270" y="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nvSpPr>
          <p:spPr>
            <a:xfrm>
              <a:off x="8162674" y="5955009"/>
              <a:ext cx="93112" cy="72605"/>
            </a:xfrm>
            <a:custGeom>
              <a:gdLst>
                <a:gd name="connsiteX0" fmla="*/ 74741 w 93112"/>
                <a:gd name="connsiteY0" fmla="*/ 72605 h 72605"/>
                <a:gd name="connsiteX1" fmla="*/ 99 w 93112"/>
                <a:gd name="connsiteY1" fmla="*/ 20766 h 72605"/>
                <a:gd name="connsiteX2" fmla="*/ 35901 w 93112"/>
                <a:gd name="connsiteY2" fmla="*/ 307 h 72605"/>
                <a:gd name="connsiteX3" fmla="*/ 92855 w 93112"/>
                <a:gd name="connsiteY3" fmla="*/ 50974 h 72605"/>
                <a:gd name="connsiteX4" fmla="*/ 74741 w 93112"/>
                <a:gd name="connsiteY4" fmla="*/ 72605 h 726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112" h="72605">
                  <a:moveTo>
                    <a:pt x="74741" y="72605"/>
                  </a:moveTo>
                  <a:cubicBezTo>
                    <a:pt x="28869" y="72125"/>
                    <a:pt x="-1979" y="47032"/>
                    <a:pt x="99" y="20766"/>
                  </a:cubicBezTo>
                  <a:cubicBezTo>
                    <a:pt x="2017" y="-2996"/>
                    <a:pt x="19545" y="-66"/>
                    <a:pt x="35901" y="307"/>
                  </a:cubicBezTo>
                  <a:cubicBezTo>
                    <a:pt x="76765" y="1160"/>
                    <a:pt x="95572" y="15971"/>
                    <a:pt x="92855" y="50974"/>
                  </a:cubicBezTo>
                  <a:cubicBezTo>
                    <a:pt x="92163" y="60671"/>
                    <a:pt x="77724" y="69302"/>
                    <a:pt x="74741" y="726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nvSpPr>
          <p:spPr>
            <a:xfrm>
              <a:off x="9374932" y="5039242"/>
              <a:ext cx="91631" cy="82492"/>
            </a:xfrm>
            <a:custGeom>
              <a:gdLst>
                <a:gd name="connsiteX0" fmla="*/ 75454 w 91631"/>
                <a:gd name="connsiteY0" fmla="*/ 82492 h 82492"/>
                <a:gd name="connsiteX1" fmla="*/ 13 w 91631"/>
                <a:gd name="connsiteY1" fmla="*/ 17760 h 82492"/>
                <a:gd name="connsiteX2" fmla="*/ 13066 w 91631"/>
                <a:gd name="connsiteY2" fmla="*/ 1244 h 82492"/>
                <a:gd name="connsiteX3" fmla="*/ 91437 w 91631"/>
                <a:gd name="connsiteY3" fmla="*/ 66935 h 82492"/>
                <a:gd name="connsiteX4" fmla="*/ 75454 w 91631"/>
                <a:gd name="connsiteY4" fmla="*/ 82492 h 824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82492">
                  <a:moveTo>
                    <a:pt x="75454" y="82492"/>
                  </a:moveTo>
                  <a:cubicBezTo>
                    <a:pt x="30488" y="80521"/>
                    <a:pt x="2357" y="53616"/>
                    <a:pt x="13" y="17760"/>
                  </a:cubicBezTo>
                  <a:cubicBezTo>
                    <a:pt x="-360" y="12379"/>
                    <a:pt x="7419" y="2789"/>
                    <a:pt x="13066" y="1244"/>
                  </a:cubicBezTo>
                  <a:cubicBezTo>
                    <a:pt x="45938" y="-7654"/>
                    <a:pt x="95113" y="32944"/>
                    <a:pt x="91437" y="66935"/>
                  </a:cubicBezTo>
                  <a:cubicBezTo>
                    <a:pt x="90638" y="74447"/>
                    <a:pt x="77425" y="80681"/>
                    <a:pt x="75454" y="824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nvSpPr>
          <p:spPr>
            <a:xfrm>
              <a:off x="9088331" y="5003235"/>
              <a:ext cx="88934" cy="82186"/>
            </a:xfrm>
            <a:custGeom>
              <a:gdLst>
                <a:gd name="connsiteX0" fmla="*/ 88848 w 88934"/>
                <a:gd name="connsiteY0" fmla="*/ 78221 h 82186"/>
                <a:gd name="connsiteX1" fmla="*/ 247 w 88934"/>
                <a:gd name="connsiteY1" fmla="*/ 27554 h 82186"/>
                <a:gd name="connsiteX2" fmla="*/ 28324 w 88934"/>
                <a:gd name="connsiteY2" fmla="*/ 649 h 82186"/>
                <a:gd name="connsiteX3" fmla="*/ 88848 w 88934"/>
                <a:gd name="connsiteY3" fmla="*/ 78221 h 82186"/>
              </a:gdLst>
              <a:cxnLst>
                <a:cxn ang="0">
                  <a:pos x="connsiteX0" y="connsiteY0"/>
                </a:cxn>
                <a:cxn ang="0">
                  <a:pos x="connsiteX1" y="connsiteY1"/>
                </a:cxn>
                <a:cxn ang="0">
                  <a:pos x="connsiteX2" y="connsiteY2"/>
                </a:cxn>
                <a:cxn ang="0">
                  <a:pos x="connsiteX3" y="connsiteY3"/>
                </a:cxn>
              </a:cxnLst>
              <a:rect l="l" t="t" r="r" b="b"/>
              <a:pathLst>
                <a:path w="88934" h="82186">
                  <a:moveTo>
                    <a:pt x="88848" y="78221"/>
                  </a:moveTo>
                  <a:cubicBezTo>
                    <a:pt x="45000" y="92074"/>
                    <a:pt x="3816" y="68312"/>
                    <a:pt x="247" y="27554"/>
                  </a:cubicBezTo>
                  <a:cubicBezTo>
                    <a:pt x="-1618" y="6350"/>
                    <a:pt x="7013" y="-2601"/>
                    <a:pt x="28324" y="649"/>
                  </a:cubicBezTo>
                  <a:cubicBezTo>
                    <a:pt x="65405" y="6297"/>
                    <a:pt x="90606" y="38423"/>
                    <a:pt x="88848" y="782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 name="任意多边形: 形状 224"/>
            <p:cNvSpPr/>
            <p:nvPr/>
          </p:nvSpPr>
          <p:spPr>
            <a:xfrm>
              <a:off x="9651556" y="5080262"/>
              <a:ext cx="91588" cy="86598"/>
            </a:xfrm>
            <a:custGeom>
              <a:gdLst>
                <a:gd name="connsiteX0" fmla="*/ 82266 w 91588"/>
                <a:gd name="connsiteY0" fmla="*/ 86598 h 86598"/>
                <a:gd name="connsiteX1" fmla="*/ 1498 w 91588"/>
                <a:gd name="connsiteY1" fmla="*/ 27780 h 86598"/>
                <a:gd name="connsiteX2" fmla="*/ 26058 w 91588"/>
                <a:gd name="connsiteY2" fmla="*/ 1620 h 86598"/>
                <a:gd name="connsiteX3" fmla="*/ 91164 w 91588"/>
                <a:gd name="connsiteY3" fmla="*/ 61558 h 86598"/>
                <a:gd name="connsiteX4" fmla="*/ 82266 w 91588"/>
                <a:gd name="connsiteY4" fmla="*/ 86598 h 865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588" h="86598">
                  <a:moveTo>
                    <a:pt x="82266" y="86598"/>
                  </a:moveTo>
                  <a:cubicBezTo>
                    <a:pt x="38526" y="85106"/>
                    <a:pt x="9329" y="60759"/>
                    <a:pt x="1498" y="27780"/>
                  </a:cubicBezTo>
                  <a:cubicBezTo>
                    <a:pt x="-3617" y="6096"/>
                    <a:pt x="4321" y="-4240"/>
                    <a:pt x="26058" y="1620"/>
                  </a:cubicBezTo>
                  <a:cubicBezTo>
                    <a:pt x="57705" y="10092"/>
                    <a:pt x="80828" y="30390"/>
                    <a:pt x="91164" y="61558"/>
                  </a:cubicBezTo>
                  <a:cubicBezTo>
                    <a:pt x="93614" y="68963"/>
                    <a:pt x="84771" y="80152"/>
                    <a:pt x="82266" y="865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 name="任意多边形: 形状 225"/>
            <p:cNvSpPr/>
            <p:nvPr/>
          </p:nvSpPr>
          <p:spPr>
            <a:xfrm>
              <a:off x="8000307" y="6482338"/>
              <a:ext cx="91304" cy="70822"/>
            </a:xfrm>
            <a:custGeom>
              <a:gdLst>
                <a:gd name="connsiteX0" fmla="*/ 36997 w 91304"/>
                <a:gd name="connsiteY0" fmla="*/ 0 h 70822"/>
                <a:gd name="connsiteX1" fmla="*/ 91181 w 91304"/>
                <a:gd name="connsiteY1" fmla="*/ 45499 h 70822"/>
                <a:gd name="connsiteX2" fmla="*/ 54579 w 91304"/>
                <a:gd name="connsiteY2" fmla="*/ 70699 h 70822"/>
                <a:gd name="connsiteX3" fmla="*/ 22 w 91304"/>
                <a:gd name="connsiteY3" fmla="*/ 24241 h 70822"/>
                <a:gd name="connsiteX4" fmla="*/ 36997 w 91304"/>
                <a:gd name="connsiteY4" fmla="*/ 0 h 708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304" h="70822">
                  <a:moveTo>
                    <a:pt x="36997" y="0"/>
                  </a:moveTo>
                  <a:cubicBezTo>
                    <a:pt x="74931" y="0"/>
                    <a:pt x="89103" y="13586"/>
                    <a:pt x="91181" y="45499"/>
                  </a:cubicBezTo>
                  <a:cubicBezTo>
                    <a:pt x="93152" y="76134"/>
                    <a:pt x="71148" y="70114"/>
                    <a:pt x="54579" y="70699"/>
                  </a:cubicBezTo>
                  <a:cubicBezTo>
                    <a:pt x="25756" y="71765"/>
                    <a:pt x="-883" y="48429"/>
                    <a:pt x="22" y="24241"/>
                  </a:cubicBezTo>
                  <a:cubicBezTo>
                    <a:pt x="1035" y="-3197"/>
                    <a:pt x="21760" y="586"/>
                    <a:pt x="3699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任意多边形: 形状 226"/>
            <p:cNvSpPr/>
            <p:nvPr/>
          </p:nvSpPr>
          <p:spPr>
            <a:xfrm>
              <a:off x="10724946" y="5720632"/>
              <a:ext cx="104477" cy="95522"/>
            </a:xfrm>
            <a:custGeom>
              <a:gdLst>
                <a:gd name="connsiteX0" fmla="*/ 104477 w 104477"/>
                <a:gd name="connsiteY0" fmla="*/ 95523 h 95522"/>
                <a:gd name="connsiteX1" fmla="*/ 0 w 104477"/>
                <a:gd name="connsiteY1" fmla="*/ 1701 h 95522"/>
                <a:gd name="connsiteX2" fmla="*/ 104477 w 104477"/>
                <a:gd name="connsiteY2" fmla="*/ 95523 h 95522"/>
              </a:gdLst>
              <a:cxnLst>
                <a:cxn ang="0">
                  <a:pos x="connsiteX0" y="connsiteY0"/>
                </a:cxn>
                <a:cxn ang="0">
                  <a:pos x="connsiteX1" y="connsiteY1"/>
                </a:cxn>
                <a:cxn ang="0">
                  <a:pos x="connsiteX2" y="connsiteY2"/>
                </a:cxn>
              </a:cxnLst>
              <a:rect l="l" t="t" r="r" b="b"/>
              <a:pathLst>
                <a:path w="104477" h="95522">
                  <a:moveTo>
                    <a:pt x="104477" y="95523"/>
                  </a:moveTo>
                  <a:cubicBezTo>
                    <a:pt x="41556" y="92326"/>
                    <a:pt x="23442" y="45388"/>
                    <a:pt x="0" y="1701"/>
                  </a:cubicBezTo>
                  <a:cubicBezTo>
                    <a:pt x="47151" y="-10074"/>
                    <a:pt x="104371" y="41233"/>
                    <a:pt x="104477" y="955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任意多边形: 形状 227"/>
            <p:cNvSpPr/>
            <p:nvPr/>
          </p:nvSpPr>
          <p:spPr>
            <a:xfrm>
              <a:off x="9785375" y="5105590"/>
              <a:ext cx="87078" cy="85991"/>
            </a:xfrm>
            <a:custGeom>
              <a:gdLst>
                <a:gd name="connsiteX0" fmla="*/ 85584 w 87078"/>
                <a:gd name="connsiteY0" fmla="*/ 85991 h 85991"/>
                <a:gd name="connsiteX1" fmla="*/ 21 w 87078"/>
                <a:gd name="connsiteY1" fmla="*/ 22911 h 85991"/>
                <a:gd name="connsiteX2" fmla="*/ 15738 w 87078"/>
                <a:gd name="connsiteY2" fmla="*/ 268 h 85991"/>
                <a:gd name="connsiteX3" fmla="*/ 85584 w 87078"/>
                <a:gd name="connsiteY3" fmla="*/ 85991 h 85991"/>
              </a:gdLst>
              <a:cxnLst>
                <a:cxn ang="0">
                  <a:pos x="connsiteX0" y="connsiteY0"/>
                </a:cxn>
                <a:cxn ang="0">
                  <a:pos x="connsiteX1" y="connsiteY1"/>
                </a:cxn>
                <a:cxn ang="0">
                  <a:pos x="connsiteX2" y="connsiteY2"/>
                </a:cxn>
                <a:cxn ang="0">
                  <a:pos x="connsiteX3" y="connsiteY3"/>
                </a:cxn>
              </a:cxnLst>
              <a:rect l="l" t="t" r="r" b="b"/>
              <a:pathLst>
                <a:path w="87078" h="85991">
                  <a:moveTo>
                    <a:pt x="85584" y="85991"/>
                  </a:moveTo>
                  <a:cubicBezTo>
                    <a:pt x="36782" y="85618"/>
                    <a:pt x="2844" y="61697"/>
                    <a:pt x="21" y="22911"/>
                  </a:cubicBezTo>
                  <a:cubicBezTo>
                    <a:pt x="-512" y="15452"/>
                    <a:pt x="9398" y="960"/>
                    <a:pt x="15738" y="268"/>
                  </a:cubicBezTo>
                  <a:cubicBezTo>
                    <a:pt x="54737" y="-4155"/>
                    <a:pt x="95441" y="47152"/>
                    <a:pt x="85584" y="859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nvSpPr>
          <p:spPr>
            <a:xfrm>
              <a:off x="7987429" y="5967727"/>
              <a:ext cx="87922" cy="70872"/>
            </a:xfrm>
            <a:custGeom>
              <a:gdLst>
                <a:gd name="connsiteX0" fmla="*/ 48756 w 87922"/>
                <a:gd name="connsiteY0" fmla="*/ 70862 h 70872"/>
                <a:gd name="connsiteX1" fmla="*/ 167 w 87922"/>
                <a:gd name="connsiteY1" fmla="*/ 24937 h 70872"/>
                <a:gd name="connsiteX2" fmla="*/ 30535 w 87922"/>
                <a:gd name="connsiteY2" fmla="*/ 3 h 70872"/>
                <a:gd name="connsiteX3" fmla="*/ 87915 w 87922"/>
                <a:gd name="connsiteY3" fmla="*/ 45715 h 70872"/>
                <a:gd name="connsiteX4" fmla="*/ 48756 w 87922"/>
                <a:gd name="connsiteY4" fmla="*/ 70862 h 708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922" h="70872">
                  <a:moveTo>
                    <a:pt x="48756" y="70862"/>
                  </a:moveTo>
                  <a:cubicBezTo>
                    <a:pt x="17429" y="71341"/>
                    <a:pt x="2618" y="56317"/>
                    <a:pt x="167" y="24937"/>
                  </a:cubicBezTo>
                  <a:cubicBezTo>
                    <a:pt x="-1751" y="429"/>
                    <a:pt x="13114" y="-51"/>
                    <a:pt x="30535" y="3"/>
                  </a:cubicBezTo>
                  <a:cubicBezTo>
                    <a:pt x="65805" y="56"/>
                    <a:pt x="88395" y="17744"/>
                    <a:pt x="87915" y="45715"/>
                  </a:cubicBezTo>
                  <a:cubicBezTo>
                    <a:pt x="87542" y="64895"/>
                    <a:pt x="78965" y="70382"/>
                    <a:pt x="48756" y="708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nvSpPr>
          <p:spPr>
            <a:xfrm>
              <a:off x="9315129" y="4885586"/>
              <a:ext cx="89576" cy="84580"/>
            </a:xfrm>
            <a:custGeom>
              <a:gdLst>
                <a:gd name="connsiteX0" fmla="*/ 68341 w 89576"/>
                <a:gd name="connsiteY0" fmla="*/ 83881 h 84580"/>
                <a:gd name="connsiteX1" fmla="*/ 625 w 89576"/>
                <a:gd name="connsiteY1" fmla="*/ 27033 h 84580"/>
                <a:gd name="connsiteX2" fmla="*/ 25239 w 89576"/>
                <a:gd name="connsiteY2" fmla="*/ 182 h 84580"/>
                <a:gd name="connsiteX3" fmla="*/ 88586 w 89576"/>
                <a:gd name="connsiteY3" fmla="*/ 57348 h 84580"/>
                <a:gd name="connsiteX4" fmla="*/ 68341 w 89576"/>
                <a:gd name="connsiteY4" fmla="*/ 83881 h 845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76" h="84580">
                  <a:moveTo>
                    <a:pt x="68341" y="83881"/>
                  </a:moveTo>
                  <a:cubicBezTo>
                    <a:pt x="32485" y="82975"/>
                    <a:pt x="5526" y="59053"/>
                    <a:pt x="625" y="27033"/>
                  </a:cubicBezTo>
                  <a:cubicBezTo>
                    <a:pt x="-2359" y="7534"/>
                    <a:pt x="5260" y="-1417"/>
                    <a:pt x="25239" y="182"/>
                  </a:cubicBezTo>
                  <a:cubicBezTo>
                    <a:pt x="50972" y="2259"/>
                    <a:pt x="83844" y="31456"/>
                    <a:pt x="88586" y="57348"/>
                  </a:cubicBezTo>
                  <a:cubicBezTo>
                    <a:pt x="91943" y="75729"/>
                    <a:pt x="87148" y="87663"/>
                    <a:pt x="68341" y="838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nvSpPr>
          <p:spPr>
            <a:xfrm>
              <a:off x="7930586" y="6315952"/>
              <a:ext cx="90464" cy="70523"/>
            </a:xfrm>
            <a:custGeom>
              <a:gdLst>
                <a:gd name="connsiteX0" fmla="*/ 41400 w 90464"/>
                <a:gd name="connsiteY0" fmla="*/ 0 h 70523"/>
                <a:gd name="connsiteX1" fmla="*/ 90361 w 90464"/>
                <a:gd name="connsiteY1" fmla="*/ 45073 h 70523"/>
                <a:gd name="connsiteX2" fmla="*/ 53813 w 90464"/>
                <a:gd name="connsiteY2" fmla="*/ 70433 h 70523"/>
                <a:gd name="connsiteX3" fmla="*/ 3 w 90464"/>
                <a:gd name="connsiteY3" fmla="*/ 26532 h 70523"/>
                <a:gd name="connsiteX4" fmla="*/ 41400 w 90464"/>
                <a:gd name="connsiteY4" fmla="*/ 0 h 705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464" h="70523">
                  <a:moveTo>
                    <a:pt x="41400" y="0"/>
                  </a:moveTo>
                  <a:cubicBezTo>
                    <a:pt x="74378" y="213"/>
                    <a:pt x="88603" y="14278"/>
                    <a:pt x="90361" y="45073"/>
                  </a:cubicBezTo>
                  <a:cubicBezTo>
                    <a:pt x="92120" y="75121"/>
                    <a:pt x="71075" y="70007"/>
                    <a:pt x="53813" y="70433"/>
                  </a:cubicBezTo>
                  <a:cubicBezTo>
                    <a:pt x="27760" y="71072"/>
                    <a:pt x="-317" y="48749"/>
                    <a:pt x="3" y="26532"/>
                  </a:cubicBezTo>
                  <a:cubicBezTo>
                    <a:pt x="322" y="-1865"/>
                    <a:pt x="22060" y="320"/>
                    <a:pt x="4140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任意多边形: 形状 231"/>
            <p:cNvSpPr/>
            <p:nvPr/>
          </p:nvSpPr>
          <p:spPr>
            <a:xfrm>
              <a:off x="8429014" y="5285055"/>
              <a:ext cx="88975" cy="77014"/>
            </a:xfrm>
            <a:custGeom>
              <a:gdLst>
                <a:gd name="connsiteX0" fmla="*/ 67436 w 88975"/>
                <a:gd name="connsiteY0" fmla="*/ 77015 h 77014"/>
                <a:gd name="connsiteX1" fmla="*/ 147 w 88975"/>
                <a:gd name="connsiteY1" fmla="*/ 21819 h 77014"/>
                <a:gd name="connsiteX2" fmla="*/ 35576 w 88975"/>
                <a:gd name="connsiteY2" fmla="*/ 455 h 77014"/>
                <a:gd name="connsiteX3" fmla="*/ 88108 w 88975"/>
                <a:gd name="connsiteY3" fmla="*/ 56716 h 77014"/>
                <a:gd name="connsiteX4" fmla="*/ 67436 w 88975"/>
                <a:gd name="connsiteY4" fmla="*/ 77015 h 77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975" h="77014">
                  <a:moveTo>
                    <a:pt x="67436" y="77015"/>
                  </a:moveTo>
                  <a:cubicBezTo>
                    <a:pt x="22523" y="74351"/>
                    <a:pt x="-2145" y="50216"/>
                    <a:pt x="147" y="21819"/>
                  </a:cubicBezTo>
                  <a:cubicBezTo>
                    <a:pt x="2064" y="-1783"/>
                    <a:pt x="19220" y="-611"/>
                    <a:pt x="35576" y="455"/>
                  </a:cubicBezTo>
                  <a:cubicBezTo>
                    <a:pt x="67969" y="2586"/>
                    <a:pt x="94128" y="28692"/>
                    <a:pt x="88108" y="56716"/>
                  </a:cubicBezTo>
                  <a:cubicBezTo>
                    <a:pt x="85977" y="66732"/>
                    <a:pt x="70739" y="73978"/>
                    <a:pt x="67436" y="770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 name="任意多边形: 形状 232"/>
            <p:cNvSpPr/>
            <p:nvPr/>
          </p:nvSpPr>
          <p:spPr>
            <a:xfrm>
              <a:off x="9513904" y="5058796"/>
              <a:ext cx="89594" cy="82147"/>
            </a:xfrm>
            <a:custGeom>
              <a:gdLst>
                <a:gd name="connsiteX0" fmla="*/ 89335 w 89594"/>
                <a:gd name="connsiteY0" fmla="*/ 81639 h 82147"/>
                <a:gd name="connsiteX1" fmla="*/ 1534 w 89594"/>
                <a:gd name="connsiteY1" fmla="*/ 28575 h 82147"/>
                <a:gd name="connsiteX2" fmla="*/ 25402 w 89594"/>
                <a:gd name="connsiteY2" fmla="*/ 284 h 82147"/>
                <a:gd name="connsiteX3" fmla="*/ 89335 w 89594"/>
                <a:gd name="connsiteY3" fmla="*/ 81639 h 82147"/>
              </a:gdLst>
              <a:cxnLst>
                <a:cxn ang="0">
                  <a:pos x="connsiteX0" y="connsiteY0"/>
                </a:cxn>
                <a:cxn ang="0">
                  <a:pos x="connsiteX1" y="connsiteY1"/>
                </a:cxn>
                <a:cxn ang="0">
                  <a:pos x="connsiteX2" y="connsiteY2"/>
                </a:cxn>
                <a:cxn ang="0">
                  <a:pos x="connsiteX3" y="connsiteY3"/>
                </a:cxn>
              </a:cxnLst>
              <a:rect l="l" t="t" r="r" b="b"/>
              <a:pathLst>
                <a:path w="89594" h="82147">
                  <a:moveTo>
                    <a:pt x="89335" y="81639"/>
                  </a:moveTo>
                  <a:cubicBezTo>
                    <a:pt x="44795" y="85795"/>
                    <a:pt x="9898" y="64164"/>
                    <a:pt x="1534" y="28575"/>
                  </a:cubicBezTo>
                  <a:cubicBezTo>
                    <a:pt x="-3155" y="8596"/>
                    <a:pt x="2386" y="-1900"/>
                    <a:pt x="25402" y="284"/>
                  </a:cubicBezTo>
                  <a:cubicBezTo>
                    <a:pt x="63975" y="3960"/>
                    <a:pt x="92638" y="38804"/>
                    <a:pt x="89335" y="8163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nvSpPr>
          <p:spPr>
            <a:xfrm>
              <a:off x="8212436" y="5617696"/>
              <a:ext cx="90290" cy="73241"/>
            </a:xfrm>
            <a:custGeom>
              <a:gdLst>
                <a:gd name="connsiteX0" fmla="*/ 21675 w 90290"/>
                <a:gd name="connsiteY0" fmla="*/ 0 h 73241"/>
                <a:gd name="connsiteX1" fmla="*/ 90243 w 90290"/>
                <a:gd name="connsiteY1" fmla="*/ 52478 h 73241"/>
                <a:gd name="connsiteX2" fmla="*/ 54920 w 90290"/>
                <a:gd name="connsiteY2" fmla="*/ 72617 h 73241"/>
                <a:gd name="connsiteX3" fmla="*/ 524 w 90290"/>
                <a:gd name="connsiteY3" fmla="*/ 21950 h 73241"/>
                <a:gd name="connsiteX4" fmla="*/ 21675 w 90290"/>
                <a:gd name="connsiteY4" fmla="*/ 0 h 732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290" h="73241">
                  <a:moveTo>
                    <a:pt x="21675" y="0"/>
                  </a:moveTo>
                  <a:cubicBezTo>
                    <a:pt x="68879" y="1279"/>
                    <a:pt x="91469" y="22643"/>
                    <a:pt x="90243" y="52478"/>
                  </a:cubicBezTo>
                  <a:cubicBezTo>
                    <a:pt x="89124" y="78531"/>
                    <a:pt x="69625" y="72724"/>
                    <a:pt x="54920" y="72617"/>
                  </a:cubicBezTo>
                  <a:cubicBezTo>
                    <a:pt x="24658" y="72404"/>
                    <a:pt x="-4271" y="46991"/>
                    <a:pt x="524" y="21950"/>
                  </a:cubicBezTo>
                  <a:cubicBezTo>
                    <a:pt x="2548" y="11295"/>
                    <a:pt x="18372" y="3250"/>
                    <a:pt x="2167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 name="任意多边形: 形状 234"/>
            <p:cNvSpPr/>
            <p:nvPr/>
          </p:nvSpPr>
          <p:spPr>
            <a:xfrm>
              <a:off x="10425490" y="5512964"/>
              <a:ext cx="93132" cy="91481"/>
            </a:xfrm>
            <a:custGeom>
              <a:gdLst>
                <a:gd name="connsiteX0" fmla="*/ 93058 w 93132"/>
                <a:gd name="connsiteY0" fmla="*/ 90986 h 91481"/>
                <a:gd name="connsiteX1" fmla="*/ 462 w 93132"/>
                <a:gd name="connsiteY1" fmla="*/ 41 h 91481"/>
                <a:gd name="connsiteX2" fmla="*/ 93058 w 93132"/>
                <a:gd name="connsiteY2" fmla="*/ 90986 h 91481"/>
              </a:gdLst>
              <a:cxnLst>
                <a:cxn ang="0">
                  <a:pos x="connsiteX0" y="connsiteY0"/>
                </a:cxn>
                <a:cxn ang="0">
                  <a:pos x="connsiteX1" y="connsiteY1"/>
                </a:cxn>
                <a:cxn ang="0">
                  <a:pos x="connsiteX2" y="connsiteY2"/>
                </a:cxn>
              </a:cxnLst>
              <a:rect l="l" t="t" r="r" b="b"/>
              <a:pathLst>
                <a:path w="93132" h="91481">
                  <a:moveTo>
                    <a:pt x="93058" y="90986"/>
                  </a:moveTo>
                  <a:cubicBezTo>
                    <a:pt x="44629" y="96953"/>
                    <a:pt x="-5346" y="47938"/>
                    <a:pt x="462" y="41"/>
                  </a:cubicBezTo>
                  <a:cubicBezTo>
                    <a:pt x="49104" y="-1557"/>
                    <a:pt x="95243" y="43782"/>
                    <a:pt x="93058" y="909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 name="任意多边形: 形状 235"/>
            <p:cNvSpPr/>
            <p:nvPr/>
          </p:nvSpPr>
          <p:spPr>
            <a:xfrm>
              <a:off x="8790244" y="4978594"/>
              <a:ext cx="83195" cy="81394"/>
            </a:xfrm>
            <a:custGeom>
              <a:gdLst>
                <a:gd name="connsiteX0" fmla="*/ 83145 w 83195"/>
                <a:gd name="connsiteY0" fmla="*/ 77289 h 81394"/>
                <a:gd name="connsiteX1" fmla="*/ 1524 w 83195"/>
                <a:gd name="connsiteY1" fmla="*/ 33655 h 81394"/>
                <a:gd name="connsiteX2" fmla="*/ 32212 w 83195"/>
                <a:gd name="connsiteY2" fmla="*/ 516 h 81394"/>
                <a:gd name="connsiteX3" fmla="*/ 83145 w 83195"/>
                <a:gd name="connsiteY3" fmla="*/ 77289 h 81394"/>
              </a:gdLst>
              <a:cxnLst>
                <a:cxn ang="0">
                  <a:pos x="connsiteX0" y="connsiteY0"/>
                </a:cxn>
                <a:cxn ang="0">
                  <a:pos x="connsiteX1" y="connsiteY1"/>
                </a:cxn>
                <a:cxn ang="0">
                  <a:pos x="connsiteX2" y="connsiteY2"/>
                </a:cxn>
                <a:cxn ang="0">
                  <a:pos x="connsiteX3" y="connsiteY3"/>
                </a:cxn>
              </a:cxnLst>
              <a:rect l="l" t="t" r="r" b="b"/>
              <a:pathLst>
                <a:path w="83195" h="81394">
                  <a:moveTo>
                    <a:pt x="83145" y="77289"/>
                  </a:moveTo>
                  <a:cubicBezTo>
                    <a:pt x="34556" y="88744"/>
                    <a:pt x="12340" y="76863"/>
                    <a:pt x="1524" y="33655"/>
                  </a:cubicBezTo>
                  <a:cubicBezTo>
                    <a:pt x="-4443" y="9946"/>
                    <a:pt x="7385" y="-2787"/>
                    <a:pt x="32212" y="516"/>
                  </a:cubicBezTo>
                  <a:cubicBezTo>
                    <a:pt x="63060" y="4618"/>
                    <a:pt x="84371" y="36798"/>
                    <a:pt x="83145" y="772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任意多边形: 形状 236"/>
            <p:cNvSpPr/>
            <p:nvPr/>
          </p:nvSpPr>
          <p:spPr>
            <a:xfrm>
              <a:off x="11487189" y="6497225"/>
              <a:ext cx="106661" cy="87794"/>
            </a:xfrm>
            <a:custGeom>
              <a:gdLst>
                <a:gd name="connsiteX0" fmla="*/ 106662 w 106661"/>
                <a:gd name="connsiteY0" fmla="*/ 87566 h 87794"/>
                <a:gd name="connsiteX1" fmla="*/ 0 w 106661"/>
                <a:gd name="connsiteY1" fmla="*/ 457 h 87794"/>
                <a:gd name="connsiteX2" fmla="*/ 106662 w 106661"/>
                <a:gd name="connsiteY2" fmla="*/ 87566 h 87794"/>
              </a:gdLst>
              <a:cxnLst>
                <a:cxn ang="0">
                  <a:pos x="connsiteX0" y="connsiteY0"/>
                </a:cxn>
                <a:cxn ang="0">
                  <a:pos x="connsiteX1" y="connsiteY1"/>
                </a:cxn>
                <a:cxn ang="0">
                  <a:pos x="connsiteX2" y="connsiteY2"/>
                </a:cxn>
              </a:cxnLst>
              <a:rect l="l" t="t" r="r" b="b"/>
              <a:pathLst>
                <a:path w="106661" h="87794">
                  <a:moveTo>
                    <a:pt x="106662" y="87566"/>
                  </a:moveTo>
                  <a:cubicBezTo>
                    <a:pt x="53970" y="90763"/>
                    <a:pt x="16783" y="60394"/>
                    <a:pt x="0" y="457"/>
                  </a:cubicBezTo>
                  <a:cubicBezTo>
                    <a:pt x="51839" y="-4231"/>
                    <a:pt x="90413" y="27309"/>
                    <a:pt x="106662" y="875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任意多边形: 形状 237"/>
            <p:cNvSpPr/>
            <p:nvPr/>
          </p:nvSpPr>
          <p:spPr>
            <a:xfrm>
              <a:off x="8153341" y="5453855"/>
              <a:ext cx="86669" cy="74387"/>
            </a:xfrm>
            <a:custGeom>
              <a:gdLst>
                <a:gd name="connsiteX0" fmla="*/ 65640 w 86669"/>
                <a:gd name="connsiteY0" fmla="*/ 74388 h 74387"/>
                <a:gd name="connsiteX1" fmla="*/ 2 w 86669"/>
                <a:gd name="connsiteY1" fmla="*/ 23561 h 74387"/>
                <a:gd name="connsiteX2" fmla="*/ 29571 w 86669"/>
                <a:gd name="connsiteY2" fmla="*/ 66 h 74387"/>
                <a:gd name="connsiteX3" fmla="*/ 86045 w 86669"/>
                <a:gd name="connsiteY3" fmla="*/ 50413 h 74387"/>
                <a:gd name="connsiteX4" fmla="*/ 65640 w 86669"/>
                <a:gd name="connsiteY4" fmla="*/ 74388 h 74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669" h="74387">
                  <a:moveTo>
                    <a:pt x="65640" y="74388"/>
                  </a:moveTo>
                  <a:cubicBezTo>
                    <a:pt x="19768" y="73269"/>
                    <a:pt x="-211" y="53823"/>
                    <a:pt x="2" y="23561"/>
                  </a:cubicBezTo>
                  <a:cubicBezTo>
                    <a:pt x="162" y="2463"/>
                    <a:pt x="12575" y="-520"/>
                    <a:pt x="29571" y="66"/>
                  </a:cubicBezTo>
                  <a:cubicBezTo>
                    <a:pt x="65373" y="1291"/>
                    <a:pt x="91053" y="21909"/>
                    <a:pt x="86045" y="50413"/>
                  </a:cubicBezTo>
                  <a:cubicBezTo>
                    <a:pt x="84074" y="61495"/>
                    <a:pt x="69316" y="70339"/>
                    <a:pt x="65640" y="743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任意多边形: 形状 238"/>
            <p:cNvSpPr/>
            <p:nvPr/>
          </p:nvSpPr>
          <p:spPr>
            <a:xfrm>
              <a:off x="10919303" y="5893491"/>
              <a:ext cx="107407" cy="91288"/>
            </a:xfrm>
            <a:custGeom>
              <a:gdLst>
                <a:gd name="connsiteX0" fmla="*/ 107408 w 107407"/>
                <a:gd name="connsiteY0" fmla="*/ 90755 h 91288"/>
                <a:gd name="connsiteX1" fmla="*/ 0 w 107407"/>
                <a:gd name="connsiteY1" fmla="*/ 23 h 91288"/>
                <a:gd name="connsiteX2" fmla="*/ 107408 w 107407"/>
                <a:gd name="connsiteY2" fmla="*/ 90755 h 91288"/>
              </a:gdLst>
              <a:cxnLst>
                <a:cxn ang="0">
                  <a:pos x="connsiteX0" y="connsiteY0"/>
                </a:cxn>
                <a:cxn ang="0">
                  <a:pos x="connsiteX1" y="connsiteY1"/>
                </a:cxn>
                <a:cxn ang="0">
                  <a:pos x="connsiteX2" y="connsiteY2"/>
                </a:cxn>
              </a:cxnLst>
              <a:rect l="l" t="t" r="r" b="b"/>
              <a:pathLst>
                <a:path w="107407" h="91288">
                  <a:moveTo>
                    <a:pt x="107408" y="90755"/>
                  </a:moveTo>
                  <a:cubicBezTo>
                    <a:pt x="55622" y="95123"/>
                    <a:pt x="30422" y="73386"/>
                    <a:pt x="0" y="23"/>
                  </a:cubicBezTo>
                  <a:cubicBezTo>
                    <a:pt x="51466" y="-1096"/>
                    <a:pt x="100535" y="39395"/>
                    <a:pt x="107408" y="907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nvSpPr>
          <p:spPr>
            <a:xfrm>
              <a:off x="8940931" y="4993787"/>
              <a:ext cx="85684" cy="77517"/>
            </a:xfrm>
            <a:custGeom>
              <a:gdLst>
                <a:gd name="connsiteX0" fmla="*/ 85685 w 85684"/>
                <a:gd name="connsiteY0" fmla="*/ 73338 h 77517"/>
                <a:gd name="connsiteX1" fmla="*/ 654 w 85684"/>
                <a:gd name="connsiteY1" fmla="*/ 24855 h 77517"/>
                <a:gd name="connsiteX2" fmla="*/ 20100 w 85684"/>
                <a:gd name="connsiteY2" fmla="*/ 241 h 77517"/>
                <a:gd name="connsiteX3" fmla="*/ 85685 w 85684"/>
                <a:gd name="connsiteY3" fmla="*/ 73338 h 77517"/>
              </a:gdLst>
              <a:cxnLst>
                <a:cxn ang="0">
                  <a:pos x="connsiteX0" y="connsiteY0"/>
                </a:cxn>
                <a:cxn ang="0">
                  <a:pos x="connsiteX1" y="connsiteY1"/>
                </a:cxn>
                <a:cxn ang="0">
                  <a:pos x="connsiteX2" y="connsiteY2"/>
                </a:cxn>
                <a:cxn ang="0">
                  <a:pos x="connsiteX3" y="connsiteY3"/>
                </a:cxn>
              </a:cxnLst>
              <a:rect l="l" t="t" r="r" b="b"/>
              <a:pathLst>
                <a:path w="85684" h="77517">
                  <a:moveTo>
                    <a:pt x="85685" y="73338"/>
                  </a:moveTo>
                  <a:cubicBezTo>
                    <a:pt x="30649" y="85379"/>
                    <a:pt x="8219" y="72059"/>
                    <a:pt x="654" y="24855"/>
                  </a:cubicBezTo>
                  <a:cubicBezTo>
                    <a:pt x="-1904" y="8925"/>
                    <a:pt x="2732" y="1360"/>
                    <a:pt x="20100" y="241"/>
                  </a:cubicBezTo>
                  <a:cubicBezTo>
                    <a:pt x="62136" y="-2370"/>
                    <a:pt x="79505" y="15851"/>
                    <a:pt x="85685" y="733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nvSpPr>
          <p:spPr>
            <a:xfrm>
              <a:off x="8101796" y="5793525"/>
              <a:ext cx="86789" cy="66346"/>
            </a:xfrm>
            <a:custGeom>
              <a:gdLst>
                <a:gd name="connsiteX0" fmla="*/ 2744 w 86789"/>
                <a:gd name="connsiteY0" fmla="*/ 1158 h 66346"/>
                <a:gd name="connsiteX1" fmla="*/ 84951 w 86789"/>
                <a:gd name="connsiteY1" fmla="*/ 29182 h 66346"/>
                <a:gd name="connsiteX2" fmla="*/ 83726 w 86789"/>
                <a:gd name="connsiteY2" fmla="*/ 63547 h 66346"/>
                <a:gd name="connsiteX3" fmla="*/ 26612 w 86789"/>
                <a:gd name="connsiteY3" fmla="*/ 62481 h 66346"/>
                <a:gd name="connsiteX4" fmla="*/ 2744 w 86789"/>
                <a:gd name="connsiteY4" fmla="*/ 1158 h 663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789" h="66346">
                  <a:moveTo>
                    <a:pt x="2744" y="1158"/>
                  </a:moveTo>
                  <a:cubicBezTo>
                    <a:pt x="35350" y="2224"/>
                    <a:pt x="70140" y="-10616"/>
                    <a:pt x="84951" y="29182"/>
                  </a:cubicBezTo>
                  <a:cubicBezTo>
                    <a:pt x="88840" y="39625"/>
                    <a:pt x="85644" y="63334"/>
                    <a:pt x="83726" y="63547"/>
                  </a:cubicBezTo>
                  <a:cubicBezTo>
                    <a:pt x="64759" y="65678"/>
                    <a:pt x="43501" y="69087"/>
                    <a:pt x="26612" y="62481"/>
                  </a:cubicBezTo>
                  <a:cubicBezTo>
                    <a:pt x="2318" y="52998"/>
                    <a:pt x="-4502" y="30088"/>
                    <a:pt x="2744" y="11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 name="任意多边形: 形状 241"/>
            <p:cNvSpPr/>
            <p:nvPr/>
          </p:nvSpPr>
          <p:spPr>
            <a:xfrm>
              <a:off x="10041448" y="5166869"/>
              <a:ext cx="87920" cy="82952"/>
            </a:xfrm>
            <a:custGeom>
              <a:gdLst>
                <a:gd name="connsiteX0" fmla="*/ 87215 w 87920"/>
                <a:gd name="connsiteY0" fmla="*/ 82252 h 82952"/>
                <a:gd name="connsiteX1" fmla="*/ 0 w 87920"/>
                <a:gd name="connsiteY1" fmla="*/ 1963 h 82952"/>
                <a:gd name="connsiteX2" fmla="*/ 87215 w 87920"/>
                <a:gd name="connsiteY2" fmla="*/ 82252 h 82952"/>
              </a:gdLst>
              <a:cxnLst>
                <a:cxn ang="0">
                  <a:pos x="connsiteX0" y="connsiteY0"/>
                </a:cxn>
                <a:cxn ang="0">
                  <a:pos x="connsiteX1" y="connsiteY1"/>
                </a:cxn>
                <a:cxn ang="0">
                  <a:pos x="connsiteX2" y="connsiteY2"/>
                </a:cxn>
              </a:cxnLst>
              <a:rect l="l" t="t" r="r" b="b"/>
              <a:pathLst>
                <a:path w="87920" h="82952">
                  <a:moveTo>
                    <a:pt x="87215" y="82252"/>
                  </a:moveTo>
                  <a:cubicBezTo>
                    <a:pt x="40172" y="88433"/>
                    <a:pt x="1705" y="53056"/>
                    <a:pt x="0" y="1963"/>
                  </a:cubicBezTo>
                  <a:cubicBezTo>
                    <a:pt x="48962" y="-9652"/>
                    <a:pt x="94142" y="31958"/>
                    <a:pt x="87215" y="822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 name="任意多边形: 形状 242"/>
            <p:cNvSpPr/>
            <p:nvPr/>
          </p:nvSpPr>
          <p:spPr>
            <a:xfrm>
              <a:off x="9235304" y="5028063"/>
              <a:ext cx="91566" cy="77210"/>
            </a:xfrm>
            <a:custGeom>
              <a:gdLst>
                <a:gd name="connsiteX0" fmla="*/ 0 w 91566"/>
                <a:gd name="connsiteY0" fmla="*/ 3153 h 77210"/>
                <a:gd name="connsiteX1" fmla="*/ 89453 w 91566"/>
                <a:gd name="connsiteY1" fmla="*/ 48918 h 77210"/>
                <a:gd name="connsiteX2" fmla="*/ 68835 w 91566"/>
                <a:gd name="connsiteY2" fmla="*/ 77209 h 77210"/>
                <a:gd name="connsiteX3" fmla="*/ 0 w 91566"/>
                <a:gd name="connsiteY3" fmla="*/ 3153 h 77210"/>
              </a:gdLst>
              <a:cxnLst>
                <a:cxn ang="0">
                  <a:pos x="connsiteX0" y="connsiteY0"/>
                </a:cxn>
                <a:cxn ang="0">
                  <a:pos x="connsiteX1" y="connsiteY1"/>
                </a:cxn>
                <a:cxn ang="0">
                  <a:pos x="connsiteX2" y="connsiteY2"/>
                </a:cxn>
                <a:cxn ang="0">
                  <a:pos x="connsiteX3" y="connsiteY3"/>
                </a:cxn>
              </a:cxnLst>
              <a:rect l="l" t="t" r="r" b="b"/>
              <a:pathLst>
                <a:path w="91566" h="77210">
                  <a:moveTo>
                    <a:pt x="0" y="3153"/>
                  </a:moveTo>
                  <a:cubicBezTo>
                    <a:pt x="42835" y="-7929"/>
                    <a:pt x="78371" y="10878"/>
                    <a:pt x="89453" y="48918"/>
                  </a:cubicBezTo>
                  <a:cubicBezTo>
                    <a:pt x="94834" y="67353"/>
                    <a:pt x="90625" y="77369"/>
                    <a:pt x="68835" y="77209"/>
                  </a:cubicBezTo>
                  <a:cubicBezTo>
                    <a:pt x="28504" y="76836"/>
                    <a:pt x="6020" y="53980"/>
                    <a:pt x="0" y="31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 name="任意多边形: 形状 243"/>
            <p:cNvSpPr/>
            <p:nvPr/>
          </p:nvSpPr>
          <p:spPr>
            <a:xfrm>
              <a:off x="11397043" y="6363252"/>
              <a:ext cx="105649" cy="95423"/>
            </a:xfrm>
            <a:custGeom>
              <a:gdLst>
                <a:gd name="connsiteX0" fmla="*/ 105649 w 105649"/>
                <a:gd name="connsiteY0" fmla="*/ 95324 h 95423"/>
                <a:gd name="connsiteX1" fmla="*/ 0 w 105649"/>
                <a:gd name="connsiteY1" fmla="*/ 10 h 95423"/>
                <a:gd name="connsiteX2" fmla="*/ 105649 w 105649"/>
                <a:gd name="connsiteY2" fmla="*/ 95324 h 95423"/>
              </a:gdLst>
              <a:cxnLst>
                <a:cxn ang="0">
                  <a:pos x="connsiteX0" y="connsiteY0"/>
                </a:cxn>
                <a:cxn ang="0">
                  <a:pos x="connsiteX1" y="connsiteY1"/>
                </a:cxn>
                <a:cxn ang="0">
                  <a:pos x="connsiteX2" y="connsiteY2"/>
                </a:cxn>
              </a:cxnLst>
              <a:rect l="l" t="t" r="r" b="b"/>
              <a:pathLst>
                <a:path w="105649" h="95423">
                  <a:moveTo>
                    <a:pt x="105649" y="95324"/>
                  </a:moveTo>
                  <a:cubicBezTo>
                    <a:pt x="58552" y="97721"/>
                    <a:pt x="13053" y="56644"/>
                    <a:pt x="0" y="10"/>
                  </a:cubicBezTo>
                  <a:cubicBezTo>
                    <a:pt x="46671" y="-789"/>
                    <a:pt x="97178" y="44817"/>
                    <a:pt x="105649" y="953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 name="任意多边形: 形状 244"/>
            <p:cNvSpPr/>
            <p:nvPr/>
          </p:nvSpPr>
          <p:spPr>
            <a:xfrm>
              <a:off x="7744111" y="6337333"/>
              <a:ext cx="87658" cy="74944"/>
            </a:xfrm>
            <a:custGeom>
              <a:gdLst>
                <a:gd name="connsiteX0" fmla="*/ 57067 w 87658"/>
                <a:gd name="connsiteY0" fmla="*/ 74945 h 74944"/>
                <a:gd name="connsiteX1" fmla="*/ 6 w 87658"/>
                <a:gd name="connsiteY1" fmla="*/ 26569 h 74944"/>
                <a:gd name="connsiteX2" fmla="*/ 45505 w 87658"/>
                <a:gd name="connsiteY2" fmla="*/ 356 h 74944"/>
                <a:gd name="connsiteX3" fmla="*/ 86955 w 87658"/>
                <a:gd name="connsiteY3" fmla="*/ 46121 h 74944"/>
                <a:gd name="connsiteX4" fmla="*/ 57067 w 87658"/>
                <a:gd name="connsiteY4" fmla="*/ 74945 h 749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58" h="74944">
                  <a:moveTo>
                    <a:pt x="57067" y="74945"/>
                  </a:moveTo>
                  <a:cubicBezTo>
                    <a:pt x="15990" y="68232"/>
                    <a:pt x="-367" y="55019"/>
                    <a:pt x="6" y="26569"/>
                  </a:cubicBezTo>
                  <a:cubicBezTo>
                    <a:pt x="433" y="-6623"/>
                    <a:pt x="28776" y="3180"/>
                    <a:pt x="45505" y="356"/>
                  </a:cubicBezTo>
                  <a:cubicBezTo>
                    <a:pt x="67829" y="-3373"/>
                    <a:pt x="92123" y="22892"/>
                    <a:pt x="86955" y="46121"/>
                  </a:cubicBezTo>
                  <a:cubicBezTo>
                    <a:pt x="84451" y="57363"/>
                    <a:pt x="67509" y="65408"/>
                    <a:pt x="57067" y="749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nvSpPr>
          <p:spPr>
            <a:xfrm>
              <a:off x="8264321" y="5286521"/>
              <a:ext cx="83285" cy="74859"/>
            </a:xfrm>
            <a:custGeom>
              <a:gdLst>
                <a:gd name="connsiteX0" fmla="*/ 68035 w 83285"/>
                <a:gd name="connsiteY0" fmla="*/ 74856 h 74859"/>
                <a:gd name="connsiteX1" fmla="*/ 106 w 83285"/>
                <a:gd name="connsiteY1" fmla="*/ 26160 h 74859"/>
                <a:gd name="connsiteX2" fmla="*/ 31007 w 83285"/>
                <a:gd name="connsiteY2" fmla="*/ 1 h 74859"/>
                <a:gd name="connsiteX3" fmla="*/ 83059 w 83285"/>
                <a:gd name="connsiteY3" fmla="*/ 51627 h 74859"/>
                <a:gd name="connsiteX4" fmla="*/ 68035 w 83285"/>
                <a:gd name="connsiteY4" fmla="*/ 74856 h 748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285" h="74859">
                  <a:moveTo>
                    <a:pt x="68035" y="74856"/>
                  </a:moveTo>
                  <a:cubicBezTo>
                    <a:pt x="27597" y="75175"/>
                    <a:pt x="1811" y="53118"/>
                    <a:pt x="106" y="26160"/>
                  </a:cubicBezTo>
                  <a:cubicBezTo>
                    <a:pt x="-1386" y="2878"/>
                    <a:pt x="13105" y="-53"/>
                    <a:pt x="31007" y="1"/>
                  </a:cubicBezTo>
                  <a:cubicBezTo>
                    <a:pt x="62920" y="54"/>
                    <a:pt x="85829" y="20992"/>
                    <a:pt x="83059" y="51627"/>
                  </a:cubicBezTo>
                  <a:cubicBezTo>
                    <a:pt x="82207" y="61376"/>
                    <a:pt x="71231" y="70221"/>
                    <a:pt x="68035" y="748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nvSpPr>
          <p:spPr>
            <a:xfrm>
              <a:off x="10540925" y="5543054"/>
              <a:ext cx="93875" cy="90039"/>
            </a:xfrm>
            <a:custGeom>
              <a:gdLst>
                <a:gd name="connsiteX0" fmla="*/ 0 w 93875"/>
                <a:gd name="connsiteY0" fmla="*/ 0 h 90039"/>
                <a:gd name="connsiteX1" fmla="*/ 93875 w 93875"/>
                <a:gd name="connsiteY1" fmla="*/ 90039 h 90039"/>
                <a:gd name="connsiteX2" fmla="*/ 0 w 93875"/>
                <a:gd name="connsiteY2" fmla="*/ 0 h 90039"/>
              </a:gdLst>
              <a:cxnLst>
                <a:cxn ang="0">
                  <a:pos x="connsiteX0" y="connsiteY0"/>
                </a:cxn>
                <a:cxn ang="0">
                  <a:pos x="connsiteX1" y="connsiteY1"/>
                </a:cxn>
                <a:cxn ang="0">
                  <a:pos x="connsiteX2" y="connsiteY2"/>
                </a:cxn>
              </a:cxnLst>
              <a:rect l="l" t="t" r="r" b="b"/>
              <a:pathLst>
                <a:path w="93875" h="90039">
                  <a:moveTo>
                    <a:pt x="0" y="0"/>
                  </a:moveTo>
                  <a:cubicBezTo>
                    <a:pt x="50720" y="106"/>
                    <a:pt x="88175" y="36921"/>
                    <a:pt x="93875" y="90039"/>
                  </a:cubicBezTo>
                  <a:cubicBezTo>
                    <a:pt x="36495" y="88814"/>
                    <a:pt x="1332" y="5583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 name="任意多边形: 形状 247"/>
            <p:cNvSpPr/>
            <p:nvPr/>
          </p:nvSpPr>
          <p:spPr>
            <a:xfrm>
              <a:off x="9910204" y="5131891"/>
              <a:ext cx="93896" cy="89435"/>
            </a:xfrm>
            <a:custGeom>
              <a:gdLst>
                <a:gd name="connsiteX0" fmla="*/ 93896 w 93896"/>
                <a:gd name="connsiteY0" fmla="*/ 80948 h 89435"/>
                <a:gd name="connsiteX1" fmla="*/ 72798 w 93896"/>
                <a:gd name="connsiteY1" fmla="*/ 89153 h 89435"/>
                <a:gd name="connsiteX2" fmla="*/ 2472 w 93896"/>
                <a:gd name="connsiteY2" fmla="*/ 24208 h 89435"/>
                <a:gd name="connsiteX3" fmla="*/ 20267 w 93896"/>
                <a:gd name="connsiteY3" fmla="*/ 20 h 89435"/>
                <a:gd name="connsiteX4" fmla="*/ 93896 w 93896"/>
                <a:gd name="connsiteY4" fmla="*/ 80948 h 89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896" h="89435">
                  <a:moveTo>
                    <a:pt x="93896" y="80948"/>
                  </a:moveTo>
                  <a:cubicBezTo>
                    <a:pt x="88728" y="83133"/>
                    <a:pt x="79351" y="91018"/>
                    <a:pt x="72798" y="89153"/>
                  </a:cubicBezTo>
                  <a:cubicBezTo>
                    <a:pt x="39020" y="79510"/>
                    <a:pt x="15738" y="56601"/>
                    <a:pt x="2472" y="24208"/>
                  </a:cubicBezTo>
                  <a:cubicBezTo>
                    <a:pt x="-4241" y="7851"/>
                    <a:pt x="3058" y="-460"/>
                    <a:pt x="20267" y="20"/>
                  </a:cubicBezTo>
                  <a:cubicBezTo>
                    <a:pt x="50209" y="925"/>
                    <a:pt x="92298" y="42375"/>
                    <a:pt x="93896" y="809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 name="任意多边形: 形状 248"/>
            <p:cNvSpPr/>
            <p:nvPr/>
          </p:nvSpPr>
          <p:spPr>
            <a:xfrm>
              <a:off x="7923827" y="5801907"/>
              <a:ext cx="83977" cy="70511"/>
            </a:xfrm>
            <a:custGeom>
              <a:gdLst>
                <a:gd name="connsiteX0" fmla="*/ 38462 w 83977"/>
                <a:gd name="connsiteY0" fmla="*/ 22 h 70511"/>
                <a:gd name="connsiteX1" fmla="*/ 83748 w 83977"/>
                <a:gd name="connsiteY1" fmla="*/ 46107 h 70511"/>
                <a:gd name="connsiteX2" fmla="*/ 49384 w 83977"/>
                <a:gd name="connsiteY2" fmla="*/ 70349 h 70511"/>
                <a:gd name="connsiteX3" fmla="*/ 49 w 83977"/>
                <a:gd name="connsiteY3" fmla="*/ 24850 h 70511"/>
                <a:gd name="connsiteX4" fmla="*/ 38462 w 83977"/>
                <a:gd name="connsiteY4" fmla="*/ 22 h 705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977" h="70511">
                  <a:moveTo>
                    <a:pt x="38462" y="22"/>
                  </a:moveTo>
                  <a:cubicBezTo>
                    <a:pt x="66966" y="-670"/>
                    <a:pt x="80871" y="14674"/>
                    <a:pt x="83748" y="46107"/>
                  </a:cubicBezTo>
                  <a:cubicBezTo>
                    <a:pt x="86465" y="75730"/>
                    <a:pt x="64408" y="69336"/>
                    <a:pt x="49384" y="70349"/>
                  </a:cubicBezTo>
                  <a:cubicBezTo>
                    <a:pt x="18430" y="72373"/>
                    <a:pt x="1115" y="55431"/>
                    <a:pt x="49" y="24850"/>
                  </a:cubicBezTo>
                  <a:cubicBezTo>
                    <a:pt x="-644" y="4871"/>
                    <a:pt x="5696" y="768"/>
                    <a:pt x="38462"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 name="任意多边形: 形状 249"/>
            <p:cNvSpPr/>
            <p:nvPr/>
          </p:nvSpPr>
          <p:spPr>
            <a:xfrm>
              <a:off x="9176033" y="4868822"/>
              <a:ext cx="83346" cy="81519"/>
            </a:xfrm>
            <a:custGeom>
              <a:gdLst>
                <a:gd name="connsiteX0" fmla="*/ 71258 w 83346"/>
                <a:gd name="connsiteY0" fmla="*/ 81519 h 81519"/>
                <a:gd name="connsiteX1" fmla="*/ 80 w 83346"/>
                <a:gd name="connsiteY1" fmla="*/ 19024 h 81519"/>
                <a:gd name="connsiteX2" fmla="*/ 21551 w 83346"/>
                <a:gd name="connsiteY2" fmla="*/ 57 h 81519"/>
                <a:gd name="connsiteX3" fmla="*/ 83246 w 83346"/>
                <a:gd name="connsiteY3" fmla="*/ 64310 h 81519"/>
                <a:gd name="connsiteX4" fmla="*/ 71258 w 83346"/>
                <a:gd name="connsiteY4" fmla="*/ 81519 h 815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81519">
                  <a:moveTo>
                    <a:pt x="71258" y="81519"/>
                  </a:moveTo>
                  <a:cubicBezTo>
                    <a:pt x="29329" y="81678"/>
                    <a:pt x="-1785" y="52695"/>
                    <a:pt x="80" y="19024"/>
                  </a:cubicBezTo>
                  <a:cubicBezTo>
                    <a:pt x="453" y="11991"/>
                    <a:pt x="13772" y="430"/>
                    <a:pt x="21551" y="57"/>
                  </a:cubicBezTo>
                  <a:cubicBezTo>
                    <a:pt x="54796" y="-1541"/>
                    <a:pt x="85324" y="30692"/>
                    <a:pt x="83246" y="64310"/>
                  </a:cubicBezTo>
                  <a:cubicBezTo>
                    <a:pt x="82767" y="71556"/>
                    <a:pt x="73656" y="78269"/>
                    <a:pt x="71258" y="81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nvSpPr>
          <p:spPr>
            <a:xfrm>
              <a:off x="9722377" y="4955075"/>
              <a:ext cx="87687" cy="92337"/>
            </a:xfrm>
            <a:custGeom>
              <a:gdLst>
                <a:gd name="connsiteX0" fmla="*/ 77510 w 87687"/>
                <a:gd name="connsiteY0" fmla="*/ 92337 h 92337"/>
                <a:gd name="connsiteX1" fmla="*/ 150 w 87687"/>
                <a:gd name="connsiteY1" fmla="*/ 23769 h 92337"/>
                <a:gd name="connsiteX2" fmla="*/ 24339 w 87687"/>
                <a:gd name="connsiteY2" fmla="*/ 3790 h 92337"/>
                <a:gd name="connsiteX3" fmla="*/ 87100 w 87687"/>
                <a:gd name="connsiteY3" fmla="*/ 67563 h 92337"/>
                <a:gd name="connsiteX4" fmla="*/ 77510 w 87687"/>
                <a:gd name="connsiteY4" fmla="*/ 92337 h 923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87" h="92337">
                  <a:moveTo>
                    <a:pt x="77510" y="92337"/>
                  </a:moveTo>
                  <a:cubicBezTo>
                    <a:pt x="38830" y="89887"/>
                    <a:pt x="2761" y="53605"/>
                    <a:pt x="150" y="23769"/>
                  </a:cubicBezTo>
                  <a:cubicBezTo>
                    <a:pt x="-1501" y="4855"/>
                    <a:pt x="10699" y="-6280"/>
                    <a:pt x="24339" y="3790"/>
                  </a:cubicBezTo>
                  <a:cubicBezTo>
                    <a:pt x="48100" y="21372"/>
                    <a:pt x="68079" y="44601"/>
                    <a:pt x="87100" y="67563"/>
                  </a:cubicBezTo>
                  <a:cubicBezTo>
                    <a:pt x="90190" y="71240"/>
                    <a:pt x="80227" y="85731"/>
                    <a:pt x="77510" y="923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 name="任意多边形: 形状 251"/>
            <p:cNvSpPr/>
            <p:nvPr/>
          </p:nvSpPr>
          <p:spPr>
            <a:xfrm>
              <a:off x="7804295" y="5981388"/>
              <a:ext cx="82042" cy="74995"/>
            </a:xfrm>
            <a:custGeom>
              <a:gdLst>
                <a:gd name="connsiteX0" fmla="*/ 55648 w 82042"/>
                <a:gd name="connsiteY0" fmla="*/ 74996 h 74995"/>
                <a:gd name="connsiteX1" fmla="*/ 133 w 82042"/>
                <a:gd name="connsiteY1" fmla="*/ 26087 h 74995"/>
                <a:gd name="connsiteX2" fmla="*/ 34337 w 82042"/>
                <a:gd name="connsiteY2" fmla="*/ 87 h 74995"/>
                <a:gd name="connsiteX3" fmla="*/ 81861 w 82042"/>
                <a:gd name="connsiteY3" fmla="*/ 49103 h 74995"/>
                <a:gd name="connsiteX4" fmla="*/ 55648 w 82042"/>
                <a:gd name="connsiteY4" fmla="*/ 74996 h 749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042" h="74995">
                  <a:moveTo>
                    <a:pt x="55648" y="74996"/>
                  </a:moveTo>
                  <a:cubicBezTo>
                    <a:pt x="14678" y="69828"/>
                    <a:pt x="2477" y="58959"/>
                    <a:pt x="133" y="26087"/>
                  </a:cubicBezTo>
                  <a:cubicBezTo>
                    <a:pt x="-1785" y="-818"/>
                    <a:pt x="17448" y="833"/>
                    <a:pt x="34337" y="87"/>
                  </a:cubicBezTo>
                  <a:cubicBezTo>
                    <a:pt x="66410" y="-1351"/>
                    <a:pt x="84045" y="14952"/>
                    <a:pt x="81861" y="49103"/>
                  </a:cubicBezTo>
                  <a:cubicBezTo>
                    <a:pt x="81221" y="58267"/>
                    <a:pt x="64812" y="66418"/>
                    <a:pt x="55648" y="749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 name="任意多边形: 形状 252"/>
            <p:cNvSpPr/>
            <p:nvPr/>
          </p:nvSpPr>
          <p:spPr>
            <a:xfrm>
              <a:off x="7868019" y="6148765"/>
              <a:ext cx="85056" cy="70475"/>
            </a:xfrm>
            <a:custGeom>
              <a:gdLst>
                <a:gd name="connsiteX0" fmla="*/ 22026 w 85056"/>
                <a:gd name="connsiteY0" fmla="*/ 2 h 70475"/>
                <a:gd name="connsiteX1" fmla="*/ 85053 w 85056"/>
                <a:gd name="connsiteY1" fmla="*/ 44542 h 70475"/>
                <a:gd name="connsiteX2" fmla="*/ 43177 w 85056"/>
                <a:gd name="connsiteY2" fmla="*/ 70329 h 70475"/>
                <a:gd name="connsiteX3" fmla="*/ 449 w 85056"/>
                <a:gd name="connsiteY3" fmla="*/ 25788 h 70475"/>
                <a:gd name="connsiteX4" fmla="*/ 22026 w 85056"/>
                <a:gd name="connsiteY4" fmla="*/ 2 h 70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56" h="70475">
                  <a:moveTo>
                    <a:pt x="22026" y="2"/>
                  </a:moveTo>
                  <a:cubicBezTo>
                    <a:pt x="67312" y="-211"/>
                    <a:pt x="84787" y="15186"/>
                    <a:pt x="85053" y="44542"/>
                  </a:cubicBezTo>
                  <a:cubicBezTo>
                    <a:pt x="85373" y="75869"/>
                    <a:pt x="60173" y="68837"/>
                    <a:pt x="43177" y="70329"/>
                  </a:cubicBezTo>
                  <a:cubicBezTo>
                    <a:pt x="18563" y="72460"/>
                    <a:pt x="-3441" y="51095"/>
                    <a:pt x="449" y="25788"/>
                  </a:cubicBezTo>
                  <a:cubicBezTo>
                    <a:pt x="2260" y="13961"/>
                    <a:pt x="18190" y="4318"/>
                    <a:pt x="22026"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nvSpPr>
          <p:spPr>
            <a:xfrm>
              <a:off x="8536742" y="5127089"/>
              <a:ext cx="81135" cy="75441"/>
            </a:xfrm>
            <a:custGeom>
              <a:gdLst>
                <a:gd name="connsiteX0" fmla="*/ 80648 w 81135"/>
                <a:gd name="connsiteY0" fmla="*/ 70779 h 75441"/>
                <a:gd name="connsiteX1" fmla="*/ 3129 w 81135"/>
                <a:gd name="connsiteY1" fmla="*/ 40677 h 75441"/>
                <a:gd name="connsiteX2" fmla="*/ 3342 w 81135"/>
                <a:gd name="connsiteY2" fmla="*/ 9137 h 75441"/>
                <a:gd name="connsiteX3" fmla="*/ 41436 w 81135"/>
                <a:gd name="connsiteY3" fmla="*/ 613 h 75441"/>
                <a:gd name="connsiteX4" fmla="*/ 80648 w 81135"/>
                <a:gd name="connsiteY4" fmla="*/ 70779 h 754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135" h="75441">
                  <a:moveTo>
                    <a:pt x="80648" y="70779"/>
                  </a:moveTo>
                  <a:cubicBezTo>
                    <a:pt x="31633" y="81168"/>
                    <a:pt x="15223" y="75468"/>
                    <a:pt x="3129" y="40677"/>
                  </a:cubicBezTo>
                  <a:cubicBezTo>
                    <a:pt x="-281" y="30874"/>
                    <a:pt x="-1826" y="12866"/>
                    <a:pt x="3342" y="9137"/>
                  </a:cubicBezTo>
                  <a:cubicBezTo>
                    <a:pt x="13199" y="2051"/>
                    <a:pt x="29235" y="-1519"/>
                    <a:pt x="41436" y="613"/>
                  </a:cubicBezTo>
                  <a:cubicBezTo>
                    <a:pt x="68394" y="5354"/>
                    <a:pt x="84164" y="36309"/>
                    <a:pt x="80648" y="707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 name="任意多边形: 形状 254"/>
            <p:cNvSpPr/>
            <p:nvPr/>
          </p:nvSpPr>
          <p:spPr>
            <a:xfrm>
              <a:off x="9456777" y="4911607"/>
              <a:ext cx="85563" cy="81858"/>
            </a:xfrm>
            <a:custGeom>
              <a:gdLst>
                <a:gd name="connsiteX0" fmla="*/ 481 w 85563"/>
                <a:gd name="connsiteY0" fmla="*/ 374 h 81858"/>
                <a:gd name="connsiteX1" fmla="*/ 84340 w 85563"/>
                <a:gd name="connsiteY1" fmla="*/ 53491 h 81858"/>
                <a:gd name="connsiteX2" fmla="*/ 59406 w 85563"/>
                <a:gd name="connsiteY2" fmla="*/ 81409 h 81858"/>
                <a:gd name="connsiteX3" fmla="*/ 481 w 85563"/>
                <a:gd name="connsiteY3" fmla="*/ 374 h 81858"/>
              </a:gdLst>
              <a:cxnLst>
                <a:cxn ang="0">
                  <a:pos x="connsiteX0" y="connsiteY0"/>
                </a:cxn>
                <a:cxn ang="0">
                  <a:pos x="connsiteX1" y="connsiteY1"/>
                </a:cxn>
                <a:cxn ang="0">
                  <a:pos x="connsiteX2" y="connsiteY2"/>
                </a:cxn>
                <a:cxn ang="0">
                  <a:pos x="connsiteX3" y="connsiteY3"/>
                </a:cxn>
              </a:cxnLst>
              <a:rect l="l" t="t" r="r" b="b"/>
              <a:pathLst>
                <a:path w="85563" h="81858">
                  <a:moveTo>
                    <a:pt x="481" y="374"/>
                  </a:moveTo>
                  <a:cubicBezTo>
                    <a:pt x="44062" y="-3143"/>
                    <a:pt x="76988" y="18435"/>
                    <a:pt x="84340" y="53491"/>
                  </a:cubicBezTo>
                  <a:cubicBezTo>
                    <a:pt x="88762" y="74483"/>
                    <a:pt x="81357" y="84126"/>
                    <a:pt x="59406" y="81409"/>
                  </a:cubicBezTo>
                  <a:cubicBezTo>
                    <a:pt x="20620" y="76561"/>
                    <a:pt x="-3781" y="44008"/>
                    <a:pt x="481" y="3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 name="任意多边形: 形状 255"/>
            <p:cNvSpPr/>
            <p:nvPr/>
          </p:nvSpPr>
          <p:spPr>
            <a:xfrm>
              <a:off x="9586883" y="4936357"/>
              <a:ext cx="89457" cy="80471"/>
            </a:xfrm>
            <a:custGeom>
              <a:gdLst>
                <a:gd name="connsiteX0" fmla="*/ 0 w 89457"/>
                <a:gd name="connsiteY0" fmla="*/ 2742 h 80471"/>
                <a:gd name="connsiteX1" fmla="*/ 87375 w 89457"/>
                <a:gd name="connsiteY1" fmla="*/ 50425 h 80471"/>
                <a:gd name="connsiteX2" fmla="*/ 60363 w 89457"/>
                <a:gd name="connsiteY2" fmla="*/ 79249 h 80471"/>
                <a:gd name="connsiteX3" fmla="*/ 0 w 89457"/>
                <a:gd name="connsiteY3" fmla="*/ 2742 h 80471"/>
              </a:gdLst>
              <a:cxnLst>
                <a:cxn ang="0">
                  <a:pos x="connsiteX0" y="connsiteY0"/>
                </a:cxn>
                <a:cxn ang="0">
                  <a:pos x="connsiteX1" y="connsiteY1"/>
                </a:cxn>
                <a:cxn ang="0">
                  <a:pos x="connsiteX2" y="connsiteY2"/>
                </a:cxn>
                <a:cxn ang="0">
                  <a:pos x="connsiteX3" y="connsiteY3"/>
                </a:cxn>
              </a:cxnLst>
              <a:rect l="l" t="t" r="r" b="b"/>
              <a:pathLst>
                <a:path w="89457" h="80471">
                  <a:moveTo>
                    <a:pt x="0" y="2742"/>
                  </a:moveTo>
                  <a:cubicBezTo>
                    <a:pt x="49654" y="-6901"/>
                    <a:pt x="77412" y="8869"/>
                    <a:pt x="87375" y="50425"/>
                  </a:cubicBezTo>
                  <a:cubicBezTo>
                    <a:pt x="93608" y="76318"/>
                    <a:pt x="86203" y="83724"/>
                    <a:pt x="60363" y="79249"/>
                  </a:cubicBezTo>
                  <a:cubicBezTo>
                    <a:pt x="18327" y="71950"/>
                    <a:pt x="10869" y="37958"/>
                    <a:pt x="0" y="27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 name="任意多边形: 形状 256"/>
            <p:cNvSpPr/>
            <p:nvPr/>
          </p:nvSpPr>
          <p:spPr>
            <a:xfrm>
              <a:off x="11115205" y="6059847"/>
              <a:ext cx="103625" cy="97526"/>
            </a:xfrm>
            <a:custGeom>
              <a:gdLst>
                <a:gd name="connsiteX0" fmla="*/ 0 w 103625"/>
                <a:gd name="connsiteY0" fmla="*/ 0 h 97526"/>
                <a:gd name="connsiteX1" fmla="*/ 103625 w 103625"/>
                <a:gd name="connsiteY1" fmla="*/ 97285 h 97526"/>
                <a:gd name="connsiteX2" fmla="*/ 0 w 103625"/>
                <a:gd name="connsiteY2" fmla="*/ 0 h 97526"/>
              </a:gdLst>
              <a:cxnLst>
                <a:cxn ang="0">
                  <a:pos x="connsiteX0" y="connsiteY0"/>
                </a:cxn>
                <a:cxn ang="0">
                  <a:pos x="connsiteX1" y="connsiteY1"/>
                </a:cxn>
                <a:cxn ang="0">
                  <a:pos x="connsiteX2" y="connsiteY2"/>
                </a:cxn>
              </a:cxnLst>
              <a:rect l="l" t="t" r="r" b="b"/>
              <a:pathLst>
                <a:path w="103623" h="97526">
                  <a:moveTo>
                    <a:pt x="0" y="0"/>
                  </a:moveTo>
                  <a:cubicBezTo>
                    <a:pt x="52532" y="11934"/>
                    <a:pt x="101334" y="58552"/>
                    <a:pt x="103625" y="97285"/>
                  </a:cubicBezTo>
                  <a:cubicBezTo>
                    <a:pt x="59564" y="101600"/>
                    <a:pt x="160" y="4725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 name="任意多边形: 形状 257"/>
            <p:cNvSpPr/>
            <p:nvPr/>
          </p:nvSpPr>
          <p:spPr>
            <a:xfrm>
              <a:off x="9026234" y="4845543"/>
              <a:ext cx="87152" cy="84804"/>
            </a:xfrm>
            <a:custGeom>
              <a:gdLst>
                <a:gd name="connsiteX0" fmla="*/ 33201 w 87152"/>
                <a:gd name="connsiteY0" fmla="*/ 0 h 84804"/>
                <a:gd name="connsiteX1" fmla="*/ 83921 w 87152"/>
                <a:gd name="connsiteY1" fmla="*/ 47097 h 84804"/>
                <a:gd name="connsiteX2" fmla="*/ 85945 w 87152"/>
                <a:gd name="connsiteY2" fmla="*/ 82740 h 84804"/>
                <a:gd name="connsiteX3" fmla="*/ 49343 w 87152"/>
                <a:gd name="connsiteY3" fmla="*/ 82101 h 84804"/>
                <a:gd name="connsiteX4" fmla="*/ 6668 w 87152"/>
                <a:gd name="connsiteY4" fmla="*/ 40544 h 84804"/>
                <a:gd name="connsiteX5" fmla="*/ 33201 w 87152"/>
                <a:gd name="connsiteY5" fmla="*/ 0 h 8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2" h="84804">
                  <a:moveTo>
                    <a:pt x="33201" y="0"/>
                  </a:moveTo>
                  <a:cubicBezTo>
                    <a:pt x="50409" y="15451"/>
                    <a:pt x="69642" y="29250"/>
                    <a:pt x="83921" y="47097"/>
                  </a:cubicBezTo>
                  <a:cubicBezTo>
                    <a:pt x="89994" y="54663"/>
                    <a:pt x="85572" y="70593"/>
                    <a:pt x="85945" y="82740"/>
                  </a:cubicBezTo>
                  <a:cubicBezTo>
                    <a:pt x="73531" y="82900"/>
                    <a:pt x="58134" y="87695"/>
                    <a:pt x="49343" y="82101"/>
                  </a:cubicBezTo>
                  <a:cubicBezTo>
                    <a:pt x="32828" y="71552"/>
                    <a:pt x="17324" y="56901"/>
                    <a:pt x="6668" y="40544"/>
                  </a:cubicBezTo>
                  <a:cubicBezTo>
                    <a:pt x="-7664" y="18594"/>
                    <a:pt x="1074" y="6607"/>
                    <a:pt x="332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nvSpPr>
          <p:spPr>
            <a:xfrm>
              <a:off x="8039414" y="5630046"/>
              <a:ext cx="85812" cy="70386"/>
            </a:xfrm>
            <a:custGeom>
              <a:gdLst>
                <a:gd name="connsiteX0" fmla="*/ 36356 w 85812"/>
                <a:gd name="connsiteY0" fmla="*/ 597 h 70386"/>
                <a:gd name="connsiteX1" fmla="*/ 85318 w 85812"/>
                <a:gd name="connsiteY1" fmla="*/ 42846 h 70386"/>
                <a:gd name="connsiteX2" fmla="*/ 59851 w 85812"/>
                <a:gd name="connsiteY2" fmla="*/ 70070 h 70386"/>
                <a:gd name="connsiteX3" fmla="*/ 394 w 85812"/>
                <a:gd name="connsiteY3" fmla="*/ 24678 h 70386"/>
                <a:gd name="connsiteX4" fmla="*/ 36356 w 85812"/>
                <a:gd name="connsiteY4" fmla="*/ 597 h 703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812" h="70386">
                  <a:moveTo>
                    <a:pt x="36356" y="597"/>
                  </a:moveTo>
                  <a:cubicBezTo>
                    <a:pt x="68855" y="-2866"/>
                    <a:pt x="80417" y="8428"/>
                    <a:pt x="85318" y="42846"/>
                  </a:cubicBezTo>
                  <a:cubicBezTo>
                    <a:pt x="88461" y="64903"/>
                    <a:pt x="76208" y="68419"/>
                    <a:pt x="59851" y="70070"/>
                  </a:cubicBezTo>
                  <a:cubicBezTo>
                    <a:pt x="29323" y="73161"/>
                    <a:pt x="3750" y="53288"/>
                    <a:pt x="394" y="24678"/>
                  </a:cubicBezTo>
                  <a:cubicBezTo>
                    <a:pt x="-3283" y="-6916"/>
                    <a:pt x="19574" y="1556"/>
                    <a:pt x="36356" y="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 name="任意多边形: 形状 259"/>
            <p:cNvSpPr/>
            <p:nvPr/>
          </p:nvSpPr>
          <p:spPr>
            <a:xfrm>
              <a:off x="11681279" y="6662880"/>
              <a:ext cx="119501" cy="90484"/>
            </a:xfrm>
            <a:custGeom>
              <a:gdLst>
                <a:gd name="connsiteX0" fmla="*/ 0 w 119501"/>
                <a:gd name="connsiteY0" fmla="*/ 495 h 90484"/>
                <a:gd name="connsiteX1" fmla="*/ 119501 w 119501"/>
                <a:gd name="connsiteY1" fmla="*/ 90481 h 90484"/>
                <a:gd name="connsiteX2" fmla="*/ 0 w 119501"/>
                <a:gd name="connsiteY2" fmla="*/ 495 h 90484"/>
              </a:gdLst>
              <a:cxnLst>
                <a:cxn ang="0">
                  <a:pos x="connsiteX0" y="connsiteY0"/>
                </a:cxn>
                <a:cxn ang="0">
                  <a:pos x="connsiteX1" y="connsiteY1"/>
                </a:cxn>
                <a:cxn ang="0">
                  <a:pos x="connsiteX2" y="connsiteY2"/>
                </a:cxn>
              </a:cxnLst>
              <a:rect l="l" t="t" r="r" b="b"/>
              <a:pathLst>
                <a:path w="119499" h="90484">
                  <a:moveTo>
                    <a:pt x="0" y="495"/>
                  </a:moveTo>
                  <a:cubicBezTo>
                    <a:pt x="56101" y="-4353"/>
                    <a:pt x="95793" y="26442"/>
                    <a:pt x="119501" y="90481"/>
                  </a:cubicBezTo>
                  <a:cubicBezTo>
                    <a:pt x="56900" y="90908"/>
                    <a:pt x="33724" y="42745"/>
                    <a:pt x="0" y="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 name="任意多边形: 形状 260"/>
            <p:cNvSpPr/>
            <p:nvPr/>
          </p:nvSpPr>
          <p:spPr>
            <a:xfrm>
              <a:off x="10355818" y="5370008"/>
              <a:ext cx="84363" cy="90571"/>
            </a:xfrm>
            <a:custGeom>
              <a:gdLst>
                <a:gd name="connsiteX0" fmla="*/ 447 w 84363"/>
                <a:gd name="connsiteY0" fmla="*/ 0 h 90571"/>
                <a:gd name="connsiteX1" fmla="*/ 84147 w 84363"/>
                <a:gd name="connsiteY1" fmla="*/ 90572 h 90571"/>
                <a:gd name="connsiteX2" fmla="*/ 447 w 84363"/>
                <a:gd name="connsiteY2" fmla="*/ 0 h 90571"/>
              </a:gdLst>
              <a:cxnLst>
                <a:cxn ang="0">
                  <a:pos x="connsiteX0" y="connsiteY0"/>
                </a:cxn>
                <a:cxn ang="0">
                  <a:pos x="connsiteX1" y="connsiteY1"/>
                </a:cxn>
                <a:cxn ang="0">
                  <a:pos x="connsiteX2" y="connsiteY2"/>
                </a:cxn>
              </a:cxnLst>
              <a:rect l="l" t="t" r="r" b="b"/>
              <a:pathLst>
                <a:path w="84363" h="90571">
                  <a:moveTo>
                    <a:pt x="447" y="0"/>
                  </a:moveTo>
                  <a:cubicBezTo>
                    <a:pt x="62409" y="12201"/>
                    <a:pt x="86970" y="39372"/>
                    <a:pt x="84147" y="90572"/>
                  </a:cubicBezTo>
                  <a:cubicBezTo>
                    <a:pt x="34758" y="90519"/>
                    <a:pt x="-4667" y="49069"/>
                    <a:pt x="44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p:nvSpPr>
          <p:spPr>
            <a:xfrm>
              <a:off x="7884438" y="6675129"/>
              <a:ext cx="89565" cy="68799"/>
            </a:xfrm>
            <a:custGeom>
              <a:gdLst>
                <a:gd name="connsiteX0" fmla="*/ 39598 w 89565"/>
                <a:gd name="connsiteY0" fmla="*/ 21 h 68799"/>
                <a:gd name="connsiteX1" fmla="*/ 89519 w 89565"/>
                <a:gd name="connsiteY1" fmla="*/ 43016 h 68799"/>
                <a:gd name="connsiteX2" fmla="*/ 42368 w 89565"/>
                <a:gd name="connsiteY2" fmla="*/ 68110 h 68799"/>
                <a:gd name="connsiteX3" fmla="*/ 65 w 89565"/>
                <a:gd name="connsiteY3" fmla="*/ 26819 h 68799"/>
                <a:gd name="connsiteX4" fmla="*/ 39598 w 89565"/>
                <a:gd name="connsiteY4" fmla="*/ 21 h 687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65" h="68799">
                  <a:moveTo>
                    <a:pt x="39598" y="21"/>
                  </a:moveTo>
                  <a:cubicBezTo>
                    <a:pt x="63626" y="-778"/>
                    <a:pt x="90851" y="21758"/>
                    <a:pt x="89519" y="43016"/>
                  </a:cubicBezTo>
                  <a:cubicBezTo>
                    <a:pt x="87494" y="74982"/>
                    <a:pt x="59257" y="64540"/>
                    <a:pt x="42368" y="68110"/>
                  </a:cubicBezTo>
                  <a:cubicBezTo>
                    <a:pt x="19618" y="72904"/>
                    <a:pt x="971" y="52020"/>
                    <a:pt x="65" y="26819"/>
                  </a:cubicBezTo>
                  <a:cubicBezTo>
                    <a:pt x="-680" y="4762"/>
                    <a:pt x="4487" y="1246"/>
                    <a:pt x="39598" y="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3" name="任意多边形: 形状 262"/>
            <p:cNvSpPr/>
            <p:nvPr/>
          </p:nvSpPr>
          <p:spPr>
            <a:xfrm>
              <a:off x="7813686" y="6506325"/>
              <a:ext cx="87147" cy="67922"/>
            </a:xfrm>
            <a:custGeom>
              <a:gdLst>
                <a:gd name="connsiteX0" fmla="*/ 47908 w 87147"/>
                <a:gd name="connsiteY0" fmla="*/ 67864 h 67922"/>
                <a:gd name="connsiteX1" fmla="*/ 225 w 87147"/>
                <a:gd name="connsiteY1" fmla="*/ 27266 h 67922"/>
                <a:gd name="connsiteX2" fmla="*/ 38851 w 87147"/>
                <a:gd name="connsiteY2" fmla="*/ 148 h 67922"/>
                <a:gd name="connsiteX3" fmla="*/ 87014 w 87147"/>
                <a:gd name="connsiteY3" fmla="*/ 41705 h 67922"/>
                <a:gd name="connsiteX4" fmla="*/ 47908 w 87147"/>
                <a:gd name="connsiteY4" fmla="*/ 67864 h 679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147" h="67922">
                  <a:moveTo>
                    <a:pt x="47908" y="67864"/>
                  </a:moveTo>
                  <a:cubicBezTo>
                    <a:pt x="19032" y="68983"/>
                    <a:pt x="2515" y="54118"/>
                    <a:pt x="225" y="27266"/>
                  </a:cubicBezTo>
                  <a:cubicBezTo>
                    <a:pt x="-2546" y="-4540"/>
                    <a:pt x="20896" y="1213"/>
                    <a:pt x="38851" y="148"/>
                  </a:cubicBezTo>
                  <a:cubicBezTo>
                    <a:pt x="69006" y="-1610"/>
                    <a:pt x="84936" y="12295"/>
                    <a:pt x="87014" y="41705"/>
                  </a:cubicBezTo>
                  <a:cubicBezTo>
                    <a:pt x="89251" y="74257"/>
                    <a:pt x="62826" y="63389"/>
                    <a:pt x="47908" y="678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4" name="任意多边形: 形状 263"/>
            <p:cNvSpPr/>
            <p:nvPr/>
          </p:nvSpPr>
          <p:spPr>
            <a:xfrm>
              <a:off x="10655472" y="5583438"/>
              <a:ext cx="99202" cy="89553"/>
            </a:xfrm>
            <a:custGeom>
              <a:gdLst>
                <a:gd name="connsiteX0" fmla="*/ 0 w 99202"/>
                <a:gd name="connsiteY0" fmla="*/ 746 h 89553"/>
                <a:gd name="connsiteX1" fmla="*/ 99203 w 99202"/>
                <a:gd name="connsiteY1" fmla="*/ 89080 h 89553"/>
                <a:gd name="connsiteX2" fmla="*/ 0 w 99202"/>
                <a:gd name="connsiteY2" fmla="*/ 746 h 89553"/>
              </a:gdLst>
              <a:cxnLst>
                <a:cxn ang="0">
                  <a:pos x="connsiteX0" y="connsiteY0"/>
                </a:cxn>
                <a:cxn ang="0">
                  <a:pos x="connsiteX1" y="connsiteY1"/>
                </a:cxn>
                <a:cxn ang="0">
                  <a:pos x="connsiteX2" y="connsiteY2"/>
                </a:cxn>
              </a:cxnLst>
              <a:rect l="l" t="t" r="r" b="b"/>
              <a:pathLst>
                <a:path w="99202" h="89553">
                  <a:moveTo>
                    <a:pt x="0" y="746"/>
                  </a:moveTo>
                  <a:cubicBezTo>
                    <a:pt x="50028" y="-4475"/>
                    <a:pt x="73470" y="16943"/>
                    <a:pt x="99203" y="89080"/>
                  </a:cubicBezTo>
                  <a:cubicBezTo>
                    <a:pt x="54237" y="93929"/>
                    <a:pt x="16836" y="61270"/>
                    <a:pt x="0" y="7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nvSpPr>
          <p:spPr>
            <a:xfrm>
              <a:off x="10166235" y="5195785"/>
              <a:ext cx="87897" cy="83998"/>
            </a:xfrm>
            <a:custGeom>
              <a:gdLst>
                <a:gd name="connsiteX0" fmla="*/ 1907 w 87897"/>
                <a:gd name="connsiteY0" fmla="*/ 378 h 83998"/>
                <a:gd name="connsiteX1" fmla="*/ 87897 w 87897"/>
                <a:gd name="connsiteY1" fmla="*/ 79442 h 83998"/>
                <a:gd name="connsiteX2" fmla="*/ 1907 w 87897"/>
                <a:gd name="connsiteY2" fmla="*/ 378 h 83998"/>
              </a:gdLst>
              <a:cxnLst>
                <a:cxn ang="0">
                  <a:pos x="connsiteX0" y="connsiteY0"/>
                </a:cxn>
                <a:cxn ang="0">
                  <a:pos x="connsiteX1" y="connsiteY1"/>
                </a:cxn>
                <a:cxn ang="0">
                  <a:pos x="connsiteX2" y="connsiteY2"/>
                </a:cxn>
              </a:cxnLst>
              <a:rect l="l" t="t" r="r" b="b"/>
              <a:pathLst>
                <a:path w="87897" h="83998">
                  <a:moveTo>
                    <a:pt x="1907" y="378"/>
                  </a:moveTo>
                  <a:cubicBezTo>
                    <a:pt x="45381" y="-3458"/>
                    <a:pt x="72926" y="21849"/>
                    <a:pt x="87897" y="79442"/>
                  </a:cubicBezTo>
                  <a:cubicBezTo>
                    <a:pt x="40853" y="99634"/>
                    <a:pt x="-10613" y="49020"/>
                    <a:pt x="1907" y="3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6" name="任意多边形: 形状 265"/>
            <p:cNvSpPr/>
            <p:nvPr/>
          </p:nvSpPr>
          <p:spPr>
            <a:xfrm>
              <a:off x="7680884" y="6168051"/>
              <a:ext cx="83258" cy="69082"/>
            </a:xfrm>
            <a:custGeom>
              <a:gdLst>
                <a:gd name="connsiteX0" fmla="*/ 49061 w 83258"/>
                <a:gd name="connsiteY0" fmla="*/ 69050 h 69082"/>
                <a:gd name="connsiteX1" fmla="*/ 46 w 83258"/>
                <a:gd name="connsiteY1" fmla="*/ 27280 h 69082"/>
                <a:gd name="connsiteX2" fmla="*/ 34410 w 83258"/>
                <a:gd name="connsiteY2" fmla="*/ 55 h 69082"/>
                <a:gd name="connsiteX3" fmla="*/ 82999 w 83258"/>
                <a:gd name="connsiteY3" fmla="*/ 46513 h 69082"/>
                <a:gd name="connsiteX4" fmla="*/ 49061 w 83258"/>
                <a:gd name="connsiteY4" fmla="*/ 69050 h 690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258" h="69082">
                  <a:moveTo>
                    <a:pt x="49061" y="69050"/>
                  </a:moveTo>
                  <a:cubicBezTo>
                    <a:pt x="17894" y="69849"/>
                    <a:pt x="1325" y="55784"/>
                    <a:pt x="46" y="27280"/>
                  </a:cubicBezTo>
                  <a:cubicBezTo>
                    <a:pt x="-1020" y="2719"/>
                    <a:pt x="16562" y="748"/>
                    <a:pt x="34410" y="55"/>
                  </a:cubicBezTo>
                  <a:cubicBezTo>
                    <a:pt x="64778" y="-1063"/>
                    <a:pt x="79909" y="14760"/>
                    <a:pt x="82999" y="46513"/>
                  </a:cubicBezTo>
                  <a:cubicBezTo>
                    <a:pt x="85983" y="77787"/>
                    <a:pt x="62541" y="65480"/>
                    <a:pt x="49061" y="690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7" name="任意多边形: 形状 266"/>
            <p:cNvSpPr/>
            <p:nvPr/>
          </p:nvSpPr>
          <p:spPr>
            <a:xfrm>
              <a:off x="10098152" y="5049898"/>
              <a:ext cx="90608" cy="90010"/>
            </a:xfrm>
            <a:custGeom>
              <a:gdLst>
                <a:gd name="connsiteX0" fmla="*/ 90608 w 90608"/>
                <a:gd name="connsiteY0" fmla="*/ 82386 h 90010"/>
                <a:gd name="connsiteX1" fmla="*/ 69883 w 90608"/>
                <a:gd name="connsiteY1" fmla="*/ 89472 h 90010"/>
                <a:gd name="connsiteX2" fmla="*/ 36 w 90608"/>
                <a:gd name="connsiteY2" fmla="*/ 17920 h 90010"/>
                <a:gd name="connsiteX3" fmla="*/ 16020 w 90608"/>
                <a:gd name="connsiteY3" fmla="*/ 19 h 90010"/>
                <a:gd name="connsiteX4" fmla="*/ 90608 w 90608"/>
                <a:gd name="connsiteY4" fmla="*/ 82386 h 900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608" h="90010">
                  <a:moveTo>
                    <a:pt x="90608" y="82386"/>
                  </a:moveTo>
                  <a:cubicBezTo>
                    <a:pt x="85014" y="84464"/>
                    <a:pt x="72707" y="92082"/>
                    <a:pt x="69883" y="89472"/>
                  </a:cubicBezTo>
                  <a:cubicBezTo>
                    <a:pt x="45376" y="66882"/>
                    <a:pt x="22360" y="42641"/>
                    <a:pt x="36" y="17920"/>
                  </a:cubicBezTo>
                  <a:cubicBezTo>
                    <a:pt x="-710" y="17121"/>
                    <a:pt x="10212" y="232"/>
                    <a:pt x="16020" y="19"/>
                  </a:cubicBezTo>
                  <a:cubicBezTo>
                    <a:pt x="43085" y="-1100"/>
                    <a:pt x="90448" y="48661"/>
                    <a:pt x="90608" y="823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nvSpPr>
          <p:spPr>
            <a:xfrm>
              <a:off x="11589589" y="6532842"/>
              <a:ext cx="112415" cy="96914"/>
            </a:xfrm>
            <a:custGeom>
              <a:gdLst>
                <a:gd name="connsiteX0" fmla="*/ 0 w 112415"/>
                <a:gd name="connsiteY0" fmla="*/ 109 h 96914"/>
                <a:gd name="connsiteX1" fmla="*/ 112416 w 112415"/>
                <a:gd name="connsiteY1" fmla="*/ 96915 h 96914"/>
                <a:gd name="connsiteX2" fmla="*/ 0 w 112415"/>
                <a:gd name="connsiteY2" fmla="*/ 109 h 96914"/>
              </a:gdLst>
              <a:cxnLst>
                <a:cxn ang="0">
                  <a:pos x="connsiteX0" y="connsiteY0"/>
                </a:cxn>
                <a:cxn ang="0">
                  <a:pos x="connsiteX1" y="connsiteY1"/>
                </a:cxn>
                <a:cxn ang="0">
                  <a:pos x="connsiteX2" y="connsiteY2"/>
                </a:cxn>
              </a:cxnLst>
              <a:rect l="l" t="t" r="r" b="b"/>
              <a:pathLst>
                <a:path w="112415" h="96914">
                  <a:moveTo>
                    <a:pt x="0" y="109"/>
                  </a:moveTo>
                  <a:cubicBezTo>
                    <a:pt x="53278" y="-2288"/>
                    <a:pt x="96379" y="34900"/>
                    <a:pt x="112416" y="96915"/>
                  </a:cubicBezTo>
                  <a:cubicBezTo>
                    <a:pt x="54716" y="86153"/>
                    <a:pt x="26319" y="46141"/>
                    <a:pt x="0" y="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nvSpPr>
          <p:spPr>
            <a:xfrm>
              <a:off x="8886068" y="4837495"/>
              <a:ext cx="78073" cy="75559"/>
            </a:xfrm>
            <a:custGeom>
              <a:gdLst>
                <a:gd name="connsiteX0" fmla="*/ 78000 w 78073"/>
                <a:gd name="connsiteY0" fmla="*/ 72728 h 75559"/>
                <a:gd name="connsiteX1" fmla="*/ 2292 w 78073"/>
                <a:gd name="connsiteY1" fmla="*/ 36552 h 75559"/>
                <a:gd name="connsiteX2" fmla="*/ 3624 w 78073"/>
                <a:gd name="connsiteY2" fmla="*/ 7889 h 75559"/>
                <a:gd name="connsiteX3" fmla="*/ 35857 w 78073"/>
                <a:gd name="connsiteY3" fmla="*/ 483 h 75559"/>
                <a:gd name="connsiteX4" fmla="*/ 78000 w 78073"/>
                <a:gd name="connsiteY4" fmla="*/ 72728 h 755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073" h="75559">
                  <a:moveTo>
                    <a:pt x="78000" y="72728"/>
                  </a:moveTo>
                  <a:cubicBezTo>
                    <a:pt x="35005" y="81145"/>
                    <a:pt x="13001" y="71289"/>
                    <a:pt x="2292" y="36552"/>
                  </a:cubicBezTo>
                  <a:cubicBezTo>
                    <a:pt x="-478" y="27548"/>
                    <a:pt x="-1491" y="12257"/>
                    <a:pt x="3624" y="7889"/>
                  </a:cubicBezTo>
                  <a:cubicBezTo>
                    <a:pt x="11190" y="1442"/>
                    <a:pt x="25361" y="-1168"/>
                    <a:pt x="35857" y="483"/>
                  </a:cubicBezTo>
                  <a:cubicBezTo>
                    <a:pt x="65266" y="5065"/>
                    <a:pt x="79225" y="30745"/>
                    <a:pt x="78000" y="727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nvSpPr>
          <p:spPr>
            <a:xfrm>
              <a:off x="7982961" y="5464939"/>
              <a:ext cx="92116" cy="68435"/>
            </a:xfrm>
            <a:custGeom>
              <a:gdLst>
                <a:gd name="connsiteX0" fmla="*/ 92117 w 92116"/>
                <a:gd name="connsiteY0" fmla="*/ 60214 h 68435"/>
                <a:gd name="connsiteX1" fmla="*/ 5488 w 92116"/>
                <a:gd name="connsiteY1" fmla="*/ 46468 h 68435"/>
                <a:gd name="connsiteX2" fmla="*/ 0 w 92116"/>
                <a:gd name="connsiteY2" fmla="*/ 4325 h 68435"/>
                <a:gd name="connsiteX3" fmla="*/ 55196 w 92116"/>
                <a:gd name="connsiteY3" fmla="*/ 3633 h 68435"/>
                <a:gd name="connsiteX4" fmla="*/ 92117 w 92116"/>
                <a:gd name="connsiteY4" fmla="*/ 60214 h 68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116" h="68435">
                  <a:moveTo>
                    <a:pt x="92117" y="60214"/>
                  </a:moveTo>
                  <a:cubicBezTo>
                    <a:pt x="51573" y="67619"/>
                    <a:pt x="22536" y="79287"/>
                    <a:pt x="5488" y="46468"/>
                  </a:cubicBezTo>
                  <a:cubicBezTo>
                    <a:pt x="-639" y="34640"/>
                    <a:pt x="1598" y="18497"/>
                    <a:pt x="0" y="4325"/>
                  </a:cubicBezTo>
                  <a:cubicBezTo>
                    <a:pt x="18807" y="3473"/>
                    <a:pt x="41983" y="-4519"/>
                    <a:pt x="55196" y="3633"/>
                  </a:cubicBezTo>
                  <a:cubicBezTo>
                    <a:pt x="70806" y="13223"/>
                    <a:pt x="77785" y="36825"/>
                    <a:pt x="92117" y="602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nvSpPr>
          <p:spPr>
            <a:xfrm>
              <a:off x="8092218" y="5292211"/>
              <a:ext cx="87138" cy="69752"/>
            </a:xfrm>
            <a:custGeom>
              <a:gdLst>
                <a:gd name="connsiteX0" fmla="*/ 68424 w 87138"/>
                <a:gd name="connsiteY0" fmla="*/ 69752 h 69752"/>
                <a:gd name="connsiteX1" fmla="*/ 15 w 87138"/>
                <a:gd name="connsiteY1" fmla="*/ 21270 h 69752"/>
                <a:gd name="connsiteX2" fmla="*/ 32355 w 87138"/>
                <a:gd name="connsiteY2" fmla="*/ 12 h 69752"/>
                <a:gd name="connsiteX3" fmla="*/ 86858 w 87138"/>
                <a:gd name="connsiteY3" fmla="*/ 47216 h 69752"/>
                <a:gd name="connsiteX4" fmla="*/ 68424 w 87138"/>
                <a:gd name="connsiteY4" fmla="*/ 69752 h 697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138" h="69752">
                  <a:moveTo>
                    <a:pt x="68424" y="69752"/>
                  </a:moveTo>
                  <a:cubicBezTo>
                    <a:pt x="25855" y="69859"/>
                    <a:pt x="-731" y="47322"/>
                    <a:pt x="15" y="21270"/>
                  </a:cubicBezTo>
                  <a:cubicBezTo>
                    <a:pt x="655" y="-947"/>
                    <a:pt x="17863" y="332"/>
                    <a:pt x="32355" y="12"/>
                  </a:cubicBezTo>
                  <a:cubicBezTo>
                    <a:pt x="59207" y="-628"/>
                    <a:pt x="90427" y="24839"/>
                    <a:pt x="86858" y="47216"/>
                  </a:cubicBezTo>
                  <a:cubicBezTo>
                    <a:pt x="85259" y="57605"/>
                    <a:pt x="71674" y="66076"/>
                    <a:pt x="68424" y="69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nvSpPr>
          <p:spPr>
            <a:xfrm>
              <a:off x="7690502" y="6701679"/>
              <a:ext cx="81995" cy="67710"/>
            </a:xfrm>
            <a:custGeom>
              <a:gdLst>
                <a:gd name="connsiteX0" fmla="*/ 40616 w 81995"/>
                <a:gd name="connsiteY0" fmla="*/ 749 h 67710"/>
                <a:gd name="connsiteX1" fmla="*/ 81746 w 81995"/>
                <a:gd name="connsiteY1" fmla="*/ 39855 h 67710"/>
                <a:gd name="connsiteX2" fmla="*/ 44931 w 81995"/>
                <a:gd name="connsiteY2" fmla="*/ 67559 h 67710"/>
                <a:gd name="connsiteX3" fmla="*/ 18 w 81995"/>
                <a:gd name="connsiteY3" fmla="*/ 23232 h 67710"/>
                <a:gd name="connsiteX4" fmla="*/ 40616 w 81995"/>
                <a:gd name="connsiteY4" fmla="*/ 749 h 677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995" h="67710">
                  <a:moveTo>
                    <a:pt x="40616" y="749"/>
                  </a:moveTo>
                  <a:cubicBezTo>
                    <a:pt x="69545" y="-4099"/>
                    <a:pt x="79242" y="15241"/>
                    <a:pt x="81746" y="39855"/>
                  </a:cubicBezTo>
                  <a:cubicBezTo>
                    <a:pt x="84570" y="67453"/>
                    <a:pt x="62832" y="66494"/>
                    <a:pt x="44931" y="67559"/>
                  </a:cubicBezTo>
                  <a:cubicBezTo>
                    <a:pt x="14563" y="69371"/>
                    <a:pt x="391" y="54879"/>
                    <a:pt x="18" y="23232"/>
                  </a:cubicBezTo>
                  <a:cubicBezTo>
                    <a:pt x="-248" y="2987"/>
                    <a:pt x="1936" y="1761"/>
                    <a:pt x="40616" y="7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nvSpPr>
          <p:spPr>
            <a:xfrm>
              <a:off x="11311959" y="6235022"/>
              <a:ext cx="106129" cy="90179"/>
            </a:xfrm>
            <a:custGeom>
              <a:gdLst>
                <a:gd name="connsiteX0" fmla="*/ 0 w 106129"/>
                <a:gd name="connsiteY0" fmla="*/ 2 h 90179"/>
                <a:gd name="connsiteX1" fmla="*/ 106129 w 106129"/>
                <a:gd name="connsiteY1" fmla="*/ 89827 h 90179"/>
                <a:gd name="connsiteX2" fmla="*/ 0 w 106129"/>
                <a:gd name="connsiteY2" fmla="*/ 2 h 90179"/>
              </a:gdLst>
              <a:cxnLst>
                <a:cxn ang="0">
                  <a:pos x="connsiteX0" y="connsiteY0"/>
                </a:cxn>
                <a:cxn ang="0">
                  <a:pos x="connsiteX1" y="connsiteY1"/>
                </a:cxn>
                <a:cxn ang="0">
                  <a:pos x="connsiteX2" y="connsiteY2"/>
                </a:cxn>
              </a:cxnLst>
              <a:rect l="l" t="t" r="r" b="b"/>
              <a:pathLst>
                <a:path w="106127" h="90179">
                  <a:moveTo>
                    <a:pt x="0" y="2"/>
                  </a:moveTo>
                  <a:cubicBezTo>
                    <a:pt x="63667" y="-318"/>
                    <a:pt x="78372" y="50402"/>
                    <a:pt x="106129" y="89827"/>
                  </a:cubicBezTo>
                  <a:cubicBezTo>
                    <a:pt x="52905" y="94196"/>
                    <a:pt x="10016" y="57595"/>
                    <a:pt x="0"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nvSpPr>
          <p:spPr>
            <a:xfrm>
              <a:off x="9850247" y="4987935"/>
              <a:ext cx="84858" cy="80577"/>
            </a:xfrm>
            <a:custGeom>
              <a:gdLst>
                <a:gd name="connsiteX0" fmla="*/ 84859 w 84858"/>
                <a:gd name="connsiteY0" fmla="*/ 80149 h 80577"/>
                <a:gd name="connsiteX1" fmla="*/ 1426 w 84858"/>
                <a:gd name="connsiteY1" fmla="*/ 26392 h 80577"/>
                <a:gd name="connsiteX2" fmla="*/ 23749 w 84858"/>
                <a:gd name="connsiteY2" fmla="*/ 286 h 80577"/>
                <a:gd name="connsiteX3" fmla="*/ 84859 w 84858"/>
                <a:gd name="connsiteY3" fmla="*/ 80149 h 80577"/>
              </a:gdLst>
              <a:cxnLst>
                <a:cxn ang="0">
                  <a:pos x="connsiteX0" y="connsiteY0"/>
                </a:cxn>
                <a:cxn ang="0">
                  <a:pos x="connsiteX1" y="connsiteY1"/>
                </a:cxn>
                <a:cxn ang="0">
                  <a:pos x="connsiteX2" y="connsiteY2"/>
                </a:cxn>
                <a:cxn ang="0">
                  <a:pos x="connsiteX3" y="connsiteY3"/>
                </a:cxn>
              </a:cxnLst>
              <a:rect l="l" t="t" r="r" b="b"/>
              <a:pathLst>
                <a:path w="84858" h="80577">
                  <a:moveTo>
                    <a:pt x="84859" y="80149"/>
                  </a:moveTo>
                  <a:cubicBezTo>
                    <a:pt x="38827" y="83772"/>
                    <a:pt x="10057" y="64325"/>
                    <a:pt x="1426" y="26392"/>
                  </a:cubicBezTo>
                  <a:cubicBezTo>
                    <a:pt x="-2996" y="6999"/>
                    <a:pt x="2438" y="-1739"/>
                    <a:pt x="23749" y="286"/>
                  </a:cubicBezTo>
                  <a:cubicBezTo>
                    <a:pt x="57208" y="3482"/>
                    <a:pt x="77293" y="28470"/>
                    <a:pt x="84859" y="801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nvSpPr>
          <p:spPr>
            <a:xfrm>
              <a:off x="10471597" y="5402987"/>
              <a:ext cx="88586" cy="89619"/>
            </a:xfrm>
            <a:custGeom>
              <a:gdLst>
                <a:gd name="connsiteX0" fmla="*/ 67 w 88586"/>
                <a:gd name="connsiteY0" fmla="*/ 0 h 89619"/>
                <a:gd name="connsiteX1" fmla="*/ 88561 w 88586"/>
                <a:gd name="connsiteY1" fmla="*/ 73097 h 89619"/>
                <a:gd name="connsiteX2" fmla="*/ 72311 w 88586"/>
                <a:gd name="connsiteY2" fmla="*/ 89613 h 89619"/>
                <a:gd name="connsiteX3" fmla="*/ 67 w 88586"/>
                <a:gd name="connsiteY3" fmla="*/ 0 h 89619"/>
              </a:gdLst>
              <a:cxnLst>
                <a:cxn ang="0">
                  <a:pos x="connsiteX0" y="connsiteY0"/>
                </a:cxn>
                <a:cxn ang="0">
                  <a:pos x="connsiteX1" y="connsiteY1"/>
                </a:cxn>
                <a:cxn ang="0">
                  <a:pos x="connsiteX2" y="connsiteY2"/>
                </a:cxn>
                <a:cxn ang="0">
                  <a:pos x="connsiteX3" y="connsiteY3"/>
                </a:cxn>
              </a:cxnLst>
              <a:rect l="l" t="t" r="r" b="b"/>
              <a:pathLst>
                <a:path w="88586" h="89619">
                  <a:moveTo>
                    <a:pt x="67" y="0"/>
                  </a:moveTo>
                  <a:cubicBezTo>
                    <a:pt x="37415" y="1705"/>
                    <a:pt x="84352" y="40065"/>
                    <a:pt x="88561" y="73097"/>
                  </a:cubicBezTo>
                  <a:cubicBezTo>
                    <a:pt x="89201" y="78105"/>
                    <a:pt x="77692" y="89933"/>
                    <a:pt x="72311" y="89613"/>
                  </a:cubicBezTo>
                  <a:cubicBezTo>
                    <a:pt x="35657" y="87535"/>
                    <a:pt x="-1798" y="41077"/>
                    <a:pt x="6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275"/>
            <p:cNvSpPr/>
            <p:nvPr/>
          </p:nvSpPr>
          <p:spPr>
            <a:xfrm>
              <a:off x="11031293" y="5930598"/>
              <a:ext cx="105969" cy="92261"/>
            </a:xfrm>
            <a:custGeom>
              <a:gdLst>
                <a:gd name="connsiteX0" fmla="*/ 0 w 105969"/>
                <a:gd name="connsiteY0" fmla="*/ 210 h 92261"/>
                <a:gd name="connsiteX1" fmla="*/ 105969 w 105969"/>
                <a:gd name="connsiteY1" fmla="*/ 92167 h 92261"/>
                <a:gd name="connsiteX2" fmla="*/ 0 w 105969"/>
                <a:gd name="connsiteY2" fmla="*/ 210 h 92261"/>
              </a:gdLst>
              <a:cxnLst>
                <a:cxn ang="0">
                  <a:pos x="connsiteX0" y="connsiteY0"/>
                </a:cxn>
                <a:cxn ang="0">
                  <a:pos x="connsiteX1" y="connsiteY1"/>
                </a:cxn>
                <a:cxn ang="0">
                  <a:pos x="connsiteX2" y="connsiteY2"/>
                </a:cxn>
              </a:cxnLst>
              <a:rect l="l" t="t" r="r" b="b"/>
              <a:pathLst>
                <a:path w="105969" h="92261">
                  <a:moveTo>
                    <a:pt x="0" y="210"/>
                  </a:moveTo>
                  <a:cubicBezTo>
                    <a:pt x="48589" y="-2667"/>
                    <a:pt x="79117" y="23812"/>
                    <a:pt x="105969" y="92167"/>
                  </a:cubicBezTo>
                  <a:cubicBezTo>
                    <a:pt x="59937" y="94298"/>
                    <a:pt x="20831" y="60361"/>
                    <a:pt x="0" y="2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276"/>
            <p:cNvSpPr/>
            <p:nvPr/>
          </p:nvSpPr>
          <p:spPr>
            <a:xfrm>
              <a:off x="8632746" y="4977821"/>
              <a:ext cx="87770" cy="70123"/>
            </a:xfrm>
            <a:custGeom>
              <a:gdLst>
                <a:gd name="connsiteX0" fmla="*/ 70794 w 87770"/>
                <a:gd name="connsiteY0" fmla="*/ 70124 h 70123"/>
                <a:gd name="connsiteX1" fmla="*/ 148 w 87770"/>
                <a:gd name="connsiteY1" fmla="*/ 17112 h 70123"/>
                <a:gd name="connsiteX2" fmla="*/ 21779 w 87770"/>
                <a:gd name="connsiteY2" fmla="*/ 10 h 70123"/>
                <a:gd name="connsiteX3" fmla="*/ 87416 w 87770"/>
                <a:gd name="connsiteY3" fmla="*/ 53554 h 70123"/>
                <a:gd name="connsiteX4" fmla="*/ 70794 w 87770"/>
                <a:gd name="connsiteY4" fmla="*/ 70124 h 701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770" h="70123">
                  <a:moveTo>
                    <a:pt x="70794" y="70124"/>
                  </a:moveTo>
                  <a:cubicBezTo>
                    <a:pt x="29877" y="69271"/>
                    <a:pt x="-2463" y="42792"/>
                    <a:pt x="148" y="17112"/>
                  </a:cubicBezTo>
                  <a:cubicBezTo>
                    <a:pt x="840" y="10453"/>
                    <a:pt x="14160" y="117"/>
                    <a:pt x="21779" y="10"/>
                  </a:cubicBezTo>
                  <a:cubicBezTo>
                    <a:pt x="61097" y="-576"/>
                    <a:pt x="91412" y="24145"/>
                    <a:pt x="87416" y="53554"/>
                  </a:cubicBezTo>
                  <a:cubicBezTo>
                    <a:pt x="86351" y="61493"/>
                    <a:pt x="73298" y="67779"/>
                    <a:pt x="70794" y="701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nvSpPr>
          <p:spPr>
            <a:xfrm>
              <a:off x="8373112" y="5126849"/>
              <a:ext cx="82306" cy="72048"/>
            </a:xfrm>
            <a:custGeom>
              <a:gdLst>
                <a:gd name="connsiteX0" fmla="*/ 20672 w 82306"/>
                <a:gd name="connsiteY0" fmla="*/ 0 h 72048"/>
                <a:gd name="connsiteX1" fmla="*/ 81835 w 82306"/>
                <a:gd name="connsiteY1" fmla="*/ 54929 h 72048"/>
                <a:gd name="connsiteX2" fmla="*/ 54876 w 82306"/>
                <a:gd name="connsiteY2" fmla="*/ 71978 h 72048"/>
                <a:gd name="connsiteX3" fmla="*/ 373 w 82306"/>
                <a:gd name="connsiteY3" fmla="*/ 22270 h 72048"/>
                <a:gd name="connsiteX4" fmla="*/ 20672 w 82306"/>
                <a:gd name="connsiteY4" fmla="*/ 0 h 720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306" h="72048">
                  <a:moveTo>
                    <a:pt x="20672" y="0"/>
                  </a:moveTo>
                  <a:cubicBezTo>
                    <a:pt x="61802" y="533"/>
                    <a:pt x="86044" y="25467"/>
                    <a:pt x="81835" y="54929"/>
                  </a:cubicBezTo>
                  <a:cubicBezTo>
                    <a:pt x="80823" y="62015"/>
                    <a:pt x="64520" y="71498"/>
                    <a:pt x="54876" y="71978"/>
                  </a:cubicBezTo>
                  <a:cubicBezTo>
                    <a:pt x="23549" y="73523"/>
                    <a:pt x="-3516" y="49442"/>
                    <a:pt x="373" y="22270"/>
                  </a:cubicBezTo>
                  <a:cubicBezTo>
                    <a:pt x="1812" y="11828"/>
                    <a:pt x="17369" y="3410"/>
                    <a:pt x="206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nvSpPr>
          <p:spPr>
            <a:xfrm>
              <a:off x="10849888" y="5752008"/>
              <a:ext cx="94509" cy="93235"/>
            </a:xfrm>
            <a:custGeom>
              <a:gdLst>
                <a:gd name="connsiteX0" fmla="*/ 94509 w 94509"/>
                <a:gd name="connsiteY0" fmla="*/ 93236 h 93235"/>
                <a:gd name="connsiteX1" fmla="*/ 474 w 94509"/>
                <a:gd name="connsiteY1" fmla="*/ 0 h 93235"/>
                <a:gd name="connsiteX2" fmla="*/ 94509 w 94509"/>
                <a:gd name="connsiteY2" fmla="*/ 93236 h 93235"/>
              </a:gdLst>
              <a:cxnLst>
                <a:cxn ang="0">
                  <a:pos x="connsiteX0" y="connsiteY0"/>
                </a:cxn>
                <a:cxn ang="0">
                  <a:pos x="connsiteX1" y="connsiteY1"/>
                </a:cxn>
                <a:cxn ang="0">
                  <a:pos x="connsiteX2" y="connsiteY2"/>
                </a:cxn>
              </a:cxnLst>
              <a:rect l="l" t="t" r="r" b="b"/>
              <a:pathLst>
                <a:path w="94509" h="93235">
                  <a:moveTo>
                    <a:pt x="94509" y="93236"/>
                  </a:moveTo>
                  <a:cubicBezTo>
                    <a:pt x="32760" y="90572"/>
                    <a:pt x="-4694" y="52265"/>
                    <a:pt x="474" y="0"/>
                  </a:cubicBezTo>
                  <a:cubicBezTo>
                    <a:pt x="52793" y="8951"/>
                    <a:pt x="77194" y="45339"/>
                    <a:pt x="94509" y="93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279"/>
            <p:cNvSpPr/>
            <p:nvPr/>
          </p:nvSpPr>
          <p:spPr>
            <a:xfrm>
              <a:off x="7861327" y="5635962"/>
              <a:ext cx="84024" cy="64626"/>
            </a:xfrm>
            <a:custGeom>
              <a:gdLst>
                <a:gd name="connsiteX0" fmla="*/ 83540 w 84024"/>
                <a:gd name="connsiteY0" fmla="*/ 64474 h 64626"/>
                <a:gd name="connsiteX1" fmla="*/ 0 w 84024"/>
                <a:gd name="connsiteY1" fmla="*/ 23077 h 64626"/>
                <a:gd name="connsiteX2" fmla="*/ 43155 w 84024"/>
                <a:gd name="connsiteY2" fmla="*/ 1820 h 64626"/>
                <a:gd name="connsiteX3" fmla="*/ 83540 w 84024"/>
                <a:gd name="connsiteY3" fmla="*/ 64474 h 64626"/>
              </a:gdLst>
              <a:cxnLst>
                <a:cxn ang="0">
                  <a:pos x="connsiteX0" y="connsiteY0"/>
                </a:cxn>
                <a:cxn ang="0">
                  <a:pos x="connsiteX1" y="connsiteY1"/>
                </a:cxn>
                <a:cxn ang="0">
                  <a:pos x="connsiteX2" y="connsiteY2"/>
                </a:cxn>
                <a:cxn ang="0">
                  <a:pos x="connsiteX3" y="connsiteY3"/>
                </a:cxn>
              </a:cxnLst>
              <a:rect l="l" t="t" r="r" b="b"/>
              <a:pathLst>
                <a:path w="84024" h="64626">
                  <a:moveTo>
                    <a:pt x="83540" y="64474"/>
                  </a:moveTo>
                  <a:cubicBezTo>
                    <a:pt x="17529" y="65913"/>
                    <a:pt x="-106" y="57548"/>
                    <a:pt x="0" y="23077"/>
                  </a:cubicBezTo>
                  <a:cubicBezTo>
                    <a:pt x="54" y="-9902"/>
                    <a:pt x="27172" y="2299"/>
                    <a:pt x="43155" y="1820"/>
                  </a:cubicBezTo>
                  <a:cubicBezTo>
                    <a:pt x="73737" y="861"/>
                    <a:pt x="86790" y="22331"/>
                    <a:pt x="83540" y="644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p:nvSpPr>
          <p:spPr>
            <a:xfrm>
              <a:off x="8477280" y="4969201"/>
              <a:ext cx="81378" cy="72250"/>
            </a:xfrm>
            <a:custGeom>
              <a:gdLst>
                <a:gd name="connsiteX0" fmla="*/ 16719 w 81378"/>
                <a:gd name="connsiteY0" fmla="*/ 0 h 72250"/>
                <a:gd name="connsiteX1" fmla="*/ 80866 w 81378"/>
                <a:gd name="connsiteY1" fmla="*/ 53597 h 72250"/>
                <a:gd name="connsiteX2" fmla="*/ 56251 w 81378"/>
                <a:gd name="connsiteY2" fmla="*/ 72244 h 72250"/>
                <a:gd name="connsiteX3" fmla="*/ 310 w 81378"/>
                <a:gd name="connsiteY3" fmla="*/ 20778 h 72250"/>
                <a:gd name="connsiteX4" fmla="*/ 16719 w 81378"/>
                <a:gd name="connsiteY4" fmla="*/ 0 h 722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378" h="72250">
                  <a:moveTo>
                    <a:pt x="16719" y="0"/>
                  </a:moveTo>
                  <a:cubicBezTo>
                    <a:pt x="60247" y="1438"/>
                    <a:pt x="85341" y="24401"/>
                    <a:pt x="80866" y="53597"/>
                  </a:cubicBezTo>
                  <a:cubicBezTo>
                    <a:pt x="79694" y="61216"/>
                    <a:pt x="64882" y="72138"/>
                    <a:pt x="56251" y="72244"/>
                  </a:cubicBezTo>
                  <a:cubicBezTo>
                    <a:pt x="22846" y="72671"/>
                    <a:pt x="-3153" y="48589"/>
                    <a:pt x="310" y="20778"/>
                  </a:cubicBezTo>
                  <a:cubicBezTo>
                    <a:pt x="1535" y="11561"/>
                    <a:pt x="13629" y="3729"/>
                    <a:pt x="167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p:nvSpPr>
          <p:spPr>
            <a:xfrm>
              <a:off x="7743598" y="5818233"/>
              <a:ext cx="81701" cy="70145"/>
            </a:xfrm>
            <a:custGeom>
              <a:gdLst>
                <a:gd name="connsiteX0" fmla="*/ 17621 w 81701"/>
                <a:gd name="connsiteY0" fmla="*/ 0 h 70145"/>
                <a:gd name="connsiteX1" fmla="*/ 81555 w 81701"/>
                <a:gd name="connsiteY1" fmla="*/ 46085 h 70145"/>
                <a:gd name="connsiteX2" fmla="*/ 43248 w 81701"/>
                <a:gd name="connsiteY2" fmla="*/ 70060 h 70145"/>
                <a:gd name="connsiteX3" fmla="*/ 359 w 81701"/>
                <a:gd name="connsiteY3" fmla="*/ 21524 h 70145"/>
                <a:gd name="connsiteX4" fmla="*/ 17621 w 81701"/>
                <a:gd name="connsiteY4" fmla="*/ 0 h 7014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701" h="70145">
                  <a:moveTo>
                    <a:pt x="17621" y="0"/>
                  </a:moveTo>
                  <a:cubicBezTo>
                    <a:pt x="59231" y="1385"/>
                    <a:pt x="83846" y="22590"/>
                    <a:pt x="81555" y="46085"/>
                  </a:cubicBezTo>
                  <a:cubicBezTo>
                    <a:pt x="79210" y="69794"/>
                    <a:pt x="60883" y="70540"/>
                    <a:pt x="43248" y="70060"/>
                  </a:cubicBezTo>
                  <a:cubicBezTo>
                    <a:pt x="15597" y="69261"/>
                    <a:pt x="-2837" y="50241"/>
                    <a:pt x="359" y="21524"/>
                  </a:cubicBezTo>
                  <a:cubicBezTo>
                    <a:pt x="1425" y="11721"/>
                    <a:pt x="14745" y="3303"/>
                    <a:pt x="176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p:nvSpPr>
          <p:spPr>
            <a:xfrm>
              <a:off x="8731664" y="4826204"/>
              <a:ext cx="82076" cy="75216"/>
            </a:xfrm>
            <a:custGeom>
              <a:gdLst>
                <a:gd name="connsiteX0" fmla="*/ 17962 w 82076"/>
                <a:gd name="connsiteY0" fmla="*/ 0 h 75216"/>
                <a:gd name="connsiteX1" fmla="*/ 81948 w 82076"/>
                <a:gd name="connsiteY1" fmla="*/ 54769 h 75216"/>
                <a:gd name="connsiteX2" fmla="*/ 61916 w 82076"/>
                <a:gd name="connsiteY2" fmla="*/ 75121 h 75216"/>
                <a:gd name="connsiteX3" fmla="*/ 380 w 82076"/>
                <a:gd name="connsiteY3" fmla="*/ 18381 h 75216"/>
                <a:gd name="connsiteX4" fmla="*/ 17962 w 82076"/>
                <a:gd name="connsiteY4" fmla="*/ 0 h 752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076" h="75216">
                  <a:moveTo>
                    <a:pt x="17962" y="0"/>
                  </a:moveTo>
                  <a:cubicBezTo>
                    <a:pt x="58186" y="852"/>
                    <a:pt x="84132" y="25040"/>
                    <a:pt x="81948" y="54769"/>
                  </a:cubicBezTo>
                  <a:cubicBezTo>
                    <a:pt x="81415" y="62335"/>
                    <a:pt x="69321" y="74589"/>
                    <a:pt x="61916" y="75121"/>
                  </a:cubicBezTo>
                  <a:cubicBezTo>
                    <a:pt x="30961" y="77199"/>
                    <a:pt x="-4042" y="44860"/>
                    <a:pt x="380" y="18381"/>
                  </a:cubicBezTo>
                  <a:cubicBezTo>
                    <a:pt x="1872" y="9750"/>
                    <a:pt x="14818" y="3037"/>
                    <a:pt x="1796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p:nvSpPr>
          <p:spPr>
            <a:xfrm>
              <a:off x="8315959" y="4965522"/>
              <a:ext cx="78737" cy="69961"/>
            </a:xfrm>
            <a:custGeom>
              <a:gdLst>
                <a:gd name="connsiteX0" fmla="*/ 146 w 78737"/>
                <a:gd name="connsiteY0" fmla="*/ 10551 h 69961"/>
                <a:gd name="connsiteX1" fmla="*/ 27318 w 78737"/>
                <a:gd name="connsiteY1" fmla="*/ 2 h 69961"/>
                <a:gd name="connsiteX2" fmla="*/ 77985 w 78737"/>
                <a:gd name="connsiteY2" fmla="*/ 52214 h 69961"/>
                <a:gd name="connsiteX3" fmla="*/ 52518 w 78737"/>
                <a:gd name="connsiteY3" fmla="*/ 69956 h 69961"/>
                <a:gd name="connsiteX4" fmla="*/ 146 w 78737"/>
                <a:gd name="connsiteY4" fmla="*/ 10551 h 699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737" h="69961">
                  <a:moveTo>
                    <a:pt x="146" y="10551"/>
                  </a:moveTo>
                  <a:cubicBezTo>
                    <a:pt x="6753" y="7834"/>
                    <a:pt x="17088" y="-157"/>
                    <a:pt x="27318" y="2"/>
                  </a:cubicBezTo>
                  <a:cubicBezTo>
                    <a:pt x="60243" y="429"/>
                    <a:pt x="83259" y="23764"/>
                    <a:pt x="77985" y="52214"/>
                  </a:cubicBezTo>
                  <a:cubicBezTo>
                    <a:pt x="76599" y="59727"/>
                    <a:pt x="61469" y="69849"/>
                    <a:pt x="52518" y="69956"/>
                  </a:cubicBezTo>
                  <a:cubicBezTo>
                    <a:pt x="17195" y="70329"/>
                    <a:pt x="-1878" y="50723"/>
                    <a:pt x="146" y="105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284"/>
            <p:cNvSpPr/>
            <p:nvPr/>
          </p:nvSpPr>
          <p:spPr>
            <a:xfrm>
              <a:off x="7491682" y="6728001"/>
              <a:ext cx="80926" cy="68199"/>
            </a:xfrm>
            <a:custGeom>
              <a:gdLst>
                <a:gd name="connsiteX0" fmla="*/ 38898 w 80926"/>
                <a:gd name="connsiteY0" fmla="*/ 0 h 68199"/>
                <a:gd name="connsiteX1" fmla="*/ 80828 w 80926"/>
                <a:gd name="connsiteY1" fmla="*/ 44167 h 68199"/>
                <a:gd name="connsiteX2" fmla="*/ 39484 w 80926"/>
                <a:gd name="connsiteY2" fmla="*/ 68142 h 68199"/>
                <a:gd name="connsiteX3" fmla="*/ 6 w 80926"/>
                <a:gd name="connsiteY3" fmla="*/ 27491 h 68199"/>
                <a:gd name="connsiteX4" fmla="*/ 38898 w 80926"/>
                <a:gd name="connsiteY4" fmla="*/ 0 h 681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926" h="68199">
                  <a:moveTo>
                    <a:pt x="38898" y="0"/>
                  </a:moveTo>
                  <a:cubicBezTo>
                    <a:pt x="65644" y="533"/>
                    <a:pt x="82373" y="18647"/>
                    <a:pt x="80828" y="44167"/>
                  </a:cubicBezTo>
                  <a:cubicBezTo>
                    <a:pt x="79176" y="71605"/>
                    <a:pt x="54935" y="67396"/>
                    <a:pt x="39484" y="68142"/>
                  </a:cubicBezTo>
                  <a:cubicBezTo>
                    <a:pt x="14497" y="69314"/>
                    <a:pt x="432" y="52425"/>
                    <a:pt x="6" y="27491"/>
                  </a:cubicBezTo>
                  <a:cubicBezTo>
                    <a:pt x="-421" y="-1758"/>
                    <a:pt x="23448" y="2931"/>
                    <a:pt x="388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285"/>
            <p:cNvSpPr/>
            <p:nvPr/>
          </p:nvSpPr>
          <p:spPr>
            <a:xfrm>
              <a:off x="10400219" y="5261499"/>
              <a:ext cx="91158" cy="90289"/>
            </a:xfrm>
            <a:custGeom>
              <a:gdLst>
                <a:gd name="connsiteX0" fmla="*/ 91158 w 91158"/>
                <a:gd name="connsiteY0" fmla="*/ 82137 h 90289"/>
                <a:gd name="connsiteX1" fmla="*/ 72138 w 91158"/>
                <a:gd name="connsiteY1" fmla="*/ 90288 h 90289"/>
                <a:gd name="connsiteX2" fmla="*/ 0 w 91158"/>
                <a:gd name="connsiteY2" fmla="*/ 15913 h 90289"/>
                <a:gd name="connsiteX3" fmla="*/ 13586 w 91158"/>
                <a:gd name="connsiteY3" fmla="*/ 36 h 90289"/>
                <a:gd name="connsiteX4" fmla="*/ 91158 w 91158"/>
                <a:gd name="connsiteY4" fmla="*/ 82137 h 902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158" h="90289">
                  <a:moveTo>
                    <a:pt x="91158" y="82137"/>
                  </a:moveTo>
                  <a:cubicBezTo>
                    <a:pt x="86257" y="84375"/>
                    <a:pt x="79117" y="90395"/>
                    <a:pt x="72138" y="90288"/>
                  </a:cubicBezTo>
                  <a:cubicBezTo>
                    <a:pt x="46511" y="89862"/>
                    <a:pt x="-106" y="42019"/>
                    <a:pt x="0" y="15913"/>
                  </a:cubicBezTo>
                  <a:cubicBezTo>
                    <a:pt x="0" y="10372"/>
                    <a:pt x="8418" y="462"/>
                    <a:pt x="13586" y="36"/>
                  </a:cubicBezTo>
                  <a:cubicBezTo>
                    <a:pt x="34950" y="-1615"/>
                    <a:pt x="89826" y="53740"/>
                    <a:pt x="91158" y="821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nvSpPr>
          <p:spPr>
            <a:xfrm>
              <a:off x="10583334" y="5448325"/>
              <a:ext cx="94694" cy="88500"/>
            </a:xfrm>
            <a:custGeom>
              <a:gdLst>
                <a:gd name="connsiteX0" fmla="*/ 0 w 94694"/>
                <a:gd name="connsiteY0" fmla="*/ 640 h 88500"/>
                <a:gd name="connsiteX1" fmla="*/ 94621 w 94694"/>
                <a:gd name="connsiteY1" fmla="*/ 71553 h 88500"/>
                <a:gd name="connsiteX2" fmla="*/ 71605 w 94694"/>
                <a:gd name="connsiteY2" fmla="*/ 84978 h 88500"/>
                <a:gd name="connsiteX3" fmla="*/ 0 w 94694"/>
                <a:gd name="connsiteY3" fmla="*/ 640 h 88500"/>
              </a:gdLst>
              <a:cxnLst>
                <a:cxn ang="0">
                  <a:pos x="connsiteX0" y="connsiteY0"/>
                </a:cxn>
                <a:cxn ang="0">
                  <a:pos x="connsiteX1" y="connsiteY1"/>
                </a:cxn>
                <a:cxn ang="0">
                  <a:pos x="connsiteX2" y="connsiteY2"/>
                </a:cxn>
                <a:cxn ang="0">
                  <a:pos x="connsiteX3" y="connsiteY3"/>
                </a:cxn>
              </a:cxnLst>
              <a:rect l="l" t="t" r="r" b="b"/>
              <a:pathLst>
                <a:path w="94694" h="88500">
                  <a:moveTo>
                    <a:pt x="0" y="640"/>
                  </a:moveTo>
                  <a:cubicBezTo>
                    <a:pt x="42302" y="-5540"/>
                    <a:pt x="92330" y="34152"/>
                    <a:pt x="94621" y="71553"/>
                  </a:cubicBezTo>
                  <a:cubicBezTo>
                    <a:pt x="95793" y="90946"/>
                    <a:pt x="82740" y="90999"/>
                    <a:pt x="71605" y="84978"/>
                  </a:cubicBezTo>
                  <a:cubicBezTo>
                    <a:pt x="38040" y="66917"/>
                    <a:pt x="11188" y="42250"/>
                    <a:pt x="0" y="6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nvSpPr>
          <p:spPr>
            <a:xfrm>
              <a:off x="10960750" y="5796069"/>
              <a:ext cx="88053" cy="90844"/>
            </a:xfrm>
            <a:custGeom>
              <a:gdLst>
                <a:gd name="connsiteX0" fmla="*/ 3 w 88053"/>
                <a:gd name="connsiteY0" fmla="*/ 0 h 90844"/>
                <a:gd name="connsiteX1" fmla="*/ 88018 w 88053"/>
                <a:gd name="connsiteY1" fmla="*/ 73363 h 90844"/>
                <a:gd name="connsiteX2" fmla="*/ 72940 w 88053"/>
                <a:gd name="connsiteY2" fmla="*/ 90838 h 90844"/>
                <a:gd name="connsiteX3" fmla="*/ 3 w 88053"/>
                <a:gd name="connsiteY3" fmla="*/ 0 h 90844"/>
              </a:gdLst>
              <a:cxnLst>
                <a:cxn ang="0">
                  <a:pos x="connsiteX0" y="connsiteY0"/>
                </a:cxn>
                <a:cxn ang="0">
                  <a:pos x="connsiteX1" y="connsiteY1"/>
                </a:cxn>
                <a:cxn ang="0">
                  <a:pos x="connsiteX2" y="connsiteY2"/>
                </a:cxn>
                <a:cxn ang="0">
                  <a:pos x="connsiteX3" y="connsiteY3"/>
                </a:cxn>
              </a:cxnLst>
              <a:rect l="l" t="t" r="r" b="b"/>
              <a:pathLst>
                <a:path w="88053" h="90844">
                  <a:moveTo>
                    <a:pt x="3" y="0"/>
                  </a:moveTo>
                  <a:cubicBezTo>
                    <a:pt x="36711" y="2185"/>
                    <a:pt x="83329" y="40704"/>
                    <a:pt x="88018" y="73363"/>
                  </a:cubicBezTo>
                  <a:cubicBezTo>
                    <a:pt x="88764" y="78638"/>
                    <a:pt x="77842" y="91158"/>
                    <a:pt x="72940" y="90838"/>
                  </a:cubicBezTo>
                  <a:cubicBezTo>
                    <a:pt x="41773" y="88654"/>
                    <a:pt x="-423" y="35962"/>
                    <a:pt x="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nvSpPr>
          <p:spPr>
            <a:xfrm>
              <a:off x="9397746" y="4759526"/>
              <a:ext cx="81488" cy="80849"/>
            </a:xfrm>
            <a:custGeom>
              <a:gdLst>
                <a:gd name="connsiteX0" fmla="*/ 68356 w 81488"/>
                <a:gd name="connsiteY0" fmla="*/ 80849 h 80849"/>
                <a:gd name="connsiteX1" fmla="*/ 53439 w 81488"/>
                <a:gd name="connsiteY1" fmla="*/ 79357 h 80849"/>
                <a:gd name="connsiteX2" fmla="*/ 481 w 81488"/>
                <a:gd name="connsiteY2" fmla="*/ 15584 h 80849"/>
                <a:gd name="connsiteX3" fmla="*/ 18276 w 81488"/>
                <a:gd name="connsiteY3" fmla="*/ 27 h 80849"/>
                <a:gd name="connsiteX4" fmla="*/ 81463 w 81488"/>
                <a:gd name="connsiteY4" fmla="*/ 61350 h 80849"/>
                <a:gd name="connsiteX5" fmla="*/ 68356 w 81488"/>
                <a:gd name="connsiteY5" fmla="*/ 80849 h 808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88" h="80849">
                  <a:moveTo>
                    <a:pt x="68356" y="80849"/>
                  </a:moveTo>
                  <a:cubicBezTo>
                    <a:pt x="57647" y="79784"/>
                    <a:pt x="55517" y="79784"/>
                    <a:pt x="53439" y="79357"/>
                  </a:cubicBezTo>
                  <a:cubicBezTo>
                    <a:pt x="25575" y="74083"/>
                    <a:pt x="-4154" y="39825"/>
                    <a:pt x="481" y="15584"/>
                  </a:cubicBezTo>
                  <a:cubicBezTo>
                    <a:pt x="1706" y="9244"/>
                    <a:pt x="11935" y="240"/>
                    <a:pt x="18276" y="27"/>
                  </a:cubicBezTo>
                  <a:cubicBezTo>
                    <a:pt x="47525" y="-1092"/>
                    <a:pt x="82582" y="32739"/>
                    <a:pt x="81463" y="61350"/>
                  </a:cubicBezTo>
                  <a:cubicBezTo>
                    <a:pt x="81143" y="69181"/>
                    <a:pt x="71286" y="76640"/>
                    <a:pt x="68356" y="808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nvSpPr>
          <p:spPr>
            <a:xfrm>
              <a:off x="8208835" y="5127702"/>
              <a:ext cx="81165" cy="70755"/>
            </a:xfrm>
            <a:custGeom>
              <a:gdLst>
                <a:gd name="connsiteX0" fmla="*/ 16859 w 81165"/>
                <a:gd name="connsiteY0" fmla="*/ 0 h 70755"/>
                <a:gd name="connsiteX1" fmla="*/ 81165 w 81165"/>
                <a:gd name="connsiteY1" fmla="*/ 47577 h 70755"/>
                <a:gd name="connsiteX2" fmla="*/ 50424 w 81165"/>
                <a:gd name="connsiteY2" fmla="*/ 70753 h 70755"/>
                <a:gd name="connsiteX3" fmla="*/ 130 w 81165"/>
                <a:gd name="connsiteY3" fmla="*/ 21684 h 70755"/>
                <a:gd name="connsiteX4" fmla="*/ 16859 w 81165"/>
                <a:gd name="connsiteY4" fmla="*/ 0 h 707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165" h="70755">
                  <a:moveTo>
                    <a:pt x="16859" y="0"/>
                  </a:moveTo>
                  <a:cubicBezTo>
                    <a:pt x="55698" y="746"/>
                    <a:pt x="81325" y="23122"/>
                    <a:pt x="81165" y="47577"/>
                  </a:cubicBezTo>
                  <a:cubicBezTo>
                    <a:pt x="81005" y="68941"/>
                    <a:pt x="66141" y="70646"/>
                    <a:pt x="50424" y="70753"/>
                  </a:cubicBezTo>
                  <a:cubicBezTo>
                    <a:pt x="20002" y="71019"/>
                    <a:pt x="-1895" y="51360"/>
                    <a:pt x="130" y="21684"/>
                  </a:cubicBezTo>
                  <a:cubicBezTo>
                    <a:pt x="822" y="12467"/>
                    <a:pt x="13502" y="4102"/>
                    <a:pt x="1685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nvSpPr>
          <p:spPr>
            <a:xfrm>
              <a:off x="8827434" y="4681338"/>
              <a:ext cx="80049" cy="75025"/>
            </a:xfrm>
            <a:custGeom>
              <a:gdLst>
                <a:gd name="connsiteX0" fmla="*/ 67160 w 80049"/>
                <a:gd name="connsiteY0" fmla="*/ 75019 h 75025"/>
                <a:gd name="connsiteX1" fmla="*/ 190 w 80049"/>
                <a:gd name="connsiteY1" fmla="*/ 20143 h 75025"/>
                <a:gd name="connsiteX2" fmla="*/ 21129 w 80049"/>
                <a:gd name="connsiteY2" fmla="*/ 110 h 75025"/>
                <a:gd name="connsiteX3" fmla="*/ 79894 w 80049"/>
                <a:gd name="connsiteY3" fmla="*/ 56158 h 75025"/>
                <a:gd name="connsiteX4" fmla="*/ 67160 w 80049"/>
                <a:gd name="connsiteY4" fmla="*/ 75019 h 750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049" h="75025">
                  <a:moveTo>
                    <a:pt x="67160" y="75019"/>
                  </a:moveTo>
                  <a:cubicBezTo>
                    <a:pt x="25124" y="75498"/>
                    <a:pt x="-2580" y="50724"/>
                    <a:pt x="190" y="20143"/>
                  </a:cubicBezTo>
                  <a:cubicBezTo>
                    <a:pt x="883" y="12577"/>
                    <a:pt x="13350" y="696"/>
                    <a:pt x="21129" y="110"/>
                  </a:cubicBezTo>
                  <a:cubicBezTo>
                    <a:pt x="49366" y="-2127"/>
                    <a:pt x="82611" y="30106"/>
                    <a:pt x="79894" y="56158"/>
                  </a:cubicBezTo>
                  <a:cubicBezTo>
                    <a:pt x="79041" y="64363"/>
                    <a:pt x="69558" y="71662"/>
                    <a:pt x="67160" y="750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nvSpPr>
          <p:spPr>
            <a:xfrm>
              <a:off x="11223145" y="6099751"/>
              <a:ext cx="107727" cy="91702"/>
            </a:xfrm>
            <a:custGeom>
              <a:gdLst>
                <a:gd name="connsiteX0" fmla="*/ 107727 w 107727"/>
                <a:gd name="connsiteY0" fmla="*/ 91425 h 91702"/>
                <a:gd name="connsiteX1" fmla="*/ 0 w 107727"/>
                <a:gd name="connsiteY1" fmla="*/ 0 h 91702"/>
                <a:gd name="connsiteX2" fmla="*/ 107727 w 107727"/>
                <a:gd name="connsiteY2" fmla="*/ 91425 h 91702"/>
              </a:gdLst>
              <a:cxnLst>
                <a:cxn ang="0">
                  <a:pos x="connsiteX0" y="connsiteY0"/>
                </a:cxn>
                <a:cxn ang="0">
                  <a:pos x="connsiteX1" y="connsiteY1"/>
                </a:cxn>
                <a:cxn ang="0">
                  <a:pos x="connsiteX2" y="connsiteY2"/>
                </a:cxn>
              </a:cxnLst>
              <a:rect l="l" t="t" r="r" b="b"/>
              <a:pathLst>
                <a:path w="107727" h="91702">
                  <a:moveTo>
                    <a:pt x="107727" y="91425"/>
                  </a:moveTo>
                  <a:cubicBezTo>
                    <a:pt x="52905" y="94674"/>
                    <a:pt x="24241" y="69687"/>
                    <a:pt x="0" y="0"/>
                  </a:cubicBezTo>
                  <a:cubicBezTo>
                    <a:pt x="57646" y="4209"/>
                    <a:pt x="80556" y="46831"/>
                    <a:pt x="107727" y="914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nvSpPr>
          <p:spPr>
            <a:xfrm>
              <a:off x="7805738" y="5470280"/>
              <a:ext cx="77642" cy="69561"/>
            </a:xfrm>
            <a:custGeom>
              <a:gdLst>
                <a:gd name="connsiteX0" fmla="*/ 40352 w 77642"/>
                <a:gd name="connsiteY0" fmla="*/ 69523 h 69561"/>
                <a:gd name="connsiteX1" fmla="*/ 128 w 77642"/>
                <a:gd name="connsiteY1" fmla="*/ 24024 h 69561"/>
                <a:gd name="connsiteX2" fmla="*/ 28365 w 77642"/>
                <a:gd name="connsiteY2" fmla="*/ 103 h 69561"/>
                <a:gd name="connsiteX3" fmla="*/ 77593 w 77642"/>
                <a:gd name="connsiteY3" fmla="*/ 45122 h 69561"/>
                <a:gd name="connsiteX4" fmla="*/ 40352 w 77642"/>
                <a:gd name="connsiteY4" fmla="*/ 69523 h 695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642" h="69561">
                  <a:moveTo>
                    <a:pt x="40352" y="69523"/>
                  </a:moveTo>
                  <a:cubicBezTo>
                    <a:pt x="12754" y="70376"/>
                    <a:pt x="2472" y="56897"/>
                    <a:pt x="128" y="24024"/>
                  </a:cubicBezTo>
                  <a:cubicBezTo>
                    <a:pt x="-1524" y="849"/>
                    <a:pt x="13127" y="902"/>
                    <a:pt x="28365" y="103"/>
                  </a:cubicBezTo>
                  <a:cubicBezTo>
                    <a:pt x="58946" y="-1442"/>
                    <a:pt x="76261" y="14488"/>
                    <a:pt x="77593" y="45122"/>
                  </a:cubicBezTo>
                  <a:cubicBezTo>
                    <a:pt x="78872" y="75491"/>
                    <a:pt x="54950" y="66114"/>
                    <a:pt x="40352" y="695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nvSpPr>
          <p:spPr>
            <a:xfrm>
              <a:off x="8584405" y="4813176"/>
              <a:ext cx="76619" cy="77759"/>
            </a:xfrm>
            <a:custGeom>
              <a:gdLst>
                <a:gd name="connsiteX0" fmla="*/ 70440 w 76619"/>
                <a:gd name="connsiteY0" fmla="*/ 77760 h 77759"/>
                <a:gd name="connsiteX1" fmla="*/ 7252 w 76619"/>
                <a:gd name="connsiteY1" fmla="*/ 54104 h 77759"/>
                <a:gd name="connsiteX2" fmla="*/ 4269 w 76619"/>
                <a:gd name="connsiteY2" fmla="*/ 6900 h 77759"/>
                <a:gd name="connsiteX3" fmla="*/ 61808 w 76619"/>
                <a:gd name="connsiteY3" fmla="*/ 20380 h 77759"/>
                <a:gd name="connsiteX4" fmla="*/ 76620 w 76619"/>
                <a:gd name="connsiteY4" fmla="*/ 67957 h 77759"/>
                <a:gd name="connsiteX5" fmla="*/ 70440 w 76619"/>
                <a:gd name="connsiteY5" fmla="*/ 77760 h 77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9" h="77759">
                  <a:moveTo>
                    <a:pt x="70440" y="77760"/>
                  </a:moveTo>
                  <a:cubicBezTo>
                    <a:pt x="48915" y="70461"/>
                    <a:pt x="24194" y="67317"/>
                    <a:pt x="7252" y="54104"/>
                  </a:cubicBezTo>
                  <a:cubicBezTo>
                    <a:pt x="-1432" y="47338"/>
                    <a:pt x="-2178" y="19687"/>
                    <a:pt x="4269" y="6900"/>
                  </a:cubicBezTo>
                  <a:cubicBezTo>
                    <a:pt x="11568" y="-7538"/>
                    <a:pt x="53071" y="2478"/>
                    <a:pt x="61808" y="20380"/>
                  </a:cubicBezTo>
                  <a:cubicBezTo>
                    <a:pt x="69001" y="35138"/>
                    <a:pt x="71825" y="52027"/>
                    <a:pt x="76620" y="67957"/>
                  </a:cubicBezTo>
                  <a:cubicBezTo>
                    <a:pt x="74542" y="71260"/>
                    <a:pt x="72517" y="74510"/>
                    <a:pt x="70440" y="777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nvSpPr>
          <p:spPr>
            <a:xfrm>
              <a:off x="7491252" y="6192113"/>
              <a:ext cx="77489" cy="68406"/>
            </a:xfrm>
            <a:custGeom>
              <a:gdLst>
                <a:gd name="connsiteX0" fmla="*/ 23238 w 77489"/>
                <a:gd name="connsiteY0" fmla="*/ 22 h 68406"/>
                <a:gd name="connsiteX1" fmla="*/ 77422 w 77489"/>
                <a:gd name="connsiteY1" fmla="*/ 40992 h 68406"/>
                <a:gd name="connsiteX2" fmla="*/ 39488 w 77489"/>
                <a:gd name="connsiteY2" fmla="*/ 68217 h 68406"/>
                <a:gd name="connsiteX3" fmla="*/ 702 w 77489"/>
                <a:gd name="connsiteY3" fmla="*/ 24210 h 68406"/>
                <a:gd name="connsiteX4" fmla="*/ 23238 w 77489"/>
                <a:gd name="connsiteY4" fmla="*/ 22 h 684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489" h="68406">
                  <a:moveTo>
                    <a:pt x="23238" y="22"/>
                  </a:moveTo>
                  <a:cubicBezTo>
                    <a:pt x="63143" y="-618"/>
                    <a:pt x="76037" y="12861"/>
                    <a:pt x="77422" y="40992"/>
                  </a:cubicBezTo>
                  <a:cubicBezTo>
                    <a:pt x="78914" y="70348"/>
                    <a:pt x="55578" y="66512"/>
                    <a:pt x="39488" y="68217"/>
                  </a:cubicBezTo>
                  <a:cubicBezTo>
                    <a:pt x="16419" y="70668"/>
                    <a:pt x="-4093" y="48931"/>
                    <a:pt x="702" y="24210"/>
                  </a:cubicBezTo>
                  <a:cubicBezTo>
                    <a:pt x="2993" y="12542"/>
                    <a:pt x="19562" y="3698"/>
                    <a:pt x="23238"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nvSpPr>
          <p:spPr>
            <a:xfrm>
              <a:off x="9791682" y="4841150"/>
              <a:ext cx="81223" cy="81649"/>
            </a:xfrm>
            <a:custGeom>
              <a:gdLst>
                <a:gd name="connsiteX0" fmla="*/ 0 w 81223"/>
                <a:gd name="connsiteY0" fmla="*/ 8442 h 81649"/>
                <a:gd name="connsiteX1" fmla="*/ 22057 w 81223"/>
                <a:gd name="connsiteY1" fmla="*/ 24 h 81649"/>
                <a:gd name="connsiteX2" fmla="*/ 81195 w 81223"/>
                <a:gd name="connsiteY2" fmla="*/ 63425 h 81649"/>
                <a:gd name="connsiteX3" fmla="*/ 60683 w 81223"/>
                <a:gd name="connsiteY3" fmla="*/ 81646 h 81649"/>
                <a:gd name="connsiteX4" fmla="*/ 0 w 81223"/>
                <a:gd name="connsiteY4" fmla="*/ 8442 h 816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223" h="81649">
                  <a:moveTo>
                    <a:pt x="0" y="8442"/>
                  </a:moveTo>
                  <a:cubicBezTo>
                    <a:pt x="5328" y="6258"/>
                    <a:pt x="13906" y="-455"/>
                    <a:pt x="22057" y="24"/>
                  </a:cubicBezTo>
                  <a:cubicBezTo>
                    <a:pt x="46192" y="1463"/>
                    <a:pt x="82367" y="39503"/>
                    <a:pt x="81195" y="63425"/>
                  </a:cubicBezTo>
                  <a:cubicBezTo>
                    <a:pt x="80876" y="70138"/>
                    <a:pt x="67982" y="81539"/>
                    <a:pt x="60683" y="81646"/>
                  </a:cubicBezTo>
                  <a:cubicBezTo>
                    <a:pt x="33352" y="82072"/>
                    <a:pt x="-53" y="44724"/>
                    <a:pt x="0" y="84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nvSpPr>
          <p:spPr>
            <a:xfrm>
              <a:off x="9119138" y="4706116"/>
              <a:ext cx="76368" cy="83592"/>
            </a:xfrm>
            <a:custGeom>
              <a:gdLst>
                <a:gd name="connsiteX0" fmla="*/ 13714 w 76368"/>
                <a:gd name="connsiteY0" fmla="*/ 0 h 83592"/>
                <a:gd name="connsiteX1" fmla="*/ 66938 w 76368"/>
                <a:gd name="connsiteY1" fmla="*/ 37401 h 83592"/>
                <a:gd name="connsiteX2" fmla="*/ 76368 w 76368"/>
                <a:gd name="connsiteY2" fmla="*/ 83593 h 83592"/>
                <a:gd name="connsiteX3" fmla="*/ 29004 w 76368"/>
                <a:gd name="connsiteY3" fmla="*/ 75921 h 83592"/>
                <a:gd name="connsiteX4" fmla="*/ 501 w 76368"/>
                <a:gd name="connsiteY4" fmla="*/ 35962 h 83592"/>
                <a:gd name="connsiteX5" fmla="*/ 13714 w 76368"/>
                <a:gd name="connsiteY5" fmla="*/ 0 h 835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68" h="83592">
                  <a:moveTo>
                    <a:pt x="13714" y="0"/>
                  </a:moveTo>
                  <a:cubicBezTo>
                    <a:pt x="37635" y="16036"/>
                    <a:pt x="56602" y="23495"/>
                    <a:pt x="66938" y="37401"/>
                  </a:cubicBezTo>
                  <a:cubicBezTo>
                    <a:pt x="75409" y="48802"/>
                    <a:pt x="73598" y="67929"/>
                    <a:pt x="76368" y="83593"/>
                  </a:cubicBezTo>
                  <a:cubicBezTo>
                    <a:pt x="60332" y="81462"/>
                    <a:pt x="41525" y="83752"/>
                    <a:pt x="29004" y="75921"/>
                  </a:cubicBezTo>
                  <a:cubicBezTo>
                    <a:pt x="16005" y="67822"/>
                    <a:pt x="6361" y="51040"/>
                    <a:pt x="501" y="35962"/>
                  </a:cubicBezTo>
                  <a:cubicBezTo>
                    <a:pt x="-2270" y="28823"/>
                    <a:pt x="7054" y="16942"/>
                    <a:pt x="137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nvSpPr>
          <p:spPr>
            <a:xfrm>
              <a:off x="10283564" y="5227544"/>
              <a:ext cx="90583" cy="89400"/>
            </a:xfrm>
            <a:custGeom>
              <a:gdLst>
                <a:gd name="connsiteX0" fmla="*/ 8236 w 90583"/>
                <a:gd name="connsiteY0" fmla="*/ 0 h 89400"/>
                <a:gd name="connsiteX1" fmla="*/ 90549 w 90583"/>
                <a:gd name="connsiteY1" fmla="*/ 75707 h 89400"/>
                <a:gd name="connsiteX2" fmla="*/ 72222 w 90583"/>
                <a:gd name="connsiteY2" fmla="*/ 89400 h 89400"/>
                <a:gd name="connsiteX3" fmla="*/ 31 w 90583"/>
                <a:gd name="connsiteY3" fmla="*/ 18541 h 89400"/>
                <a:gd name="connsiteX4" fmla="*/ 8236 w 90583"/>
                <a:gd name="connsiteY4" fmla="*/ 0 h 8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583" h="89400">
                  <a:moveTo>
                    <a:pt x="8236" y="0"/>
                  </a:moveTo>
                  <a:cubicBezTo>
                    <a:pt x="38018" y="586"/>
                    <a:pt x="92148" y="52745"/>
                    <a:pt x="90549" y="75707"/>
                  </a:cubicBezTo>
                  <a:cubicBezTo>
                    <a:pt x="90176" y="80929"/>
                    <a:pt x="78509" y="89506"/>
                    <a:pt x="72222" y="89400"/>
                  </a:cubicBezTo>
                  <a:cubicBezTo>
                    <a:pt x="48673" y="88920"/>
                    <a:pt x="2002" y="42888"/>
                    <a:pt x="31" y="18541"/>
                  </a:cubicBezTo>
                  <a:cubicBezTo>
                    <a:pt x="-502" y="11881"/>
                    <a:pt x="6051" y="4635"/>
                    <a:pt x="823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nvSpPr>
          <p:spPr>
            <a:xfrm>
              <a:off x="8420342" y="4811973"/>
              <a:ext cx="81377" cy="71024"/>
            </a:xfrm>
            <a:custGeom>
              <a:gdLst>
                <a:gd name="connsiteX0" fmla="*/ 63375 w 81377"/>
                <a:gd name="connsiteY0" fmla="*/ 71024 h 71024"/>
                <a:gd name="connsiteX1" fmla="*/ 401 w 81377"/>
                <a:gd name="connsiteY1" fmla="*/ 17534 h 71024"/>
                <a:gd name="connsiteX2" fmla="*/ 26294 w 81377"/>
                <a:gd name="connsiteY2" fmla="*/ 5 h 71024"/>
                <a:gd name="connsiteX3" fmla="*/ 80850 w 81377"/>
                <a:gd name="connsiteY3" fmla="*/ 50140 h 71024"/>
                <a:gd name="connsiteX4" fmla="*/ 63375 w 81377"/>
                <a:gd name="connsiteY4" fmla="*/ 71024 h 7102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377" h="71024">
                  <a:moveTo>
                    <a:pt x="63375" y="71024"/>
                  </a:moveTo>
                  <a:cubicBezTo>
                    <a:pt x="27253" y="69586"/>
                    <a:pt x="-3915" y="41189"/>
                    <a:pt x="401" y="17534"/>
                  </a:cubicBezTo>
                  <a:cubicBezTo>
                    <a:pt x="1786" y="10075"/>
                    <a:pt x="17183" y="165"/>
                    <a:pt x="26294" y="5"/>
                  </a:cubicBezTo>
                  <a:cubicBezTo>
                    <a:pt x="58314" y="-421"/>
                    <a:pt x="85538" y="24833"/>
                    <a:pt x="80850" y="50140"/>
                  </a:cubicBezTo>
                  <a:cubicBezTo>
                    <a:pt x="79092" y="59463"/>
                    <a:pt x="67051" y="66869"/>
                    <a:pt x="63375" y="71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nvSpPr>
          <p:spPr>
            <a:xfrm>
              <a:off x="7923905" y="5298291"/>
              <a:ext cx="76932" cy="68052"/>
            </a:xfrm>
            <a:custGeom>
              <a:gdLst>
                <a:gd name="connsiteX0" fmla="*/ 49785 w 76932"/>
                <a:gd name="connsiteY0" fmla="*/ 67935 h 68052"/>
                <a:gd name="connsiteX1" fmla="*/ 131 w 76932"/>
                <a:gd name="connsiteY1" fmla="*/ 24673 h 68052"/>
                <a:gd name="connsiteX2" fmla="*/ 27995 w 76932"/>
                <a:gd name="connsiteY2" fmla="*/ 6 h 68052"/>
                <a:gd name="connsiteX3" fmla="*/ 76691 w 76932"/>
                <a:gd name="connsiteY3" fmla="*/ 41775 h 68052"/>
                <a:gd name="connsiteX4" fmla="*/ 49785 w 76932"/>
                <a:gd name="connsiteY4" fmla="*/ 67935 h 680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932" h="68052">
                  <a:moveTo>
                    <a:pt x="49785" y="67935"/>
                  </a:moveTo>
                  <a:cubicBezTo>
                    <a:pt x="17819" y="68787"/>
                    <a:pt x="2315" y="54083"/>
                    <a:pt x="131" y="24673"/>
                  </a:cubicBezTo>
                  <a:cubicBezTo>
                    <a:pt x="-1414" y="3362"/>
                    <a:pt x="10893" y="166"/>
                    <a:pt x="27995" y="6"/>
                  </a:cubicBezTo>
                  <a:cubicBezTo>
                    <a:pt x="59535" y="-314"/>
                    <a:pt x="73974" y="12526"/>
                    <a:pt x="76691" y="41775"/>
                  </a:cubicBezTo>
                  <a:cubicBezTo>
                    <a:pt x="78875" y="64951"/>
                    <a:pt x="65982" y="68841"/>
                    <a:pt x="49785" y="679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nvSpPr>
          <p:spPr>
            <a:xfrm>
              <a:off x="7747364" y="5304583"/>
              <a:ext cx="76437" cy="69851"/>
            </a:xfrm>
            <a:custGeom>
              <a:gdLst>
                <a:gd name="connsiteX0" fmla="*/ 23445 w 76437"/>
                <a:gd name="connsiteY0" fmla="*/ 0 h 69851"/>
                <a:gd name="connsiteX1" fmla="*/ 76403 w 76437"/>
                <a:gd name="connsiteY1" fmla="*/ 45765 h 69851"/>
                <a:gd name="connsiteX2" fmla="*/ 43904 w 76437"/>
                <a:gd name="connsiteY2" fmla="*/ 69847 h 69851"/>
                <a:gd name="connsiteX3" fmla="*/ 642 w 76437"/>
                <a:gd name="connsiteY3" fmla="*/ 19659 h 69851"/>
                <a:gd name="connsiteX4" fmla="*/ 23445 w 76437"/>
                <a:gd name="connsiteY4" fmla="*/ 0 h 698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69851">
                  <a:moveTo>
                    <a:pt x="23445" y="0"/>
                  </a:moveTo>
                  <a:cubicBezTo>
                    <a:pt x="61538" y="373"/>
                    <a:pt x="75231" y="15770"/>
                    <a:pt x="76403" y="45765"/>
                  </a:cubicBezTo>
                  <a:cubicBezTo>
                    <a:pt x="77309" y="69794"/>
                    <a:pt x="60206" y="69634"/>
                    <a:pt x="43904" y="69847"/>
                  </a:cubicBezTo>
                  <a:cubicBezTo>
                    <a:pt x="16572" y="70220"/>
                    <a:pt x="-3940" y="49229"/>
                    <a:pt x="642" y="19659"/>
                  </a:cubicBezTo>
                  <a:cubicBezTo>
                    <a:pt x="2134" y="9856"/>
                    <a:pt x="20195" y="2557"/>
                    <a:pt x="2344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nvSpPr>
          <p:spPr>
            <a:xfrm>
              <a:off x="10517910" y="5308473"/>
              <a:ext cx="86948" cy="82853"/>
            </a:xfrm>
            <a:custGeom>
              <a:gdLst>
                <a:gd name="connsiteX0" fmla="*/ 86949 w 86948"/>
                <a:gd name="connsiteY0" fmla="*/ 82367 h 82853"/>
                <a:gd name="connsiteX1" fmla="*/ 0 w 86948"/>
                <a:gd name="connsiteY1" fmla="*/ 2184 h 82853"/>
                <a:gd name="connsiteX2" fmla="*/ 86949 w 86948"/>
                <a:gd name="connsiteY2" fmla="*/ 82367 h 82853"/>
              </a:gdLst>
              <a:cxnLst>
                <a:cxn ang="0">
                  <a:pos x="connsiteX0" y="connsiteY0"/>
                </a:cxn>
                <a:cxn ang="0">
                  <a:pos x="connsiteX1" y="connsiteY1"/>
                </a:cxn>
                <a:cxn ang="0">
                  <a:pos x="connsiteX2" y="connsiteY2"/>
                </a:cxn>
              </a:cxnLst>
              <a:rect l="l" t="t" r="r" b="b"/>
              <a:pathLst>
                <a:path w="86948" h="82853">
                  <a:moveTo>
                    <a:pt x="86949" y="82367"/>
                  </a:moveTo>
                  <a:cubicBezTo>
                    <a:pt x="49335" y="87748"/>
                    <a:pt x="5860" y="47683"/>
                    <a:pt x="0" y="2184"/>
                  </a:cubicBezTo>
                  <a:cubicBezTo>
                    <a:pt x="40065" y="-10230"/>
                    <a:pt x="85936" y="32126"/>
                    <a:pt x="86949" y="823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nvSpPr>
          <p:spPr>
            <a:xfrm>
              <a:off x="11794441" y="6698272"/>
              <a:ext cx="116358" cy="94887"/>
            </a:xfrm>
            <a:custGeom>
              <a:gdLst>
                <a:gd name="connsiteX0" fmla="*/ 116358 w 116358"/>
                <a:gd name="connsiteY0" fmla="*/ 94887 h 94887"/>
                <a:gd name="connsiteX1" fmla="*/ 0 w 116358"/>
                <a:gd name="connsiteY1" fmla="*/ 0 h 94887"/>
                <a:gd name="connsiteX2" fmla="*/ 116358 w 116358"/>
                <a:gd name="connsiteY2" fmla="*/ 94887 h 94887"/>
              </a:gdLst>
              <a:cxnLst>
                <a:cxn ang="0">
                  <a:pos x="connsiteX0" y="connsiteY0"/>
                </a:cxn>
                <a:cxn ang="0">
                  <a:pos x="connsiteX1" y="connsiteY1"/>
                </a:cxn>
                <a:cxn ang="0">
                  <a:pos x="connsiteX2" y="connsiteY2"/>
                </a:cxn>
              </a:cxnLst>
              <a:rect l="l" t="t" r="r" b="b"/>
              <a:pathLst>
                <a:path w="116358" h="94887">
                  <a:moveTo>
                    <a:pt x="116358" y="94887"/>
                  </a:moveTo>
                  <a:cubicBezTo>
                    <a:pt x="64040" y="88228"/>
                    <a:pt x="21204" y="53278"/>
                    <a:pt x="0" y="0"/>
                  </a:cubicBezTo>
                  <a:cubicBezTo>
                    <a:pt x="46245" y="1438"/>
                    <a:pt x="83433" y="31807"/>
                    <a:pt x="116358" y="948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4" name="任意多边形: 形状 303"/>
            <p:cNvSpPr/>
            <p:nvPr/>
          </p:nvSpPr>
          <p:spPr>
            <a:xfrm>
              <a:off x="8152865" y="4964591"/>
              <a:ext cx="77808" cy="68544"/>
            </a:xfrm>
            <a:custGeom>
              <a:gdLst>
                <a:gd name="connsiteX0" fmla="*/ 60841 w 77808"/>
                <a:gd name="connsiteY0" fmla="*/ 68543 h 68544"/>
                <a:gd name="connsiteX1" fmla="*/ 105 w 77808"/>
                <a:gd name="connsiteY1" fmla="*/ 18249 h 68544"/>
                <a:gd name="connsiteX2" fmla="*/ 21949 w 77808"/>
                <a:gd name="connsiteY2" fmla="*/ 241 h 68544"/>
                <a:gd name="connsiteX3" fmla="*/ 77677 w 77808"/>
                <a:gd name="connsiteY3" fmla="*/ 45314 h 68544"/>
                <a:gd name="connsiteX4" fmla="*/ 60841 w 77808"/>
                <a:gd name="connsiteY4" fmla="*/ 68543 h 685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808" h="68544">
                  <a:moveTo>
                    <a:pt x="60841" y="68543"/>
                  </a:moveTo>
                  <a:cubicBezTo>
                    <a:pt x="18699" y="68703"/>
                    <a:pt x="-1653" y="49470"/>
                    <a:pt x="105" y="18249"/>
                  </a:cubicBezTo>
                  <a:cubicBezTo>
                    <a:pt x="478" y="11589"/>
                    <a:pt x="13797" y="1040"/>
                    <a:pt x="21949" y="241"/>
                  </a:cubicBezTo>
                  <a:cubicBezTo>
                    <a:pt x="50719" y="-2636"/>
                    <a:pt x="80021" y="20700"/>
                    <a:pt x="77677" y="45314"/>
                  </a:cubicBezTo>
                  <a:cubicBezTo>
                    <a:pt x="76718" y="55543"/>
                    <a:pt x="63878" y="64654"/>
                    <a:pt x="60841" y="685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5" name="任意多边形: 形状 304"/>
            <p:cNvSpPr/>
            <p:nvPr/>
          </p:nvSpPr>
          <p:spPr>
            <a:xfrm>
              <a:off x="9981327" y="5021382"/>
              <a:ext cx="81680" cy="83271"/>
            </a:xfrm>
            <a:custGeom>
              <a:gdLst>
                <a:gd name="connsiteX0" fmla="*/ 449 w 81680"/>
                <a:gd name="connsiteY0" fmla="*/ 243 h 83271"/>
                <a:gd name="connsiteX1" fmla="*/ 81218 w 81680"/>
                <a:gd name="connsiteY1" fmla="*/ 61939 h 83271"/>
                <a:gd name="connsiteX2" fmla="*/ 59108 w 81680"/>
                <a:gd name="connsiteY2" fmla="*/ 82717 h 83271"/>
                <a:gd name="connsiteX3" fmla="*/ 449 w 81680"/>
                <a:gd name="connsiteY3" fmla="*/ 243 h 83271"/>
              </a:gdLst>
              <a:cxnLst>
                <a:cxn ang="0">
                  <a:pos x="connsiteX0" y="connsiteY0"/>
                </a:cxn>
                <a:cxn ang="0">
                  <a:pos x="connsiteX1" y="connsiteY1"/>
                </a:cxn>
                <a:cxn ang="0">
                  <a:pos x="connsiteX2" y="connsiteY2"/>
                </a:cxn>
                <a:cxn ang="0">
                  <a:pos x="connsiteX3" y="connsiteY3"/>
                </a:cxn>
              </a:cxnLst>
              <a:rect l="l" t="t" r="r" b="b"/>
              <a:pathLst>
                <a:path w="81680" h="83271">
                  <a:moveTo>
                    <a:pt x="449" y="243"/>
                  </a:moveTo>
                  <a:cubicBezTo>
                    <a:pt x="35240" y="-3113"/>
                    <a:pt x="76476" y="28800"/>
                    <a:pt x="81218" y="61939"/>
                  </a:cubicBezTo>
                  <a:cubicBezTo>
                    <a:pt x="83829" y="80320"/>
                    <a:pt x="75251" y="85061"/>
                    <a:pt x="59108" y="82717"/>
                  </a:cubicBezTo>
                  <a:cubicBezTo>
                    <a:pt x="25596" y="77869"/>
                    <a:pt x="-4026" y="36312"/>
                    <a:pt x="449" y="2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6" name="任意多边形: 形状 305"/>
            <p:cNvSpPr/>
            <p:nvPr/>
          </p:nvSpPr>
          <p:spPr>
            <a:xfrm>
              <a:off x="9257314" y="4736333"/>
              <a:ext cx="81509" cy="76966"/>
            </a:xfrm>
            <a:custGeom>
              <a:gdLst>
                <a:gd name="connsiteX0" fmla="*/ 81136 w 81509"/>
                <a:gd name="connsiteY0" fmla="*/ 76551 h 76966"/>
                <a:gd name="connsiteX1" fmla="*/ 2338 w 81509"/>
                <a:gd name="connsiteY1" fmla="*/ 29667 h 76966"/>
                <a:gd name="connsiteX2" fmla="*/ 27645 w 81509"/>
                <a:gd name="connsiteY2" fmla="*/ 684 h 76966"/>
                <a:gd name="connsiteX3" fmla="*/ 81136 w 81509"/>
                <a:gd name="connsiteY3" fmla="*/ 76551 h 76966"/>
              </a:gdLst>
              <a:cxnLst>
                <a:cxn ang="0">
                  <a:pos x="connsiteX0" y="connsiteY0"/>
                </a:cxn>
                <a:cxn ang="0">
                  <a:pos x="connsiteX1" y="connsiteY1"/>
                </a:cxn>
                <a:cxn ang="0">
                  <a:pos x="connsiteX2" y="connsiteY2"/>
                </a:cxn>
                <a:cxn ang="0">
                  <a:pos x="connsiteX3" y="connsiteY3"/>
                </a:cxn>
              </a:cxnLst>
              <a:rect l="l" t="t" r="r" b="b"/>
              <a:pathLst>
                <a:path w="81509" h="76966">
                  <a:moveTo>
                    <a:pt x="81136" y="76551"/>
                  </a:moveTo>
                  <a:cubicBezTo>
                    <a:pt x="41177" y="79961"/>
                    <a:pt x="12301" y="62219"/>
                    <a:pt x="2338" y="29667"/>
                  </a:cubicBezTo>
                  <a:cubicBezTo>
                    <a:pt x="-4588" y="6917"/>
                    <a:pt x="3883" y="-2779"/>
                    <a:pt x="27645" y="684"/>
                  </a:cubicBezTo>
                  <a:cubicBezTo>
                    <a:pt x="60997" y="5639"/>
                    <a:pt x="84812" y="38404"/>
                    <a:pt x="81136" y="765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7" name="任意多边形: 形状 306"/>
            <p:cNvSpPr/>
            <p:nvPr/>
          </p:nvSpPr>
          <p:spPr>
            <a:xfrm>
              <a:off x="10219856" y="5085879"/>
              <a:ext cx="84708" cy="86111"/>
            </a:xfrm>
            <a:custGeom>
              <a:gdLst>
                <a:gd name="connsiteX0" fmla="*/ 8809 w 84708"/>
                <a:gd name="connsiteY0" fmla="*/ 0 h 86111"/>
                <a:gd name="connsiteX1" fmla="*/ 84677 w 84708"/>
                <a:gd name="connsiteY1" fmla="*/ 72351 h 86111"/>
                <a:gd name="connsiteX2" fmla="*/ 67361 w 84708"/>
                <a:gd name="connsiteY2" fmla="*/ 86097 h 86111"/>
                <a:gd name="connsiteX3" fmla="*/ 19 w 84708"/>
                <a:gd name="connsiteY3" fmla="*/ 17209 h 86111"/>
                <a:gd name="connsiteX4" fmla="*/ 8809 w 84708"/>
                <a:gd name="connsiteY4" fmla="*/ 0 h 861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708" h="86111">
                  <a:moveTo>
                    <a:pt x="8809" y="0"/>
                  </a:moveTo>
                  <a:cubicBezTo>
                    <a:pt x="39284" y="1811"/>
                    <a:pt x="86115" y="48642"/>
                    <a:pt x="84677" y="72351"/>
                  </a:cubicBezTo>
                  <a:cubicBezTo>
                    <a:pt x="84357" y="77519"/>
                    <a:pt x="73062" y="86523"/>
                    <a:pt x="67361" y="86097"/>
                  </a:cubicBezTo>
                  <a:cubicBezTo>
                    <a:pt x="39444" y="84072"/>
                    <a:pt x="2043" y="45552"/>
                    <a:pt x="19" y="17209"/>
                  </a:cubicBezTo>
                  <a:cubicBezTo>
                    <a:pt x="-408" y="10922"/>
                    <a:pt x="6572" y="4156"/>
                    <a:pt x="880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8" name="任意多边形: 形状 307"/>
            <p:cNvSpPr/>
            <p:nvPr/>
          </p:nvSpPr>
          <p:spPr>
            <a:xfrm>
              <a:off x="8981459" y="4701747"/>
              <a:ext cx="80533" cy="68890"/>
            </a:xfrm>
            <a:custGeom>
              <a:gdLst>
                <a:gd name="connsiteX0" fmla="*/ 80534 w 80533"/>
                <a:gd name="connsiteY0" fmla="*/ 66544 h 68890"/>
                <a:gd name="connsiteX1" fmla="*/ 1736 w 80533"/>
                <a:gd name="connsiteY1" fmla="*/ 40065 h 68890"/>
                <a:gd name="connsiteX2" fmla="*/ 2216 w 80533"/>
                <a:gd name="connsiteY2" fmla="*/ 0 h 68890"/>
                <a:gd name="connsiteX3" fmla="*/ 48993 w 80533"/>
                <a:gd name="connsiteY3" fmla="*/ 6926 h 68890"/>
                <a:gd name="connsiteX4" fmla="*/ 80534 w 80533"/>
                <a:gd name="connsiteY4" fmla="*/ 66544 h 688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533" h="68890">
                  <a:moveTo>
                    <a:pt x="80534" y="66544"/>
                  </a:moveTo>
                  <a:cubicBezTo>
                    <a:pt x="42920" y="69740"/>
                    <a:pt x="13510" y="75121"/>
                    <a:pt x="1736" y="40065"/>
                  </a:cubicBezTo>
                  <a:cubicBezTo>
                    <a:pt x="-2260" y="28131"/>
                    <a:pt x="1843" y="13426"/>
                    <a:pt x="2216" y="0"/>
                  </a:cubicBezTo>
                  <a:cubicBezTo>
                    <a:pt x="18252" y="1865"/>
                    <a:pt x="39670" y="-1918"/>
                    <a:pt x="48993" y="6926"/>
                  </a:cubicBezTo>
                  <a:cubicBezTo>
                    <a:pt x="63058" y="20245"/>
                    <a:pt x="68600" y="42462"/>
                    <a:pt x="80534" y="665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9" name="任意多边形: 形状 308"/>
            <p:cNvSpPr/>
            <p:nvPr/>
          </p:nvSpPr>
          <p:spPr>
            <a:xfrm>
              <a:off x="7621888" y="6532543"/>
              <a:ext cx="79637" cy="72067"/>
            </a:xfrm>
            <a:custGeom>
              <a:gdLst>
                <a:gd name="connsiteX0" fmla="*/ 45989 w 79637"/>
                <a:gd name="connsiteY0" fmla="*/ 72068 h 72067"/>
                <a:gd name="connsiteX1" fmla="*/ 117 w 79637"/>
                <a:gd name="connsiteY1" fmla="*/ 25982 h 72067"/>
                <a:gd name="connsiteX2" fmla="*/ 38370 w 79637"/>
                <a:gd name="connsiteY2" fmla="*/ 196 h 72067"/>
                <a:gd name="connsiteX3" fmla="*/ 78915 w 79637"/>
                <a:gd name="connsiteY3" fmla="*/ 39994 h 72067"/>
                <a:gd name="connsiteX4" fmla="*/ 45989 w 79637"/>
                <a:gd name="connsiteY4" fmla="*/ 72068 h 720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637" h="72067">
                  <a:moveTo>
                    <a:pt x="45989" y="72068"/>
                  </a:moveTo>
                  <a:cubicBezTo>
                    <a:pt x="12957" y="66580"/>
                    <a:pt x="1769" y="49904"/>
                    <a:pt x="117" y="25982"/>
                  </a:cubicBezTo>
                  <a:cubicBezTo>
                    <a:pt x="-1854" y="-2681"/>
                    <a:pt x="21481" y="1634"/>
                    <a:pt x="38370" y="196"/>
                  </a:cubicBezTo>
                  <a:cubicBezTo>
                    <a:pt x="64476" y="-1989"/>
                    <a:pt x="83656" y="14261"/>
                    <a:pt x="78915" y="39994"/>
                  </a:cubicBezTo>
                  <a:cubicBezTo>
                    <a:pt x="76624" y="52301"/>
                    <a:pt x="57497" y="61465"/>
                    <a:pt x="45989" y="720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0" name="任意多边形: 形状 309"/>
            <p:cNvSpPr/>
            <p:nvPr/>
          </p:nvSpPr>
          <p:spPr>
            <a:xfrm>
              <a:off x="11502479" y="6407231"/>
              <a:ext cx="104530" cy="87467"/>
            </a:xfrm>
            <a:custGeom>
              <a:gdLst>
                <a:gd name="connsiteX0" fmla="*/ 104531 w 104530"/>
                <a:gd name="connsiteY0" fmla="*/ 87468 h 87467"/>
                <a:gd name="connsiteX1" fmla="*/ 0 w 104530"/>
                <a:gd name="connsiteY1" fmla="*/ 146 h 87467"/>
                <a:gd name="connsiteX2" fmla="*/ 104531 w 104530"/>
                <a:gd name="connsiteY2" fmla="*/ 87468 h 87467"/>
              </a:gdLst>
              <a:cxnLst>
                <a:cxn ang="0">
                  <a:pos x="connsiteX0" y="connsiteY0"/>
                </a:cxn>
                <a:cxn ang="0">
                  <a:pos x="connsiteX1" y="connsiteY1"/>
                </a:cxn>
                <a:cxn ang="0">
                  <a:pos x="connsiteX2" y="connsiteY2"/>
                </a:cxn>
              </a:cxnLst>
              <a:rect l="l" t="t" r="r" b="b"/>
              <a:pathLst>
                <a:path w="104530" h="87467">
                  <a:moveTo>
                    <a:pt x="104531" y="87468"/>
                  </a:moveTo>
                  <a:cubicBezTo>
                    <a:pt x="44061" y="85284"/>
                    <a:pt x="24295" y="42129"/>
                    <a:pt x="0" y="146"/>
                  </a:cubicBezTo>
                  <a:cubicBezTo>
                    <a:pt x="51253" y="-2411"/>
                    <a:pt x="88015" y="28756"/>
                    <a:pt x="104531" y="874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1" name="任意多边形: 形状 310"/>
            <p:cNvSpPr/>
            <p:nvPr/>
          </p:nvSpPr>
          <p:spPr>
            <a:xfrm>
              <a:off x="11413506" y="6275141"/>
              <a:ext cx="104051" cy="93182"/>
            </a:xfrm>
            <a:custGeom>
              <a:gdLst>
                <a:gd name="connsiteX0" fmla="*/ 104051 w 104051"/>
                <a:gd name="connsiteY0" fmla="*/ 93183 h 93182"/>
                <a:gd name="connsiteX1" fmla="*/ 0 w 104051"/>
                <a:gd name="connsiteY1" fmla="*/ 0 h 93182"/>
                <a:gd name="connsiteX2" fmla="*/ 104051 w 104051"/>
                <a:gd name="connsiteY2" fmla="*/ 93183 h 93182"/>
              </a:gdLst>
              <a:cxnLst>
                <a:cxn ang="0">
                  <a:pos x="connsiteX0" y="connsiteY0"/>
                </a:cxn>
                <a:cxn ang="0">
                  <a:pos x="connsiteX1" y="connsiteY1"/>
                </a:cxn>
                <a:cxn ang="0">
                  <a:pos x="connsiteX2" y="connsiteY2"/>
                </a:cxn>
              </a:cxnLst>
              <a:rect l="l" t="t" r="r" b="b"/>
              <a:pathLst>
                <a:path w="104051" h="93182">
                  <a:moveTo>
                    <a:pt x="104051" y="93183"/>
                  </a:moveTo>
                  <a:cubicBezTo>
                    <a:pt x="45553" y="84339"/>
                    <a:pt x="22430" y="43954"/>
                    <a:pt x="0" y="0"/>
                  </a:cubicBezTo>
                  <a:cubicBezTo>
                    <a:pt x="47790" y="53"/>
                    <a:pt x="92757" y="39426"/>
                    <a:pt x="104051" y="931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2" name="任意多边形: 形状 311"/>
            <p:cNvSpPr/>
            <p:nvPr/>
          </p:nvSpPr>
          <p:spPr>
            <a:xfrm>
              <a:off x="8676990" y="4671332"/>
              <a:ext cx="79799" cy="76180"/>
            </a:xfrm>
            <a:custGeom>
              <a:gdLst>
                <a:gd name="connsiteX0" fmla="*/ 63951 w 79799"/>
                <a:gd name="connsiteY0" fmla="*/ 76180 h 76180"/>
                <a:gd name="connsiteX1" fmla="*/ 35874 w 79799"/>
                <a:gd name="connsiteY1" fmla="*/ 66644 h 76180"/>
                <a:gd name="connsiteX2" fmla="*/ 870 w 79799"/>
                <a:gd name="connsiteY2" fmla="*/ 8784 h 76180"/>
                <a:gd name="connsiteX3" fmla="*/ 23513 w 79799"/>
                <a:gd name="connsiteY3" fmla="*/ 47 h 76180"/>
                <a:gd name="connsiteX4" fmla="*/ 79721 w 79799"/>
                <a:gd name="connsiteY4" fmla="*/ 50341 h 76180"/>
                <a:gd name="connsiteX5" fmla="*/ 63951 w 79799"/>
                <a:gd name="connsiteY5" fmla="*/ 76180 h 76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99" h="76180">
                  <a:moveTo>
                    <a:pt x="63951" y="76180"/>
                  </a:moveTo>
                  <a:cubicBezTo>
                    <a:pt x="49673" y="71439"/>
                    <a:pt x="42214" y="70107"/>
                    <a:pt x="35874" y="66644"/>
                  </a:cubicBezTo>
                  <a:cubicBezTo>
                    <a:pt x="13124" y="54230"/>
                    <a:pt x="-4138" y="37128"/>
                    <a:pt x="870" y="8784"/>
                  </a:cubicBezTo>
                  <a:cubicBezTo>
                    <a:pt x="1616" y="4522"/>
                    <a:pt x="15895" y="-539"/>
                    <a:pt x="23513" y="47"/>
                  </a:cubicBezTo>
                  <a:cubicBezTo>
                    <a:pt x="55000" y="2391"/>
                    <a:pt x="81426" y="25567"/>
                    <a:pt x="79721" y="50341"/>
                  </a:cubicBezTo>
                  <a:cubicBezTo>
                    <a:pt x="79029" y="59451"/>
                    <a:pt x="69225" y="67922"/>
                    <a:pt x="63951" y="761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3" name="任意多边形: 形状 312"/>
            <p:cNvSpPr/>
            <p:nvPr/>
          </p:nvSpPr>
          <p:spPr>
            <a:xfrm>
              <a:off x="10771990" y="5622537"/>
              <a:ext cx="91651" cy="87565"/>
            </a:xfrm>
            <a:custGeom>
              <a:gdLst>
                <a:gd name="connsiteX0" fmla="*/ 0 w 91651"/>
                <a:gd name="connsiteY0" fmla="*/ 113 h 87565"/>
                <a:gd name="connsiteX1" fmla="*/ 91638 w 91651"/>
                <a:gd name="connsiteY1" fmla="*/ 75927 h 87565"/>
                <a:gd name="connsiteX2" fmla="*/ 73257 w 91651"/>
                <a:gd name="connsiteY2" fmla="*/ 87489 h 87565"/>
                <a:gd name="connsiteX3" fmla="*/ 0 w 91651"/>
                <a:gd name="connsiteY3" fmla="*/ 113 h 87565"/>
              </a:gdLst>
              <a:cxnLst>
                <a:cxn ang="0">
                  <a:pos x="connsiteX0" y="connsiteY0"/>
                </a:cxn>
                <a:cxn ang="0">
                  <a:pos x="connsiteX1" y="connsiteY1"/>
                </a:cxn>
                <a:cxn ang="0">
                  <a:pos x="connsiteX2" y="connsiteY2"/>
                </a:cxn>
                <a:cxn ang="0">
                  <a:pos x="connsiteX3" y="connsiteY3"/>
                </a:cxn>
              </a:cxnLst>
              <a:rect l="l" t="t" r="r" b="b"/>
              <a:pathLst>
                <a:path w="91651" h="87565">
                  <a:moveTo>
                    <a:pt x="0" y="113"/>
                  </a:moveTo>
                  <a:cubicBezTo>
                    <a:pt x="34204" y="-2657"/>
                    <a:pt x="92703" y="46039"/>
                    <a:pt x="91638" y="75927"/>
                  </a:cubicBezTo>
                  <a:cubicBezTo>
                    <a:pt x="91478" y="80243"/>
                    <a:pt x="78798" y="88448"/>
                    <a:pt x="73257" y="87489"/>
                  </a:cubicBezTo>
                  <a:cubicBezTo>
                    <a:pt x="44380" y="82267"/>
                    <a:pt x="4795" y="34531"/>
                    <a:pt x="0" y="1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4" name="任意多边形: 形状 313"/>
            <p:cNvSpPr/>
            <p:nvPr/>
          </p:nvSpPr>
          <p:spPr>
            <a:xfrm>
              <a:off x="7556142" y="6361688"/>
              <a:ext cx="78337" cy="63387"/>
            </a:xfrm>
            <a:custGeom>
              <a:gdLst>
                <a:gd name="connsiteX0" fmla="*/ 45724 w 78337"/>
                <a:gd name="connsiteY0" fmla="*/ 62525 h 63387"/>
                <a:gd name="connsiteX1" fmla="*/ 171 w 78337"/>
                <a:gd name="connsiteY1" fmla="*/ 28214 h 63387"/>
                <a:gd name="connsiteX2" fmla="*/ 36507 w 78337"/>
                <a:gd name="connsiteY2" fmla="*/ 243 h 63387"/>
                <a:gd name="connsiteX3" fmla="*/ 78063 w 78337"/>
                <a:gd name="connsiteY3" fmla="*/ 41213 h 63387"/>
                <a:gd name="connsiteX4" fmla="*/ 45724 w 78337"/>
                <a:gd name="connsiteY4" fmla="*/ 62525 h 63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63387">
                  <a:moveTo>
                    <a:pt x="45724" y="62525"/>
                  </a:moveTo>
                  <a:cubicBezTo>
                    <a:pt x="16208" y="66840"/>
                    <a:pt x="2302" y="54906"/>
                    <a:pt x="171" y="28214"/>
                  </a:cubicBezTo>
                  <a:cubicBezTo>
                    <a:pt x="-2066" y="30"/>
                    <a:pt x="18019" y="1788"/>
                    <a:pt x="36507" y="243"/>
                  </a:cubicBezTo>
                  <a:cubicBezTo>
                    <a:pt x="66768" y="-2315"/>
                    <a:pt x="75559" y="15587"/>
                    <a:pt x="78063" y="41213"/>
                  </a:cubicBezTo>
                  <a:cubicBezTo>
                    <a:pt x="81207" y="73127"/>
                    <a:pt x="56539" y="58848"/>
                    <a:pt x="45724" y="625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5" name="任意多边形: 形状 314"/>
            <p:cNvSpPr/>
            <p:nvPr/>
          </p:nvSpPr>
          <p:spPr>
            <a:xfrm>
              <a:off x="9534349" y="4786067"/>
              <a:ext cx="76881" cy="73701"/>
            </a:xfrm>
            <a:custGeom>
              <a:gdLst>
                <a:gd name="connsiteX0" fmla="*/ 76882 w 76881"/>
                <a:gd name="connsiteY0" fmla="*/ 71357 h 73701"/>
                <a:gd name="connsiteX1" fmla="*/ 109 w 76881"/>
                <a:gd name="connsiteY1" fmla="*/ 1457 h 73701"/>
                <a:gd name="connsiteX2" fmla="*/ 76882 w 76881"/>
                <a:gd name="connsiteY2" fmla="*/ 71357 h 73701"/>
              </a:gdLst>
              <a:cxnLst>
                <a:cxn ang="0">
                  <a:pos x="connsiteX0" y="connsiteY0"/>
                </a:cxn>
                <a:cxn ang="0">
                  <a:pos x="connsiteX1" y="connsiteY1"/>
                </a:cxn>
                <a:cxn ang="0">
                  <a:pos x="connsiteX2" y="connsiteY2"/>
                </a:cxn>
              </a:cxnLst>
              <a:rect l="l" t="t" r="r" b="b"/>
              <a:pathLst>
                <a:path w="76881" h="73701">
                  <a:moveTo>
                    <a:pt x="76882" y="71357"/>
                  </a:moveTo>
                  <a:cubicBezTo>
                    <a:pt x="21473" y="81373"/>
                    <a:pt x="-1809" y="59529"/>
                    <a:pt x="109" y="1457"/>
                  </a:cubicBezTo>
                  <a:cubicBezTo>
                    <a:pt x="45502" y="-6269"/>
                    <a:pt x="71395" y="16694"/>
                    <a:pt x="76882" y="713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6" name="任意多边形: 形状 315"/>
            <p:cNvSpPr/>
            <p:nvPr/>
          </p:nvSpPr>
          <p:spPr>
            <a:xfrm>
              <a:off x="9914908" y="4874870"/>
              <a:ext cx="85249" cy="75211"/>
            </a:xfrm>
            <a:custGeom>
              <a:gdLst>
                <a:gd name="connsiteX0" fmla="*/ 85249 w 85249"/>
                <a:gd name="connsiteY0" fmla="*/ 73286 h 75211"/>
                <a:gd name="connsiteX1" fmla="*/ 5 w 85249"/>
                <a:gd name="connsiteY1" fmla="*/ 2800 h 75211"/>
                <a:gd name="connsiteX2" fmla="*/ 85249 w 85249"/>
                <a:gd name="connsiteY2" fmla="*/ 73286 h 75211"/>
              </a:gdLst>
              <a:cxnLst>
                <a:cxn ang="0">
                  <a:pos x="connsiteX0" y="connsiteY0"/>
                </a:cxn>
                <a:cxn ang="0">
                  <a:pos x="connsiteX1" y="connsiteY1"/>
                </a:cxn>
                <a:cxn ang="0">
                  <a:pos x="connsiteX2" y="connsiteY2"/>
                </a:cxn>
              </a:cxnLst>
              <a:rect l="l" t="t" r="r" b="b"/>
              <a:pathLst>
                <a:path w="85249" h="75211">
                  <a:moveTo>
                    <a:pt x="85249" y="73286"/>
                  </a:moveTo>
                  <a:cubicBezTo>
                    <a:pt x="33037" y="83142"/>
                    <a:pt x="-474" y="54479"/>
                    <a:pt x="5" y="2800"/>
                  </a:cubicBezTo>
                  <a:cubicBezTo>
                    <a:pt x="40816" y="-7376"/>
                    <a:pt x="60902" y="8873"/>
                    <a:pt x="85249" y="732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7" name="任意多边形: 形状 316"/>
            <p:cNvSpPr/>
            <p:nvPr/>
          </p:nvSpPr>
          <p:spPr>
            <a:xfrm>
              <a:off x="7613267" y="6001348"/>
              <a:ext cx="81174" cy="69842"/>
            </a:xfrm>
            <a:custGeom>
              <a:gdLst>
                <a:gd name="connsiteX0" fmla="*/ 10283 w 81174"/>
                <a:gd name="connsiteY0" fmla="*/ 0 h 69842"/>
                <a:gd name="connsiteX1" fmla="*/ 75175 w 81174"/>
                <a:gd name="connsiteY1" fmla="*/ 18221 h 69842"/>
                <a:gd name="connsiteX2" fmla="*/ 76560 w 81174"/>
                <a:gd name="connsiteY2" fmla="*/ 60150 h 69842"/>
                <a:gd name="connsiteX3" fmla="*/ 30155 w 81174"/>
                <a:gd name="connsiteY3" fmla="*/ 66277 h 69842"/>
                <a:gd name="connsiteX4" fmla="*/ 0 w 81174"/>
                <a:gd name="connsiteY4" fmla="*/ 13426 h 69842"/>
                <a:gd name="connsiteX5" fmla="*/ 10283 w 81174"/>
                <a:gd name="connsiteY5" fmla="*/ 0 h 698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74" h="69842">
                  <a:moveTo>
                    <a:pt x="10283" y="0"/>
                  </a:moveTo>
                  <a:cubicBezTo>
                    <a:pt x="32233" y="5487"/>
                    <a:pt x="56155" y="7512"/>
                    <a:pt x="75175" y="18221"/>
                  </a:cubicBezTo>
                  <a:cubicBezTo>
                    <a:pt x="82154" y="22163"/>
                    <a:pt x="83593" y="54556"/>
                    <a:pt x="76560" y="60150"/>
                  </a:cubicBezTo>
                  <a:cubicBezTo>
                    <a:pt x="65532" y="68941"/>
                    <a:pt x="39053" y="73470"/>
                    <a:pt x="30155" y="66277"/>
                  </a:cubicBezTo>
                  <a:cubicBezTo>
                    <a:pt x="15450" y="54396"/>
                    <a:pt x="9590" y="31647"/>
                    <a:pt x="0" y="13426"/>
                  </a:cubicBezTo>
                  <a:cubicBezTo>
                    <a:pt x="3357" y="8951"/>
                    <a:pt x="6820" y="4475"/>
                    <a:pt x="102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8" name="任意多边形: 形状 317"/>
            <p:cNvSpPr/>
            <p:nvPr/>
          </p:nvSpPr>
          <p:spPr>
            <a:xfrm>
              <a:off x="9665003" y="4815594"/>
              <a:ext cx="81110" cy="77944"/>
            </a:xfrm>
            <a:custGeom>
              <a:gdLst>
                <a:gd name="connsiteX0" fmla="*/ 465 w 81110"/>
                <a:gd name="connsiteY0" fmla="*/ 114 h 77944"/>
                <a:gd name="connsiteX1" fmla="*/ 78889 w 81110"/>
                <a:gd name="connsiteY1" fmla="*/ 50568 h 77944"/>
                <a:gd name="connsiteX2" fmla="*/ 55554 w 81110"/>
                <a:gd name="connsiteY2" fmla="*/ 76674 h 77944"/>
                <a:gd name="connsiteX3" fmla="*/ 465 w 81110"/>
                <a:gd name="connsiteY3" fmla="*/ 114 h 77944"/>
              </a:gdLst>
              <a:cxnLst>
                <a:cxn ang="0">
                  <a:pos x="connsiteX0" y="connsiteY0"/>
                </a:cxn>
                <a:cxn ang="0">
                  <a:pos x="connsiteX1" y="connsiteY1"/>
                </a:cxn>
                <a:cxn ang="0">
                  <a:pos x="connsiteX2" y="connsiteY2"/>
                </a:cxn>
                <a:cxn ang="0">
                  <a:pos x="connsiteX3" y="connsiteY3"/>
                </a:cxn>
              </a:cxnLst>
              <a:rect l="l" t="t" r="r" b="b"/>
              <a:pathLst>
                <a:path w="81110" h="77944">
                  <a:moveTo>
                    <a:pt x="465" y="114"/>
                  </a:moveTo>
                  <a:cubicBezTo>
                    <a:pt x="38292" y="-1698"/>
                    <a:pt x="69566" y="18228"/>
                    <a:pt x="78889" y="50568"/>
                  </a:cubicBezTo>
                  <a:cubicBezTo>
                    <a:pt x="84803" y="71133"/>
                    <a:pt x="79529" y="81788"/>
                    <a:pt x="55554" y="76674"/>
                  </a:cubicBezTo>
                  <a:cubicBezTo>
                    <a:pt x="20444" y="69162"/>
                    <a:pt x="-3691" y="36129"/>
                    <a:pt x="465" y="1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9" name="任意多边形: 形状 318"/>
            <p:cNvSpPr/>
            <p:nvPr/>
          </p:nvSpPr>
          <p:spPr>
            <a:xfrm>
              <a:off x="9063973" y="4559176"/>
              <a:ext cx="75980" cy="78585"/>
            </a:xfrm>
            <a:custGeom>
              <a:gdLst>
                <a:gd name="connsiteX0" fmla="*/ 15015 w 75980"/>
                <a:gd name="connsiteY0" fmla="*/ 0 h 78585"/>
                <a:gd name="connsiteX1" fmla="*/ 75325 w 75980"/>
                <a:gd name="connsiteY1" fmla="*/ 59564 h 78585"/>
                <a:gd name="connsiteX2" fmla="*/ 56359 w 75980"/>
                <a:gd name="connsiteY2" fmla="*/ 78584 h 78585"/>
                <a:gd name="connsiteX3" fmla="*/ 310 w 75980"/>
                <a:gd name="connsiteY3" fmla="*/ 17315 h 78585"/>
                <a:gd name="connsiteX4" fmla="*/ 15015 w 75980"/>
                <a:gd name="connsiteY4" fmla="*/ 0 h 785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980" h="78585">
                  <a:moveTo>
                    <a:pt x="15015" y="0"/>
                  </a:moveTo>
                  <a:cubicBezTo>
                    <a:pt x="52256" y="4582"/>
                    <a:pt x="80707" y="35270"/>
                    <a:pt x="75325" y="59564"/>
                  </a:cubicBezTo>
                  <a:cubicBezTo>
                    <a:pt x="73621" y="67236"/>
                    <a:pt x="62965" y="78531"/>
                    <a:pt x="56359" y="78584"/>
                  </a:cubicBezTo>
                  <a:cubicBezTo>
                    <a:pt x="28015" y="78744"/>
                    <a:pt x="-3472" y="44114"/>
                    <a:pt x="310" y="17315"/>
                  </a:cubicBezTo>
                  <a:cubicBezTo>
                    <a:pt x="1376" y="9590"/>
                    <a:pt x="12085" y="3197"/>
                    <a:pt x="1501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0" name="任意多边形: 形状 319"/>
            <p:cNvSpPr/>
            <p:nvPr/>
          </p:nvSpPr>
          <p:spPr>
            <a:xfrm>
              <a:off x="10338044" y="5125547"/>
              <a:ext cx="82207" cy="82843"/>
            </a:xfrm>
            <a:custGeom>
              <a:gdLst>
                <a:gd name="connsiteX0" fmla="*/ 0 w 82207"/>
                <a:gd name="connsiteY0" fmla="*/ 450 h 82843"/>
                <a:gd name="connsiteX1" fmla="*/ 82207 w 82207"/>
                <a:gd name="connsiteY1" fmla="*/ 80686 h 82843"/>
                <a:gd name="connsiteX2" fmla="*/ 0 w 82207"/>
                <a:gd name="connsiteY2" fmla="*/ 450 h 82843"/>
              </a:gdLst>
              <a:cxnLst>
                <a:cxn ang="0">
                  <a:pos x="connsiteX0" y="connsiteY0"/>
                </a:cxn>
                <a:cxn ang="0">
                  <a:pos x="connsiteX1" y="connsiteY1"/>
                </a:cxn>
                <a:cxn ang="0">
                  <a:pos x="connsiteX2" y="connsiteY2"/>
                </a:cxn>
              </a:cxnLst>
              <a:rect l="l" t="t" r="r" b="b"/>
              <a:pathLst>
                <a:path w="82207" h="82843">
                  <a:moveTo>
                    <a:pt x="0" y="450"/>
                  </a:moveTo>
                  <a:cubicBezTo>
                    <a:pt x="40278" y="-4079"/>
                    <a:pt x="70912" y="25810"/>
                    <a:pt x="82207" y="80686"/>
                  </a:cubicBezTo>
                  <a:cubicBezTo>
                    <a:pt x="41876" y="92780"/>
                    <a:pt x="479" y="52395"/>
                    <a:pt x="0" y="4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1" name="任意多边形: 形状 320"/>
            <p:cNvSpPr/>
            <p:nvPr/>
          </p:nvSpPr>
          <p:spPr>
            <a:xfrm>
              <a:off x="8040754" y="5129644"/>
              <a:ext cx="85097" cy="66585"/>
            </a:xfrm>
            <a:custGeom>
              <a:gdLst>
                <a:gd name="connsiteX0" fmla="*/ 85097 w 85097"/>
                <a:gd name="connsiteY0" fmla="*/ 61512 h 66585"/>
                <a:gd name="connsiteX1" fmla="*/ 4062 w 85097"/>
                <a:gd name="connsiteY1" fmla="*/ 44356 h 66585"/>
                <a:gd name="connsiteX2" fmla="*/ 2943 w 85097"/>
                <a:gd name="connsiteY2" fmla="*/ 6849 h 66585"/>
                <a:gd name="connsiteX3" fmla="*/ 50520 w 85097"/>
                <a:gd name="connsiteY3" fmla="*/ 3812 h 66585"/>
                <a:gd name="connsiteX4" fmla="*/ 85097 w 85097"/>
                <a:gd name="connsiteY4" fmla="*/ 61512 h 665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97" h="66585">
                  <a:moveTo>
                    <a:pt x="85097" y="61512"/>
                  </a:moveTo>
                  <a:cubicBezTo>
                    <a:pt x="45512" y="67905"/>
                    <a:pt x="18607" y="73339"/>
                    <a:pt x="4062" y="44356"/>
                  </a:cubicBezTo>
                  <a:cubicBezTo>
                    <a:pt x="-1319" y="33647"/>
                    <a:pt x="-999" y="8341"/>
                    <a:pt x="2943" y="6849"/>
                  </a:cubicBezTo>
                  <a:cubicBezTo>
                    <a:pt x="17808" y="1468"/>
                    <a:pt x="40717" y="-3807"/>
                    <a:pt x="50520" y="3812"/>
                  </a:cubicBezTo>
                  <a:cubicBezTo>
                    <a:pt x="65438" y="15480"/>
                    <a:pt x="71831" y="37910"/>
                    <a:pt x="85097" y="615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2" name="任意多边形: 形状 321"/>
            <p:cNvSpPr/>
            <p:nvPr/>
          </p:nvSpPr>
          <p:spPr>
            <a:xfrm>
              <a:off x="9206672" y="4585399"/>
              <a:ext cx="72689" cy="73827"/>
            </a:xfrm>
            <a:custGeom>
              <a:gdLst>
                <a:gd name="connsiteX0" fmla="*/ 1087 w 72689"/>
                <a:gd name="connsiteY0" fmla="*/ 895 h 73827"/>
                <a:gd name="connsiteX1" fmla="*/ 71041 w 72689"/>
                <a:gd name="connsiteY1" fmla="*/ 39362 h 73827"/>
                <a:gd name="connsiteX2" fmla="*/ 67844 w 72689"/>
                <a:gd name="connsiteY2" fmla="*/ 68238 h 73827"/>
                <a:gd name="connsiteX3" fmla="*/ 40086 w 72689"/>
                <a:gd name="connsiteY3" fmla="*/ 72554 h 73827"/>
                <a:gd name="connsiteX4" fmla="*/ 1087 w 72689"/>
                <a:gd name="connsiteY4" fmla="*/ 895 h 738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689" h="73827">
                  <a:moveTo>
                    <a:pt x="1087" y="895"/>
                  </a:moveTo>
                  <a:cubicBezTo>
                    <a:pt x="33959" y="-3846"/>
                    <a:pt x="61771" y="10432"/>
                    <a:pt x="71041" y="39362"/>
                  </a:cubicBezTo>
                  <a:cubicBezTo>
                    <a:pt x="73865" y="48153"/>
                    <a:pt x="73225" y="62164"/>
                    <a:pt x="67844" y="68238"/>
                  </a:cubicBezTo>
                  <a:cubicBezTo>
                    <a:pt x="62942" y="73779"/>
                    <a:pt x="48504" y="75164"/>
                    <a:pt x="40086" y="72554"/>
                  </a:cubicBezTo>
                  <a:cubicBezTo>
                    <a:pt x="5829" y="62005"/>
                    <a:pt x="-3495" y="43411"/>
                    <a:pt x="1087" y="8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3" name="任意多边形: 形状 322"/>
            <p:cNvSpPr/>
            <p:nvPr/>
          </p:nvSpPr>
          <p:spPr>
            <a:xfrm>
              <a:off x="7683683" y="5652711"/>
              <a:ext cx="79849" cy="64081"/>
            </a:xfrm>
            <a:custGeom>
              <a:gdLst>
                <a:gd name="connsiteX0" fmla="*/ 55799 w 79849"/>
                <a:gd name="connsiteY0" fmla="*/ 64081 h 64081"/>
                <a:gd name="connsiteX1" fmla="*/ 17 w 79849"/>
                <a:gd name="connsiteY1" fmla="*/ 20607 h 64081"/>
                <a:gd name="connsiteX2" fmla="*/ 24152 w 79849"/>
                <a:gd name="connsiteY2" fmla="*/ 42 h 64081"/>
                <a:gd name="connsiteX3" fmla="*/ 79454 w 79849"/>
                <a:gd name="connsiteY3" fmla="*/ 40959 h 64081"/>
                <a:gd name="connsiteX4" fmla="*/ 55799 w 79849"/>
                <a:gd name="connsiteY4" fmla="*/ 64081 h 640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849" h="64081">
                  <a:moveTo>
                    <a:pt x="55799" y="64081"/>
                  </a:moveTo>
                  <a:cubicBezTo>
                    <a:pt x="14189" y="63762"/>
                    <a:pt x="763" y="49430"/>
                    <a:pt x="17" y="20607"/>
                  </a:cubicBezTo>
                  <a:cubicBezTo>
                    <a:pt x="-462" y="2173"/>
                    <a:pt x="8968" y="-384"/>
                    <a:pt x="24152" y="42"/>
                  </a:cubicBezTo>
                  <a:cubicBezTo>
                    <a:pt x="55053" y="894"/>
                    <a:pt x="83557" y="18955"/>
                    <a:pt x="79454" y="40959"/>
                  </a:cubicBezTo>
                  <a:cubicBezTo>
                    <a:pt x="77376" y="52201"/>
                    <a:pt x="59635" y="60619"/>
                    <a:pt x="55799" y="64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4" name="任意多边形: 形状 323"/>
            <p:cNvSpPr/>
            <p:nvPr/>
          </p:nvSpPr>
          <p:spPr>
            <a:xfrm>
              <a:off x="8256541" y="4803149"/>
              <a:ext cx="76972" cy="72329"/>
            </a:xfrm>
            <a:custGeom>
              <a:gdLst>
                <a:gd name="connsiteX0" fmla="*/ 0 w 76972"/>
                <a:gd name="connsiteY0" fmla="*/ 7870 h 72329"/>
                <a:gd name="connsiteX1" fmla="*/ 67982 w 76972"/>
                <a:gd name="connsiteY1" fmla="*/ 17514 h 72329"/>
                <a:gd name="connsiteX2" fmla="*/ 73949 w 76972"/>
                <a:gd name="connsiteY2" fmla="*/ 66209 h 72329"/>
                <a:gd name="connsiteX3" fmla="*/ 13959 w 76972"/>
                <a:gd name="connsiteY3" fmla="*/ 49480 h 72329"/>
                <a:gd name="connsiteX4" fmla="*/ 0 w 76972"/>
                <a:gd name="connsiteY4" fmla="*/ 7870 h 723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972" h="72329">
                  <a:moveTo>
                    <a:pt x="0" y="7870"/>
                  </a:moveTo>
                  <a:cubicBezTo>
                    <a:pt x="28397" y="-1720"/>
                    <a:pt x="53171" y="-6568"/>
                    <a:pt x="67982" y="17514"/>
                  </a:cubicBezTo>
                  <a:cubicBezTo>
                    <a:pt x="76080" y="30620"/>
                    <a:pt x="80183" y="53689"/>
                    <a:pt x="73949" y="66209"/>
                  </a:cubicBezTo>
                  <a:cubicBezTo>
                    <a:pt x="66757" y="80541"/>
                    <a:pt x="22643" y="67541"/>
                    <a:pt x="13959" y="49480"/>
                  </a:cubicBezTo>
                  <a:cubicBezTo>
                    <a:pt x="8151" y="37333"/>
                    <a:pt x="5221" y="23694"/>
                    <a:pt x="0" y="78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5" name="任意多边形: 形状 324"/>
            <p:cNvSpPr/>
            <p:nvPr/>
          </p:nvSpPr>
          <p:spPr>
            <a:xfrm>
              <a:off x="11699234" y="6567050"/>
              <a:ext cx="109005" cy="92636"/>
            </a:xfrm>
            <a:custGeom>
              <a:gdLst>
                <a:gd name="connsiteX0" fmla="*/ 0 w 109005"/>
                <a:gd name="connsiteY0" fmla="*/ 0 h 92636"/>
                <a:gd name="connsiteX1" fmla="*/ 109006 w 109005"/>
                <a:gd name="connsiteY1" fmla="*/ 92010 h 92636"/>
                <a:gd name="connsiteX2" fmla="*/ 0 w 109005"/>
                <a:gd name="connsiteY2" fmla="*/ 0 h 92636"/>
              </a:gdLst>
              <a:cxnLst>
                <a:cxn ang="0">
                  <a:pos x="connsiteX0" y="connsiteY0"/>
                </a:cxn>
                <a:cxn ang="0">
                  <a:pos x="connsiteX1" y="connsiteY1"/>
                </a:cxn>
                <a:cxn ang="0">
                  <a:pos x="connsiteX2" y="connsiteY2"/>
                </a:cxn>
              </a:cxnLst>
              <a:rect l="l" t="t" r="r" b="b"/>
              <a:pathLst>
                <a:path w="109005" h="92636">
                  <a:moveTo>
                    <a:pt x="0" y="0"/>
                  </a:moveTo>
                  <a:cubicBezTo>
                    <a:pt x="55888" y="9270"/>
                    <a:pt x="83859" y="48056"/>
                    <a:pt x="109006" y="92010"/>
                  </a:cubicBezTo>
                  <a:cubicBezTo>
                    <a:pt x="66597" y="97924"/>
                    <a:pt x="23549" y="6153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325"/>
            <p:cNvSpPr/>
            <p:nvPr/>
          </p:nvSpPr>
          <p:spPr>
            <a:xfrm>
              <a:off x="11147761" y="5970926"/>
              <a:ext cx="89982" cy="91743"/>
            </a:xfrm>
            <a:custGeom>
              <a:gdLst>
                <a:gd name="connsiteX0" fmla="*/ 89983 w 89982"/>
                <a:gd name="connsiteY0" fmla="*/ 91744 h 91743"/>
                <a:gd name="connsiteX1" fmla="*/ 103 w 89982"/>
                <a:gd name="connsiteY1" fmla="*/ 0 h 91743"/>
                <a:gd name="connsiteX2" fmla="*/ 89983 w 89982"/>
                <a:gd name="connsiteY2" fmla="*/ 91744 h 91743"/>
              </a:gdLst>
              <a:cxnLst>
                <a:cxn ang="0">
                  <a:pos x="connsiteX0" y="connsiteY0"/>
                </a:cxn>
                <a:cxn ang="0">
                  <a:pos x="connsiteX1" y="connsiteY1"/>
                </a:cxn>
                <a:cxn ang="0">
                  <a:pos x="connsiteX2" y="connsiteY2"/>
                </a:cxn>
              </a:cxnLst>
              <a:rect l="l" t="t" r="r" b="b"/>
              <a:pathLst>
                <a:path w="89982" h="91743">
                  <a:moveTo>
                    <a:pt x="89983" y="91744"/>
                  </a:moveTo>
                  <a:cubicBezTo>
                    <a:pt x="40967" y="83806"/>
                    <a:pt x="-2401" y="38466"/>
                    <a:pt x="103" y="0"/>
                  </a:cubicBezTo>
                  <a:cubicBezTo>
                    <a:pt x="39742" y="3037"/>
                    <a:pt x="89024" y="52052"/>
                    <a:pt x="89983" y="917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326"/>
            <p:cNvSpPr/>
            <p:nvPr/>
          </p:nvSpPr>
          <p:spPr>
            <a:xfrm>
              <a:off x="9471750" y="4632779"/>
              <a:ext cx="80716" cy="78504"/>
            </a:xfrm>
            <a:custGeom>
              <a:gdLst>
                <a:gd name="connsiteX0" fmla="*/ 80716 w 80716"/>
                <a:gd name="connsiteY0" fmla="*/ 69500 h 78504"/>
                <a:gd name="connsiteX1" fmla="*/ 59885 w 80716"/>
                <a:gd name="connsiteY1" fmla="*/ 78504 h 78504"/>
                <a:gd name="connsiteX2" fmla="*/ 1 w 80716"/>
                <a:gd name="connsiteY2" fmla="*/ 19473 h 78504"/>
                <a:gd name="connsiteX3" fmla="*/ 17103 w 80716"/>
                <a:gd name="connsiteY3" fmla="*/ 133 h 78504"/>
                <a:gd name="connsiteX4" fmla="*/ 80716 w 80716"/>
                <a:gd name="connsiteY4" fmla="*/ 69500 h 78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716" h="78504">
                  <a:moveTo>
                    <a:pt x="80716" y="69500"/>
                  </a:moveTo>
                  <a:cubicBezTo>
                    <a:pt x="75495" y="71898"/>
                    <a:pt x="67716" y="78504"/>
                    <a:pt x="59885" y="78504"/>
                  </a:cubicBezTo>
                  <a:cubicBezTo>
                    <a:pt x="36709" y="78504"/>
                    <a:pt x="-159" y="42755"/>
                    <a:pt x="1" y="19473"/>
                  </a:cubicBezTo>
                  <a:cubicBezTo>
                    <a:pt x="54" y="12707"/>
                    <a:pt x="10496" y="826"/>
                    <a:pt x="17103" y="133"/>
                  </a:cubicBezTo>
                  <a:cubicBezTo>
                    <a:pt x="42197" y="-2584"/>
                    <a:pt x="80610" y="36895"/>
                    <a:pt x="80716" y="695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8" name="任意多边形: 形状 327"/>
            <p:cNvSpPr/>
            <p:nvPr/>
          </p:nvSpPr>
          <p:spPr>
            <a:xfrm>
              <a:off x="9604763" y="4662318"/>
              <a:ext cx="77913" cy="80936"/>
            </a:xfrm>
            <a:custGeom>
              <a:gdLst>
                <a:gd name="connsiteX0" fmla="*/ 77913 w 77913"/>
                <a:gd name="connsiteY0" fmla="*/ 73154 h 80936"/>
                <a:gd name="connsiteX1" fmla="*/ 53299 w 77913"/>
                <a:gd name="connsiteY1" fmla="*/ 80506 h 80936"/>
                <a:gd name="connsiteX2" fmla="*/ 874 w 77913"/>
                <a:gd name="connsiteY2" fmla="*/ 21741 h 80936"/>
                <a:gd name="connsiteX3" fmla="*/ 22345 w 77913"/>
                <a:gd name="connsiteY3" fmla="*/ 750 h 80936"/>
                <a:gd name="connsiteX4" fmla="*/ 77913 w 77913"/>
                <a:gd name="connsiteY4" fmla="*/ 73154 h 809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913" h="80936">
                  <a:moveTo>
                    <a:pt x="77913" y="73154"/>
                  </a:moveTo>
                  <a:cubicBezTo>
                    <a:pt x="71413" y="75285"/>
                    <a:pt x="60864" y="82797"/>
                    <a:pt x="53299" y="80506"/>
                  </a:cubicBezTo>
                  <a:cubicBezTo>
                    <a:pt x="24849" y="71822"/>
                    <a:pt x="7374" y="50404"/>
                    <a:pt x="874" y="21741"/>
                  </a:cubicBezTo>
                  <a:cubicBezTo>
                    <a:pt x="-2589" y="6397"/>
                    <a:pt x="4177" y="-2767"/>
                    <a:pt x="22345" y="750"/>
                  </a:cubicBezTo>
                  <a:cubicBezTo>
                    <a:pt x="48504" y="5864"/>
                    <a:pt x="77594" y="38417"/>
                    <a:pt x="77913" y="731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328"/>
            <p:cNvSpPr/>
            <p:nvPr/>
          </p:nvSpPr>
          <p:spPr>
            <a:xfrm>
              <a:off x="7868442" y="5133261"/>
              <a:ext cx="73712" cy="65697"/>
            </a:xfrm>
            <a:custGeom>
              <a:gdLst>
                <a:gd name="connsiteX0" fmla="*/ 58630 w 73712"/>
                <a:gd name="connsiteY0" fmla="*/ 65673 h 65697"/>
                <a:gd name="connsiteX1" fmla="*/ 25 w 73712"/>
                <a:gd name="connsiteY1" fmla="*/ 21879 h 65697"/>
                <a:gd name="connsiteX2" fmla="*/ 27463 w 73712"/>
                <a:gd name="connsiteY2" fmla="*/ 88 h 65697"/>
                <a:gd name="connsiteX3" fmla="*/ 73655 w 73712"/>
                <a:gd name="connsiteY3" fmla="*/ 42551 h 65697"/>
                <a:gd name="connsiteX4" fmla="*/ 58630 w 73712"/>
                <a:gd name="connsiteY4" fmla="*/ 65673 h 656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712" h="65697">
                  <a:moveTo>
                    <a:pt x="58630" y="65673"/>
                  </a:moveTo>
                  <a:cubicBezTo>
                    <a:pt x="17553" y="66419"/>
                    <a:pt x="984" y="50276"/>
                    <a:pt x="25" y="21879"/>
                  </a:cubicBezTo>
                  <a:cubicBezTo>
                    <a:pt x="-668" y="1261"/>
                    <a:pt x="13238" y="728"/>
                    <a:pt x="27463" y="88"/>
                  </a:cubicBezTo>
                  <a:cubicBezTo>
                    <a:pt x="58044" y="-1244"/>
                    <a:pt x="74827" y="12449"/>
                    <a:pt x="73655" y="42551"/>
                  </a:cubicBezTo>
                  <a:cubicBezTo>
                    <a:pt x="73228" y="52407"/>
                    <a:pt x="61347" y="61731"/>
                    <a:pt x="58630" y="656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329"/>
            <p:cNvSpPr/>
            <p:nvPr/>
          </p:nvSpPr>
          <p:spPr>
            <a:xfrm>
              <a:off x="8921681" y="4543253"/>
              <a:ext cx="74953" cy="70322"/>
            </a:xfrm>
            <a:custGeom>
              <a:gdLst>
                <a:gd name="connsiteX0" fmla="*/ 74619 w 74953"/>
                <a:gd name="connsiteY0" fmla="*/ 69520 h 70322"/>
                <a:gd name="connsiteX1" fmla="*/ 1896 w 74953"/>
                <a:gd name="connsiteY1" fmla="*/ 36115 h 70322"/>
                <a:gd name="connsiteX2" fmla="*/ 4560 w 74953"/>
                <a:gd name="connsiteY2" fmla="*/ 3775 h 70322"/>
                <a:gd name="connsiteX3" fmla="*/ 33809 w 74953"/>
                <a:gd name="connsiteY3" fmla="*/ 1964 h 70322"/>
                <a:gd name="connsiteX4" fmla="*/ 74619 w 74953"/>
                <a:gd name="connsiteY4" fmla="*/ 69520 h 703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53" h="70322">
                  <a:moveTo>
                    <a:pt x="74619" y="69520"/>
                  </a:moveTo>
                  <a:cubicBezTo>
                    <a:pt x="35300" y="73569"/>
                    <a:pt x="9514" y="62274"/>
                    <a:pt x="1896" y="36115"/>
                  </a:cubicBezTo>
                  <a:cubicBezTo>
                    <a:pt x="-1035" y="26046"/>
                    <a:pt x="-875" y="11554"/>
                    <a:pt x="4560" y="3775"/>
                  </a:cubicBezTo>
                  <a:cubicBezTo>
                    <a:pt x="8129" y="-1339"/>
                    <a:pt x="24379" y="-540"/>
                    <a:pt x="33809" y="1964"/>
                  </a:cubicBezTo>
                  <a:cubicBezTo>
                    <a:pt x="62259" y="9583"/>
                    <a:pt x="77443" y="35422"/>
                    <a:pt x="74619" y="695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330"/>
            <p:cNvSpPr/>
            <p:nvPr/>
          </p:nvSpPr>
          <p:spPr>
            <a:xfrm>
              <a:off x="9341390" y="4609599"/>
              <a:ext cx="76399" cy="74733"/>
            </a:xfrm>
            <a:custGeom>
              <a:gdLst>
                <a:gd name="connsiteX0" fmla="*/ 97 w 76399"/>
                <a:gd name="connsiteY0" fmla="*/ 564 h 74733"/>
                <a:gd name="connsiteX1" fmla="*/ 74259 w 76399"/>
                <a:gd name="connsiteY1" fmla="*/ 43932 h 74733"/>
                <a:gd name="connsiteX2" fmla="*/ 72981 w 76399"/>
                <a:gd name="connsiteY2" fmla="*/ 70518 h 74733"/>
                <a:gd name="connsiteX3" fmla="*/ 46608 w 76399"/>
                <a:gd name="connsiteY3" fmla="*/ 73341 h 74733"/>
                <a:gd name="connsiteX4" fmla="*/ 97 w 76399"/>
                <a:gd name="connsiteY4" fmla="*/ 564 h 747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399" h="74733">
                  <a:moveTo>
                    <a:pt x="97" y="564"/>
                  </a:moveTo>
                  <a:cubicBezTo>
                    <a:pt x="36166" y="-3325"/>
                    <a:pt x="64456" y="13084"/>
                    <a:pt x="74259" y="43932"/>
                  </a:cubicBezTo>
                  <a:cubicBezTo>
                    <a:pt x="76923" y="52244"/>
                    <a:pt x="77722" y="65456"/>
                    <a:pt x="72981" y="70518"/>
                  </a:cubicBezTo>
                  <a:cubicBezTo>
                    <a:pt x="68346" y="75526"/>
                    <a:pt x="54973" y="75526"/>
                    <a:pt x="46608" y="73341"/>
                  </a:cubicBezTo>
                  <a:cubicBezTo>
                    <a:pt x="16826" y="65510"/>
                    <a:pt x="-1502" y="36473"/>
                    <a:pt x="97" y="5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331"/>
            <p:cNvSpPr/>
            <p:nvPr/>
          </p:nvSpPr>
          <p:spPr>
            <a:xfrm>
              <a:off x="10702996" y="5486585"/>
              <a:ext cx="85030" cy="81484"/>
            </a:xfrm>
            <a:custGeom>
              <a:gdLst>
                <a:gd name="connsiteX0" fmla="*/ 0 w 85030"/>
                <a:gd name="connsiteY0" fmla="*/ 207 h 81484"/>
                <a:gd name="connsiteX1" fmla="*/ 85031 w 85030"/>
                <a:gd name="connsiteY1" fmla="*/ 78472 h 81484"/>
                <a:gd name="connsiteX2" fmla="*/ 0 w 85030"/>
                <a:gd name="connsiteY2" fmla="*/ 207 h 81484"/>
              </a:gdLst>
              <a:cxnLst>
                <a:cxn ang="0">
                  <a:pos x="connsiteX0" y="connsiteY0"/>
                </a:cxn>
                <a:cxn ang="0">
                  <a:pos x="connsiteX1" y="connsiteY1"/>
                </a:cxn>
                <a:cxn ang="0">
                  <a:pos x="connsiteX2" y="connsiteY2"/>
                </a:cxn>
              </a:cxnLst>
              <a:rect l="l" t="t" r="r" b="b"/>
              <a:pathLst>
                <a:path w="85030" h="81484">
                  <a:moveTo>
                    <a:pt x="0" y="207"/>
                  </a:moveTo>
                  <a:cubicBezTo>
                    <a:pt x="40651" y="-2350"/>
                    <a:pt x="63294" y="18481"/>
                    <a:pt x="85031" y="78472"/>
                  </a:cubicBezTo>
                  <a:cubicBezTo>
                    <a:pt x="40012" y="93496"/>
                    <a:pt x="5914" y="49968"/>
                    <a:pt x="0" y="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332"/>
            <p:cNvSpPr/>
            <p:nvPr/>
          </p:nvSpPr>
          <p:spPr>
            <a:xfrm>
              <a:off x="10448435" y="5170324"/>
              <a:ext cx="86290" cy="78168"/>
            </a:xfrm>
            <a:custGeom>
              <a:gdLst>
                <a:gd name="connsiteX0" fmla="*/ 0 w 86290"/>
                <a:gd name="connsiteY0" fmla="*/ 0 h 78168"/>
                <a:gd name="connsiteX1" fmla="*/ 84285 w 86290"/>
                <a:gd name="connsiteY1" fmla="*/ 51999 h 78168"/>
                <a:gd name="connsiteX2" fmla="*/ 83539 w 86290"/>
                <a:gd name="connsiteY2" fmla="*/ 75121 h 78168"/>
                <a:gd name="connsiteX3" fmla="*/ 61003 w 86290"/>
                <a:gd name="connsiteY3" fmla="*/ 76400 h 78168"/>
                <a:gd name="connsiteX4" fmla="*/ 0 w 86290"/>
                <a:gd name="connsiteY4" fmla="*/ 0 h 781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290" h="78168">
                  <a:moveTo>
                    <a:pt x="0" y="0"/>
                  </a:moveTo>
                  <a:cubicBezTo>
                    <a:pt x="42302" y="906"/>
                    <a:pt x="74322" y="21204"/>
                    <a:pt x="84285" y="51999"/>
                  </a:cubicBezTo>
                  <a:cubicBezTo>
                    <a:pt x="86629" y="59245"/>
                    <a:pt x="87535" y="70540"/>
                    <a:pt x="83539" y="75121"/>
                  </a:cubicBezTo>
                  <a:cubicBezTo>
                    <a:pt x="80023" y="79170"/>
                    <a:pt x="67982" y="78744"/>
                    <a:pt x="61003" y="76400"/>
                  </a:cubicBezTo>
                  <a:cubicBezTo>
                    <a:pt x="25254" y="64679"/>
                    <a:pt x="15397" y="3186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4" name="任意多边形: 形状 333"/>
            <p:cNvSpPr/>
            <p:nvPr/>
          </p:nvSpPr>
          <p:spPr>
            <a:xfrm>
              <a:off x="8772668" y="4524971"/>
              <a:ext cx="76608" cy="72138"/>
            </a:xfrm>
            <a:custGeom>
              <a:gdLst>
                <a:gd name="connsiteX0" fmla="*/ 61136 w 76608"/>
                <a:gd name="connsiteY0" fmla="*/ 72139 h 72138"/>
                <a:gd name="connsiteX1" fmla="*/ 613 w 76608"/>
                <a:gd name="connsiteY1" fmla="*/ 12894 h 72138"/>
                <a:gd name="connsiteX2" fmla="*/ 12493 w 76608"/>
                <a:gd name="connsiteY2" fmla="*/ 1066 h 72138"/>
                <a:gd name="connsiteX3" fmla="*/ 76586 w 76608"/>
                <a:gd name="connsiteY3" fmla="*/ 50029 h 72138"/>
                <a:gd name="connsiteX4" fmla="*/ 61136 w 76608"/>
                <a:gd name="connsiteY4" fmla="*/ 72139 h 721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08" h="72138">
                  <a:moveTo>
                    <a:pt x="61136" y="72139"/>
                  </a:moveTo>
                  <a:cubicBezTo>
                    <a:pt x="24854" y="71819"/>
                    <a:pt x="-4662" y="37881"/>
                    <a:pt x="613" y="12894"/>
                  </a:cubicBezTo>
                  <a:cubicBezTo>
                    <a:pt x="1625" y="8206"/>
                    <a:pt x="7699" y="2345"/>
                    <a:pt x="12493" y="1066"/>
                  </a:cubicBezTo>
                  <a:cubicBezTo>
                    <a:pt x="39345" y="-5860"/>
                    <a:pt x="77652" y="22164"/>
                    <a:pt x="76586" y="50029"/>
                  </a:cubicBezTo>
                  <a:cubicBezTo>
                    <a:pt x="76267" y="59192"/>
                    <a:pt x="64226" y="67983"/>
                    <a:pt x="61136" y="7213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5" name="任意多边形: 形状 334"/>
            <p:cNvSpPr/>
            <p:nvPr/>
          </p:nvSpPr>
          <p:spPr>
            <a:xfrm>
              <a:off x="11334815" y="6142800"/>
              <a:ext cx="95846" cy="87287"/>
            </a:xfrm>
            <a:custGeom>
              <a:gdLst>
                <a:gd name="connsiteX0" fmla="*/ 0 w 95846"/>
                <a:gd name="connsiteY0" fmla="*/ 0 h 87287"/>
                <a:gd name="connsiteX1" fmla="*/ 95846 w 95846"/>
                <a:gd name="connsiteY1" fmla="*/ 87269 h 87287"/>
                <a:gd name="connsiteX2" fmla="*/ 0 w 95846"/>
                <a:gd name="connsiteY2" fmla="*/ 0 h 87287"/>
              </a:gdLst>
              <a:cxnLst>
                <a:cxn ang="0">
                  <a:pos x="connsiteX0" y="connsiteY0"/>
                </a:cxn>
                <a:cxn ang="0">
                  <a:pos x="connsiteX1" y="connsiteY1"/>
                </a:cxn>
                <a:cxn ang="0">
                  <a:pos x="connsiteX2" y="connsiteY2"/>
                </a:cxn>
              </a:cxnLst>
              <a:rect l="l" t="t" r="r" b="b"/>
              <a:pathLst>
                <a:path w="95846" h="87287">
                  <a:moveTo>
                    <a:pt x="0" y="0"/>
                  </a:moveTo>
                  <a:cubicBezTo>
                    <a:pt x="55409" y="6127"/>
                    <a:pt x="73789" y="46725"/>
                    <a:pt x="95846" y="87269"/>
                  </a:cubicBezTo>
                  <a:cubicBezTo>
                    <a:pt x="44913" y="88281"/>
                    <a:pt x="1066" y="4858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6" name="任意多边形: 形状 335"/>
            <p:cNvSpPr/>
            <p:nvPr/>
          </p:nvSpPr>
          <p:spPr>
            <a:xfrm>
              <a:off x="8525023" y="4655530"/>
              <a:ext cx="76544" cy="70240"/>
            </a:xfrm>
            <a:custGeom>
              <a:gdLst>
                <a:gd name="connsiteX0" fmla="*/ 76545 w 76544"/>
                <a:gd name="connsiteY0" fmla="*/ 64544 h 70240"/>
                <a:gd name="connsiteX1" fmla="*/ 2222 w 76544"/>
                <a:gd name="connsiteY1" fmla="*/ 29008 h 70240"/>
                <a:gd name="connsiteX2" fmla="*/ 28381 w 76544"/>
                <a:gd name="connsiteY2" fmla="*/ 504 h 70240"/>
                <a:gd name="connsiteX3" fmla="*/ 76545 w 76544"/>
                <a:gd name="connsiteY3" fmla="*/ 64544 h 70240"/>
              </a:gdLst>
              <a:cxnLst>
                <a:cxn ang="0">
                  <a:pos x="connsiteX0" y="connsiteY0"/>
                </a:cxn>
                <a:cxn ang="0">
                  <a:pos x="connsiteX1" y="connsiteY1"/>
                </a:cxn>
                <a:cxn ang="0">
                  <a:pos x="connsiteX2" y="connsiteY2"/>
                </a:cxn>
                <a:cxn ang="0">
                  <a:pos x="connsiteX3" y="connsiteY3"/>
                </a:cxn>
              </a:cxnLst>
              <a:rect l="l" t="t" r="r" b="b"/>
              <a:pathLst>
                <a:path w="76544" h="70240">
                  <a:moveTo>
                    <a:pt x="76545" y="64544"/>
                  </a:moveTo>
                  <a:cubicBezTo>
                    <a:pt x="27476" y="77224"/>
                    <a:pt x="14370" y="70138"/>
                    <a:pt x="2222" y="29008"/>
                  </a:cubicBezTo>
                  <a:cubicBezTo>
                    <a:pt x="-5610" y="2422"/>
                    <a:pt x="8242" y="-1680"/>
                    <a:pt x="28381" y="504"/>
                  </a:cubicBezTo>
                  <a:cubicBezTo>
                    <a:pt x="58057" y="3701"/>
                    <a:pt x="74733" y="26717"/>
                    <a:pt x="76545" y="645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7" name="任意多边形: 形状 336"/>
            <p:cNvSpPr/>
            <p:nvPr/>
          </p:nvSpPr>
          <p:spPr>
            <a:xfrm>
              <a:off x="10879291" y="5661062"/>
              <a:ext cx="90198" cy="85254"/>
            </a:xfrm>
            <a:custGeom>
              <a:gdLst>
                <a:gd name="connsiteX0" fmla="*/ 90199 w 90198"/>
                <a:gd name="connsiteY0" fmla="*/ 84820 h 85254"/>
                <a:gd name="connsiteX1" fmla="*/ 0 w 90198"/>
                <a:gd name="connsiteY1" fmla="*/ 2 h 85254"/>
                <a:gd name="connsiteX2" fmla="*/ 90199 w 90198"/>
                <a:gd name="connsiteY2" fmla="*/ 84820 h 85254"/>
              </a:gdLst>
              <a:cxnLst>
                <a:cxn ang="0">
                  <a:pos x="connsiteX0" y="connsiteY0"/>
                </a:cxn>
                <a:cxn ang="0">
                  <a:pos x="connsiteX1" y="connsiteY1"/>
                </a:cxn>
                <a:cxn ang="0">
                  <a:pos x="connsiteX2" y="connsiteY2"/>
                </a:cxn>
              </a:cxnLst>
              <a:rect l="l" t="t" r="r" b="b"/>
              <a:pathLst>
                <a:path w="90198" h="85254">
                  <a:moveTo>
                    <a:pt x="90199" y="84820"/>
                  </a:moveTo>
                  <a:cubicBezTo>
                    <a:pt x="47204" y="88869"/>
                    <a:pt x="21737" y="64894"/>
                    <a:pt x="0" y="2"/>
                  </a:cubicBezTo>
                  <a:cubicBezTo>
                    <a:pt x="44061" y="-318"/>
                    <a:pt x="83166" y="36497"/>
                    <a:pt x="90199" y="848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8" name="任意多边形: 形状 337"/>
            <p:cNvSpPr/>
            <p:nvPr/>
          </p:nvSpPr>
          <p:spPr>
            <a:xfrm>
              <a:off x="8626783" y="4512284"/>
              <a:ext cx="69954" cy="70175"/>
            </a:xfrm>
            <a:custGeom>
              <a:gdLst>
                <a:gd name="connsiteX0" fmla="*/ 57791 w 69954"/>
                <a:gd name="connsiteY0" fmla="*/ 70174 h 70175"/>
                <a:gd name="connsiteX1" fmla="*/ 38 w 69954"/>
                <a:gd name="connsiteY1" fmla="*/ 21159 h 70175"/>
                <a:gd name="connsiteX2" fmla="*/ 27582 w 69954"/>
                <a:gd name="connsiteY2" fmla="*/ 8 h 70175"/>
                <a:gd name="connsiteX3" fmla="*/ 69885 w 69954"/>
                <a:gd name="connsiteY3" fmla="*/ 47798 h 70175"/>
                <a:gd name="connsiteX4" fmla="*/ 57791 w 69954"/>
                <a:gd name="connsiteY4" fmla="*/ 70174 h 701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954" h="70175">
                  <a:moveTo>
                    <a:pt x="57791" y="70174"/>
                  </a:moveTo>
                  <a:cubicBezTo>
                    <a:pt x="21828" y="70334"/>
                    <a:pt x="1210" y="49236"/>
                    <a:pt x="38" y="21159"/>
                  </a:cubicBezTo>
                  <a:cubicBezTo>
                    <a:pt x="-815" y="647"/>
                    <a:pt x="12878" y="-99"/>
                    <a:pt x="27582" y="8"/>
                  </a:cubicBezTo>
                  <a:cubicBezTo>
                    <a:pt x="54754" y="221"/>
                    <a:pt x="71163" y="17216"/>
                    <a:pt x="69885" y="47798"/>
                  </a:cubicBezTo>
                  <a:cubicBezTo>
                    <a:pt x="69458" y="56748"/>
                    <a:pt x="60508" y="65379"/>
                    <a:pt x="57791" y="701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9" name="任意多边形: 形状 338"/>
            <p:cNvSpPr/>
            <p:nvPr/>
          </p:nvSpPr>
          <p:spPr>
            <a:xfrm>
              <a:off x="7300650" y="6214936"/>
              <a:ext cx="69760" cy="67304"/>
            </a:xfrm>
            <a:custGeom>
              <a:gdLst>
                <a:gd name="connsiteX0" fmla="*/ 22734 w 69760"/>
                <a:gd name="connsiteY0" fmla="*/ 2 h 67304"/>
                <a:gd name="connsiteX1" fmla="*/ 69618 w 69760"/>
                <a:gd name="connsiteY1" fmla="*/ 39428 h 67304"/>
                <a:gd name="connsiteX2" fmla="*/ 38824 w 69760"/>
                <a:gd name="connsiteY2" fmla="*/ 67025 h 67304"/>
                <a:gd name="connsiteX3" fmla="*/ 91 w 69760"/>
                <a:gd name="connsiteY3" fmla="*/ 27813 h 67304"/>
                <a:gd name="connsiteX4" fmla="*/ 22734 w 69760"/>
                <a:gd name="connsiteY4" fmla="*/ 2 h 673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760" h="67304">
                  <a:moveTo>
                    <a:pt x="22734" y="2"/>
                  </a:moveTo>
                  <a:cubicBezTo>
                    <a:pt x="60295" y="-211"/>
                    <a:pt x="67807" y="16785"/>
                    <a:pt x="69618" y="39428"/>
                  </a:cubicBezTo>
                  <a:cubicBezTo>
                    <a:pt x="71430" y="62337"/>
                    <a:pt x="55713" y="65374"/>
                    <a:pt x="38824" y="67025"/>
                  </a:cubicBezTo>
                  <a:cubicBezTo>
                    <a:pt x="9947" y="69902"/>
                    <a:pt x="-1134" y="50136"/>
                    <a:pt x="91" y="27813"/>
                  </a:cubicBezTo>
                  <a:cubicBezTo>
                    <a:pt x="730" y="16305"/>
                    <a:pt x="17779" y="5703"/>
                    <a:pt x="22734"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0" name="任意多边形: 形状 339"/>
            <p:cNvSpPr/>
            <p:nvPr/>
          </p:nvSpPr>
          <p:spPr>
            <a:xfrm>
              <a:off x="7362118" y="6388164"/>
              <a:ext cx="76404" cy="61514"/>
            </a:xfrm>
            <a:custGeom>
              <a:gdLst>
                <a:gd name="connsiteX0" fmla="*/ 33404 w 76404"/>
                <a:gd name="connsiteY0" fmla="*/ 61515 h 61514"/>
                <a:gd name="connsiteX1" fmla="*/ 52 w 76404"/>
                <a:gd name="connsiteY1" fmla="*/ 24487 h 61514"/>
                <a:gd name="connsiteX2" fmla="*/ 35588 w 76404"/>
                <a:gd name="connsiteY2" fmla="*/ 32 h 61514"/>
                <a:gd name="connsiteX3" fmla="*/ 76239 w 76404"/>
                <a:gd name="connsiteY3" fmla="*/ 42388 h 61514"/>
                <a:gd name="connsiteX4" fmla="*/ 33404 w 76404"/>
                <a:gd name="connsiteY4" fmla="*/ 61515 h 615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404" h="61514">
                  <a:moveTo>
                    <a:pt x="33404" y="61515"/>
                  </a:moveTo>
                  <a:cubicBezTo>
                    <a:pt x="7937" y="59757"/>
                    <a:pt x="1011" y="44466"/>
                    <a:pt x="52" y="24487"/>
                  </a:cubicBezTo>
                  <a:cubicBezTo>
                    <a:pt x="-1173" y="-2205"/>
                    <a:pt x="19498" y="618"/>
                    <a:pt x="35588" y="32"/>
                  </a:cubicBezTo>
                  <a:cubicBezTo>
                    <a:pt x="60629" y="-873"/>
                    <a:pt x="78317" y="17348"/>
                    <a:pt x="76239" y="42388"/>
                  </a:cubicBezTo>
                  <a:cubicBezTo>
                    <a:pt x="73469" y="76113"/>
                    <a:pt x="42195" y="45052"/>
                    <a:pt x="33404" y="615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1" name="任意多边形: 形状 340"/>
            <p:cNvSpPr/>
            <p:nvPr/>
          </p:nvSpPr>
          <p:spPr>
            <a:xfrm>
              <a:off x="10040489" y="4913557"/>
              <a:ext cx="76537" cy="74328"/>
            </a:xfrm>
            <a:custGeom>
              <a:gdLst>
                <a:gd name="connsiteX0" fmla="*/ 0 w 76537"/>
                <a:gd name="connsiteY0" fmla="*/ 22 h 74328"/>
                <a:gd name="connsiteX1" fmla="*/ 76400 w 76537"/>
                <a:gd name="connsiteY1" fmla="*/ 72799 h 74328"/>
                <a:gd name="connsiteX2" fmla="*/ 0 w 76537"/>
                <a:gd name="connsiteY2" fmla="*/ 22 h 74328"/>
              </a:gdLst>
              <a:cxnLst>
                <a:cxn ang="0">
                  <a:pos x="connsiteX0" y="connsiteY0"/>
                </a:cxn>
                <a:cxn ang="0">
                  <a:pos x="connsiteX1" y="connsiteY1"/>
                </a:cxn>
                <a:cxn ang="0">
                  <a:pos x="connsiteX2" y="connsiteY2"/>
                </a:cxn>
              </a:cxnLst>
              <a:rect l="l" t="t" r="r" b="b"/>
              <a:pathLst>
                <a:path w="76537" h="74328">
                  <a:moveTo>
                    <a:pt x="0" y="22"/>
                  </a:moveTo>
                  <a:cubicBezTo>
                    <a:pt x="50933" y="-884"/>
                    <a:pt x="78744" y="26607"/>
                    <a:pt x="76400" y="72799"/>
                  </a:cubicBezTo>
                  <a:cubicBezTo>
                    <a:pt x="32979" y="80258"/>
                    <a:pt x="12414" y="61131"/>
                    <a:pt x="0"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2" name="任意多边形: 形状 341"/>
            <p:cNvSpPr/>
            <p:nvPr/>
          </p:nvSpPr>
          <p:spPr>
            <a:xfrm>
              <a:off x="7431737" y="6020155"/>
              <a:ext cx="75056" cy="66498"/>
            </a:xfrm>
            <a:custGeom>
              <a:gdLst>
                <a:gd name="connsiteX0" fmla="*/ 30328 w 75056"/>
                <a:gd name="connsiteY0" fmla="*/ 6979 h 66498"/>
                <a:gd name="connsiteX1" fmla="*/ 74975 w 75056"/>
                <a:gd name="connsiteY1" fmla="*/ 42995 h 66498"/>
                <a:gd name="connsiteX2" fmla="*/ 35496 w 75056"/>
                <a:gd name="connsiteY2" fmla="*/ 66118 h 66498"/>
                <a:gd name="connsiteX3" fmla="*/ 120 w 75056"/>
                <a:gd name="connsiteY3" fmla="*/ 24668 h 66498"/>
                <a:gd name="connsiteX4" fmla="*/ 24574 w 75056"/>
                <a:gd name="connsiteY4" fmla="*/ 0 h 66498"/>
                <a:gd name="connsiteX5" fmla="*/ 30328 w 75056"/>
                <a:gd name="connsiteY5" fmla="*/ 6979 h 664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56" h="66498">
                  <a:moveTo>
                    <a:pt x="30328" y="6979"/>
                  </a:moveTo>
                  <a:cubicBezTo>
                    <a:pt x="59205" y="1971"/>
                    <a:pt x="73430" y="15877"/>
                    <a:pt x="74975" y="42995"/>
                  </a:cubicBezTo>
                  <a:cubicBezTo>
                    <a:pt x="76733" y="73949"/>
                    <a:pt x="49828" y="64306"/>
                    <a:pt x="35496" y="66118"/>
                  </a:cubicBezTo>
                  <a:cubicBezTo>
                    <a:pt x="6833" y="69741"/>
                    <a:pt x="-1106" y="46884"/>
                    <a:pt x="120" y="24668"/>
                  </a:cubicBezTo>
                  <a:cubicBezTo>
                    <a:pt x="599" y="16037"/>
                    <a:pt x="15996" y="8205"/>
                    <a:pt x="24574" y="0"/>
                  </a:cubicBezTo>
                  <a:cubicBezTo>
                    <a:pt x="26492" y="2344"/>
                    <a:pt x="28410" y="4635"/>
                    <a:pt x="30328" y="69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3" name="任意多边形: 形状 342"/>
            <p:cNvSpPr/>
            <p:nvPr/>
          </p:nvSpPr>
          <p:spPr>
            <a:xfrm>
              <a:off x="7499406" y="5666274"/>
              <a:ext cx="76648" cy="61593"/>
            </a:xfrm>
            <a:custGeom>
              <a:gdLst>
                <a:gd name="connsiteX0" fmla="*/ 42256 w 76648"/>
                <a:gd name="connsiteY0" fmla="*/ 60374 h 61593"/>
                <a:gd name="connsiteX1" fmla="*/ 593 w 76648"/>
                <a:gd name="connsiteY1" fmla="*/ 25317 h 61593"/>
                <a:gd name="connsiteX2" fmla="*/ 27605 w 76648"/>
                <a:gd name="connsiteY2" fmla="*/ 64 h 61593"/>
                <a:gd name="connsiteX3" fmla="*/ 76354 w 76648"/>
                <a:gd name="connsiteY3" fmla="*/ 37731 h 61593"/>
                <a:gd name="connsiteX4" fmla="*/ 42256 w 76648"/>
                <a:gd name="connsiteY4" fmla="*/ 60374 h 615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48" h="61593">
                  <a:moveTo>
                    <a:pt x="42256" y="60374"/>
                  </a:moveTo>
                  <a:cubicBezTo>
                    <a:pt x="13486" y="66554"/>
                    <a:pt x="4589" y="48387"/>
                    <a:pt x="593" y="25317"/>
                  </a:cubicBezTo>
                  <a:cubicBezTo>
                    <a:pt x="-3083" y="3900"/>
                    <a:pt x="10875" y="650"/>
                    <a:pt x="27605" y="64"/>
                  </a:cubicBezTo>
                  <a:cubicBezTo>
                    <a:pt x="58346" y="-1002"/>
                    <a:pt x="73636" y="11305"/>
                    <a:pt x="76354" y="37731"/>
                  </a:cubicBezTo>
                  <a:cubicBezTo>
                    <a:pt x="79497" y="68099"/>
                    <a:pt x="56801" y="57604"/>
                    <a:pt x="42256" y="603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4" name="任意多边形: 形状 343"/>
            <p:cNvSpPr/>
            <p:nvPr/>
          </p:nvSpPr>
          <p:spPr>
            <a:xfrm>
              <a:off x="11253983" y="6011684"/>
              <a:ext cx="91115" cy="90571"/>
            </a:xfrm>
            <a:custGeom>
              <a:gdLst>
                <a:gd name="connsiteX0" fmla="*/ 91115 w 91115"/>
                <a:gd name="connsiteY0" fmla="*/ 90572 h 90571"/>
                <a:gd name="connsiteX1" fmla="*/ 117 w 91115"/>
                <a:gd name="connsiteY1" fmla="*/ 0 h 90571"/>
                <a:gd name="connsiteX2" fmla="*/ 91115 w 91115"/>
                <a:gd name="connsiteY2" fmla="*/ 90572 h 90571"/>
              </a:gdLst>
              <a:cxnLst>
                <a:cxn ang="0">
                  <a:pos x="connsiteX0" y="connsiteY0"/>
                </a:cxn>
                <a:cxn ang="0">
                  <a:pos x="connsiteX1" y="connsiteY1"/>
                </a:cxn>
                <a:cxn ang="0">
                  <a:pos x="connsiteX2" y="connsiteY2"/>
                </a:cxn>
              </a:cxnLst>
              <a:rect l="l" t="t" r="r" b="b"/>
              <a:pathLst>
                <a:path w="91115" h="90571">
                  <a:moveTo>
                    <a:pt x="91115" y="90572"/>
                  </a:moveTo>
                  <a:cubicBezTo>
                    <a:pt x="42526" y="87002"/>
                    <a:pt x="-2600" y="40491"/>
                    <a:pt x="117" y="0"/>
                  </a:cubicBezTo>
                  <a:cubicBezTo>
                    <a:pt x="45030" y="10016"/>
                    <a:pt x="72148" y="36602"/>
                    <a:pt x="91115" y="905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5" name="任意多边形: 形状 344"/>
            <p:cNvSpPr/>
            <p:nvPr/>
          </p:nvSpPr>
          <p:spPr>
            <a:xfrm>
              <a:off x="8371093" y="4652998"/>
              <a:ext cx="71517" cy="67315"/>
            </a:xfrm>
            <a:custGeom>
              <a:gdLst>
                <a:gd name="connsiteX0" fmla="*/ 15606 w 71517"/>
                <a:gd name="connsiteY0" fmla="*/ 0 h 67315"/>
                <a:gd name="connsiteX1" fmla="*/ 71068 w 71517"/>
                <a:gd name="connsiteY1" fmla="*/ 47683 h 67315"/>
                <a:gd name="connsiteX2" fmla="*/ 49650 w 71517"/>
                <a:gd name="connsiteY2" fmla="*/ 67183 h 67315"/>
                <a:gd name="connsiteX3" fmla="*/ 102 w 71517"/>
                <a:gd name="connsiteY3" fmla="*/ 20299 h 67315"/>
                <a:gd name="connsiteX4" fmla="*/ 15606 w 71517"/>
                <a:gd name="connsiteY4" fmla="*/ 0 h 673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517" h="67315">
                  <a:moveTo>
                    <a:pt x="15606" y="0"/>
                  </a:moveTo>
                  <a:cubicBezTo>
                    <a:pt x="57056" y="160"/>
                    <a:pt x="74637" y="17209"/>
                    <a:pt x="71068" y="47683"/>
                  </a:cubicBezTo>
                  <a:cubicBezTo>
                    <a:pt x="70162" y="55249"/>
                    <a:pt x="57535" y="66544"/>
                    <a:pt x="49650" y="67183"/>
                  </a:cubicBezTo>
                  <a:cubicBezTo>
                    <a:pt x="22265" y="69261"/>
                    <a:pt x="-1763" y="46671"/>
                    <a:pt x="102" y="20299"/>
                  </a:cubicBezTo>
                  <a:cubicBezTo>
                    <a:pt x="741" y="11401"/>
                    <a:pt x="12942" y="3303"/>
                    <a:pt x="1560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6" name="任意多边形: 形状 345"/>
            <p:cNvSpPr/>
            <p:nvPr/>
          </p:nvSpPr>
          <p:spPr>
            <a:xfrm>
              <a:off x="7558726" y="5831019"/>
              <a:ext cx="75927" cy="68297"/>
            </a:xfrm>
            <a:custGeom>
              <a:gdLst>
                <a:gd name="connsiteX0" fmla="*/ 26837 w 75927"/>
                <a:gd name="connsiteY0" fmla="*/ 0 h 68297"/>
                <a:gd name="connsiteX1" fmla="*/ 75746 w 75927"/>
                <a:gd name="connsiteY1" fmla="*/ 44061 h 68297"/>
                <a:gd name="connsiteX2" fmla="*/ 38079 w 75927"/>
                <a:gd name="connsiteY2" fmla="*/ 67876 h 68297"/>
                <a:gd name="connsiteX3" fmla="*/ 145 w 75927"/>
                <a:gd name="connsiteY3" fmla="*/ 27758 h 68297"/>
                <a:gd name="connsiteX4" fmla="*/ 26837 w 75927"/>
                <a:gd name="connsiteY4" fmla="*/ 0 h 682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927" h="68297">
                  <a:moveTo>
                    <a:pt x="26837" y="0"/>
                  </a:moveTo>
                  <a:cubicBezTo>
                    <a:pt x="62107" y="2131"/>
                    <a:pt x="73562" y="17156"/>
                    <a:pt x="75746" y="44061"/>
                  </a:cubicBezTo>
                  <a:cubicBezTo>
                    <a:pt x="78356" y="76187"/>
                    <a:pt x="52197" y="66650"/>
                    <a:pt x="38079" y="67876"/>
                  </a:cubicBezTo>
                  <a:cubicBezTo>
                    <a:pt x="11813" y="70273"/>
                    <a:pt x="-1560" y="51093"/>
                    <a:pt x="145" y="27758"/>
                  </a:cubicBezTo>
                  <a:cubicBezTo>
                    <a:pt x="838" y="17955"/>
                    <a:pt x="17460" y="9270"/>
                    <a:pt x="2683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7" name="任意多边形: 形状 346"/>
            <p:cNvSpPr/>
            <p:nvPr/>
          </p:nvSpPr>
          <p:spPr>
            <a:xfrm>
              <a:off x="9283994" y="4456254"/>
              <a:ext cx="78483" cy="74047"/>
            </a:xfrm>
            <a:custGeom>
              <a:gdLst>
                <a:gd name="connsiteX0" fmla="*/ 78483 w 78483"/>
                <a:gd name="connsiteY0" fmla="*/ 64189 h 74047"/>
                <a:gd name="connsiteX1" fmla="*/ 53496 w 78483"/>
                <a:gd name="connsiteY1" fmla="*/ 74046 h 74047"/>
                <a:gd name="connsiteX2" fmla="*/ 31120 w 78483"/>
                <a:gd name="connsiteY2" fmla="*/ 63390 h 74047"/>
                <a:gd name="connsiteX3" fmla="*/ 6 w 78483"/>
                <a:gd name="connsiteY3" fmla="*/ 10112 h 74047"/>
                <a:gd name="connsiteX4" fmla="*/ 15776 w 78483"/>
                <a:gd name="connsiteY4" fmla="*/ 150 h 74047"/>
                <a:gd name="connsiteX5" fmla="*/ 71451 w 78483"/>
                <a:gd name="connsiteY5" fmla="*/ 38403 h 74047"/>
                <a:gd name="connsiteX6" fmla="*/ 78483 w 78483"/>
                <a:gd name="connsiteY6" fmla="*/ 64189 h 740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3" h="74047">
                  <a:moveTo>
                    <a:pt x="78483" y="64189"/>
                  </a:moveTo>
                  <a:cubicBezTo>
                    <a:pt x="70385" y="67652"/>
                    <a:pt x="61967" y="73886"/>
                    <a:pt x="53496" y="74046"/>
                  </a:cubicBezTo>
                  <a:cubicBezTo>
                    <a:pt x="45931" y="74152"/>
                    <a:pt x="35489" y="69464"/>
                    <a:pt x="31120" y="63390"/>
                  </a:cubicBezTo>
                  <a:cubicBezTo>
                    <a:pt x="19132" y="46714"/>
                    <a:pt x="9542" y="28333"/>
                    <a:pt x="6" y="10112"/>
                  </a:cubicBezTo>
                  <a:cubicBezTo>
                    <a:pt x="-314" y="9526"/>
                    <a:pt x="13218" y="-1396"/>
                    <a:pt x="15776" y="150"/>
                  </a:cubicBezTo>
                  <a:cubicBezTo>
                    <a:pt x="35062" y="11658"/>
                    <a:pt x="53709" y="24497"/>
                    <a:pt x="71451" y="38403"/>
                  </a:cubicBezTo>
                  <a:cubicBezTo>
                    <a:pt x="75340" y="41440"/>
                    <a:pt x="74914" y="50177"/>
                    <a:pt x="78483" y="641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8" name="任意多边形: 形状 347"/>
            <p:cNvSpPr/>
            <p:nvPr/>
          </p:nvSpPr>
          <p:spPr>
            <a:xfrm>
              <a:off x="7626529" y="5484897"/>
              <a:ext cx="73695" cy="63537"/>
            </a:xfrm>
            <a:custGeom>
              <a:gdLst>
                <a:gd name="connsiteX0" fmla="*/ 54880 w 73695"/>
                <a:gd name="connsiteY0" fmla="*/ 63538 h 63537"/>
                <a:gd name="connsiteX1" fmla="*/ 4 w 73695"/>
                <a:gd name="connsiteY1" fmla="*/ 23420 h 63537"/>
                <a:gd name="connsiteX2" fmla="*/ 33675 w 73695"/>
                <a:gd name="connsiteY2" fmla="*/ 84 h 63537"/>
                <a:gd name="connsiteX3" fmla="*/ 73208 w 73695"/>
                <a:gd name="connsiteY3" fmla="*/ 42227 h 63537"/>
                <a:gd name="connsiteX4" fmla="*/ 54880 w 73695"/>
                <a:gd name="connsiteY4" fmla="*/ 63538 h 635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95" h="63537">
                  <a:moveTo>
                    <a:pt x="54880" y="63538"/>
                  </a:moveTo>
                  <a:cubicBezTo>
                    <a:pt x="15082" y="63271"/>
                    <a:pt x="324" y="48887"/>
                    <a:pt x="4" y="23420"/>
                  </a:cubicBezTo>
                  <a:cubicBezTo>
                    <a:pt x="-316" y="-1780"/>
                    <a:pt x="18598" y="883"/>
                    <a:pt x="33675" y="84"/>
                  </a:cubicBezTo>
                  <a:cubicBezTo>
                    <a:pt x="59409" y="-1354"/>
                    <a:pt x="76884" y="15748"/>
                    <a:pt x="73208" y="42227"/>
                  </a:cubicBezTo>
                  <a:cubicBezTo>
                    <a:pt x="71876" y="52190"/>
                    <a:pt x="57757" y="60448"/>
                    <a:pt x="54880" y="635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9" name="任意多边形: 形状 348"/>
            <p:cNvSpPr/>
            <p:nvPr/>
          </p:nvSpPr>
          <p:spPr>
            <a:xfrm>
              <a:off x="7428178" y="6564561"/>
              <a:ext cx="76030" cy="58686"/>
            </a:xfrm>
            <a:custGeom>
              <a:gdLst>
                <a:gd name="connsiteX0" fmla="*/ 376 w 76030"/>
                <a:gd name="connsiteY0" fmla="*/ 2967 h 58686"/>
                <a:gd name="connsiteX1" fmla="*/ 75764 w 76030"/>
                <a:gd name="connsiteY1" fmla="*/ 31311 h 58686"/>
                <a:gd name="connsiteX2" fmla="*/ 36019 w 76030"/>
                <a:gd name="connsiteY2" fmla="*/ 58483 h 58686"/>
                <a:gd name="connsiteX3" fmla="*/ 376 w 76030"/>
                <a:gd name="connsiteY3" fmla="*/ 2967 h 58686"/>
              </a:gdLst>
              <a:cxnLst>
                <a:cxn ang="0">
                  <a:pos x="connsiteX0" y="connsiteY0"/>
                </a:cxn>
                <a:cxn ang="0">
                  <a:pos x="connsiteX1" y="connsiteY1"/>
                </a:cxn>
                <a:cxn ang="0">
                  <a:pos x="connsiteX2" y="connsiteY2"/>
                </a:cxn>
                <a:cxn ang="0">
                  <a:pos x="connsiteX3" y="connsiteY3"/>
                </a:cxn>
              </a:cxnLst>
              <a:rect l="l" t="t" r="r" b="b"/>
              <a:pathLst>
                <a:path w="76030" h="58686">
                  <a:moveTo>
                    <a:pt x="376" y="2967"/>
                  </a:moveTo>
                  <a:cubicBezTo>
                    <a:pt x="57649" y="-4545"/>
                    <a:pt x="72833" y="1262"/>
                    <a:pt x="75764" y="31311"/>
                  </a:cubicBezTo>
                  <a:cubicBezTo>
                    <a:pt x="78961" y="63704"/>
                    <a:pt x="52695" y="57044"/>
                    <a:pt x="36019" y="58483"/>
                  </a:cubicBezTo>
                  <a:cubicBezTo>
                    <a:pt x="8155" y="60774"/>
                    <a:pt x="-2181" y="43832"/>
                    <a:pt x="376" y="2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0" name="任意多边形: 形状 349"/>
            <p:cNvSpPr/>
            <p:nvPr/>
          </p:nvSpPr>
          <p:spPr>
            <a:xfrm>
              <a:off x="7441277" y="5497940"/>
              <a:ext cx="72737" cy="63654"/>
            </a:xfrm>
            <a:custGeom>
              <a:gdLst>
                <a:gd name="connsiteX0" fmla="*/ 54513 w 72737"/>
                <a:gd name="connsiteY0" fmla="*/ 63655 h 63654"/>
                <a:gd name="connsiteX1" fmla="*/ 117 w 72737"/>
                <a:gd name="connsiteY1" fmla="*/ 19221 h 63654"/>
                <a:gd name="connsiteX2" fmla="*/ 36825 w 72737"/>
                <a:gd name="connsiteY2" fmla="*/ 308 h 63654"/>
                <a:gd name="connsiteX3" fmla="*/ 72734 w 72737"/>
                <a:gd name="connsiteY3" fmla="*/ 41598 h 63654"/>
                <a:gd name="connsiteX4" fmla="*/ 54513 w 72737"/>
                <a:gd name="connsiteY4" fmla="*/ 63655 h 636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737" h="63653">
                  <a:moveTo>
                    <a:pt x="54513" y="63655"/>
                  </a:moveTo>
                  <a:cubicBezTo>
                    <a:pt x="17645" y="63388"/>
                    <a:pt x="-1695" y="44262"/>
                    <a:pt x="117" y="19221"/>
                  </a:cubicBezTo>
                  <a:cubicBezTo>
                    <a:pt x="1928" y="-5499"/>
                    <a:pt x="22600" y="1853"/>
                    <a:pt x="36825" y="308"/>
                  </a:cubicBezTo>
                  <a:cubicBezTo>
                    <a:pt x="67353" y="-2995"/>
                    <a:pt x="72255" y="20926"/>
                    <a:pt x="72734" y="41598"/>
                  </a:cubicBezTo>
                  <a:cubicBezTo>
                    <a:pt x="73001" y="50655"/>
                    <a:pt x="57763" y="60032"/>
                    <a:pt x="54513" y="63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1" name="任意多边形: 形状 350"/>
            <p:cNvSpPr/>
            <p:nvPr/>
          </p:nvSpPr>
          <p:spPr>
            <a:xfrm>
              <a:off x="11516758" y="6311317"/>
              <a:ext cx="102346" cy="91191"/>
            </a:xfrm>
            <a:custGeom>
              <a:gdLst>
                <a:gd name="connsiteX0" fmla="*/ 0 w 102346"/>
                <a:gd name="connsiteY0" fmla="*/ 0 h 91191"/>
                <a:gd name="connsiteX1" fmla="*/ 102346 w 102346"/>
                <a:gd name="connsiteY1" fmla="*/ 90625 h 91191"/>
                <a:gd name="connsiteX2" fmla="*/ 0 w 102346"/>
                <a:gd name="connsiteY2" fmla="*/ 0 h 91191"/>
              </a:gdLst>
              <a:cxnLst>
                <a:cxn ang="0">
                  <a:pos x="connsiteX0" y="connsiteY0"/>
                </a:cxn>
                <a:cxn ang="0">
                  <a:pos x="connsiteX1" y="connsiteY1"/>
                </a:cxn>
                <a:cxn ang="0">
                  <a:pos x="connsiteX2" y="connsiteY2"/>
                </a:cxn>
              </a:cxnLst>
              <a:rect l="l" t="t" r="r" b="b"/>
              <a:pathLst>
                <a:path w="102346" h="91191">
                  <a:moveTo>
                    <a:pt x="0" y="0"/>
                  </a:moveTo>
                  <a:cubicBezTo>
                    <a:pt x="53650" y="14811"/>
                    <a:pt x="78744" y="37561"/>
                    <a:pt x="102346" y="90625"/>
                  </a:cubicBezTo>
                  <a:cubicBezTo>
                    <a:pt x="63773" y="95686"/>
                    <a:pt x="30528" y="6691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2" name="任意多边形: 形状 351"/>
            <p:cNvSpPr/>
            <p:nvPr/>
          </p:nvSpPr>
          <p:spPr>
            <a:xfrm>
              <a:off x="8472837" y="4499206"/>
              <a:ext cx="73096" cy="69034"/>
            </a:xfrm>
            <a:custGeom>
              <a:gdLst>
                <a:gd name="connsiteX0" fmla="*/ 12691 w 73096"/>
                <a:gd name="connsiteY0" fmla="*/ 33 h 69034"/>
                <a:gd name="connsiteX1" fmla="*/ 72895 w 73096"/>
                <a:gd name="connsiteY1" fmla="*/ 44786 h 69034"/>
                <a:gd name="connsiteX2" fmla="*/ 53768 w 73096"/>
                <a:gd name="connsiteY2" fmla="*/ 68601 h 69034"/>
                <a:gd name="connsiteX3" fmla="*/ 118 w 73096"/>
                <a:gd name="connsiteY3" fmla="*/ 16815 h 69034"/>
                <a:gd name="connsiteX4" fmla="*/ 12691 w 73096"/>
                <a:gd name="connsiteY4" fmla="*/ 33 h 690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96" h="69034">
                  <a:moveTo>
                    <a:pt x="12691" y="33"/>
                  </a:moveTo>
                  <a:cubicBezTo>
                    <a:pt x="47481" y="-979"/>
                    <a:pt x="75772" y="21610"/>
                    <a:pt x="72895" y="44786"/>
                  </a:cubicBezTo>
                  <a:cubicBezTo>
                    <a:pt x="71776" y="53737"/>
                    <a:pt x="61653" y="67109"/>
                    <a:pt x="53768" y="68601"/>
                  </a:cubicBezTo>
                  <a:cubicBezTo>
                    <a:pt x="29473" y="73077"/>
                    <a:pt x="-2173" y="41962"/>
                    <a:pt x="118" y="16815"/>
                  </a:cubicBezTo>
                  <a:cubicBezTo>
                    <a:pt x="757" y="9516"/>
                    <a:pt x="10294" y="3016"/>
                    <a:pt x="12691" y="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3" name="任意多边形: 形状 352"/>
            <p:cNvSpPr/>
            <p:nvPr/>
          </p:nvSpPr>
          <p:spPr>
            <a:xfrm>
              <a:off x="11066243" y="5840609"/>
              <a:ext cx="89186" cy="86576"/>
            </a:xfrm>
            <a:custGeom>
              <a:gdLst>
                <a:gd name="connsiteX0" fmla="*/ 0 w 89186"/>
                <a:gd name="connsiteY0" fmla="*/ 0 h 86576"/>
                <a:gd name="connsiteX1" fmla="*/ 89187 w 89186"/>
                <a:gd name="connsiteY1" fmla="*/ 86576 h 86576"/>
                <a:gd name="connsiteX2" fmla="*/ 0 w 89186"/>
                <a:gd name="connsiteY2" fmla="*/ 0 h 86576"/>
              </a:gdLst>
              <a:cxnLst>
                <a:cxn ang="0">
                  <a:pos x="connsiteX0" y="connsiteY0"/>
                </a:cxn>
                <a:cxn ang="0">
                  <a:pos x="connsiteX1" y="connsiteY1"/>
                </a:cxn>
                <a:cxn ang="0">
                  <a:pos x="connsiteX2" y="connsiteY2"/>
                </a:cxn>
              </a:cxnLst>
              <a:rect l="l" t="t" r="r" b="b"/>
              <a:pathLst>
                <a:path w="89186" h="86576">
                  <a:moveTo>
                    <a:pt x="0" y="0"/>
                  </a:moveTo>
                  <a:cubicBezTo>
                    <a:pt x="45552" y="426"/>
                    <a:pt x="83539" y="38307"/>
                    <a:pt x="89187" y="86576"/>
                  </a:cubicBezTo>
                  <a:cubicBezTo>
                    <a:pt x="47044" y="84499"/>
                    <a:pt x="19286" y="580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4" name="任意多边形: 形状 353"/>
            <p:cNvSpPr/>
            <p:nvPr/>
          </p:nvSpPr>
          <p:spPr>
            <a:xfrm>
              <a:off x="7313458" y="5678113"/>
              <a:ext cx="70402" cy="69767"/>
            </a:xfrm>
            <a:custGeom>
              <a:gdLst>
                <a:gd name="connsiteX0" fmla="*/ 25856 w 70402"/>
                <a:gd name="connsiteY0" fmla="*/ 0 h 69767"/>
                <a:gd name="connsiteX1" fmla="*/ 70342 w 70402"/>
                <a:gd name="connsiteY1" fmla="*/ 45073 h 69767"/>
                <a:gd name="connsiteX2" fmla="*/ 37630 w 70402"/>
                <a:gd name="connsiteY2" fmla="*/ 69740 h 69767"/>
                <a:gd name="connsiteX3" fmla="*/ 762 w 70402"/>
                <a:gd name="connsiteY3" fmla="*/ 26159 h 69767"/>
                <a:gd name="connsiteX4" fmla="*/ 25856 w 70402"/>
                <a:gd name="connsiteY4" fmla="*/ 0 h 697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402" h="69767">
                  <a:moveTo>
                    <a:pt x="25856" y="0"/>
                  </a:moveTo>
                  <a:cubicBezTo>
                    <a:pt x="60966" y="2930"/>
                    <a:pt x="69064" y="21364"/>
                    <a:pt x="70342" y="45073"/>
                  </a:cubicBezTo>
                  <a:cubicBezTo>
                    <a:pt x="71568" y="68355"/>
                    <a:pt x="53986" y="69208"/>
                    <a:pt x="37630" y="69740"/>
                  </a:cubicBezTo>
                  <a:cubicBezTo>
                    <a:pt x="12323" y="70540"/>
                    <a:pt x="-3767" y="53757"/>
                    <a:pt x="762" y="26159"/>
                  </a:cubicBezTo>
                  <a:cubicBezTo>
                    <a:pt x="2360" y="16303"/>
                    <a:pt x="17118" y="8631"/>
                    <a:pt x="258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5" name="任意多边形: 形状 354"/>
            <p:cNvSpPr/>
            <p:nvPr/>
          </p:nvSpPr>
          <p:spPr>
            <a:xfrm>
              <a:off x="8097202" y="4802701"/>
              <a:ext cx="74937" cy="62981"/>
            </a:xfrm>
            <a:custGeom>
              <a:gdLst>
                <a:gd name="connsiteX0" fmla="*/ 61788 w 74937"/>
                <a:gd name="connsiteY0" fmla="*/ 62981 h 62981"/>
                <a:gd name="connsiteX1" fmla="*/ 412 w 74937"/>
                <a:gd name="connsiteY1" fmla="*/ 19400 h 62981"/>
                <a:gd name="connsiteX2" fmla="*/ 28436 w 74937"/>
                <a:gd name="connsiteY2" fmla="*/ 220 h 62981"/>
                <a:gd name="connsiteX3" fmla="*/ 74681 w 74937"/>
                <a:gd name="connsiteY3" fmla="*/ 47104 h 62981"/>
                <a:gd name="connsiteX4" fmla="*/ 61788 w 74937"/>
                <a:gd name="connsiteY4" fmla="*/ 62981 h 629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7" h="62981">
                  <a:moveTo>
                    <a:pt x="61788" y="62981"/>
                  </a:moveTo>
                  <a:cubicBezTo>
                    <a:pt x="26305" y="62821"/>
                    <a:pt x="-3903" y="40232"/>
                    <a:pt x="412" y="19400"/>
                  </a:cubicBezTo>
                  <a:cubicBezTo>
                    <a:pt x="2117" y="11089"/>
                    <a:pt x="18207" y="1073"/>
                    <a:pt x="28436" y="220"/>
                  </a:cubicBezTo>
                  <a:cubicBezTo>
                    <a:pt x="58271" y="-2337"/>
                    <a:pt x="77398" y="17642"/>
                    <a:pt x="74681" y="47104"/>
                  </a:cubicBezTo>
                  <a:cubicBezTo>
                    <a:pt x="74095" y="54084"/>
                    <a:pt x="64132" y="60264"/>
                    <a:pt x="61788" y="629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6" name="任意多边形: 形状 355"/>
            <p:cNvSpPr/>
            <p:nvPr/>
          </p:nvSpPr>
          <p:spPr>
            <a:xfrm>
              <a:off x="11613297" y="6444138"/>
              <a:ext cx="102399" cy="88285"/>
            </a:xfrm>
            <a:custGeom>
              <a:gdLst>
                <a:gd name="connsiteX0" fmla="*/ 0 w 102399"/>
                <a:gd name="connsiteY0" fmla="*/ 0 h 88285"/>
                <a:gd name="connsiteX1" fmla="*/ 102399 w 102399"/>
                <a:gd name="connsiteY1" fmla="*/ 88281 h 88285"/>
                <a:gd name="connsiteX2" fmla="*/ 0 w 102399"/>
                <a:gd name="connsiteY2" fmla="*/ 0 h 88285"/>
              </a:gdLst>
              <a:cxnLst>
                <a:cxn ang="0">
                  <a:pos x="connsiteX0" y="connsiteY0"/>
                </a:cxn>
                <a:cxn ang="0">
                  <a:pos x="connsiteX1" y="connsiteY1"/>
                </a:cxn>
                <a:cxn ang="0">
                  <a:pos x="connsiteX2" y="connsiteY2"/>
                </a:cxn>
              </a:cxnLst>
              <a:rect l="l" t="t" r="r" b="b"/>
              <a:pathLst>
                <a:path w="102399" h="88285">
                  <a:moveTo>
                    <a:pt x="0" y="0"/>
                  </a:moveTo>
                  <a:cubicBezTo>
                    <a:pt x="56421" y="7779"/>
                    <a:pt x="77572" y="48855"/>
                    <a:pt x="102399" y="88281"/>
                  </a:cubicBezTo>
                  <a:cubicBezTo>
                    <a:pt x="55089" y="88707"/>
                    <a:pt x="17795" y="572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7" name="任意多边形: 形状 356"/>
            <p:cNvSpPr/>
            <p:nvPr/>
          </p:nvSpPr>
          <p:spPr>
            <a:xfrm>
              <a:off x="9858343" y="4725935"/>
              <a:ext cx="74347" cy="81426"/>
            </a:xfrm>
            <a:custGeom>
              <a:gdLst>
                <a:gd name="connsiteX0" fmla="*/ 363 w 74347"/>
                <a:gd name="connsiteY0" fmla="*/ 0 h 81426"/>
                <a:gd name="connsiteX1" fmla="*/ 73992 w 74347"/>
                <a:gd name="connsiteY1" fmla="*/ 60683 h 81426"/>
                <a:gd name="connsiteX2" fmla="*/ 51456 w 74347"/>
                <a:gd name="connsiteY2" fmla="*/ 80129 h 81426"/>
                <a:gd name="connsiteX3" fmla="*/ 363 w 74347"/>
                <a:gd name="connsiteY3" fmla="*/ 0 h 81426"/>
              </a:gdLst>
              <a:cxnLst>
                <a:cxn ang="0">
                  <a:pos x="connsiteX0" y="connsiteY0"/>
                </a:cxn>
                <a:cxn ang="0">
                  <a:pos x="connsiteX1" y="connsiteY1"/>
                </a:cxn>
                <a:cxn ang="0">
                  <a:pos x="connsiteX2" y="connsiteY2"/>
                </a:cxn>
                <a:cxn ang="0">
                  <a:pos x="connsiteX3" y="connsiteY3"/>
                </a:cxn>
              </a:cxnLst>
              <a:rect l="l" t="t" r="r" b="b"/>
              <a:pathLst>
                <a:path w="74347" h="81426">
                  <a:moveTo>
                    <a:pt x="363" y="0"/>
                  </a:moveTo>
                  <a:cubicBezTo>
                    <a:pt x="34301" y="1119"/>
                    <a:pt x="70423" y="31594"/>
                    <a:pt x="73992" y="60683"/>
                  </a:cubicBezTo>
                  <a:cubicBezTo>
                    <a:pt x="76177" y="78212"/>
                    <a:pt x="68238" y="84392"/>
                    <a:pt x="51456" y="80129"/>
                  </a:cubicBezTo>
                  <a:cubicBezTo>
                    <a:pt x="21461" y="72617"/>
                    <a:pt x="-3313" y="35110"/>
                    <a:pt x="3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8" name="任意多边形: 形状 357"/>
            <p:cNvSpPr/>
            <p:nvPr/>
          </p:nvSpPr>
          <p:spPr>
            <a:xfrm>
              <a:off x="8866476" y="4385349"/>
              <a:ext cx="73005" cy="71640"/>
            </a:xfrm>
            <a:custGeom>
              <a:gdLst>
                <a:gd name="connsiteX0" fmla="*/ 72978 w 73005"/>
                <a:gd name="connsiteY0" fmla="*/ 62317 h 71640"/>
                <a:gd name="connsiteX1" fmla="*/ 53531 w 73005"/>
                <a:gd name="connsiteY1" fmla="*/ 71641 h 71640"/>
                <a:gd name="connsiteX2" fmla="*/ 414 w 73005"/>
                <a:gd name="connsiteY2" fmla="*/ 21560 h 71640"/>
                <a:gd name="connsiteX3" fmla="*/ 22364 w 73005"/>
                <a:gd name="connsiteY3" fmla="*/ 142 h 71640"/>
                <a:gd name="connsiteX4" fmla="*/ 72978 w 73005"/>
                <a:gd name="connsiteY4" fmla="*/ 62317 h 716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05" h="71640">
                  <a:moveTo>
                    <a:pt x="72978" y="62317"/>
                  </a:moveTo>
                  <a:cubicBezTo>
                    <a:pt x="68556" y="64555"/>
                    <a:pt x="60990" y="71694"/>
                    <a:pt x="53531" y="71641"/>
                  </a:cubicBezTo>
                  <a:cubicBezTo>
                    <a:pt x="28704" y="71481"/>
                    <a:pt x="-4062" y="41166"/>
                    <a:pt x="414" y="21560"/>
                  </a:cubicBezTo>
                  <a:cubicBezTo>
                    <a:pt x="2385" y="12875"/>
                    <a:pt x="14106" y="995"/>
                    <a:pt x="22364" y="142"/>
                  </a:cubicBezTo>
                  <a:cubicBezTo>
                    <a:pt x="47298" y="-2362"/>
                    <a:pt x="73990" y="28592"/>
                    <a:pt x="72978" y="623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9" name="任意多边形: 形状 358"/>
            <p:cNvSpPr/>
            <p:nvPr/>
          </p:nvSpPr>
          <p:spPr>
            <a:xfrm>
              <a:off x="8573312" y="4349675"/>
              <a:ext cx="69168" cy="68547"/>
            </a:xfrm>
            <a:custGeom>
              <a:gdLst>
                <a:gd name="connsiteX0" fmla="*/ 68427 w 69168"/>
                <a:gd name="connsiteY0" fmla="*/ 67249 h 68547"/>
                <a:gd name="connsiteX1" fmla="*/ 1030 w 69168"/>
                <a:gd name="connsiteY1" fmla="*/ 32139 h 68547"/>
                <a:gd name="connsiteX2" fmla="*/ 33157 w 69168"/>
                <a:gd name="connsiteY2" fmla="*/ 2037 h 68547"/>
                <a:gd name="connsiteX3" fmla="*/ 68427 w 69168"/>
                <a:gd name="connsiteY3" fmla="*/ 67249 h 68547"/>
              </a:gdLst>
              <a:cxnLst>
                <a:cxn ang="0">
                  <a:pos x="connsiteX0" y="connsiteY0"/>
                </a:cxn>
                <a:cxn ang="0">
                  <a:pos x="connsiteX1" y="connsiteY1"/>
                </a:cxn>
                <a:cxn ang="0">
                  <a:pos x="connsiteX2" y="connsiteY2"/>
                </a:cxn>
                <a:cxn ang="0">
                  <a:pos x="connsiteX3" y="connsiteY3"/>
                </a:cxn>
              </a:cxnLst>
              <a:rect l="l" t="t" r="r" b="b"/>
              <a:pathLst>
                <a:path w="69168" h="68547">
                  <a:moveTo>
                    <a:pt x="68427" y="67249"/>
                  </a:moveTo>
                  <a:cubicBezTo>
                    <a:pt x="31878" y="72950"/>
                    <a:pt x="6305" y="59631"/>
                    <a:pt x="1030" y="32139"/>
                  </a:cubicBezTo>
                  <a:cubicBezTo>
                    <a:pt x="-3818" y="6673"/>
                    <a:pt x="8702" y="-5048"/>
                    <a:pt x="33157" y="2037"/>
                  </a:cubicBezTo>
                  <a:cubicBezTo>
                    <a:pt x="60595" y="10029"/>
                    <a:pt x="72369" y="31766"/>
                    <a:pt x="68427" y="672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0" name="任意多边形: 形状 359"/>
            <p:cNvSpPr/>
            <p:nvPr/>
          </p:nvSpPr>
          <p:spPr>
            <a:xfrm>
              <a:off x="10159513" y="4944746"/>
              <a:ext cx="75837" cy="81503"/>
            </a:xfrm>
            <a:custGeom>
              <a:gdLst>
                <a:gd name="connsiteX0" fmla="*/ 265 w 75837"/>
                <a:gd name="connsiteY0" fmla="*/ 0 h 81503"/>
                <a:gd name="connsiteX1" fmla="*/ 74480 w 75837"/>
                <a:gd name="connsiteY1" fmla="*/ 58286 h 81503"/>
                <a:gd name="connsiteX2" fmla="*/ 52317 w 75837"/>
                <a:gd name="connsiteY2" fmla="*/ 80289 h 81503"/>
                <a:gd name="connsiteX3" fmla="*/ 265 w 75837"/>
                <a:gd name="connsiteY3" fmla="*/ 0 h 81503"/>
              </a:gdLst>
              <a:cxnLst>
                <a:cxn ang="0">
                  <a:pos x="connsiteX0" y="connsiteY0"/>
                </a:cxn>
                <a:cxn ang="0">
                  <a:pos x="connsiteX1" y="connsiteY1"/>
                </a:cxn>
                <a:cxn ang="0">
                  <a:pos x="connsiteX2" y="connsiteY2"/>
                </a:cxn>
                <a:cxn ang="0">
                  <a:pos x="connsiteX3" y="connsiteY3"/>
                </a:cxn>
              </a:cxnLst>
              <a:rect l="l" t="t" r="r" b="b"/>
              <a:pathLst>
                <a:path w="75837" h="81503">
                  <a:moveTo>
                    <a:pt x="265" y="0"/>
                  </a:moveTo>
                  <a:cubicBezTo>
                    <a:pt x="33031" y="2238"/>
                    <a:pt x="67288" y="29622"/>
                    <a:pt x="74480" y="58286"/>
                  </a:cubicBezTo>
                  <a:cubicBezTo>
                    <a:pt x="79329" y="77679"/>
                    <a:pt x="71017" y="84552"/>
                    <a:pt x="52317" y="80289"/>
                  </a:cubicBezTo>
                  <a:cubicBezTo>
                    <a:pt x="22428" y="73523"/>
                    <a:pt x="-2879" y="35802"/>
                    <a:pt x="26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1" name="任意多边形: 形状 360"/>
            <p:cNvSpPr/>
            <p:nvPr/>
          </p:nvSpPr>
          <p:spPr>
            <a:xfrm>
              <a:off x="9150151" y="4430404"/>
              <a:ext cx="72368" cy="72868"/>
            </a:xfrm>
            <a:custGeom>
              <a:gdLst>
                <a:gd name="connsiteX0" fmla="*/ 11098 w 72368"/>
                <a:gd name="connsiteY0" fmla="*/ 0 h 72868"/>
                <a:gd name="connsiteX1" fmla="*/ 71941 w 72368"/>
                <a:gd name="connsiteY1" fmla="*/ 59777 h 72868"/>
                <a:gd name="connsiteX2" fmla="*/ 51908 w 72368"/>
                <a:gd name="connsiteY2" fmla="*/ 72777 h 72868"/>
                <a:gd name="connsiteX3" fmla="*/ 176 w 72368"/>
                <a:gd name="connsiteY3" fmla="*/ 22696 h 72868"/>
                <a:gd name="connsiteX4" fmla="*/ 11098 w 72368"/>
                <a:gd name="connsiteY4" fmla="*/ 0 h 72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368" h="72868">
                  <a:moveTo>
                    <a:pt x="11098" y="0"/>
                  </a:moveTo>
                  <a:cubicBezTo>
                    <a:pt x="47326" y="2770"/>
                    <a:pt x="76256" y="34471"/>
                    <a:pt x="71941" y="59777"/>
                  </a:cubicBezTo>
                  <a:cubicBezTo>
                    <a:pt x="70982" y="65372"/>
                    <a:pt x="57982" y="73843"/>
                    <a:pt x="51908" y="72777"/>
                  </a:cubicBezTo>
                  <a:cubicBezTo>
                    <a:pt x="24098" y="68089"/>
                    <a:pt x="6090" y="49655"/>
                    <a:pt x="176" y="22696"/>
                  </a:cubicBezTo>
                  <a:cubicBezTo>
                    <a:pt x="-1423" y="15291"/>
                    <a:pt x="8327" y="5381"/>
                    <a:pt x="110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2" name="任意多边形: 形状 361"/>
            <p:cNvSpPr/>
            <p:nvPr/>
          </p:nvSpPr>
          <p:spPr>
            <a:xfrm>
              <a:off x="9734996" y="4696845"/>
              <a:ext cx="73634" cy="70954"/>
            </a:xfrm>
            <a:custGeom>
              <a:gdLst>
                <a:gd name="connsiteX0" fmla="*/ 73629 w 73634"/>
                <a:gd name="connsiteY0" fmla="*/ 70220 h 70954"/>
                <a:gd name="connsiteX1" fmla="*/ 2343 w 73634"/>
                <a:gd name="connsiteY1" fmla="*/ 0 h 70954"/>
                <a:gd name="connsiteX2" fmla="*/ 73629 w 73634"/>
                <a:gd name="connsiteY2" fmla="*/ 70220 h 70954"/>
              </a:gdLst>
              <a:cxnLst>
                <a:cxn ang="0">
                  <a:pos x="connsiteX0" y="connsiteY0"/>
                </a:cxn>
                <a:cxn ang="0">
                  <a:pos x="connsiteX1" y="connsiteY1"/>
                </a:cxn>
                <a:cxn ang="0">
                  <a:pos x="connsiteX2" y="connsiteY2"/>
                </a:cxn>
              </a:cxnLst>
              <a:rect l="l" t="t" r="r" b="b"/>
              <a:pathLst>
                <a:path w="73634" h="70954">
                  <a:moveTo>
                    <a:pt x="73629" y="70220"/>
                  </a:moveTo>
                  <a:cubicBezTo>
                    <a:pt x="21843" y="76134"/>
                    <a:pt x="-9005" y="45766"/>
                    <a:pt x="2343" y="0"/>
                  </a:cubicBezTo>
                  <a:cubicBezTo>
                    <a:pt x="44806" y="1225"/>
                    <a:pt x="74108" y="30049"/>
                    <a:pt x="73629" y="702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3" name="任意多边形: 形状 362"/>
            <p:cNvSpPr/>
            <p:nvPr/>
          </p:nvSpPr>
          <p:spPr>
            <a:xfrm>
              <a:off x="8208594" y="4642396"/>
              <a:ext cx="71303" cy="65876"/>
            </a:xfrm>
            <a:custGeom>
              <a:gdLst>
                <a:gd name="connsiteX0" fmla="*/ 16140 w 71303"/>
                <a:gd name="connsiteY0" fmla="*/ 0 h 65876"/>
                <a:gd name="connsiteX1" fmla="*/ 71069 w 71303"/>
                <a:gd name="connsiteY1" fmla="*/ 45446 h 65876"/>
                <a:gd name="connsiteX2" fmla="*/ 48000 w 71303"/>
                <a:gd name="connsiteY2" fmla="*/ 65798 h 65876"/>
                <a:gd name="connsiteX3" fmla="*/ 263 w 71303"/>
                <a:gd name="connsiteY3" fmla="*/ 20672 h 65876"/>
                <a:gd name="connsiteX4" fmla="*/ 16140 w 71303"/>
                <a:gd name="connsiteY4" fmla="*/ 0 h 65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303" h="65876">
                  <a:moveTo>
                    <a:pt x="16140" y="0"/>
                  </a:moveTo>
                  <a:cubicBezTo>
                    <a:pt x="53541" y="533"/>
                    <a:pt x="73733" y="18487"/>
                    <a:pt x="71069" y="45446"/>
                  </a:cubicBezTo>
                  <a:cubicBezTo>
                    <a:pt x="70324" y="53278"/>
                    <a:pt x="56471" y="65265"/>
                    <a:pt x="48000" y="65798"/>
                  </a:cubicBezTo>
                  <a:cubicBezTo>
                    <a:pt x="22640" y="67449"/>
                    <a:pt x="-2880" y="42888"/>
                    <a:pt x="263" y="20672"/>
                  </a:cubicBezTo>
                  <a:cubicBezTo>
                    <a:pt x="1595" y="11614"/>
                    <a:pt x="12944" y="3942"/>
                    <a:pt x="1614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4" name="任意多边形: 形状 363"/>
            <p:cNvSpPr/>
            <p:nvPr/>
          </p:nvSpPr>
          <p:spPr>
            <a:xfrm>
              <a:off x="7293569" y="6762442"/>
              <a:ext cx="74579" cy="60499"/>
            </a:xfrm>
            <a:custGeom>
              <a:gdLst>
                <a:gd name="connsiteX0" fmla="*/ 33278 w 74579"/>
                <a:gd name="connsiteY0" fmla="*/ 60499 h 60499"/>
                <a:gd name="connsiteX1" fmla="*/ 33 w 74579"/>
                <a:gd name="connsiteY1" fmla="*/ 23898 h 60499"/>
                <a:gd name="connsiteX2" fmla="*/ 37167 w 74579"/>
                <a:gd name="connsiteY2" fmla="*/ 136 h 60499"/>
                <a:gd name="connsiteX3" fmla="*/ 74568 w 74579"/>
                <a:gd name="connsiteY3" fmla="*/ 38283 h 60499"/>
                <a:gd name="connsiteX4" fmla="*/ 33278 w 74579"/>
                <a:gd name="connsiteY4" fmla="*/ 60499 h 604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60499">
                  <a:moveTo>
                    <a:pt x="33278" y="60499"/>
                  </a:moveTo>
                  <a:cubicBezTo>
                    <a:pt x="6533" y="60393"/>
                    <a:pt x="779" y="42598"/>
                    <a:pt x="33" y="23898"/>
                  </a:cubicBezTo>
                  <a:cubicBezTo>
                    <a:pt x="-979" y="-2315"/>
                    <a:pt x="21610" y="1308"/>
                    <a:pt x="37167" y="136"/>
                  </a:cubicBezTo>
                  <a:cubicBezTo>
                    <a:pt x="62954" y="-1729"/>
                    <a:pt x="74036" y="15800"/>
                    <a:pt x="74568" y="38283"/>
                  </a:cubicBezTo>
                  <a:cubicBezTo>
                    <a:pt x="75261" y="72913"/>
                    <a:pt x="42975" y="47287"/>
                    <a:pt x="33278" y="604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5" name="任意多边形: 形状 364"/>
            <p:cNvSpPr/>
            <p:nvPr/>
          </p:nvSpPr>
          <p:spPr>
            <a:xfrm>
              <a:off x="9423151" y="4486346"/>
              <a:ext cx="66691" cy="73125"/>
            </a:xfrm>
            <a:custGeom>
              <a:gdLst>
                <a:gd name="connsiteX0" fmla="*/ 1289 w 66691"/>
                <a:gd name="connsiteY0" fmla="*/ 0 h 73125"/>
                <a:gd name="connsiteX1" fmla="*/ 66554 w 66691"/>
                <a:gd name="connsiteY1" fmla="*/ 50880 h 73125"/>
                <a:gd name="connsiteX2" fmla="*/ 41620 w 66691"/>
                <a:gd name="connsiteY2" fmla="*/ 71605 h 73125"/>
                <a:gd name="connsiteX3" fmla="*/ 1289 w 66691"/>
                <a:gd name="connsiteY3" fmla="*/ 0 h 73125"/>
              </a:gdLst>
              <a:cxnLst>
                <a:cxn ang="0">
                  <a:pos x="connsiteX0" y="connsiteY0"/>
                </a:cxn>
                <a:cxn ang="0">
                  <a:pos x="connsiteX1" y="connsiteY1"/>
                </a:cxn>
                <a:cxn ang="0">
                  <a:pos x="connsiteX2" y="connsiteY2"/>
                </a:cxn>
                <a:cxn ang="0">
                  <a:pos x="connsiteX3" y="connsiteY3"/>
                </a:cxn>
              </a:cxnLst>
              <a:rect l="l" t="t" r="r" b="b"/>
              <a:pathLst>
                <a:path w="66691" h="73125">
                  <a:moveTo>
                    <a:pt x="1289" y="0"/>
                  </a:moveTo>
                  <a:cubicBezTo>
                    <a:pt x="41673" y="1012"/>
                    <a:pt x="64370" y="18913"/>
                    <a:pt x="66554" y="50880"/>
                  </a:cubicBezTo>
                  <a:cubicBezTo>
                    <a:pt x="67833" y="69954"/>
                    <a:pt x="60267" y="76400"/>
                    <a:pt x="41620" y="71605"/>
                  </a:cubicBezTo>
                  <a:cubicBezTo>
                    <a:pt x="10612" y="63667"/>
                    <a:pt x="-4732" y="36868"/>
                    <a:pt x="12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6" name="任意多边形: 形状 365"/>
            <p:cNvSpPr/>
            <p:nvPr/>
          </p:nvSpPr>
          <p:spPr>
            <a:xfrm>
              <a:off x="10981744" y="5702194"/>
              <a:ext cx="97764" cy="90465"/>
            </a:xfrm>
            <a:custGeom>
              <a:gdLst>
                <a:gd name="connsiteX0" fmla="*/ 0 w 97764"/>
                <a:gd name="connsiteY0" fmla="*/ 0 h 90465"/>
                <a:gd name="connsiteX1" fmla="*/ 97764 w 97764"/>
                <a:gd name="connsiteY1" fmla="*/ 90465 h 90465"/>
                <a:gd name="connsiteX2" fmla="*/ 0 w 97764"/>
                <a:gd name="connsiteY2" fmla="*/ 0 h 90465"/>
              </a:gdLst>
              <a:cxnLst>
                <a:cxn ang="0">
                  <a:pos x="connsiteX0" y="connsiteY0"/>
                </a:cxn>
                <a:cxn ang="0">
                  <a:pos x="connsiteX1" y="connsiteY1"/>
                </a:cxn>
                <a:cxn ang="0">
                  <a:pos x="connsiteX2" y="connsiteY2"/>
                </a:cxn>
              </a:cxnLst>
              <a:rect l="l" t="t" r="r" b="b"/>
              <a:pathLst>
                <a:path w="97764" h="90465">
                  <a:moveTo>
                    <a:pt x="0" y="0"/>
                  </a:moveTo>
                  <a:cubicBezTo>
                    <a:pt x="59191" y="6340"/>
                    <a:pt x="80396" y="43954"/>
                    <a:pt x="97764" y="90465"/>
                  </a:cubicBezTo>
                  <a:cubicBezTo>
                    <a:pt x="39372" y="88654"/>
                    <a:pt x="26266" y="4198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7" name="任意多边形: 形状 366"/>
            <p:cNvSpPr/>
            <p:nvPr/>
          </p:nvSpPr>
          <p:spPr>
            <a:xfrm>
              <a:off x="8723375" y="4370893"/>
              <a:ext cx="68486" cy="68311"/>
            </a:xfrm>
            <a:custGeom>
              <a:gdLst>
                <a:gd name="connsiteX0" fmla="*/ 15222 w 68486"/>
                <a:gd name="connsiteY0" fmla="*/ 0 h 68311"/>
                <a:gd name="connsiteX1" fmla="*/ 68180 w 68486"/>
                <a:gd name="connsiteY1" fmla="*/ 49015 h 68311"/>
                <a:gd name="connsiteX2" fmla="*/ 51131 w 68486"/>
                <a:gd name="connsiteY2" fmla="*/ 68142 h 68311"/>
                <a:gd name="connsiteX3" fmla="*/ 91 w 68486"/>
                <a:gd name="connsiteY3" fmla="*/ 17742 h 68311"/>
                <a:gd name="connsiteX4" fmla="*/ 15222 w 68486"/>
                <a:gd name="connsiteY4" fmla="*/ 0 h 683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486" h="68311">
                  <a:moveTo>
                    <a:pt x="15222" y="0"/>
                  </a:moveTo>
                  <a:cubicBezTo>
                    <a:pt x="54381" y="160"/>
                    <a:pt x="71004" y="17582"/>
                    <a:pt x="68180" y="49015"/>
                  </a:cubicBezTo>
                  <a:cubicBezTo>
                    <a:pt x="67540" y="56155"/>
                    <a:pt x="57684" y="67449"/>
                    <a:pt x="51131" y="68142"/>
                  </a:cubicBezTo>
                  <a:cubicBezTo>
                    <a:pt x="26996" y="70753"/>
                    <a:pt x="-1827" y="42675"/>
                    <a:pt x="91" y="17742"/>
                  </a:cubicBezTo>
                  <a:cubicBezTo>
                    <a:pt x="730" y="9803"/>
                    <a:pt x="12718" y="2717"/>
                    <a:pt x="1522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8" name="任意多边形: 形状 367"/>
            <p:cNvSpPr/>
            <p:nvPr/>
          </p:nvSpPr>
          <p:spPr>
            <a:xfrm>
              <a:off x="7571122" y="5317774"/>
              <a:ext cx="72842" cy="57898"/>
            </a:xfrm>
            <a:custGeom>
              <a:gdLst>
                <a:gd name="connsiteX0" fmla="*/ 72779 w 72842"/>
                <a:gd name="connsiteY0" fmla="*/ 53992 h 57898"/>
                <a:gd name="connsiteX1" fmla="*/ 2 w 72842"/>
                <a:gd name="connsiteY1" fmla="*/ 21333 h 57898"/>
                <a:gd name="connsiteX2" fmla="*/ 22219 w 72842"/>
                <a:gd name="connsiteY2" fmla="*/ 501 h 57898"/>
                <a:gd name="connsiteX3" fmla="*/ 72779 w 72842"/>
                <a:gd name="connsiteY3" fmla="*/ 53992 h 57898"/>
              </a:gdLst>
              <a:cxnLst>
                <a:cxn ang="0">
                  <a:pos x="connsiteX0" y="connsiteY0"/>
                </a:cxn>
                <a:cxn ang="0">
                  <a:pos x="connsiteX1" y="connsiteY1"/>
                </a:cxn>
                <a:cxn ang="0">
                  <a:pos x="connsiteX2" y="connsiteY2"/>
                </a:cxn>
                <a:cxn ang="0">
                  <a:pos x="connsiteX3" y="connsiteY3"/>
                </a:cxn>
              </a:cxnLst>
              <a:rect l="l" t="t" r="r" b="b"/>
              <a:pathLst>
                <a:path w="72842" h="57897">
                  <a:moveTo>
                    <a:pt x="72779" y="53992"/>
                  </a:moveTo>
                  <a:cubicBezTo>
                    <a:pt x="14600" y="63369"/>
                    <a:pt x="-211" y="57135"/>
                    <a:pt x="2" y="21333"/>
                  </a:cubicBezTo>
                  <a:cubicBezTo>
                    <a:pt x="56" y="14034"/>
                    <a:pt x="13695" y="1513"/>
                    <a:pt x="22219" y="501"/>
                  </a:cubicBezTo>
                  <a:cubicBezTo>
                    <a:pt x="55837" y="-3495"/>
                    <a:pt x="74058" y="16591"/>
                    <a:pt x="72779" y="539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9" name="任意多边形: 形状 368"/>
            <p:cNvSpPr/>
            <p:nvPr/>
          </p:nvSpPr>
          <p:spPr>
            <a:xfrm>
              <a:off x="7229523" y="6586975"/>
              <a:ext cx="69251" cy="63079"/>
            </a:xfrm>
            <a:custGeom>
              <a:gdLst>
                <a:gd name="connsiteX0" fmla="*/ 22256 w 69251"/>
                <a:gd name="connsiteY0" fmla="*/ 0 h 63079"/>
                <a:gd name="connsiteX1" fmla="*/ 69247 w 69251"/>
                <a:gd name="connsiteY1" fmla="*/ 39905 h 63079"/>
                <a:gd name="connsiteX2" fmla="*/ 35096 w 69251"/>
                <a:gd name="connsiteY2" fmla="*/ 62921 h 63079"/>
                <a:gd name="connsiteX3" fmla="*/ 305 w 69251"/>
                <a:gd name="connsiteY3" fmla="*/ 27491 h 63079"/>
                <a:gd name="connsiteX4" fmla="*/ 22256 w 69251"/>
                <a:gd name="connsiteY4" fmla="*/ 0 h 630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251" h="63079">
                  <a:moveTo>
                    <a:pt x="22256" y="0"/>
                  </a:moveTo>
                  <a:cubicBezTo>
                    <a:pt x="60296" y="426"/>
                    <a:pt x="68874" y="16569"/>
                    <a:pt x="69247" y="39905"/>
                  </a:cubicBezTo>
                  <a:cubicBezTo>
                    <a:pt x="69620" y="64892"/>
                    <a:pt x="50120" y="61749"/>
                    <a:pt x="35096" y="62921"/>
                  </a:cubicBezTo>
                  <a:cubicBezTo>
                    <a:pt x="10215" y="64892"/>
                    <a:pt x="-2145" y="48216"/>
                    <a:pt x="305" y="27491"/>
                  </a:cubicBezTo>
                  <a:cubicBezTo>
                    <a:pt x="1691" y="15557"/>
                    <a:pt x="17674" y="5328"/>
                    <a:pt x="222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0" name="任意多边形: 形状 369"/>
            <p:cNvSpPr/>
            <p:nvPr/>
          </p:nvSpPr>
          <p:spPr>
            <a:xfrm>
              <a:off x="10809391" y="5526911"/>
              <a:ext cx="84018" cy="82899"/>
            </a:xfrm>
            <a:custGeom>
              <a:gdLst>
                <a:gd name="connsiteX0" fmla="*/ 84019 w 84018"/>
                <a:gd name="connsiteY0" fmla="*/ 82900 h 82899"/>
                <a:gd name="connsiteX1" fmla="*/ 0 w 84018"/>
                <a:gd name="connsiteY1" fmla="*/ 0 h 82899"/>
                <a:gd name="connsiteX2" fmla="*/ 84019 w 84018"/>
                <a:gd name="connsiteY2" fmla="*/ 82900 h 82899"/>
              </a:gdLst>
              <a:cxnLst>
                <a:cxn ang="0">
                  <a:pos x="connsiteX0" y="connsiteY0"/>
                </a:cxn>
                <a:cxn ang="0">
                  <a:pos x="connsiteX1" y="connsiteY1"/>
                </a:cxn>
                <a:cxn ang="0">
                  <a:pos x="connsiteX2" y="connsiteY2"/>
                </a:cxn>
              </a:cxnLst>
              <a:rect l="l" t="t" r="r" b="b"/>
              <a:pathLst>
                <a:path w="84018" h="82899">
                  <a:moveTo>
                    <a:pt x="84019" y="82900"/>
                  </a:moveTo>
                  <a:cubicBezTo>
                    <a:pt x="37880" y="80023"/>
                    <a:pt x="18381" y="60257"/>
                    <a:pt x="0" y="0"/>
                  </a:cubicBezTo>
                  <a:cubicBezTo>
                    <a:pt x="40704" y="1172"/>
                    <a:pt x="71072" y="30421"/>
                    <a:pt x="84019" y="829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1" name="任意多边形: 形状 370"/>
            <p:cNvSpPr/>
            <p:nvPr/>
          </p:nvSpPr>
          <p:spPr>
            <a:xfrm>
              <a:off x="11801420" y="6613454"/>
              <a:ext cx="106981" cy="85650"/>
            </a:xfrm>
            <a:custGeom>
              <a:gdLst>
                <a:gd name="connsiteX0" fmla="*/ 0 w 106981"/>
                <a:gd name="connsiteY0" fmla="*/ 0 h 85650"/>
                <a:gd name="connsiteX1" fmla="*/ 106982 w 106981"/>
                <a:gd name="connsiteY1" fmla="*/ 84658 h 85650"/>
                <a:gd name="connsiteX2" fmla="*/ 0 w 106981"/>
                <a:gd name="connsiteY2" fmla="*/ 0 h 85650"/>
              </a:gdLst>
              <a:cxnLst>
                <a:cxn ang="0">
                  <a:pos x="connsiteX0" y="connsiteY0"/>
                </a:cxn>
                <a:cxn ang="0">
                  <a:pos x="connsiteX1" y="connsiteY1"/>
                </a:cxn>
                <a:cxn ang="0">
                  <a:pos x="connsiteX2" y="connsiteY2"/>
                </a:cxn>
              </a:cxnLst>
              <a:rect l="l" t="t" r="r" b="b"/>
              <a:pathLst>
                <a:path w="106981" h="85650">
                  <a:moveTo>
                    <a:pt x="0" y="0"/>
                  </a:moveTo>
                  <a:cubicBezTo>
                    <a:pt x="46725" y="6234"/>
                    <a:pt x="70114" y="25254"/>
                    <a:pt x="106982" y="84658"/>
                  </a:cubicBezTo>
                  <a:cubicBezTo>
                    <a:pt x="69474" y="90998"/>
                    <a:pt x="39266" y="6745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2" name="任意多边形: 形状 371"/>
            <p:cNvSpPr/>
            <p:nvPr/>
          </p:nvSpPr>
          <p:spPr>
            <a:xfrm>
              <a:off x="7986165" y="4966076"/>
              <a:ext cx="70929" cy="64606"/>
            </a:xfrm>
            <a:custGeom>
              <a:gdLst>
                <a:gd name="connsiteX0" fmla="*/ 50766 w 70929"/>
                <a:gd name="connsiteY0" fmla="*/ 64607 h 64606"/>
                <a:gd name="connsiteX1" fmla="*/ 685 w 70929"/>
                <a:gd name="connsiteY1" fmla="*/ 17243 h 64606"/>
                <a:gd name="connsiteX2" fmla="*/ 26898 w 70929"/>
                <a:gd name="connsiteY2" fmla="*/ 141 h 64606"/>
                <a:gd name="connsiteX3" fmla="*/ 70372 w 70929"/>
                <a:gd name="connsiteY3" fmla="*/ 41964 h 64606"/>
                <a:gd name="connsiteX4" fmla="*/ 50766 w 70929"/>
                <a:gd name="connsiteY4" fmla="*/ 64607 h 646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929" h="64604">
                  <a:moveTo>
                    <a:pt x="50766" y="64607"/>
                  </a:moveTo>
                  <a:cubicBezTo>
                    <a:pt x="15656" y="63595"/>
                    <a:pt x="-4003" y="42550"/>
                    <a:pt x="685" y="17243"/>
                  </a:cubicBezTo>
                  <a:cubicBezTo>
                    <a:pt x="2071" y="9891"/>
                    <a:pt x="17415" y="834"/>
                    <a:pt x="26898" y="141"/>
                  </a:cubicBezTo>
                  <a:cubicBezTo>
                    <a:pt x="54442" y="-1830"/>
                    <a:pt x="74581" y="17083"/>
                    <a:pt x="70372" y="41964"/>
                  </a:cubicBezTo>
                  <a:cubicBezTo>
                    <a:pt x="68614" y="52300"/>
                    <a:pt x="54496" y="60558"/>
                    <a:pt x="50766" y="646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3" name="任意多边形: 形状 372"/>
            <p:cNvSpPr/>
            <p:nvPr/>
          </p:nvSpPr>
          <p:spPr>
            <a:xfrm>
              <a:off x="9549589" y="4516671"/>
              <a:ext cx="71957" cy="69849"/>
            </a:xfrm>
            <a:custGeom>
              <a:gdLst>
                <a:gd name="connsiteX0" fmla="*/ 0 w 71957"/>
                <a:gd name="connsiteY0" fmla="*/ 789 h 69849"/>
                <a:gd name="connsiteX1" fmla="*/ 71925 w 71957"/>
                <a:gd name="connsiteY1" fmla="*/ 54972 h 69849"/>
                <a:gd name="connsiteX2" fmla="*/ 52372 w 71957"/>
                <a:gd name="connsiteY2" fmla="*/ 69837 h 69849"/>
                <a:gd name="connsiteX3" fmla="*/ 0 w 71957"/>
                <a:gd name="connsiteY3" fmla="*/ 789 h 69849"/>
              </a:gdLst>
              <a:cxnLst>
                <a:cxn ang="0">
                  <a:pos x="connsiteX0" y="connsiteY0"/>
                </a:cxn>
                <a:cxn ang="0">
                  <a:pos x="connsiteX1" y="connsiteY1"/>
                </a:cxn>
                <a:cxn ang="0">
                  <a:pos x="connsiteX2" y="connsiteY2"/>
                </a:cxn>
                <a:cxn ang="0">
                  <a:pos x="connsiteX3" y="connsiteY3"/>
                </a:cxn>
              </a:cxnLst>
              <a:rect l="l" t="t" r="r" b="b"/>
              <a:pathLst>
                <a:path w="71957" h="69849">
                  <a:moveTo>
                    <a:pt x="0" y="789"/>
                  </a:moveTo>
                  <a:cubicBezTo>
                    <a:pt x="33299" y="-5285"/>
                    <a:pt x="73257" y="24764"/>
                    <a:pt x="71925" y="54972"/>
                  </a:cubicBezTo>
                  <a:cubicBezTo>
                    <a:pt x="71711" y="60460"/>
                    <a:pt x="58818" y="70263"/>
                    <a:pt x="52372" y="69837"/>
                  </a:cubicBezTo>
                  <a:cubicBezTo>
                    <a:pt x="18221" y="67279"/>
                    <a:pt x="7938" y="52841"/>
                    <a:pt x="0" y="7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4" name="任意多边形: 形状 373"/>
            <p:cNvSpPr/>
            <p:nvPr/>
          </p:nvSpPr>
          <p:spPr>
            <a:xfrm>
              <a:off x="10637413" y="5348697"/>
              <a:ext cx="74480" cy="82207"/>
            </a:xfrm>
            <a:custGeom>
              <a:gdLst>
                <a:gd name="connsiteX0" fmla="*/ 74481 w 74480"/>
                <a:gd name="connsiteY0" fmla="*/ 82207 h 82207"/>
                <a:gd name="connsiteX1" fmla="*/ 105 w 74480"/>
                <a:gd name="connsiteY1" fmla="*/ 0 h 82207"/>
                <a:gd name="connsiteX2" fmla="*/ 74481 w 74480"/>
                <a:gd name="connsiteY2" fmla="*/ 82207 h 82207"/>
              </a:gdLst>
              <a:cxnLst>
                <a:cxn ang="0">
                  <a:pos x="connsiteX0" y="connsiteY0"/>
                </a:cxn>
                <a:cxn ang="0">
                  <a:pos x="connsiteX1" y="connsiteY1"/>
                </a:cxn>
                <a:cxn ang="0">
                  <a:pos x="connsiteX2" y="connsiteY2"/>
                </a:cxn>
              </a:cxnLst>
              <a:rect l="l" t="t" r="r" b="b"/>
              <a:pathLst>
                <a:path w="74480" h="82207">
                  <a:moveTo>
                    <a:pt x="74481" y="82207"/>
                  </a:moveTo>
                  <a:cubicBezTo>
                    <a:pt x="25412" y="77359"/>
                    <a:pt x="-1920" y="46085"/>
                    <a:pt x="105" y="0"/>
                  </a:cubicBezTo>
                  <a:cubicBezTo>
                    <a:pt x="41129" y="2771"/>
                    <a:pt x="65530" y="29036"/>
                    <a:pt x="74481" y="82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5" name="任意多边形: 形状 374"/>
            <p:cNvSpPr/>
            <p:nvPr/>
          </p:nvSpPr>
          <p:spPr>
            <a:xfrm>
              <a:off x="7930568" y="4800476"/>
              <a:ext cx="70627" cy="59954"/>
            </a:xfrm>
            <a:custGeom>
              <a:gdLst>
                <a:gd name="connsiteX0" fmla="*/ 69335 w 70627"/>
                <a:gd name="connsiteY0" fmla="*/ 59399 h 59954"/>
                <a:gd name="connsiteX1" fmla="*/ 21 w 70627"/>
                <a:gd name="connsiteY1" fmla="*/ 19228 h 59954"/>
                <a:gd name="connsiteX2" fmla="*/ 35930 w 70627"/>
                <a:gd name="connsiteY2" fmla="*/ 1806 h 59954"/>
                <a:gd name="connsiteX3" fmla="*/ 69335 w 70627"/>
                <a:gd name="connsiteY3" fmla="*/ 59399 h 59954"/>
              </a:gdLst>
              <a:cxnLst>
                <a:cxn ang="0">
                  <a:pos x="connsiteX0" y="connsiteY0"/>
                </a:cxn>
                <a:cxn ang="0">
                  <a:pos x="connsiteX1" y="connsiteY1"/>
                </a:cxn>
                <a:cxn ang="0">
                  <a:pos x="connsiteX2" y="connsiteY2"/>
                </a:cxn>
                <a:cxn ang="0">
                  <a:pos x="connsiteX3" y="connsiteY3"/>
                </a:cxn>
              </a:cxnLst>
              <a:rect l="l" t="t" r="r" b="b"/>
              <a:pathLst>
                <a:path w="70627" h="59954">
                  <a:moveTo>
                    <a:pt x="69335" y="59399"/>
                  </a:moveTo>
                  <a:cubicBezTo>
                    <a:pt x="18295" y="62649"/>
                    <a:pt x="-725" y="51940"/>
                    <a:pt x="21" y="19228"/>
                  </a:cubicBezTo>
                  <a:cubicBezTo>
                    <a:pt x="660" y="-8210"/>
                    <a:pt x="22664" y="1753"/>
                    <a:pt x="35930" y="1806"/>
                  </a:cubicBezTo>
                  <a:cubicBezTo>
                    <a:pt x="64327" y="1913"/>
                    <a:pt x="74503" y="21040"/>
                    <a:pt x="69335" y="593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6" name="任意多边形: 形状 375"/>
            <p:cNvSpPr/>
            <p:nvPr/>
          </p:nvSpPr>
          <p:spPr>
            <a:xfrm>
              <a:off x="11899132" y="6741848"/>
              <a:ext cx="101706" cy="84556"/>
            </a:xfrm>
            <a:custGeom>
              <a:gdLst>
                <a:gd name="connsiteX0" fmla="*/ 0 w 101706"/>
                <a:gd name="connsiteY0" fmla="*/ 58 h 84556"/>
                <a:gd name="connsiteX1" fmla="*/ 101707 w 101706"/>
                <a:gd name="connsiteY1" fmla="*/ 84557 h 84556"/>
                <a:gd name="connsiteX2" fmla="*/ 0 w 101706"/>
                <a:gd name="connsiteY2" fmla="*/ 58 h 84556"/>
              </a:gdLst>
              <a:cxnLst>
                <a:cxn ang="0">
                  <a:pos x="connsiteX0" y="connsiteY0"/>
                </a:cxn>
                <a:cxn ang="0">
                  <a:pos x="connsiteX1" y="connsiteY1"/>
                </a:cxn>
                <a:cxn ang="0">
                  <a:pos x="connsiteX2" y="connsiteY2"/>
                </a:cxn>
              </a:cxnLst>
              <a:rect l="l" t="t" r="r" b="b"/>
              <a:pathLst>
                <a:path w="101706" h="84556">
                  <a:moveTo>
                    <a:pt x="0" y="58"/>
                  </a:moveTo>
                  <a:cubicBezTo>
                    <a:pt x="42409" y="-1647"/>
                    <a:pt x="84178" y="34156"/>
                    <a:pt x="101707" y="84557"/>
                  </a:cubicBezTo>
                  <a:cubicBezTo>
                    <a:pt x="64040" y="82852"/>
                    <a:pt x="34896" y="59090"/>
                    <a:pt x="0" y="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7" name="任意多边形: 形状 376"/>
            <p:cNvSpPr/>
            <p:nvPr/>
          </p:nvSpPr>
          <p:spPr>
            <a:xfrm>
              <a:off x="8318494" y="4490235"/>
              <a:ext cx="70600" cy="65673"/>
            </a:xfrm>
            <a:custGeom>
              <a:gdLst>
                <a:gd name="connsiteX0" fmla="*/ 116 w 70600"/>
                <a:gd name="connsiteY0" fmla="*/ 3569 h 65673"/>
                <a:gd name="connsiteX1" fmla="*/ 66819 w 70600"/>
                <a:gd name="connsiteY1" fmla="*/ 28823 h 65673"/>
                <a:gd name="connsiteX2" fmla="*/ 67672 w 70600"/>
                <a:gd name="connsiteY2" fmla="*/ 57167 h 65673"/>
                <a:gd name="connsiteX3" fmla="*/ 39967 w 70600"/>
                <a:gd name="connsiteY3" fmla="*/ 65318 h 65673"/>
                <a:gd name="connsiteX4" fmla="*/ 116 w 70600"/>
                <a:gd name="connsiteY4" fmla="*/ 3569 h 6567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600" h="65673">
                  <a:moveTo>
                    <a:pt x="116" y="3569"/>
                  </a:moveTo>
                  <a:cubicBezTo>
                    <a:pt x="31017" y="-5914"/>
                    <a:pt x="52807" y="3836"/>
                    <a:pt x="66819" y="28823"/>
                  </a:cubicBezTo>
                  <a:cubicBezTo>
                    <a:pt x="71135" y="36495"/>
                    <a:pt x="72200" y="51146"/>
                    <a:pt x="67672" y="57167"/>
                  </a:cubicBezTo>
                  <a:cubicBezTo>
                    <a:pt x="62877" y="63507"/>
                    <a:pt x="48918" y="66810"/>
                    <a:pt x="39967" y="65318"/>
                  </a:cubicBezTo>
                  <a:cubicBezTo>
                    <a:pt x="7095" y="59884"/>
                    <a:pt x="-1110" y="35909"/>
                    <a:pt x="116" y="35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8" name="任意多边形: 形状 377"/>
            <p:cNvSpPr/>
            <p:nvPr/>
          </p:nvSpPr>
          <p:spPr>
            <a:xfrm>
              <a:off x="9676058" y="4545901"/>
              <a:ext cx="66821" cy="74224"/>
            </a:xfrm>
            <a:custGeom>
              <a:gdLst>
                <a:gd name="connsiteX0" fmla="*/ 65543 w 66821"/>
                <a:gd name="connsiteY0" fmla="*/ 74225 h 74224"/>
                <a:gd name="connsiteX1" fmla="*/ 704 w 66821"/>
                <a:gd name="connsiteY1" fmla="*/ 22812 h 74224"/>
                <a:gd name="connsiteX2" fmla="*/ 23560 w 66821"/>
                <a:gd name="connsiteY2" fmla="*/ 1341 h 74224"/>
                <a:gd name="connsiteX3" fmla="*/ 65543 w 66821"/>
                <a:gd name="connsiteY3" fmla="*/ 74225 h 74224"/>
              </a:gdLst>
              <a:cxnLst>
                <a:cxn ang="0">
                  <a:pos x="connsiteX0" y="connsiteY0"/>
                </a:cxn>
                <a:cxn ang="0">
                  <a:pos x="connsiteX1" y="connsiteY1"/>
                </a:cxn>
                <a:cxn ang="0">
                  <a:pos x="connsiteX2" y="connsiteY2"/>
                </a:cxn>
                <a:cxn ang="0">
                  <a:pos x="connsiteX3" y="connsiteY3"/>
                </a:cxn>
              </a:cxnLst>
              <a:rect l="l" t="t" r="r" b="b"/>
              <a:pathLst>
                <a:path w="66821" h="74224">
                  <a:moveTo>
                    <a:pt x="65543" y="74225"/>
                  </a:moveTo>
                  <a:cubicBezTo>
                    <a:pt x="30380" y="74065"/>
                    <a:pt x="5872" y="54725"/>
                    <a:pt x="704" y="22812"/>
                  </a:cubicBezTo>
                  <a:cubicBezTo>
                    <a:pt x="-2279" y="4591"/>
                    <a:pt x="4008" y="-3401"/>
                    <a:pt x="23560" y="1341"/>
                  </a:cubicBezTo>
                  <a:cubicBezTo>
                    <a:pt x="56113" y="9226"/>
                    <a:pt x="71563" y="35492"/>
                    <a:pt x="65543" y="742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9" name="任意多边形: 形状 378"/>
            <p:cNvSpPr/>
            <p:nvPr/>
          </p:nvSpPr>
          <p:spPr>
            <a:xfrm>
              <a:off x="10276189" y="4985419"/>
              <a:ext cx="75121" cy="82451"/>
            </a:xfrm>
            <a:custGeom>
              <a:gdLst>
                <a:gd name="connsiteX0" fmla="*/ 75122 w 75121"/>
                <a:gd name="connsiteY0" fmla="*/ 82451 h 82451"/>
                <a:gd name="connsiteX1" fmla="*/ 0 w 75121"/>
                <a:gd name="connsiteY1" fmla="*/ 297 h 82451"/>
                <a:gd name="connsiteX2" fmla="*/ 75122 w 75121"/>
                <a:gd name="connsiteY2" fmla="*/ 82451 h 82451"/>
              </a:gdLst>
              <a:cxnLst>
                <a:cxn ang="0">
                  <a:pos x="connsiteX0" y="connsiteY0"/>
                </a:cxn>
                <a:cxn ang="0">
                  <a:pos x="connsiteX1" y="connsiteY1"/>
                </a:cxn>
                <a:cxn ang="0">
                  <a:pos x="connsiteX2" y="connsiteY2"/>
                </a:cxn>
              </a:cxnLst>
              <a:rect l="l" t="t" r="r" b="b"/>
              <a:pathLst>
                <a:path w="75121" h="82451">
                  <a:moveTo>
                    <a:pt x="75122" y="82451"/>
                  </a:moveTo>
                  <a:cubicBezTo>
                    <a:pt x="25360" y="72862"/>
                    <a:pt x="2238" y="46809"/>
                    <a:pt x="0" y="297"/>
                  </a:cubicBezTo>
                  <a:cubicBezTo>
                    <a:pt x="38520" y="-3379"/>
                    <a:pt x="67343" y="27203"/>
                    <a:pt x="75122" y="82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0" name="任意多边形: 形状 379"/>
            <p:cNvSpPr/>
            <p:nvPr/>
          </p:nvSpPr>
          <p:spPr>
            <a:xfrm>
              <a:off x="9013279" y="4410300"/>
              <a:ext cx="69705" cy="69110"/>
            </a:xfrm>
            <a:custGeom>
              <a:gdLst>
                <a:gd name="connsiteX0" fmla="*/ 337 w 69705"/>
                <a:gd name="connsiteY0" fmla="*/ 285 h 69110"/>
                <a:gd name="connsiteX1" fmla="*/ 69491 w 69705"/>
                <a:gd name="connsiteY1" fmla="*/ 46902 h 69110"/>
                <a:gd name="connsiteX2" fmla="*/ 47488 w 69705"/>
                <a:gd name="connsiteY2" fmla="*/ 68906 h 69110"/>
                <a:gd name="connsiteX3" fmla="*/ 337 w 69705"/>
                <a:gd name="connsiteY3" fmla="*/ 285 h 69110"/>
              </a:gdLst>
              <a:cxnLst>
                <a:cxn ang="0">
                  <a:pos x="connsiteX0" y="connsiteY0"/>
                </a:cxn>
                <a:cxn ang="0">
                  <a:pos x="connsiteX1" y="connsiteY1"/>
                </a:cxn>
                <a:cxn ang="0">
                  <a:pos x="connsiteX2" y="connsiteY2"/>
                </a:cxn>
                <a:cxn ang="0">
                  <a:pos x="connsiteX3" y="connsiteY3"/>
                </a:cxn>
              </a:cxnLst>
              <a:rect l="l" t="t" r="r" b="b"/>
              <a:pathLst>
                <a:path w="69705" h="69110">
                  <a:moveTo>
                    <a:pt x="337" y="285"/>
                  </a:moveTo>
                  <a:cubicBezTo>
                    <a:pt x="39603" y="-2592"/>
                    <a:pt x="66668" y="16587"/>
                    <a:pt x="69491" y="46902"/>
                  </a:cubicBezTo>
                  <a:cubicBezTo>
                    <a:pt x="71037" y="63791"/>
                    <a:pt x="64270" y="70398"/>
                    <a:pt x="47488" y="68906"/>
                  </a:cubicBezTo>
                  <a:cubicBezTo>
                    <a:pt x="16960" y="66242"/>
                    <a:pt x="-2859" y="38804"/>
                    <a:pt x="337" y="28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1" name="任意多边形: 形状 380"/>
            <p:cNvSpPr/>
            <p:nvPr/>
          </p:nvSpPr>
          <p:spPr>
            <a:xfrm>
              <a:off x="7517844" y="5143631"/>
              <a:ext cx="67884" cy="68836"/>
            </a:xfrm>
            <a:custGeom>
              <a:gdLst>
                <a:gd name="connsiteX0" fmla="*/ 23019 w 67884"/>
                <a:gd name="connsiteY0" fmla="*/ 0 h 68836"/>
                <a:gd name="connsiteX1" fmla="*/ 67559 w 67884"/>
                <a:gd name="connsiteY1" fmla="*/ 46671 h 68836"/>
                <a:gd name="connsiteX2" fmla="*/ 37137 w 67884"/>
                <a:gd name="connsiteY2" fmla="*/ 68835 h 68836"/>
                <a:gd name="connsiteX3" fmla="*/ 216 w 67884"/>
                <a:gd name="connsiteY3" fmla="*/ 27118 h 68836"/>
                <a:gd name="connsiteX4" fmla="*/ 23019 w 67884"/>
                <a:gd name="connsiteY4" fmla="*/ 0 h 688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884" h="68836">
                  <a:moveTo>
                    <a:pt x="23019" y="0"/>
                  </a:moveTo>
                  <a:cubicBezTo>
                    <a:pt x="61006" y="2078"/>
                    <a:pt x="64682" y="25520"/>
                    <a:pt x="67559" y="46671"/>
                  </a:cubicBezTo>
                  <a:cubicBezTo>
                    <a:pt x="70596" y="69367"/>
                    <a:pt x="51789" y="68728"/>
                    <a:pt x="37137" y="68835"/>
                  </a:cubicBezTo>
                  <a:cubicBezTo>
                    <a:pt x="9699" y="69048"/>
                    <a:pt x="-1755" y="50827"/>
                    <a:pt x="216" y="27118"/>
                  </a:cubicBezTo>
                  <a:cubicBezTo>
                    <a:pt x="1069" y="17475"/>
                    <a:pt x="15081" y="9004"/>
                    <a:pt x="230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2" name="任意多边形: 形状 381"/>
            <p:cNvSpPr/>
            <p:nvPr/>
          </p:nvSpPr>
          <p:spPr>
            <a:xfrm>
              <a:off x="9980032" y="4765781"/>
              <a:ext cx="70259" cy="71957"/>
            </a:xfrm>
            <a:custGeom>
              <a:gdLst>
                <a:gd name="connsiteX0" fmla="*/ 70260 w 70259"/>
                <a:gd name="connsiteY0" fmla="*/ 71717 h 71957"/>
                <a:gd name="connsiteX1" fmla="*/ 40 w 70259"/>
                <a:gd name="connsiteY1" fmla="*/ 14177 h 71957"/>
                <a:gd name="connsiteX2" fmla="*/ 25986 w 70259"/>
                <a:gd name="connsiteY2" fmla="*/ 112 h 71957"/>
                <a:gd name="connsiteX3" fmla="*/ 70260 w 70259"/>
                <a:gd name="connsiteY3" fmla="*/ 71717 h 71957"/>
              </a:gdLst>
              <a:cxnLst>
                <a:cxn ang="0">
                  <a:pos x="connsiteX0" y="connsiteY0"/>
                </a:cxn>
                <a:cxn ang="0">
                  <a:pos x="connsiteX1" y="connsiteY1"/>
                </a:cxn>
                <a:cxn ang="0">
                  <a:pos x="connsiteX2" y="connsiteY2"/>
                </a:cxn>
                <a:cxn ang="0">
                  <a:pos x="connsiteX3" y="connsiteY3"/>
                </a:cxn>
              </a:cxnLst>
              <a:rect l="l" t="t" r="r" b="b"/>
              <a:pathLst>
                <a:path w="70259" h="71957">
                  <a:moveTo>
                    <a:pt x="70260" y="71717"/>
                  </a:moveTo>
                  <a:cubicBezTo>
                    <a:pt x="33445" y="74861"/>
                    <a:pt x="-1345" y="46730"/>
                    <a:pt x="40" y="14177"/>
                  </a:cubicBezTo>
                  <a:cubicBezTo>
                    <a:pt x="253" y="8796"/>
                    <a:pt x="17781" y="-1167"/>
                    <a:pt x="25986" y="112"/>
                  </a:cubicBezTo>
                  <a:cubicBezTo>
                    <a:pt x="50121" y="3788"/>
                    <a:pt x="67436" y="33784"/>
                    <a:pt x="70260" y="717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3" name="任意多边形: 形状 382"/>
            <p:cNvSpPr/>
            <p:nvPr/>
          </p:nvSpPr>
          <p:spPr>
            <a:xfrm>
              <a:off x="10102232" y="4800630"/>
              <a:ext cx="65683" cy="82260"/>
            </a:xfrm>
            <a:custGeom>
              <a:gdLst>
                <a:gd name="connsiteX0" fmla="*/ 65430 w 65683"/>
                <a:gd name="connsiteY0" fmla="*/ 82261 h 82260"/>
                <a:gd name="connsiteX1" fmla="*/ 644 w 65683"/>
                <a:gd name="connsiteY1" fmla="*/ 0 h 82260"/>
                <a:gd name="connsiteX2" fmla="*/ 65430 w 65683"/>
                <a:gd name="connsiteY2" fmla="*/ 82261 h 82260"/>
              </a:gdLst>
              <a:cxnLst>
                <a:cxn ang="0">
                  <a:pos x="connsiteX0" y="connsiteY0"/>
                </a:cxn>
                <a:cxn ang="0">
                  <a:pos x="connsiteX1" y="connsiteY1"/>
                </a:cxn>
                <a:cxn ang="0">
                  <a:pos x="connsiteX2" y="connsiteY2"/>
                </a:cxn>
              </a:cxnLst>
              <a:rect l="l" t="t" r="r" b="b"/>
              <a:pathLst>
                <a:path w="65683" h="82260">
                  <a:moveTo>
                    <a:pt x="65430" y="82261"/>
                  </a:moveTo>
                  <a:cubicBezTo>
                    <a:pt x="16255" y="71179"/>
                    <a:pt x="-3991" y="44753"/>
                    <a:pt x="644" y="0"/>
                  </a:cubicBezTo>
                  <a:cubicBezTo>
                    <a:pt x="45877" y="6766"/>
                    <a:pt x="68360" y="34364"/>
                    <a:pt x="65430" y="822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4" name="任意多边形: 形状 383"/>
            <p:cNvSpPr/>
            <p:nvPr/>
          </p:nvSpPr>
          <p:spPr>
            <a:xfrm>
              <a:off x="10561810" y="5209957"/>
              <a:ext cx="78211" cy="78060"/>
            </a:xfrm>
            <a:custGeom>
              <a:gdLst>
                <a:gd name="connsiteX0" fmla="*/ 0 w 78211"/>
                <a:gd name="connsiteY0" fmla="*/ 5 h 78060"/>
                <a:gd name="connsiteX1" fmla="*/ 78211 w 78211"/>
                <a:gd name="connsiteY1" fmla="*/ 77897 h 78060"/>
                <a:gd name="connsiteX2" fmla="*/ 0 w 78211"/>
                <a:gd name="connsiteY2" fmla="*/ 5 h 78060"/>
              </a:gdLst>
              <a:cxnLst>
                <a:cxn ang="0">
                  <a:pos x="connsiteX0" y="connsiteY0"/>
                </a:cxn>
                <a:cxn ang="0">
                  <a:pos x="connsiteX1" y="connsiteY1"/>
                </a:cxn>
                <a:cxn ang="0">
                  <a:pos x="connsiteX2" y="connsiteY2"/>
                </a:cxn>
              </a:cxnLst>
              <a:rect l="l" t="t" r="r" b="b"/>
              <a:pathLst>
                <a:path w="78211" h="78060">
                  <a:moveTo>
                    <a:pt x="0" y="5"/>
                  </a:moveTo>
                  <a:cubicBezTo>
                    <a:pt x="43474" y="-421"/>
                    <a:pt x="70486" y="26484"/>
                    <a:pt x="78211" y="77897"/>
                  </a:cubicBezTo>
                  <a:cubicBezTo>
                    <a:pt x="37880" y="80241"/>
                    <a:pt x="15077" y="57545"/>
                    <a:pt x="0"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5" name="任意多边形: 形状 384"/>
            <p:cNvSpPr/>
            <p:nvPr/>
          </p:nvSpPr>
          <p:spPr>
            <a:xfrm>
              <a:off x="11433432" y="6187074"/>
              <a:ext cx="106927" cy="96059"/>
            </a:xfrm>
            <a:custGeom>
              <a:gdLst>
                <a:gd name="connsiteX0" fmla="*/ 106928 w 106927"/>
                <a:gd name="connsiteY0" fmla="*/ 96059 h 96059"/>
                <a:gd name="connsiteX1" fmla="*/ 0 w 106927"/>
                <a:gd name="connsiteY1" fmla="*/ 0 h 96059"/>
                <a:gd name="connsiteX2" fmla="*/ 106928 w 106927"/>
                <a:gd name="connsiteY2" fmla="*/ 96059 h 96059"/>
              </a:gdLst>
              <a:cxnLst>
                <a:cxn ang="0">
                  <a:pos x="connsiteX0" y="connsiteY0"/>
                </a:cxn>
                <a:cxn ang="0">
                  <a:pos x="connsiteX1" y="connsiteY1"/>
                </a:cxn>
                <a:cxn ang="0">
                  <a:pos x="connsiteX2" y="connsiteY2"/>
                </a:cxn>
              </a:cxnLst>
              <a:rect l="l" t="t" r="r" b="b"/>
              <a:pathLst>
                <a:path w="106927" h="96059">
                  <a:moveTo>
                    <a:pt x="106928" y="96059"/>
                  </a:moveTo>
                  <a:cubicBezTo>
                    <a:pt x="48642" y="83060"/>
                    <a:pt x="22324" y="46511"/>
                    <a:pt x="0" y="0"/>
                  </a:cubicBezTo>
                  <a:cubicBezTo>
                    <a:pt x="58233" y="6553"/>
                    <a:pt x="77839" y="50667"/>
                    <a:pt x="106928" y="960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6" name="任意多边形: 形状 385"/>
            <p:cNvSpPr/>
            <p:nvPr/>
          </p:nvSpPr>
          <p:spPr>
            <a:xfrm>
              <a:off x="7882650" y="4635849"/>
              <a:ext cx="67173" cy="63028"/>
            </a:xfrm>
            <a:custGeom>
              <a:gdLst>
                <a:gd name="connsiteX0" fmla="*/ 52893 w 67173"/>
                <a:gd name="connsiteY0" fmla="*/ 63021 h 63028"/>
                <a:gd name="connsiteX1" fmla="*/ 42 w 67173"/>
                <a:gd name="connsiteY1" fmla="*/ 23170 h 63028"/>
                <a:gd name="connsiteX2" fmla="*/ 26787 w 67173"/>
                <a:gd name="connsiteY2" fmla="*/ 47 h 63028"/>
                <a:gd name="connsiteX3" fmla="*/ 67172 w 67173"/>
                <a:gd name="connsiteY3" fmla="*/ 44481 h 63028"/>
                <a:gd name="connsiteX4" fmla="*/ 52893 w 67173"/>
                <a:gd name="connsiteY4" fmla="*/ 63021 h 630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173" h="63028">
                  <a:moveTo>
                    <a:pt x="52893" y="63021"/>
                  </a:moveTo>
                  <a:cubicBezTo>
                    <a:pt x="15332" y="63394"/>
                    <a:pt x="1214" y="49755"/>
                    <a:pt x="42" y="23170"/>
                  </a:cubicBezTo>
                  <a:cubicBezTo>
                    <a:pt x="-811" y="3244"/>
                    <a:pt x="11496" y="-485"/>
                    <a:pt x="26787" y="47"/>
                  </a:cubicBezTo>
                  <a:cubicBezTo>
                    <a:pt x="54971" y="1059"/>
                    <a:pt x="66745" y="19707"/>
                    <a:pt x="67172" y="44481"/>
                  </a:cubicBezTo>
                  <a:cubicBezTo>
                    <a:pt x="67331" y="52153"/>
                    <a:pt x="55344" y="60038"/>
                    <a:pt x="52893" y="630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7" name="任意多边形: 形状 386"/>
            <p:cNvSpPr/>
            <p:nvPr/>
          </p:nvSpPr>
          <p:spPr>
            <a:xfrm>
              <a:off x="8948404" y="4256972"/>
              <a:ext cx="77110" cy="65761"/>
            </a:xfrm>
            <a:custGeom>
              <a:gdLst>
                <a:gd name="connsiteX0" fmla="*/ 0 w 77110"/>
                <a:gd name="connsiteY0" fmla="*/ 4169 h 65761"/>
                <a:gd name="connsiteX1" fmla="*/ 76773 w 77110"/>
                <a:gd name="connsiteY1" fmla="*/ 38533 h 65761"/>
                <a:gd name="connsiteX2" fmla="*/ 70273 w 77110"/>
                <a:gd name="connsiteY2" fmla="*/ 63094 h 65761"/>
                <a:gd name="connsiteX3" fmla="*/ 44434 w 77110"/>
                <a:gd name="connsiteY3" fmla="*/ 61762 h 65761"/>
                <a:gd name="connsiteX4" fmla="*/ 0 w 77110"/>
                <a:gd name="connsiteY4" fmla="*/ 4169 h 657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110" h="65761">
                  <a:moveTo>
                    <a:pt x="0" y="4169"/>
                  </a:moveTo>
                  <a:cubicBezTo>
                    <a:pt x="52265" y="-6700"/>
                    <a:pt x="71179" y="3317"/>
                    <a:pt x="76773" y="38533"/>
                  </a:cubicBezTo>
                  <a:cubicBezTo>
                    <a:pt x="78052" y="46578"/>
                    <a:pt x="75654" y="59524"/>
                    <a:pt x="70273" y="63094"/>
                  </a:cubicBezTo>
                  <a:cubicBezTo>
                    <a:pt x="64253" y="67090"/>
                    <a:pt x="49015" y="66557"/>
                    <a:pt x="44434" y="61762"/>
                  </a:cubicBezTo>
                  <a:cubicBezTo>
                    <a:pt x="29196" y="45726"/>
                    <a:pt x="16996" y="26812"/>
                    <a:pt x="0" y="41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8" name="任意多边形: 形状 387"/>
            <p:cNvSpPr/>
            <p:nvPr/>
          </p:nvSpPr>
          <p:spPr>
            <a:xfrm>
              <a:off x="11710848" y="6488305"/>
              <a:ext cx="109645" cy="92383"/>
            </a:xfrm>
            <a:custGeom>
              <a:gdLst>
                <a:gd name="connsiteX0" fmla="*/ 0 w 109645"/>
                <a:gd name="connsiteY0" fmla="*/ 0 h 92383"/>
                <a:gd name="connsiteX1" fmla="*/ 109646 w 109645"/>
                <a:gd name="connsiteY1" fmla="*/ 92384 h 92383"/>
                <a:gd name="connsiteX2" fmla="*/ 0 w 109645"/>
                <a:gd name="connsiteY2" fmla="*/ 0 h 92383"/>
              </a:gdLst>
              <a:cxnLst>
                <a:cxn ang="0">
                  <a:pos x="connsiteX0" y="connsiteY0"/>
                </a:cxn>
                <a:cxn ang="0">
                  <a:pos x="connsiteX1" y="connsiteY1"/>
                </a:cxn>
                <a:cxn ang="0">
                  <a:pos x="connsiteX2" y="connsiteY2"/>
                </a:cxn>
              </a:cxnLst>
              <a:rect l="l" t="t" r="r" b="b"/>
              <a:pathLst>
                <a:path w="109644" h="92383">
                  <a:moveTo>
                    <a:pt x="0" y="0"/>
                  </a:moveTo>
                  <a:cubicBezTo>
                    <a:pt x="58925" y="6766"/>
                    <a:pt x="78318" y="50827"/>
                    <a:pt x="109646" y="92384"/>
                  </a:cubicBezTo>
                  <a:cubicBezTo>
                    <a:pt x="50827" y="82207"/>
                    <a:pt x="25254" y="4523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9" name="任意多边形: 形状 388"/>
            <p:cNvSpPr/>
            <p:nvPr/>
          </p:nvSpPr>
          <p:spPr>
            <a:xfrm>
              <a:off x="8161344" y="4480112"/>
              <a:ext cx="68595" cy="64040"/>
            </a:xfrm>
            <a:custGeom>
              <a:gdLst>
                <a:gd name="connsiteX0" fmla="*/ 53694 w 68595"/>
                <a:gd name="connsiteY0" fmla="*/ 64040 h 64040"/>
                <a:gd name="connsiteX1" fmla="*/ 150 w 68595"/>
                <a:gd name="connsiteY1" fmla="*/ 26533 h 64040"/>
                <a:gd name="connsiteX2" fmla="*/ 23325 w 68595"/>
                <a:gd name="connsiteY2" fmla="*/ 0 h 64040"/>
                <a:gd name="connsiteX3" fmla="*/ 68345 w 68595"/>
                <a:gd name="connsiteY3" fmla="*/ 48696 h 64040"/>
                <a:gd name="connsiteX4" fmla="*/ 53694 w 68595"/>
                <a:gd name="connsiteY4" fmla="*/ 64040 h 640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95" h="64039">
                  <a:moveTo>
                    <a:pt x="53694" y="64040"/>
                  </a:moveTo>
                  <a:cubicBezTo>
                    <a:pt x="21248" y="63348"/>
                    <a:pt x="2227" y="55676"/>
                    <a:pt x="150" y="26533"/>
                  </a:cubicBezTo>
                  <a:cubicBezTo>
                    <a:pt x="-1076" y="9644"/>
                    <a:pt x="5104" y="54"/>
                    <a:pt x="23325" y="0"/>
                  </a:cubicBezTo>
                  <a:cubicBezTo>
                    <a:pt x="47140" y="-106"/>
                    <a:pt x="71328" y="24029"/>
                    <a:pt x="68345" y="48696"/>
                  </a:cubicBezTo>
                  <a:cubicBezTo>
                    <a:pt x="67493" y="55622"/>
                    <a:pt x="56464" y="61323"/>
                    <a:pt x="53694" y="640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0" name="任意多边形: 形状 389"/>
            <p:cNvSpPr/>
            <p:nvPr/>
          </p:nvSpPr>
          <p:spPr>
            <a:xfrm>
              <a:off x="10913868" y="5565217"/>
              <a:ext cx="86842" cy="83560"/>
            </a:xfrm>
            <a:custGeom>
              <a:gdLst>
                <a:gd name="connsiteX0" fmla="*/ 0 w 86842"/>
                <a:gd name="connsiteY0" fmla="*/ 0 h 83560"/>
                <a:gd name="connsiteX1" fmla="*/ 86843 w 86842"/>
                <a:gd name="connsiteY1" fmla="*/ 82207 h 83560"/>
                <a:gd name="connsiteX2" fmla="*/ 0 w 86842"/>
                <a:gd name="connsiteY2" fmla="*/ 0 h 83560"/>
              </a:gdLst>
              <a:cxnLst>
                <a:cxn ang="0">
                  <a:pos x="connsiteX0" y="connsiteY0"/>
                </a:cxn>
                <a:cxn ang="0">
                  <a:pos x="connsiteX1" y="connsiteY1"/>
                </a:cxn>
                <a:cxn ang="0">
                  <a:pos x="connsiteX2" y="connsiteY2"/>
                </a:cxn>
              </a:cxnLst>
              <a:rect l="l" t="t" r="r" b="b"/>
              <a:pathLst>
                <a:path w="86842" h="83560">
                  <a:moveTo>
                    <a:pt x="0" y="0"/>
                  </a:moveTo>
                  <a:cubicBezTo>
                    <a:pt x="50188" y="9537"/>
                    <a:pt x="69314" y="44540"/>
                    <a:pt x="86843" y="82207"/>
                  </a:cubicBezTo>
                  <a:cubicBezTo>
                    <a:pt x="44434" y="89773"/>
                    <a:pt x="18700" y="6606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1" name="任意多边形: 形状 390"/>
            <p:cNvSpPr/>
            <p:nvPr/>
          </p:nvSpPr>
          <p:spPr>
            <a:xfrm>
              <a:off x="7696518" y="5136386"/>
              <a:ext cx="69504" cy="66674"/>
            </a:xfrm>
            <a:custGeom>
              <a:gdLst>
                <a:gd name="connsiteX0" fmla="*/ 24263 w 69504"/>
                <a:gd name="connsiteY0" fmla="*/ 0 h 66674"/>
                <a:gd name="connsiteX1" fmla="*/ 69390 w 69504"/>
                <a:gd name="connsiteY1" fmla="*/ 45819 h 66674"/>
                <a:gd name="connsiteX2" fmla="*/ 37849 w 69504"/>
                <a:gd name="connsiteY2" fmla="*/ 66650 h 66674"/>
                <a:gd name="connsiteX3" fmla="*/ 342 w 69504"/>
                <a:gd name="connsiteY3" fmla="*/ 26426 h 66674"/>
                <a:gd name="connsiteX4" fmla="*/ 24263 w 69504"/>
                <a:gd name="connsiteY4" fmla="*/ 0 h 666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504" h="66674">
                  <a:moveTo>
                    <a:pt x="24263" y="0"/>
                  </a:moveTo>
                  <a:cubicBezTo>
                    <a:pt x="60279" y="2984"/>
                    <a:pt x="67685" y="23069"/>
                    <a:pt x="69390" y="45819"/>
                  </a:cubicBezTo>
                  <a:cubicBezTo>
                    <a:pt x="71148" y="68781"/>
                    <a:pt x="52341" y="66277"/>
                    <a:pt x="37849" y="66650"/>
                  </a:cubicBezTo>
                  <a:cubicBezTo>
                    <a:pt x="10624" y="67396"/>
                    <a:pt x="-2322" y="50987"/>
                    <a:pt x="342" y="26426"/>
                  </a:cubicBezTo>
                  <a:cubicBezTo>
                    <a:pt x="1407" y="16836"/>
                    <a:pt x="15899" y="8738"/>
                    <a:pt x="242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2" name="任意多边形: 形状 391"/>
            <p:cNvSpPr/>
            <p:nvPr/>
          </p:nvSpPr>
          <p:spPr>
            <a:xfrm>
              <a:off x="7389124" y="5329025"/>
              <a:ext cx="69453" cy="65596"/>
            </a:xfrm>
            <a:custGeom>
              <a:gdLst>
                <a:gd name="connsiteX0" fmla="*/ 45184 w 69453"/>
                <a:gd name="connsiteY0" fmla="*/ 65597 h 65596"/>
                <a:gd name="connsiteX1" fmla="*/ 324 w 69453"/>
                <a:gd name="connsiteY1" fmla="*/ 23188 h 65596"/>
                <a:gd name="connsiteX2" fmla="*/ 25791 w 69453"/>
                <a:gd name="connsiteY2" fmla="*/ 12 h 65596"/>
                <a:gd name="connsiteX3" fmla="*/ 69106 w 69453"/>
                <a:gd name="connsiteY3" fmla="*/ 39065 h 65596"/>
                <a:gd name="connsiteX4" fmla="*/ 45184 w 69453"/>
                <a:gd name="connsiteY4" fmla="*/ 65597 h 655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453" h="65596">
                  <a:moveTo>
                    <a:pt x="45184" y="65597"/>
                  </a:moveTo>
                  <a:cubicBezTo>
                    <a:pt x="11459" y="62933"/>
                    <a:pt x="3148" y="45724"/>
                    <a:pt x="324" y="23188"/>
                  </a:cubicBezTo>
                  <a:cubicBezTo>
                    <a:pt x="-2073" y="3742"/>
                    <a:pt x="9062" y="-254"/>
                    <a:pt x="25791" y="12"/>
                  </a:cubicBezTo>
                  <a:cubicBezTo>
                    <a:pt x="53815" y="438"/>
                    <a:pt x="72249" y="14237"/>
                    <a:pt x="69106" y="39065"/>
                  </a:cubicBezTo>
                  <a:cubicBezTo>
                    <a:pt x="67934" y="48761"/>
                    <a:pt x="53549" y="56806"/>
                    <a:pt x="45184" y="65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3" name="任意多边形: 形状 392"/>
            <p:cNvSpPr/>
            <p:nvPr/>
          </p:nvSpPr>
          <p:spPr>
            <a:xfrm>
              <a:off x="8050144" y="4641259"/>
              <a:ext cx="65717" cy="59317"/>
            </a:xfrm>
            <a:custGeom>
              <a:gdLst>
                <a:gd name="connsiteX0" fmla="*/ 63613 w 65717"/>
                <a:gd name="connsiteY0" fmla="*/ 54361 h 59317"/>
                <a:gd name="connsiteX1" fmla="*/ 4209 w 65717"/>
                <a:gd name="connsiteY1" fmla="*/ 41308 h 59317"/>
                <a:gd name="connsiteX2" fmla="*/ 0 w 65717"/>
                <a:gd name="connsiteY2" fmla="*/ 2522 h 59317"/>
                <a:gd name="connsiteX3" fmla="*/ 43421 w 65717"/>
                <a:gd name="connsiteY3" fmla="*/ 2043 h 59317"/>
                <a:gd name="connsiteX4" fmla="*/ 63613 w 65717"/>
                <a:gd name="connsiteY4" fmla="*/ 54361 h 593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717" h="59317">
                  <a:moveTo>
                    <a:pt x="63613" y="54361"/>
                  </a:moveTo>
                  <a:cubicBezTo>
                    <a:pt x="41450" y="58624"/>
                    <a:pt x="17848" y="67521"/>
                    <a:pt x="4209" y="41308"/>
                  </a:cubicBezTo>
                  <a:cubicBezTo>
                    <a:pt x="-1385" y="30546"/>
                    <a:pt x="1172" y="15575"/>
                    <a:pt x="0" y="2522"/>
                  </a:cubicBezTo>
                  <a:cubicBezTo>
                    <a:pt x="14598" y="2043"/>
                    <a:pt x="30741" y="-2592"/>
                    <a:pt x="43421" y="2043"/>
                  </a:cubicBezTo>
                  <a:cubicBezTo>
                    <a:pt x="66171" y="10407"/>
                    <a:pt x="68462" y="31186"/>
                    <a:pt x="63613" y="543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4" name="任意多边形: 形状 393"/>
            <p:cNvSpPr/>
            <p:nvPr/>
          </p:nvSpPr>
          <p:spPr>
            <a:xfrm>
              <a:off x="11100660" y="5747214"/>
              <a:ext cx="82313" cy="87055"/>
            </a:xfrm>
            <a:custGeom>
              <a:gdLst>
                <a:gd name="connsiteX0" fmla="*/ 0 w 82313"/>
                <a:gd name="connsiteY0" fmla="*/ 0 h 87055"/>
                <a:gd name="connsiteX1" fmla="*/ 82314 w 82313"/>
                <a:gd name="connsiteY1" fmla="*/ 87055 h 87055"/>
                <a:gd name="connsiteX2" fmla="*/ 0 w 82313"/>
                <a:gd name="connsiteY2" fmla="*/ 0 h 87055"/>
              </a:gdLst>
              <a:cxnLst>
                <a:cxn ang="0">
                  <a:pos x="connsiteX0" y="connsiteY0"/>
                </a:cxn>
                <a:cxn ang="0">
                  <a:pos x="connsiteX1" y="connsiteY1"/>
                </a:cxn>
                <a:cxn ang="0">
                  <a:pos x="connsiteX2" y="connsiteY2"/>
                </a:cxn>
              </a:cxnLst>
              <a:rect l="l" t="t" r="r" b="b"/>
              <a:pathLst>
                <a:path w="82313" h="87055">
                  <a:moveTo>
                    <a:pt x="0" y="0"/>
                  </a:moveTo>
                  <a:cubicBezTo>
                    <a:pt x="49335" y="11401"/>
                    <a:pt x="62974" y="51146"/>
                    <a:pt x="82314" y="87055"/>
                  </a:cubicBezTo>
                  <a:cubicBezTo>
                    <a:pt x="40545" y="87215"/>
                    <a:pt x="53" y="4587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5" name="任意多边形: 形状 394"/>
            <p:cNvSpPr/>
            <p:nvPr/>
          </p:nvSpPr>
          <p:spPr>
            <a:xfrm>
              <a:off x="7233718" y="6046740"/>
              <a:ext cx="73509" cy="59316"/>
            </a:xfrm>
            <a:custGeom>
              <a:gdLst>
                <a:gd name="connsiteX0" fmla="*/ 10442 w 73509"/>
                <a:gd name="connsiteY0" fmla="*/ 0 h 59316"/>
                <a:gd name="connsiteX1" fmla="*/ 70220 w 73509"/>
                <a:gd name="connsiteY1" fmla="*/ 20832 h 59316"/>
                <a:gd name="connsiteX2" fmla="*/ 70646 w 73509"/>
                <a:gd name="connsiteY2" fmla="*/ 51040 h 59316"/>
                <a:gd name="connsiteX3" fmla="*/ 26266 w 73509"/>
                <a:gd name="connsiteY3" fmla="*/ 56634 h 59316"/>
                <a:gd name="connsiteX4" fmla="*/ 0 w 73509"/>
                <a:gd name="connsiteY4" fmla="*/ 12680 h 59316"/>
                <a:gd name="connsiteX5" fmla="*/ 10442 w 73509"/>
                <a:gd name="connsiteY5" fmla="*/ 0 h 593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9" h="59316">
                  <a:moveTo>
                    <a:pt x="10442" y="0"/>
                  </a:moveTo>
                  <a:cubicBezTo>
                    <a:pt x="30581" y="6500"/>
                    <a:pt x="51679" y="11242"/>
                    <a:pt x="70220" y="20832"/>
                  </a:cubicBezTo>
                  <a:cubicBezTo>
                    <a:pt x="74802" y="23176"/>
                    <a:pt x="74269" y="49601"/>
                    <a:pt x="70646" y="51040"/>
                  </a:cubicBezTo>
                  <a:cubicBezTo>
                    <a:pt x="56741" y="56581"/>
                    <a:pt x="36176" y="63081"/>
                    <a:pt x="26266" y="56634"/>
                  </a:cubicBezTo>
                  <a:cubicBezTo>
                    <a:pt x="13426" y="48270"/>
                    <a:pt x="8365" y="27917"/>
                    <a:pt x="0" y="12680"/>
                  </a:cubicBezTo>
                  <a:cubicBezTo>
                    <a:pt x="3516" y="8471"/>
                    <a:pt x="6979" y="4262"/>
                    <a:pt x="1044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6" name="任意多边形: 形状 395"/>
            <p:cNvSpPr/>
            <p:nvPr/>
          </p:nvSpPr>
          <p:spPr>
            <a:xfrm>
              <a:off x="7182215" y="5876298"/>
              <a:ext cx="68391" cy="64206"/>
            </a:xfrm>
            <a:custGeom>
              <a:gdLst>
                <a:gd name="connsiteX0" fmla="*/ 46228 w 68391"/>
                <a:gd name="connsiteY0" fmla="*/ 64207 h 64206"/>
                <a:gd name="connsiteX1" fmla="*/ 89 w 68391"/>
                <a:gd name="connsiteY1" fmla="*/ 24355 h 64206"/>
                <a:gd name="connsiteX2" fmla="*/ 31363 w 68391"/>
                <a:gd name="connsiteY2" fmla="*/ 114 h 64206"/>
                <a:gd name="connsiteX3" fmla="*/ 68391 w 68391"/>
                <a:gd name="connsiteY3" fmla="*/ 37248 h 64206"/>
                <a:gd name="connsiteX4" fmla="*/ 46228 w 68391"/>
                <a:gd name="connsiteY4" fmla="*/ 64207 h 642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391" h="64206">
                  <a:moveTo>
                    <a:pt x="46228" y="64207"/>
                  </a:moveTo>
                  <a:cubicBezTo>
                    <a:pt x="14847" y="60264"/>
                    <a:pt x="1634" y="49875"/>
                    <a:pt x="89" y="24355"/>
                  </a:cubicBezTo>
                  <a:cubicBezTo>
                    <a:pt x="-1349" y="-152"/>
                    <a:pt x="14847" y="1180"/>
                    <a:pt x="31363" y="114"/>
                  </a:cubicBezTo>
                  <a:cubicBezTo>
                    <a:pt x="58428" y="-1591"/>
                    <a:pt x="68231" y="16044"/>
                    <a:pt x="68391" y="37248"/>
                  </a:cubicBezTo>
                  <a:cubicBezTo>
                    <a:pt x="68444" y="46146"/>
                    <a:pt x="54059" y="55203"/>
                    <a:pt x="46228" y="64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7" name="任意多边形: 形状 396"/>
            <p:cNvSpPr/>
            <p:nvPr/>
          </p:nvSpPr>
          <p:spPr>
            <a:xfrm>
              <a:off x="9797063" y="4585944"/>
              <a:ext cx="70668" cy="66491"/>
            </a:xfrm>
            <a:custGeom>
              <a:gdLst>
                <a:gd name="connsiteX0" fmla="*/ 0 w 70668"/>
                <a:gd name="connsiteY0" fmla="*/ 244 h 66491"/>
                <a:gd name="connsiteX1" fmla="*/ 70327 w 70668"/>
                <a:gd name="connsiteY1" fmla="*/ 64976 h 66491"/>
                <a:gd name="connsiteX2" fmla="*/ 0 w 70668"/>
                <a:gd name="connsiteY2" fmla="*/ 244 h 66491"/>
              </a:gdLst>
              <a:cxnLst>
                <a:cxn ang="0">
                  <a:pos x="connsiteX0" y="connsiteY0"/>
                </a:cxn>
                <a:cxn ang="0">
                  <a:pos x="connsiteX1" y="connsiteY1"/>
                </a:cxn>
                <a:cxn ang="0">
                  <a:pos x="connsiteX2" y="connsiteY2"/>
                </a:cxn>
              </a:cxnLst>
              <a:rect l="l" t="t" r="r" b="b"/>
              <a:pathLst>
                <a:path w="70668" h="66491">
                  <a:moveTo>
                    <a:pt x="0" y="244"/>
                  </a:moveTo>
                  <a:cubicBezTo>
                    <a:pt x="50188" y="-2580"/>
                    <a:pt x="73843" y="19157"/>
                    <a:pt x="70327" y="64976"/>
                  </a:cubicBezTo>
                  <a:cubicBezTo>
                    <a:pt x="28557" y="71263"/>
                    <a:pt x="15824" y="59542"/>
                    <a:pt x="0" y="2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8" name="任意多边形: 形状 397"/>
            <p:cNvSpPr/>
            <p:nvPr/>
          </p:nvSpPr>
          <p:spPr>
            <a:xfrm>
              <a:off x="8421141" y="4339086"/>
              <a:ext cx="68596" cy="63338"/>
            </a:xfrm>
            <a:custGeom>
              <a:gdLst>
                <a:gd name="connsiteX0" fmla="*/ 68596 w 68596"/>
                <a:gd name="connsiteY0" fmla="*/ 49974 h 63338"/>
                <a:gd name="connsiteX1" fmla="*/ 46006 w 68596"/>
                <a:gd name="connsiteY1" fmla="*/ 63187 h 63338"/>
                <a:gd name="connsiteX2" fmla="*/ 134 w 68596"/>
                <a:gd name="connsiteY2" fmla="*/ 15930 h 63338"/>
                <a:gd name="connsiteX3" fmla="*/ 20540 w 68596"/>
                <a:gd name="connsiteY3" fmla="*/ 160 h 63338"/>
                <a:gd name="connsiteX4" fmla="*/ 68596 w 68596"/>
                <a:gd name="connsiteY4" fmla="*/ 49974 h 633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96" h="63338">
                  <a:moveTo>
                    <a:pt x="68596" y="49974"/>
                  </a:moveTo>
                  <a:cubicBezTo>
                    <a:pt x="63641" y="53065"/>
                    <a:pt x="55223" y="62281"/>
                    <a:pt x="46006" y="63187"/>
                  </a:cubicBezTo>
                  <a:cubicBezTo>
                    <a:pt x="22777" y="65531"/>
                    <a:pt x="-2050" y="40118"/>
                    <a:pt x="134" y="15930"/>
                  </a:cubicBezTo>
                  <a:cubicBezTo>
                    <a:pt x="667" y="9856"/>
                    <a:pt x="13028" y="746"/>
                    <a:pt x="20540" y="160"/>
                  </a:cubicBezTo>
                  <a:cubicBezTo>
                    <a:pt x="47498" y="-1918"/>
                    <a:pt x="67371" y="16356"/>
                    <a:pt x="68596" y="499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9" name="任意多边形: 形状 398"/>
            <p:cNvSpPr/>
            <p:nvPr/>
          </p:nvSpPr>
          <p:spPr>
            <a:xfrm>
              <a:off x="10742102" y="5390733"/>
              <a:ext cx="74695" cy="77945"/>
            </a:xfrm>
            <a:custGeom>
              <a:gdLst>
                <a:gd name="connsiteX0" fmla="*/ 74695 w 74695"/>
                <a:gd name="connsiteY0" fmla="*/ 77945 h 77945"/>
                <a:gd name="connsiteX1" fmla="*/ 0 w 74695"/>
                <a:gd name="connsiteY1" fmla="*/ 0 h 77945"/>
                <a:gd name="connsiteX2" fmla="*/ 74695 w 74695"/>
                <a:gd name="connsiteY2" fmla="*/ 77945 h 77945"/>
              </a:gdLst>
              <a:cxnLst>
                <a:cxn ang="0">
                  <a:pos x="connsiteX0" y="connsiteY0"/>
                </a:cxn>
                <a:cxn ang="0">
                  <a:pos x="connsiteX1" y="connsiteY1"/>
                </a:cxn>
                <a:cxn ang="0">
                  <a:pos x="connsiteX2" y="connsiteY2"/>
                </a:cxn>
              </a:cxnLst>
              <a:rect l="l" t="t" r="r" b="b"/>
              <a:pathLst>
                <a:path w="74695" h="77945">
                  <a:moveTo>
                    <a:pt x="74695" y="77945"/>
                  </a:moveTo>
                  <a:cubicBezTo>
                    <a:pt x="27172" y="74748"/>
                    <a:pt x="12041" y="58392"/>
                    <a:pt x="0" y="0"/>
                  </a:cubicBezTo>
                  <a:cubicBezTo>
                    <a:pt x="43155" y="5488"/>
                    <a:pt x="65478" y="28131"/>
                    <a:pt x="74695" y="779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0" name="任意多边形: 形状 399"/>
            <p:cNvSpPr/>
            <p:nvPr/>
          </p:nvSpPr>
          <p:spPr>
            <a:xfrm>
              <a:off x="9087832" y="4283794"/>
              <a:ext cx="76603" cy="64504"/>
            </a:xfrm>
            <a:custGeom>
              <a:gdLst>
                <a:gd name="connsiteX0" fmla="*/ 0 w 76603"/>
                <a:gd name="connsiteY0" fmla="*/ 4572 h 64504"/>
                <a:gd name="connsiteX1" fmla="*/ 76454 w 76603"/>
                <a:gd name="connsiteY1" fmla="*/ 37072 h 64504"/>
                <a:gd name="connsiteX2" fmla="*/ 68941 w 76603"/>
                <a:gd name="connsiteY2" fmla="*/ 62379 h 64504"/>
                <a:gd name="connsiteX3" fmla="*/ 46245 w 76603"/>
                <a:gd name="connsiteY3" fmla="*/ 60354 h 64504"/>
                <a:gd name="connsiteX4" fmla="*/ 0 w 76603"/>
                <a:gd name="connsiteY4" fmla="*/ 4572 h 64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03" h="64504">
                  <a:moveTo>
                    <a:pt x="0" y="4572"/>
                  </a:moveTo>
                  <a:cubicBezTo>
                    <a:pt x="47950" y="-7628"/>
                    <a:pt x="73097" y="5052"/>
                    <a:pt x="76454" y="37072"/>
                  </a:cubicBezTo>
                  <a:cubicBezTo>
                    <a:pt x="77306" y="45436"/>
                    <a:pt x="74482" y="56784"/>
                    <a:pt x="68941" y="62379"/>
                  </a:cubicBezTo>
                  <a:cubicBezTo>
                    <a:pt x="65318" y="66001"/>
                    <a:pt x="50507" y="64776"/>
                    <a:pt x="46245" y="60354"/>
                  </a:cubicBezTo>
                  <a:cubicBezTo>
                    <a:pt x="30422" y="43998"/>
                    <a:pt x="16942" y="25457"/>
                    <a:pt x="0" y="45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1" name="任意多边形: 形状 400"/>
            <p:cNvSpPr/>
            <p:nvPr/>
          </p:nvSpPr>
          <p:spPr>
            <a:xfrm>
              <a:off x="10212919" y="4842045"/>
              <a:ext cx="71881" cy="78364"/>
            </a:xfrm>
            <a:custGeom>
              <a:gdLst>
                <a:gd name="connsiteX0" fmla="*/ 64388 w 71881"/>
                <a:gd name="connsiteY0" fmla="*/ 78354 h 78364"/>
                <a:gd name="connsiteX1" fmla="*/ 455 w 71881"/>
                <a:gd name="connsiteY1" fmla="*/ 10638 h 78364"/>
                <a:gd name="connsiteX2" fmla="*/ 20328 w 71881"/>
                <a:gd name="connsiteY2" fmla="*/ 249 h 78364"/>
                <a:gd name="connsiteX3" fmla="*/ 71528 w 71881"/>
                <a:gd name="connsiteY3" fmla="*/ 61944 h 78364"/>
                <a:gd name="connsiteX4" fmla="*/ 64388 w 71881"/>
                <a:gd name="connsiteY4" fmla="*/ 78354 h 783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881" h="78364">
                  <a:moveTo>
                    <a:pt x="64388" y="78354"/>
                  </a:moveTo>
                  <a:cubicBezTo>
                    <a:pt x="37803" y="79206"/>
                    <a:pt x="-4873" y="31203"/>
                    <a:pt x="455" y="10638"/>
                  </a:cubicBezTo>
                  <a:cubicBezTo>
                    <a:pt x="1787" y="5523"/>
                    <a:pt x="18836" y="-1403"/>
                    <a:pt x="20328" y="249"/>
                  </a:cubicBezTo>
                  <a:cubicBezTo>
                    <a:pt x="38549" y="19801"/>
                    <a:pt x="55704" y="40420"/>
                    <a:pt x="71528" y="61944"/>
                  </a:cubicBezTo>
                  <a:cubicBezTo>
                    <a:pt x="73552" y="64715"/>
                    <a:pt x="66306" y="74251"/>
                    <a:pt x="64388" y="783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2" name="任意多边形: 形状 401"/>
            <p:cNvSpPr/>
            <p:nvPr/>
          </p:nvSpPr>
          <p:spPr>
            <a:xfrm>
              <a:off x="7371012" y="5854979"/>
              <a:ext cx="70085" cy="71833"/>
            </a:xfrm>
            <a:custGeom>
              <a:gdLst>
                <a:gd name="connsiteX0" fmla="*/ 30584 w 70085"/>
                <a:gd name="connsiteY0" fmla="*/ 71833 h 71833"/>
                <a:gd name="connsiteX1" fmla="*/ 429 w 70085"/>
                <a:gd name="connsiteY1" fmla="*/ 23138 h 71833"/>
                <a:gd name="connsiteX2" fmla="*/ 36498 w 70085"/>
                <a:gd name="connsiteY2" fmla="*/ 68 h 71833"/>
                <a:gd name="connsiteX3" fmla="*/ 69210 w 70085"/>
                <a:gd name="connsiteY3" fmla="*/ 36723 h 71833"/>
                <a:gd name="connsiteX4" fmla="*/ 30584 w 70085"/>
                <a:gd name="connsiteY4" fmla="*/ 71833 h 718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085" h="71833">
                  <a:moveTo>
                    <a:pt x="30584" y="71833"/>
                  </a:moveTo>
                  <a:cubicBezTo>
                    <a:pt x="16732" y="50362"/>
                    <a:pt x="2613" y="37629"/>
                    <a:pt x="429" y="23138"/>
                  </a:cubicBezTo>
                  <a:cubicBezTo>
                    <a:pt x="-3514" y="-3448"/>
                    <a:pt x="20621" y="868"/>
                    <a:pt x="36498" y="68"/>
                  </a:cubicBezTo>
                  <a:cubicBezTo>
                    <a:pt x="61432" y="-1210"/>
                    <a:pt x="73579" y="15625"/>
                    <a:pt x="69210" y="36723"/>
                  </a:cubicBezTo>
                  <a:cubicBezTo>
                    <a:pt x="66972" y="47858"/>
                    <a:pt x="49178" y="55743"/>
                    <a:pt x="30584" y="718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3" name="任意多边形: 形状 402"/>
            <p:cNvSpPr/>
            <p:nvPr/>
          </p:nvSpPr>
          <p:spPr>
            <a:xfrm>
              <a:off x="7999228" y="4474268"/>
              <a:ext cx="64687" cy="61292"/>
            </a:xfrm>
            <a:custGeom>
              <a:gdLst>
                <a:gd name="connsiteX0" fmla="*/ 64555 w 64687"/>
                <a:gd name="connsiteY0" fmla="*/ 58003 h 61292"/>
                <a:gd name="connsiteX1" fmla="*/ 675 w 64687"/>
                <a:gd name="connsiteY1" fmla="*/ 29712 h 61292"/>
                <a:gd name="connsiteX2" fmla="*/ 23212 w 64687"/>
                <a:gd name="connsiteY2" fmla="*/ 37 h 61292"/>
                <a:gd name="connsiteX3" fmla="*/ 64555 w 64687"/>
                <a:gd name="connsiteY3" fmla="*/ 58003 h 61292"/>
              </a:gdLst>
              <a:cxnLst>
                <a:cxn ang="0">
                  <a:pos x="connsiteX0" y="connsiteY0"/>
                </a:cxn>
                <a:cxn ang="0">
                  <a:pos x="connsiteX1" y="connsiteY1"/>
                </a:cxn>
                <a:cxn ang="0">
                  <a:pos x="connsiteX2" y="connsiteY2"/>
                </a:cxn>
                <a:cxn ang="0">
                  <a:pos x="connsiteX3" y="connsiteY3"/>
                </a:cxn>
              </a:cxnLst>
              <a:rect l="l" t="t" r="r" b="b"/>
              <a:pathLst>
                <a:path w="64687" h="61292">
                  <a:moveTo>
                    <a:pt x="64555" y="58003"/>
                  </a:moveTo>
                  <a:cubicBezTo>
                    <a:pt x="22146" y="66580"/>
                    <a:pt x="5204" y="58802"/>
                    <a:pt x="675" y="29712"/>
                  </a:cubicBezTo>
                  <a:cubicBezTo>
                    <a:pt x="-2148" y="11385"/>
                    <a:pt x="3605" y="836"/>
                    <a:pt x="23212" y="37"/>
                  </a:cubicBezTo>
                  <a:cubicBezTo>
                    <a:pt x="50437" y="-1029"/>
                    <a:pt x="66313" y="21135"/>
                    <a:pt x="64555" y="58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4" name="任意多边形: 形状 403"/>
            <p:cNvSpPr/>
            <p:nvPr/>
          </p:nvSpPr>
          <p:spPr>
            <a:xfrm>
              <a:off x="7813658" y="4969087"/>
              <a:ext cx="69599" cy="58371"/>
            </a:xfrm>
            <a:custGeom>
              <a:gdLst>
                <a:gd name="connsiteX0" fmla="*/ 69140 w 69599"/>
                <a:gd name="connsiteY0" fmla="*/ 56268 h 58371"/>
                <a:gd name="connsiteX1" fmla="*/ 93 w 69599"/>
                <a:gd name="connsiteY1" fmla="*/ 20839 h 58371"/>
                <a:gd name="connsiteX2" fmla="*/ 27371 w 69599"/>
                <a:gd name="connsiteY2" fmla="*/ 7 h 58371"/>
                <a:gd name="connsiteX3" fmla="*/ 69140 w 69599"/>
                <a:gd name="connsiteY3" fmla="*/ 56268 h 58371"/>
              </a:gdLst>
              <a:cxnLst>
                <a:cxn ang="0">
                  <a:pos x="connsiteX0" y="connsiteY0"/>
                </a:cxn>
                <a:cxn ang="0">
                  <a:pos x="connsiteX1" y="connsiteY1"/>
                </a:cxn>
                <a:cxn ang="0">
                  <a:pos x="connsiteX2" y="connsiteY2"/>
                </a:cxn>
                <a:cxn ang="0">
                  <a:pos x="connsiteX3" y="connsiteY3"/>
                </a:cxn>
              </a:cxnLst>
              <a:rect l="l" t="t" r="r" b="b"/>
              <a:pathLst>
                <a:path w="69599" h="58371">
                  <a:moveTo>
                    <a:pt x="69140" y="56268"/>
                  </a:moveTo>
                  <a:cubicBezTo>
                    <a:pt x="22736" y="63514"/>
                    <a:pt x="2064" y="52113"/>
                    <a:pt x="93" y="20839"/>
                  </a:cubicBezTo>
                  <a:cubicBezTo>
                    <a:pt x="-1293" y="-952"/>
                    <a:pt x="13092" y="167"/>
                    <a:pt x="27371" y="7"/>
                  </a:cubicBezTo>
                  <a:cubicBezTo>
                    <a:pt x="61309" y="-366"/>
                    <a:pt x="72071" y="13540"/>
                    <a:pt x="69140" y="562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5" name="任意多边形: 形状 404"/>
            <p:cNvSpPr/>
            <p:nvPr/>
          </p:nvSpPr>
          <p:spPr>
            <a:xfrm>
              <a:off x="7165066" y="6420044"/>
              <a:ext cx="74032" cy="54912"/>
            </a:xfrm>
            <a:custGeom>
              <a:gdLst>
                <a:gd name="connsiteX0" fmla="*/ 74033 w 74032"/>
                <a:gd name="connsiteY0" fmla="*/ 47962 h 54912"/>
                <a:gd name="connsiteX1" fmla="*/ 3174 w 74032"/>
                <a:gd name="connsiteY1" fmla="*/ 38266 h 54912"/>
                <a:gd name="connsiteX2" fmla="*/ 2268 w 74032"/>
                <a:gd name="connsiteY2" fmla="*/ 6672 h 54912"/>
                <a:gd name="connsiteX3" fmla="*/ 54001 w 74032"/>
                <a:gd name="connsiteY3" fmla="*/ 2730 h 54912"/>
                <a:gd name="connsiteX4" fmla="*/ 74033 w 74032"/>
                <a:gd name="connsiteY4" fmla="*/ 47962 h 549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032" h="54912">
                  <a:moveTo>
                    <a:pt x="74033" y="47962"/>
                  </a:moveTo>
                  <a:cubicBezTo>
                    <a:pt x="43558" y="50733"/>
                    <a:pt x="19050" y="66663"/>
                    <a:pt x="3174" y="38266"/>
                  </a:cubicBezTo>
                  <a:cubicBezTo>
                    <a:pt x="-1621" y="29688"/>
                    <a:pt x="-183" y="7312"/>
                    <a:pt x="2268" y="6672"/>
                  </a:cubicBezTo>
                  <a:cubicBezTo>
                    <a:pt x="19210" y="2410"/>
                    <a:pt x="39775" y="-3557"/>
                    <a:pt x="54001" y="2730"/>
                  </a:cubicBezTo>
                  <a:cubicBezTo>
                    <a:pt x="64283" y="7258"/>
                    <a:pt x="66681" y="29795"/>
                    <a:pt x="74033" y="479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6" name="任意多边形: 形状 405"/>
            <p:cNvSpPr/>
            <p:nvPr/>
          </p:nvSpPr>
          <p:spPr>
            <a:xfrm>
              <a:off x="9486668" y="4367373"/>
              <a:ext cx="72533" cy="67506"/>
            </a:xfrm>
            <a:custGeom>
              <a:gdLst>
                <a:gd name="connsiteX0" fmla="*/ 0 w 72533"/>
                <a:gd name="connsiteY0" fmla="*/ 2774 h 67506"/>
                <a:gd name="connsiteX1" fmla="*/ 71445 w 72533"/>
                <a:gd name="connsiteY1" fmla="*/ 34954 h 67506"/>
                <a:gd name="connsiteX2" fmla="*/ 69794 w 72533"/>
                <a:gd name="connsiteY2" fmla="*/ 67507 h 67506"/>
                <a:gd name="connsiteX3" fmla="*/ 37561 w 72533"/>
                <a:gd name="connsiteY3" fmla="*/ 60581 h 67506"/>
                <a:gd name="connsiteX4" fmla="*/ 0 w 72533"/>
                <a:gd name="connsiteY4" fmla="*/ 2774 h 675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533" h="67506">
                  <a:moveTo>
                    <a:pt x="0" y="2774"/>
                  </a:moveTo>
                  <a:cubicBezTo>
                    <a:pt x="37401" y="-6016"/>
                    <a:pt x="62921" y="6451"/>
                    <a:pt x="71445" y="34954"/>
                  </a:cubicBezTo>
                  <a:cubicBezTo>
                    <a:pt x="74376" y="44757"/>
                    <a:pt x="70540" y="56585"/>
                    <a:pt x="69794" y="67507"/>
                  </a:cubicBezTo>
                  <a:cubicBezTo>
                    <a:pt x="58765" y="65429"/>
                    <a:pt x="43368" y="67240"/>
                    <a:pt x="37561" y="60581"/>
                  </a:cubicBezTo>
                  <a:cubicBezTo>
                    <a:pt x="23123" y="44011"/>
                    <a:pt x="13053" y="23553"/>
                    <a:pt x="0" y="27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7" name="任意多边形: 形状 406"/>
            <p:cNvSpPr/>
            <p:nvPr/>
          </p:nvSpPr>
          <p:spPr>
            <a:xfrm>
              <a:off x="7104165" y="6244839"/>
              <a:ext cx="66633" cy="60112"/>
            </a:xfrm>
            <a:custGeom>
              <a:gdLst>
                <a:gd name="connsiteX0" fmla="*/ 43989 w 66633"/>
                <a:gd name="connsiteY0" fmla="*/ 60085 h 60112"/>
                <a:gd name="connsiteX1" fmla="*/ 35 w 66633"/>
                <a:gd name="connsiteY1" fmla="*/ 21831 h 60112"/>
                <a:gd name="connsiteX2" fmla="*/ 34559 w 66633"/>
                <a:gd name="connsiteY2" fmla="*/ 201 h 60112"/>
                <a:gd name="connsiteX3" fmla="*/ 66152 w 66633"/>
                <a:gd name="connsiteY3" fmla="*/ 34352 h 60112"/>
                <a:gd name="connsiteX4" fmla="*/ 43989 w 66633"/>
                <a:gd name="connsiteY4" fmla="*/ 60085 h 601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633" h="60112">
                  <a:moveTo>
                    <a:pt x="43989" y="60085"/>
                  </a:moveTo>
                  <a:cubicBezTo>
                    <a:pt x="5203" y="60937"/>
                    <a:pt x="834" y="42130"/>
                    <a:pt x="35" y="21831"/>
                  </a:cubicBezTo>
                  <a:cubicBezTo>
                    <a:pt x="-977" y="-4008"/>
                    <a:pt x="20280" y="1533"/>
                    <a:pt x="34559" y="201"/>
                  </a:cubicBezTo>
                  <a:cubicBezTo>
                    <a:pt x="58640" y="-2090"/>
                    <a:pt x="69083" y="15598"/>
                    <a:pt x="66152" y="34352"/>
                  </a:cubicBezTo>
                  <a:cubicBezTo>
                    <a:pt x="64341" y="46126"/>
                    <a:pt x="48091" y="55609"/>
                    <a:pt x="43989" y="6008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8" name="任意多边形: 形状 407"/>
            <p:cNvSpPr/>
            <p:nvPr/>
          </p:nvSpPr>
          <p:spPr>
            <a:xfrm>
              <a:off x="7643043" y="4977273"/>
              <a:ext cx="67762" cy="57555"/>
            </a:xfrm>
            <a:custGeom>
              <a:gdLst>
                <a:gd name="connsiteX0" fmla="*/ 17641 w 67762"/>
                <a:gd name="connsiteY0" fmla="*/ 186 h 57555"/>
                <a:gd name="connsiteX1" fmla="*/ 67456 w 67762"/>
                <a:gd name="connsiteY1" fmla="*/ 35775 h 57555"/>
                <a:gd name="connsiteX2" fmla="*/ 37887 w 67762"/>
                <a:gd name="connsiteY2" fmla="*/ 57406 h 57555"/>
                <a:gd name="connsiteX3" fmla="*/ 6 w 67762"/>
                <a:gd name="connsiteY3" fmla="*/ 16968 h 57555"/>
                <a:gd name="connsiteX4" fmla="*/ 17641 w 67762"/>
                <a:gd name="connsiteY4" fmla="*/ 186 h 575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762" h="57554">
                  <a:moveTo>
                    <a:pt x="17641" y="186"/>
                  </a:moveTo>
                  <a:cubicBezTo>
                    <a:pt x="54083" y="-1839"/>
                    <a:pt x="64739" y="12866"/>
                    <a:pt x="67456" y="35775"/>
                  </a:cubicBezTo>
                  <a:cubicBezTo>
                    <a:pt x="70386" y="60070"/>
                    <a:pt x="51686" y="56394"/>
                    <a:pt x="37887" y="57406"/>
                  </a:cubicBezTo>
                  <a:cubicBezTo>
                    <a:pt x="9277" y="59537"/>
                    <a:pt x="1125" y="38599"/>
                    <a:pt x="6" y="16968"/>
                  </a:cubicBezTo>
                  <a:cubicBezTo>
                    <a:pt x="-367" y="9882"/>
                    <a:pt x="15564" y="2050"/>
                    <a:pt x="17641" y="1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9" name="任意多边形: 形状 408"/>
            <p:cNvSpPr/>
            <p:nvPr/>
          </p:nvSpPr>
          <p:spPr>
            <a:xfrm>
              <a:off x="9921015" y="4618682"/>
              <a:ext cx="66383" cy="78003"/>
            </a:xfrm>
            <a:custGeom>
              <a:gdLst>
                <a:gd name="connsiteX0" fmla="*/ 63905 w 66383"/>
                <a:gd name="connsiteY0" fmla="*/ 78003 h 78003"/>
                <a:gd name="connsiteX1" fmla="*/ 1677 w 66383"/>
                <a:gd name="connsiteY1" fmla="*/ 25525 h 78003"/>
                <a:gd name="connsiteX2" fmla="*/ 4021 w 66383"/>
                <a:gd name="connsiteY2" fmla="*/ 2349 h 78003"/>
                <a:gd name="connsiteX3" fmla="*/ 26877 w 66383"/>
                <a:gd name="connsiteY3" fmla="*/ 2775 h 78003"/>
                <a:gd name="connsiteX4" fmla="*/ 63905 w 66383"/>
                <a:gd name="connsiteY4" fmla="*/ 78003 h 780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383" h="78003">
                  <a:moveTo>
                    <a:pt x="63905" y="78003"/>
                  </a:moveTo>
                  <a:cubicBezTo>
                    <a:pt x="31672" y="74007"/>
                    <a:pt x="13771" y="52590"/>
                    <a:pt x="1677" y="25525"/>
                  </a:cubicBezTo>
                  <a:cubicBezTo>
                    <a:pt x="-1200" y="19025"/>
                    <a:pt x="-348" y="6718"/>
                    <a:pt x="4021" y="2349"/>
                  </a:cubicBezTo>
                  <a:cubicBezTo>
                    <a:pt x="7857" y="-1487"/>
                    <a:pt x="20004" y="-102"/>
                    <a:pt x="26877" y="2775"/>
                  </a:cubicBezTo>
                  <a:cubicBezTo>
                    <a:pt x="56659" y="15295"/>
                    <a:pt x="72909" y="48434"/>
                    <a:pt x="63905" y="78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0" name="任意多边形: 形状 409"/>
            <p:cNvSpPr/>
            <p:nvPr/>
          </p:nvSpPr>
          <p:spPr>
            <a:xfrm>
              <a:off x="7765669" y="4802954"/>
              <a:ext cx="66303" cy="57480"/>
            </a:xfrm>
            <a:custGeom>
              <a:gdLst>
                <a:gd name="connsiteX0" fmla="*/ 66303 w 66303"/>
                <a:gd name="connsiteY0" fmla="*/ 56334 h 57480"/>
                <a:gd name="connsiteX1" fmla="*/ 186 w 66303"/>
                <a:gd name="connsiteY1" fmla="*/ 24688 h 57480"/>
                <a:gd name="connsiteX2" fmla="*/ 24747 w 66303"/>
                <a:gd name="connsiteY2" fmla="*/ 659 h 57480"/>
                <a:gd name="connsiteX3" fmla="*/ 66303 w 66303"/>
                <a:gd name="connsiteY3" fmla="*/ 56334 h 57480"/>
              </a:gdLst>
              <a:cxnLst>
                <a:cxn ang="0">
                  <a:pos x="connsiteX0" y="connsiteY0"/>
                </a:cxn>
                <a:cxn ang="0">
                  <a:pos x="connsiteX1" y="connsiteY1"/>
                </a:cxn>
                <a:cxn ang="0">
                  <a:pos x="connsiteX2" y="connsiteY2"/>
                </a:cxn>
                <a:cxn ang="0">
                  <a:pos x="connsiteX3" y="connsiteY3"/>
                </a:cxn>
              </a:cxnLst>
              <a:rect l="l" t="t" r="r" b="b"/>
              <a:pathLst>
                <a:path w="66303" h="57480">
                  <a:moveTo>
                    <a:pt x="66303" y="56334"/>
                  </a:moveTo>
                  <a:cubicBezTo>
                    <a:pt x="13026" y="60490"/>
                    <a:pt x="-1892" y="54097"/>
                    <a:pt x="186" y="24688"/>
                  </a:cubicBezTo>
                  <a:cubicBezTo>
                    <a:pt x="825" y="15790"/>
                    <a:pt x="15157" y="2098"/>
                    <a:pt x="24747" y="659"/>
                  </a:cubicBezTo>
                  <a:cubicBezTo>
                    <a:pt x="53464" y="-3763"/>
                    <a:pt x="65930" y="13979"/>
                    <a:pt x="66303" y="563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1" name="任意多边形: 形状 410"/>
            <p:cNvSpPr/>
            <p:nvPr/>
          </p:nvSpPr>
          <p:spPr>
            <a:xfrm>
              <a:off x="9233809" y="4305407"/>
              <a:ext cx="69405" cy="67990"/>
            </a:xfrm>
            <a:custGeom>
              <a:gdLst>
                <a:gd name="connsiteX0" fmla="*/ 51842 w 69405"/>
                <a:gd name="connsiteY0" fmla="*/ 67990 h 67990"/>
                <a:gd name="connsiteX1" fmla="*/ 483 w 69405"/>
                <a:gd name="connsiteY1" fmla="*/ 16098 h 67990"/>
                <a:gd name="connsiteX2" fmla="*/ 23978 w 69405"/>
                <a:gd name="connsiteY2" fmla="*/ 8 h 67990"/>
                <a:gd name="connsiteX3" fmla="*/ 68571 w 69405"/>
                <a:gd name="connsiteY3" fmla="*/ 53925 h 67990"/>
                <a:gd name="connsiteX4" fmla="*/ 51842 w 69405"/>
                <a:gd name="connsiteY4" fmla="*/ 67990 h 67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405" h="67990">
                  <a:moveTo>
                    <a:pt x="51842" y="67990"/>
                  </a:moveTo>
                  <a:cubicBezTo>
                    <a:pt x="22060" y="64261"/>
                    <a:pt x="-3886" y="36663"/>
                    <a:pt x="483" y="16098"/>
                  </a:cubicBezTo>
                  <a:cubicBezTo>
                    <a:pt x="1974" y="9065"/>
                    <a:pt x="16040" y="-312"/>
                    <a:pt x="23978" y="8"/>
                  </a:cubicBezTo>
                  <a:cubicBezTo>
                    <a:pt x="46834" y="1073"/>
                    <a:pt x="74592" y="35224"/>
                    <a:pt x="68571" y="53925"/>
                  </a:cubicBezTo>
                  <a:cubicBezTo>
                    <a:pt x="66174" y="61171"/>
                    <a:pt x="54932" y="65539"/>
                    <a:pt x="51842" y="67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2" name="任意多边形: 形状 411"/>
            <p:cNvSpPr/>
            <p:nvPr/>
          </p:nvSpPr>
          <p:spPr>
            <a:xfrm>
              <a:off x="8675140" y="4210769"/>
              <a:ext cx="67554" cy="69232"/>
            </a:xfrm>
            <a:custGeom>
              <a:gdLst>
                <a:gd name="connsiteX0" fmla="*/ 50937 w 67554"/>
                <a:gd name="connsiteY0" fmla="*/ 69232 h 69232"/>
                <a:gd name="connsiteX1" fmla="*/ 589 w 67554"/>
                <a:gd name="connsiteY1" fmla="*/ 17340 h 69232"/>
                <a:gd name="connsiteX2" fmla="*/ 20249 w 67554"/>
                <a:gd name="connsiteY2" fmla="*/ 25 h 69232"/>
                <a:gd name="connsiteX3" fmla="*/ 67080 w 67554"/>
                <a:gd name="connsiteY3" fmla="*/ 52077 h 69232"/>
                <a:gd name="connsiteX4" fmla="*/ 50937 w 67554"/>
                <a:gd name="connsiteY4" fmla="*/ 69232 h 692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554" h="69232">
                  <a:moveTo>
                    <a:pt x="50937" y="69232"/>
                  </a:moveTo>
                  <a:cubicBezTo>
                    <a:pt x="17532" y="65769"/>
                    <a:pt x="-3886" y="41421"/>
                    <a:pt x="589" y="17340"/>
                  </a:cubicBezTo>
                  <a:cubicBezTo>
                    <a:pt x="1921" y="10307"/>
                    <a:pt x="13163" y="344"/>
                    <a:pt x="20249" y="25"/>
                  </a:cubicBezTo>
                  <a:cubicBezTo>
                    <a:pt x="41400" y="-1041"/>
                    <a:pt x="71715" y="32737"/>
                    <a:pt x="67080" y="52077"/>
                  </a:cubicBezTo>
                  <a:cubicBezTo>
                    <a:pt x="65162" y="60175"/>
                    <a:pt x="54027" y="66142"/>
                    <a:pt x="50937" y="692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3" name="任意多边形: 形状 412"/>
            <p:cNvSpPr/>
            <p:nvPr/>
          </p:nvSpPr>
          <p:spPr>
            <a:xfrm>
              <a:off x="9369031" y="4334076"/>
              <a:ext cx="64638" cy="68361"/>
            </a:xfrm>
            <a:custGeom>
              <a:gdLst>
                <a:gd name="connsiteX0" fmla="*/ 0 w 64638"/>
                <a:gd name="connsiteY0" fmla="*/ 162 h 68361"/>
                <a:gd name="connsiteX1" fmla="*/ 64572 w 64638"/>
                <a:gd name="connsiteY1" fmla="*/ 50936 h 68361"/>
                <a:gd name="connsiteX2" fmla="*/ 40864 w 64638"/>
                <a:gd name="connsiteY2" fmla="*/ 68251 h 68361"/>
                <a:gd name="connsiteX3" fmla="*/ 0 w 64638"/>
                <a:gd name="connsiteY3" fmla="*/ 162 h 68361"/>
              </a:gdLst>
              <a:cxnLst>
                <a:cxn ang="0">
                  <a:pos x="connsiteX0" y="connsiteY0"/>
                </a:cxn>
                <a:cxn ang="0">
                  <a:pos x="connsiteX1" y="connsiteY1"/>
                </a:cxn>
                <a:cxn ang="0">
                  <a:pos x="connsiteX2" y="connsiteY2"/>
                </a:cxn>
                <a:cxn ang="0">
                  <a:pos x="connsiteX3" y="connsiteY3"/>
                </a:cxn>
              </a:cxnLst>
              <a:rect l="l" t="t" r="r" b="b"/>
              <a:pathLst>
                <a:path w="64638" h="68361">
                  <a:moveTo>
                    <a:pt x="0" y="162"/>
                  </a:moveTo>
                  <a:cubicBezTo>
                    <a:pt x="28450" y="-2395"/>
                    <a:pt x="66437" y="25789"/>
                    <a:pt x="64572" y="50936"/>
                  </a:cubicBezTo>
                  <a:cubicBezTo>
                    <a:pt x="64093" y="57649"/>
                    <a:pt x="47684" y="69636"/>
                    <a:pt x="40864" y="68251"/>
                  </a:cubicBezTo>
                  <a:cubicBezTo>
                    <a:pt x="8311" y="61431"/>
                    <a:pt x="693" y="46567"/>
                    <a:pt x="0" y="1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4" name="任意多边形: 形状 413"/>
            <p:cNvSpPr/>
            <p:nvPr/>
          </p:nvSpPr>
          <p:spPr>
            <a:xfrm>
              <a:off x="11626191" y="6358255"/>
              <a:ext cx="98243" cy="92543"/>
            </a:xfrm>
            <a:custGeom>
              <a:gdLst>
                <a:gd name="connsiteX0" fmla="*/ 98244 w 98243"/>
                <a:gd name="connsiteY0" fmla="*/ 92543 h 92543"/>
                <a:gd name="connsiteX1" fmla="*/ 0 w 98243"/>
                <a:gd name="connsiteY1" fmla="*/ 0 h 92543"/>
                <a:gd name="connsiteX2" fmla="*/ 98244 w 98243"/>
                <a:gd name="connsiteY2" fmla="*/ 92543 h 92543"/>
              </a:gdLst>
              <a:cxnLst>
                <a:cxn ang="0">
                  <a:pos x="connsiteX0" y="connsiteY0"/>
                </a:cxn>
                <a:cxn ang="0">
                  <a:pos x="connsiteX1" y="connsiteY1"/>
                </a:cxn>
                <a:cxn ang="0">
                  <a:pos x="connsiteX2" y="connsiteY2"/>
                </a:cxn>
              </a:cxnLst>
              <a:rect l="l" t="t" r="r" b="b"/>
              <a:pathLst>
                <a:path w="98243" h="92543">
                  <a:moveTo>
                    <a:pt x="98244" y="92543"/>
                  </a:moveTo>
                  <a:cubicBezTo>
                    <a:pt x="45659" y="82474"/>
                    <a:pt x="15344" y="54450"/>
                    <a:pt x="0" y="0"/>
                  </a:cubicBezTo>
                  <a:cubicBezTo>
                    <a:pt x="50240" y="15610"/>
                    <a:pt x="74801" y="50028"/>
                    <a:pt x="98244" y="925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5" name="任意多边形: 形状 414"/>
            <p:cNvSpPr/>
            <p:nvPr/>
          </p:nvSpPr>
          <p:spPr>
            <a:xfrm>
              <a:off x="8817283" y="4233484"/>
              <a:ext cx="67453" cy="69586"/>
            </a:xfrm>
            <a:custGeom>
              <a:gdLst>
                <a:gd name="connsiteX0" fmla="*/ 59622 w 67453"/>
                <a:gd name="connsiteY0" fmla="*/ 69587 h 69586"/>
                <a:gd name="connsiteX1" fmla="*/ 17906 w 67453"/>
                <a:gd name="connsiteY1" fmla="*/ 48489 h 69586"/>
                <a:gd name="connsiteX2" fmla="*/ 5 w 67453"/>
                <a:gd name="connsiteY2" fmla="*/ 7252 h 69586"/>
                <a:gd name="connsiteX3" fmla="*/ 14762 w 67453"/>
                <a:gd name="connsiteY3" fmla="*/ 166 h 69586"/>
                <a:gd name="connsiteX4" fmla="*/ 59516 w 67453"/>
                <a:gd name="connsiteY4" fmla="*/ 21797 h 69586"/>
                <a:gd name="connsiteX5" fmla="*/ 67454 w 67453"/>
                <a:gd name="connsiteY5" fmla="*/ 62714 h 69586"/>
                <a:gd name="connsiteX6" fmla="*/ 59622 w 67453"/>
                <a:gd name="connsiteY6" fmla="*/ 69587 h 695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53" h="69586">
                  <a:moveTo>
                    <a:pt x="59622" y="69587"/>
                  </a:moveTo>
                  <a:cubicBezTo>
                    <a:pt x="45450" y="62820"/>
                    <a:pt x="28295" y="59038"/>
                    <a:pt x="17906" y="48489"/>
                  </a:cubicBezTo>
                  <a:cubicBezTo>
                    <a:pt x="7996" y="38472"/>
                    <a:pt x="4959" y="21530"/>
                    <a:pt x="5" y="7252"/>
                  </a:cubicBezTo>
                  <a:cubicBezTo>
                    <a:pt x="-262" y="6506"/>
                    <a:pt x="10980" y="-1219"/>
                    <a:pt x="14762" y="166"/>
                  </a:cubicBezTo>
                  <a:cubicBezTo>
                    <a:pt x="30479" y="5813"/>
                    <a:pt x="48967" y="10395"/>
                    <a:pt x="59516" y="21797"/>
                  </a:cubicBezTo>
                  <a:cubicBezTo>
                    <a:pt x="67561" y="30428"/>
                    <a:pt x="65163" y="48702"/>
                    <a:pt x="67454" y="62714"/>
                  </a:cubicBezTo>
                  <a:cubicBezTo>
                    <a:pt x="64790" y="65005"/>
                    <a:pt x="62180" y="67296"/>
                    <a:pt x="59622" y="695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6" name="任意多边形: 形状 415"/>
            <p:cNvSpPr/>
            <p:nvPr/>
          </p:nvSpPr>
          <p:spPr>
            <a:xfrm>
              <a:off x="8767489" y="4073631"/>
              <a:ext cx="67777" cy="65450"/>
            </a:xfrm>
            <a:custGeom>
              <a:gdLst>
                <a:gd name="connsiteX0" fmla="*/ 53209 w 67777"/>
                <a:gd name="connsiteY0" fmla="*/ 65451 h 65450"/>
                <a:gd name="connsiteX1" fmla="*/ 464 w 67777"/>
                <a:gd name="connsiteY1" fmla="*/ 10415 h 65450"/>
                <a:gd name="connsiteX2" fmla="*/ 1849 w 67777"/>
                <a:gd name="connsiteY2" fmla="*/ 4448 h 65450"/>
                <a:gd name="connsiteX3" fmla="*/ 30033 w 67777"/>
                <a:gd name="connsiteY3" fmla="*/ 1571 h 65450"/>
                <a:gd name="connsiteX4" fmla="*/ 67754 w 67777"/>
                <a:gd name="connsiteY4" fmla="*/ 52984 h 65450"/>
                <a:gd name="connsiteX5" fmla="*/ 53209 w 67777"/>
                <a:gd name="connsiteY5" fmla="*/ 65451 h 65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77" h="65450">
                  <a:moveTo>
                    <a:pt x="53209" y="65451"/>
                  </a:moveTo>
                  <a:cubicBezTo>
                    <a:pt x="22574" y="65291"/>
                    <a:pt x="-3851" y="34017"/>
                    <a:pt x="464" y="10415"/>
                  </a:cubicBezTo>
                  <a:cubicBezTo>
                    <a:pt x="837" y="8337"/>
                    <a:pt x="1103" y="4608"/>
                    <a:pt x="1849" y="4448"/>
                  </a:cubicBezTo>
                  <a:cubicBezTo>
                    <a:pt x="11492" y="2903"/>
                    <a:pt x="25878" y="-2691"/>
                    <a:pt x="30033" y="1571"/>
                  </a:cubicBezTo>
                  <a:cubicBezTo>
                    <a:pt x="44791" y="16702"/>
                    <a:pt x="56405" y="34976"/>
                    <a:pt x="67754" y="52984"/>
                  </a:cubicBezTo>
                  <a:cubicBezTo>
                    <a:pt x="68393" y="53943"/>
                    <a:pt x="55873" y="63160"/>
                    <a:pt x="53209" y="65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7" name="任意多边形: 形状 416"/>
            <p:cNvSpPr/>
            <p:nvPr/>
          </p:nvSpPr>
          <p:spPr>
            <a:xfrm>
              <a:off x="8272951" y="4330242"/>
              <a:ext cx="64146" cy="63506"/>
            </a:xfrm>
            <a:custGeom>
              <a:gdLst>
                <a:gd name="connsiteX0" fmla="*/ 57167 w 64146"/>
                <a:gd name="connsiteY0" fmla="*/ 63507 h 63506"/>
                <a:gd name="connsiteX1" fmla="*/ 7459 w 64146"/>
                <a:gd name="connsiteY1" fmla="*/ 42569 h 63506"/>
                <a:gd name="connsiteX2" fmla="*/ 0 w 64146"/>
                <a:gd name="connsiteY2" fmla="*/ 0 h 63506"/>
                <a:gd name="connsiteX3" fmla="*/ 49921 w 64146"/>
                <a:gd name="connsiteY3" fmla="*/ 13799 h 63506"/>
                <a:gd name="connsiteX4" fmla="*/ 64146 w 64146"/>
                <a:gd name="connsiteY4" fmla="*/ 53491 h 63506"/>
                <a:gd name="connsiteX5" fmla="*/ 57167 w 64146"/>
                <a:gd name="connsiteY5" fmla="*/ 63507 h 63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46" h="63506">
                  <a:moveTo>
                    <a:pt x="57167" y="63507"/>
                  </a:moveTo>
                  <a:cubicBezTo>
                    <a:pt x="40225" y="56954"/>
                    <a:pt x="19713" y="54077"/>
                    <a:pt x="7459" y="42569"/>
                  </a:cubicBezTo>
                  <a:cubicBezTo>
                    <a:pt x="-959" y="34630"/>
                    <a:pt x="2078" y="14598"/>
                    <a:pt x="0" y="0"/>
                  </a:cubicBezTo>
                  <a:cubicBezTo>
                    <a:pt x="16996" y="4156"/>
                    <a:pt x="36815" y="4315"/>
                    <a:pt x="49921" y="13799"/>
                  </a:cubicBezTo>
                  <a:cubicBezTo>
                    <a:pt x="59298" y="20565"/>
                    <a:pt x="59724" y="39798"/>
                    <a:pt x="64146" y="53491"/>
                  </a:cubicBezTo>
                  <a:cubicBezTo>
                    <a:pt x="61802" y="56794"/>
                    <a:pt x="59458" y="60150"/>
                    <a:pt x="57167" y="635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8" name="任意多边形: 形状 417"/>
            <p:cNvSpPr/>
            <p:nvPr/>
          </p:nvSpPr>
          <p:spPr>
            <a:xfrm>
              <a:off x="7256675" y="5516310"/>
              <a:ext cx="66885" cy="57065"/>
            </a:xfrm>
            <a:custGeom>
              <a:gdLst>
                <a:gd name="connsiteX0" fmla="*/ 48754 w 66885"/>
                <a:gd name="connsiteY0" fmla="*/ 57006 h 57065"/>
                <a:gd name="connsiteX1" fmla="*/ 5 w 66885"/>
                <a:gd name="connsiteY1" fmla="*/ 15929 h 57065"/>
                <a:gd name="connsiteX2" fmla="*/ 29308 w 66885"/>
                <a:gd name="connsiteY2" fmla="*/ 798 h 57065"/>
                <a:gd name="connsiteX3" fmla="*/ 66496 w 66885"/>
                <a:gd name="connsiteY3" fmla="*/ 34309 h 57065"/>
                <a:gd name="connsiteX4" fmla="*/ 48754 w 66885"/>
                <a:gd name="connsiteY4" fmla="*/ 57006 h 570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885" h="57065">
                  <a:moveTo>
                    <a:pt x="48754" y="57006"/>
                  </a:moveTo>
                  <a:cubicBezTo>
                    <a:pt x="8850" y="58338"/>
                    <a:pt x="1870" y="37293"/>
                    <a:pt x="5" y="15929"/>
                  </a:cubicBezTo>
                  <a:cubicBezTo>
                    <a:pt x="-368" y="11560"/>
                    <a:pt x="18493" y="2609"/>
                    <a:pt x="29308" y="798"/>
                  </a:cubicBezTo>
                  <a:cubicBezTo>
                    <a:pt x="54029" y="-3411"/>
                    <a:pt x="69586" y="9216"/>
                    <a:pt x="66496" y="34309"/>
                  </a:cubicBezTo>
                  <a:cubicBezTo>
                    <a:pt x="65217" y="44539"/>
                    <a:pt x="51845" y="53330"/>
                    <a:pt x="48754" y="570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9" name="任意多边形: 形状 418"/>
            <p:cNvSpPr/>
            <p:nvPr/>
          </p:nvSpPr>
          <p:spPr>
            <a:xfrm>
              <a:off x="11906004" y="6663391"/>
              <a:ext cx="103198" cy="84866"/>
            </a:xfrm>
            <a:custGeom>
              <a:gdLst>
                <a:gd name="connsiteX0" fmla="*/ 102187 w 103198"/>
                <a:gd name="connsiteY0" fmla="*/ 65143 h 84866"/>
                <a:gd name="connsiteX1" fmla="*/ 75281 w 103198"/>
                <a:gd name="connsiteY1" fmla="*/ 78462 h 84866"/>
                <a:gd name="connsiteX2" fmla="*/ 0 w 103198"/>
                <a:gd name="connsiteY2" fmla="*/ 37 h 84866"/>
                <a:gd name="connsiteX3" fmla="*/ 75015 w 103198"/>
                <a:gd name="connsiteY3" fmla="*/ 42393 h 84866"/>
                <a:gd name="connsiteX4" fmla="*/ 103199 w 103198"/>
                <a:gd name="connsiteY4" fmla="*/ 66208 h 84866"/>
                <a:gd name="connsiteX5" fmla="*/ 102187 w 103198"/>
                <a:gd name="connsiteY5" fmla="*/ 65143 h 848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98" h="84866">
                  <a:moveTo>
                    <a:pt x="102187" y="65143"/>
                  </a:moveTo>
                  <a:cubicBezTo>
                    <a:pt x="100375" y="84110"/>
                    <a:pt x="89986" y="91142"/>
                    <a:pt x="75281" y="78462"/>
                  </a:cubicBezTo>
                  <a:cubicBezTo>
                    <a:pt x="47897" y="54914"/>
                    <a:pt x="22590" y="28967"/>
                    <a:pt x="0" y="37"/>
                  </a:cubicBezTo>
                  <a:cubicBezTo>
                    <a:pt x="35430" y="-1028"/>
                    <a:pt x="54930" y="20869"/>
                    <a:pt x="75015" y="42393"/>
                  </a:cubicBezTo>
                  <a:cubicBezTo>
                    <a:pt x="83326" y="51344"/>
                    <a:pt x="93716" y="58323"/>
                    <a:pt x="103199" y="66208"/>
                  </a:cubicBezTo>
                  <a:lnTo>
                    <a:pt x="102187" y="65143"/>
                  </a:ln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0" name="任意多边形: 形状 419"/>
            <p:cNvSpPr/>
            <p:nvPr/>
          </p:nvSpPr>
          <p:spPr>
            <a:xfrm>
              <a:off x="10327122" y="4884036"/>
              <a:ext cx="76400" cy="68944"/>
            </a:xfrm>
            <a:custGeom>
              <a:gdLst>
                <a:gd name="connsiteX0" fmla="*/ 76401 w 76400"/>
                <a:gd name="connsiteY0" fmla="*/ 67529 h 68944"/>
                <a:gd name="connsiteX1" fmla="*/ 1 w 76400"/>
                <a:gd name="connsiteY1" fmla="*/ 16756 h 68944"/>
                <a:gd name="connsiteX2" fmla="*/ 26746 w 76400"/>
                <a:gd name="connsiteY2" fmla="*/ 5834 h 68944"/>
                <a:gd name="connsiteX3" fmla="*/ 76401 w 76400"/>
                <a:gd name="connsiteY3" fmla="*/ 67529 h 68944"/>
              </a:gdLst>
              <a:cxnLst>
                <a:cxn ang="0">
                  <a:pos x="connsiteX0" y="connsiteY0"/>
                </a:cxn>
                <a:cxn ang="0">
                  <a:pos x="connsiteX1" y="connsiteY1"/>
                </a:cxn>
                <a:cxn ang="0">
                  <a:pos x="connsiteX2" y="connsiteY2"/>
                </a:cxn>
                <a:cxn ang="0">
                  <a:pos x="connsiteX3" y="connsiteY3"/>
                </a:cxn>
              </a:cxnLst>
              <a:rect l="l" t="t" r="r" b="b"/>
              <a:pathLst>
                <a:path w="76400" h="68944">
                  <a:moveTo>
                    <a:pt x="76401" y="67529"/>
                  </a:moveTo>
                  <a:cubicBezTo>
                    <a:pt x="34365" y="75787"/>
                    <a:pt x="-159" y="46485"/>
                    <a:pt x="1" y="16756"/>
                  </a:cubicBezTo>
                  <a:cubicBezTo>
                    <a:pt x="161" y="-4982"/>
                    <a:pt x="18861" y="-1998"/>
                    <a:pt x="26746" y="5834"/>
                  </a:cubicBezTo>
                  <a:cubicBezTo>
                    <a:pt x="45340" y="24321"/>
                    <a:pt x="60098" y="46751"/>
                    <a:pt x="76401" y="67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1" name="任意多边形: 形状 420"/>
            <p:cNvSpPr/>
            <p:nvPr/>
          </p:nvSpPr>
          <p:spPr>
            <a:xfrm flipH="1">
              <a:off x="9864263" y="4470260"/>
              <a:ext cx="69936" cy="74105"/>
            </a:xfrm>
            <a:custGeom>
              <a:gdLst>
                <a:gd name="connsiteX0" fmla="*/ 69937 w 69936"/>
                <a:gd name="connsiteY0" fmla="*/ 74105 h 74105"/>
                <a:gd name="connsiteX1" fmla="*/ 1528 w 69936"/>
                <a:gd name="connsiteY1" fmla="*/ 23438 h 74105"/>
                <a:gd name="connsiteX2" fmla="*/ 2487 w 69936"/>
                <a:gd name="connsiteY2" fmla="*/ 3566 h 74105"/>
                <a:gd name="connsiteX3" fmla="*/ 25397 w 69936"/>
                <a:gd name="connsiteY3" fmla="*/ 1701 h 74105"/>
                <a:gd name="connsiteX4" fmla="*/ 69937 w 69936"/>
                <a:gd name="connsiteY4" fmla="*/ 74105 h 741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936" h="74105">
                  <a:moveTo>
                    <a:pt x="69937" y="74105"/>
                  </a:moveTo>
                  <a:cubicBezTo>
                    <a:pt x="28167" y="74159"/>
                    <a:pt x="11331" y="52634"/>
                    <a:pt x="1528" y="23438"/>
                  </a:cubicBezTo>
                  <a:cubicBezTo>
                    <a:pt x="-550" y="17258"/>
                    <a:pt x="-763" y="5537"/>
                    <a:pt x="2487" y="3566"/>
                  </a:cubicBezTo>
                  <a:cubicBezTo>
                    <a:pt x="8508" y="-57"/>
                    <a:pt x="19163" y="-1336"/>
                    <a:pt x="25397" y="1701"/>
                  </a:cubicBezTo>
                  <a:cubicBezTo>
                    <a:pt x="53900" y="15500"/>
                    <a:pt x="63703" y="41180"/>
                    <a:pt x="69937" y="741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2" name="任意多边形: 形状 421"/>
            <p:cNvSpPr/>
            <p:nvPr/>
          </p:nvSpPr>
          <p:spPr>
            <a:xfrm>
              <a:off x="7125740" y="5702818"/>
              <a:ext cx="64228" cy="58486"/>
            </a:xfrm>
            <a:custGeom>
              <a:gdLst>
                <a:gd name="connsiteX0" fmla="*/ 18951 w 64228"/>
                <a:gd name="connsiteY0" fmla="*/ 175 h 58486"/>
                <a:gd name="connsiteX1" fmla="*/ 64077 w 64228"/>
                <a:gd name="connsiteY1" fmla="*/ 36457 h 58486"/>
                <a:gd name="connsiteX2" fmla="*/ 33868 w 64228"/>
                <a:gd name="connsiteY2" fmla="*/ 58407 h 58486"/>
                <a:gd name="connsiteX3" fmla="*/ 250 w 64228"/>
                <a:gd name="connsiteY3" fmla="*/ 22179 h 58486"/>
                <a:gd name="connsiteX4" fmla="*/ 18951 w 64228"/>
                <a:gd name="connsiteY4" fmla="*/ 175 h 584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228" h="58486">
                  <a:moveTo>
                    <a:pt x="18951" y="175"/>
                  </a:moveTo>
                  <a:cubicBezTo>
                    <a:pt x="56778" y="-1956"/>
                    <a:pt x="62372" y="15679"/>
                    <a:pt x="64077" y="36457"/>
                  </a:cubicBezTo>
                  <a:cubicBezTo>
                    <a:pt x="66048" y="60059"/>
                    <a:pt x="48413" y="57608"/>
                    <a:pt x="33868" y="58407"/>
                  </a:cubicBezTo>
                  <a:cubicBezTo>
                    <a:pt x="8402" y="59793"/>
                    <a:pt x="-1774" y="42903"/>
                    <a:pt x="250" y="22179"/>
                  </a:cubicBezTo>
                  <a:cubicBezTo>
                    <a:pt x="1263" y="12216"/>
                    <a:pt x="15967" y="3478"/>
                    <a:pt x="18951" y="1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3" name="任意多边形: 形状 422"/>
            <p:cNvSpPr/>
            <p:nvPr/>
          </p:nvSpPr>
          <p:spPr>
            <a:xfrm>
              <a:off x="7026193" y="6622720"/>
              <a:ext cx="65585" cy="72781"/>
            </a:xfrm>
            <a:custGeom>
              <a:gdLst>
                <a:gd name="connsiteX0" fmla="*/ 31336 w 65585"/>
                <a:gd name="connsiteY0" fmla="*/ 72781 h 72781"/>
                <a:gd name="connsiteX1" fmla="*/ 382 w 65585"/>
                <a:gd name="connsiteY1" fmla="*/ 22807 h 72781"/>
                <a:gd name="connsiteX2" fmla="*/ 36930 w 65585"/>
                <a:gd name="connsiteY2" fmla="*/ 164 h 72781"/>
                <a:gd name="connsiteX3" fmla="*/ 64688 w 65585"/>
                <a:gd name="connsiteY3" fmla="*/ 33462 h 72781"/>
                <a:gd name="connsiteX4" fmla="*/ 31336 w 65585"/>
                <a:gd name="connsiteY4" fmla="*/ 72781 h 727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85" h="72781">
                  <a:moveTo>
                    <a:pt x="31336" y="72781"/>
                  </a:moveTo>
                  <a:cubicBezTo>
                    <a:pt x="16631" y="49978"/>
                    <a:pt x="2460" y="37245"/>
                    <a:pt x="382" y="22807"/>
                  </a:cubicBezTo>
                  <a:cubicBezTo>
                    <a:pt x="-3454" y="-4045"/>
                    <a:pt x="22545" y="1496"/>
                    <a:pt x="36930" y="164"/>
                  </a:cubicBezTo>
                  <a:cubicBezTo>
                    <a:pt x="58721" y="-1861"/>
                    <a:pt x="68790" y="15188"/>
                    <a:pt x="64688" y="33462"/>
                  </a:cubicBezTo>
                  <a:cubicBezTo>
                    <a:pt x="62184" y="45024"/>
                    <a:pt x="47959" y="54028"/>
                    <a:pt x="31336" y="727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4" name="任意多边形: 形状 423"/>
            <p:cNvSpPr/>
            <p:nvPr/>
          </p:nvSpPr>
          <p:spPr>
            <a:xfrm>
              <a:off x="7464177" y="4979576"/>
              <a:ext cx="66221" cy="59560"/>
            </a:xfrm>
            <a:custGeom>
              <a:gdLst>
                <a:gd name="connsiteX0" fmla="*/ 50633 w 66221"/>
                <a:gd name="connsiteY0" fmla="*/ 59311 h 59560"/>
                <a:gd name="connsiteX1" fmla="*/ 179 w 66221"/>
                <a:gd name="connsiteY1" fmla="*/ 20845 h 59560"/>
                <a:gd name="connsiteX2" fmla="*/ 27457 w 66221"/>
                <a:gd name="connsiteY2" fmla="*/ 13 h 59560"/>
                <a:gd name="connsiteX3" fmla="*/ 66137 w 66221"/>
                <a:gd name="connsiteY3" fmla="*/ 39652 h 59560"/>
                <a:gd name="connsiteX4" fmla="*/ 50633 w 66221"/>
                <a:gd name="connsiteY4" fmla="*/ 59311 h 59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221" h="59560">
                  <a:moveTo>
                    <a:pt x="50633" y="59311"/>
                  </a:moveTo>
                  <a:cubicBezTo>
                    <a:pt x="11794" y="61815"/>
                    <a:pt x="2417" y="45193"/>
                    <a:pt x="179" y="20845"/>
                  </a:cubicBezTo>
                  <a:cubicBezTo>
                    <a:pt x="-1845" y="-1052"/>
                    <a:pt x="13659" y="280"/>
                    <a:pt x="27457" y="13"/>
                  </a:cubicBezTo>
                  <a:cubicBezTo>
                    <a:pt x="54203" y="-520"/>
                    <a:pt x="67416" y="15144"/>
                    <a:pt x="66137" y="39652"/>
                  </a:cubicBezTo>
                  <a:cubicBezTo>
                    <a:pt x="65657" y="48496"/>
                    <a:pt x="52871" y="56647"/>
                    <a:pt x="50633" y="593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5" name="任意多边形: 形状 424"/>
            <p:cNvSpPr/>
            <p:nvPr/>
          </p:nvSpPr>
          <p:spPr>
            <a:xfrm>
              <a:off x="8375082" y="4178825"/>
              <a:ext cx="64190" cy="61538"/>
            </a:xfrm>
            <a:custGeom>
              <a:gdLst>
                <a:gd name="connsiteX0" fmla="*/ 49763 w 64190"/>
                <a:gd name="connsiteY0" fmla="*/ 61538 h 61538"/>
                <a:gd name="connsiteX1" fmla="*/ 1 w 64190"/>
                <a:gd name="connsiteY1" fmla="*/ 18277 h 61538"/>
                <a:gd name="connsiteX2" fmla="*/ 20140 w 64190"/>
                <a:gd name="connsiteY2" fmla="*/ 56 h 61538"/>
                <a:gd name="connsiteX3" fmla="*/ 63881 w 64190"/>
                <a:gd name="connsiteY3" fmla="*/ 44649 h 61538"/>
                <a:gd name="connsiteX4" fmla="*/ 49763 w 64190"/>
                <a:gd name="connsiteY4" fmla="*/ 61538 h 615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190" h="61537">
                  <a:moveTo>
                    <a:pt x="49763" y="61538"/>
                  </a:moveTo>
                  <a:cubicBezTo>
                    <a:pt x="11456" y="61645"/>
                    <a:pt x="588" y="42944"/>
                    <a:pt x="1" y="18277"/>
                  </a:cubicBezTo>
                  <a:cubicBezTo>
                    <a:pt x="-158" y="12043"/>
                    <a:pt x="12735" y="429"/>
                    <a:pt x="20140" y="56"/>
                  </a:cubicBezTo>
                  <a:cubicBezTo>
                    <a:pt x="44968" y="-1276"/>
                    <a:pt x="67078" y="21473"/>
                    <a:pt x="63881" y="44649"/>
                  </a:cubicBezTo>
                  <a:cubicBezTo>
                    <a:pt x="62762" y="52481"/>
                    <a:pt x="51947" y="59034"/>
                    <a:pt x="49763" y="615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6" name="任意多边形: 形状 425"/>
            <p:cNvSpPr/>
            <p:nvPr/>
          </p:nvSpPr>
          <p:spPr>
            <a:xfrm>
              <a:off x="11173597" y="5883551"/>
              <a:ext cx="80129" cy="79703"/>
            </a:xfrm>
            <a:custGeom>
              <a:gdLst>
                <a:gd name="connsiteX0" fmla="*/ 0 w 80129"/>
                <a:gd name="connsiteY0" fmla="*/ 0 h 79703"/>
                <a:gd name="connsiteX1" fmla="*/ 80130 w 80129"/>
                <a:gd name="connsiteY1" fmla="*/ 79703 h 79703"/>
                <a:gd name="connsiteX2" fmla="*/ 0 w 80129"/>
                <a:gd name="connsiteY2" fmla="*/ 0 h 79703"/>
              </a:gdLst>
              <a:cxnLst>
                <a:cxn ang="0">
                  <a:pos x="connsiteX0" y="connsiteY0"/>
                </a:cxn>
                <a:cxn ang="0">
                  <a:pos x="connsiteX1" y="connsiteY1"/>
                </a:cxn>
                <a:cxn ang="0">
                  <a:pos x="connsiteX2" y="connsiteY2"/>
                </a:cxn>
              </a:cxnLst>
              <a:rect l="l" t="t" r="r" b="b"/>
              <a:pathLst>
                <a:path w="80129" h="79703">
                  <a:moveTo>
                    <a:pt x="0" y="0"/>
                  </a:moveTo>
                  <a:cubicBezTo>
                    <a:pt x="43954" y="4848"/>
                    <a:pt x="67236" y="28823"/>
                    <a:pt x="80130" y="79703"/>
                  </a:cubicBezTo>
                  <a:cubicBezTo>
                    <a:pt x="33299" y="70753"/>
                    <a:pt x="12787" y="5082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7" name="任意多边形: 形状 426"/>
            <p:cNvSpPr/>
            <p:nvPr/>
          </p:nvSpPr>
          <p:spPr>
            <a:xfrm>
              <a:off x="11359482" y="6059367"/>
              <a:ext cx="86629" cy="85350"/>
            </a:xfrm>
            <a:custGeom>
              <a:gdLst>
                <a:gd name="connsiteX0" fmla="*/ 86629 w 86629"/>
                <a:gd name="connsiteY0" fmla="*/ 85351 h 85350"/>
                <a:gd name="connsiteX1" fmla="*/ 0 w 86629"/>
                <a:gd name="connsiteY1" fmla="*/ 0 h 85350"/>
                <a:gd name="connsiteX2" fmla="*/ 86629 w 86629"/>
                <a:gd name="connsiteY2" fmla="*/ 85351 h 85350"/>
              </a:gdLst>
              <a:cxnLst>
                <a:cxn ang="0">
                  <a:pos x="connsiteX0" y="connsiteY0"/>
                </a:cxn>
                <a:cxn ang="0">
                  <a:pos x="connsiteX1" y="connsiteY1"/>
                </a:cxn>
                <a:cxn ang="0">
                  <a:pos x="connsiteX2" y="connsiteY2"/>
                </a:cxn>
              </a:cxnLst>
              <a:rect l="l" t="t" r="r" b="b"/>
              <a:pathLst>
                <a:path w="86629" h="85350">
                  <a:moveTo>
                    <a:pt x="86629" y="85351"/>
                  </a:moveTo>
                  <a:cubicBezTo>
                    <a:pt x="33405" y="74163"/>
                    <a:pt x="8738" y="49175"/>
                    <a:pt x="0" y="0"/>
                  </a:cubicBezTo>
                  <a:cubicBezTo>
                    <a:pt x="46991" y="8898"/>
                    <a:pt x="67130" y="43688"/>
                    <a:pt x="86629" y="853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8" name="任意多边形: 形状 427"/>
            <p:cNvSpPr/>
            <p:nvPr/>
          </p:nvSpPr>
          <p:spPr>
            <a:xfrm>
              <a:off x="10389723" y="5028804"/>
              <a:ext cx="74269" cy="71962"/>
            </a:xfrm>
            <a:custGeom>
              <a:gdLst>
                <a:gd name="connsiteX0" fmla="*/ 0 w 74269"/>
                <a:gd name="connsiteY0" fmla="*/ 441 h 71962"/>
                <a:gd name="connsiteX1" fmla="*/ 74269 w 74269"/>
                <a:gd name="connsiteY1" fmla="*/ 69648 h 71962"/>
                <a:gd name="connsiteX2" fmla="*/ 0 w 74269"/>
                <a:gd name="connsiteY2" fmla="*/ 441 h 71962"/>
              </a:gdLst>
              <a:cxnLst>
                <a:cxn ang="0">
                  <a:pos x="connsiteX0" y="connsiteY0"/>
                </a:cxn>
                <a:cxn ang="0">
                  <a:pos x="connsiteX1" y="connsiteY1"/>
                </a:cxn>
                <a:cxn ang="0">
                  <a:pos x="connsiteX2" y="connsiteY2"/>
                </a:cxn>
              </a:cxnLst>
              <a:rect l="l" t="t" r="r" b="b"/>
              <a:pathLst>
                <a:path w="74269" h="71962">
                  <a:moveTo>
                    <a:pt x="0" y="441"/>
                  </a:moveTo>
                  <a:cubicBezTo>
                    <a:pt x="38680" y="-2490"/>
                    <a:pt x="49921" y="7953"/>
                    <a:pt x="74269" y="69648"/>
                  </a:cubicBezTo>
                  <a:cubicBezTo>
                    <a:pt x="35590" y="79505"/>
                    <a:pt x="12680" y="58140"/>
                    <a:pt x="0" y="4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9" name="任意多边形: 形状 428"/>
            <p:cNvSpPr/>
            <p:nvPr/>
          </p:nvSpPr>
          <p:spPr>
            <a:xfrm>
              <a:off x="9047990" y="4120754"/>
              <a:ext cx="67439" cy="66490"/>
            </a:xfrm>
            <a:custGeom>
              <a:gdLst>
                <a:gd name="connsiteX0" fmla="*/ 67439 w 67439"/>
                <a:gd name="connsiteY0" fmla="*/ 62495 h 66490"/>
                <a:gd name="connsiteX1" fmla="*/ 54493 w 67439"/>
                <a:gd name="connsiteY1" fmla="*/ 66491 h 66490"/>
                <a:gd name="connsiteX2" fmla="*/ 43 w 67439"/>
                <a:gd name="connsiteY2" fmla="*/ 22537 h 66490"/>
                <a:gd name="connsiteX3" fmla="*/ 9793 w 67439"/>
                <a:gd name="connsiteY3" fmla="*/ 53 h 66490"/>
                <a:gd name="connsiteX4" fmla="*/ 62804 w 67439"/>
                <a:gd name="connsiteY4" fmla="*/ 42409 h 66490"/>
                <a:gd name="connsiteX5" fmla="*/ 67439 w 67439"/>
                <a:gd name="connsiteY5" fmla="*/ 62495 h 664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39" h="66490">
                  <a:moveTo>
                    <a:pt x="67439" y="62495"/>
                  </a:moveTo>
                  <a:cubicBezTo>
                    <a:pt x="60513" y="64679"/>
                    <a:pt x="57476" y="66491"/>
                    <a:pt x="54493" y="66491"/>
                  </a:cubicBezTo>
                  <a:cubicBezTo>
                    <a:pt x="25670" y="66278"/>
                    <a:pt x="2227" y="48323"/>
                    <a:pt x="43" y="22537"/>
                  </a:cubicBezTo>
                  <a:cubicBezTo>
                    <a:pt x="-596" y="15024"/>
                    <a:pt x="6010" y="213"/>
                    <a:pt x="9793" y="53"/>
                  </a:cubicBezTo>
                  <a:cubicBezTo>
                    <a:pt x="38616" y="-1119"/>
                    <a:pt x="54120" y="17102"/>
                    <a:pt x="62804" y="42409"/>
                  </a:cubicBezTo>
                  <a:cubicBezTo>
                    <a:pt x="64829" y="48270"/>
                    <a:pt x="65628" y="54503"/>
                    <a:pt x="67439" y="62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0" name="任意多边形: 形状 429"/>
            <p:cNvSpPr/>
            <p:nvPr/>
          </p:nvSpPr>
          <p:spPr>
            <a:xfrm>
              <a:off x="11544036" y="6234597"/>
              <a:ext cx="93928" cy="91157"/>
            </a:xfrm>
            <a:custGeom>
              <a:gdLst>
                <a:gd name="connsiteX0" fmla="*/ 0 w 93928"/>
                <a:gd name="connsiteY0" fmla="*/ 0 h 91157"/>
                <a:gd name="connsiteX1" fmla="*/ 93928 w 93928"/>
                <a:gd name="connsiteY1" fmla="*/ 91158 h 91157"/>
                <a:gd name="connsiteX2" fmla="*/ 0 w 93928"/>
                <a:gd name="connsiteY2" fmla="*/ 0 h 91157"/>
              </a:gdLst>
              <a:cxnLst>
                <a:cxn ang="0">
                  <a:pos x="connsiteX0" y="connsiteY0"/>
                </a:cxn>
                <a:cxn ang="0">
                  <a:pos x="connsiteX1" y="connsiteY1"/>
                </a:cxn>
                <a:cxn ang="0">
                  <a:pos x="connsiteX2" y="connsiteY2"/>
                </a:cxn>
              </a:cxnLst>
              <a:rect l="l" t="t" r="r" b="b"/>
              <a:pathLst>
                <a:path w="93928" h="91157">
                  <a:moveTo>
                    <a:pt x="0" y="0"/>
                  </a:moveTo>
                  <a:cubicBezTo>
                    <a:pt x="51573" y="11295"/>
                    <a:pt x="68196" y="53278"/>
                    <a:pt x="93928" y="91158"/>
                  </a:cubicBezTo>
                  <a:cubicBezTo>
                    <a:pt x="43687" y="78957"/>
                    <a:pt x="5647" y="4267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1" name="任意多边形: 形状 430"/>
            <p:cNvSpPr/>
            <p:nvPr/>
          </p:nvSpPr>
          <p:spPr>
            <a:xfrm>
              <a:off x="9622756" y="4398167"/>
              <a:ext cx="64235" cy="65588"/>
            </a:xfrm>
            <a:custGeom>
              <a:gdLst>
                <a:gd name="connsiteX0" fmla="*/ 64236 w 64235"/>
                <a:gd name="connsiteY0" fmla="*/ 65589 h 65588"/>
                <a:gd name="connsiteX1" fmla="*/ 2433 w 64235"/>
                <a:gd name="connsiteY1" fmla="*/ 57 h 65588"/>
                <a:gd name="connsiteX2" fmla="*/ 64236 w 64235"/>
                <a:gd name="connsiteY2" fmla="*/ 65589 h 65588"/>
              </a:gdLst>
              <a:cxnLst>
                <a:cxn ang="0">
                  <a:pos x="connsiteX0" y="connsiteY0"/>
                </a:cxn>
                <a:cxn ang="0">
                  <a:pos x="connsiteX1" y="connsiteY1"/>
                </a:cxn>
                <a:cxn ang="0">
                  <a:pos x="connsiteX2" y="connsiteY2"/>
                </a:cxn>
              </a:cxnLst>
              <a:rect l="l" t="t" r="r" b="b"/>
              <a:pathLst>
                <a:path w="64235" h="65588">
                  <a:moveTo>
                    <a:pt x="64236" y="65589"/>
                  </a:moveTo>
                  <a:cubicBezTo>
                    <a:pt x="12290" y="65482"/>
                    <a:pt x="-7369" y="43692"/>
                    <a:pt x="2433" y="57"/>
                  </a:cubicBezTo>
                  <a:cubicBezTo>
                    <a:pt x="42072" y="-1062"/>
                    <a:pt x="56670" y="14016"/>
                    <a:pt x="64236" y="655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2" name="任意多边形: 形状 431"/>
            <p:cNvSpPr/>
            <p:nvPr/>
          </p:nvSpPr>
          <p:spPr>
            <a:xfrm>
              <a:off x="8909238" y="4094417"/>
              <a:ext cx="67776" cy="68282"/>
            </a:xfrm>
            <a:custGeom>
              <a:gdLst>
                <a:gd name="connsiteX0" fmla="*/ 67776 w 67776"/>
                <a:gd name="connsiteY0" fmla="*/ 58677 h 68282"/>
                <a:gd name="connsiteX1" fmla="*/ 49555 w 67776"/>
                <a:gd name="connsiteY1" fmla="*/ 68214 h 68282"/>
                <a:gd name="connsiteX2" fmla="*/ 60 w 67776"/>
                <a:gd name="connsiteY2" fmla="*/ 18665 h 68282"/>
                <a:gd name="connsiteX3" fmla="*/ 14871 w 67776"/>
                <a:gd name="connsiteY3" fmla="*/ 231 h 68282"/>
                <a:gd name="connsiteX4" fmla="*/ 67776 w 67776"/>
                <a:gd name="connsiteY4" fmla="*/ 58677 h 682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776" h="68282">
                  <a:moveTo>
                    <a:pt x="67776" y="58677"/>
                  </a:moveTo>
                  <a:cubicBezTo>
                    <a:pt x="63461" y="61074"/>
                    <a:pt x="56748" y="67681"/>
                    <a:pt x="49555" y="68214"/>
                  </a:cubicBezTo>
                  <a:cubicBezTo>
                    <a:pt x="27072" y="69865"/>
                    <a:pt x="-1485" y="41681"/>
                    <a:pt x="60" y="18665"/>
                  </a:cubicBezTo>
                  <a:cubicBezTo>
                    <a:pt x="486" y="11952"/>
                    <a:pt x="8851" y="1297"/>
                    <a:pt x="14871" y="231"/>
                  </a:cubicBezTo>
                  <a:cubicBezTo>
                    <a:pt x="35010" y="-3125"/>
                    <a:pt x="67669" y="30706"/>
                    <a:pt x="67776" y="586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3" name="任意多边形: 形状 432"/>
            <p:cNvSpPr/>
            <p:nvPr/>
          </p:nvSpPr>
          <p:spPr>
            <a:xfrm>
              <a:off x="11193097" y="5799319"/>
              <a:ext cx="89559" cy="85510"/>
            </a:xfrm>
            <a:custGeom>
              <a:gdLst>
                <a:gd name="connsiteX0" fmla="*/ 89560 w 89559"/>
                <a:gd name="connsiteY0" fmla="*/ 85511 h 85510"/>
                <a:gd name="connsiteX1" fmla="*/ 0 w 89559"/>
                <a:gd name="connsiteY1" fmla="*/ 0 h 85510"/>
                <a:gd name="connsiteX2" fmla="*/ 89560 w 89559"/>
                <a:gd name="connsiteY2" fmla="*/ 85511 h 85510"/>
              </a:gdLst>
              <a:cxnLst>
                <a:cxn ang="0">
                  <a:pos x="connsiteX0" y="connsiteY0"/>
                </a:cxn>
                <a:cxn ang="0">
                  <a:pos x="connsiteX1" y="connsiteY1"/>
                </a:cxn>
                <a:cxn ang="0">
                  <a:pos x="connsiteX2" y="connsiteY2"/>
                </a:cxn>
              </a:cxnLst>
              <a:rect l="l" t="t" r="r" b="b"/>
              <a:pathLst>
                <a:path w="89559" h="85510">
                  <a:moveTo>
                    <a:pt x="89560" y="85511"/>
                  </a:moveTo>
                  <a:cubicBezTo>
                    <a:pt x="38893" y="76827"/>
                    <a:pt x="20991" y="38040"/>
                    <a:pt x="0" y="0"/>
                  </a:cubicBezTo>
                  <a:cubicBezTo>
                    <a:pt x="40438" y="1971"/>
                    <a:pt x="66863" y="27278"/>
                    <a:pt x="89560" y="855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4" name="任意多边形: 形状 433"/>
            <p:cNvSpPr/>
            <p:nvPr/>
          </p:nvSpPr>
          <p:spPr>
            <a:xfrm>
              <a:off x="8526536" y="4191480"/>
              <a:ext cx="67731" cy="70726"/>
            </a:xfrm>
            <a:custGeom>
              <a:gdLst>
                <a:gd name="connsiteX0" fmla="*/ 67732 w 67731"/>
                <a:gd name="connsiteY0" fmla="*/ 70727 h 70726"/>
                <a:gd name="connsiteX1" fmla="*/ 14081 w 67731"/>
                <a:gd name="connsiteY1" fmla="*/ 49895 h 70726"/>
                <a:gd name="connsiteX2" fmla="*/ 16 w 67731"/>
                <a:gd name="connsiteY2" fmla="*/ 11322 h 70726"/>
                <a:gd name="connsiteX3" fmla="*/ 15680 w 67731"/>
                <a:gd name="connsiteY3" fmla="*/ 134 h 70726"/>
                <a:gd name="connsiteX4" fmla="*/ 57236 w 67731"/>
                <a:gd name="connsiteY4" fmla="*/ 24588 h 70726"/>
                <a:gd name="connsiteX5" fmla="*/ 67732 w 67731"/>
                <a:gd name="connsiteY5" fmla="*/ 70727 h 707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1" h="70726">
                  <a:moveTo>
                    <a:pt x="67732" y="70727"/>
                  </a:moveTo>
                  <a:cubicBezTo>
                    <a:pt x="44290" y="62256"/>
                    <a:pt x="25909" y="59911"/>
                    <a:pt x="14081" y="49895"/>
                  </a:cubicBezTo>
                  <a:cubicBezTo>
                    <a:pt x="4864" y="42063"/>
                    <a:pt x="2680" y="24855"/>
                    <a:pt x="16" y="11322"/>
                  </a:cubicBezTo>
                  <a:cubicBezTo>
                    <a:pt x="-517" y="8499"/>
                    <a:pt x="12376" y="-1251"/>
                    <a:pt x="15680" y="134"/>
                  </a:cubicBezTo>
                  <a:cubicBezTo>
                    <a:pt x="30491" y="6421"/>
                    <a:pt x="46314" y="13400"/>
                    <a:pt x="57236" y="24588"/>
                  </a:cubicBezTo>
                  <a:cubicBezTo>
                    <a:pt x="64003" y="31621"/>
                    <a:pt x="62724" y="46485"/>
                    <a:pt x="67732" y="707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5" name="任意多边形: 形状 434"/>
            <p:cNvSpPr/>
            <p:nvPr/>
          </p:nvSpPr>
          <p:spPr>
            <a:xfrm>
              <a:off x="8627176" y="4050304"/>
              <a:ext cx="60043" cy="66849"/>
            </a:xfrm>
            <a:custGeom>
              <a:gdLst>
                <a:gd name="connsiteX0" fmla="*/ 9022 w 60043"/>
                <a:gd name="connsiteY0" fmla="*/ 18 h 66849"/>
                <a:gd name="connsiteX1" fmla="*/ 59955 w 60043"/>
                <a:gd name="connsiteY1" fmla="*/ 49513 h 66849"/>
                <a:gd name="connsiteX2" fmla="*/ 44078 w 60043"/>
                <a:gd name="connsiteY2" fmla="*/ 66668 h 66849"/>
                <a:gd name="connsiteX3" fmla="*/ 71 w 60043"/>
                <a:gd name="connsiteY3" fmla="*/ 22288 h 66849"/>
                <a:gd name="connsiteX4" fmla="*/ 9022 w 60043"/>
                <a:gd name="connsiteY4" fmla="*/ 18 h 668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042" h="66849">
                  <a:moveTo>
                    <a:pt x="9022" y="18"/>
                  </a:moveTo>
                  <a:cubicBezTo>
                    <a:pt x="36992" y="-781"/>
                    <a:pt x="61713" y="25112"/>
                    <a:pt x="59955" y="49513"/>
                  </a:cubicBezTo>
                  <a:cubicBezTo>
                    <a:pt x="59529" y="55853"/>
                    <a:pt x="50152" y="66029"/>
                    <a:pt x="44078" y="66668"/>
                  </a:cubicBezTo>
                  <a:cubicBezTo>
                    <a:pt x="20903" y="69119"/>
                    <a:pt x="-1421" y="46263"/>
                    <a:pt x="71" y="22288"/>
                  </a:cubicBezTo>
                  <a:cubicBezTo>
                    <a:pt x="550" y="13870"/>
                    <a:pt x="6571" y="5772"/>
                    <a:pt x="9022" y="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6" name="任意多边形: 形状 435"/>
            <p:cNvSpPr/>
            <p:nvPr/>
          </p:nvSpPr>
          <p:spPr>
            <a:xfrm>
              <a:off x="8220483" y="4164504"/>
              <a:ext cx="60473" cy="61580"/>
            </a:xfrm>
            <a:custGeom>
              <a:gdLst>
                <a:gd name="connsiteX0" fmla="*/ 46714 w 60473"/>
                <a:gd name="connsiteY0" fmla="*/ 61580 h 61580"/>
                <a:gd name="connsiteX1" fmla="*/ 682 w 60473"/>
                <a:gd name="connsiteY1" fmla="*/ 15335 h 61580"/>
                <a:gd name="connsiteX2" fmla="*/ 25190 w 60473"/>
                <a:gd name="connsiteY2" fmla="*/ 98 h 61580"/>
                <a:gd name="connsiteX3" fmla="*/ 60459 w 60473"/>
                <a:gd name="connsiteY3" fmla="*/ 43253 h 61580"/>
                <a:gd name="connsiteX4" fmla="*/ 46714 w 60473"/>
                <a:gd name="connsiteY4" fmla="*/ 61580 h 615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473" h="61579">
                  <a:moveTo>
                    <a:pt x="46714" y="61580"/>
                  </a:moveTo>
                  <a:cubicBezTo>
                    <a:pt x="15440" y="60568"/>
                    <a:pt x="-3953" y="38991"/>
                    <a:pt x="682" y="15335"/>
                  </a:cubicBezTo>
                  <a:cubicBezTo>
                    <a:pt x="2014" y="8676"/>
                    <a:pt x="16346" y="684"/>
                    <a:pt x="25190" y="98"/>
                  </a:cubicBezTo>
                  <a:cubicBezTo>
                    <a:pt x="54652" y="-1714"/>
                    <a:pt x="59021" y="21942"/>
                    <a:pt x="60459" y="43253"/>
                  </a:cubicBezTo>
                  <a:cubicBezTo>
                    <a:pt x="60939" y="50339"/>
                    <a:pt x="49431" y="58224"/>
                    <a:pt x="46714" y="615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7" name="任意多边形: 形状 436"/>
            <p:cNvSpPr/>
            <p:nvPr/>
          </p:nvSpPr>
          <p:spPr>
            <a:xfrm>
              <a:off x="7714281" y="4638291"/>
              <a:ext cx="63148" cy="59359"/>
            </a:xfrm>
            <a:custGeom>
              <a:gdLst>
                <a:gd name="connsiteX0" fmla="*/ 49336 w 63148"/>
                <a:gd name="connsiteY0" fmla="*/ 58821 h 59359"/>
                <a:gd name="connsiteX1" fmla="*/ 587 w 63148"/>
                <a:gd name="connsiteY1" fmla="*/ 20248 h 59359"/>
                <a:gd name="connsiteX2" fmla="*/ 24349 w 63148"/>
                <a:gd name="connsiteY2" fmla="*/ 269 h 59359"/>
                <a:gd name="connsiteX3" fmla="*/ 63135 w 63148"/>
                <a:gd name="connsiteY3" fmla="*/ 39587 h 59359"/>
                <a:gd name="connsiteX4" fmla="*/ 49336 w 63148"/>
                <a:gd name="connsiteY4" fmla="*/ 58821 h 593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3148" h="59359">
                  <a:moveTo>
                    <a:pt x="49336" y="58821"/>
                  </a:moveTo>
                  <a:cubicBezTo>
                    <a:pt x="9644" y="62976"/>
                    <a:pt x="4636" y="42411"/>
                    <a:pt x="587" y="20248"/>
                  </a:cubicBezTo>
                  <a:cubicBezTo>
                    <a:pt x="-3249" y="-904"/>
                    <a:pt x="12521" y="1387"/>
                    <a:pt x="24349" y="269"/>
                  </a:cubicBezTo>
                  <a:cubicBezTo>
                    <a:pt x="52852" y="-2555"/>
                    <a:pt x="61856" y="17317"/>
                    <a:pt x="63135" y="39587"/>
                  </a:cubicBezTo>
                  <a:cubicBezTo>
                    <a:pt x="63614" y="47472"/>
                    <a:pt x="51361" y="56103"/>
                    <a:pt x="49336" y="588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8" name="任意多边形: 形状 437"/>
            <p:cNvSpPr/>
            <p:nvPr/>
          </p:nvSpPr>
          <p:spPr>
            <a:xfrm>
              <a:off x="7206585" y="5343974"/>
              <a:ext cx="63377" cy="55734"/>
            </a:xfrm>
            <a:custGeom>
              <a:gdLst>
                <a:gd name="connsiteX0" fmla="*/ 62669 w 63377"/>
                <a:gd name="connsiteY0" fmla="*/ 54698 h 55734"/>
                <a:gd name="connsiteX1" fmla="*/ 494 w 63377"/>
                <a:gd name="connsiteY1" fmla="*/ 28592 h 55734"/>
                <a:gd name="connsiteX2" fmla="*/ 32035 w 63377"/>
                <a:gd name="connsiteY2" fmla="*/ 35 h 55734"/>
                <a:gd name="connsiteX3" fmla="*/ 62669 w 63377"/>
                <a:gd name="connsiteY3" fmla="*/ 54698 h 55734"/>
              </a:gdLst>
              <a:cxnLst>
                <a:cxn ang="0">
                  <a:pos x="connsiteX0" y="connsiteY0"/>
                </a:cxn>
                <a:cxn ang="0">
                  <a:pos x="connsiteX1" y="connsiteY1"/>
                </a:cxn>
                <a:cxn ang="0">
                  <a:pos x="connsiteX2" y="connsiteY2"/>
                </a:cxn>
                <a:cxn ang="0">
                  <a:pos x="connsiteX3" y="connsiteY3"/>
                </a:cxn>
              </a:cxnLst>
              <a:rect l="l" t="t" r="r" b="b"/>
              <a:pathLst>
                <a:path w="63377" h="55734">
                  <a:moveTo>
                    <a:pt x="62669" y="54698"/>
                  </a:moveTo>
                  <a:cubicBezTo>
                    <a:pt x="37789" y="51021"/>
                    <a:pt x="6621" y="69402"/>
                    <a:pt x="494" y="28592"/>
                  </a:cubicBezTo>
                  <a:cubicBezTo>
                    <a:pt x="-3075" y="4936"/>
                    <a:pt x="13228" y="-498"/>
                    <a:pt x="32035" y="35"/>
                  </a:cubicBezTo>
                  <a:cubicBezTo>
                    <a:pt x="56009" y="727"/>
                    <a:pt x="66292" y="18362"/>
                    <a:pt x="62669" y="546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9" name="任意多边形: 形状 438"/>
            <p:cNvSpPr/>
            <p:nvPr/>
          </p:nvSpPr>
          <p:spPr>
            <a:xfrm>
              <a:off x="9748949" y="4436636"/>
              <a:ext cx="65230" cy="69494"/>
            </a:xfrm>
            <a:custGeom>
              <a:gdLst>
                <a:gd name="connsiteX0" fmla="*/ 591 w 65230"/>
                <a:gd name="connsiteY0" fmla="*/ 1 h 69494"/>
                <a:gd name="connsiteX1" fmla="*/ 65163 w 65230"/>
                <a:gd name="connsiteY1" fmla="*/ 56475 h 69494"/>
                <a:gd name="connsiteX2" fmla="*/ 44172 w 65230"/>
                <a:gd name="connsiteY2" fmla="*/ 69422 h 69494"/>
                <a:gd name="connsiteX3" fmla="*/ 591 w 65230"/>
                <a:gd name="connsiteY3" fmla="*/ 1 h 69494"/>
              </a:gdLst>
              <a:cxnLst>
                <a:cxn ang="0">
                  <a:pos x="connsiteX0" y="connsiteY0"/>
                </a:cxn>
                <a:cxn ang="0">
                  <a:pos x="connsiteX1" y="connsiteY1"/>
                </a:cxn>
                <a:cxn ang="0">
                  <a:pos x="connsiteX2" y="connsiteY2"/>
                </a:cxn>
                <a:cxn ang="0">
                  <a:pos x="connsiteX3" y="connsiteY3"/>
                </a:cxn>
              </a:cxnLst>
              <a:rect l="l" t="t" r="r" b="b"/>
              <a:pathLst>
                <a:path w="65230" h="69494">
                  <a:moveTo>
                    <a:pt x="591" y="1"/>
                  </a:moveTo>
                  <a:cubicBezTo>
                    <a:pt x="27816" y="-212"/>
                    <a:pt x="67081" y="32660"/>
                    <a:pt x="65163" y="56475"/>
                  </a:cubicBezTo>
                  <a:cubicBezTo>
                    <a:pt x="64737" y="61590"/>
                    <a:pt x="50725" y="70381"/>
                    <a:pt x="44172" y="69422"/>
                  </a:cubicBezTo>
                  <a:cubicBezTo>
                    <a:pt x="15562" y="65319"/>
                    <a:pt x="-3671" y="32873"/>
                    <a:pt x="591" y="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0" name="任意多边形: 形状 439"/>
            <p:cNvSpPr/>
            <p:nvPr/>
          </p:nvSpPr>
          <p:spPr>
            <a:xfrm>
              <a:off x="9444608" y="4212144"/>
              <a:ext cx="70989" cy="65278"/>
            </a:xfrm>
            <a:custGeom>
              <a:gdLst>
                <a:gd name="connsiteX0" fmla="*/ 70990 w 70989"/>
                <a:gd name="connsiteY0" fmla="*/ 63702 h 65278"/>
                <a:gd name="connsiteX1" fmla="*/ 503 w 70989"/>
                <a:gd name="connsiteY1" fmla="*/ 26620 h 65278"/>
                <a:gd name="connsiteX2" fmla="*/ 6684 w 70989"/>
                <a:gd name="connsiteY2" fmla="*/ 2006 h 65278"/>
                <a:gd name="connsiteX3" fmla="*/ 32097 w 70989"/>
                <a:gd name="connsiteY3" fmla="*/ 4990 h 65278"/>
                <a:gd name="connsiteX4" fmla="*/ 70990 w 70989"/>
                <a:gd name="connsiteY4" fmla="*/ 63702 h 652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989" h="65276">
                  <a:moveTo>
                    <a:pt x="70990" y="63702"/>
                  </a:moveTo>
                  <a:cubicBezTo>
                    <a:pt x="26023" y="69722"/>
                    <a:pt x="7216" y="58747"/>
                    <a:pt x="503" y="26620"/>
                  </a:cubicBezTo>
                  <a:cubicBezTo>
                    <a:pt x="-1148" y="18789"/>
                    <a:pt x="1356" y="5363"/>
                    <a:pt x="6684" y="2006"/>
                  </a:cubicBezTo>
                  <a:cubicBezTo>
                    <a:pt x="12544" y="-1670"/>
                    <a:pt x="27888" y="-72"/>
                    <a:pt x="32097" y="4990"/>
                  </a:cubicBezTo>
                  <a:cubicBezTo>
                    <a:pt x="45843" y="21666"/>
                    <a:pt x="56338" y="40899"/>
                    <a:pt x="70990" y="637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1" name="任意多边形: 形状 440"/>
            <p:cNvSpPr/>
            <p:nvPr/>
          </p:nvSpPr>
          <p:spPr>
            <a:xfrm>
              <a:off x="10038065" y="4655589"/>
              <a:ext cx="67906" cy="75300"/>
            </a:xfrm>
            <a:custGeom>
              <a:gdLst>
                <a:gd name="connsiteX0" fmla="*/ 67902 w 67906"/>
                <a:gd name="connsiteY0" fmla="*/ 75300 h 75300"/>
                <a:gd name="connsiteX1" fmla="*/ 505 w 67906"/>
                <a:gd name="connsiteY1" fmla="*/ 19679 h 75300"/>
                <a:gd name="connsiteX2" fmla="*/ 3435 w 67906"/>
                <a:gd name="connsiteY2" fmla="*/ 2523 h 75300"/>
                <a:gd name="connsiteX3" fmla="*/ 20591 w 67906"/>
                <a:gd name="connsiteY3" fmla="*/ 1138 h 75300"/>
                <a:gd name="connsiteX4" fmla="*/ 67902 w 67906"/>
                <a:gd name="connsiteY4" fmla="*/ 75300 h 753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06" h="75300">
                  <a:moveTo>
                    <a:pt x="67902" y="75300"/>
                  </a:moveTo>
                  <a:cubicBezTo>
                    <a:pt x="36574" y="72051"/>
                    <a:pt x="6046" y="46690"/>
                    <a:pt x="505" y="19679"/>
                  </a:cubicBezTo>
                  <a:cubicBezTo>
                    <a:pt x="-614" y="14138"/>
                    <a:pt x="26" y="5773"/>
                    <a:pt x="3435" y="2523"/>
                  </a:cubicBezTo>
                  <a:cubicBezTo>
                    <a:pt x="6739" y="-620"/>
                    <a:pt x="15263" y="-514"/>
                    <a:pt x="20591" y="1138"/>
                  </a:cubicBezTo>
                  <a:cubicBezTo>
                    <a:pt x="46111" y="9183"/>
                    <a:pt x="68275" y="43334"/>
                    <a:pt x="67902" y="753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2" name="任意多边形: 形状 441"/>
            <p:cNvSpPr/>
            <p:nvPr/>
          </p:nvSpPr>
          <p:spPr>
            <a:xfrm>
              <a:off x="10499262" y="5073625"/>
              <a:ext cx="69047" cy="67936"/>
            </a:xfrm>
            <a:custGeom>
              <a:gdLst>
                <a:gd name="connsiteX0" fmla="*/ 0 w 69047"/>
                <a:gd name="connsiteY0" fmla="*/ 0 h 67936"/>
                <a:gd name="connsiteX1" fmla="*/ 69048 w 69047"/>
                <a:gd name="connsiteY1" fmla="*/ 67822 h 67936"/>
                <a:gd name="connsiteX2" fmla="*/ 0 w 69047"/>
                <a:gd name="connsiteY2" fmla="*/ 0 h 67936"/>
              </a:gdLst>
              <a:cxnLst>
                <a:cxn ang="0">
                  <a:pos x="connsiteX0" y="connsiteY0"/>
                </a:cxn>
                <a:cxn ang="0">
                  <a:pos x="connsiteX1" y="connsiteY1"/>
                </a:cxn>
                <a:cxn ang="0">
                  <a:pos x="connsiteX2" y="connsiteY2"/>
                </a:cxn>
              </a:cxnLst>
              <a:rect l="l" t="t" r="r" b="b"/>
              <a:pathLst>
                <a:path w="69047" h="67936">
                  <a:moveTo>
                    <a:pt x="0" y="0"/>
                  </a:moveTo>
                  <a:cubicBezTo>
                    <a:pt x="45126" y="107"/>
                    <a:pt x="56847" y="12094"/>
                    <a:pt x="69048" y="67822"/>
                  </a:cubicBezTo>
                  <a:cubicBezTo>
                    <a:pt x="26479" y="69368"/>
                    <a:pt x="12147" y="5567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3" name="任意多边形: 形状 442"/>
            <p:cNvSpPr/>
            <p:nvPr/>
          </p:nvSpPr>
          <p:spPr>
            <a:xfrm>
              <a:off x="10672681" y="5259273"/>
              <a:ext cx="70273" cy="75092"/>
            </a:xfrm>
            <a:custGeom>
              <a:gdLst>
                <a:gd name="connsiteX0" fmla="*/ 70273 w 70273"/>
                <a:gd name="connsiteY0" fmla="*/ 75092 h 75092"/>
                <a:gd name="connsiteX1" fmla="*/ 0 w 70273"/>
                <a:gd name="connsiteY1" fmla="*/ 24 h 75092"/>
                <a:gd name="connsiteX2" fmla="*/ 70273 w 70273"/>
                <a:gd name="connsiteY2" fmla="*/ 75092 h 75092"/>
              </a:gdLst>
              <a:cxnLst>
                <a:cxn ang="0">
                  <a:pos x="connsiteX0" y="connsiteY0"/>
                </a:cxn>
                <a:cxn ang="0">
                  <a:pos x="connsiteX1" y="connsiteY1"/>
                </a:cxn>
                <a:cxn ang="0">
                  <a:pos x="connsiteX2" y="connsiteY2"/>
                </a:cxn>
              </a:cxnLst>
              <a:rect l="l" t="t" r="r" b="b"/>
              <a:pathLst>
                <a:path w="70273" h="75092">
                  <a:moveTo>
                    <a:pt x="70273" y="75092"/>
                  </a:moveTo>
                  <a:cubicBezTo>
                    <a:pt x="25946" y="67314"/>
                    <a:pt x="9856" y="37158"/>
                    <a:pt x="0" y="24"/>
                  </a:cubicBezTo>
                  <a:cubicBezTo>
                    <a:pt x="45499" y="-882"/>
                    <a:pt x="69048" y="23946"/>
                    <a:pt x="70273" y="750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4" name="任意多边形: 形状 443"/>
            <p:cNvSpPr/>
            <p:nvPr/>
          </p:nvSpPr>
          <p:spPr>
            <a:xfrm>
              <a:off x="7043485" y="6073408"/>
              <a:ext cx="67148" cy="60654"/>
            </a:xfrm>
            <a:custGeom>
              <a:gdLst>
                <a:gd name="connsiteX0" fmla="*/ 41428 w 67148"/>
                <a:gd name="connsiteY0" fmla="*/ 60655 h 60654"/>
                <a:gd name="connsiteX1" fmla="*/ 298 w 67148"/>
                <a:gd name="connsiteY1" fmla="*/ 22348 h 60654"/>
                <a:gd name="connsiteX2" fmla="*/ 30613 w 67148"/>
                <a:gd name="connsiteY2" fmla="*/ 25 h 60654"/>
                <a:gd name="connsiteX3" fmla="*/ 67054 w 67148"/>
                <a:gd name="connsiteY3" fmla="*/ 30766 h 60654"/>
                <a:gd name="connsiteX4" fmla="*/ 41428 w 67148"/>
                <a:gd name="connsiteY4" fmla="*/ 60655 h 606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148" h="60654">
                  <a:moveTo>
                    <a:pt x="41428" y="60655"/>
                  </a:moveTo>
                  <a:cubicBezTo>
                    <a:pt x="10740" y="57724"/>
                    <a:pt x="2748" y="41581"/>
                    <a:pt x="298" y="22348"/>
                  </a:cubicBezTo>
                  <a:cubicBezTo>
                    <a:pt x="-2633" y="-721"/>
                    <a:pt x="16707" y="398"/>
                    <a:pt x="30613" y="25"/>
                  </a:cubicBezTo>
                  <a:cubicBezTo>
                    <a:pt x="50858" y="-561"/>
                    <a:pt x="68600" y="9295"/>
                    <a:pt x="67054" y="30766"/>
                  </a:cubicBezTo>
                  <a:cubicBezTo>
                    <a:pt x="66309" y="41261"/>
                    <a:pt x="50432" y="50692"/>
                    <a:pt x="41428" y="60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5" name="任意多边形: 形状 444"/>
            <p:cNvSpPr/>
            <p:nvPr/>
          </p:nvSpPr>
          <p:spPr>
            <a:xfrm>
              <a:off x="7591472" y="4806924"/>
              <a:ext cx="64790" cy="53869"/>
            </a:xfrm>
            <a:custGeom>
              <a:gdLst>
                <a:gd name="connsiteX0" fmla="*/ 64790 w 64790"/>
                <a:gd name="connsiteY0" fmla="*/ 51193 h 53869"/>
                <a:gd name="connsiteX1" fmla="*/ 5 w 64790"/>
                <a:gd name="connsiteY1" fmla="*/ 22423 h 53869"/>
                <a:gd name="connsiteX2" fmla="*/ 18812 w 64790"/>
                <a:gd name="connsiteY2" fmla="*/ 1591 h 53869"/>
                <a:gd name="connsiteX3" fmla="*/ 64790 w 64790"/>
                <a:gd name="connsiteY3" fmla="*/ 51193 h 53869"/>
              </a:gdLst>
              <a:cxnLst>
                <a:cxn ang="0">
                  <a:pos x="connsiteX0" y="connsiteY0"/>
                </a:cxn>
                <a:cxn ang="0">
                  <a:pos x="connsiteX1" y="connsiteY1"/>
                </a:cxn>
                <a:cxn ang="0">
                  <a:pos x="connsiteX2" y="connsiteY2"/>
                </a:cxn>
                <a:cxn ang="0">
                  <a:pos x="connsiteX3" y="connsiteY3"/>
                </a:cxn>
              </a:cxnLst>
              <a:rect l="l" t="t" r="r" b="b"/>
              <a:pathLst>
                <a:path w="64790" h="53869">
                  <a:moveTo>
                    <a:pt x="64790" y="51193"/>
                  </a:moveTo>
                  <a:cubicBezTo>
                    <a:pt x="16414" y="58332"/>
                    <a:pt x="1123" y="51992"/>
                    <a:pt x="5" y="22423"/>
                  </a:cubicBezTo>
                  <a:cubicBezTo>
                    <a:pt x="-262" y="15443"/>
                    <a:pt x="11086" y="3189"/>
                    <a:pt x="18812" y="1591"/>
                  </a:cubicBezTo>
                  <a:cubicBezTo>
                    <a:pt x="49233" y="-4749"/>
                    <a:pt x="59516" y="7079"/>
                    <a:pt x="64790" y="511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6" name="任意多边形: 形状 445"/>
            <p:cNvSpPr/>
            <p:nvPr/>
          </p:nvSpPr>
          <p:spPr>
            <a:xfrm>
              <a:off x="11272107" y="5927825"/>
              <a:ext cx="90145" cy="88334"/>
            </a:xfrm>
            <a:custGeom>
              <a:gdLst>
                <a:gd name="connsiteX0" fmla="*/ 0 w 90145"/>
                <a:gd name="connsiteY0" fmla="*/ 0 h 88334"/>
                <a:gd name="connsiteX1" fmla="*/ 90146 w 90145"/>
                <a:gd name="connsiteY1" fmla="*/ 88334 h 88334"/>
                <a:gd name="connsiteX2" fmla="*/ 0 w 90145"/>
                <a:gd name="connsiteY2" fmla="*/ 0 h 88334"/>
              </a:gdLst>
              <a:cxnLst>
                <a:cxn ang="0">
                  <a:pos x="connsiteX0" y="connsiteY0"/>
                </a:cxn>
                <a:cxn ang="0">
                  <a:pos x="connsiteX1" y="connsiteY1"/>
                </a:cxn>
                <a:cxn ang="0">
                  <a:pos x="connsiteX2" y="connsiteY2"/>
                </a:cxn>
              </a:cxnLst>
              <a:rect l="l" t="t" r="r" b="b"/>
              <a:pathLst>
                <a:path w="90145" h="88334">
                  <a:moveTo>
                    <a:pt x="0" y="0"/>
                  </a:moveTo>
                  <a:cubicBezTo>
                    <a:pt x="52905" y="9910"/>
                    <a:pt x="72457" y="44167"/>
                    <a:pt x="90146" y="88334"/>
                  </a:cubicBezTo>
                  <a:cubicBezTo>
                    <a:pt x="38679" y="77839"/>
                    <a:pt x="19073" y="4288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7" name="任意多边形: 形状 446"/>
            <p:cNvSpPr/>
            <p:nvPr/>
          </p:nvSpPr>
          <p:spPr>
            <a:xfrm>
              <a:off x="6965744" y="6446618"/>
              <a:ext cx="62797" cy="54999"/>
            </a:xfrm>
            <a:custGeom>
              <a:gdLst>
                <a:gd name="connsiteX0" fmla="*/ 43515 w 62797"/>
                <a:gd name="connsiteY0" fmla="*/ 54580 h 54999"/>
                <a:gd name="connsiteX1" fmla="*/ 307 w 62797"/>
                <a:gd name="connsiteY1" fmla="*/ 21654 h 54999"/>
                <a:gd name="connsiteX2" fmla="*/ 31581 w 62797"/>
                <a:gd name="connsiteY2" fmla="*/ 503 h 54999"/>
                <a:gd name="connsiteX3" fmla="*/ 62322 w 62797"/>
                <a:gd name="connsiteY3" fmla="*/ 34228 h 54999"/>
                <a:gd name="connsiteX4" fmla="*/ 43515 w 62797"/>
                <a:gd name="connsiteY4" fmla="*/ 54580 h 549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797" h="54999">
                  <a:moveTo>
                    <a:pt x="43515" y="54580"/>
                  </a:moveTo>
                  <a:cubicBezTo>
                    <a:pt x="6061" y="58043"/>
                    <a:pt x="-1771" y="39449"/>
                    <a:pt x="307" y="21654"/>
                  </a:cubicBezTo>
                  <a:cubicBezTo>
                    <a:pt x="1266" y="13183"/>
                    <a:pt x="19753" y="2421"/>
                    <a:pt x="31581" y="503"/>
                  </a:cubicBezTo>
                  <a:cubicBezTo>
                    <a:pt x="55023" y="-3280"/>
                    <a:pt x="65199" y="14888"/>
                    <a:pt x="62322" y="34228"/>
                  </a:cubicBezTo>
                  <a:cubicBezTo>
                    <a:pt x="60777" y="44350"/>
                    <a:pt x="45700" y="52395"/>
                    <a:pt x="43515" y="545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8" name="任意多边形: 形状 447"/>
            <p:cNvSpPr/>
            <p:nvPr/>
          </p:nvSpPr>
          <p:spPr>
            <a:xfrm>
              <a:off x="7285658" y="4990651"/>
              <a:ext cx="61596" cy="57741"/>
            </a:xfrm>
            <a:custGeom>
              <a:gdLst>
                <a:gd name="connsiteX0" fmla="*/ 46784 w 61596"/>
                <a:gd name="connsiteY0" fmla="*/ 57720 h 57741"/>
                <a:gd name="connsiteX1" fmla="*/ 272 w 61596"/>
                <a:gd name="connsiteY1" fmla="*/ 22663 h 57741"/>
                <a:gd name="connsiteX2" fmla="*/ 27071 w 61596"/>
                <a:gd name="connsiteY2" fmla="*/ 73 h 57741"/>
                <a:gd name="connsiteX3" fmla="*/ 61488 w 61596"/>
                <a:gd name="connsiteY3" fmla="*/ 36142 h 57741"/>
                <a:gd name="connsiteX4" fmla="*/ 46784 w 61596"/>
                <a:gd name="connsiteY4" fmla="*/ 57720 h 577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596" h="57739">
                  <a:moveTo>
                    <a:pt x="46784" y="57720"/>
                  </a:moveTo>
                  <a:cubicBezTo>
                    <a:pt x="13538" y="58359"/>
                    <a:pt x="2883" y="44827"/>
                    <a:pt x="272" y="22663"/>
                  </a:cubicBezTo>
                  <a:cubicBezTo>
                    <a:pt x="-2232" y="1512"/>
                    <a:pt x="13006" y="766"/>
                    <a:pt x="27071" y="73"/>
                  </a:cubicBezTo>
                  <a:cubicBezTo>
                    <a:pt x="51951" y="-1205"/>
                    <a:pt x="62820" y="14352"/>
                    <a:pt x="61488" y="36142"/>
                  </a:cubicBezTo>
                  <a:cubicBezTo>
                    <a:pt x="60955" y="45253"/>
                    <a:pt x="49767" y="53671"/>
                    <a:pt x="46784" y="57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9" name="任意多边形: 形状 448"/>
            <p:cNvSpPr/>
            <p:nvPr/>
          </p:nvSpPr>
          <p:spPr>
            <a:xfrm>
              <a:off x="7835343" y="4470839"/>
              <a:ext cx="60795" cy="61005"/>
            </a:xfrm>
            <a:custGeom>
              <a:gdLst>
                <a:gd name="connsiteX0" fmla="*/ 46976 w 60795"/>
                <a:gd name="connsiteY0" fmla="*/ 61006 h 61005"/>
                <a:gd name="connsiteX1" fmla="*/ 38 w 60795"/>
                <a:gd name="connsiteY1" fmla="*/ 24936 h 61005"/>
                <a:gd name="connsiteX2" fmla="*/ 19538 w 60795"/>
                <a:gd name="connsiteY2" fmla="*/ 589 h 61005"/>
                <a:gd name="connsiteX3" fmla="*/ 60562 w 60795"/>
                <a:gd name="connsiteY3" fmla="*/ 41879 h 61005"/>
                <a:gd name="connsiteX4" fmla="*/ 46976 w 60795"/>
                <a:gd name="connsiteY4" fmla="*/ 61006 h 610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795" h="61005">
                  <a:moveTo>
                    <a:pt x="46976" y="61006"/>
                  </a:moveTo>
                  <a:cubicBezTo>
                    <a:pt x="14264" y="61006"/>
                    <a:pt x="-867" y="48911"/>
                    <a:pt x="38" y="24936"/>
                  </a:cubicBezTo>
                  <a:cubicBezTo>
                    <a:pt x="358" y="16252"/>
                    <a:pt x="11333" y="2293"/>
                    <a:pt x="19538" y="589"/>
                  </a:cubicBezTo>
                  <a:cubicBezTo>
                    <a:pt x="41009" y="-3993"/>
                    <a:pt x="63332" y="18969"/>
                    <a:pt x="60562" y="41879"/>
                  </a:cubicBezTo>
                  <a:cubicBezTo>
                    <a:pt x="59550" y="50190"/>
                    <a:pt x="49640" y="57436"/>
                    <a:pt x="46976" y="610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0" name="任意多边形: 形状 449"/>
            <p:cNvSpPr/>
            <p:nvPr/>
          </p:nvSpPr>
          <p:spPr>
            <a:xfrm>
              <a:off x="7069184" y="5535418"/>
              <a:ext cx="65923" cy="55426"/>
            </a:xfrm>
            <a:custGeom>
              <a:gdLst>
                <a:gd name="connsiteX0" fmla="*/ 42155 w 65923"/>
                <a:gd name="connsiteY0" fmla="*/ 55426 h 55426"/>
                <a:gd name="connsiteX1" fmla="*/ 12 w 65923"/>
                <a:gd name="connsiteY1" fmla="*/ 18292 h 55426"/>
                <a:gd name="connsiteX2" fmla="*/ 25799 w 65923"/>
                <a:gd name="connsiteY2" fmla="*/ 1190 h 55426"/>
                <a:gd name="connsiteX3" fmla="*/ 65863 w 65923"/>
                <a:gd name="connsiteY3" fmla="*/ 32197 h 55426"/>
                <a:gd name="connsiteX4" fmla="*/ 42155 w 65923"/>
                <a:gd name="connsiteY4" fmla="*/ 55426 h 554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923" h="55426">
                  <a:moveTo>
                    <a:pt x="42155" y="55426"/>
                  </a:moveTo>
                  <a:cubicBezTo>
                    <a:pt x="13172" y="53082"/>
                    <a:pt x="-467" y="40881"/>
                    <a:pt x="12" y="18292"/>
                  </a:cubicBezTo>
                  <a:cubicBezTo>
                    <a:pt x="119" y="12218"/>
                    <a:pt x="15995" y="3214"/>
                    <a:pt x="25799" y="1190"/>
                  </a:cubicBezTo>
                  <a:cubicBezTo>
                    <a:pt x="49507" y="-3712"/>
                    <a:pt x="67089" y="6517"/>
                    <a:pt x="65863" y="32197"/>
                  </a:cubicBezTo>
                  <a:cubicBezTo>
                    <a:pt x="65490" y="40242"/>
                    <a:pt x="50466" y="47701"/>
                    <a:pt x="42155" y="554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1" name="任意多边形: 形状 450"/>
            <p:cNvSpPr/>
            <p:nvPr/>
          </p:nvSpPr>
          <p:spPr>
            <a:xfrm>
              <a:off x="6904969" y="6273813"/>
              <a:ext cx="64416" cy="56364"/>
            </a:xfrm>
            <a:custGeom>
              <a:gdLst>
                <a:gd name="connsiteX0" fmla="*/ 44299 w 64416"/>
                <a:gd name="connsiteY0" fmla="*/ 56364 h 56364"/>
                <a:gd name="connsiteX1" fmla="*/ 26 w 64416"/>
                <a:gd name="connsiteY1" fmla="*/ 22267 h 56364"/>
                <a:gd name="connsiteX2" fmla="*/ 31406 w 64416"/>
                <a:gd name="connsiteY2" fmla="*/ 210 h 56364"/>
                <a:gd name="connsiteX3" fmla="*/ 64012 w 64416"/>
                <a:gd name="connsiteY3" fmla="*/ 33029 h 56364"/>
                <a:gd name="connsiteX4" fmla="*/ 44299 w 64416"/>
                <a:gd name="connsiteY4" fmla="*/ 56364 h 563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416" h="56364">
                  <a:moveTo>
                    <a:pt x="44299" y="56364"/>
                  </a:moveTo>
                  <a:cubicBezTo>
                    <a:pt x="11587" y="55778"/>
                    <a:pt x="771" y="44217"/>
                    <a:pt x="26" y="22267"/>
                  </a:cubicBezTo>
                  <a:cubicBezTo>
                    <a:pt x="-774" y="-1175"/>
                    <a:pt x="17341" y="1488"/>
                    <a:pt x="31406" y="210"/>
                  </a:cubicBezTo>
                  <a:cubicBezTo>
                    <a:pt x="54742" y="-1921"/>
                    <a:pt x="66836" y="12410"/>
                    <a:pt x="64012" y="33029"/>
                  </a:cubicBezTo>
                  <a:cubicBezTo>
                    <a:pt x="62627" y="43418"/>
                    <a:pt x="48242" y="51995"/>
                    <a:pt x="44299" y="563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2" name="任意多边形: 形状 451"/>
            <p:cNvSpPr/>
            <p:nvPr/>
          </p:nvSpPr>
          <p:spPr>
            <a:xfrm>
              <a:off x="8112634" y="4319131"/>
              <a:ext cx="60315" cy="56338"/>
            </a:xfrm>
            <a:custGeom>
              <a:gdLst>
                <a:gd name="connsiteX0" fmla="*/ 60315 w 60315"/>
                <a:gd name="connsiteY0" fmla="*/ 53254 h 56338"/>
                <a:gd name="connsiteX1" fmla="*/ 4 w 60315"/>
                <a:gd name="connsiteY1" fmla="*/ 23205 h 56338"/>
                <a:gd name="connsiteX2" fmla="*/ 19930 w 60315"/>
                <a:gd name="connsiteY2" fmla="*/ 456 h 56338"/>
                <a:gd name="connsiteX3" fmla="*/ 60315 w 60315"/>
                <a:gd name="connsiteY3" fmla="*/ 53254 h 56338"/>
              </a:gdLst>
              <a:cxnLst>
                <a:cxn ang="0">
                  <a:pos x="connsiteX0" y="connsiteY0"/>
                </a:cxn>
                <a:cxn ang="0">
                  <a:pos x="connsiteX1" y="connsiteY1"/>
                </a:cxn>
                <a:cxn ang="0">
                  <a:pos x="connsiteX2" y="connsiteY2"/>
                </a:cxn>
                <a:cxn ang="0">
                  <a:pos x="connsiteX3" y="connsiteY3"/>
                </a:cxn>
              </a:cxnLst>
              <a:rect l="l" t="t" r="r" b="b"/>
              <a:pathLst>
                <a:path w="60314" h="56338">
                  <a:moveTo>
                    <a:pt x="60315" y="53254"/>
                  </a:moveTo>
                  <a:cubicBezTo>
                    <a:pt x="18598" y="61619"/>
                    <a:pt x="963" y="53414"/>
                    <a:pt x="4" y="23205"/>
                  </a:cubicBezTo>
                  <a:cubicBezTo>
                    <a:pt x="-262" y="15480"/>
                    <a:pt x="12045" y="1521"/>
                    <a:pt x="19930" y="456"/>
                  </a:cubicBezTo>
                  <a:cubicBezTo>
                    <a:pt x="46942" y="-3220"/>
                    <a:pt x="60421" y="15427"/>
                    <a:pt x="60315" y="532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3" name="任意多边形: 形状 452"/>
            <p:cNvSpPr/>
            <p:nvPr/>
          </p:nvSpPr>
          <p:spPr>
            <a:xfrm>
              <a:off x="6932053" y="5712210"/>
              <a:ext cx="62953" cy="67807"/>
            </a:xfrm>
            <a:custGeom>
              <a:gdLst>
                <a:gd name="connsiteX0" fmla="*/ 28829 w 62953"/>
                <a:gd name="connsiteY0" fmla="*/ 0 h 67807"/>
                <a:gd name="connsiteX1" fmla="*/ 62021 w 62953"/>
                <a:gd name="connsiteY1" fmla="*/ 44806 h 67807"/>
                <a:gd name="connsiteX2" fmla="*/ 32879 w 62953"/>
                <a:gd name="connsiteY2" fmla="*/ 67716 h 67807"/>
                <a:gd name="connsiteX3" fmla="*/ 166 w 62953"/>
                <a:gd name="connsiteY3" fmla="*/ 34524 h 67807"/>
                <a:gd name="connsiteX4" fmla="*/ 28829 w 62953"/>
                <a:gd name="connsiteY4" fmla="*/ 0 h 678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952" h="67807">
                  <a:moveTo>
                    <a:pt x="28829" y="0"/>
                  </a:moveTo>
                  <a:cubicBezTo>
                    <a:pt x="43800" y="19340"/>
                    <a:pt x="58345" y="30635"/>
                    <a:pt x="62021" y="44806"/>
                  </a:cubicBezTo>
                  <a:cubicBezTo>
                    <a:pt x="67509" y="65851"/>
                    <a:pt x="47583" y="66810"/>
                    <a:pt x="32879" y="67716"/>
                  </a:cubicBezTo>
                  <a:cubicBezTo>
                    <a:pt x="9916" y="69101"/>
                    <a:pt x="-1539" y="54556"/>
                    <a:pt x="166" y="34524"/>
                  </a:cubicBezTo>
                  <a:cubicBezTo>
                    <a:pt x="912" y="25041"/>
                    <a:pt x="14338" y="16676"/>
                    <a:pt x="2882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4" name="任意多边形: 形状 453"/>
            <p:cNvSpPr/>
            <p:nvPr/>
          </p:nvSpPr>
          <p:spPr>
            <a:xfrm>
              <a:off x="11024313" y="5617163"/>
              <a:ext cx="74535" cy="77362"/>
            </a:xfrm>
            <a:custGeom>
              <a:gdLst>
                <a:gd name="connsiteX0" fmla="*/ 0 w 74535"/>
                <a:gd name="connsiteY0" fmla="*/ 0 h 77362"/>
                <a:gd name="connsiteX1" fmla="*/ 74535 w 74535"/>
                <a:gd name="connsiteY1" fmla="*/ 77359 h 77362"/>
                <a:gd name="connsiteX2" fmla="*/ 0 w 74535"/>
                <a:gd name="connsiteY2" fmla="*/ 0 h 77362"/>
              </a:gdLst>
              <a:cxnLst>
                <a:cxn ang="0">
                  <a:pos x="connsiteX0" y="connsiteY0"/>
                </a:cxn>
                <a:cxn ang="0">
                  <a:pos x="connsiteX1" y="connsiteY1"/>
                </a:cxn>
                <a:cxn ang="0">
                  <a:pos x="connsiteX2" y="connsiteY2"/>
                </a:cxn>
              </a:cxnLst>
              <a:rect l="l" t="t" r="r" b="b"/>
              <a:pathLst>
                <a:path w="74535" h="77362">
                  <a:moveTo>
                    <a:pt x="0" y="0"/>
                  </a:moveTo>
                  <a:cubicBezTo>
                    <a:pt x="47524" y="6820"/>
                    <a:pt x="61056" y="41503"/>
                    <a:pt x="74535" y="77359"/>
                  </a:cubicBezTo>
                  <a:cubicBezTo>
                    <a:pt x="33671" y="77679"/>
                    <a:pt x="10069" y="5354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5" name="任意多边形: 形状 454"/>
            <p:cNvSpPr/>
            <p:nvPr/>
          </p:nvSpPr>
          <p:spPr>
            <a:xfrm>
              <a:off x="9687205" y="4282878"/>
              <a:ext cx="74056" cy="69047"/>
            </a:xfrm>
            <a:custGeom>
              <a:gdLst>
                <a:gd name="connsiteX0" fmla="*/ 74056 w 74056"/>
                <a:gd name="connsiteY0" fmla="*/ 69048 h 69047"/>
                <a:gd name="connsiteX1" fmla="*/ 0 w 74056"/>
                <a:gd name="connsiteY1" fmla="*/ 0 h 69047"/>
                <a:gd name="connsiteX2" fmla="*/ 37774 w 74056"/>
                <a:gd name="connsiteY2" fmla="*/ 8631 h 69047"/>
                <a:gd name="connsiteX3" fmla="*/ 74056 w 74056"/>
                <a:gd name="connsiteY3" fmla="*/ 69048 h 69047"/>
              </a:gdLst>
              <a:cxnLst>
                <a:cxn ang="0">
                  <a:pos x="connsiteX0" y="connsiteY0"/>
                </a:cxn>
                <a:cxn ang="0">
                  <a:pos x="connsiteX1" y="connsiteY1"/>
                </a:cxn>
                <a:cxn ang="0">
                  <a:pos x="connsiteX2" y="connsiteY2"/>
                </a:cxn>
                <a:cxn ang="0">
                  <a:pos x="connsiteX3" y="connsiteY3"/>
                </a:cxn>
              </a:cxnLst>
              <a:rect l="l" t="t" r="r" b="b"/>
              <a:pathLst>
                <a:path w="74056" h="69047">
                  <a:moveTo>
                    <a:pt x="74056" y="69048"/>
                  </a:moveTo>
                  <a:cubicBezTo>
                    <a:pt x="20512" y="66437"/>
                    <a:pt x="20512" y="66437"/>
                    <a:pt x="0" y="0"/>
                  </a:cubicBezTo>
                  <a:cubicBezTo>
                    <a:pt x="15610" y="3143"/>
                    <a:pt x="31807" y="1545"/>
                    <a:pt x="37774" y="8631"/>
                  </a:cubicBezTo>
                  <a:cubicBezTo>
                    <a:pt x="51520" y="24827"/>
                    <a:pt x="60310" y="45233"/>
                    <a:pt x="74056" y="690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6" name="任意多边形: 形状 455"/>
            <p:cNvSpPr/>
            <p:nvPr/>
          </p:nvSpPr>
          <p:spPr>
            <a:xfrm>
              <a:off x="11820067" y="6535243"/>
              <a:ext cx="91317" cy="80769"/>
            </a:xfrm>
            <a:custGeom>
              <a:gdLst>
                <a:gd name="connsiteX0" fmla="*/ 0 w 91317"/>
                <a:gd name="connsiteY0" fmla="*/ 0 h 80769"/>
                <a:gd name="connsiteX1" fmla="*/ 91318 w 91317"/>
                <a:gd name="connsiteY1" fmla="*/ 80769 h 80769"/>
                <a:gd name="connsiteX2" fmla="*/ 0 w 91317"/>
                <a:gd name="connsiteY2" fmla="*/ 0 h 80769"/>
              </a:gdLst>
              <a:cxnLst>
                <a:cxn ang="0">
                  <a:pos x="connsiteX0" y="connsiteY0"/>
                </a:cxn>
                <a:cxn ang="0">
                  <a:pos x="connsiteX1" y="connsiteY1"/>
                </a:cxn>
                <a:cxn ang="0">
                  <a:pos x="connsiteX2" y="connsiteY2"/>
                </a:cxn>
              </a:cxnLst>
              <a:rect l="l" t="t" r="r" b="b"/>
              <a:pathLst>
                <a:path w="91317" h="80769">
                  <a:moveTo>
                    <a:pt x="0" y="0"/>
                  </a:moveTo>
                  <a:cubicBezTo>
                    <a:pt x="48483" y="9697"/>
                    <a:pt x="65585" y="47844"/>
                    <a:pt x="91318" y="80769"/>
                  </a:cubicBezTo>
                  <a:cubicBezTo>
                    <a:pt x="47364" y="79810"/>
                    <a:pt x="14545" y="5045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7" name="任意多边形: 形状 456"/>
            <p:cNvSpPr/>
            <p:nvPr/>
          </p:nvSpPr>
          <p:spPr>
            <a:xfrm>
              <a:off x="10845727" y="5438203"/>
              <a:ext cx="75654" cy="72353"/>
            </a:xfrm>
            <a:custGeom>
              <a:gdLst>
                <a:gd name="connsiteX0" fmla="*/ 75654 w 75654"/>
                <a:gd name="connsiteY0" fmla="*/ 69954 h 72353"/>
                <a:gd name="connsiteX1" fmla="*/ 0 w 75654"/>
                <a:gd name="connsiteY1" fmla="*/ 0 h 72353"/>
                <a:gd name="connsiteX2" fmla="*/ 75654 w 75654"/>
                <a:gd name="connsiteY2" fmla="*/ 69954 h 72353"/>
              </a:gdLst>
              <a:cxnLst>
                <a:cxn ang="0">
                  <a:pos x="connsiteX0" y="connsiteY0"/>
                </a:cxn>
                <a:cxn ang="0">
                  <a:pos x="connsiteX1" y="connsiteY1"/>
                </a:cxn>
                <a:cxn ang="0">
                  <a:pos x="connsiteX2" y="connsiteY2"/>
                </a:cxn>
              </a:cxnLst>
              <a:rect l="l" t="t" r="r" b="b"/>
              <a:pathLst>
                <a:path w="75654" h="72353">
                  <a:moveTo>
                    <a:pt x="75654" y="69954"/>
                  </a:moveTo>
                  <a:cubicBezTo>
                    <a:pt x="38413" y="78691"/>
                    <a:pt x="24082" y="65372"/>
                    <a:pt x="0" y="0"/>
                  </a:cubicBezTo>
                  <a:cubicBezTo>
                    <a:pt x="37987" y="106"/>
                    <a:pt x="59724" y="20245"/>
                    <a:pt x="75654" y="699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8" name="任意多边形: 形状 457"/>
            <p:cNvSpPr/>
            <p:nvPr/>
          </p:nvSpPr>
          <p:spPr>
            <a:xfrm>
              <a:off x="9981277" y="4515838"/>
              <a:ext cx="66351" cy="63697"/>
            </a:xfrm>
            <a:custGeom>
              <a:gdLst>
                <a:gd name="connsiteX0" fmla="*/ 66351 w 66351"/>
                <a:gd name="connsiteY0" fmla="*/ 63477 h 63697"/>
                <a:gd name="connsiteX1" fmla="*/ 21 w 66351"/>
                <a:gd name="connsiteY1" fmla="*/ 12650 h 63697"/>
                <a:gd name="connsiteX2" fmla="*/ 22930 w 66351"/>
                <a:gd name="connsiteY2" fmla="*/ 183 h 63697"/>
                <a:gd name="connsiteX3" fmla="*/ 66351 w 66351"/>
                <a:gd name="connsiteY3" fmla="*/ 63477 h 63697"/>
              </a:gdLst>
              <a:cxnLst>
                <a:cxn ang="0">
                  <a:pos x="connsiteX0" y="connsiteY0"/>
                </a:cxn>
                <a:cxn ang="0">
                  <a:pos x="connsiteX1" y="connsiteY1"/>
                </a:cxn>
                <a:cxn ang="0">
                  <a:pos x="connsiteX2" y="connsiteY2"/>
                </a:cxn>
                <a:cxn ang="0">
                  <a:pos x="connsiteX3" y="connsiteY3"/>
                </a:cxn>
              </a:cxnLst>
              <a:rect l="l" t="t" r="r" b="b"/>
              <a:pathLst>
                <a:path w="66351" h="63696">
                  <a:moveTo>
                    <a:pt x="66351" y="63477"/>
                  </a:moveTo>
                  <a:cubicBezTo>
                    <a:pt x="35557" y="66460"/>
                    <a:pt x="-992" y="38703"/>
                    <a:pt x="21" y="12650"/>
                  </a:cubicBezTo>
                  <a:cubicBezTo>
                    <a:pt x="234" y="7855"/>
                    <a:pt x="16324" y="-1415"/>
                    <a:pt x="22930" y="183"/>
                  </a:cubicBezTo>
                  <a:cubicBezTo>
                    <a:pt x="44774" y="5511"/>
                    <a:pt x="62835" y="33694"/>
                    <a:pt x="66351" y="634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9" name="任意多边形: 形状 458"/>
            <p:cNvSpPr/>
            <p:nvPr/>
          </p:nvSpPr>
          <p:spPr>
            <a:xfrm>
              <a:off x="11375412" y="5984336"/>
              <a:ext cx="83912" cy="78068"/>
            </a:xfrm>
            <a:custGeom>
              <a:gdLst>
                <a:gd name="connsiteX0" fmla="*/ 83912 w 83912"/>
                <a:gd name="connsiteY0" fmla="*/ 78068 h 78068"/>
                <a:gd name="connsiteX1" fmla="*/ 0 w 83912"/>
                <a:gd name="connsiteY1" fmla="*/ 2094 h 78068"/>
                <a:gd name="connsiteX2" fmla="*/ 83912 w 83912"/>
                <a:gd name="connsiteY2" fmla="*/ 78068 h 78068"/>
              </a:gdLst>
              <a:cxnLst>
                <a:cxn ang="0">
                  <a:pos x="connsiteX0" y="connsiteY0"/>
                </a:cxn>
                <a:cxn ang="0">
                  <a:pos x="connsiteX1" y="connsiteY1"/>
                </a:cxn>
                <a:cxn ang="0">
                  <a:pos x="connsiteX2" y="connsiteY2"/>
                </a:cxn>
              </a:cxnLst>
              <a:rect l="l" t="t" r="r" b="b"/>
              <a:pathLst>
                <a:path w="83912" h="78068">
                  <a:moveTo>
                    <a:pt x="83912" y="78068"/>
                  </a:moveTo>
                  <a:cubicBezTo>
                    <a:pt x="38466" y="67200"/>
                    <a:pt x="17848" y="37258"/>
                    <a:pt x="0" y="2094"/>
                  </a:cubicBezTo>
                  <a:cubicBezTo>
                    <a:pt x="33192" y="-7176"/>
                    <a:pt x="55995" y="13656"/>
                    <a:pt x="83912" y="780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0" name="任意多边形: 形状 459"/>
            <p:cNvSpPr/>
            <p:nvPr/>
          </p:nvSpPr>
          <p:spPr>
            <a:xfrm>
              <a:off x="9814461" y="4329120"/>
              <a:ext cx="56668" cy="64735"/>
            </a:xfrm>
            <a:custGeom>
              <a:gdLst>
                <a:gd name="connsiteX0" fmla="*/ 56498 w 56668"/>
                <a:gd name="connsiteY0" fmla="*/ 64736 h 64735"/>
                <a:gd name="connsiteX1" fmla="*/ 24 w 56668"/>
                <a:gd name="connsiteY1" fmla="*/ 643 h 64735"/>
                <a:gd name="connsiteX2" fmla="*/ 56498 w 56668"/>
                <a:gd name="connsiteY2" fmla="*/ 64736 h 64735"/>
              </a:gdLst>
              <a:cxnLst>
                <a:cxn ang="0">
                  <a:pos x="connsiteX0" y="connsiteY0"/>
                </a:cxn>
                <a:cxn ang="0">
                  <a:pos x="connsiteX1" y="connsiteY1"/>
                </a:cxn>
                <a:cxn ang="0">
                  <a:pos x="connsiteX2" y="connsiteY2"/>
                </a:cxn>
              </a:cxnLst>
              <a:rect l="l" t="t" r="r" b="b"/>
              <a:pathLst>
                <a:path w="56667" h="64735">
                  <a:moveTo>
                    <a:pt x="56498" y="64736"/>
                  </a:moveTo>
                  <a:cubicBezTo>
                    <a:pt x="16114" y="63137"/>
                    <a:pt x="-722" y="43318"/>
                    <a:pt x="24" y="643"/>
                  </a:cubicBezTo>
                  <a:cubicBezTo>
                    <a:pt x="37904" y="-4206"/>
                    <a:pt x="58789" y="18491"/>
                    <a:pt x="56498" y="647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1" name="任意多边形: 形状 460"/>
            <p:cNvSpPr/>
            <p:nvPr/>
          </p:nvSpPr>
          <p:spPr>
            <a:xfrm>
              <a:off x="9314795" y="4184779"/>
              <a:ext cx="63005" cy="63710"/>
            </a:xfrm>
            <a:custGeom>
              <a:gdLst>
                <a:gd name="connsiteX0" fmla="*/ 0 w 63005"/>
                <a:gd name="connsiteY0" fmla="*/ 1720 h 63710"/>
                <a:gd name="connsiteX1" fmla="*/ 61962 w 63005"/>
                <a:gd name="connsiteY1" fmla="*/ 39441 h 63710"/>
                <a:gd name="connsiteX2" fmla="*/ 37294 w 63005"/>
                <a:gd name="connsiteY2" fmla="*/ 61604 h 63710"/>
                <a:gd name="connsiteX3" fmla="*/ 0 w 63005"/>
                <a:gd name="connsiteY3" fmla="*/ 1720 h 63710"/>
              </a:gdLst>
              <a:cxnLst>
                <a:cxn ang="0">
                  <a:pos x="connsiteX0" y="connsiteY0"/>
                </a:cxn>
                <a:cxn ang="0">
                  <a:pos x="connsiteX1" y="connsiteY1"/>
                </a:cxn>
                <a:cxn ang="0">
                  <a:pos x="connsiteX2" y="connsiteY2"/>
                </a:cxn>
                <a:cxn ang="0">
                  <a:pos x="connsiteX3" y="connsiteY3"/>
                </a:cxn>
              </a:cxnLst>
              <a:rect l="l" t="t" r="r" b="b"/>
              <a:pathLst>
                <a:path w="63005" h="63710">
                  <a:moveTo>
                    <a:pt x="0" y="1720"/>
                  </a:moveTo>
                  <a:cubicBezTo>
                    <a:pt x="35163" y="-5046"/>
                    <a:pt x="55462" y="8273"/>
                    <a:pt x="61962" y="39441"/>
                  </a:cubicBezTo>
                  <a:cubicBezTo>
                    <a:pt x="66650" y="61924"/>
                    <a:pt x="55036" y="67305"/>
                    <a:pt x="37294" y="61604"/>
                  </a:cubicBezTo>
                  <a:cubicBezTo>
                    <a:pt x="8578" y="52387"/>
                    <a:pt x="4369" y="26974"/>
                    <a:pt x="0" y="1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2" name="任意多边形: 形状 461"/>
            <p:cNvSpPr/>
            <p:nvPr/>
          </p:nvSpPr>
          <p:spPr>
            <a:xfrm>
              <a:off x="9180801" y="4145795"/>
              <a:ext cx="61056" cy="68994"/>
            </a:xfrm>
            <a:custGeom>
              <a:gdLst>
                <a:gd name="connsiteX0" fmla="*/ 12254 w 61056"/>
                <a:gd name="connsiteY0" fmla="*/ 0 h 68994"/>
                <a:gd name="connsiteX1" fmla="*/ 55941 w 61056"/>
                <a:gd name="connsiteY1" fmla="*/ 32020 h 68994"/>
                <a:gd name="connsiteX2" fmla="*/ 61056 w 61056"/>
                <a:gd name="connsiteY2" fmla="*/ 68995 h 68994"/>
                <a:gd name="connsiteX3" fmla="*/ 21151 w 61056"/>
                <a:gd name="connsiteY3" fmla="*/ 58925 h 68994"/>
                <a:gd name="connsiteX4" fmla="*/ 0 w 61056"/>
                <a:gd name="connsiteY4" fmla="*/ 12201 h 68994"/>
                <a:gd name="connsiteX5" fmla="*/ 12254 w 61056"/>
                <a:gd name="connsiteY5" fmla="*/ 0 h 689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56" h="68994">
                  <a:moveTo>
                    <a:pt x="12254" y="0"/>
                  </a:moveTo>
                  <a:cubicBezTo>
                    <a:pt x="27118" y="10389"/>
                    <a:pt x="44700" y="18594"/>
                    <a:pt x="55941" y="32020"/>
                  </a:cubicBezTo>
                  <a:cubicBezTo>
                    <a:pt x="62708" y="40118"/>
                    <a:pt x="59671" y="56368"/>
                    <a:pt x="61056" y="68995"/>
                  </a:cubicBezTo>
                  <a:cubicBezTo>
                    <a:pt x="47364" y="66011"/>
                    <a:pt x="29090" y="67343"/>
                    <a:pt x="21151" y="58925"/>
                  </a:cubicBezTo>
                  <a:cubicBezTo>
                    <a:pt x="10070" y="47151"/>
                    <a:pt x="6713" y="28131"/>
                    <a:pt x="0" y="12201"/>
                  </a:cubicBezTo>
                  <a:cubicBezTo>
                    <a:pt x="4102" y="8152"/>
                    <a:pt x="8205" y="4049"/>
                    <a:pt x="1225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3" name="任意多边形: 形状 462"/>
            <p:cNvSpPr/>
            <p:nvPr/>
          </p:nvSpPr>
          <p:spPr>
            <a:xfrm>
              <a:off x="10610293" y="5119634"/>
              <a:ext cx="68461" cy="73386"/>
            </a:xfrm>
            <a:custGeom>
              <a:gdLst>
                <a:gd name="connsiteX0" fmla="*/ 68462 w 68461"/>
                <a:gd name="connsiteY0" fmla="*/ 73386 h 73386"/>
                <a:gd name="connsiteX1" fmla="*/ 0 w 68461"/>
                <a:gd name="connsiteY1" fmla="*/ 662 h 73386"/>
                <a:gd name="connsiteX2" fmla="*/ 68462 w 68461"/>
                <a:gd name="connsiteY2" fmla="*/ 73386 h 73386"/>
              </a:gdLst>
              <a:cxnLst>
                <a:cxn ang="0">
                  <a:pos x="connsiteX0" y="connsiteY0"/>
                </a:cxn>
                <a:cxn ang="0">
                  <a:pos x="connsiteX1" y="connsiteY1"/>
                </a:cxn>
                <a:cxn ang="0">
                  <a:pos x="connsiteX2" y="connsiteY2"/>
                </a:cxn>
              </a:cxnLst>
              <a:rect l="l" t="t" r="r" b="b"/>
              <a:pathLst>
                <a:path w="68461" h="73386">
                  <a:moveTo>
                    <a:pt x="68462" y="73386"/>
                  </a:moveTo>
                  <a:cubicBezTo>
                    <a:pt x="23602" y="64915"/>
                    <a:pt x="2025" y="41153"/>
                    <a:pt x="0" y="662"/>
                  </a:cubicBezTo>
                  <a:cubicBezTo>
                    <a:pt x="33245" y="-4186"/>
                    <a:pt x="54077" y="17338"/>
                    <a:pt x="68462" y="733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4" name="任意多边形: 形状 463"/>
            <p:cNvSpPr/>
            <p:nvPr/>
          </p:nvSpPr>
          <p:spPr>
            <a:xfrm>
              <a:off x="10437886" y="4931853"/>
              <a:ext cx="64892" cy="68969"/>
            </a:xfrm>
            <a:custGeom>
              <a:gdLst>
                <a:gd name="connsiteX0" fmla="*/ 0 w 64892"/>
                <a:gd name="connsiteY0" fmla="*/ 0 h 68969"/>
                <a:gd name="connsiteX1" fmla="*/ 64892 w 64892"/>
                <a:gd name="connsiteY1" fmla="*/ 68355 h 68969"/>
                <a:gd name="connsiteX2" fmla="*/ 0 w 64892"/>
                <a:gd name="connsiteY2" fmla="*/ 0 h 68969"/>
              </a:gdLst>
              <a:cxnLst>
                <a:cxn ang="0">
                  <a:pos x="connsiteX0" y="connsiteY0"/>
                </a:cxn>
                <a:cxn ang="0">
                  <a:pos x="connsiteX1" y="connsiteY1"/>
                </a:cxn>
                <a:cxn ang="0">
                  <a:pos x="connsiteX2" y="connsiteY2"/>
                </a:cxn>
              </a:cxnLst>
              <a:rect l="l" t="t" r="r" b="b"/>
              <a:pathLst>
                <a:path w="64890" h="68969">
                  <a:moveTo>
                    <a:pt x="0" y="0"/>
                  </a:moveTo>
                  <a:cubicBezTo>
                    <a:pt x="48909" y="13852"/>
                    <a:pt x="63347" y="29622"/>
                    <a:pt x="64892" y="68355"/>
                  </a:cubicBezTo>
                  <a:cubicBezTo>
                    <a:pt x="26692" y="72831"/>
                    <a:pt x="7299" y="5311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5" name="任意多边形: 形状 464"/>
            <p:cNvSpPr/>
            <p:nvPr/>
          </p:nvSpPr>
          <p:spPr>
            <a:xfrm>
              <a:off x="10770499" y="5301864"/>
              <a:ext cx="81088" cy="73952"/>
            </a:xfrm>
            <a:custGeom>
              <a:gdLst>
                <a:gd name="connsiteX0" fmla="*/ 81088 w 81088"/>
                <a:gd name="connsiteY0" fmla="*/ 73951 h 73952"/>
                <a:gd name="connsiteX1" fmla="*/ 0 w 81088"/>
                <a:gd name="connsiteY1" fmla="*/ 322 h 73952"/>
                <a:gd name="connsiteX2" fmla="*/ 81088 w 81088"/>
                <a:gd name="connsiteY2" fmla="*/ 73951 h 73952"/>
              </a:gdLst>
              <a:cxnLst>
                <a:cxn ang="0">
                  <a:pos x="connsiteX0" y="connsiteY0"/>
                </a:cxn>
                <a:cxn ang="0">
                  <a:pos x="connsiteX1" y="connsiteY1"/>
                </a:cxn>
                <a:cxn ang="0">
                  <a:pos x="connsiteX2" y="connsiteY2"/>
                </a:cxn>
              </a:cxnLst>
              <a:rect l="l" t="t" r="r" b="b"/>
              <a:pathLst>
                <a:path w="81088" h="73952">
                  <a:moveTo>
                    <a:pt x="81088" y="73951"/>
                  </a:moveTo>
                  <a:cubicBezTo>
                    <a:pt x="28130" y="74218"/>
                    <a:pt x="21631" y="29997"/>
                    <a:pt x="0" y="322"/>
                  </a:cubicBezTo>
                  <a:cubicBezTo>
                    <a:pt x="38360" y="-2875"/>
                    <a:pt x="61163" y="17477"/>
                    <a:pt x="81088" y="739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6" name="任意多边形: 形状 465"/>
            <p:cNvSpPr/>
            <p:nvPr/>
          </p:nvSpPr>
          <p:spPr>
            <a:xfrm>
              <a:off x="7952428" y="4312807"/>
              <a:ext cx="58797" cy="58938"/>
            </a:xfrm>
            <a:custGeom>
              <a:gdLst>
                <a:gd name="connsiteX0" fmla="*/ 46196 w 58797"/>
                <a:gd name="connsiteY0" fmla="*/ 58938 h 58938"/>
                <a:gd name="connsiteX1" fmla="*/ 4 w 58797"/>
                <a:gd name="connsiteY1" fmla="*/ 20632 h 58938"/>
                <a:gd name="connsiteX2" fmla="*/ 22967 w 58797"/>
                <a:gd name="connsiteY2" fmla="*/ 280 h 58938"/>
                <a:gd name="connsiteX3" fmla="*/ 58769 w 58797"/>
                <a:gd name="connsiteY3" fmla="*/ 39545 h 58938"/>
                <a:gd name="connsiteX4" fmla="*/ 46196 w 58797"/>
                <a:gd name="connsiteY4" fmla="*/ 58938 h 589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97" h="58938">
                  <a:moveTo>
                    <a:pt x="46196" y="58938"/>
                  </a:moveTo>
                  <a:cubicBezTo>
                    <a:pt x="11992" y="58885"/>
                    <a:pt x="-262" y="43221"/>
                    <a:pt x="4" y="20632"/>
                  </a:cubicBezTo>
                  <a:cubicBezTo>
                    <a:pt x="58" y="13439"/>
                    <a:pt x="14283" y="1239"/>
                    <a:pt x="22967" y="280"/>
                  </a:cubicBezTo>
                  <a:cubicBezTo>
                    <a:pt x="49925" y="-2704"/>
                    <a:pt x="57118" y="18714"/>
                    <a:pt x="58769" y="39545"/>
                  </a:cubicBezTo>
                  <a:cubicBezTo>
                    <a:pt x="59409" y="46951"/>
                    <a:pt x="48753" y="55262"/>
                    <a:pt x="46196" y="589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7" name="任意多边形: 形状 466"/>
            <p:cNvSpPr/>
            <p:nvPr/>
          </p:nvSpPr>
          <p:spPr>
            <a:xfrm>
              <a:off x="11458739" y="6109501"/>
              <a:ext cx="77476" cy="78850"/>
            </a:xfrm>
            <a:custGeom>
              <a:gdLst>
                <a:gd name="connsiteX0" fmla="*/ 0 w 77476"/>
                <a:gd name="connsiteY0" fmla="*/ 0 h 78850"/>
                <a:gd name="connsiteX1" fmla="*/ 77466 w 77476"/>
                <a:gd name="connsiteY1" fmla="*/ 78851 h 78850"/>
                <a:gd name="connsiteX2" fmla="*/ 0 w 77476"/>
                <a:gd name="connsiteY2" fmla="*/ 0 h 78850"/>
              </a:gdLst>
              <a:cxnLst>
                <a:cxn ang="0">
                  <a:pos x="connsiteX0" y="connsiteY0"/>
                </a:cxn>
                <a:cxn ang="0">
                  <a:pos x="connsiteX1" y="connsiteY1"/>
                </a:cxn>
                <a:cxn ang="0">
                  <a:pos x="connsiteX2" y="connsiteY2"/>
                </a:cxn>
              </a:cxnLst>
              <a:rect l="l" t="t" r="r" b="b"/>
              <a:pathLst>
                <a:path w="77476" h="78850">
                  <a:moveTo>
                    <a:pt x="0" y="0"/>
                  </a:moveTo>
                  <a:cubicBezTo>
                    <a:pt x="38786" y="4209"/>
                    <a:pt x="78212" y="45552"/>
                    <a:pt x="77466" y="78851"/>
                  </a:cubicBezTo>
                  <a:cubicBezTo>
                    <a:pt x="44807" y="76294"/>
                    <a:pt x="8205" y="4001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8" name="任意多边形: 形状 467"/>
            <p:cNvSpPr/>
            <p:nvPr/>
          </p:nvSpPr>
          <p:spPr>
            <a:xfrm>
              <a:off x="7543427" y="4640326"/>
              <a:ext cx="58755" cy="57593"/>
            </a:xfrm>
            <a:custGeom>
              <a:gdLst>
                <a:gd name="connsiteX0" fmla="*/ 14272 w 58755"/>
                <a:gd name="connsiteY0" fmla="*/ 99 h 57593"/>
                <a:gd name="connsiteX1" fmla="*/ 58492 w 58755"/>
                <a:gd name="connsiteY1" fmla="*/ 35368 h 57593"/>
                <a:gd name="connsiteX2" fmla="*/ 36009 w 58755"/>
                <a:gd name="connsiteY2" fmla="*/ 57265 h 57593"/>
                <a:gd name="connsiteX3" fmla="*/ 47 w 58755"/>
                <a:gd name="connsiteY3" fmla="*/ 19119 h 57593"/>
                <a:gd name="connsiteX4" fmla="*/ 14272 w 58755"/>
                <a:gd name="connsiteY4" fmla="*/ 99 h 575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55" h="57593">
                  <a:moveTo>
                    <a:pt x="14272" y="99"/>
                  </a:moveTo>
                  <a:cubicBezTo>
                    <a:pt x="48956" y="-1340"/>
                    <a:pt x="60730" y="13098"/>
                    <a:pt x="58492" y="35368"/>
                  </a:cubicBezTo>
                  <a:cubicBezTo>
                    <a:pt x="57693" y="43680"/>
                    <a:pt x="44587" y="56253"/>
                    <a:pt x="36009" y="57265"/>
                  </a:cubicBezTo>
                  <a:cubicBezTo>
                    <a:pt x="10009" y="60302"/>
                    <a:pt x="-806" y="41868"/>
                    <a:pt x="47" y="19119"/>
                  </a:cubicBezTo>
                  <a:cubicBezTo>
                    <a:pt x="366" y="10861"/>
                    <a:pt x="11928" y="3029"/>
                    <a:pt x="14272" y="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9" name="任意多边形: 形状 468"/>
            <p:cNvSpPr/>
            <p:nvPr/>
          </p:nvSpPr>
          <p:spPr>
            <a:xfrm>
              <a:off x="7669069" y="4469182"/>
              <a:ext cx="62740" cy="59199"/>
            </a:xfrm>
            <a:custGeom>
              <a:gdLst>
                <a:gd name="connsiteX0" fmla="*/ 53151 w 62740"/>
                <a:gd name="connsiteY0" fmla="*/ 59200 h 59199"/>
                <a:gd name="connsiteX1" fmla="*/ 6426 w 62740"/>
                <a:gd name="connsiteY1" fmla="*/ 46733 h 59199"/>
                <a:gd name="connsiteX2" fmla="*/ 992 w 62740"/>
                <a:gd name="connsiteY2" fmla="*/ 5443 h 59199"/>
                <a:gd name="connsiteX3" fmla="*/ 31680 w 62740"/>
                <a:gd name="connsiteY3" fmla="*/ 1820 h 59199"/>
                <a:gd name="connsiteX4" fmla="*/ 62741 w 62740"/>
                <a:gd name="connsiteY4" fmla="*/ 46626 h 59199"/>
                <a:gd name="connsiteX5" fmla="*/ 53151 w 62740"/>
                <a:gd name="connsiteY5" fmla="*/ 59200 h 591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40" h="59198">
                  <a:moveTo>
                    <a:pt x="53151" y="59200"/>
                  </a:moveTo>
                  <a:cubicBezTo>
                    <a:pt x="37167" y="55524"/>
                    <a:pt x="17455" y="56163"/>
                    <a:pt x="6426" y="46733"/>
                  </a:cubicBezTo>
                  <a:cubicBezTo>
                    <a:pt x="-1725" y="39754"/>
                    <a:pt x="-287" y="19455"/>
                    <a:pt x="992" y="5443"/>
                  </a:cubicBezTo>
                  <a:cubicBezTo>
                    <a:pt x="1205" y="2939"/>
                    <a:pt x="26512" y="-2975"/>
                    <a:pt x="31680" y="1820"/>
                  </a:cubicBezTo>
                  <a:cubicBezTo>
                    <a:pt x="44626" y="13967"/>
                    <a:pt x="52724" y="31336"/>
                    <a:pt x="62741" y="46626"/>
                  </a:cubicBezTo>
                  <a:cubicBezTo>
                    <a:pt x="59544" y="50782"/>
                    <a:pt x="56347" y="54991"/>
                    <a:pt x="53151" y="592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0" name="任意多边形: 形状 469"/>
            <p:cNvSpPr/>
            <p:nvPr/>
          </p:nvSpPr>
          <p:spPr>
            <a:xfrm>
              <a:off x="7339032" y="5162329"/>
              <a:ext cx="67198" cy="56584"/>
            </a:xfrm>
            <a:custGeom>
              <a:gdLst>
                <a:gd name="connsiteX0" fmla="*/ 57076 w 67198"/>
                <a:gd name="connsiteY0" fmla="*/ 56584 h 56584"/>
                <a:gd name="connsiteX1" fmla="*/ 4118 w 67198"/>
                <a:gd name="connsiteY1" fmla="*/ 36712 h 56584"/>
                <a:gd name="connsiteX2" fmla="*/ 2520 w 67198"/>
                <a:gd name="connsiteY2" fmla="*/ 6343 h 56584"/>
                <a:gd name="connsiteX3" fmla="*/ 41519 w 67198"/>
                <a:gd name="connsiteY3" fmla="*/ 2880 h 56584"/>
                <a:gd name="connsiteX4" fmla="*/ 67199 w 67198"/>
                <a:gd name="connsiteY4" fmla="*/ 43318 h 56584"/>
                <a:gd name="connsiteX5" fmla="*/ 57076 w 67198"/>
                <a:gd name="connsiteY5" fmla="*/ 56584 h 56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98" h="56584">
                  <a:moveTo>
                    <a:pt x="57076" y="56584"/>
                  </a:moveTo>
                  <a:cubicBezTo>
                    <a:pt x="39175" y="50351"/>
                    <a:pt x="19941" y="46355"/>
                    <a:pt x="4118" y="36712"/>
                  </a:cubicBezTo>
                  <a:cubicBezTo>
                    <a:pt x="-1157" y="33515"/>
                    <a:pt x="-997" y="7835"/>
                    <a:pt x="2520" y="6343"/>
                  </a:cubicBezTo>
                  <a:cubicBezTo>
                    <a:pt x="14454" y="1388"/>
                    <a:pt x="33048" y="-3140"/>
                    <a:pt x="41519" y="2880"/>
                  </a:cubicBezTo>
                  <a:cubicBezTo>
                    <a:pt x="53560" y="11405"/>
                    <a:pt x="58941" y="29413"/>
                    <a:pt x="67199" y="43318"/>
                  </a:cubicBezTo>
                  <a:cubicBezTo>
                    <a:pt x="63842" y="47740"/>
                    <a:pt x="60486" y="52162"/>
                    <a:pt x="57076" y="565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1" name="任意多边形: 形状 470"/>
            <p:cNvSpPr/>
            <p:nvPr/>
          </p:nvSpPr>
          <p:spPr>
            <a:xfrm>
              <a:off x="8479224" y="4034027"/>
              <a:ext cx="57451" cy="56654"/>
            </a:xfrm>
            <a:custGeom>
              <a:gdLst>
                <a:gd name="connsiteX0" fmla="*/ 57451 w 57451"/>
                <a:gd name="connsiteY0" fmla="*/ 54548 h 56654"/>
                <a:gd name="connsiteX1" fmla="*/ 18 w 57451"/>
                <a:gd name="connsiteY1" fmla="*/ 23647 h 56654"/>
                <a:gd name="connsiteX2" fmla="*/ 15468 w 57451"/>
                <a:gd name="connsiteY2" fmla="*/ 791 h 56654"/>
                <a:gd name="connsiteX3" fmla="*/ 57451 w 57451"/>
                <a:gd name="connsiteY3" fmla="*/ 54548 h 56654"/>
              </a:gdLst>
              <a:cxnLst>
                <a:cxn ang="0">
                  <a:pos x="connsiteX0" y="connsiteY0"/>
                </a:cxn>
                <a:cxn ang="0">
                  <a:pos x="connsiteX1" y="connsiteY1"/>
                </a:cxn>
                <a:cxn ang="0">
                  <a:pos x="connsiteX2" y="connsiteY2"/>
                </a:cxn>
                <a:cxn ang="0">
                  <a:pos x="connsiteX3" y="connsiteY3"/>
                </a:cxn>
              </a:cxnLst>
              <a:rect l="l" t="t" r="r" b="b"/>
              <a:pathLst>
                <a:path w="57451" h="56653">
                  <a:moveTo>
                    <a:pt x="57451" y="54548"/>
                  </a:moveTo>
                  <a:cubicBezTo>
                    <a:pt x="18345" y="61101"/>
                    <a:pt x="1936" y="52790"/>
                    <a:pt x="18" y="23647"/>
                  </a:cubicBezTo>
                  <a:cubicBezTo>
                    <a:pt x="-462" y="16081"/>
                    <a:pt x="8862" y="1963"/>
                    <a:pt x="15468" y="791"/>
                  </a:cubicBezTo>
                  <a:cubicBezTo>
                    <a:pt x="43013" y="-4164"/>
                    <a:pt x="56865" y="14217"/>
                    <a:pt x="57451" y="545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2" name="任意多边形: 形状 471"/>
            <p:cNvSpPr/>
            <p:nvPr/>
          </p:nvSpPr>
          <p:spPr>
            <a:xfrm>
              <a:off x="9570034" y="4249654"/>
              <a:ext cx="57052" cy="66096"/>
            </a:xfrm>
            <a:custGeom>
              <a:gdLst>
                <a:gd name="connsiteX0" fmla="*/ 54783 w 57052"/>
                <a:gd name="connsiteY0" fmla="*/ 66097 h 66096"/>
                <a:gd name="connsiteX1" fmla="*/ 67 w 57052"/>
                <a:gd name="connsiteY1" fmla="*/ 13139 h 66096"/>
                <a:gd name="connsiteX2" fmla="*/ 20632 w 57052"/>
                <a:gd name="connsiteY2" fmla="*/ 86 h 66096"/>
                <a:gd name="connsiteX3" fmla="*/ 54783 w 57052"/>
                <a:gd name="connsiteY3" fmla="*/ 66097 h 66096"/>
              </a:gdLst>
              <a:cxnLst>
                <a:cxn ang="0">
                  <a:pos x="connsiteX0" y="connsiteY0"/>
                </a:cxn>
                <a:cxn ang="0">
                  <a:pos x="connsiteX1" y="connsiteY1"/>
                </a:cxn>
                <a:cxn ang="0">
                  <a:pos x="connsiteX2" y="connsiteY2"/>
                </a:cxn>
                <a:cxn ang="0">
                  <a:pos x="connsiteX3" y="connsiteY3"/>
                </a:cxn>
              </a:cxnLst>
              <a:rect l="l" t="t" r="r" b="b"/>
              <a:pathLst>
                <a:path w="57052" h="66096">
                  <a:moveTo>
                    <a:pt x="54783" y="66097"/>
                  </a:moveTo>
                  <a:cubicBezTo>
                    <a:pt x="24095" y="63806"/>
                    <a:pt x="-1478" y="40470"/>
                    <a:pt x="67" y="13139"/>
                  </a:cubicBezTo>
                  <a:cubicBezTo>
                    <a:pt x="333" y="8131"/>
                    <a:pt x="14292" y="-980"/>
                    <a:pt x="20632" y="86"/>
                  </a:cubicBezTo>
                  <a:cubicBezTo>
                    <a:pt x="47643" y="4508"/>
                    <a:pt x="63147" y="36421"/>
                    <a:pt x="54783" y="660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3" name="任意多边形: 形状 472"/>
            <p:cNvSpPr/>
            <p:nvPr/>
          </p:nvSpPr>
          <p:spPr>
            <a:xfrm>
              <a:off x="6848300" y="6097241"/>
              <a:ext cx="60360" cy="65857"/>
            </a:xfrm>
            <a:custGeom>
              <a:gdLst>
                <a:gd name="connsiteX0" fmla="*/ 25741 w 60360"/>
                <a:gd name="connsiteY0" fmla="*/ 65858 h 65857"/>
                <a:gd name="connsiteX1" fmla="*/ 487 w 60360"/>
                <a:gd name="connsiteY1" fmla="*/ 26912 h 65857"/>
                <a:gd name="connsiteX2" fmla="*/ 32134 w 60360"/>
                <a:gd name="connsiteY2" fmla="*/ 166 h 65857"/>
                <a:gd name="connsiteX3" fmla="*/ 59732 w 60360"/>
                <a:gd name="connsiteY3" fmla="*/ 33891 h 65857"/>
                <a:gd name="connsiteX4" fmla="*/ 25741 w 60360"/>
                <a:gd name="connsiteY4" fmla="*/ 65858 h 6585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360" h="65857">
                  <a:moveTo>
                    <a:pt x="25741" y="65858"/>
                  </a:moveTo>
                  <a:cubicBezTo>
                    <a:pt x="14393" y="49022"/>
                    <a:pt x="2565" y="38793"/>
                    <a:pt x="487" y="26912"/>
                  </a:cubicBezTo>
                  <a:cubicBezTo>
                    <a:pt x="-3295" y="4855"/>
                    <a:pt x="15671" y="1605"/>
                    <a:pt x="32134" y="166"/>
                  </a:cubicBezTo>
                  <a:cubicBezTo>
                    <a:pt x="56908" y="-2018"/>
                    <a:pt x="62449" y="17748"/>
                    <a:pt x="59732" y="33891"/>
                  </a:cubicBezTo>
                  <a:cubicBezTo>
                    <a:pt x="58080" y="44120"/>
                    <a:pt x="41511" y="51846"/>
                    <a:pt x="25741" y="658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4" name="任意多边形: 形状 473"/>
            <p:cNvSpPr/>
            <p:nvPr/>
          </p:nvSpPr>
          <p:spPr>
            <a:xfrm>
              <a:off x="7415603" y="4815068"/>
              <a:ext cx="61222" cy="56900"/>
            </a:xfrm>
            <a:custGeom>
              <a:gdLst>
                <a:gd name="connsiteX0" fmla="*/ 37885 w 61222"/>
                <a:gd name="connsiteY0" fmla="*/ 56901 h 56900"/>
                <a:gd name="connsiteX1" fmla="*/ 4 w 61222"/>
                <a:gd name="connsiteY1" fmla="*/ 21098 h 56900"/>
                <a:gd name="connsiteX2" fmla="*/ 31758 w 61222"/>
                <a:gd name="connsiteY2" fmla="*/ 0 h 56900"/>
                <a:gd name="connsiteX3" fmla="*/ 61061 w 61222"/>
                <a:gd name="connsiteY3" fmla="*/ 33672 h 56900"/>
                <a:gd name="connsiteX4" fmla="*/ 37885 w 61222"/>
                <a:gd name="connsiteY4" fmla="*/ 56901 h 56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222" h="56900">
                  <a:moveTo>
                    <a:pt x="37885" y="56901"/>
                  </a:moveTo>
                  <a:cubicBezTo>
                    <a:pt x="11619" y="52372"/>
                    <a:pt x="324" y="41717"/>
                    <a:pt x="4" y="21098"/>
                  </a:cubicBezTo>
                  <a:cubicBezTo>
                    <a:pt x="-315" y="-1065"/>
                    <a:pt x="16467" y="53"/>
                    <a:pt x="31758" y="0"/>
                  </a:cubicBezTo>
                  <a:cubicBezTo>
                    <a:pt x="54454" y="-53"/>
                    <a:pt x="62499" y="15983"/>
                    <a:pt x="61061" y="33672"/>
                  </a:cubicBezTo>
                  <a:cubicBezTo>
                    <a:pt x="60368" y="41983"/>
                    <a:pt x="46036" y="49175"/>
                    <a:pt x="37885" y="569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5" name="任意多边形: 形状 474"/>
            <p:cNvSpPr/>
            <p:nvPr/>
          </p:nvSpPr>
          <p:spPr>
            <a:xfrm>
              <a:off x="11633809" y="6283133"/>
              <a:ext cx="90465" cy="79713"/>
            </a:xfrm>
            <a:custGeom>
              <a:gdLst>
                <a:gd name="connsiteX0" fmla="*/ 0 w 90465"/>
                <a:gd name="connsiteY0" fmla="*/ 0 h 79713"/>
                <a:gd name="connsiteX1" fmla="*/ 90465 w 90465"/>
                <a:gd name="connsiteY1" fmla="*/ 79703 h 79713"/>
                <a:gd name="connsiteX2" fmla="*/ 0 w 90465"/>
                <a:gd name="connsiteY2" fmla="*/ 0 h 79713"/>
              </a:gdLst>
              <a:cxnLst>
                <a:cxn ang="0">
                  <a:pos x="connsiteX0" y="connsiteY0"/>
                </a:cxn>
                <a:cxn ang="0">
                  <a:pos x="connsiteX1" y="connsiteY1"/>
                </a:cxn>
                <a:cxn ang="0">
                  <a:pos x="connsiteX2" y="connsiteY2"/>
                </a:cxn>
              </a:cxnLst>
              <a:rect l="l" t="t" r="r" b="b"/>
              <a:pathLst>
                <a:path w="90465" h="79713">
                  <a:moveTo>
                    <a:pt x="0" y="0"/>
                  </a:moveTo>
                  <a:cubicBezTo>
                    <a:pt x="50188" y="8738"/>
                    <a:pt x="71499" y="42356"/>
                    <a:pt x="90465" y="79703"/>
                  </a:cubicBezTo>
                  <a:cubicBezTo>
                    <a:pt x="57753" y="80236"/>
                    <a:pt x="34630" y="6009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6" name="任意多边形: 形状 475"/>
            <p:cNvSpPr/>
            <p:nvPr/>
          </p:nvSpPr>
          <p:spPr>
            <a:xfrm>
              <a:off x="7153900" y="5174659"/>
              <a:ext cx="59298" cy="52396"/>
            </a:xfrm>
            <a:custGeom>
              <a:gdLst>
                <a:gd name="connsiteX0" fmla="*/ 58453 w 59298"/>
                <a:gd name="connsiteY0" fmla="*/ 49156 h 52396"/>
                <a:gd name="connsiteX1" fmla="*/ 221 w 59298"/>
                <a:gd name="connsiteY1" fmla="*/ 21398 h 52396"/>
                <a:gd name="connsiteX2" fmla="*/ 29843 w 59298"/>
                <a:gd name="connsiteY2" fmla="*/ 193 h 52396"/>
                <a:gd name="connsiteX3" fmla="*/ 58453 w 59298"/>
                <a:gd name="connsiteY3" fmla="*/ 49156 h 52396"/>
              </a:gdLst>
              <a:cxnLst>
                <a:cxn ang="0">
                  <a:pos x="connsiteX0" y="connsiteY0"/>
                </a:cxn>
                <a:cxn ang="0">
                  <a:pos x="connsiteX1" y="connsiteY1"/>
                </a:cxn>
                <a:cxn ang="0">
                  <a:pos x="connsiteX2" y="connsiteY2"/>
                </a:cxn>
                <a:cxn ang="0">
                  <a:pos x="connsiteX3" y="connsiteY3"/>
                </a:cxn>
              </a:cxnLst>
              <a:rect l="l" t="t" r="r" b="b"/>
              <a:pathLst>
                <a:path w="59298" h="52396">
                  <a:moveTo>
                    <a:pt x="58453" y="49156"/>
                  </a:moveTo>
                  <a:cubicBezTo>
                    <a:pt x="12954" y="57041"/>
                    <a:pt x="3098" y="51553"/>
                    <a:pt x="221" y="21398"/>
                  </a:cubicBezTo>
                  <a:cubicBezTo>
                    <a:pt x="-2230" y="-4335"/>
                    <a:pt x="16257" y="460"/>
                    <a:pt x="29843" y="193"/>
                  </a:cubicBezTo>
                  <a:cubicBezTo>
                    <a:pt x="55469" y="-286"/>
                    <a:pt x="61863" y="11062"/>
                    <a:pt x="58453" y="491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7" name="任意多边形: 形状 476"/>
            <p:cNvSpPr/>
            <p:nvPr/>
          </p:nvSpPr>
          <p:spPr>
            <a:xfrm>
              <a:off x="8866783" y="3941582"/>
              <a:ext cx="57645" cy="64892"/>
            </a:xfrm>
            <a:custGeom>
              <a:gdLst>
                <a:gd name="connsiteX0" fmla="*/ 45765 w 57645"/>
                <a:gd name="connsiteY0" fmla="*/ 64892 h 64892"/>
                <a:gd name="connsiteX1" fmla="*/ 3516 w 57645"/>
                <a:gd name="connsiteY1" fmla="*/ 37401 h 64892"/>
                <a:gd name="connsiteX2" fmla="*/ 1118 w 57645"/>
                <a:gd name="connsiteY2" fmla="*/ 0 h 64892"/>
                <a:gd name="connsiteX3" fmla="*/ 40650 w 57645"/>
                <a:gd name="connsiteY3" fmla="*/ 12094 h 64892"/>
                <a:gd name="connsiteX4" fmla="*/ 57646 w 57645"/>
                <a:gd name="connsiteY4" fmla="*/ 53384 h 64892"/>
                <a:gd name="connsiteX5" fmla="*/ 45765 w 57645"/>
                <a:gd name="connsiteY5" fmla="*/ 64892 h 64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 h="64890">
                  <a:moveTo>
                    <a:pt x="45765" y="64892"/>
                  </a:moveTo>
                  <a:cubicBezTo>
                    <a:pt x="31327" y="56048"/>
                    <a:pt x="13745" y="49761"/>
                    <a:pt x="3516" y="37401"/>
                  </a:cubicBezTo>
                  <a:cubicBezTo>
                    <a:pt x="-2931" y="29622"/>
                    <a:pt x="1544" y="12787"/>
                    <a:pt x="1118" y="0"/>
                  </a:cubicBezTo>
                  <a:cubicBezTo>
                    <a:pt x="14651" y="3676"/>
                    <a:pt x="31966" y="3516"/>
                    <a:pt x="40650" y="12094"/>
                  </a:cubicBezTo>
                  <a:cubicBezTo>
                    <a:pt x="50400" y="21737"/>
                    <a:pt x="52318" y="39266"/>
                    <a:pt x="57646" y="53384"/>
                  </a:cubicBezTo>
                  <a:cubicBezTo>
                    <a:pt x="53703" y="57220"/>
                    <a:pt x="49761" y="61056"/>
                    <a:pt x="45765" y="648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8" name="任意多边形: 形状 477"/>
            <p:cNvSpPr/>
            <p:nvPr/>
          </p:nvSpPr>
          <p:spPr>
            <a:xfrm>
              <a:off x="10258607" y="4747118"/>
              <a:ext cx="71984" cy="67104"/>
            </a:xfrm>
            <a:custGeom>
              <a:gdLst>
                <a:gd name="connsiteX0" fmla="*/ 0 w 71984"/>
                <a:gd name="connsiteY0" fmla="*/ 501 h 67104"/>
                <a:gd name="connsiteX1" fmla="*/ 71978 w 71984"/>
                <a:gd name="connsiteY1" fmla="*/ 52074 h 67104"/>
                <a:gd name="connsiteX2" fmla="*/ 64040 w 71984"/>
                <a:gd name="connsiteY2" fmla="*/ 66725 h 67104"/>
                <a:gd name="connsiteX3" fmla="*/ 41130 w 71984"/>
                <a:gd name="connsiteY3" fmla="*/ 62250 h 67104"/>
                <a:gd name="connsiteX4" fmla="*/ 0 w 71984"/>
                <a:gd name="connsiteY4" fmla="*/ 501 h 671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984" h="67104">
                  <a:moveTo>
                    <a:pt x="0" y="501"/>
                  </a:moveTo>
                  <a:cubicBezTo>
                    <a:pt x="37667" y="-3921"/>
                    <a:pt x="70646" y="21546"/>
                    <a:pt x="71978" y="52074"/>
                  </a:cubicBezTo>
                  <a:cubicBezTo>
                    <a:pt x="72191" y="57082"/>
                    <a:pt x="67396" y="66299"/>
                    <a:pt x="64040" y="66725"/>
                  </a:cubicBezTo>
                  <a:cubicBezTo>
                    <a:pt x="56474" y="67684"/>
                    <a:pt x="44860" y="67045"/>
                    <a:pt x="41130" y="62250"/>
                  </a:cubicBezTo>
                  <a:cubicBezTo>
                    <a:pt x="26532" y="43336"/>
                    <a:pt x="14385" y="22558"/>
                    <a:pt x="0" y="5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9" name="任意多边形: 形状 478"/>
            <p:cNvSpPr/>
            <p:nvPr/>
          </p:nvSpPr>
          <p:spPr>
            <a:xfrm>
              <a:off x="7237269" y="4821643"/>
              <a:ext cx="65336" cy="55919"/>
            </a:xfrm>
            <a:custGeom>
              <a:gdLst>
                <a:gd name="connsiteX0" fmla="*/ 55054 w 65336"/>
                <a:gd name="connsiteY0" fmla="*/ 55920 h 55919"/>
                <a:gd name="connsiteX1" fmla="*/ 4706 w 65336"/>
                <a:gd name="connsiteY1" fmla="*/ 36740 h 55919"/>
                <a:gd name="connsiteX2" fmla="*/ 2149 w 65336"/>
                <a:gd name="connsiteY2" fmla="*/ 6638 h 55919"/>
                <a:gd name="connsiteX3" fmla="*/ 39870 w 65336"/>
                <a:gd name="connsiteY3" fmla="*/ 2696 h 55919"/>
                <a:gd name="connsiteX4" fmla="*/ 65336 w 65336"/>
                <a:gd name="connsiteY4" fmla="*/ 42920 h 55919"/>
                <a:gd name="connsiteX5" fmla="*/ 55054 w 65336"/>
                <a:gd name="connsiteY5" fmla="*/ 55920 h 559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36" h="55919">
                  <a:moveTo>
                    <a:pt x="55054" y="55920"/>
                  </a:moveTo>
                  <a:cubicBezTo>
                    <a:pt x="38005" y="49900"/>
                    <a:pt x="19518" y="46223"/>
                    <a:pt x="4706" y="36740"/>
                  </a:cubicBezTo>
                  <a:cubicBezTo>
                    <a:pt x="-834" y="33170"/>
                    <a:pt x="-1207" y="8130"/>
                    <a:pt x="2149" y="6638"/>
                  </a:cubicBezTo>
                  <a:cubicBezTo>
                    <a:pt x="13551" y="1524"/>
                    <a:pt x="31878" y="-3112"/>
                    <a:pt x="39870" y="2696"/>
                  </a:cubicBezTo>
                  <a:cubicBezTo>
                    <a:pt x="51804" y="11380"/>
                    <a:pt x="57185" y="29068"/>
                    <a:pt x="65336" y="42920"/>
                  </a:cubicBezTo>
                  <a:cubicBezTo>
                    <a:pt x="61980" y="47236"/>
                    <a:pt x="58517" y="51551"/>
                    <a:pt x="55054" y="559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0" name="任意多边形: 形状 479"/>
            <p:cNvSpPr/>
            <p:nvPr/>
          </p:nvSpPr>
          <p:spPr>
            <a:xfrm>
              <a:off x="8723198" y="3915354"/>
              <a:ext cx="55511" cy="59251"/>
            </a:xfrm>
            <a:custGeom>
              <a:gdLst>
                <a:gd name="connsiteX0" fmla="*/ 55411 w 55511"/>
                <a:gd name="connsiteY0" fmla="*/ 58674 h 59251"/>
                <a:gd name="connsiteX1" fmla="*/ 2 w 55511"/>
                <a:gd name="connsiteY1" fmla="*/ 20847 h 59251"/>
                <a:gd name="connsiteX2" fmla="*/ 15719 w 55511"/>
                <a:gd name="connsiteY2" fmla="*/ 335 h 59251"/>
                <a:gd name="connsiteX3" fmla="*/ 55411 w 55511"/>
                <a:gd name="connsiteY3" fmla="*/ 58674 h 59251"/>
              </a:gdLst>
              <a:cxnLst>
                <a:cxn ang="0">
                  <a:pos x="connsiteX0" y="connsiteY0"/>
                </a:cxn>
                <a:cxn ang="0">
                  <a:pos x="connsiteX1" y="connsiteY1"/>
                </a:cxn>
                <a:cxn ang="0">
                  <a:pos x="connsiteX2" y="connsiteY2"/>
                </a:cxn>
                <a:cxn ang="0">
                  <a:pos x="connsiteX3" y="connsiteY3"/>
                </a:cxn>
              </a:cxnLst>
              <a:rect l="l" t="t" r="r" b="b"/>
              <a:pathLst>
                <a:path w="55511" h="59251">
                  <a:moveTo>
                    <a:pt x="55411" y="58674"/>
                  </a:moveTo>
                  <a:cubicBezTo>
                    <a:pt x="19715" y="62190"/>
                    <a:pt x="695" y="49670"/>
                    <a:pt x="2" y="20847"/>
                  </a:cubicBezTo>
                  <a:cubicBezTo>
                    <a:pt x="-158" y="13814"/>
                    <a:pt x="9326" y="1240"/>
                    <a:pt x="15719" y="335"/>
                  </a:cubicBezTo>
                  <a:cubicBezTo>
                    <a:pt x="40653" y="-3182"/>
                    <a:pt x="56956" y="21326"/>
                    <a:pt x="55411" y="586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1" name="任意多边形: 形状 480"/>
            <p:cNvSpPr/>
            <p:nvPr/>
          </p:nvSpPr>
          <p:spPr>
            <a:xfrm>
              <a:off x="10944983" y="5484821"/>
              <a:ext cx="79863" cy="76773"/>
            </a:xfrm>
            <a:custGeom>
              <a:gdLst>
                <a:gd name="connsiteX0" fmla="*/ 0 w 79863"/>
                <a:gd name="connsiteY0" fmla="*/ 0 h 76773"/>
                <a:gd name="connsiteX1" fmla="*/ 79863 w 79863"/>
                <a:gd name="connsiteY1" fmla="*/ 76773 h 76773"/>
                <a:gd name="connsiteX2" fmla="*/ 0 w 79863"/>
                <a:gd name="connsiteY2" fmla="*/ 0 h 76773"/>
              </a:gdLst>
              <a:cxnLst>
                <a:cxn ang="0">
                  <a:pos x="connsiteX0" y="connsiteY0"/>
                </a:cxn>
                <a:cxn ang="0">
                  <a:pos x="connsiteX1" y="connsiteY1"/>
                </a:cxn>
                <a:cxn ang="0">
                  <a:pos x="connsiteX2" y="connsiteY2"/>
                </a:cxn>
              </a:cxnLst>
              <a:rect l="l" t="t" r="r" b="b"/>
              <a:pathLst>
                <a:path w="79863" h="76773">
                  <a:moveTo>
                    <a:pt x="0" y="0"/>
                  </a:moveTo>
                  <a:cubicBezTo>
                    <a:pt x="51093" y="5541"/>
                    <a:pt x="68302" y="36335"/>
                    <a:pt x="79863" y="76773"/>
                  </a:cubicBezTo>
                  <a:cubicBezTo>
                    <a:pt x="29782" y="76027"/>
                    <a:pt x="20991" y="3633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2" name="任意多边形: 形状 481"/>
            <p:cNvSpPr/>
            <p:nvPr/>
          </p:nvSpPr>
          <p:spPr>
            <a:xfrm>
              <a:off x="9264857" y="4025707"/>
              <a:ext cx="61396" cy="66331"/>
            </a:xfrm>
            <a:custGeom>
              <a:gdLst>
                <a:gd name="connsiteX0" fmla="*/ 10831 w 61396"/>
                <a:gd name="connsiteY0" fmla="*/ 0 h 66331"/>
                <a:gd name="connsiteX1" fmla="*/ 60806 w 61396"/>
                <a:gd name="connsiteY1" fmla="*/ 54876 h 66331"/>
                <a:gd name="connsiteX2" fmla="*/ 39708 w 61396"/>
                <a:gd name="connsiteY2" fmla="*/ 66331 h 66331"/>
                <a:gd name="connsiteX3" fmla="*/ 549 w 61396"/>
                <a:gd name="connsiteY3" fmla="*/ 12574 h 66331"/>
                <a:gd name="connsiteX4" fmla="*/ 10831 w 61396"/>
                <a:gd name="connsiteY4" fmla="*/ 0 h 663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396" h="66331">
                  <a:moveTo>
                    <a:pt x="10831" y="0"/>
                  </a:moveTo>
                  <a:cubicBezTo>
                    <a:pt x="32942" y="799"/>
                    <a:pt x="66240" y="38999"/>
                    <a:pt x="60806" y="54876"/>
                  </a:cubicBezTo>
                  <a:cubicBezTo>
                    <a:pt x="58835" y="60630"/>
                    <a:pt x="47060" y="66277"/>
                    <a:pt x="39708" y="66331"/>
                  </a:cubicBezTo>
                  <a:cubicBezTo>
                    <a:pt x="21647" y="66490"/>
                    <a:pt x="-4086" y="30581"/>
                    <a:pt x="549" y="12574"/>
                  </a:cubicBezTo>
                  <a:cubicBezTo>
                    <a:pt x="1987" y="6979"/>
                    <a:pt x="8487" y="2717"/>
                    <a:pt x="108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3" name="任意多边形: 形状 482"/>
            <p:cNvSpPr/>
            <p:nvPr/>
          </p:nvSpPr>
          <p:spPr>
            <a:xfrm>
              <a:off x="11732958" y="6412491"/>
              <a:ext cx="81355" cy="76346"/>
            </a:xfrm>
            <a:custGeom>
              <a:gdLst>
                <a:gd name="connsiteX0" fmla="*/ 81355 w 81355"/>
                <a:gd name="connsiteY0" fmla="*/ 76347 h 76346"/>
                <a:gd name="connsiteX1" fmla="*/ 0 w 81355"/>
                <a:gd name="connsiteY1" fmla="*/ 0 h 76346"/>
                <a:gd name="connsiteX2" fmla="*/ 81355 w 81355"/>
                <a:gd name="connsiteY2" fmla="*/ 76347 h 76346"/>
              </a:gdLst>
              <a:cxnLst>
                <a:cxn ang="0">
                  <a:pos x="connsiteX0" y="connsiteY0"/>
                </a:cxn>
                <a:cxn ang="0">
                  <a:pos x="connsiteX1" y="connsiteY1"/>
                </a:cxn>
                <a:cxn ang="0">
                  <a:pos x="connsiteX2" y="connsiteY2"/>
                </a:cxn>
              </a:cxnLst>
              <a:rect l="l" t="t" r="r" b="b"/>
              <a:pathLst>
                <a:path w="81355" h="76346">
                  <a:moveTo>
                    <a:pt x="81355" y="76347"/>
                  </a:moveTo>
                  <a:cubicBezTo>
                    <a:pt x="36442" y="72351"/>
                    <a:pt x="9537" y="46245"/>
                    <a:pt x="0" y="0"/>
                  </a:cubicBezTo>
                  <a:cubicBezTo>
                    <a:pt x="34577" y="8471"/>
                    <a:pt x="54716" y="27065"/>
                    <a:pt x="81355" y="763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4" name="任意多边形: 形状 483"/>
            <p:cNvSpPr/>
            <p:nvPr/>
          </p:nvSpPr>
          <p:spPr>
            <a:xfrm>
              <a:off x="6789735" y="5925383"/>
              <a:ext cx="62627" cy="64989"/>
            </a:xfrm>
            <a:custGeom>
              <a:gdLst>
                <a:gd name="connsiteX0" fmla="*/ 29376 w 62627"/>
                <a:gd name="connsiteY0" fmla="*/ 64990 h 64989"/>
                <a:gd name="connsiteX1" fmla="*/ 979 w 62627"/>
                <a:gd name="connsiteY1" fmla="*/ 23753 h 64989"/>
                <a:gd name="connsiteX2" fmla="*/ 29909 w 62627"/>
                <a:gd name="connsiteY2" fmla="*/ 151 h 64989"/>
                <a:gd name="connsiteX3" fmla="*/ 62355 w 62627"/>
                <a:gd name="connsiteY3" fmla="*/ 30306 h 64989"/>
                <a:gd name="connsiteX4" fmla="*/ 29376 w 62627"/>
                <a:gd name="connsiteY4" fmla="*/ 64990 h 64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627" h="64989">
                  <a:moveTo>
                    <a:pt x="29376" y="64990"/>
                  </a:moveTo>
                  <a:cubicBezTo>
                    <a:pt x="16110" y="46449"/>
                    <a:pt x="4122" y="36220"/>
                    <a:pt x="979" y="23753"/>
                  </a:cubicBezTo>
                  <a:cubicBezTo>
                    <a:pt x="-4828" y="1003"/>
                    <a:pt x="16536" y="1270"/>
                    <a:pt x="29909" y="151"/>
                  </a:cubicBezTo>
                  <a:cubicBezTo>
                    <a:pt x="49835" y="-1501"/>
                    <a:pt x="64859" y="10540"/>
                    <a:pt x="62355" y="30306"/>
                  </a:cubicBezTo>
                  <a:cubicBezTo>
                    <a:pt x="61023" y="40376"/>
                    <a:pt x="45626" y="48634"/>
                    <a:pt x="29376" y="64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5" name="任意多边形: 形状 484"/>
            <p:cNvSpPr/>
            <p:nvPr/>
          </p:nvSpPr>
          <p:spPr>
            <a:xfrm>
              <a:off x="7494879" y="4470829"/>
              <a:ext cx="59144" cy="54806"/>
            </a:xfrm>
            <a:custGeom>
              <a:gdLst>
                <a:gd name="connsiteX0" fmla="*/ 43693 w 59144"/>
                <a:gd name="connsiteY0" fmla="*/ 54782 h 54806"/>
                <a:gd name="connsiteX1" fmla="*/ 5 w 59144"/>
                <a:gd name="connsiteY1" fmla="*/ 18234 h 54806"/>
                <a:gd name="connsiteX2" fmla="*/ 23181 w 59144"/>
                <a:gd name="connsiteY2" fmla="*/ 66 h 54806"/>
                <a:gd name="connsiteX3" fmla="*/ 59144 w 59144"/>
                <a:gd name="connsiteY3" fmla="*/ 36082 h 54806"/>
                <a:gd name="connsiteX4" fmla="*/ 43693 w 59144"/>
                <a:gd name="connsiteY4" fmla="*/ 54782 h 548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144" h="54806">
                  <a:moveTo>
                    <a:pt x="43693" y="54782"/>
                  </a:moveTo>
                  <a:cubicBezTo>
                    <a:pt x="9382" y="55528"/>
                    <a:pt x="-261" y="39012"/>
                    <a:pt x="5" y="18234"/>
                  </a:cubicBezTo>
                  <a:cubicBezTo>
                    <a:pt x="112" y="11734"/>
                    <a:pt x="14763" y="493"/>
                    <a:pt x="23181" y="66"/>
                  </a:cubicBezTo>
                  <a:cubicBezTo>
                    <a:pt x="46090" y="-1159"/>
                    <a:pt x="58984" y="14718"/>
                    <a:pt x="59144" y="36082"/>
                  </a:cubicBezTo>
                  <a:cubicBezTo>
                    <a:pt x="59250" y="43807"/>
                    <a:pt x="46410" y="51692"/>
                    <a:pt x="43693" y="547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6" name="任意多边形: 形状 485"/>
            <p:cNvSpPr/>
            <p:nvPr/>
          </p:nvSpPr>
          <p:spPr>
            <a:xfrm>
              <a:off x="7788665" y="4305438"/>
              <a:ext cx="55911" cy="58528"/>
            </a:xfrm>
            <a:custGeom>
              <a:gdLst>
                <a:gd name="connsiteX0" fmla="*/ 44266 w 55911"/>
                <a:gd name="connsiteY0" fmla="*/ 58529 h 58528"/>
                <a:gd name="connsiteX1" fmla="*/ 365 w 55911"/>
                <a:gd name="connsiteY1" fmla="*/ 23952 h 58528"/>
                <a:gd name="connsiteX2" fmla="*/ 20078 w 55911"/>
                <a:gd name="connsiteY2" fmla="*/ 350 h 58528"/>
                <a:gd name="connsiteX3" fmla="*/ 55881 w 55911"/>
                <a:gd name="connsiteY3" fmla="*/ 38603 h 58528"/>
                <a:gd name="connsiteX4" fmla="*/ 44266 w 55911"/>
                <a:gd name="connsiteY4" fmla="*/ 58529 h 585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911" h="58528">
                  <a:moveTo>
                    <a:pt x="44266" y="58529"/>
                  </a:moveTo>
                  <a:cubicBezTo>
                    <a:pt x="13951" y="56877"/>
                    <a:pt x="-2725" y="48299"/>
                    <a:pt x="365" y="23952"/>
                  </a:cubicBezTo>
                  <a:cubicBezTo>
                    <a:pt x="1484" y="15001"/>
                    <a:pt x="12353" y="1308"/>
                    <a:pt x="20078" y="350"/>
                  </a:cubicBezTo>
                  <a:cubicBezTo>
                    <a:pt x="46397" y="-2954"/>
                    <a:pt x="54176" y="17718"/>
                    <a:pt x="55881" y="38603"/>
                  </a:cubicBezTo>
                  <a:cubicBezTo>
                    <a:pt x="56520" y="45902"/>
                    <a:pt x="47037" y="54107"/>
                    <a:pt x="44266" y="58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7" name="任意多边形: 形状 486"/>
            <p:cNvSpPr/>
            <p:nvPr/>
          </p:nvSpPr>
          <p:spPr>
            <a:xfrm>
              <a:off x="9515647" y="4095417"/>
              <a:ext cx="62498" cy="62180"/>
            </a:xfrm>
            <a:custGeom>
              <a:gdLst>
                <a:gd name="connsiteX0" fmla="*/ 62499 w 62498"/>
                <a:gd name="connsiteY0" fmla="*/ 62099 h 62180"/>
                <a:gd name="connsiteX1" fmla="*/ 217 w 62498"/>
                <a:gd name="connsiteY1" fmla="*/ 21129 h 62180"/>
                <a:gd name="connsiteX2" fmla="*/ 5279 w 62498"/>
                <a:gd name="connsiteY2" fmla="*/ 1416 h 62180"/>
                <a:gd name="connsiteX3" fmla="*/ 22647 w 62498"/>
                <a:gd name="connsiteY3" fmla="*/ 2535 h 62180"/>
                <a:gd name="connsiteX4" fmla="*/ 62499 w 62498"/>
                <a:gd name="connsiteY4" fmla="*/ 62099 h 621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498" h="62180">
                  <a:moveTo>
                    <a:pt x="62499" y="62099"/>
                  </a:moveTo>
                  <a:cubicBezTo>
                    <a:pt x="27176" y="63431"/>
                    <a:pt x="4160" y="48407"/>
                    <a:pt x="217" y="21129"/>
                  </a:cubicBezTo>
                  <a:cubicBezTo>
                    <a:pt x="-688" y="14736"/>
                    <a:pt x="1283" y="6105"/>
                    <a:pt x="5279" y="1416"/>
                  </a:cubicBezTo>
                  <a:cubicBezTo>
                    <a:pt x="7623" y="-1301"/>
                    <a:pt x="17266" y="351"/>
                    <a:pt x="22647" y="2535"/>
                  </a:cubicBezTo>
                  <a:cubicBezTo>
                    <a:pt x="49286" y="13244"/>
                    <a:pt x="58769" y="35461"/>
                    <a:pt x="62499" y="620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8" name="任意多边形: 形状 487"/>
            <p:cNvSpPr/>
            <p:nvPr/>
          </p:nvSpPr>
          <p:spPr>
            <a:xfrm>
              <a:off x="6823274" y="6642277"/>
              <a:ext cx="61060" cy="64428"/>
            </a:xfrm>
            <a:custGeom>
              <a:gdLst>
                <a:gd name="connsiteX0" fmla="*/ 32119 w 61060"/>
                <a:gd name="connsiteY0" fmla="*/ 0 h 64428"/>
                <a:gd name="connsiteX1" fmla="*/ 60410 w 61060"/>
                <a:gd name="connsiteY1" fmla="*/ 42622 h 64428"/>
                <a:gd name="connsiteX2" fmla="*/ 29988 w 61060"/>
                <a:gd name="connsiteY2" fmla="*/ 64040 h 64428"/>
                <a:gd name="connsiteX3" fmla="*/ 206 w 61060"/>
                <a:gd name="connsiteY3" fmla="*/ 35696 h 64428"/>
                <a:gd name="connsiteX4" fmla="*/ 32119 w 61060"/>
                <a:gd name="connsiteY4" fmla="*/ 0 h 64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060" h="64428">
                  <a:moveTo>
                    <a:pt x="32119" y="0"/>
                  </a:moveTo>
                  <a:cubicBezTo>
                    <a:pt x="46078" y="20245"/>
                    <a:pt x="58065" y="30475"/>
                    <a:pt x="60410" y="42622"/>
                  </a:cubicBezTo>
                  <a:cubicBezTo>
                    <a:pt x="65098" y="66490"/>
                    <a:pt x="43361" y="62175"/>
                    <a:pt x="29988" y="64040"/>
                  </a:cubicBezTo>
                  <a:cubicBezTo>
                    <a:pt x="9210" y="66970"/>
                    <a:pt x="-1659" y="52905"/>
                    <a:pt x="206" y="35696"/>
                  </a:cubicBezTo>
                  <a:cubicBezTo>
                    <a:pt x="1271" y="25946"/>
                    <a:pt x="15656" y="17635"/>
                    <a:pt x="321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9" name="任意多边形: 形状 488"/>
            <p:cNvSpPr/>
            <p:nvPr/>
          </p:nvSpPr>
          <p:spPr>
            <a:xfrm>
              <a:off x="8328785" y="4018572"/>
              <a:ext cx="57231" cy="53452"/>
            </a:xfrm>
            <a:custGeom>
              <a:gdLst>
                <a:gd name="connsiteX0" fmla="*/ 57221 w 57231"/>
                <a:gd name="connsiteY0" fmla="*/ 52687 h 53452"/>
                <a:gd name="connsiteX1" fmla="*/ 0 w 57231"/>
                <a:gd name="connsiteY1" fmla="*/ 18590 h 53452"/>
                <a:gd name="connsiteX2" fmla="*/ 16676 w 57231"/>
                <a:gd name="connsiteY2" fmla="*/ 262 h 53452"/>
                <a:gd name="connsiteX3" fmla="*/ 57221 w 57231"/>
                <a:gd name="connsiteY3" fmla="*/ 52687 h 53452"/>
              </a:gdLst>
              <a:cxnLst>
                <a:cxn ang="0">
                  <a:pos x="connsiteX0" y="connsiteY0"/>
                </a:cxn>
                <a:cxn ang="0">
                  <a:pos x="connsiteX1" y="connsiteY1"/>
                </a:cxn>
                <a:cxn ang="0">
                  <a:pos x="connsiteX2" y="connsiteY2"/>
                </a:cxn>
                <a:cxn ang="0">
                  <a:pos x="connsiteX3" y="connsiteY3"/>
                </a:cxn>
              </a:cxnLst>
              <a:rect l="l" t="t" r="r" b="b"/>
              <a:pathLst>
                <a:path w="57231" h="53452">
                  <a:moveTo>
                    <a:pt x="57221" y="52687"/>
                  </a:moveTo>
                  <a:cubicBezTo>
                    <a:pt x="17369" y="56470"/>
                    <a:pt x="-106" y="46401"/>
                    <a:pt x="0" y="18590"/>
                  </a:cubicBezTo>
                  <a:cubicBezTo>
                    <a:pt x="54" y="12143"/>
                    <a:pt x="10336" y="795"/>
                    <a:pt x="16676" y="262"/>
                  </a:cubicBezTo>
                  <a:cubicBezTo>
                    <a:pt x="45126" y="-2348"/>
                    <a:pt x="57647" y="14487"/>
                    <a:pt x="57221" y="526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0" name="任意多边形: 形状 489"/>
            <p:cNvSpPr/>
            <p:nvPr/>
          </p:nvSpPr>
          <p:spPr>
            <a:xfrm>
              <a:off x="8175967" y="4001979"/>
              <a:ext cx="57238" cy="57841"/>
            </a:xfrm>
            <a:custGeom>
              <a:gdLst>
                <a:gd name="connsiteX0" fmla="*/ 57239 w 57238"/>
                <a:gd name="connsiteY0" fmla="*/ 44454 h 57841"/>
                <a:gd name="connsiteX1" fmla="*/ 36461 w 57238"/>
                <a:gd name="connsiteY1" fmla="*/ 57720 h 57841"/>
                <a:gd name="connsiteX2" fmla="*/ 19 w 57238"/>
                <a:gd name="connsiteY2" fmla="*/ 18774 h 57841"/>
                <a:gd name="connsiteX3" fmla="*/ 16748 w 57238"/>
                <a:gd name="connsiteY3" fmla="*/ 127 h 57841"/>
                <a:gd name="connsiteX4" fmla="*/ 57239 w 57238"/>
                <a:gd name="connsiteY4" fmla="*/ 44454 h 578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238" h="57840">
                  <a:moveTo>
                    <a:pt x="57239" y="44454"/>
                  </a:moveTo>
                  <a:cubicBezTo>
                    <a:pt x="52231" y="47810"/>
                    <a:pt x="44665" y="57134"/>
                    <a:pt x="36461" y="57720"/>
                  </a:cubicBezTo>
                  <a:cubicBezTo>
                    <a:pt x="10248" y="59584"/>
                    <a:pt x="1990" y="39765"/>
                    <a:pt x="19" y="18774"/>
                  </a:cubicBezTo>
                  <a:cubicBezTo>
                    <a:pt x="-514" y="12807"/>
                    <a:pt x="10461" y="553"/>
                    <a:pt x="16748" y="127"/>
                  </a:cubicBezTo>
                  <a:cubicBezTo>
                    <a:pt x="40829" y="-1525"/>
                    <a:pt x="53403" y="12966"/>
                    <a:pt x="57239" y="444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1" name="任意多边形: 形状 490"/>
            <p:cNvSpPr/>
            <p:nvPr/>
          </p:nvSpPr>
          <p:spPr>
            <a:xfrm>
              <a:off x="10156634" y="4704256"/>
              <a:ext cx="62281" cy="63369"/>
            </a:xfrm>
            <a:custGeom>
              <a:gdLst>
                <a:gd name="connsiteX0" fmla="*/ 62282 w 62281"/>
                <a:gd name="connsiteY0" fmla="*/ 63289 h 63369"/>
                <a:gd name="connsiteX1" fmla="*/ 0 w 62281"/>
                <a:gd name="connsiteY1" fmla="*/ 2393 h 63369"/>
                <a:gd name="connsiteX2" fmla="*/ 62282 w 62281"/>
                <a:gd name="connsiteY2" fmla="*/ 63289 h 63369"/>
              </a:gdLst>
              <a:cxnLst>
                <a:cxn ang="0">
                  <a:pos x="connsiteX0" y="connsiteY0"/>
                </a:cxn>
                <a:cxn ang="0">
                  <a:pos x="connsiteX1" y="connsiteY1"/>
                </a:cxn>
                <a:cxn ang="0">
                  <a:pos x="connsiteX2" y="connsiteY2"/>
                </a:cxn>
              </a:cxnLst>
              <a:rect l="l" t="t" r="r" b="b"/>
              <a:pathLst>
                <a:path w="62280" h="63369">
                  <a:moveTo>
                    <a:pt x="62282" y="63289"/>
                  </a:moveTo>
                  <a:cubicBezTo>
                    <a:pt x="20246" y="64355"/>
                    <a:pt x="11455" y="55404"/>
                    <a:pt x="0" y="2393"/>
                  </a:cubicBezTo>
                  <a:cubicBezTo>
                    <a:pt x="38254" y="-5918"/>
                    <a:pt x="50614" y="5803"/>
                    <a:pt x="62282" y="632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2" name="任意多边形: 形状 491"/>
            <p:cNvSpPr/>
            <p:nvPr/>
          </p:nvSpPr>
          <p:spPr>
            <a:xfrm>
              <a:off x="7905173" y="4147076"/>
              <a:ext cx="54303" cy="53459"/>
            </a:xfrm>
            <a:custGeom>
              <a:gdLst>
                <a:gd name="connsiteX0" fmla="*/ 53280 w 54303"/>
                <a:gd name="connsiteY0" fmla="*/ 52956 h 53459"/>
                <a:gd name="connsiteX1" fmla="*/ 322 w 54303"/>
                <a:gd name="connsiteY1" fmla="*/ 19657 h 53459"/>
                <a:gd name="connsiteX2" fmla="*/ 20834 w 54303"/>
                <a:gd name="connsiteY2" fmla="*/ 104 h 53459"/>
                <a:gd name="connsiteX3" fmla="*/ 53280 w 54303"/>
                <a:gd name="connsiteY3" fmla="*/ 52956 h 53459"/>
              </a:gdLst>
              <a:cxnLst>
                <a:cxn ang="0">
                  <a:pos x="connsiteX0" y="connsiteY0"/>
                </a:cxn>
                <a:cxn ang="0">
                  <a:pos x="connsiteX1" y="connsiteY1"/>
                </a:cxn>
                <a:cxn ang="0">
                  <a:pos x="connsiteX2" y="connsiteY2"/>
                </a:cxn>
                <a:cxn ang="0">
                  <a:pos x="connsiteX3" y="connsiteY3"/>
                </a:cxn>
              </a:cxnLst>
              <a:rect l="l" t="t" r="r" b="b"/>
              <a:pathLst>
                <a:path w="54303" h="53459">
                  <a:moveTo>
                    <a:pt x="53280" y="52956"/>
                  </a:moveTo>
                  <a:cubicBezTo>
                    <a:pt x="15773" y="56046"/>
                    <a:pt x="-2715" y="44911"/>
                    <a:pt x="322" y="19657"/>
                  </a:cubicBezTo>
                  <a:cubicBezTo>
                    <a:pt x="1228" y="12092"/>
                    <a:pt x="13269" y="584"/>
                    <a:pt x="20834" y="104"/>
                  </a:cubicBezTo>
                  <a:cubicBezTo>
                    <a:pt x="47366" y="-1547"/>
                    <a:pt x="57809" y="16407"/>
                    <a:pt x="53280" y="529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3" name="任意多边形: 形状 492"/>
            <p:cNvSpPr/>
            <p:nvPr/>
          </p:nvSpPr>
          <p:spPr>
            <a:xfrm>
              <a:off x="9003469" y="3969659"/>
              <a:ext cx="62145" cy="58314"/>
            </a:xfrm>
            <a:custGeom>
              <a:gdLst>
                <a:gd name="connsiteX0" fmla="*/ 62146 w 62145"/>
                <a:gd name="connsiteY0" fmla="*/ 56794 h 58314"/>
                <a:gd name="connsiteX1" fmla="*/ 1622 w 62145"/>
                <a:gd name="connsiteY1" fmla="*/ 32553 h 58314"/>
                <a:gd name="connsiteX2" fmla="*/ 1942 w 62145"/>
                <a:gd name="connsiteY2" fmla="*/ 0 h 58314"/>
                <a:gd name="connsiteX3" fmla="*/ 33482 w 62145"/>
                <a:gd name="connsiteY3" fmla="*/ 6820 h 58314"/>
                <a:gd name="connsiteX4" fmla="*/ 62146 w 62145"/>
                <a:gd name="connsiteY4" fmla="*/ 56794 h 583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58314">
                  <a:moveTo>
                    <a:pt x="62146" y="56794"/>
                  </a:moveTo>
                  <a:cubicBezTo>
                    <a:pt x="29593" y="61642"/>
                    <a:pt x="10573" y="55249"/>
                    <a:pt x="1622" y="32553"/>
                  </a:cubicBezTo>
                  <a:cubicBezTo>
                    <a:pt x="-2054" y="23176"/>
                    <a:pt x="1622" y="10922"/>
                    <a:pt x="1942" y="0"/>
                  </a:cubicBezTo>
                  <a:cubicBezTo>
                    <a:pt x="12757" y="2025"/>
                    <a:pt x="27728" y="320"/>
                    <a:pt x="33482" y="6820"/>
                  </a:cubicBezTo>
                  <a:cubicBezTo>
                    <a:pt x="44937" y="19659"/>
                    <a:pt x="51330" y="37028"/>
                    <a:pt x="62146" y="567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4" name="任意多边形: 形状 493"/>
            <p:cNvSpPr/>
            <p:nvPr/>
          </p:nvSpPr>
          <p:spPr>
            <a:xfrm>
              <a:off x="10712852" y="5168183"/>
              <a:ext cx="66064" cy="70655"/>
            </a:xfrm>
            <a:custGeom>
              <a:gdLst>
                <a:gd name="connsiteX0" fmla="*/ 66064 w 66064"/>
                <a:gd name="connsiteY0" fmla="*/ 70655 h 70655"/>
                <a:gd name="connsiteX1" fmla="*/ 0 w 66064"/>
                <a:gd name="connsiteY1" fmla="*/ 4911 h 70655"/>
                <a:gd name="connsiteX2" fmla="*/ 66064 w 66064"/>
                <a:gd name="connsiteY2" fmla="*/ 70655 h 70655"/>
              </a:gdLst>
              <a:cxnLst>
                <a:cxn ang="0">
                  <a:pos x="connsiteX0" y="connsiteY0"/>
                </a:cxn>
                <a:cxn ang="0">
                  <a:pos x="connsiteX1" y="connsiteY1"/>
                </a:cxn>
                <a:cxn ang="0">
                  <a:pos x="connsiteX2" y="connsiteY2"/>
                </a:cxn>
              </a:cxnLst>
              <a:rect l="l" t="t" r="r" b="b"/>
              <a:pathLst>
                <a:path w="66064" h="70655">
                  <a:moveTo>
                    <a:pt x="66064" y="70655"/>
                  </a:moveTo>
                  <a:cubicBezTo>
                    <a:pt x="22323" y="67086"/>
                    <a:pt x="11881" y="35386"/>
                    <a:pt x="0" y="4911"/>
                  </a:cubicBezTo>
                  <a:cubicBezTo>
                    <a:pt x="27012" y="-11605"/>
                    <a:pt x="54077" y="14341"/>
                    <a:pt x="66064" y="70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5" name="任意多边形: 形状 494"/>
            <p:cNvSpPr/>
            <p:nvPr/>
          </p:nvSpPr>
          <p:spPr>
            <a:xfrm>
              <a:off x="9213034" y="3874325"/>
              <a:ext cx="62085" cy="62545"/>
            </a:xfrm>
            <a:custGeom>
              <a:gdLst>
                <a:gd name="connsiteX0" fmla="*/ 62069 w 62085"/>
                <a:gd name="connsiteY0" fmla="*/ 54151 h 62545"/>
                <a:gd name="connsiteX1" fmla="*/ 46831 w 62085"/>
                <a:gd name="connsiteY1" fmla="*/ 62356 h 62545"/>
                <a:gd name="connsiteX2" fmla="*/ 0 w 62085"/>
                <a:gd name="connsiteY2" fmla="*/ 14779 h 62545"/>
                <a:gd name="connsiteX3" fmla="*/ 18541 w 62085"/>
                <a:gd name="connsiteY3" fmla="*/ 21 h 62545"/>
                <a:gd name="connsiteX4" fmla="*/ 62069 w 62085"/>
                <a:gd name="connsiteY4" fmla="*/ 54151 h 6254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085" h="62545">
                  <a:moveTo>
                    <a:pt x="62069" y="54151"/>
                  </a:moveTo>
                  <a:cubicBezTo>
                    <a:pt x="58552" y="56122"/>
                    <a:pt x="48483" y="63848"/>
                    <a:pt x="46831" y="62356"/>
                  </a:cubicBezTo>
                  <a:cubicBezTo>
                    <a:pt x="30422" y="47385"/>
                    <a:pt x="15397" y="30869"/>
                    <a:pt x="0" y="14779"/>
                  </a:cubicBezTo>
                  <a:cubicBezTo>
                    <a:pt x="6180" y="9611"/>
                    <a:pt x="12147" y="341"/>
                    <a:pt x="18541" y="21"/>
                  </a:cubicBezTo>
                  <a:cubicBezTo>
                    <a:pt x="38467" y="-885"/>
                    <a:pt x="62815" y="27566"/>
                    <a:pt x="62069" y="541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6" name="任意多边形: 形状 495"/>
            <p:cNvSpPr/>
            <p:nvPr/>
          </p:nvSpPr>
          <p:spPr>
            <a:xfrm>
              <a:off x="10879505" y="5352902"/>
              <a:ext cx="74375" cy="74325"/>
            </a:xfrm>
            <a:custGeom>
              <a:gdLst>
                <a:gd name="connsiteX0" fmla="*/ 74375 w 74375"/>
                <a:gd name="connsiteY0" fmla="*/ 74326 h 74325"/>
                <a:gd name="connsiteX1" fmla="*/ 0 w 74375"/>
                <a:gd name="connsiteY1" fmla="*/ 4 h 74325"/>
                <a:gd name="connsiteX2" fmla="*/ 74375 w 74375"/>
                <a:gd name="connsiteY2" fmla="*/ 74326 h 74325"/>
              </a:gdLst>
              <a:cxnLst>
                <a:cxn ang="0">
                  <a:pos x="connsiteX0" y="connsiteY0"/>
                </a:cxn>
                <a:cxn ang="0">
                  <a:pos x="connsiteX1" y="connsiteY1"/>
                </a:cxn>
                <a:cxn ang="0">
                  <a:pos x="connsiteX2" y="connsiteY2"/>
                </a:cxn>
              </a:cxnLst>
              <a:rect l="l" t="t" r="r" b="b"/>
              <a:pathLst>
                <a:path w="74375" h="74325">
                  <a:moveTo>
                    <a:pt x="74375" y="74326"/>
                  </a:moveTo>
                  <a:cubicBezTo>
                    <a:pt x="25680" y="68732"/>
                    <a:pt x="14012" y="33835"/>
                    <a:pt x="0" y="4"/>
                  </a:cubicBezTo>
                  <a:cubicBezTo>
                    <a:pt x="35749" y="-263"/>
                    <a:pt x="50560" y="14229"/>
                    <a:pt x="74375" y="743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7" name="任意多边形: 形状 496"/>
            <p:cNvSpPr/>
            <p:nvPr/>
          </p:nvSpPr>
          <p:spPr>
            <a:xfrm>
              <a:off x="6880979" y="5554496"/>
              <a:ext cx="56443" cy="52374"/>
            </a:xfrm>
            <a:custGeom>
              <a:gdLst>
                <a:gd name="connsiteX0" fmla="*/ 40372 w 56443"/>
                <a:gd name="connsiteY0" fmla="*/ 52278 h 52374"/>
                <a:gd name="connsiteX1" fmla="*/ 520 w 56443"/>
                <a:gd name="connsiteY1" fmla="*/ 21803 h 52374"/>
                <a:gd name="connsiteX2" fmla="*/ 27958 w 56443"/>
                <a:gd name="connsiteY2" fmla="*/ 546 h 52374"/>
                <a:gd name="connsiteX3" fmla="*/ 56142 w 56443"/>
                <a:gd name="connsiteY3" fmla="*/ 29422 h 52374"/>
                <a:gd name="connsiteX4" fmla="*/ 40372 w 56443"/>
                <a:gd name="connsiteY4" fmla="*/ 52278 h 523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443" h="52374">
                  <a:moveTo>
                    <a:pt x="40372" y="52278"/>
                  </a:moveTo>
                  <a:cubicBezTo>
                    <a:pt x="9098" y="53610"/>
                    <a:pt x="-2730" y="40983"/>
                    <a:pt x="520" y="21803"/>
                  </a:cubicBezTo>
                  <a:cubicBezTo>
                    <a:pt x="2012" y="13119"/>
                    <a:pt x="17409" y="2464"/>
                    <a:pt x="27958" y="546"/>
                  </a:cubicBezTo>
                  <a:cubicBezTo>
                    <a:pt x="47564" y="-3024"/>
                    <a:pt x="58433" y="11414"/>
                    <a:pt x="56142" y="29422"/>
                  </a:cubicBezTo>
                  <a:cubicBezTo>
                    <a:pt x="54863" y="39278"/>
                    <a:pt x="43622" y="47856"/>
                    <a:pt x="40372" y="522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8" name="任意多边形: 形状 497"/>
            <p:cNvSpPr/>
            <p:nvPr/>
          </p:nvSpPr>
          <p:spPr>
            <a:xfrm>
              <a:off x="8434808" y="3876291"/>
              <a:ext cx="52538" cy="54691"/>
            </a:xfrm>
            <a:custGeom>
              <a:gdLst>
                <a:gd name="connsiteX0" fmla="*/ 0 w 52538"/>
                <a:gd name="connsiteY0" fmla="*/ 2744 h 54691"/>
                <a:gd name="connsiteX1" fmla="*/ 52532 w 52538"/>
                <a:gd name="connsiteY1" fmla="*/ 27837 h 54691"/>
                <a:gd name="connsiteX2" fmla="*/ 34577 w 52538"/>
                <a:gd name="connsiteY2" fmla="*/ 53624 h 54691"/>
                <a:gd name="connsiteX3" fmla="*/ 0 w 52538"/>
                <a:gd name="connsiteY3" fmla="*/ 2744 h 54691"/>
              </a:gdLst>
              <a:cxnLst>
                <a:cxn ang="0">
                  <a:pos x="connsiteX0" y="connsiteY0"/>
                </a:cxn>
                <a:cxn ang="0">
                  <a:pos x="connsiteX1" y="connsiteY1"/>
                </a:cxn>
                <a:cxn ang="0">
                  <a:pos x="connsiteX2" y="connsiteY2"/>
                </a:cxn>
                <a:cxn ang="0">
                  <a:pos x="connsiteX3" y="connsiteY3"/>
                </a:cxn>
              </a:cxnLst>
              <a:rect l="l" t="t" r="r" b="b"/>
              <a:pathLst>
                <a:path w="52538" h="54691">
                  <a:moveTo>
                    <a:pt x="0" y="2744"/>
                  </a:moveTo>
                  <a:cubicBezTo>
                    <a:pt x="29889" y="-5088"/>
                    <a:pt x="51626" y="4022"/>
                    <a:pt x="52532" y="27837"/>
                  </a:cubicBezTo>
                  <a:cubicBezTo>
                    <a:pt x="52851" y="36575"/>
                    <a:pt x="42622" y="51546"/>
                    <a:pt x="34577" y="53624"/>
                  </a:cubicBezTo>
                  <a:cubicBezTo>
                    <a:pt x="12520" y="59324"/>
                    <a:pt x="1865" y="42169"/>
                    <a:pt x="0" y="27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9" name="任意多边形: 形状 498"/>
            <p:cNvSpPr/>
            <p:nvPr/>
          </p:nvSpPr>
          <p:spPr>
            <a:xfrm>
              <a:off x="10100959" y="4559482"/>
              <a:ext cx="62920" cy="65331"/>
            </a:xfrm>
            <a:custGeom>
              <a:gdLst>
                <a:gd name="connsiteX0" fmla="*/ 62921 w 62920"/>
                <a:gd name="connsiteY0" fmla="*/ 65332 h 65331"/>
                <a:gd name="connsiteX1" fmla="*/ 0 w 62920"/>
                <a:gd name="connsiteY1" fmla="*/ 706 h 65331"/>
                <a:gd name="connsiteX2" fmla="*/ 62921 w 62920"/>
                <a:gd name="connsiteY2" fmla="*/ 65332 h 65331"/>
              </a:gdLst>
              <a:cxnLst>
                <a:cxn ang="0">
                  <a:pos x="connsiteX0" y="connsiteY0"/>
                </a:cxn>
                <a:cxn ang="0">
                  <a:pos x="connsiteX1" y="connsiteY1"/>
                </a:cxn>
                <a:cxn ang="0">
                  <a:pos x="connsiteX2" y="connsiteY2"/>
                </a:cxn>
              </a:cxnLst>
              <a:rect l="l" t="t" r="r" b="b"/>
              <a:pathLst>
                <a:path w="62920" h="65331">
                  <a:moveTo>
                    <a:pt x="62921" y="65332"/>
                  </a:moveTo>
                  <a:cubicBezTo>
                    <a:pt x="15024" y="60110"/>
                    <a:pt x="1065" y="45139"/>
                    <a:pt x="0" y="706"/>
                  </a:cubicBezTo>
                  <a:cubicBezTo>
                    <a:pt x="32073" y="-3396"/>
                    <a:pt x="44806" y="9390"/>
                    <a:pt x="62921" y="653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0" name="任意多边形: 形状 499"/>
            <p:cNvSpPr/>
            <p:nvPr/>
          </p:nvSpPr>
          <p:spPr>
            <a:xfrm>
              <a:off x="7369818" y="4645133"/>
              <a:ext cx="55592" cy="53448"/>
            </a:xfrm>
            <a:custGeom>
              <a:gdLst>
                <a:gd name="connsiteX0" fmla="*/ 41900 w 55592"/>
                <a:gd name="connsiteY0" fmla="*/ 53257 h 53448"/>
                <a:gd name="connsiteX1" fmla="*/ 503 w 55592"/>
                <a:gd name="connsiteY1" fmla="*/ 21398 h 53448"/>
                <a:gd name="connsiteX2" fmla="*/ 24052 w 55592"/>
                <a:gd name="connsiteY2" fmla="*/ 406 h 53448"/>
                <a:gd name="connsiteX3" fmla="*/ 55592 w 55592"/>
                <a:gd name="connsiteY3" fmla="*/ 34397 h 53448"/>
                <a:gd name="connsiteX4" fmla="*/ 41900 w 55592"/>
                <a:gd name="connsiteY4" fmla="*/ 53257 h 534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592" h="53448">
                  <a:moveTo>
                    <a:pt x="41900" y="53257"/>
                  </a:moveTo>
                  <a:cubicBezTo>
                    <a:pt x="9134" y="55176"/>
                    <a:pt x="-2693" y="42549"/>
                    <a:pt x="503" y="21398"/>
                  </a:cubicBezTo>
                  <a:cubicBezTo>
                    <a:pt x="1729" y="13086"/>
                    <a:pt x="14995" y="1738"/>
                    <a:pt x="24052" y="406"/>
                  </a:cubicBezTo>
                  <a:cubicBezTo>
                    <a:pt x="47547" y="-3004"/>
                    <a:pt x="55486" y="15643"/>
                    <a:pt x="55592" y="34397"/>
                  </a:cubicBezTo>
                  <a:cubicBezTo>
                    <a:pt x="55592" y="42336"/>
                    <a:pt x="44138" y="50380"/>
                    <a:pt x="41900" y="532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1" name="任意多边形: 形状 500"/>
            <p:cNvSpPr/>
            <p:nvPr/>
          </p:nvSpPr>
          <p:spPr>
            <a:xfrm>
              <a:off x="11127299" y="5673477"/>
              <a:ext cx="68941" cy="67396"/>
            </a:xfrm>
            <a:custGeom>
              <a:gdLst>
                <a:gd name="connsiteX0" fmla="*/ 68941 w 68941"/>
                <a:gd name="connsiteY0" fmla="*/ 67396 h 67396"/>
                <a:gd name="connsiteX1" fmla="*/ 0 w 68941"/>
                <a:gd name="connsiteY1" fmla="*/ 0 h 67396"/>
                <a:gd name="connsiteX2" fmla="*/ 68941 w 68941"/>
                <a:gd name="connsiteY2" fmla="*/ 67396 h 67396"/>
              </a:gdLst>
              <a:cxnLst>
                <a:cxn ang="0">
                  <a:pos x="connsiteX0" y="connsiteY0"/>
                </a:cxn>
                <a:cxn ang="0">
                  <a:pos x="connsiteX1" y="connsiteY1"/>
                </a:cxn>
                <a:cxn ang="0">
                  <a:pos x="connsiteX2" y="connsiteY2"/>
                </a:cxn>
              </a:cxnLst>
              <a:rect l="l" t="t" r="r" b="b"/>
              <a:pathLst>
                <a:path w="68941" h="67396">
                  <a:moveTo>
                    <a:pt x="68941" y="67396"/>
                  </a:moveTo>
                  <a:cubicBezTo>
                    <a:pt x="29676" y="64999"/>
                    <a:pt x="14971" y="50134"/>
                    <a:pt x="0" y="0"/>
                  </a:cubicBezTo>
                  <a:cubicBezTo>
                    <a:pt x="36176" y="692"/>
                    <a:pt x="51679" y="15450"/>
                    <a:pt x="68941" y="673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2" name="任意多边形: 形状 501"/>
            <p:cNvSpPr/>
            <p:nvPr/>
          </p:nvSpPr>
          <p:spPr>
            <a:xfrm>
              <a:off x="9136900" y="4001002"/>
              <a:ext cx="53223" cy="57430"/>
            </a:xfrm>
            <a:custGeom>
              <a:gdLst>
                <a:gd name="connsiteX0" fmla="*/ 52851 w 53223"/>
                <a:gd name="connsiteY0" fmla="*/ 57417 h 57430"/>
                <a:gd name="connsiteX1" fmla="*/ 0 w 53223"/>
                <a:gd name="connsiteY1" fmla="*/ 2488 h 57430"/>
                <a:gd name="connsiteX2" fmla="*/ 52851 w 53223"/>
                <a:gd name="connsiteY2" fmla="*/ 57417 h 57430"/>
              </a:gdLst>
              <a:cxnLst>
                <a:cxn ang="0">
                  <a:pos x="connsiteX0" y="connsiteY0"/>
                </a:cxn>
                <a:cxn ang="0">
                  <a:pos x="connsiteX1" y="connsiteY1"/>
                </a:cxn>
                <a:cxn ang="0">
                  <a:pos x="connsiteX2" y="connsiteY2"/>
                </a:cxn>
              </a:cxnLst>
              <a:rect l="l" t="t" r="r" b="b"/>
              <a:pathLst>
                <a:path w="53223" h="57430">
                  <a:moveTo>
                    <a:pt x="52851" y="57417"/>
                  </a:moveTo>
                  <a:cubicBezTo>
                    <a:pt x="13053" y="57897"/>
                    <a:pt x="1598" y="45483"/>
                    <a:pt x="0" y="2488"/>
                  </a:cubicBezTo>
                  <a:cubicBezTo>
                    <a:pt x="39319" y="-6835"/>
                    <a:pt x="55995" y="9734"/>
                    <a:pt x="52851" y="574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3" name="任意多边形: 形状 502"/>
            <p:cNvSpPr/>
            <p:nvPr/>
          </p:nvSpPr>
          <p:spPr>
            <a:xfrm>
              <a:off x="11551815" y="6151697"/>
              <a:ext cx="78270" cy="83485"/>
            </a:xfrm>
            <a:custGeom>
              <a:gdLst>
                <a:gd name="connsiteX0" fmla="*/ 15078 w 78270"/>
                <a:gd name="connsiteY0" fmla="*/ 0 h 83485"/>
                <a:gd name="connsiteX1" fmla="*/ 76667 w 78270"/>
                <a:gd name="connsiteY1" fmla="*/ 64093 h 83485"/>
                <a:gd name="connsiteX2" fmla="*/ 77146 w 78270"/>
                <a:gd name="connsiteY2" fmla="*/ 83486 h 83485"/>
                <a:gd name="connsiteX3" fmla="*/ 59937 w 78270"/>
                <a:gd name="connsiteY3" fmla="*/ 80769 h 83485"/>
                <a:gd name="connsiteX4" fmla="*/ 0 w 78270"/>
                <a:gd name="connsiteY4" fmla="*/ 14332 h 83485"/>
                <a:gd name="connsiteX5" fmla="*/ 15078 w 78270"/>
                <a:gd name="connsiteY5" fmla="*/ 0 h 83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70" h="83485">
                  <a:moveTo>
                    <a:pt x="15078" y="0"/>
                  </a:moveTo>
                  <a:cubicBezTo>
                    <a:pt x="35750" y="21204"/>
                    <a:pt x="56954" y="42036"/>
                    <a:pt x="76667" y="64093"/>
                  </a:cubicBezTo>
                  <a:cubicBezTo>
                    <a:pt x="79970" y="67769"/>
                    <a:pt x="77146" y="76880"/>
                    <a:pt x="77146" y="83486"/>
                  </a:cubicBezTo>
                  <a:cubicBezTo>
                    <a:pt x="71285" y="82687"/>
                    <a:pt x="63134" y="84072"/>
                    <a:pt x="59937" y="80769"/>
                  </a:cubicBezTo>
                  <a:cubicBezTo>
                    <a:pt x="39372" y="59191"/>
                    <a:pt x="19872" y="36602"/>
                    <a:pt x="0" y="14332"/>
                  </a:cubicBezTo>
                  <a:cubicBezTo>
                    <a:pt x="5008" y="9537"/>
                    <a:pt x="10016" y="4742"/>
                    <a:pt x="1507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4" name="任意多边形: 形状 503"/>
            <p:cNvSpPr/>
            <p:nvPr/>
          </p:nvSpPr>
          <p:spPr>
            <a:xfrm>
              <a:off x="10379494" y="4792958"/>
              <a:ext cx="63293" cy="63899"/>
            </a:xfrm>
            <a:custGeom>
              <a:gdLst>
                <a:gd name="connsiteX0" fmla="*/ 63294 w 63293"/>
                <a:gd name="connsiteY0" fmla="*/ 63880 h 63899"/>
                <a:gd name="connsiteX1" fmla="*/ 0 w 63293"/>
                <a:gd name="connsiteY1" fmla="*/ 320 h 63899"/>
                <a:gd name="connsiteX2" fmla="*/ 63294 w 63293"/>
                <a:gd name="connsiteY2" fmla="*/ 63880 h 63899"/>
              </a:gdLst>
              <a:cxnLst>
                <a:cxn ang="0">
                  <a:pos x="connsiteX0" y="connsiteY0"/>
                </a:cxn>
                <a:cxn ang="0">
                  <a:pos x="connsiteX1" y="connsiteY1"/>
                </a:cxn>
                <a:cxn ang="0">
                  <a:pos x="connsiteX2" y="connsiteY2"/>
                </a:cxn>
              </a:cxnLst>
              <a:rect l="l" t="t" r="r" b="b"/>
              <a:pathLst>
                <a:path w="63293" h="63899">
                  <a:moveTo>
                    <a:pt x="63294" y="63880"/>
                  </a:moveTo>
                  <a:cubicBezTo>
                    <a:pt x="21098" y="64573"/>
                    <a:pt x="2611" y="46032"/>
                    <a:pt x="0" y="320"/>
                  </a:cubicBezTo>
                  <a:cubicBezTo>
                    <a:pt x="31540" y="-2024"/>
                    <a:pt x="40970" y="7459"/>
                    <a:pt x="63294" y="638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5" name="任意多边形: 形状 504"/>
            <p:cNvSpPr/>
            <p:nvPr/>
          </p:nvSpPr>
          <p:spPr>
            <a:xfrm>
              <a:off x="10035534" y="4416232"/>
              <a:ext cx="62515" cy="59600"/>
            </a:xfrm>
            <a:custGeom>
              <a:gdLst>
                <a:gd name="connsiteX0" fmla="*/ 0 w 62515"/>
                <a:gd name="connsiteY0" fmla="*/ 1333 h 59600"/>
                <a:gd name="connsiteX1" fmla="*/ 61376 w 62515"/>
                <a:gd name="connsiteY1" fmla="*/ 37188 h 59600"/>
                <a:gd name="connsiteX2" fmla="*/ 59618 w 62515"/>
                <a:gd name="connsiteY2" fmla="*/ 56848 h 59600"/>
                <a:gd name="connsiteX3" fmla="*/ 37135 w 62515"/>
                <a:gd name="connsiteY3" fmla="*/ 57114 h 59600"/>
                <a:gd name="connsiteX4" fmla="*/ 0 w 62515"/>
                <a:gd name="connsiteY4" fmla="*/ 1333 h 59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515" h="59599">
                  <a:moveTo>
                    <a:pt x="0" y="1333"/>
                  </a:moveTo>
                  <a:cubicBezTo>
                    <a:pt x="37241" y="-5007"/>
                    <a:pt x="53065" y="11988"/>
                    <a:pt x="61376" y="37188"/>
                  </a:cubicBezTo>
                  <a:cubicBezTo>
                    <a:pt x="63347" y="43262"/>
                    <a:pt x="62761" y="55303"/>
                    <a:pt x="59618" y="56848"/>
                  </a:cubicBezTo>
                  <a:cubicBezTo>
                    <a:pt x="53278" y="59938"/>
                    <a:pt x="40172" y="60950"/>
                    <a:pt x="37135" y="57114"/>
                  </a:cubicBezTo>
                  <a:cubicBezTo>
                    <a:pt x="23389" y="39586"/>
                    <a:pt x="12147" y="20086"/>
                    <a:pt x="0" y="13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6" name="任意多边形: 形状 505"/>
            <p:cNvSpPr/>
            <p:nvPr/>
          </p:nvSpPr>
          <p:spPr>
            <a:xfrm>
              <a:off x="9639521" y="4141251"/>
              <a:ext cx="58552" cy="58676"/>
            </a:xfrm>
            <a:custGeom>
              <a:gdLst>
                <a:gd name="connsiteX0" fmla="*/ 0 w 58552"/>
                <a:gd name="connsiteY0" fmla="*/ 3053 h 58676"/>
                <a:gd name="connsiteX1" fmla="*/ 58552 w 58552"/>
                <a:gd name="connsiteY1" fmla="*/ 58035 h 58676"/>
                <a:gd name="connsiteX2" fmla="*/ 0 w 58552"/>
                <a:gd name="connsiteY2" fmla="*/ 3053 h 58676"/>
              </a:gdLst>
              <a:cxnLst>
                <a:cxn ang="0">
                  <a:pos x="connsiteX0" y="connsiteY0"/>
                </a:cxn>
                <a:cxn ang="0">
                  <a:pos x="connsiteX1" y="connsiteY1"/>
                </a:cxn>
                <a:cxn ang="0">
                  <a:pos x="connsiteX2" y="connsiteY2"/>
                </a:cxn>
              </a:cxnLst>
              <a:rect l="l" t="t" r="r" b="b"/>
              <a:pathLst>
                <a:path w="58552" h="58676">
                  <a:moveTo>
                    <a:pt x="0" y="3053"/>
                  </a:moveTo>
                  <a:cubicBezTo>
                    <a:pt x="36069" y="-7816"/>
                    <a:pt x="54343" y="10298"/>
                    <a:pt x="58552" y="58035"/>
                  </a:cubicBezTo>
                  <a:cubicBezTo>
                    <a:pt x="24508" y="61605"/>
                    <a:pt x="13160" y="51216"/>
                    <a:pt x="0" y="30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7" name="任意多边形: 形状 506"/>
            <p:cNvSpPr/>
            <p:nvPr/>
          </p:nvSpPr>
          <p:spPr>
            <a:xfrm>
              <a:off x="6829869" y="5363242"/>
              <a:ext cx="52709" cy="67642"/>
            </a:xfrm>
            <a:custGeom>
              <a:gdLst>
                <a:gd name="connsiteX0" fmla="*/ 27070 w 52709"/>
                <a:gd name="connsiteY0" fmla="*/ 0 h 67642"/>
                <a:gd name="connsiteX1" fmla="*/ 52696 w 52709"/>
                <a:gd name="connsiteY1" fmla="*/ 44434 h 67642"/>
                <a:gd name="connsiteX2" fmla="*/ 27549 w 52709"/>
                <a:gd name="connsiteY2" fmla="*/ 66810 h 67642"/>
                <a:gd name="connsiteX3" fmla="*/ 111 w 52709"/>
                <a:gd name="connsiteY3" fmla="*/ 37720 h 67642"/>
                <a:gd name="connsiteX4" fmla="*/ 27070 w 52709"/>
                <a:gd name="connsiteY4" fmla="*/ 0 h 67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709" h="67642">
                  <a:moveTo>
                    <a:pt x="27070" y="0"/>
                  </a:moveTo>
                  <a:cubicBezTo>
                    <a:pt x="40069" y="21045"/>
                    <a:pt x="51737" y="32340"/>
                    <a:pt x="52696" y="44434"/>
                  </a:cubicBezTo>
                  <a:cubicBezTo>
                    <a:pt x="53229" y="51519"/>
                    <a:pt x="37672" y="64413"/>
                    <a:pt x="27549" y="66810"/>
                  </a:cubicBezTo>
                  <a:cubicBezTo>
                    <a:pt x="6185" y="71765"/>
                    <a:pt x="-1008" y="53651"/>
                    <a:pt x="111" y="37720"/>
                  </a:cubicBezTo>
                  <a:cubicBezTo>
                    <a:pt x="804" y="27971"/>
                    <a:pt x="12845" y="19073"/>
                    <a:pt x="2707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8" name="任意多边形: 形状 507"/>
            <p:cNvSpPr/>
            <p:nvPr/>
          </p:nvSpPr>
          <p:spPr>
            <a:xfrm>
              <a:off x="7742935" y="4140665"/>
              <a:ext cx="57390" cy="53091"/>
            </a:xfrm>
            <a:custGeom>
              <a:gdLst>
                <a:gd name="connsiteX0" fmla="*/ 55739 w 57390"/>
                <a:gd name="connsiteY0" fmla="*/ 39494 h 53091"/>
                <a:gd name="connsiteX1" fmla="*/ 32030 w 57390"/>
                <a:gd name="connsiteY1" fmla="*/ 53079 h 53091"/>
                <a:gd name="connsiteX2" fmla="*/ 437 w 57390"/>
                <a:gd name="connsiteY2" fmla="*/ 23457 h 53091"/>
                <a:gd name="connsiteX3" fmla="*/ 19723 w 57390"/>
                <a:gd name="connsiteY3" fmla="*/ 68 h 53091"/>
                <a:gd name="connsiteX4" fmla="*/ 57390 w 57390"/>
                <a:gd name="connsiteY4" fmla="*/ 25215 h 53091"/>
                <a:gd name="connsiteX5" fmla="*/ 55739 w 57390"/>
                <a:gd name="connsiteY5" fmla="*/ 39494 h 530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89" h="53091">
                  <a:moveTo>
                    <a:pt x="55739" y="39494"/>
                  </a:moveTo>
                  <a:cubicBezTo>
                    <a:pt x="47854" y="44289"/>
                    <a:pt x="40022" y="52920"/>
                    <a:pt x="32030" y="53079"/>
                  </a:cubicBezTo>
                  <a:cubicBezTo>
                    <a:pt x="13596" y="53452"/>
                    <a:pt x="-2920" y="45301"/>
                    <a:pt x="437" y="23457"/>
                  </a:cubicBezTo>
                  <a:cubicBezTo>
                    <a:pt x="1822" y="14400"/>
                    <a:pt x="16740" y="-1157"/>
                    <a:pt x="19723" y="68"/>
                  </a:cubicBezTo>
                  <a:cubicBezTo>
                    <a:pt x="33416" y="5769"/>
                    <a:pt x="45030" y="16371"/>
                    <a:pt x="57390" y="25215"/>
                  </a:cubicBezTo>
                  <a:cubicBezTo>
                    <a:pt x="56804" y="29957"/>
                    <a:pt x="56272" y="34752"/>
                    <a:pt x="55739" y="394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9" name="任意多边形: 形状 508"/>
            <p:cNvSpPr/>
            <p:nvPr/>
          </p:nvSpPr>
          <p:spPr>
            <a:xfrm>
              <a:off x="7020202" y="5361527"/>
              <a:ext cx="57546" cy="65913"/>
            </a:xfrm>
            <a:custGeom>
              <a:gdLst>
                <a:gd name="connsiteX0" fmla="*/ 27790 w 57546"/>
                <a:gd name="connsiteY0" fmla="*/ 65914 h 65913"/>
                <a:gd name="connsiteX1" fmla="*/ 778 w 57546"/>
                <a:gd name="connsiteY1" fmla="*/ 23239 h 65913"/>
                <a:gd name="connsiteX2" fmla="*/ 26511 w 57546"/>
                <a:gd name="connsiteY2" fmla="*/ 10 h 65913"/>
                <a:gd name="connsiteX3" fmla="*/ 57412 w 57546"/>
                <a:gd name="connsiteY3" fmla="*/ 31923 h 65913"/>
                <a:gd name="connsiteX4" fmla="*/ 27790 w 57546"/>
                <a:gd name="connsiteY4" fmla="*/ 65914 h 659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546" h="65913">
                  <a:moveTo>
                    <a:pt x="27790" y="65914"/>
                  </a:moveTo>
                  <a:cubicBezTo>
                    <a:pt x="14790" y="46095"/>
                    <a:pt x="3655" y="35652"/>
                    <a:pt x="778" y="23239"/>
                  </a:cubicBezTo>
                  <a:cubicBezTo>
                    <a:pt x="-3484" y="5124"/>
                    <a:pt x="10421" y="329"/>
                    <a:pt x="26511" y="10"/>
                  </a:cubicBezTo>
                  <a:cubicBezTo>
                    <a:pt x="48781" y="-417"/>
                    <a:pt x="58851" y="13382"/>
                    <a:pt x="57412" y="31923"/>
                  </a:cubicBezTo>
                  <a:cubicBezTo>
                    <a:pt x="56773" y="40927"/>
                    <a:pt x="43347" y="48865"/>
                    <a:pt x="27790" y="659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0" name="任意多边形: 形状 509"/>
            <p:cNvSpPr/>
            <p:nvPr/>
          </p:nvSpPr>
          <p:spPr>
            <a:xfrm>
              <a:off x="11824383" y="6461080"/>
              <a:ext cx="85190" cy="77412"/>
            </a:xfrm>
            <a:custGeom>
              <a:gdLst>
                <a:gd name="connsiteX0" fmla="*/ 85191 w 85190"/>
                <a:gd name="connsiteY0" fmla="*/ 77413 h 77412"/>
                <a:gd name="connsiteX1" fmla="*/ 0 w 85190"/>
                <a:gd name="connsiteY1" fmla="*/ 0 h 77412"/>
                <a:gd name="connsiteX2" fmla="*/ 85191 w 85190"/>
                <a:gd name="connsiteY2" fmla="*/ 77413 h 77412"/>
              </a:gdLst>
              <a:cxnLst>
                <a:cxn ang="0">
                  <a:pos x="connsiteX0" y="connsiteY0"/>
                </a:cxn>
                <a:cxn ang="0">
                  <a:pos x="connsiteX1" y="connsiteY1"/>
                </a:cxn>
                <a:cxn ang="0">
                  <a:pos x="connsiteX2" y="connsiteY2"/>
                </a:cxn>
              </a:cxnLst>
              <a:rect l="l" t="t" r="r" b="b"/>
              <a:pathLst>
                <a:path w="85190" h="77412">
                  <a:moveTo>
                    <a:pt x="85191" y="77413"/>
                  </a:moveTo>
                  <a:cubicBezTo>
                    <a:pt x="47897" y="73470"/>
                    <a:pt x="20352" y="48429"/>
                    <a:pt x="0" y="0"/>
                  </a:cubicBezTo>
                  <a:cubicBezTo>
                    <a:pt x="36815" y="9324"/>
                    <a:pt x="59777" y="30208"/>
                    <a:pt x="85191" y="774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1" name="任意多边形: 形状 510"/>
            <p:cNvSpPr/>
            <p:nvPr/>
          </p:nvSpPr>
          <p:spPr>
            <a:xfrm>
              <a:off x="8066551" y="4156942"/>
              <a:ext cx="55304" cy="51778"/>
            </a:xfrm>
            <a:custGeom>
              <a:gdLst>
                <a:gd name="connsiteX0" fmla="*/ 55304 w 55304"/>
                <a:gd name="connsiteY0" fmla="*/ 48684 h 51778"/>
                <a:gd name="connsiteX1" fmla="*/ 55 w 55304"/>
                <a:gd name="connsiteY1" fmla="*/ 5050 h 51778"/>
                <a:gd name="connsiteX2" fmla="*/ 55304 w 55304"/>
                <a:gd name="connsiteY2" fmla="*/ 48684 h 51778"/>
              </a:gdLst>
              <a:cxnLst>
                <a:cxn ang="0">
                  <a:pos x="connsiteX0" y="connsiteY0"/>
                </a:cxn>
                <a:cxn ang="0">
                  <a:pos x="connsiteX1" y="connsiteY1"/>
                </a:cxn>
                <a:cxn ang="0">
                  <a:pos x="connsiteX2" y="connsiteY2"/>
                </a:cxn>
              </a:cxnLst>
              <a:rect l="l" t="t" r="r" b="b"/>
              <a:pathLst>
                <a:path w="55304" h="51778">
                  <a:moveTo>
                    <a:pt x="55304" y="48684"/>
                  </a:moveTo>
                  <a:cubicBezTo>
                    <a:pt x="6609" y="56836"/>
                    <a:pt x="-744" y="51028"/>
                    <a:pt x="55" y="5050"/>
                  </a:cubicBezTo>
                  <a:cubicBezTo>
                    <a:pt x="38469" y="-8376"/>
                    <a:pt x="54878" y="4570"/>
                    <a:pt x="55304" y="486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2" name="任意多边形: 形状 511"/>
            <p:cNvSpPr/>
            <p:nvPr/>
          </p:nvSpPr>
          <p:spPr>
            <a:xfrm>
              <a:off x="8021742" y="3992081"/>
              <a:ext cx="51809" cy="69109"/>
            </a:xfrm>
            <a:custGeom>
              <a:gdLst>
                <a:gd name="connsiteX0" fmla="*/ 31599 w 51809"/>
                <a:gd name="connsiteY0" fmla="*/ 69109 h 69109"/>
                <a:gd name="connsiteX1" fmla="*/ 165 w 51809"/>
                <a:gd name="connsiteY1" fmla="*/ 21426 h 69109"/>
                <a:gd name="connsiteX2" fmla="*/ 17853 w 51809"/>
                <a:gd name="connsiteY2" fmla="*/ 62 h 69109"/>
                <a:gd name="connsiteX3" fmla="*/ 51791 w 51809"/>
                <a:gd name="connsiteY3" fmla="*/ 37676 h 69109"/>
                <a:gd name="connsiteX4" fmla="*/ 31599 w 51809"/>
                <a:gd name="connsiteY4" fmla="*/ 69109 h 691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09" h="69109">
                  <a:moveTo>
                    <a:pt x="31599" y="69109"/>
                  </a:moveTo>
                  <a:cubicBezTo>
                    <a:pt x="16681" y="47639"/>
                    <a:pt x="5599" y="35598"/>
                    <a:pt x="165" y="21426"/>
                  </a:cubicBezTo>
                  <a:cubicBezTo>
                    <a:pt x="-1593" y="16897"/>
                    <a:pt x="11140" y="435"/>
                    <a:pt x="17853" y="62"/>
                  </a:cubicBezTo>
                  <a:cubicBezTo>
                    <a:pt x="41935" y="-1217"/>
                    <a:pt x="50192" y="17590"/>
                    <a:pt x="51791" y="37676"/>
                  </a:cubicBezTo>
                  <a:cubicBezTo>
                    <a:pt x="52270" y="44229"/>
                    <a:pt x="43320" y="51528"/>
                    <a:pt x="31599" y="69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3" name="任意多边形: 形状 512"/>
            <p:cNvSpPr/>
            <p:nvPr/>
          </p:nvSpPr>
          <p:spPr>
            <a:xfrm>
              <a:off x="7860258" y="3979247"/>
              <a:ext cx="52487" cy="68197"/>
            </a:xfrm>
            <a:custGeom>
              <a:gdLst>
                <a:gd name="connsiteX0" fmla="*/ 28561 w 52487"/>
                <a:gd name="connsiteY0" fmla="*/ 68197 h 68197"/>
                <a:gd name="connsiteX1" fmla="*/ 111 w 52487"/>
                <a:gd name="connsiteY1" fmla="*/ 20354 h 68197"/>
                <a:gd name="connsiteX2" fmla="*/ 19131 w 52487"/>
                <a:gd name="connsiteY2" fmla="*/ 2 h 68197"/>
                <a:gd name="connsiteX3" fmla="*/ 52483 w 52487"/>
                <a:gd name="connsiteY3" fmla="*/ 39587 h 68197"/>
                <a:gd name="connsiteX4" fmla="*/ 28561 w 52487"/>
                <a:gd name="connsiteY4" fmla="*/ 68197 h 68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87" h="68197">
                  <a:moveTo>
                    <a:pt x="28561" y="68197"/>
                  </a:moveTo>
                  <a:cubicBezTo>
                    <a:pt x="15401" y="47259"/>
                    <a:pt x="4906" y="34739"/>
                    <a:pt x="111" y="20354"/>
                  </a:cubicBezTo>
                  <a:cubicBezTo>
                    <a:pt x="-1381" y="15826"/>
                    <a:pt x="12578" y="-211"/>
                    <a:pt x="19131" y="2"/>
                  </a:cubicBezTo>
                  <a:cubicBezTo>
                    <a:pt x="42413" y="695"/>
                    <a:pt x="51470" y="19235"/>
                    <a:pt x="52483" y="39587"/>
                  </a:cubicBezTo>
                  <a:cubicBezTo>
                    <a:pt x="52749" y="45874"/>
                    <a:pt x="41987" y="52694"/>
                    <a:pt x="28561" y="681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4" name="任意多边形: 形状 513"/>
            <p:cNvSpPr/>
            <p:nvPr/>
          </p:nvSpPr>
          <p:spPr>
            <a:xfrm>
              <a:off x="6763749" y="6481015"/>
              <a:ext cx="57810" cy="62219"/>
            </a:xfrm>
            <a:custGeom>
              <a:gdLst>
                <a:gd name="connsiteX0" fmla="*/ 27604 w 57810"/>
                <a:gd name="connsiteY0" fmla="*/ 62220 h 62219"/>
                <a:gd name="connsiteX1" fmla="*/ 912 w 57810"/>
                <a:gd name="connsiteY1" fmla="*/ 24180 h 62219"/>
                <a:gd name="connsiteX2" fmla="*/ 29043 w 57810"/>
                <a:gd name="connsiteY2" fmla="*/ 45 h 62219"/>
                <a:gd name="connsiteX3" fmla="*/ 57333 w 57810"/>
                <a:gd name="connsiteY3" fmla="*/ 29827 h 62219"/>
                <a:gd name="connsiteX4" fmla="*/ 27604 w 57810"/>
                <a:gd name="connsiteY4" fmla="*/ 62220 h 622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810" h="62219">
                  <a:moveTo>
                    <a:pt x="27604" y="62220"/>
                  </a:moveTo>
                  <a:cubicBezTo>
                    <a:pt x="15297" y="45331"/>
                    <a:pt x="3683" y="35794"/>
                    <a:pt x="912" y="24180"/>
                  </a:cubicBezTo>
                  <a:cubicBezTo>
                    <a:pt x="-4256" y="2762"/>
                    <a:pt x="13539" y="737"/>
                    <a:pt x="29043" y="45"/>
                  </a:cubicBezTo>
                  <a:cubicBezTo>
                    <a:pt x="49555" y="-861"/>
                    <a:pt x="60263" y="12086"/>
                    <a:pt x="57333" y="29827"/>
                  </a:cubicBezTo>
                  <a:cubicBezTo>
                    <a:pt x="55682" y="39470"/>
                    <a:pt x="41989" y="47195"/>
                    <a:pt x="27604" y="622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5" name="任意多边形: 形状 514"/>
            <p:cNvSpPr/>
            <p:nvPr/>
          </p:nvSpPr>
          <p:spPr>
            <a:xfrm>
              <a:off x="11052284" y="5537779"/>
              <a:ext cx="66810" cy="68248"/>
            </a:xfrm>
            <a:custGeom>
              <a:gdLst>
                <a:gd name="connsiteX0" fmla="*/ 66810 w 66810"/>
                <a:gd name="connsiteY0" fmla="*/ 68249 h 68248"/>
                <a:gd name="connsiteX1" fmla="*/ 0 w 66810"/>
                <a:gd name="connsiteY1" fmla="*/ 0 h 68248"/>
                <a:gd name="connsiteX2" fmla="*/ 66810 w 66810"/>
                <a:gd name="connsiteY2" fmla="*/ 68249 h 68248"/>
              </a:gdLst>
              <a:cxnLst>
                <a:cxn ang="0">
                  <a:pos x="connsiteX0" y="connsiteY0"/>
                </a:cxn>
                <a:cxn ang="0">
                  <a:pos x="connsiteX1" y="connsiteY1"/>
                </a:cxn>
                <a:cxn ang="0">
                  <a:pos x="connsiteX2" y="connsiteY2"/>
                </a:cxn>
              </a:cxnLst>
              <a:rect l="l" t="t" r="r" b="b"/>
              <a:pathLst>
                <a:path w="66810" h="68248">
                  <a:moveTo>
                    <a:pt x="66810" y="68249"/>
                  </a:moveTo>
                  <a:cubicBezTo>
                    <a:pt x="31753" y="66704"/>
                    <a:pt x="13159" y="46884"/>
                    <a:pt x="0" y="0"/>
                  </a:cubicBezTo>
                  <a:cubicBezTo>
                    <a:pt x="35163" y="1332"/>
                    <a:pt x="57167" y="23282"/>
                    <a:pt x="66810" y="682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6" name="任意多边形: 形状 515"/>
            <p:cNvSpPr/>
            <p:nvPr/>
          </p:nvSpPr>
          <p:spPr>
            <a:xfrm>
              <a:off x="9761448" y="4177655"/>
              <a:ext cx="52067" cy="61267"/>
            </a:xfrm>
            <a:custGeom>
              <a:gdLst>
                <a:gd name="connsiteX0" fmla="*/ 132 w 52067"/>
                <a:gd name="connsiteY0" fmla="*/ 0 h 61267"/>
                <a:gd name="connsiteX1" fmla="*/ 51865 w 52067"/>
                <a:gd name="connsiteY1" fmla="*/ 61163 h 61267"/>
                <a:gd name="connsiteX2" fmla="*/ 132 w 52067"/>
                <a:gd name="connsiteY2" fmla="*/ 0 h 61267"/>
              </a:gdLst>
              <a:cxnLst>
                <a:cxn ang="0">
                  <a:pos x="connsiteX0" y="connsiteY0"/>
                </a:cxn>
                <a:cxn ang="0">
                  <a:pos x="connsiteX1" y="connsiteY1"/>
                </a:cxn>
                <a:cxn ang="0">
                  <a:pos x="connsiteX2" y="connsiteY2"/>
                </a:cxn>
              </a:cxnLst>
              <a:rect l="l" t="t" r="r" b="b"/>
              <a:pathLst>
                <a:path w="52067" h="61267">
                  <a:moveTo>
                    <a:pt x="132" y="0"/>
                  </a:moveTo>
                  <a:cubicBezTo>
                    <a:pt x="41049" y="6766"/>
                    <a:pt x="53889" y="22483"/>
                    <a:pt x="51865" y="61163"/>
                  </a:cubicBezTo>
                  <a:cubicBezTo>
                    <a:pt x="14091" y="62814"/>
                    <a:pt x="-1626" y="45073"/>
                    <a:pt x="13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7" name="任意多边形: 形状 516"/>
            <p:cNvSpPr/>
            <p:nvPr/>
          </p:nvSpPr>
          <p:spPr>
            <a:xfrm>
              <a:off x="6968116" y="5188532"/>
              <a:ext cx="56540" cy="50145"/>
            </a:xfrm>
            <a:custGeom>
              <a:gdLst>
                <a:gd name="connsiteX0" fmla="*/ 56540 w 56540"/>
                <a:gd name="connsiteY0" fmla="*/ 43967 h 50145"/>
                <a:gd name="connsiteX1" fmla="*/ 279 w 56540"/>
                <a:gd name="connsiteY1" fmla="*/ 21111 h 50145"/>
                <a:gd name="connsiteX2" fmla="*/ 27184 w 56540"/>
                <a:gd name="connsiteY2" fmla="*/ 13 h 50145"/>
                <a:gd name="connsiteX3" fmla="*/ 56540 w 56540"/>
                <a:gd name="connsiteY3" fmla="*/ 43967 h 50145"/>
              </a:gdLst>
              <a:cxnLst>
                <a:cxn ang="0">
                  <a:pos x="connsiteX0" y="connsiteY0"/>
                </a:cxn>
                <a:cxn ang="0">
                  <a:pos x="connsiteX1" y="connsiteY1"/>
                </a:cxn>
                <a:cxn ang="0">
                  <a:pos x="connsiteX2" y="connsiteY2"/>
                </a:cxn>
                <a:cxn ang="0">
                  <a:pos x="connsiteX3" y="connsiteY3"/>
                </a:cxn>
              </a:cxnLst>
              <a:rect l="l" t="t" r="r" b="b"/>
              <a:pathLst>
                <a:path w="56540" h="50145">
                  <a:moveTo>
                    <a:pt x="56540" y="43967"/>
                  </a:moveTo>
                  <a:cubicBezTo>
                    <a:pt x="14344" y="59204"/>
                    <a:pt x="2996" y="44233"/>
                    <a:pt x="279" y="21111"/>
                  </a:cubicBezTo>
                  <a:cubicBezTo>
                    <a:pt x="-2278" y="-626"/>
                    <a:pt x="13225" y="279"/>
                    <a:pt x="27184" y="13"/>
                  </a:cubicBezTo>
                  <a:cubicBezTo>
                    <a:pt x="60323" y="-626"/>
                    <a:pt x="55688" y="22762"/>
                    <a:pt x="56540" y="43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8" name="任意多边形: 形状 517"/>
            <p:cNvSpPr/>
            <p:nvPr/>
          </p:nvSpPr>
          <p:spPr>
            <a:xfrm>
              <a:off x="7105412" y="5001831"/>
              <a:ext cx="54898" cy="50688"/>
            </a:xfrm>
            <a:custGeom>
              <a:gdLst>
                <a:gd name="connsiteX0" fmla="*/ 41090 w 54898"/>
                <a:gd name="connsiteY0" fmla="*/ 50429 h 50688"/>
                <a:gd name="connsiteX1" fmla="*/ 66 w 54898"/>
                <a:gd name="connsiteY1" fmla="*/ 20328 h 50688"/>
                <a:gd name="connsiteX2" fmla="*/ 21057 w 54898"/>
                <a:gd name="connsiteY2" fmla="*/ 934 h 50688"/>
                <a:gd name="connsiteX3" fmla="*/ 54889 w 54898"/>
                <a:gd name="connsiteY3" fmla="*/ 28532 h 50688"/>
                <a:gd name="connsiteX4" fmla="*/ 41090 w 54898"/>
                <a:gd name="connsiteY4" fmla="*/ 50429 h 506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898" h="50688">
                  <a:moveTo>
                    <a:pt x="41090" y="50429"/>
                  </a:moveTo>
                  <a:cubicBezTo>
                    <a:pt x="9549" y="52720"/>
                    <a:pt x="-946" y="39614"/>
                    <a:pt x="66" y="20328"/>
                  </a:cubicBezTo>
                  <a:cubicBezTo>
                    <a:pt x="439" y="13242"/>
                    <a:pt x="12693" y="2746"/>
                    <a:pt x="21057" y="934"/>
                  </a:cubicBezTo>
                  <a:cubicBezTo>
                    <a:pt x="41409" y="-3488"/>
                    <a:pt x="55315" y="8127"/>
                    <a:pt x="54889" y="28532"/>
                  </a:cubicBezTo>
                  <a:cubicBezTo>
                    <a:pt x="54782" y="37483"/>
                    <a:pt x="43860" y="46327"/>
                    <a:pt x="41090" y="50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9" name="任意多边形: 形状 518"/>
            <p:cNvSpPr/>
            <p:nvPr/>
          </p:nvSpPr>
          <p:spPr>
            <a:xfrm>
              <a:off x="11214834" y="5716419"/>
              <a:ext cx="81514" cy="77998"/>
            </a:xfrm>
            <a:custGeom>
              <a:gdLst>
                <a:gd name="connsiteX0" fmla="*/ 0 w 81514"/>
                <a:gd name="connsiteY0" fmla="*/ 0 h 77998"/>
                <a:gd name="connsiteX1" fmla="*/ 81515 w 81514"/>
                <a:gd name="connsiteY1" fmla="*/ 77999 h 77998"/>
                <a:gd name="connsiteX2" fmla="*/ 0 w 81514"/>
                <a:gd name="connsiteY2" fmla="*/ 0 h 77998"/>
              </a:gdLst>
              <a:cxnLst>
                <a:cxn ang="0">
                  <a:pos x="connsiteX0" y="connsiteY0"/>
                </a:cxn>
                <a:cxn ang="0">
                  <a:pos x="connsiteX1" y="connsiteY1"/>
                </a:cxn>
                <a:cxn ang="0">
                  <a:pos x="connsiteX2" y="connsiteY2"/>
                </a:cxn>
              </a:cxnLst>
              <a:rect l="l" t="t" r="r" b="b"/>
              <a:pathLst>
                <a:path w="81514" h="77998">
                  <a:moveTo>
                    <a:pt x="0" y="0"/>
                  </a:moveTo>
                  <a:cubicBezTo>
                    <a:pt x="49335" y="7619"/>
                    <a:pt x="65371" y="38999"/>
                    <a:pt x="81515" y="77999"/>
                  </a:cubicBezTo>
                  <a:cubicBezTo>
                    <a:pt x="33991" y="72191"/>
                    <a:pt x="23229" y="3479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0" name="任意多边形: 形状 519"/>
            <p:cNvSpPr/>
            <p:nvPr/>
          </p:nvSpPr>
          <p:spPr>
            <a:xfrm>
              <a:off x="7056195" y="4833091"/>
              <a:ext cx="55492" cy="51312"/>
            </a:xfrm>
            <a:custGeom>
              <a:gdLst>
                <a:gd name="connsiteX0" fmla="*/ 41878 w 55492"/>
                <a:gd name="connsiteY0" fmla="*/ 50919 h 51312"/>
                <a:gd name="connsiteX1" fmla="*/ 1 w 55492"/>
                <a:gd name="connsiteY1" fmla="*/ 17727 h 51312"/>
                <a:gd name="connsiteX2" fmla="*/ 23177 w 55492"/>
                <a:gd name="connsiteY2" fmla="*/ 465 h 51312"/>
                <a:gd name="connsiteX3" fmla="*/ 55357 w 55492"/>
                <a:gd name="connsiteY3" fmla="*/ 29768 h 51312"/>
                <a:gd name="connsiteX4" fmla="*/ 41878 w 55492"/>
                <a:gd name="connsiteY4" fmla="*/ 50919 h 513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492" h="51311">
                  <a:moveTo>
                    <a:pt x="41878" y="50919"/>
                  </a:moveTo>
                  <a:cubicBezTo>
                    <a:pt x="7034" y="54222"/>
                    <a:pt x="534" y="36161"/>
                    <a:pt x="1" y="17727"/>
                  </a:cubicBezTo>
                  <a:cubicBezTo>
                    <a:pt x="-159" y="11920"/>
                    <a:pt x="14333" y="1744"/>
                    <a:pt x="23177" y="465"/>
                  </a:cubicBezTo>
                  <a:cubicBezTo>
                    <a:pt x="43423" y="-2519"/>
                    <a:pt x="57008" y="9043"/>
                    <a:pt x="55357" y="29768"/>
                  </a:cubicBezTo>
                  <a:cubicBezTo>
                    <a:pt x="54664" y="38878"/>
                    <a:pt x="44328" y="47296"/>
                    <a:pt x="41878" y="509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1" name="任意多边形: 形状 520"/>
            <p:cNvSpPr/>
            <p:nvPr/>
          </p:nvSpPr>
          <p:spPr>
            <a:xfrm>
              <a:off x="10212096" y="4602065"/>
              <a:ext cx="55621" cy="69154"/>
            </a:xfrm>
            <a:custGeom>
              <a:gdLst>
                <a:gd name="connsiteX0" fmla="*/ 0 w 55621"/>
                <a:gd name="connsiteY0" fmla="*/ 0 h 69154"/>
                <a:gd name="connsiteX1" fmla="*/ 55622 w 55621"/>
                <a:gd name="connsiteY1" fmla="*/ 69154 h 69154"/>
                <a:gd name="connsiteX2" fmla="*/ 0 w 55621"/>
                <a:gd name="connsiteY2" fmla="*/ 0 h 69154"/>
              </a:gdLst>
              <a:cxnLst>
                <a:cxn ang="0">
                  <a:pos x="connsiteX0" y="connsiteY0"/>
                </a:cxn>
                <a:cxn ang="0">
                  <a:pos x="connsiteX1" y="connsiteY1"/>
                </a:cxn>
                <a:cxn ang="0">
                  <a:pos x="connsiteX2" y="connsiteY2"/>
                </a:cxn>
              </a:cxnLst>
              <a:rect l="l" t="t" r="r" b="b"/>
              <a:pathLst>
                <a:path w="55621" h="69154">
                  <a:moveTo>
                    <a:pt x="0" y="0"/>
                  </a:moveTo>
                  <a:cubicBezTo>
                    <a:pt x="38520" y="5754"/>
                    <a:pt x="51413" y="22430"/>
                    <a:pt x="55622" y="69154"/>
                  </a:cubicBezTo>
                  <a:cubicBezTo>
                    <a:pt x="16836" y="61536"/>
                    <a:pt x="426" y="4187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2" name="任意多边形: 形状 521"/>
            <p:cNvSpPr/>
            <p:nvPr/>
          </p:nvSpPr>
          <p:spPr>
            <a:xfrm>
              <a:off x="8582388" y="3893176"/>
              <a:ext cx="54501" cy="57630"/>
            </a:xfrm>
            <a:custGeom>
              <a:gdLst>
                <a:gd name="connsiteX0" fmla="*/ 54502 w 54501"/>
                <a:gd name="connsiteY0" fmla="*/ 54959 h 57630"/>
                <a:gd name="connsiteX1" fmla="*/ 105 w 54501"/>
                <a:gd name="connsiteY1" fmla="*/ 28214 h 57630"/>
                <a:gd name="connsiteX2" fmla="*/ 12146 w 54501"/>
                <a:gd name="connsiteY2" fmla="*/ 1628 h 57630"/>
                <a:gd name="connsiteX3" fmla="*/ 54502 w 54501"/>
                <a:gd name="connsiteY3" fmla="*/ 54959 h 57630"/>
              </a:gdLst>
              <a:cxnLst>
                <a:cxn ang="0">
                  <a:pos x="connsiteX0" y="connsiteY0"/>
                </a:cxn>
                <a:cxn ang="0">
                  <a:pos x="connsiteX1" y="connsiteY1"/>
                </a:cxn>
                <a:cxn ang="0">
                  <a:pos x="connsiteX2" y="connsiteY2"/>
                </a:cxn>
                <a:cxn ang="0">
                  <a:pos x="connsiteX3" y="connsiteY3"/>
                </a:cxn>
              </a:cxnLst>
              <a:rect l="l" t="t" r="r" b="b"/>
              <a:pathLst>
                <a:path w="54500" h="57630">
                  <a:moveTo>
                    <a:pt x="54502" y="54959"/>
                  </a:moveTo>
                  <a:cubicBezTo>
                    <a:pt x="21097" y="62471"/>
                    <a:pt x="3249" y="54320"/>
                    <a:pt x="105" y="28214"/>
                  </a:cubicBezTo>
                  <a:cubicBezTo>
                    <a:pt x="-907" y="19583"/>
                    <a:pt x="5540" y="3973"/>
                    <a:pt x="12146" y="1628"/>
                  </a:cubicBezTo>
                  <a:cubicBezTo>
                    <a:pt x="33457" y="-5937"/>
                    <a:pt x="48055" y="13030"/>
                    <a:pt x="54502" y="549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3" name="任意多边形: 形状 522"/>
            <p:cNvSpPr/>
            <p:nvPr/>
          </p:nvSpPr>
          <p:spPr>
            <a:xfrm>
              <a:off x="12008242" y="6701149"/>
              <a:ext cx="88069" cy="89559"/>
            </a:xfrm>
            <a:custGeom>
              <a:gdLst>
                <a:gd name="connsiteX0" fmla="*/ 1014 w 88069"/>
                <a:gd name="connsiteY0" fmla="*/ 28503 h 89559"/>
                <a:gd name="connsiteX1" fmla="*/ 1014 w 88069"/>
                <a:gd name="connsiteY1" fmla="*/ 5967 h 89559"/>
                <a:gd name="connsiteX2" fmla="*/ 11563 w 88069"/>
                <a:gd name="connsiteY2" fmla="*/ 0 h 89559"/>
                <a:gd name="connsiteX3" fmla="*/ 88070 w 88069"/>
                <a:gd name="connsiteY3" fmla="*/ 76933 h 89559"/>
                <a:gd name="connsiteX4" fmla="*/ 77148 w 88069"/>
                <a:gd name="connsiteY4" fmla="*/ 89560 h 89559"/>
                <a:gd name="connsiteX5" fmla="*/ 23444 w 88069"/>
                <a:gd name="connsiteY5" fmla="*/ 45712 h 89559"/>
                <a:gd name="connsiteX6" fmla="*/ 2 w 88069"/>
                <a:gd name="connsiteY6" fmla="*/ 27331 h 89559"/>
                <a:gd name="connsiteX7" fmla="*/ 1014 w 88069"/>
                <a:gd name="connsiteY7" fmla="*/ 28503 h 895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9" h="89559">
                  <a:moveTo>
                    <a:pt x="1014" y="28503"/>
                  </a:moveTo>
                  <a:cubicBezTo>
                    <a:pt x="1014" y="20991"/>
                    <a:pt x="1014" y="13479"/>
                    <a:pt x="1014" y="5967"/>
                  </a:cubicBezTo>
                  <a:cubicBezTo>
                    <a:pt x="4530" y="3996"/>
                    <a:pt x="8047" y="1971"/>
                    <a:pt x="11563" y="0"/>
                  </a:cubicBezTo>
                  <a:cubicBezTo>
                    <a:pt x="37083" y="25627"/>
                    <a:pt x="62550" y="51306"/>
                    <a:pt x="88070" y="76933"/>
                  </a:cubicBezTo>
                  <a:cubicBezTo>
                    <a:pt x="84447" y="81142"/>
                    <a:pt x="80771" y="85351"/>
                    <a:pt x="77148" y="89560"/>
                  </a:cubicBezTo>
                  <a:cubicBezTo>
                    <a:pt x="59247" y="74908"/>
                    <a:pt x="41399" y="60257"/>
                    <a:pt x="23444" y="45712"/>
                  </a:cubicBezTo>
                  <a:cubicBezTo>
                    <a:pt x="15719" y="39426"/>
                    <a:pt x="7780" y="33405"/>
                    <a:pt x="2" y="27331"/>
                  </a:cubicBezTo>
                  <a:cubicBezTo>
                    <a:pt x="-51" y="27385"/>
                    <a:pt x="1014" y="28503"/>
                    <a:pt x="1014" y="285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4" name="任意多边形: 形状 523"/>
            <p:cNvSpPr/>
            <p:nvPr/>
          </p:nvSpPr>
          <p:spPr>
            <a:xfrm>
              <a:off x="7613534" y="4301845"/>
              <a:ext cx="58317" cy="55431"/>
            </a:xfrm>
            <a:custGeom>
              <a:gdLst>
                <a:gd name="connsiteX0" fmla="*/ 8578 w 58317"/>
                <a:gd name="connsiteY0" fmla="*/ 0 h 55431"/>
                <a:gd name="connsiteX1" fmla="*/ 52478 w 58317"/>
                <a:gd name="connsiteY1" fmla="*/ 11774 h 55431"/>
                <a:gd name="connsiteX2" fmla="*/ 57167 w 58317"/>
                <a:gd name="connsiteY2" fmla="*/ 49655 h 55431"/>
                <a:gd name="connsiteX3" fmla="*/ 29889 w 58317"/>
                <a:gd name="connsiteY3" fmla="*/ 53970 h 55431"/>
                <a:gd name="connsiteX4" fmla="*/ 0 w 58317"/>
                <a:gd name="connsiteY4" fmla="*/ 12094 h 55431"/>
                <a:gd name="connsiteX5" fmla="*/ 8578 w 58317"/>
                <a:gd name="connsiteY5" fmla="*/ 0 h 554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17" h="55430">
                  <a:moveTo>
                    <a:pt x="8578" y="0"/>
                  </a:moveTo>
                  <a:cubicBezTo>
                    <a:pt x="23602" y="3463"/>
                    <a:pt x="41823" y="3037"/>
                    <a:pt x="52478" y="11774"/>
                  </a:cubicBezTo>
                  <a:cubicBezTo>
                    <a:pt x="59884" y="17901"/>
                    <a:pt x="58712" y="36921"/>
                    <a:pt x="57167" y="49655"/>
                  </a:cubicBezTo>
                  <a:cubicBezTo>
                    <a:pt x="56794" y="52532"/>
                    <a:pt x="34204" y="58073"/>
                    <a:pt x="29889" y="53970"/>
                  </a:cubicBezTo>
                  <a:cubicBezTo>
                    <a:pt x="17688" y="42356"/>
                    <a:pt x="9696" y="26372"/>
                    <a:pt x="0" y="12094"/>
                  </a:cubicBezTo>
                  <a:cubicBezTo>
                    <a:pt x="2824" y="8045"/>
                    <a:pt x="5701" y="4049"/>
                    <a:pt x="857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5" name="任意多边形: 形状 524"/>
            <p:cNvSpPr/>
            <p:nvPr/>
          </p:nvSpPr>
          <p:spPr>
            <a:xfrm>
              <a:off x="9929991" y="4372761"/>
              <a:ext cx="53064" cy="61532"/>
            </a:xfrm>
            <a:custGeom>
              <a:gdLst>
                <a:gd name="connsiteX0" fmla="*/ 0 w 53064"/>
                <a:gd name="connsiteY0" fmla="*/ 476 h 61532"/>
                <a:gd name="connsiteX1" fmla="*/ 53065 w 53064"/>
                <a:gd name="connsiteY1" fmla="*/ 61533 h 61532"/>
                <a:gd name="connsiteX2" fmla="*/ 0 w 53064"/>
                <a:gd name="connsiteY2" fmla="*/ 476 h 61532"/>
              </a:gdLst>
              <a:cxnLst>
                <a:cxn ang="0">
                  <a:pos x="connsiteX0" y="connsiteY0"/>
                </a:cxn>
                <a:cxn ang="0">
                  <a:pos x="connsiteX1" y="connsiteY1"/>
                </a:cxn>
                <a:cxn ang="0">
                  <a:pos x="connsiteX2" y="connsiteY2"/>
                </a:cxn>
              </a:cxnLst>
              <a:rect l="l" t="t" r="r" b="b"/>
              <a:pathLst>
                <a:path w="53063" h="61532">
                  <a:moveTo>
                    <a:pt x="0" y="476"/>
                  </a:moveTo>
                  <a:cubicBezTo>
                    <a:pt x="39479" y="-2987"/>
                    <a:pt x="52425" y="11931"/>
                    <a:pt x="53065" y="61533"/>
                  </a:cubicBezTo>
                  <a:cubicBezTo>
                    <a:pt x="15824" y="56098"/>
                    <a:pt x="3996" y="42459"/>
                    <a:pt x="0" y="4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6" name="任意多边形: 形状 525"/>
            <p:cNvSpPr/>
            <p:nvPr/>
          </p:nvSpPr>
          <p:spPr>
            <a:xfrm>
              <a:off x="11300824" y="5840822"/>
              <a:ext cx="80982" cy="81036"/>
            </a:xfrm>
            <a:custGeom>
              <a:gdLst>
                <a:gd name="connsiteX0" fmla="*/ 8791 w 80982"/>
                <a:gd name="connsiteY0" fmla="*/ 0 h 81036"/>
                <a:gd name="connsiteX1" fmla="*/ 80982 w 80982"/>
                <a:gd name="connsiteY1" fmla="*/ 81035 h 81036"/>
                <a:gd name="connsiteX2" fmla="*/ 0 w 80982"/>
                <a:gd name="connsiteY2" fmla="*/ 7992 h 81036"/>
                <a:gd name="connsiteX3" fmla="*/ 8791 w 80982"/>
                <a:gd name="connsiteY3" fmla="*/ 0 h 81036"/>
              </a:gdLst>
              <a:cxnLst>
                <a:cxn ang="0">
                  <a:pos x="connsiteX0" y="connsiteY0"/>
                </a:cxn>
                <a:cxn ang="0">
                  <a:pos x="connsiteX1" y="connsiteY1"/>
                </a:cxn>
                <a:cxn ang="0">
                  <a:pos x="connsiteX2" y="connsiteY2"/>
                </a:cxn>
                <a:cxn ang="0">
                  <a:pos x="connsiteX3" y="connsiteY3"/>
                </a:cxn>
              </a:cxnLst>
              <a:rect l="l" t="t" r="r" b="b"/>
              <a:pathLst>
                <a:path w="80982" h="81036">
                  <a:moveTo>
                    <a:pt x="8791" y="0"/>
                  </a:moveTo>
                  <a:cubicBezTo>
                    <a:pt x="31114" y="25094"/>
                    <a:pt x="53491" y="50187"/>
                    <a:pt x="80982" y="81035"/>
                  </a:cubicBezTo>
                  <a:cubicBezTo>
                    <a:pt x="37081" y="81248"/>
                    <a:pt x="8365" y="50987"/>
                    <a:pt x="0" y="7992"/>
                  </a:cubicBezTo>
                  <a:cubicBezTo>
                    <a:pt x="2931" y="5328"/>
                    <a:pt x="5860" y="2664"/>
                    <a:pt x="87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7" name="任意多边形: 形状 526"/>
            <p:cNvSpPr/>
            <p:nvPr/>
          </p:nvSpPr>
          <p:spPr>
            <a:xfrm>
              <a:off x="6779589" y="5209877"/>
              <a:ext cx="52928" cy="53096"/>
            </a:xfrm>
            <a:custGeom>
              <a:gdLst>
                <a:gd name="connsiteX0" fmla="*/ 20662 w 52928"/>
                <a:gd name="connsiteY0" fmla="*/ 53097 h 53096"/>
                <a:gd name="connsiteX1" fmla="*/ 44 w 52928"/>
                <a:gd name="connsiteY1" fmla="*/ 17933 h 53096"/>
                <a:gd name="connsiteX2" fmla="*/ 23966 w 52928"/>
                <a:gd name="connsiteY2" fmla="*/ 139 h 53096"/>
                <a:gd name="connsiteX3" fmla="*/ 52682 w 52928"/>
                <a:gd name="connsiteY3" fmla="*/ 24433 h 53096"/>
                <a:gd name="connsiteX4" fmla="*/ 33822 w 52928"/>
                <a:gd name="connsiteY4" fmla="*/ 52617 h 53096"/>
                <a:gd name="connsiteX5" fmla="*/ 20662 w 52928"/>
                <a:gd name="connsiteY5" fmla="*/ 53097 h 530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7" h="53096">
                  <a:moveTo>
                    <a:pt x="20662" y="53097"/>
                  </a:moveTo>
                  <a:cubicBezTo>
                    <a:pt x="13310" y="41482"/>
                    <a:pt x="3294" y="30560"/>
                    <a:pt x="44" y="17933"/>
                  </a:cubicBezTo>
                  <a:cubicBezTo>
                    <a:pt x="-1022" y="13831"/>
                    <a:pt x="17625" y="-1619"/>
                    <a:pt x="23966" y="139"/>
                  </a:cubicBezTo>
                  <a:cubicBezTo>
                    <a:pt x="35420" y="3282"/>
                    <a:pt x="48686" y="13778"/>
                    <a:pt x="52682" y="24433"/>
                  </a:cubicBezTo>
                  <a:cubicBezTo>
                    <a:pt x="54973" y="30614"/>
                    <a:pt x="40695" y="43027"/>
                    <a:pt x="33822" y="52617"/>
                  </a:cubicBezTo>
                  <a:cubicBezTo>
                    <a:pt x="29506" y="52777"/>
                    <a:pt x="25084" y="52937"/>
                    <a:pt x="20662" y="530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8" name="任意多边形: 形状 527"/>
            <p:cNvSpPr/>
            <p:nvPr/>
          </p:nvSpPr>
          <p:spPr>
            <a:xfrm>
              <a:off x="10539700" y="4976713"/>
              <a:ext cx="65962" cy="69953"/>
            </a:xfrm>
            <a:custGeom>
              <a:gdLst>
                <a:gd name="connsiteX0" fmla="*/ 14385 w 65962"/>
                <a:gd name="connsiteY0" fmla="*/ 0 h 69953"/>
                <a:gd name="connsiteX1" fmla="*/ 64306 w 65962"/>
                <a:gd name="connsiteY1" fmla="*/ 46938 h 69953"/>
                <a:gd name="connsiteX2" fmla="*/ 63933 w 65962"/>
                <a:gd name="connsiteY2" fmla="*/ 69953 h 69953"/>
                <a:gd name="connsiteX3" fmla="*/ 40970 w 65962"/>
                <a:gd name="connsiteY3" fmla="*/ 67130 h 69953"/>
                <a:gd name="connsiteX4" fmla="*/ 0 w 65962"/>
                <a:gd name="connsiteY4" fmla="*/ 13319 h 69953"/>
                <a:gd name="connsiteX5" fmla="*/ 14385 w 65962"/>
                <a:gd name="connsiteY5" fmla="*/ 0 h 699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2" h="69953">
                  <a:moveTo>
                    <a:pt x="14385" y="0"/>
                  </a:moveTo>
                  <a:cubicBezTo>
                    <a:pt x="31221" y="15450"/>
                    <a:pt x="48909" y="30155"/>
                    <a:pt x="64306" y="46938"/>
                  </a:cubicBezTo>
                  <a:cubicBezTo>
                    <a:pt x="68089" y="51040"/>
                    <a:pt x="64253" y="62122"/>
                    <a:pt x="63933" y="69953"/>
                  </a:cubicBezTo>
                  <a:cubicBezTo>
                    <a:pt x="56101" y="69208"/>
                    <a:pt x="44807" y="71445"/>
                    <a:pt x="40970" y="67130"/>
                  </a:cubicBezTo>
                  <a:cubicBezTo>
                    <a:pt x="26053" y="50347"/>
                    <a:pt x="13426" y="31434"/>
                    <a:pt x="0" y="13319"/>
                  </a:cubicBezTo>
                  <a:cubicBezTo>
                    <a:pt x="4795" y="8897"/>
                    <a:pt x="9590" y="4422"/>
                    <a:pt x="1438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9" name="任意多边形: 形状 528"/>
            <p:cNvSpPr/>
            <p:nvPr/>
          </p:nvSpPr>
          <p:spPr>
            <a:xfrm>
              <a:off x="10812854" y="5213265"/>
              <a:ext cx="73203" cy="76719"/>
            </a:xfrm>
            <a:custGeom>
              <a:gdLst>
                <a:gd name="connsiteX0" fmla="*/ 73203 w 73203"/>
                <a:gd name="connsiteY0" fmla="*/ 76720 h 76719"/>
                <a:gd name="connsiteX1" fmla="*/ 0 w 73203"/>
                <a:gd name="connsiteY1" fmla="*/ 0 h 76719"/>
                <a:gd name="connsiteX2" fmla="*/ 73203 w 73203"/>
                <a:gd name="connsiteY2" fmla="*/ 76720 h 76719"/>
              </a:gdLst>
              <a:cxnLst>
                <a:cxn ang="0">
                  <a:pos x="connsiteX0" y="connsiteY0"/>
                </a:cxn>
                <a:cxn ang="0">
                  <a:pos x="connsiteX1" y="connsiteY1"/>
                </a:cxn>
                <a:cxn ang="0">
                  <a:pos x="connsiteX2" y="connsiteY2"/>
                </a:cxn>
              </a:cxnLst>
              <a:rect l="l" t="t" r="r" b="b"/>
              <a:pathLst>
                <a:path w="73203" h="76719">
                  <a:moveTo>
                    <a:pt x="73203" y="76720"/>
                  </a:moveTo>
                  <a:cubicBezTo>
                    <a:pt x="26852" y="67449"/>
                    <a:pt x="9004" y="40171"/>
                    <a:pt x="0" y="0"/>
                  </a:cubicBezTo>
                  <a:cubicBezTo>
                    <a:pt x="46724" y="5061"/>
                    <a:pt x="54556" y="42143"/>
                    <a:pt x="73203" y="76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0" name="任意多边形: 形状 529"/>
            <p:cNvSpPr/>
            <p:nvPr/>
          </p:nvSpPr>
          <p:spPr>
            <a:xfrm>
              <a:off x="9089688" y="3843390"/>
              <a:ext cx="49432" cy="58436"/>
            </a:xfrm>
            <a:custGeom>
              <a:gdLst>
                <a:gd name="connsiteX0" fmla="*/ 115 w 49432"/>
                <a:gd name="connsiteY0" fmla="*/ 267 h 58436"/>
                <a:gd name="connsiteX1" fmla="*/ 48225 w 49432"/>
                <a:gd name="connsiteY1" fmla="*/ 58340 h 58436"/>
                <a:gd name="connsiteX2" fmla="*/ 115 w 49432"/>
                <a:gd name="connsiteY2" fmla="*/ 267 h 58436"/>
              </a:gdLst>
              <a:cxnLst>
                <a:cxn ang="0">
                  <a:pos x="connsiteX0" y="connsiteY0"/>
                </a:cxn>
                <a:cxn ang="0">
                  <a:pos x="connsiteX1" y="connsiteY1"/>
                </a:cxn>
                <a:cxn ang="0">
                  <a:pos x="connsiteX2" y="connsiteY2"/>
                </a:cxn>
              </a:cxnLst>
              <a:rect l="l" t="t" r="r" b="b"/>
              <a:pathLst>
                <a:path w="49432" h="58436">
                  <a:moveTo>
                    <a:pt x="115" y="267"/>
                  </a:moveTo>
                  <a:cubicBezTo>
                    <a:pt x="40340" y="-2343"/>
                    <a:pt x="53819" y="13960"/>
                    <a:pt x="48225" y="58340"/>
                  </a:cubicBezTo>
                  <a:cubicBezTo>
                    <a:pt x="13541" y="59938"/>
                    <a:pt x="-1483" y="41771"/>
                    <a:pt x="115" y="2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1" name="任意多边形: 形状 530"/>
            <p:cNvSpPr/>
            <p:nvPr/>
          </p:nvSpPr>
          <p:spPr>
            <a:xfrm>
              <a:off x="8678780" y="3760761"/>
              <a:ext cx="50923" cy="53231"/>
            </a:xfrm>
            <a:custGeom>
              <a:gdLst>
                <a:gd name="connsiteX0" fmla="*/ 253 w 50923"/>
                <a:gd name="connsiteY0" fmla="*/ 1062 h 53231"/>
                <a:gd name="connsiteX1" fmla="*/ 50920 w 50923"/>
                <a:gd name="connsiteY1" fmla="*/ 34840 h 53231"/>
                <a:gd name="connsiteX2" fmla="*/ 34084 w 50923"/>
                <a:gd name="connsiteY2" fmla="*/ 53061 h 53231"/>
                <a:gd name="connsiteX3" fmla="*/ 253 w 50923"/>
                <a:gd name="connsiteY3" fmla="*/ 1062 h 53231"/>
              </a:gdLst>
              <a:cxnLst>
                <a:cxn ang="0">
                  <a:pos x="connsiteX0" y="connsiteY0"/>
                </a:cxn>
                <a:cxn ang="0">
                  <a:pos x="connsiteX1" y="connsiteY1"/>
                </a:cxn>
                <a:cxn ang="0">
                  <a:pos x="connsiteX2" y="connsiteY2"/>
                </a:cxn>
                <a:cxn ang="0">
                  <a:pos x="connsiteX3" y="connsiteY3"/>
                </a:cxn>
              </a:cxnLst>
              <a:rect l="l" t="t" r="r" b="b"/>
              <a:pathLst>
                <a:path w="50923" h="53231">
                  <a:moveTo>
                    <a:pt x="253" y="1062"/>
                  </a:moveTo>
                  <a:cubicBezTo>
                    <a:pt x="29929" y="-3839"/>
                    <a:pt x="49908" y="8361"/>
                    <a:pt x="50920" y="34840"/>
                  </a:cubicBezTo>
                  <a:cubicBezTo>
                    <a:pt x="51133" y="40967"/>
                    <a:pt x="40584" y="52422"/>
                    <a:pt x="34084" y="53061"/>
                  </a:cubicBezTo>
                  <a:cubicBezTo>
                    <a:pt x="11388" y="55405"/>
                    <a:pt x="-2038" y="33295"/>
                    <a:pt x="253" y="10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2" name="任意多边形: 形状 531"/>
            <p:cNvSpPr/>
            <p:nvPr/>
          </p:nvSpPr>
          <p:spPr>
            <a:xfrm>
              <a:off x="11731733" y="6334120"/>
              <a:ext cx="89026" cy="85190"/>
            </a:xfrm>
            <a:custGeom>
              <a:gdLst>
                <a:gd name="connsiteX0" fmla="*/ 0 w 89026"/>
                <a:gd name="connsiteY0" fmla="*/ 0 h 85190"/>
                <a:gd name="connsiteX1" fmla="*/ 89027 w 89026"/>
                <a:gd name="connsiteY1" fmla="*/ 85191 h 85190"/>
                <a:gd name="connsiteX2" fmla="*/ 0 w 89026"/>
                <a:gd name="connsiteY2" fmla="*/ 0 h 85190"/>
              </a:gdLst>
              <a:cxnLst>
                <a:cxn ang="0">
                  <a:pos x="connsiteX0" y="connsiteY0"/>
                </a:cxn>
                <a:cxn ang="0">
                  <a:pos x="connsiteX1" y="connsiteY1"/>
                </a:cxn>
                <a:cxn ang="0">
                  <a:pos x="connsiteX2" y="connsiteY2"/>
                </a:cxn>
              </a:cxnLst>
              <a:rect l="l" t="t" r="r" b="b"/>
              <a:pathLst>
                <a:path w="89026" h="85190">
                  <a:moveTo>
                    <a:pt x="0" y="0"/>
                  </a:moveTo>
                  <a:cubicBezTo>
                    <a:pt x="42303" y="11295"/>
                    <a:pt x="65052" y="33725"/>
                    <a:pt x="89027" y="85191"/>
                  </a:cubicBezTo>
                  <a:cubicBezTo>
                    <a:pt x="45659" y="70753"/>
                    <a:pt x="22856" y="3931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3" name="任意多边形: 形状 532"/>
            <p:cNvSpPr/>
            <p:nvPr/>
          </p:nvSpPr>
          <p:spPr>
            <a:xfrm>
              <a:off x="6705312" y="6302260"/>
              <a:ext cx="58239" cy="52127"/>
            </a:xfrm>
            <a:custGeom>
              <a:gdLst>
                <a:gd name="connsiteX0" fmla="*/ 22002 w 58239"/>
                <a:gd name="connsiteY0" fmla="*/ 0 h 52127"/>
                <a:gd name="connsiteX1" fmla="*/ 58231 w 58239"/>
                <a:gd name="connsiteY1" fmla="*/ 32340 h 52127"/>
                <a:gd name="connsiteX2" fmla="*/ 29567 w 58239"/>
                <a:gd name="connsiteY2" fmla="*/ 51999 h 52127"/>
                <a:gd name="connsiteX3" fmla="*/ 318 w 58239"/>
                <a:gd name="connsiteY3" fmla="*/ 24241 h 52127"/>
                <a:gd name="connsiteX4" fmla="*/ 22002 w 58239"/>
                <a:gd name="connsiteY4" fmla="*/ 0 h 521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239" h="52126">
                  <a:moveTo>
                    <a:pt x="22002" y="0"/>
                  </a:moveTo>
                  <a:cubicBezTo>
                    <a:pt x="46723" y="4102"/>
                    <a:pt x="57805" y="11987"/>
                    <a:pt x="58231" y="32340"/>
                  </a:cubicBezTo>
                  <a:cubicBezTo>
                    <a:pt x="58657" y="53704"/>
                    <a:pt x="43260" y="51040"/>
                    <a:pt x="29567" y="51999"/>
                  </a:cubicBezTo>
                  <a:cubicBezTo>
                    <a:pt x="9215" y="53437"/>
                    <a:pt x="-2079" y="42729"/>
                    <a:pt x="318" y="24241"/>
                  </a:cubicBezTo>
                  <a:cubicBezTo>
                    <a:pt x="1437" y="15344"/>
                    <a:pt x="14383" y="8045"/>
                    <a:pt x="220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4" name="任意多边形: 形状 533"/>
            <p:cNvSpPr/>
            <p:nvPr/>
          </p:nvSpPr>
          <p:spPr>
            <a:xfrm>
              <a:off x="9397002" y="4066223"/>
              <a:ext cx="51773" cy="59433"/>
            </a:xfrm>
            <a:custGeom>
              <a:gdLst>
                <a:gd name="connsiteX0" fmla="*/ 51466 w 51773"/>
                <a:gd name="connsiteY0" fmla="*/ 59433 h 59433"/>
                <a:gd name="connsiteX1" fmla="*/ 0 w 51773"/>
                <a:gd name="connsiteY1" fmla="*/ 1734 h 59433"/>
                <a:gd name="connsiteX2" fmla="*/ 51466 w 51773"/>
                <a:gd name="connsiteY2" fmla="*/ 59433 h 59433"/>
              </a:gdLst>
              <a:cxnLst>
                <a:cxn ang="0">
                  <a:pos x="connsiteX0" y="connsiteY0"/>
                </a:cxn>
                <a:cxn ang="0">
                  <a:pos x="connsiteX1" y="connsiteY1"/>
                </a:cxn>
                <a:cxn ang="0">
                  <a:pos x="connsiteX2" y="connsiteY2"/>
                </a:cxn>
              </a:cxnLst>
              <a:rect l="l" t="t" r="r" b="b"/>
              <a:pathLst>
                <a:path w="51773" h="59433">
                  <a:moveTo>
                    <a:pt x="51466" y="59433"/>
                  </a:moveTo>
                  <a:cubicBezTo>
                    <a:pt x="8418" y="55224"/>
                    <a:pt x="266" y="45741"/>
                    <a:pt x="0" y="1734"/>
                  </a:cubicBezTo>
                  <a:cubicBezTo>
                    <a:pt x="31008" y="-7057"/>
                    <a:pt x="54769" y="18409"/>
                    <a:pt x="51466" y="594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5" name="任意多边形: 形状 534"/>
            <p:cNvSpPr/>
            <p:nvPr/>
          </p:nvSpPr>
          <p:spPr>
            <a:xfrm>
              <a:off x="10318438" y="4649641"/>
              <a:ext cx="54534" cy="66437"/>
            </a:xfrm>
            <a:custGeom>
              <a:gdLst>
                <a:gd name="connsiteX0" fmla="*/ 0 w 54534"/>
                <a:gd name="connsiteY0" fmla="*/ 0 h 66437"/>
                <a:gd name="connsiteX1" fmla="*/ 54503 w 54534"/>
                <a:gd name="connsiteY1" fmla="*/ 66437 h 66437"/>
                <a:gd name="connsiteX2" fmla="*/ 0 w 54534"/>
                <a:gd name="connsiteY2" fmla="*/ 0 h 66437"/>
              </a:gdLst>
              <a:cxnLst>
                <a:cxn ang="0">
                  <a:pos x="connsiteX0" y="connsiteY0"/>
                </a:cxn>
                <a:cxn ang="0">
                  <a:pos x="connsiteX1" y="connsiteY1"/>
                </a:cxn>
                <a:cxn ang="0">
                  <a:pos x="connsiteX2" y="connsiteY2"/>
                </a:cxn>
              </a:cxnLst>
              <a:rect l="l" t="t" r="r" b="b"/>
              <a:pathLst>
                <a:path w="54534" h="66437">
                  <a:moveTo>
                    <a:pt x="0" y="0"/>
                  </a:moveTo>
                  <a:cubicBezTo>
                    <a:pt x="36602" y="2238"/>
                    <a:pt x="55409" y="26106"/>
                    <a:pt x="54503" y="66437"/>
                  </a:cubicBezTo>
                  <a:cubicBezTo>
                    <a:pt x="20299" y="61589"/>
                    <a:pt x="4741" y="4326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6" name="任意多边形: 形状 535"/>
            <p:cNvSpPr/>
            <p:nvPr/>
          </p:nvSpPr>
          <p:spPr>
            <a:xfrm>
              <a:off x="8130425" y="3838043"/>
              <a:ext cx="67564" cy="55347"/>
            </a:xfrm>
            <a:custGeom>
              <a:gdLst>
                <a:gd name="connsiteX0" fmla="*/ 67564 w 67564"/>
                <a:gd name="connsiteY0" fmla="*/ 35130 h 55347"/>
                <a:gd name="connsiteX1" fmla="*/ 35491 w 67564"/>
                <a:gd name="connsiteY1" fmla="*/ 55163 h 55347"/>
                <a:gd name="connsiteX2" fmla="*/ 328 w 67564"/>
                <a:gd name="connsiteY2" fmla="*/ 15151 h 55347"/>
                <a:gd name="connsiteX3" fmla="*/ 17803 w 67564"/>
                <a:gd name="connsiteY3" fmla="*/ 127 h 55347"/>
                <a:gd name="connsiteX4" fmla="*/ 67564 w 67564"/>
                <a:gd name="connsiteY4" fmla="*/ 35130 h 553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564" h="55347">
                  <a:moveTo>
                    <a:pt x="67564" y="35130"/>
                  </a:moveTo>
                  <a:cubicBezTo>
                    <a:pt x="50516" y="46159"/>
                    <a:pt x="43483" y="54097"/>
                    <a:pt x="35491" y="55163"/>
                  </a:cubicBezTo>
                  <a:cubicBezTo>
                    <a:pt x="17217" y="57613"/>
                    <a:pt x="-2815" y="35184"/>
                    <a:pt x="328" y="15151"/>
                  </a:cubicBezTo>
                  <a:cubicBezTo>
                    <a:pt x="1287" y="9024"/>
                    <a:pt x="15192" y="-1258"/>
                    <a:pt x="17803" y="127"/>
                  </a:cubicBezTo>
                  <a:cubicBezTo>
                    <a:pt x="32827" y="8385"/>
                    <a:pt x="46200" y="19520"/>
                    <a:pt x="67564" y="351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7" name="任意多边形: 形状 536"/>
            <p:cNvSpPr/>
            <p:nvPr/>
          </p:nvSpPr>
          <p:spPr>
            <a:xfrm>
              <a:off x="10481148" y="4843936"/>
              <a:ext cx="59830" cy="62769"/>
            </a:xfrm>
            <a:custGeom>
              <a:gdLst>
                <a:gd name="connsiteX0" fmla="*/ 59831 w 59830"/>
                <a:gd name="connsiteY0" fmla="*/ 62769 h 62769"/>
                <a:gd name="connsiteX1" fmla="*/ 0 w 59830"/>
                <a:gd name="connsiteY1" fmla="*/ 1074 h 62769"/>
                <a:gd name="connsiteX2" fmla="*/ 59831 w 59830"/>
                <a:gd name="connsiteY2" fmla="*/ 62769 h 62769"/>
              </a:gdLst>
              <a:cxnLst>
                <a:cxn ang="0">
                  <a:pos x="connsiteX0" y="connsiteY0"/>
                </a:cxn>
                <a:cxn ang="0">
                  <a:pos x="connsiteX1" y="connsiteY1"/>
                </a:cxn>
                <a:cxn ang="0">
                  <a:pos x="connsiteX2" y="connsiteY2"/>
                </a:cxn>
              </a:cxnLst>
              <a:rect l="l" t="t" r="r" b="b"/>
              <a:pathLst>
                <a:path w="59830" h="62769">
                  <a:moveTo>
                    <a:pt x="59831" y="62769"/>
                  </a:moveTo>
                  <a:cubicBezTo>
                    <a:pt x="16037" y="61864"/>
                    <a:pt x="11668" y="28565"/>
                    <a:pt x="0" y="1074"/>
                  </a:cubicBezTo>
                  <a:cubicBezTo>
                    <a:pt x="37348" y="-4201"/>
                    <a:pt x="50401" y="8959"/>
                    <a:pt x="59831" y="627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8" name="任意多边形: 形状 537"/>
            <p:cNvSpPr/>
            <p:nvPr/>
          </p:nvSpPr>
          <p:spPr>
            <a:xfrm>
              <a:off x="11908349" y="6586123"/>
              <a:ext cx="94727" cy="78851"/>
            </a:xfrm>
            <a:custGeom>
              <a:gdLst>
                <a:gd name="connsiteX0" fmla="*/ 0 w 94727"/>
                <a:gd name="connsiteY0" fmla="*/ 0 h 78851"/>
                <a:gd name="connsiteX1" fmla="*/ 94728 w 94727"/>
                <a:gd name="connsiteY1" fmla="*/ 78851 h 78851"/>
                <a:gd name="connsiteX2" fmla="*/ 0 w 94727"/>
                <a:gd name="connsiteY2" fmla="*/ 0 h 78851"/>
              </a:gdLst>
              <a:cxnLst>
                <a:cxn ang="0">
                  <a:pos x="connsiteX0" y="connsiteY0"/>
                </a:cxn>
                <a:cxn ang="0">
                  <a:pos x="connsiteX1" y="connsiteY1"/>
                </a:cxn>
                <a:cxn ang="0">
                  <a:pos x="connsiteX2" y="connsiteY2"/>
                </a:cxn>
              </a:cxnLst>
              <a:rect l="l" t="t" r="r" b="b"/>
              <a:pathLst>
                <a:path w="94727" h="78851">
                  <a:moveTo>
                    <a:pt x="0" y="0"/>
                  </a:moveTo>
                  <a:cubicBezTo>
                    <a:pt x="52692" y="4902"/>
                    <a:pt x="68515" y="42249"/>
                    <a:pt x="94728" y="78851"/>
                  </a:cubicBezTo>
                  <a:cubicBezTo>
                    <a:pt x="45446" y="69528"/>
                    <a:pt x="27545" y="3383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9" name="任意多边形: 形状 538"/>
            <p:cNvSpPr/>
            <p:nvPr/>
          </p:nvSpPr>
          <p:spPr>
            <a:xfrm>
              <a:off x="9424063" y="3791770"/>
              <a:ext cx="50839" cy="64217"/>
            </a:xfrm>
            <a:custGeom>
              <a:gdLst>
                <a:gd name="connsiteX0" fmla="*/ 6131 w 50839"/>
                <a:gd name="connsiteY0" fmla="*/ 49 h 64217"/>
                <a:gd name="connsiteX1" fmla="*/ 50032 w 50839"/>
                <a:gd name="connsiteY1" fmla="*/ 57482 h 64217"/>
                <a:gd name="connsiteX2" fmla="*/ 44278 w 50839"/>
                <a:gd name="connsiteY2" fmla="*/ 64195 h 64217"/>
                <a:gd name="connsiteX3" fmla="*/ 8209 w 50839"/>
                <a:gd name="connsiteY3" fmla="*/ 44429 h 64217"/>
                <a:gd name="connsiteX4" fmla="*/ 4 w 50839"/>
                <a:gd name="connsiteY4" fmla="*/ 4045 h 64217"/>
                <a:gd name="connsiteX5" fmla="*/ 6131 w 50839"/>
                <a:gd name="connsiteY5" fmla="*/ 49 h 642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39" h="64217">
                  <a:moveTo>
                    <a:pt x="6131" y="49"/>
                  </a:moveTo>
                  <a:cubicBezTo>
                    <a:pt x="24405" y="-1656"/>
                    <a:pt x="56318" y="41659"/>
                    <a:pt x="50032" y="57482"/>
                  </a:cubicBezTo>
                  <a:cubicBezTo>
                    <a:pt x="48966" y="60199"/>
                    <a:pt x="45023" y="64568"/>
                    <a:pt x="44278" y="64195"/>
                  </a:cubicBezTo>
                  <a:cubicBezTo>
                    <a:pt x="31704" y="58228"/>
                    <a:pt x="15614" y="54499"/>
                    <a:pt x="8209" y="44429"/>
                  </a:cubicBezTo>
                  <a:cubicBezTo>
                    <a:pt x="803" y="34360"/>
                    <a:pt x="1922" y="17844"/>
                    <a:pt x="4" y="4045"/>
                  </a:cubicBezTo>
                  <a:cubicBezTo>
                    <a:pt x="-156" y="2819"/>
                    <a:pt x="4799" y="901"/>
                    <a:pt x="6131" y="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0" name="任意多边形: 形状 539"/>
            <p:cNvSpPr/>
            <p:nvPr/>
          </p:nvSpPr>
          <p:spPr>
            <a:xfrm>
              <a:off x="6740606" y="5749123"/>
              <a:ext cx="54104" cy="49680"/>
            </a:xfrm>
            <a:custGeom>
              <a:gdLst>
                <a:gd name="connsiteX0" fmla="*/ 54104 w 54104"/>
                <a:gd name="connsiteY0" fmla="*/ 43217 h 49680"/>
                <a:gd name="connsiteX1" fmla="*/ 134 w 54104"/>
                <a:gd name="connsiteY1" fmla="*/ 28246 h 49680"/>
                <a:gd name="connsiteX2" fmla="*/ 20166 w 54104"/>
                <a:gd name="connsiteY2" fmla="*/ 1021 h 49680"/>
                <a:gd name="connsiteX3" fmla="*/ 54104 w 54104"/>
                <a:gd name="connsiteY3" fmla="*/ 43217 h 49680"/>
              </a:gdLst>
              <a:cxnLst>
                <a:cxn ang="0">
                  <a:pos x="connsiteX0" y="connsiteY0"/>
                </a:cxn>
                <a:cxn ang="0">
                  <a:pos x="connsiteX1" y="connsiteY1"/>
                </a:cxn>
                <a:cxn ang="0">
                  <a:pos x="connsiteX2" y="connsiteY2"/>
                </a:cxn>
                <a:cxn ang="0">
                  <a:pos x="connsiteX3" y="connsiteY3"/>
                </a:cxn>
              </a:cxnLst>
              <a:rect l="l" t="t" r="r" b="b"/>
              <a:pathLst>
                <a:path w="54104" h="49680">
                  <a:moveTo>
                    <a:pt x="54104" y="43217"/>
                  </a:moveTo>
                  <a:cubicBezTo>
                    <a:pt x="30875" y="47479"/>
                    <a:pt x="6740" y="61171"/>
                    <a:pt x="134" y="28246"/>
                  </a:cubicBezTo>
                  <a:cubicBezTo>
                    <a:pt x="-1464" y="20414"/>
                    <a:pt x="11589" y="2726"/>
                    <a:pt x="20166" y="1021"/>
                  </a:cubicBezTo>
                  <a:cubicBezTo>
                    <a:pt x="51227" y="-5159"/>
                    <a:pt x="53412" y="17697"/>
                    <a:pt x="54104" y="432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1" name="任意多边形: 形状 540"/>
            <p:cNvSpPr/>
            <p:nvPr/>
          </p:nvSpPr>
          <p:spPr>
            <a:xfrm>
              <a:off x="10985580" y="5396753"/>
              <a:ext cx="67023" cy="81568"/>
            </a:xfrm>
            <a:custGeom>
              <a:gdLst>
                <a:gd name="connsiteX0" fmla="*/ 67023 w 67023"/>
                <a:gd name="connsiteY0" fmla="*/ 81568 h 81568"/>
                <a:gd name="connsiteX1" fmla="*/ 0 w 67023"/>
                <a:gd name="connsiteY1" fmla="*/ 0 h 81568"/>
                <a:gd name="connsiteX2" fmla="*/ 67023 w 67023"/>
                <a:gd name="connsiteY2" fmla="*/ 81568 h 81568"/>
              </a:gdLst>
              <a:cxnLst>
                <a:cxn ang="0">
                  <a:pos x="connsiteX0" y="connsiteY0"/>
                </a:cxn>
                <a:cxn ang="0">
                  <a:pos x="connsiteX1" y="connsiteY1"/>
                </a:cxn>
                <a:cxn ang="0">
                  <a:pos x="connsiteX2" y="connsiteY2"/>
                </a:cxn>
              </a:cxnLst>
              <a:rect l="l" t="t" r="r" b="b"/>
              <a:pathLst>
                <a:path w="67023" h="81568">
                  <a:moveTo>
                    <a:pt x="67023" y="81568"/>
                  </a:moveTo>
                  <a:cubicBezTo>
                    <a:pt x="21897" y="67130"/>
                    <a:pt x="-53" y="40438"/>
                    <a:pt x="0" y="0"/>
                  </a:cubicBezTo>
                  <a:cubicBezTo>
                    <a:pt x="37241" y="15557"/>
                    <a:pt x="52372" y="44487"/>
                    <a:pt x="67023" y="815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2" name="任意多边形: 形状 541"/>
            <p:cNvSpPr/>
            <p:nvPr/>
          </p:nvSpPr>
          <p:spPr>
            <a:xfrm>
              <a:off x="9877193" y="4223814"/>
              <a:ext cx="52478" cy="59224"/>
            </a:xfrm>
            <a:custGeom>
              <a:gdLst>
                <a:gd name="connsiteX0" fmla="*/ 52478 w 52478"/>
                <a:gd name="connsiteY0" fmla="*/ 59224 h 59224"/>
                <a:gd name="connsiteX1" fmla="*/ 0 w 52478"/>
                <a:gd name="connsiteY1" fmla="*/ 939 h 59224"/>
                <a:gd name="connsiteX2" fmla="*/ 52478 w 52478"/>
                <a:gd name="connsiteY2" fmla="*/ 59224 h 59224"/>
              </a:gdLst>
              <a:cxnLst>
                <a:cxn ang="0">
                  <a:pos x="connsiteX0" y="connsiteY0"/>
                </a:cxn>
                <a:cxn ang="0">
                  <a:pos x="connsiteX1" y="connsiteY1"/>
                </a:cxn>
                <a:cxn ang="0">
                  <a:pos x="connsiteX2" y="connsiteY2"/>
                </a:cxn>
              </a:cxnLst>
              <a:rect l="l" t="t" r="r" b="b"/>
              <a:pathLst>
                <a:path w="52476" h="59224">
                  <a:moveTo>
                    <a:pt x="52478" y="59224"/>
                  </a:moveTo>
                  <a:cubicBezTo>
                    <a:pt x="13905" y="56987"/>
                    <a:pt x="4582" y="46651"/>
                    <a:pt x="0" y="939"/>
                  </a:cubicBezTo>
                  <a:cubicBezTo>
                    <a:pt x="32233" y="-4922"/>
                    <a:pt x="51892" y="16922"/>
                    <a:pt x="52478" y="592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3" name="任意多边形: 形状 542"/>
            <p:cNvSpPr/>
            <p:nvPr/>
          </p:nvSpPr>
          <p:spPr>
            <a:xfrm>
              <a:off x="9709527" y="4025334"/>
              <a:ext cx="54140" cy="67674"/>
            </a:xfrm>
            <a:custGeom>
              <a:gdLst>
                <a:gd name="connsiteX0" fmla="*/ 161 w 54140"/>
                <a:gd name="connsiteY0" fmla="*/ 0 h 67674"/>
                <a:gd name="connsiteX1" fmla="*/ 53332 w 54140"/>
                <a:gd name="connsiteY1" fmla="*/ 51413 h 67674"/>
                <a:gd name="connsiteX2" fmla="*/ 31115 w 54140"/>
                <a:gd name="connsiteY2" fmla="*/ 64306 h 67674"/>
                <a:gd name="connsiteX3" fmla="*/ 161 w 54140"/>
                <a:gd name="connsiteY3" fmla="*/ 0 h 67674"/>
              </a:gdLst>
              <a:cxnLst>
                <a:cxn ang="0">
                  <a:pos x="connsiteX0" y="connsiteY0"/>
                </a:cxn>
                <a:cxn ang="0">
                  <a:pos x="connsiteX1" y="connsiteY1"/>
                </a:cxn>
                <a:cxn ang="0">
                  <a:pos x="connsiteX2" y="connsiteY2"/>
                </a:cxn>
                <a:cxn ang="0">
                  <a:pos x="connsiteX3" y="connsiteY3"/>
                </a:cxn>
              </a:cxnLst>
              <a:rect l="l" t="t" r="r" b="b"/>
              <a:pathLst>
                <a:path w="54140" h="67674">
                  <a:moveTo>
                    <a:pt x="161" y="0"/>
                  </a:moveTo>
                  <a:cubicBezTo>
                    <a:pt x="33992" y="5221"/>
                    <a:pt x="47205" y="26639"/>
                    <a:pt x="53332" y="51413"/>
                  </a:cubicBezTo>
                  <a:cubicBezTo>
                    <a:pt x="57860" y="69740"/>
                    <a:pt x="42410" y="70220"/>
                    <a:pt x="31115" y="64306"/>
                  </a:cubicBezTo>
                  <a:cubicBezTo>
                    <a:pt x="7460" y="51892"/>
                    <a:pt x="-1331" y="30688"/>
                    <a:pt x="16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4" name="任意多边形: 形状 543"/>
            <p:cNvSpPr/>
            <p:nvPr/>
          </p:nvSpPr>
          <p:spPr>
            <a:xfrm>
              <a:off x="9468119" y="3946537"/>
              <a:ext cx="57761" cy="61482"/>
            </a:xfrm>
            <a:custGeom>
              <a:gdLst>
                <a:gd name="connsiteX0" fmla="*/ 3311 w 57761"/>
                <a:gd name="connsiteY0" fmla="*/ 0 h 61482"/>
                <a:gd name="connsiteX1" fmla="*/ 57761 w 57761"/>
                <a:gd name="connsiteY1" fmla="*/ 61482 h 61482"/>
                <a:gd name="connsiteX2" fmla="*/ 24143 w 57761"/>
                <a:gd name="connsiteY2" fmla="*/ 55835 h 61482"/>
                <a:gd name="connsiteX3" fmla="*/ 3311 w 57761"/>
                <a:gd name="connsiteY3" fmla="*/ 0 h 61482"/>
              </a:gdLst>
              <a:cxnLst>
                <a:cxn ang="0">
                  <a:pos x="connsiteX0" y="connsiteY0"/>
                </a:cxn>
                <a:cxn ang="0">
                  <a:pos x="connsiteX1" y="connsiteY1"/>
                </a:cxn>
                <a:cxn ang="0">
                  <a:pos x="connsiteX2" y="connsiteY2"/>
                </a:cxn>
                <a:cxn ang="0">
                  <a:pos x="connsiteX3" y="connsiteY3"/>
                </a:cxn>
              </a:cxnLst>
              <a:rect l="l" t="t" r="r" b="b"/>
              <a:pathLst>
                <a:path w="57761" h="61482">
                  <a:moveTo>
                    <a:pt x="3311" y="0"/>
                  </a:moveTo>
                  <a:cubicBezTo>
                    <a:pt x="40605" y="852"/>
                    <a:pt x="49609" y="25627"/>
                    <a:pt x="57761" y="61482"/>
                  </a:cubicBezTo>
                  <a:cubicBezTo>
                    <a:pt x="44548" y="59511"/>
                    <a:pt x="31974" y="61163"/>
                    <a:pt x="24143" y="55835"/>
                  </a:cubicBezTo>
                  <a:cubicBezTo>
                    <a:pt x="5602" y="43155"/>
                    <a:pt x="-6066" y="25413"/>
                    <a:pt x="33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5" name="任意多边形: 形状 544"/>
            <p:cNvSpPr/>
            <p:nvPr/>
          </p:nvSpPr>
          <p:spPr>
            <a:xfrm>
              <a:off x="10651690" y="5026794"/>
              <a:ext cx="61428" cy="68514"/>
            </a:xfrm>
            <a:custGeom>
              <a:gdLst>
                <a:gd name="connsiteX0" fmla="*/ 0 w 61428"/>
                <a:gd name="connsiteY0" fmla="*/ 0 h 68514"/>
                <a:gd name="connsiteX1" fmla="*/ 61429 w 61428"/>
                <a:gd name="connsiteY1" fmla="*/ 68515 h 68514"/>
                <a:gd name="connsiteX2" fmla="*/ 0 w 61428"/>
                <a:gd name="connsiteY2" fmla="*/ 0 h 68514"/>
              </a:gdLst>
              <a:cxnLst>
                <a:cxn ang="0">
                  <a:pos x="connsiteX0" y="connsiteY0"/>
                </a:cxn>
                <a:cxn ang="0">
                  <a:pos x="connsiteX1" y="connsiteY1"/>
                </a:cxn>
                <a:cxn ang="0">
                  <a:pos x="connsiteX2" y="connsiteY2"/>
                </a:cxn>
              </a:cxnLst>
              <a:rect l="l" t="t" r="r" b="b"/>
              <a:pathLst>
                <a:path w="61428" h="68514">
                  <a:moveTo>
                    <a:pt x="0" y="0"/>
                  </a:moveTo>
                  <a:cubicBezTo>
                    <a:pt x="41343" y="7459"/>
                    <a:pt x="50347" y="38040"/>
                    <a:pt x="61429" y="68515"/>
                  </a:cubicBezTo>
                  <a:cubicBezTo>
                    <a:pt x="22430" y="68089"/>
                    <a:pt x="7832" y="5205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6" name="任意多边形: 形状 545"/>
            <p:cNvSpPr/>
            <p:nvPr/>
          </p:nvSpPr>
          <p:spPr>
            <a:xfrm>
              <a:off x="6551977" y="6513932"/>
              <a:ext cx="59174" cy="48449"/>
            </a:xfrm>
            <a:custGeom>
              <a:gdLst>
                <a:gd name="connsiteX0" fmla="*/ 9164 w 59174"/>
                <a:gd name="connsiteY0" fmla="*/ 0 h 48449"/>
                <a:gd name="connsiteX1" fmla="*/ 57273 w 59174"/>
                <a:gd name="connsiteY1" fmla="*/ 17262 h 48449"/>
                <a:gd name="connsiteX2" fmla="*/ 55569 w 59174"/>
                <a:gd name="connsiteY2" fmla="*/ 41716 h 48449"/>
                <a:gd name="connsiteX3" fmla="*/ 21045 w 59174"/>
                <a:gd name="connsiteY3" fmla="*/ 46245 h 48449"/>
                <a:gd name="connsiteX4" fmla="*/ 0 w 59174"/>
                <a:gd name="connsiteY4" fmla="*/ 10709 h 48449"/>
                <a:gd name="connsiteX5" fmla="*/ 9164 w 59174"/>
                <a:gd name="connsiteY5" fmla="*/ 0 h 484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4" h="48449">
                  <a:moveTo>
                    <a:pt x="9164" y="0"/>
                  </a:moveTo>
                  <a:cubicBezTo>
                    <a:pt x="25360" y="5381"/>
                    <a:pt x="42249" y="9484"/>
                    <a:pt x="57273" y="17262"/>
                  </a:cubicBezTo>
                  <a:cubicBezTo>
                    <a:pt x="60470" y="18913"/>
                    <a:pt x="59458" y="39852"/>
                    <a:pt x="55569" y="41716"/>
                  </a:cubicBezTo>
                  <a:cubicBezTo>
                    <a:pt x="45179" y="46618"/>
                    <a:pt x="28397" y="51360"/>
                    <a:pt x="21045" y="46245"/>
                  </a:cubicBezTo>
                  <a:cubicBezTo>
                    <a:pt x="10762" y="39106"/>
                    <a:pt x="6713" y="23016"/>
                    <a:pt x="0" y="10709"/>
                  </a:cubicBezTo>
                  <a:cubicBezTo>
                    <a:pt x="3037" y="7139"/>
                    <a:pt x="6127" y="3570"/>
                    <a:pt x="916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7" name="任意多边形: 形状 546"/>
            <p:cNvSpPr/>
            <p:nvPr/>
          </p:nvSpPr>
          <p:spPr>
            <a:xfrm>
              <a:off x="8537407" y="3734439"/>
              <a:ext cx="47902" cy="53375"/>
            </a:xfrm>
            <a:custGeom>
              <a:gdLst>
                <a:gd name="connsiteX0" fmla="*/ 1612 w 47902"/>
                <a:gd name="connsiteY0" fmla="*/ 0 h 53375"/>
                <a:gd name="connsiteX1" fmla="*/ 47697 w 47902"/>
                <a:gd name="connsiteY1" fmla="*/ 52212 h 53375"/>
                <a:gd name="connsiteX2" fmla="*/ 1612 w 47902"/>
                <a:gd name="connsiteY2" fmla="*/ 0 h 53375"/>
              </a:gdLst>
              <a:cxnLst>
                <a:cxn ang="0">
                  <a:pos x="connsiteX0" y="connsiteY0"/>
                </a:cxn>
                <a:cxn ang="0">
                  <a:pos x="connsiteX1" y="connsiteY1"/>
                </a:cxn>
                <a:cxn ang="0">
                  <a:pos x="connsiteX2" y="connsiteY2"/>
                </a:cxn>
              </a:cxnLst>
              <a:rect l="l" t="t" r="r" b="b"/>
              <a:pathLst>
                <a:path w="47902" h="53375">
                  <a:moveTo>
                    <a:pt x="1612" y="0"/>
                  </a:moveTo>
                  <a:cubicBezTo>
                    <a:pt x="40451" y="1918"/>
                    <a:pt x="49455" y="12520"/>
                    <a:pt x="47697" y="52212"/>
                  </a:cubicBezTo>
                  <a:cubicBezTo>
                    <a:pt x="8112" y="57806"/>
                    <a:pt x="-4941" y="43688"/>
                    <a:pt x="161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8" name="任意多边形: 形状 547"/>
            <p:cNvSpPr/>
            <p:nvPr/>
          </p:nvSpPr>
          <p:spPr>
            <a:xfrm>
              <a:off x="11396244" y="5904010"/>
              <a:ext cx="68035" cy="74269"/>
            </a:xfrm>
            <a:custGeom>
              <a:gdLst>
                <a:gd name="connsiteX0" fmla="*/ 0 w 68035"/>
                <a:gd name="connsiteY0" fmla="*/ 0 h 74269"/>
                <a:gd name="connsiteX1" fmla="*/ 68036 w 68035"/>
                <a:gd name="connsiteY1" fmla="*/ 74269 h 74269"/>
                <a:gd name="connsiteX2" fmla="*/ 0 w 68035"/>
                <a:gd name="connsiteY2" fmla="*/ 0 h 74269"/>
              </a:gdLst>
              <a:cxnLst>
                <a:cxn ang="0">
                  <a:pos x="connsiteX0" y="connsiteY0"/>
                </a:cxn>
                <a:cxn ang="0">
                  <a:pos x="connsiteX1" y="connsiteY1"/>
                </a:cxn>
                <a:cxn ang="0">
                  <a:pos x="connsiteX2" y="connsiteY2"/>
                </a:cxn>
              </a:cxnLst>
              <a:rect l="l" t="t" r="r" b="b"/>
              <a:pathLst>
                <a:path w="68035" h="74269">
                  <a:moveTo>
                    <a:pt x="0" y="0"/>
                  </a:moveTo>
                  <a:cubicBezTo>
                    <a:pt x="36016" y="5168"/>
                    <a:pt x="67396" y="40704"/>
                    <a:pt x="68036" y="74269"/>
                  </a:cubicBezTo>
                  <a:cubicBezTo>
                    <a:pt x="37720" y="66437"/>
                    <a:pt x="15930" y="4320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9" name="任意多边形: 形状 548"/>
            <p:cNvSpPr/>
            <p:nvPr/>
          </p:nvSpPr>
          <p:spPr>
            <a:xfrm>
              <a:off x="6594255" y="5945353"/>
              <a:ext cx="51892" cy="58392"/>
            </a:xfrm>
            <a:custGeom>
              <a:gdLst>
                <a:gd name="connsiteX0" fmla="*/ 28635 w 51892"/>
                <a:gd name="connsiteY0" fmla="*/ 0 h 58392"/>
                <a:gd name="connsiteX1" fmla="*/ 51651 w 51892"/>
                <a:gd name="connsiteY1" fmla="*/ 32340 h 58392"/>
                <a:gd name="connsiteX2" fmla="*/ 23467 w 51892"/>
                <a:gd name="connsiteY2" fmla="*/ 58392 h 58392"/>
                <a:gd name="connsiteX3" fmla="*/ 78 w 51892"/>
                <a:gd name="connsiteY3" fmla="*/ 26319 h 58392"/>
                <a:gd name="connsiteX4" fmla="*/ 28635 w 51892"/>
                <a:gd name="connsiteY4" fmla="*/ 0 h 583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58392">
                  <a:moveTo>
                    <a:pt x="28635" y="0"/>
                  </a:moveTo>
                  <a:cubicBezTo>
                    <a:pt x="39451" y="14491"/>
                    <a:pt x="53942" y="26958"/>
                    <a:pt x="51651" y="32340"/>
                  </a:cubicBezTo>
                  <a:cubicBezTo>
                    <a:pt x="47123" y="43048"/>
                    <a:pt x="33430" y="49921"/>
                    <a:pt x="23467" y="58392"/>
                  </a:cubicBezTo>
                  <a:cubicBezTo>
                    <a:pt x="15156" y="47897"/>
                    <a:pt x="4447" y="38253"/>
                    <a:pt x="78" y="26319"/>
                  </a:cubicBezTo>
                  <a:cubicBezTo>
                    <a:pt x="-1253" y="22590"/>
                    <a:pt x="14623" y="12520"/>
                    <a:pt x="2863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0" name="任意多边形: 形状 549"/>
            <p:cNvSpPr/>
            <p:nvPr/>
          </p:nvSpPr>
          <p:spPr>
            <a:xfrm>
              <a:off x="7188698" y="4652769"/>
              <a:ext cx="55664" cy="46485"/>
            </a:xfrm>
            <a:custGeom>
              <a:gdLst>
                <a:gd name="connsiteX0" fmla="*/ 55089 w 55664"/>
                <a:gd name="connsiteY0" fmla="*/ 43118 h 46485"/>
                <a:gd name="connsiteX1" fmla="*/ 0 w 55664"/>
                <a:gd name="connsiteY1" fmla="*/ 6463 h 46485"/>
                <a:gd name="connsiteX2" fmla="*/ 55089 w 55664"/>
                <a:gd name="connsiteY2" fmla="*/ 43118 h 46485"/>
              </a:gdLst>
              <a:cxnLst>
                <a:cxn ang="0">
                  <a:pos x="connsiteX0" y="connsiteY0"/>
                </a:cxn>
                <a:cxn ang="0">
                  <a:pos x="connsiteX1" y="connsiteY1"/>
                </a:cxn>
                <a:cxn ang="0">
                  <a:pos x="connsiteX2" y="connsiteY2"/>
                </a:cxn>
              </a:cxnLst>
              <a:rect l="l" t="t" r="r" b="b"/>
              <a:pathLst>
                <a:path w="55664" h="46485">
                  <a:moveTo>
                    <a:pt x="55089" y="43118"/>
                  </a:moveTo>
                  <a:cubicBezTo>
                    <a:pt x="7779" y="51163"/>
                    <a:pt x="1385" y="46954"/>
                    <a:pt x="0" y="6463"/>
                  </a:cubicBezTo>
                  <a:cubicBezTo>
                    <a:pt x="44860" y="-8135"/>
                    <a:pt x="58819" y="1135"/>
                    <a:pt x="55089" y="431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1" name="任意多边形: 形状 550"/>
            <p:cNvSpPr/>
            <p:nvPr/>
          </p:nvSpPr>
          <p:spPr>
            <a:xfrm>
              <a:off x="11465292" y="6027667"/>
              <a:ext cx="85776" cy="86416"/>
            </a:xfrm>
            <a:custGeom>
              <a:gdLst>
                <a:gd name="connsiteX0" fmla="*/ 75175 w 85776"/>
                <a:gd name="connsiteY0" fmla="*/ 86416 h 86416"/>
                <a:gd name="connsiteX1" fmla="*/ 0 w 85776"/>
                <a:gd name="connsiteY1" fmla="*/ 6606 h 86416"/>
                <a:gd name="connsiteX2" fmla="*/ 6766 w 85776"/>
                <a:gd name="connsiteY2" fmla="*/ 0 h 86416"/>
                <a:gd name="connsiteX3" fmla="*/ 85777 w 85776"/>
                <a:gd name="connsiteY3" fmla="*/ 76400 h 86416"/>
                <a:gd name="connsiteX4" fmla="*/ 75175 w 85776"/>
                <a:gd name="connsiteY4" fmla="*/ 86416 h 864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776" h="86416">
                  <a:moveTo>
                    <a:pt x="75175" y="86416"/>
                  </a:moveTo>
                  <a:cubicBezTo>
                    <a:pt x="50134" y="59831"/>
                    <a:pt x="25041" y="33192"/>
                    <a:pt x="0" y="6606"/>
                  </a:cubicBezTo>
                  <a:cubicBezTo>
                    <a:pt x="2238" y="4422"/>
                    <a:pt x="4475" y="2184"/>
                    <a:pt x="6766" y="0"/>
                  </a:cubicBezTo>
                  <a:cubicBezTo>
                    <a:pt x="48217" y="9750"/>
                    <a:pt x="68196" y="41823"/>
                    <a:pt x="85777" y="76400"/>
                  </a:cubicBezTo>
                  <a:cubicBezTo>
                    <a:pt x="82261" y="79703"/>
                    <a:pt x="78744" y="83060"/>
                    <a:pt x="75175" y="864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2" name="任意多边形: 形状 551"/>
            <p:cNvSpPr/>
            <p:nvPr/>
          </p:nvSpPr>
          <p:spPr>
            <a:xfrm>
              <a:off x="8955474" y="3814552"/>
              <a:ext cx="54626" cy="54246"/>
            </a:xfrm>
            <a:custGeom>
              <a:gdLst>
                <a:gd name="connsiteX0" fmla="*/ 54626 w 54626"/>
                <a:gd name="connsiteY0" fmla="*/ 53401 h 54246"/>
                <a:gd name="connsiteX1" fmla="*/ 70 w 54626"/>
                <a:gd name="connsiteY1" fmla="*/ 20369 h 54246"/>
                <a:gd name="connsiteX2" fmla="*/ 15201 w 54626"/>
                <a:gd name="connsiteY2" fmla="*/ 230 h 54246"/>
                <a:gd name="connsiteX3" fmla="*/ 54626 w 54626"/>
                <a:gd name="connsiteY3" fmla="*/ 53401 h 54246"/>
              </a:gdLst>
              <a:cxnLst>
                <a:cxn ang="0">
                  <a:pos x="connsiteX0" y="connsiteY0"/>
                </a:cxn>
                <a:cxn ang="0">
                  <a:pos x="connsiteX1" y="connsiteY1"/>
                </a:cxn>
                <a:cxn ang="0">
                  <a:pos x="connsiteX2" y="connsiteY2"/>
                </a:cxn>
                <a:cxn ang="0">
                  <a:pos x="connsiteX3" y="connsiteY3"/>
                </a:cxn>
              </a:cxnLst>
              <a:rect l="l" t="t" r="r" b="b"/>
              <a:pathLst>
                <a:path w="54626" h="54246">
                  <a:moveTo>
                    <a:pt x="54626" y="53401"/>
                  </a:moveTo>
                  <a:cubicBezTo>
                    <a:pt x="23458" y="57290"/>
                    <a:pt x="4545" y="48020"/>
                    <a:pt x="70" y="20369"/>
                  </a:cubicBezTo>
                  <a:cubicBezTo>
                    <a:pt x="-942" y="14295"/>
                    <a:pt x="9287" y="709"/>
                    <a:pt x="15201" y="230"/>
                  </a:cubicBezTo>
                  <a:cubicBezTo>
                    <a:pt x="52282" y="-2967"/>
                    <a:pt x="46847" y="27827"/>
                    <a:pt x="54626" y="534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3" name="任意多边形: 形状 552"/>
            <p:cNvSpPr/>
            <p:nvPr/>
          </p:nvSpPr>
          <p:spPr>
            <a:xfrm>
              <a:off x="8816755" y="3786162"/>
              <a:ext cx="51298" cy="51395"/>
            </a:xfrm>
            <a:custGeom>
              <a:gdLst>
                <a:gd name="connsiteX0" fmla="*/ 0 w 51298"/>
                <a:gd name="connsiteY0" fmla="*/ 329 h 51395"/>
                <a:gd name="connsiteX1" fmla="*/ 50241 w 51298"/>
                <a:gd name="connsiteY1" fmla="*/ 51315 h 51395"/>
                <a:gd name="connsiteX2" fmla="*/ 0 w 51298"/>
                <a:gd name="connsiteY2" fmla="*/ 329 h 51395"/>
              </a:gdLst>
              <a:cxnLst>
                <a:cxn ang="0">
                  <a:pos x="connsiteX0" y="connsiteY0"/>
                </a:cxn>
                <a:cxn ang="0">
                  <a:pos x="connsiteX1" y="connsiteY1"/>
                </a:cxn>
                <a:cxn ang="0">
                  <a:pos x="connsiteX2" y="connsiteY2"/>
                </a:cxn>
              </a:cxnLst>
              <a:rect l="l" t="t" r="r" b="b"/>
              <a:pathLst>
                <a:path w="51296" h="51395">
                  <a:moveTo>
                    <a:pt x="0" y="329"/>
                  </a:moveTo>
                  <a:cubicBezTo>
                    <a:pt x="40704" y="-2548"/>
                    <a:pt x="55622" y="13382"/>
                    <a:pt x="50241" y="51315"/>
                  </a:cubicBezTo>
                  <a:cubicBezTo>
                    <a:pt x="9910" y="52221"/>
                    <a:pt x="3623" y="46094"/>
                    <a:pt x="0" y="3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4" name="任意多边形: 形状 553"/>
            <p:cNvSpPr/>
            <p:nvPr/>
          </p:nvSpPr>
          <p:spPr>
            <a:xfrm>
              <a:off x="9168654" y="3723839"/>
              <a:ext cx="54730" cy="53920"/>
            </a:xfrm>
            <a:custGeom>
              <a:gdLst>
                <a:gd name="connsiteX0" fmla="*/ 0 w 54730"/>
                <a:gd name="connsiteY0" fmla="*/ 1649 h 53920"/>
                <a:gd name="connsiteX1" fmla="*/ 54503 w 54730"/>
                <a:gd name="connsiteY1" fmla="*/ 41075 h 53920"/>
                <a:gd name="connsiteX2" fmla="*/ 36175 w 54730"/>
                <a:gd name="connsiteY2" fmla="*/ 53861 h 53920"/>
                <a:gd name="connsiteX3" fmla="*/ 0 w 54730"/>
                <a:gd name="connsiteY3" fmla="*/ 1649 h 53920"/>
              </a:gdLst>
              <a:cxnLst>
                <a:cxn ang="0">
                  <a:pos x="connsiteX0" y="connsiteY0"/>
                </a:cxn>
                <a:cxn ang="0">
                  <a:pos x="connsiteX1" y="connsiteY1"/>
                </a:cxn>
                <a:cxn ang="0">
                  <a:pos x="connsiteX2" y="connsiteY2"/>
                </a:cxn>
                <a:cxn ang="0">
                  <a:pos x="connsiteX3" y="connsiteY3"/>
                </a:cxn>
              </a:cxnLst>
              <a:rect l="l" t="t" r="r" b="b"/>
              <a:pathLst>
                <a:path w="54729" h="53920">
                  <a:moveTo>
                    <a:pt x="0" y="1649"/>
                  </a:moveTo>
                  <a:cubicBezTo>
                    <a:pt x="31700" y="-5863"/>
                    <a:pt x="57433" y="13157"/>
                    <a:pt x="54503" y="41075"/>
                  </a:cubicBezTo>
                  <a:cubicBezTo>
                    <a:pt x="53970" y="46189"/>
                    <a:pt x="41769" y="54714"/>
                    <a:pt x="36175" y="53861"/>
                  </a:cubicBezTo>
                  <a:cubicBezTo>
                    <a:pt x="8364" y="49492"/>
                    <a:pt x="4155" y="26690"/>
                    <a:pt x="0" y="16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5" name="任意多边形: 形状 554"/>
            <p:cNvSpPr/>
            <p:nvPr/>
          </p:nvSpPr>
          <p:spPr>
            <a:xfrm>
              <a:off x="10152909" y="4457935"/>
              <a:ext cx="56422" cy="66290"/>
            </a:xfrm>
            <a:custGeom>
              <a:gdLst>
                <a:gd name="connsiteX0" fmla="*/ 56311 w 56422"/>
                <a:gd name="connsiteY0" fmla="*/ 66291 h 66290"/>
                <a:gd name="connsiteX1" fmla="*/ 475 w 56422"/>
                <a:gd name="connsiteY1" fmla="*/ 15517 h 66290"/>
                <a:gd name="connsiteX2" fmla="*/ 3885 w 56422"/>
                <a:gd name="connsiteY2" fmla="*/ 1718 h 66290"/>
                <a:gd name="connsiteX3" fmla="*/ 20881 w 56422"/>
                <a:gd name="connsiteY3" fmla="*/ 2038 h 66290"/>
                <a:gd name="connsiteX4" fmla="*/ 56311 w 56422"/>
                <a:gd name="connsiteY4" fmla="*/ 66291 h 662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422" h="66290">
                  <a:moveTo>
                    <a:pt x="56311" y="66291"/>
                  </a:moveTo>
                  <a:cubicBezTo>
                    <a:pt x="21413" y="65065"/>
                    <a:pt x="9906" y="41037"/>
                    <a:pt x="475" y="15517"/>
                  </a:cubicBezTo>
                  <a:cubicBezTo>
                    <a:pt x="-963" y="11628"/>
                    <a:pt x="1061" y="2997"/>
                    <a:pt x="3885" y="1718"/>
                  </a:cubicBezTo>
                  <a:cubicBezTo>
                    <a:pt x="8680" y="-466"/>
                    <a:pt x="16885" y="-786"/>
                    <a:pt x="20881" y="2038"/>
                  </a:cubicBezTo>
                  <a:cubicBezTo>
                    <a:pt x="42245" y="17329"/>
                    <a:pt x="57909" y="36402"/>
                    <a:pt x="56311" y="662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6" name="任意多边形: 形状 555"/>
            <p:cNvSpPr/>
            <p:nvPr/>
          </p:nvSpPr>
          <p:spPr>
            <a:xfrm>
              <a:off x="6617982" y="6693314"/>
              <a:ext cx="52422" cy="59460"/>
            </a:xfrm>
            <a:custGeom>
              <a:gdLst>
                <a:gd name="connsiteX0" fmla="*/ 24460 w 52422"/>
                <a:gd name="connsiteY0" fmla="*/ 59461 h 59460"/>
                <a:gd name="connsiteX1" fmla="*/ 6 w 52422"/>
                <a:gd name="connsiteY1" fmla="*/ 19130 h 59460"/>
                <a:gd name="connsiteX2" fmla="*/ 28403 w 52422"/>
                <a:gd name="connsiteY2" fmla="*/ 56 h 59460"/>
                <a:gd name="connsiteX3" fmla="*/ 52378 w 52422"/>
                <a:gd name="connsiteY3" fmla="*/ 25203 h 59460"/>
                <a:gd name="connsiteX4" fmla="*/ 24460 w 52422"/>
                <a:gd name="connsiteY4" fmla="*/ 59461 h 594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22" h="59460">
                  <a:moveTo>
                    <a:pt x="24460" y="59461"/>
                  </a:moveTo>
                  <a:cubicBezTo>
                    <a:pt x="12207" y="40707"/>
                    <a:pt x="-314" y="29732"/>
                    <a:pt x="6" y="19130"/>
                  </a:cubicBezTo>
                  <a:cubicBezTo>
                    <a:pt x="219" y="11937"/>
                    <a:pt x="19079" y="-956"/>
                    <a:pt x="28403" y="56"/>
                  </a:cubicBezTo>
                  <a:cubicBezTo>
                    <a:pt x="37780" y="1069"/>
                    <a:pt x="51206" y="15454"/>
                    <a:pt x="52378" y="25203"/>
                  </a:cubicBezTo>
                  <a:cubicBezTo>
                    <a:pt x="53337" y="33142"/>
                    <a:pt x="38686" y="42892"/>
                    <a:pt x="24460" y="59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7" name="任意多边形: 形状 556"/>
            <p:cNvSpPr/>
            <p:nvPr/>
          </p:nvSpPr>
          <p:spPr>
            <a:xfrm>
              <a:off x="8283870" y="3859229"/>
              <a:ext cx="51606" cy="47811"/>
            </a:xfrm>
            <a:custGeom>
              <a:gdLst>
                <a:gd name="connsiteX0" fmla="*/ 50510 w 51606"/>
                <a:gd name="connsiteY0" fmla="*/ 46177 h 47811"/>
                <a:gd name="connsiteX1" fmla="*/ 3 w 51606"/>
                <a:gd name="connsiteY1" fmla="*/ 2916 h 47811"/>
                <a:gd name="connsiteX2" fmla="*/ 50510 w 51606"/>
                <a:gd name="connsiteY2" fmla="*/ 46177 h 47811"/>
              </a:gdLst>
              <a:cxnLst>
                <a:cxn ang="0">
                  <a:pos x="connsiteX0" y="connsiteY0"/>
                </a:cxn>
                <a:cxn ang="0">
                  <a:pos x="connsiteX1" y="connsiteY1"/>
                </a:cxn>
                <a:cxn ang="0">
                  <a:pos x="connsiteX2" y="connsiteY2"/>
                </a:cxn>
              </a:cxnLst>
              <a:rect l="l" t="t" r="r" b="b"/>
              <a:pathLst>
                <a:path w="51606" h="47811">
                  <a:moveTo>
                    <a:pt x="50510" y="46177"/>
                  </a:moveTo>
                  <a:cubicBezTo>
                    <a:pt x="6503" y="51452"/>
                    <a:pt x="-157" y="45698"/>
                    <a:pt x="3" y="2916"/>
                  </a:cubicBezTo>
                  <a:cubicBezTo>
                    <a:pt x="42518" y="-6142"/>
                    <a:pt x="55784" y="5260"/>
                    <a:pt x="50510" y="461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8" name="任意多边形: 形状 557"/>
            <p:cNvSpPr/>
            <p:nvPr/>
          </p:nvSpPr>
          <p:spPr>
            <a:xfrm>
              <a:off x="6687327" y="5563459"/>
              <a:ext cx="51580" cy="60101"/>
            </a:xfrm>
            <a:custGeom>
              <a:gdLst>
                <a:gd name="connsiteX0" fmla="*/ 22779 w 51580"/>
                <a:gd name="connsiteY0" fmla="*/ 0 h 60101"/>
                <a:gd name="connsiteX1" fmla="*/ 51549 w 51580"/>
                <a:gd name="connsiteY1" fmla="*/ 37614 h 60101"/>
                <a:gd name="connsiteX2" fmla="*/ 27520 w 51580"/>
                <a:gd name="connsiteY2" fmla="*/ 59991 h 60101"/>
                <a:gd name="connsiteX3" fmla="*/ 242 w 51580"/>
                <a:gd name="connsiteY3" fmla="*/ 33458 h 60101"/>
                <a:gd name="connsiteX4" fmla="*/ 22779 w 51580"/>
                <a:gd name="connsiteY4" fmla="*/ 0 h 601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580" h="60099">
                  <a:moveTo>
                    <a:pt x="22779" y="0"/>
                  </a:moveTo>
                  <a:cubicBezTo>
                    <a:pt x="36950" y="17369"/>
                    <a:pt x="50057" y="26692"/>
                    <a:pt x="51549" y="37614"/>
                  </a:cubicBezTo>
                  <a:cubicBezTo>
                    <a:pt x="52454" y="44434"/>
                    <a:pt x="33594" y="61642"/>
                    <a:pt x="27520" y="59991"/>
                  </a:cubicBezTo>
                  <a:cubicBezTo>
                    <a:pt x="16439" y="56901"/>
                    <a:pt x="5090" y="44647"/>
                    <a:pt x="242" y="33458"/>
                  </a:cubicBezTo>
                  <a:cubicBezTo>
                    <a:pt x="-1942" y="28397"/>
                    <a:pt x="11058" y="16729"/>
                    <a:pt x="2277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9" name="任意多边形: 形状 558"/>
            <p:cNvSpPr/>
            <p:nvPr/>
          </p:nvSpPr>
          <p:spPr>
            <a:xfrm>
              <a:off x="6919912" y="5004950"/>
              <a:ext cx="53185" cy="61746"/>
            </a:xfrm>
            <a:custGeom>
              <a:gdLst>
                <a:gd name="connsiteX0" fmla="*/ 24401 w 53185"/>
                <a:gd name="connsiteY0" fmla="*/ 0 h 61746"/>
                <a:gd name="connsiteX1" fmla="*/ 53118 w 53185"/>
                <a:gd name="connsiteY1" fmla="*/ 41663 h 61746"/>
                <a:gd name="connsiteX2" fmla="*/ 28983 w 53185"/>
                <a:gd name="connsiteY2" fmla="*/ 61003 h 61746"/>
                <a:gd name="connsiteX3" fmla="*/ 0 w 53185"/>
                <a:gd name="connsiteY3" fmla="*/ 31753 h 61746"/>
                <a:gd name="connsiteX4" fmla="*/ 24401 w 53185"/>
                <a:gd name="connsiteY4" fmla="*/ 0 h 617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184" h="61746">
                  <a:moveTo>
                    <a:pt x="24401" y="0"/>
                  </a:moveTo>
                  <a:cubicBezTo>
                    <a:pt x="37987" y="18541"/>
                    <a:pt x="48430" y="29036"/>
                    <a:pt x="53118" y="41663"/>
                  </a:cubicBezTo>
                  <a:cubicBezTo>
                    <a:pt x="54343" y="44966"/>
                    <a:pt x="38520" y="58978"/>
                    <a:pt x="28983" y="61003"/>
                  </a:cubicBezTo>
                  <a:cubicBezTo>
                    <a:pt x="7566" y="65585"/>
                    <a:pt x="267" y="48163"/>
                    <a:pt x="0" y="31753"/>
                  </a:cubicBezTo>
                  <a:cubicBezTo>
                    <a:pt x="-53" y="24081"/>
                    <a:pt x="11455" y="16196"/>
                    <a:pt x="244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0" name="任意多边形: 形状 559"/>
            <p:cNvSpPr/>
            <p:nvPr/>
          </p:nvSpPr>
          <p:spPr>
            <a:xfrm>
              <a:off x="9589973" y="3990603"/>
              <a:ext cx="51892" cy="54598"/>
            </a:xfrm>
            <a:custGeom>
              <a:gdLst>
                <a:gd name="connsiteX0" fmla="*/ 51892 w 51892"/>
                <a:gd name="connsiteY0" fmla="*/ 54338 h 54598"/>
                <a:gd name="connsiteX1" fmla="*/ 0 w 51892"/>
                <a:gd name="connsiteY1" fmla="*/ 1540 h 54598"/>
                <a:gd name="connsiteX2" fmla="*/ 51892 w 51892"/>
                <a:gd name="connsiteY2" fmla="*/ 54338 h 54598"/>
              </a:gdLst>
              <a:cxnLst>
                <a:cxn ang="0">
                  <a:pos x="connsiteX0" y="connsiteY0"/>
                </a:cxn>
                <a:cxn ang="0">
                  <a:pos x="connsiteX1" y="connsiteY1"/>
                </a:cxn>
                <a:cxn ang="0">
                  <a:pos x="connsiteX2" y="connsiteY2"/>
                </a:cxn>
              </a:cxnLst>
              <a:rect l="l" t="t" r="r" b="b"/>
              <a:pathLst>
                <a:path w="51892" h="54598">
                  <a:moveTo>
                    <a:pt x="51892" y="54338"/>
                  </a:moveTo>
                  <a:cubicBezTo>
                    <a:pt x="15291" y="56096"/>
                    <a:pt x="9643" y="50076"/>
                    <a:pt x="0" y="1540"/>
                  </a:cubicBezTo>
                  <a:cubicBezTo>
                    <a:pt x="33299" y="-5333"/>
                    <a:pt x="49495" y="10544"/>
                    <a:pt x="51892" y="543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1" name="任意多边形: 形状 560"/>
            <p:cNvSpPr/>
            <p:nvPr/>
          </p:nvSpPr>
          <p:spPr>
            <a:xfrm>
              <a:off x="10422330" y="4701799"/>
              <a:ext cx="59404" cy="67557"/>
            </a:xfrm>
            <a:custGeom>
              <a:gdLst>
                <a:gd name="connsiteX0" fmla="*/ 59404 w 59404"/>
                <a:gd name="connsiteY0" fmla="*/ 67558 h 67557"/>
                <a:gd name="connsiteX1" fmla="*/ 0 w 59404"/>
                <a:gd name="connsiteY1" fmla="*/ 961 h 67557"/>
                <a:gd name="connsiteX2" fmla="*/ 59404 w 59404"/>
                <a:gd name="connsiteY2" fmla="*/ 67558 h 67557"/>
              </a:gdLst>
              <a:cxnLst>
                <a:cxn ang="0">
                  <a:pos x="connsiteX0" y="connsiteY0"/>
                </a:cxn>
                <a:cxn ang="0">
                  <a:pos x="connsiteX1" y="connsiteY1"/>
                </a:cxn>
                <a:cxn ang="0">
                  <a:pos x="connsiteX2" y="connsiteY2"/>
                </a:cxn>
              </a:cxnLst>
              <a:rect l="l" t="t" r="r" b="b"/>
              <a:pathLst>
                <a:path w="59404" h="67557">
                  <a:moveTo>
                    <a:pt x="59404" y="67558"/>
                  </a:moveTo>
                  <a:cubicBezTo>
                    <a:pt x="22643" y="57062"/>
                    <a:pt x="5967" y="34099"/>
                    <a:pt x="0" y="961"/>
                  </a:cubicBezTo>
                  <a:cubicBezTo>
                    <a:pt x="32393" y="-4101"/>
                    <a:pt x="44966" y="9805"/>
                    <a:pt x="59404" y="675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2" name="任意多边形: 形状 561"/>
            <p:cNvSpPr/>
            <p:nvPr/>
          </p:nvSpPr>
          <p:spPr>
            <a:xfrm>
              <a:off x="7573735" y="4139063"/>
              <a:ext cx="51309" cy="47883"/>
            </a:xfrm>
            <a:custGeom>
              <a:gdLst>
                <a:gd name="connsiteX0" fmla="*/ 0 w 51309"/>
                <a:gd name="connsiteY0" fmla="*/ 1298 h 47883"/>
                <a:gd name="connsiteX1" fmla="*/ 51253 w 51309"/>
                <a:gd name="connsiteY1" fmla="*/ 21970 h 47883"/>
                <a:gd name="connsiteX2" fmla="*/ 29569 w 51309"/>
                <a:gd name="connsiteY2" fmla="*/ 47703 h 47883"/>
                <a:gd name="connsiteX3" fmla="*/ 0 w 51309"/>
                <a:gd name="connsiteY3" fmla="*/ 1298 h 47883"/>
              </a:gdLst>
              <a:cxnLst>
                <a:cxn ang="0">
                  <a:pos x="connsiteX0" y="connsiteY0"/>
                </a:cxn>
                <a:cxn ang="0">
                  <a:pos x="connsiteX1" y="connsiteY1"/>
                </a:cxn>
                <a:cxn ang="0">
                  <a:pos x="connsiteX2" y="connsiteY2"/>
                </a:cxn>
                <a:cxn ang="0">
                  <a:pos x="connsiteX3" y="connsiteY3"/>
                </a:cxn>
              </a:cxnLst>
              <a:rect l="l" t="t" r="r" b="b"/>
              <a:pathLst>
                <a:path w="51309" h="47883">
                  <a:moveTo>
                    <a:pt x="0" y="1298"/>
                  </a:moveTo>
                  <a:cubicBezTo>
                    <a:pt x="23922" y="1138"/>
                    <a:pt x="47364" y="-7493"/>
                    <a:pt x="51253" y="21970"/>
                  </a:cubicBezTo>
                  <a:cubicBezTo>
                    <a:pt x="52318" y="29855"/>
                    <a:pt x="37934" y="46957"/>
                    <a:pt x="29569" y="47703"/>
                  </a:cubicBezTo>
                  <a:cubicBezTo>
                    <a:pt x="-1119" y="50260"/>
                    <a:pt x="3836" y="25220"/>
                    <a:pt x="0" y="12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3" name="任意多边形: 形状 562"/>
            <p:cNvSpPr/>
            <p:nvPr/>
          </p:nvSpPr>
          <p:spPr>
            <a:xfrm>
              <a:off x="7324582" y="4475630"/>
              <a:ext cx="50011" cy="62607"/>
            </a:xfrm>
            <a:custGeom>
              <a:gdLst>
                <a:gd name="connsiteX0" fmla="*/ 26560 w 50011"/>
                <a:gd name="connsiteY0" fmla="*/ 62608 h 62607"/>
                <a:gd name="connsiteX1" fmla="*/ 81 w 50011"/>
                <a:gd name="connsiteY1" fmla="*/ 22437 h 62607"/>
                <a:gd name="connsiteX2" fmla="*/ 21445 w 50011"/>
                <a:gd name="connsiteY2" fmla="*/ 273 h 62607"/>
                <a:gd name="connsiteX3" fmla="*/ 50002 w 50011"/>
                <a:gd name="connsiteY3" fmla="*/ 34051 h 62607"/>
                <a:gd name="connsiteX4" fmla="*/ 26560 w 50011"/>
                <a:gd name="connsiteY4" fmla="*/ 62608 h 626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011" h="62607">
                  <a:moveTo>
                    <a:pt x="26560" y="62608"/>
                  </a:moveTo>
                  <a:cubicBezTo>
                    <a:pt x="14039" y="44813"/>
                    <a:pt x="2638" y="34584"/>
                    <a:pt x="81" y="22437"/>
                  </a:cubicBezTo>
                  <a:cubicBezTo>
                    <a:pt x="-1198" y="16470"/>
                    <a:pt x="13027" y="1285"/>
                    <a:pt x="21445" y="273"/>
                  </a:cubicBezTo>
                  <a:cubicBezTo>
                    <a:pt x="44088" y="-2551"/>
                    <a:pt x="49149" y="17056"/>
                    <a:pt x="50002" y="34051"/>
                  </a:cubicBezTo>
                  <a:cubicBezTo>
                    <a:pt x="50375" y="40444"/>
                    <a:pt x="39559" y="47424"/>
                    <a:pt x="26560" y="626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4" name="任意多边形: 形状 563"/>
            <p:cNvSpPr/>
            <p:nvPr/>
          </p:nvSpPr>
          <p:spPr>
            <a:xfrm>
              <a:off x="9988168" y="4267801"/>
              <a:ext cx="61750" cy="56428"/>
            </a:xfrm>
            <a:custGeom>
              <a:gdLst>
                <a:gd name="connsiteX0" fmla="*/ 61751 w 61750"/>
                <a:gd name="connsiteY0" fmla="*/ 55675 h 56428"/>
                <a:gd name="connsiteX1" fmla="*/ 2 w 61750"/>
                <a:gd name="connsiteY1" fmla="*/ 12147 h 56428"/>
                <a:gd name="connsiteX2" fmla="*/ 6289 w 61750"/>
                <a:gd name="connsiteY2" fmla="*/ 0 h 56428"/>
                <a:gd name="connsiteX3" fmla="*/ 29038 w 61750"/>
                <a:gd name="connsiteY3" fmla="*/ 5168 h 56428"/>
                <a:gd name="connsiteX4" fmla="*/ 61751 w 61750"/>
                <a:gd name="connsiteY4" fmla="*/ 55675 h 56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750" h="56428">
                  <a:moveTo>
                    <a:pt x="61751" y="55675"/>
                  </a:moveTo>
                  <a:cubicBezTo>
                    <a:pt x="26001" y="60630"/>
                    <a:pt x="695" y="40598"/>
                    <a:pt x="2" y="12147"/>
                  </a:cubicBezTo>
                  <a:cubicBezTo>
                    <a:pt x="-104" y="7938"/>
                    <a:pt x="4158" y="0"/>
                    <a:pt x="6289" y="0"/>
                  </a:cubicBezTo>
                  <a:cubicBezTo>
                    <a:pt x="14121" y="107"/>
                    <a:pt x="25096" y="266"/>
                    <a:pt x="29038" y="5168"/>
                  </a:cubicBezTo>
                  <a:cubicBezTo>
                    <a:pt x="40706" y="19659"/>
                    <a:pt x="49550" y="36335"/>
                    <a:pt x="61751" y="556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5" name="任意多边形: 形状 564"/>
            <p:cNvSpPr/>
            <p:nvPr/>
          </p:nvSpPr>
          <p:spPr>
            <a:xfrm>
              <a:off x="10913922" y="5257592"/>
              <a:ext cx="75014" cy="81568"/>
            </a:xfrm>
            <a:custGeom>
              <a:gdLst>
                <a:gd name="connsiteX0" fmla="*/ 8684 w 75014"/>
                <a:gd name="connsiteY0" fmla="*/ 0 h 81568"/>
                <a:gd name="connsiteX1" fmla="*/ 75015 w 75014"/>
                <a:gd name="connsiteY1" fmla="*/ 81568 h 81568"/>
                <a:gd name="connsiteX2" fmla="*/ 0 w 75014"/>
                <a:gd name="connsiteY2" fmla="*/ 7832 h 81568"/>
                <a:gd name="connsiteX3" fmla="*/ 8684 w 75014"/>
                <a:gd name="connsiteY3" fmla="*/ 0 h 81568"/>
              </a:gdLst>
              <a:cxnLst>
                <a:cxn ang="0">
                  <a:pos x="connsiteX0" y="connsiteY0"/>
                </a:cxn>
                <a:cxn ang="0">
                  <a:pos x="connsiteX1" y="connsiteY1"/>
                </a:cxn>
                <a:cxn ang="0">
                  <a:pos x="connsiteX2" y="connsiteY2"/>
                </a:cxn>
                <a:cxn ang="0">
                  <a:pos x="connsiteX3" y="connsiteY3"/>
                </a:cxn>
              </a:cxnLst>
              <a:rect l="l" t="t" r="r" b="b"/>
              <a:pathLst>
                <a:path w="75014" h="81568">
                  <a:moveTo>
                    <a:pt x="8684" y="0"/>
                  </a:moveTo>
                  <a:cubicBezTo>
                    <a:pt x="29143" y="25200"/>
                    <a:pt x="49655" y="50347"/>
                    <a:pt x="75015" y="81568"/>
                  </a:cubicBezTo>
                  <a:cubicBezTo>
                    <a:pt x="27758" y="73790"/>
                    <a:pt x="8951" y="52851"/>
                    <a:pt x="0" y="7832"/>
                  </a:cubicBezTo>
                  <a:cubicBezTo>
                    <a:pt x="2877" y="5221"/>
                    <a:pt x="5807" y="2611"/>
                    <a:pt x="868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6" name="任意多边形: 形状 565"/>
            <p:cNvSpPr/>
            <p:nvPr/>
          </p:nvSpPr>
          <p:spPr>
            <a:xfrm>
              <a:off x="7143625" y="4481863"/>
              <a:ext cx="56314" cy="46993"/>
            </a:xfrm>
            <a:custGeom>
              <a:gdLst>
                <a:gd name="connsiteX0" fmla="*/ 55462 w 56314"/>
                <a:gd name="connsiteY0" fmla="*/ 33253 h 46993"/>
                <a:gd name="connsiteX1" fmla="*/ 30635 w 56314"/>
                <a:gd name="connsiteY1" fmla="*/ 46679 h 46993"/>
                <a:gd name="connsiteX2" fmla="*/ 0 w 56314"/>
                <a:gd name="connsiteY2" fmla="*/ 20946 h 46993"/>
                <a:gd name="connsiteX3" fmla="*/ 19713 w 56314"/>
                <a:gd name="connsiteY3" fmla="*/ 61 h 46993"/>
                <a:gd name="connsiteX4" fmla="*/ 56314 w 56314"/>
                <a:gd name="connsiteY4" fmla="*/ 19880 h 46993"/>
                <a:gd name="connsiteX5" fmla="*/ 55462 w 56314"/>
                <a:gd name="connsiteY5" fmla="*/ 33253 h 469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14" h="46993">
                  <a:moveTo>
                    <a:pt x="55462" y="33253"/>
                  </a:moveTo>
                  <a:cubicBezTo>
                    <a:pt x="46991" y="38154"/>
                    <a:pt x="36016" y="48970"/>
                    <a:pt x="30635" y="46679"/>
                  </a:cubicBezTo>
                  <a:cubicBezTo>
                    <a:pt x="18914" y="41617"/>
                    <a:pt x="10016" y="29950"/>
                    <a:pt x="0" y="20946"/>
                  </a:cubicBezTo>
                  <a:cubicBezTo>
                    <a:pt x="6660" y="13540"/>
                    <a:pt x="15078" y="-1058"/>
                    <a:pt x="19713" y="61"/>
                  </a:cubicBezTo>
                  <a:cubicBezTo>
                    <a:pt x="32766" y="3204"/>
                    <a:pt x="44220" y="12794"/>
                    <a:pt x="56314" y="19880"/>
                  </a:cubicBezTo>
                  <a:cubicBezTo>
                    <a:pt x="55995" y="24355"/>
                    <a:pt x="55728" y="28831"/>
                    <a:pt x="55462" y="332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7" name="任意多边形: 形状 566"/>
            <p:cNvSpPr/>
            <p:nvPr/>
          </p:nvSpPr>
          <p:spPr>
            <a:xfrm>
              <a:off x="8908996" y="3655981"/>
              <a:ext cx="49795" cy="53532"/>
            </a:xfrm>
            <a:custGeom>
              <a:gdLst>
                <a:gd name="connsiteX0" fmla="*/ 1048 w 49795"/>
                <a:gd name="connsiteY0" fmla="*/ 193 h 53532"/>
                <a:gd name="connsiteX1" fmla="*/ 49584 w 49795"/>
                <a:gd name="connsiteY1" fmla="*/ 40737 h 53532"/>
                <a:gd name="connsiteX2" fmla="*/ 31363 w 49795"/>
                <a:gd name="connsiteY2" fmla="*/ 53418 h 53532"/>
                <a:gd name="connsiteX3" fmla="*/ 1048 w 49795"/>
                <a:gd name="connsiteY3" fmla="*/ 193 h 53532"/>
              </a:gdLst>
              <a:cxnLst>
                <a:cxn ang="0">
                  <a:pos x="connsiteX0" y="connsiteY0"/>
                </a:cxn>
                <a:cxn ang="0">
                  <a:pos x="connsiteX1" y="connsiteY1"/>
                </a:cxn>
                <a:cxn ang="0">
                  <a:pos x="connsiteX2" y="connsiteY2"/>
                </a:cxn>
                <a:cxn ang="0">
                  <a:pos x="connsiteX3" y="connsiteY3"/>
                </a:cxn>
              </a:cxnLst>
              <a:rect l="l" t="t" r="r" b="b"/>
              <a:pathLst>
                <a:path w="49795" h="53532">
                  <a:moveTo>
                    <a:pt x="1048" y="193"/>
                  </a:moveTo>
                  <a:cubicBezTo>
                    <a:pt x="32162" y="-1991"/>
                    <a:pt x="52088" y="14525"/>
                    <a:pt x="49584" y="40737"/>
                  </a:cubicBezTo>
                  <a:cubicBezTo>
                    <a:pt x="49105" y="45799"/>
                    <a:pt x="36424" y="54643"/>
                    <a:pt x="31363" y="53418"/>
                  </a:cubicBezTo>
                  <a:cubicBezTo>
                    <a:pt x="5257" y="46971"/>
                    <a:pt x="-3214" y="28057"/>
                    <a:pt x="1048" y="1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8" name="任意多边形: 形状 567"/>
            <p:cNvSpPr/>
            <p:nvPr/>
          </p:nvSpPr>
          <p:spPr>
            <a:xfrm>
              <a:off x="8388510" y="3715733"/>
              <a:ext cx="51316" cy="50533"/>
            </a:xfrm>
            <a:custGeom>
              <a:gdLst>
                <a:gd name="connsiteX0" fmla="*/ 0 w 51316"/>
                <a:gd name="connsiteY0" fmla="*/ 2616 h 50533"/>
                <a:gd name="connsiteX1" fmla="*/ 51306 w 51316"/>
                <a:gd name="connsiteY1" fmla="*/ 27230 h 50533"/>
                <a:gd name="connsiteX2" fmla="*/ 35643 w 51316"/>
                <a:gd name="connsiteY2" fmla="*/ 50353 h 50533"/>
                <a:gd name="connsiteX3" fmla="*/ 0 w 51316"/>
                <a:gd name="connsiteY3" fmla="*/ 2616 h 50533"/>
              </a:gdLst>
              <a:cxnLst>
                <a:cxn ang="0">
                  <a:pos x="connsiteX0" y="connsiteY0"/>
                </a:cxn>
                <a:cxn ang="0">
                  <a:pos x="connsiteX1" y="connsiteY1"/>
                </a:cxn>
                <a:cxn ang="0">
                  <a:pos x="connsiteX2" y="connsiteY2"/>
                </a:cxn>
                <a:cxn ang="0">
                  <a:pos x="connsiteX3" y="connsiteY3"/>
                </a:cxn>
              </a:cxnLst>
              <a:rect l="l" t="t" r="r" b="b"/>
              <a:pathLst>
                <a:path w="51316" h="50533">
                  <a:moveTo>
                    <a:pt x="0" y="2616"/>
                  </a:moveTo>
                  <a:cubicBezTo>
                    <a:pt x="31061" y="-4843"/>
                    <a:pt x="50187" y="3735"/>
                    <a:pt x="51306" y="27230"/>
                  </a:cubicBezTo>
                  <a:cubicBezTo>
                    <a:pt x="51679" y="35009"/>
                    <a:pt x="41716" y="49927"/>
                    <a:pt x="35643" y="50353"/>
                  </a:cubicBezTo>
                  <a:cubicBezTo>
                    <a:pt x="-213" y="53123"/>
                    <a:pt x="6180" y="23394"/>
                    <a:pt x="0" y="26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9" name="任意多边形: 形状 568"/>
            <p:cNvSpPr/>
            <p:nvPr/>
          </p:nvSpPr>
          <p:spPr>
            <a:xfrm>
              <a:off x="11914688" y="6513612"/>
              <a:ext cx="85084" cy="76453"/>
            </a:xfrm>
            <a:custGeom>
              <a:gdLst>
                <a:gd name="connsiteX0" fmla="*/ 0 w 85084"/>
                <a:gd name="connsiteY0" fmla="*/ 0 h 76453"/>
                <a:gd name="connsiteX1" fmla="*/ 85085 w 85084"/>
                <a:gd name="connsiteY1" fmla="*/ 76454 h 76453"/>
                <a:gd name="connsiteX2" fmla="*/ 0 w 85084"/>
                <a:gd name="connsiteY2" fmla="*/ 0 h 76453"/>
              </a:gdLst>
              <a:cxnLst>
                <a:cxn ang="0">
                  <a:pos x="connsiteX0" y="connsiteY0"/>
                </a:cxn>
                <a:cxn ang="0">
                  <a:pos x="connsiteX1" y="connsiteY1"/>
                </a:cxn>
                <a:cxn ang="0">
                  <a:pos x="connsiteX2" y="connsiteY2"/>
                </a:cxn>
              </a:cxnLst>
              <a:rect l="l" t="t" r="r" b="b"/>
              <a:pathLst>
                <a:path w="85084" h="76453">
                  <a:moveTo>
                    <a:pt x="0" y="0"/>
                  </a:moveTo>
                  <a:cubicBezTo>
                    <a:pt x="39586" y="9270"/>
                    <a:pt x="58019" y="26426"/>
                    <a:pt x="85085" y="76454"/>
                  </a:cubicBezTo>
                  <a:cubicBezTo>
                    <a:pt x="42356" y="67183"/>
                    <a:pt x="24455" y="3431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0" name="任意多边形: 形状 569"/>
            <p:cNvSpPr/>
            <p:nvPr/>
          </p:nvSpPr>
          <p:spPr>
            <a:xfrm>
              <a:off x="7405381" y="4127254"/>
              <a:ext cx="51861" cy="58501"/>
            </a:xfrm>
            <a:custGeom>
              <a:gdLst>
                <a:gd name="connsiteX0" fmla="*/ 27702 w 51861"/>
                <a:gd name="connsiteY0" fmla="*/ 0 h 58501"/>
                <a:gd name="connsiteX1" fmla="*/ 51836 w 51861"/>
                <a:gd name="connsiteY1" fmla="*/ 42782 h 58501"/>
                <a:gd name="connsiteX2" fmla="*/ 28128 w 51861"/>
                <a:gd name="connsiteY2" fmla="*/ 58286 h 58501"/>
                <a:gd name="connsiteX3" fmla="*/ 51 w 51861"/>
                <a:gd name="connsiteY3" fmla="*/ 25360 h 58501"/>
                <a:gd name="connsiteX4" fmla="*/ 27702 w 51861"/>
                <a:gd name="connsiteY4" fmla="*/ 0 h 585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61" h="58501">
                  <a:moveTo>
                    <a:pt x="27702" y="0"/>
                  </a:moveTo>
                  <a:cubicBezTo>
                    <a:pt x="38890" y="18541"/>
                    <a:pt x="47734" y="29889"/>
                    <a:pt x="51836" y="42782"/>
                  </a:cubicBezTo>
                  <a:cubicBezTo>
                    <a:pt x="52689" y="45446"/>
                    <a:pt x="31165" y="60470"/>
                    <a:pt x="28128" y="58286"/>
                  </a:cubicBezTo>
                  <a:cubicBezTo>
                    <a:pt x="16567" y="50134"/>
                    <a:pt x="7403" y="37721"/>
                    <a:pt x="51" y="25360"/>
                  </a:cubicBezTo>
                  <a:cubicBezTo>
                    <a:pt x="-961" y="23762"/>
                    <a:pt x="13370" y="12947"/>
                    <a:pt x="277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1" name="任意多边形: 形状 570"/>
            <p:cNvSpPr/>
            <p:nvPr/>
          </p:nvSpPr>
          <p:spPr>
            <a:xfrm>
              <a:off x="7449895" y="4304121"/>
              <a:ext cx="55484" cy="46837"/>
            </a:xfrm>
            <a:custGeom>
              <a:gdLst>
                <a:gd name="connsiteX0" fmla="*/ 55485 w 55484"/>
                <a:gd name="connsiteY0" fmla="*/ 44502 h 46837"/>
                <a:gd name="connsiteX1" fmla="*/ 23 w 55484"/>
                <a:gd name="connsiteY1" fmla="*/ 20474 h 46837"/>
                <a:gd name="connsiteX2" fmla="*/ 19895 w 55484"/>
                <a:gd name="connsiteY2" fmla="*/ 229 h 46837"/>
                <a:gd name="connsiteX3" fmla="*/ 55485 w 55484"/>
                <a:gd name="connsiteY3" fmla="*/ 44502 h 46837"/>
              </a:gdLst>
              <a:cxnLst>
                <a:cxn ang="0">
                  <a:pos x="connsiteX0" y="connsiteY0"/>
                </a:cxn>
                <a:cxn ang="0">
                  <a:pos x="connsiteX1" y="connsiteY1"/>
                </a:cxn>
                <a:cxn ang="0">
                  <a:pos x="connsiteX2" y="connsiteY2"/>
                </a:cxn>
                <a:cxn ang="0">
                  <a:pos x="connsiteX3" y="connsiteY3"/>
                </a:cxn>
              </a:cxnLst>
              <a:rect l="l" t="t" r="r" b="b"/>
              <a:pathLst>
                <a:path w="55484" h="46837">
                  <a:moveTo>
                    <a:pt x="55485" y="44502"/>
                  </a:moveTo>
                  <a:cubicBezTo>
                    <a:pt x="29006" y="46740"/>
                    <a:pt x="3379" y="54412"/>
                    <a:pt x="23" y="20474"/>
                  </a:cubicBezTo>
                  <a:cubicBezTo>
                    <a:pt x="-616" y="14134"/>
                    <a:pt x="12330" y="921"/>
                    <a:pt x="19895" y="229"/>
                  </a:cubicBezTo>
                  <a:cubicBezTo>
                    <a:pt x="49837" y="-2489"/>
                    <a:pt x="53354" y="19409"/>
                    <a:pt x="55485" y="445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2" name="任意多边形: 形状 571"/>
            <p:cNvSpPr/>
            <p:nvPr/>
          </p:nvSpPr>
          <p:spPr>
            <a:xfrm>
              <a:off x="8490744" y="3573484"/>
              <a:ext cx="62606" cy="53474"/>
            </a:xfrm>
            <a:custGeom>
              <a:gdLst>
                <a:gd name="connsiteX0" fmla="*/ 62607 w 62606"/>
                <a:gd name="connsiteY0" fmla="*/ 37936 h 53474"/>
                <a:gd name="connsiteX1" fmla="*/ 34210 w 62606"/>
                <a:gd name="connsiteY1" fmla="*/ 53440 h 53474"/>
                <a:gd name="connsiteX2" fmla="*/ 6 w 62606"/>
                <a:gd name="connsiteY2" fmla="*/ 14068 h 53474"/>
                <a:gd name="connsiteX3" fmla="*/ 14710 w 62606"/>
                <a:gd name="connsiteY3" fmla="*/ 56 h 53474"/>
                <a:gd name="connsiteX4" fmla="*/ 62607 w 62606"/>
                <a:gd name="connsiteY4" fmla="*/ 37936 h 534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606" h="53474">
                  <a:moveTo>
                    <a:pt x="62607" y="37936"/>
                  </a:moveTo>
                  <a:cubicBezTo>
                    <a:pt x="46570" y="46993"/>
                    <a:pt x="40017" y="54026"/>
                    <a:pt x="34210" y="53440"/>
                  </a:cubicBezTo>
                  <a:cubicBezTo>
                    <a:pt x="11407" y="51309"/>
                    <a:pt x="1391" y="34846"/>
                    <a:pt x="6" y="14068"/>
                  </a:cubicBezTo>
                  <a:cubicBezTo>
                    <a:pt x="-314" y="9486"/>
                    <a:pt x="13378" y="-850"/>
                    <a:pt x="14710" y="56"/>
                  </a:cubicBezTo>
                  <a:cubicBezTo>
                    <a:pt x="29148" y="9859"/>
                    <a:pt x="42308" y="21367"/>
                    <a:pt x="62607" y="379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3" name="任意多边形: 形状 572"/>
            <p:cNvSpPr/>
            <p:nvPr/>
          </p:nvSpPr>
          <p:spPr>
            <a:xfrm>
              <a:off x="11660088" y="6217689"/>
              <a:ext cx="70739" cy="74447"/>
            </a:xfrm>
            <a:custGeom>
              <a:gdLst>
                <a:gd name="connsiteX0" fmla="*/ 58113 w 70739"/>
                <a:gd name="connsiteY0" fmla="*/ 74448 h 74447"/>
                <a:gd name="connsiteX1" fmla="*/ 1852 w 70739"/>
                <a:gd name="connsiteY1" fmla="*/ 17761 h 74447"/>
                <a:gd name="connsiteX2" fmla="*/ 146 w 70739"/>
                <a:gd name="connsiteY2" fmla="*/ 605 h 74447"/>
                <a:gd name="connsiteX3" fmla="*/ 19167 w 70739"/>
                <a:gd name="connsiteY3" fmla="*/ 1830 h 74447"/>
                <a:gd name="connsiteX4" fmla="*/ 70739 w 70739"/>
                <a:gd name="connsiteY4" fmla="*/ 63153 h 74447"/>
                <a:gd name="connsiteX5" fmla="*/ 58113 w 70739"/>
                <a:gd name="connsiteY5" fmla="*/ 74448 h 744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39" h="74447">
                  <a:moveTo>
                    <a:pt x="58113" y="74448"/>
                  </a:moveTo>
                  <a:cubicBezTo>
                    <a:pt x="39253" y="55694"/>
                    <a:pt x="19966" y="37260"/>
                    <a:pt x="1852" y="17761"/>
                  </a:cubicBezTo>
                  <a:cubicBezTo>
                    <a:pt x="-1238" y="14404"/>
                    <a:pt x="573" y="6466"/>
                    <a:pt x="146" y="605"/>
                  </a:cubicBezTo>
                  <a:cubicBezTo>
                    <a:pt x="6647" y="871"/>
                    <a:pt x="16077" y="-1579"/>
                    <a:pt x="19167" y="1830"/>
                  </a:cubicBezTo>
                  <a:cubicBezTo>
                    <a:pt x="37175" y="21543"/>
                    <a:pt x="53744" y="42588"/>
                    <a:pt x="70739" y="63153"/>
                  </a:cubicBezTo>
                  <a:cubicBezTo>
                    <a:pt x="66584" y="66936"/>
                    <a:pt x="62375" y="70665"/>
                    <a:pt x="58113" y="744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4" name="任意多边形: 形状 573"/>
            <p:cNvSpPr/>
            <p:nvPr/>
          </p:nvSpPr>
          <p:spPr>
            <a:xfrm>
              <a:off x="9044622" y="3687818"/>
              <a:ext cx="48454" cy="55342"/>
            </a:xfrm>
            <a:custGeom>
              <a:gdLst>
                <a:gd name="connsiteX0" fmla="*/ 2 w 48454"/>
                <a:gd name="connsiteY0" fmla="*/ 109 h 55342"/>
                <a:gd name="connsiteX1" fmla="*/ 48431 w 48454"/>
                <a:gd name="connsiteY1" fmla="*/ 39215 h 55342"/>
                <a:gd name="connsiteX2" fmla="*/ 31595 w 48454"/>
                <a:gd name="connsiteY2" fmla="*/ 55305 h 55342"/>
                <a:gd name="connsiteX3" fmla="*/ 2 w 48454"/>
                <a:gd name="connsiteY3" fmla="*/ 109 h 55342"/>
              </a:gdLst>
              <a:cxnLst>
                <a:cxn ang="0">
                  <a:pos x="connsiteX0" y="connsiteY0"/>
                </a:cxn>
                <a:cxn ang="0">
                  <a:pos x="connsiteX1" y="connsiteY1"/>
                </a:cxn>
                <a:cxn ang="0">
                  <a:pos x="connsiteX2" y="connsiteY2"/>
                </a:cxn>
                <a:cxn ang="0">
                  <a:pos x="connsiteX3" y="connsiteY3"/>
                </a:cxn>
              </a:cxnLst>
              <a:rect l="l" t="t" r="r" b="b"/>
              <a:pathLst>
                <a:path w="48454" h="55342">
                  <a:moveTo>
                    <a:pt x="2" y="109"/>
                  </a:moveTo>
                  <a:cubicBezTo>
                    <a:pt x="31702" y="-1489"/>
                    <a:pt x="45075" y="14601"/>
                    <a:pt x="48431" y="39215"/>
                  </a:cubicBezTo>
                  <a:cubicBezTo>
                    <a:pt x="49070" y="44010"/>
                    <a:pt x="36550" y="56104"/>
                    <a:pt x="31595" y="55305"/>
                  </a:cubicBezTo>
                  <a:cubicBezTo>
                    <a:pt x="1067" y="50510"/>
                    <a:pt x="-52" y="26961"/>
                    <a:pt x="2" y="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5" name="任意多边形: 形状 574"/>
            <p:cNvSpPr/>
            <p:nvPr/>
          </p:nvSpPr>
          <p:spPr>
            <a:xfrm>
              <a:off x="6636783" y="5400025"/>
              <a:ext cx="56166" cy="45781"/>
            </a:xfrm>
            <a:custGeom>
              <a:gdLst>
                <a:gd name="connsiteX0" fmla="*/ 56167 w 56166"/>
                <a:gd name="connsiteY0" fmla="*/ 42760 h 45781"/>
                <a:gd name="connsiteX1" fmla="*/ 119 w 56166"/>
                <a:gd name="connsiteY1" fmla="*/ 24965 h 45781"/>
                <a:gd name="connsiteX2" fmla="*/ 19725 w 56166"/>
                <a:gd name="connsiteY2" fmla="*/ 884 h 45781"/>
                <a:gd name="connsiteX3" fmla="*/ 56167 w 56166"/>
                <a:gd name="connsiteY3" fmla="*/ 42760 h 45781"/>
              </a:gdLst>
              <a:cxnLst>
                <a:cxn ang="0">
                  <a:pos x="connsiteX0" y="connsiteY0"/>
                </a:cxn>
                <a:cxn ang="0">
                  <a:pos x="connsiteX1" y="connsiteY1"/>
                </a:cxn>
                <a:cxn ang="0">
                  <a:pos x="connsiteX2" y="connsiteY2"/>
                </a:cxn>
                <a:cxn ang="0">
                  <a:pos x="connsiteX3" y="connsiteY3"/>
                </a:cxn>
              </a:cxnLst>
              <a:rect l="l" t="t" r="r" b="b"/>
              <a:pathLst>
                <a:path w="56166" h="45781">
                  <a:moveTo>
                    <a:pt x="56167" y="42760"/>
                  </a:moveTo>
                  <a:cubicBezTo>
                    <a:pt x="31872" y="42813"/>
                    <a:pt x="7311" y="56559"/>
                    <a:pt x="119" y="24965"/>
                  </a:cubicBezTo>
                  <a:cubicBezTo>
                    <a:pt x="-1373" y="18412"/>
                    <a:pt x="11520" y="2482"/>
                    <a:pt x="19725" y="884"/>
                  </a:cubicBezTo>
                  <a:cubicBezTo>
                    <a:pt x="48229" y="-4710"/>
                    <a:pt x="51478" y="17080"/>
                    <a:pt x="56167" y="427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6" name="任意多边形: 形状 575"/>
            <p:cNvSpPr/>
            <p:nvPr/>
          </p:nvSpPr>
          <p:spPr>
            <a:xfrm>
              <a:off x="11153192" y="5583332"/>
              <a:ext cx="74002" cy="73789"/>
            </a:xfrm>
            <a:custGeom>
              <a:gdLst>
                <a:gd name="connsiteX0" fmla="*/ 9537 w 74002"/>
                <a:gd name="connsiteY0" fmla="*/ 0 h 73789"/>
                <a:gd name="connsiteX1" fmla="*/ 74002 w 74002"/>
                <a:gd name="connsiteY1" fmla="*/ 73790 h 73789"/>
                <a:gd name="connsiteX2" fmla="*/ 0 w 74002"/>
                <a:gd name="connsiteY2" fmla="*/ 8524 h 73789"/>
                <a:gd name="connsiteX3" fmla="*/ 9537 w 74002"/>
                <a:gd name="connsiteY3" fmla="*/ 0 h 73789"/>
              </a:gdLst>
              <a:cxnLst>
                <a:cxn ang="0">
                  <a:pos x="connsiteX0" y="connsiteY0"/>
                </a:cxn>
                <a:cxn ang="0">
                  <a:pos x="connsiteX1" y="connsiteY1"/>
                </a:cxn>
                <a:cxn ang="0">
                  <a:pos x="connsiteX2" y="connsiteY2"/>
                </a:cxn>
                <a:cxn ang="0">
                  <a:pos x="connsiteX3" y="connsiteY3"/>
                </a:cxn>
              </a:cxnLst>
              <a:rect l="l" t="t" r="r" b="b"/>
              <a:pathLst>
                <a:path w="74002" h="73789">
                  <a:moveTo>
                    <a:pt x="9537" y="0"/>
                  </a:moveTo>
                  <a:cubicBezTo>
                    <a:pt x="29462" y="22749"/>
                    <a:pt x="49335" y="45552"/>
                    <a:pt x="74002" y="73790"/>
                  </a:cubicBezTo>
                  <a:cubicBezTo>
                    <a:pt x="30901" y="72831"/>
                    <a:pt x="16889" y="58446"/>
                    <a:pt x="0" y="8524"/>
                  </a:cubicBezTo>
                  <a:cubicBezTo>
                    <a:pt x="3197" y="5647"/>
                    <a:pt x="6393" y="2824"/>
                    <a:pt x="953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7" name="任意多边形: 形状 576"/>
            <p:cNvSpPr/>
            <p:nvPr/>
          </p:nvSpPr>
          <p:spPr>
            <a:xfrm>
              <a:off x="6541415" y="5775992"/>
              <a:ext cx="53077" cy="53056"/>
            </a:xfrm>
            <a:custGeom>
              <a:gdLst>
                <a:gd name="connsiteX0" fmla="*/ 22497 w 53077"/>
                <a:gd name="connsiteY0" fmla="*/ 53056 h 53056"/>
                <a:gd name="connsiteX1" fmla="*/ 13 w 53077"/>
                <a:gd name="connsiteY1" fmla="*/ 19811 h 53056"/>
                <a:gd name="connsiteX2" fmla="*/ 24681 w 53077"/>
                <a:gd name="connsiteY2" fmla="*/ 205 h 53056"/>
                <a:gd name="connsiteX3" fmla="*/ 53078 w 53077"/>
                <a:gd name="connsiteY3" fmla="*/ 27323 h 53056"/>
                <a:gd name="connsiteX4" fmla="*/ 22497 w 53077"/>
                <a:gd name="connsiteY4" fmla="*/ 53056 h 530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077" h="53056">
                  <a:moveTo>
                    <a:pt x="22497" y="53056"/>
                  </a:moveTo>
                  <a:cubicBezTo>
                    <a:pt x="12054" y="38725"/>
                    <a:pt x="-466" y="28975"/>
                    <a:pt x="13" y="19811"/>
                  </a:cubicBezTo>
                  <a:cubicBezTo>
                    <a:pt x="386" y="12352"/>
                    <a:pt x="19140" y="-1873"/>
                    <a:pt x="24681" y="205"/>
                  </a:cubicBezTo>
                  <a:cubicBezTo>
                    <a:pt x="35976" y="4467"/>
                    <a:pt x="43808" y="17733"/>
                    <a:pt x="53078" y="27323"/>
                  </a:cubicBezTo>
                  <a:cubicBezTo>
                    <a:pt x="44820" y="34303"/>
                    <a:pt x="36615" y="41176"/>
                    <a:pt x="22497" y="530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8" name="任意多边形: 形状 577"/>
            <p:cNvSpPr/>
            <p:nvPr/>
          </p:nvSpPr>
          <p:spPr>
            <a:xfrm>
              <a:off x="10365216" y="4559123"/>
              <a:ext cx="54236" cy="65904"/>
            </a:xfrm>
            <a:custGeom>
              <a:gdLst>
                <a:gd name="connsiteX0" fmla="*/ 0 w 54236"/>
                <a:gd name="connsiteY0" fmla="*/ 0 h 65904"/>
                <a:gd name="connsiteX1" fmla="*/ 54237 w 54236"/>
                <a:gd name="connsiteY1" fmla="*/ 65904 h 65904"/>
                <a:gd name="connsiteX2" fmla="*/ 0 w 54236"/>
                <a:gd name="connsiteY2" fmla="*/ 0 h 65904"/>
              </a:gdLst>
              <a:cxnLst>
                <a:cxn ang="0">
                  <a:pos x="connsiteX0" y="connsiteY0"/>
                </a:cxn>
                <a:cxn ang="0">
                  <a:pos x="connsiteX1" y="connsiteY1"/>
                </a:cxn>
                <a:cxn ang="0">
                  <a:pos x="connsiteX2" y="connsiteY2"/>
                </a:cxn>
              </a:cxnLst>
              <a:rect l="l" t="t" r="r" b="b"/>
              <a:pathLst>
                <a:path w="54236" h="65904">
                  <a:moveTo>
                    <a:pt x="0" y="0"/>
                  </a:moveTo>
                  <a:cubicBezTo>
                    <a:pt x="34257" y="746"/>
                    <a:pt x="51306" y="22590"/>
                    <a:pt x="54237" y="65904"/>
                  </a:cubicBezTo>
                  <a:cubicBezTo>
                    <a:pt x="20459" y="57913"/>
                    <a:pt x="5168" y="3479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9" name="任意多边形: 形状 578"/>
            <p:cNvSpPr/>
            <p:nvPr/>
          </p:nvSpPr>
          <p:spPr>
            <a:xfrm>
              <a:off x="7009950" y="4648895"/>
              <a:ext cx="53145" cy="58367"/>
            </a:xfrm>
            <a:custGeom>
              <a:gdLst>
                <a:gd name="connsiteX0" fmla="*/ 24616 w 53145"/>
                <a:gd name="connsiteY0" fmla="*/ 0 h 58367"/>
                <a:gd name="connsiteX1" fmla="*/ 53119 w 53145"/>
                <a:gd name="connsiteY1" fmla="*/ 41876 h 58367"/>
                <a:gd name="connsiteX2" fmla="*/ 30210 w 53145"/>
                <a:gd name="connsiteY2" fmla="*/ 58179 h 58367"/>
                <a:gd name="connsiteX3" fmla="*/ 108 w 53145"/>
                <a:gd name="connsiteY3" fmla="*/ 28983 h 58367"/>
                <a:gd name="connsiteX4" fmla="*/ 24616 w 53145"/>
                <a:gd name="connsiteY4" fmla="*/ 0 h 58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145" h="58367">
                  <a:moveTo>
                    <a:pt x="24616" y="0"/>
                  </a:moveTo>
                  <a:cubicBezTo>
                    <a:pt x="37882" y="18381"/>
                    <a:pt x="47258" y="29303"/>
                    <a:pt x="53119" y="41876"/>
                  </a:cubicBezTo>
                  <a:cubicBezTo>
                    <a:pt x="53971" y="43688"/>
                    <a:pt x="34152" y="60310"/>
                    <a:pt x="30210" y="58179"/>
                  </a:cubicBezTo>
                  <a:cubicBezTo>
                    <a:pt x="18169" y="51839"/>
                    <a:pt x="7886" y="40491"/>
                    <a:pt x="108" y="28983"/>
                  </a:cubicBezTo>
                  <a:cubicBezTo>
                    <a:pt x="-1331" y="26852"/>
                    <a:pt x="11882" y="14811"/>
                    <a:pt x="2461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0" name="任意多边形: 形状 579"/>
            <p:cNvSpPr/>
            <p:nvPr/>
          </p:nvSpPr>
          <p:spPr>
            <a:xfrm>
              <a:off x="11069492" y="5456158"/>
              <a:ext cx="73097" cy="77518"/>
            </a:xfrm>
            <a:custGeom>
              <a:gdLst>
                <a:gd name="connsiteX0" fmla="*/ 63826 w 73097"/>
                <a:gd name="connsiteY0" fmla="*/ 77519 h 77518"/>
                <a:gd name="connsiteX1" fmla="*/ 0 w 73097"/>
                <a:gd name="connsiteY1" fmla="*/ 0 h 77518"/>
                <a:gd name="connsiteX2" fmla="*/ 73097 w 73097"/>
                <a:gd name="connsiteY2" fmla="*/ 69581 h 77518"/>
                <a:gd name="connsiteX3" fmla="*/ 63826 w 73097"/>
                <a:gd name="connsiteY3" fmla="*/ 77519 h 77518"/>
              </a:gdLst>
              <a:cxnLst>
                <a:cxn ang="0">
                  <a:pos x="connsiteX0" y="connsiteY0"/>
                </a:cxn>
                <a:cxn ang="0">
                  <a:pos x="connsiteX1" y="connsiteY1"/>
                </a:cxn>
                <a:cxn ang="0">
                  <a:pos x="connsiteX2" y="connsiteY2"/>
                </a:cxn>
                <a:cxn ang="0">
                  <a:pos x="connsiteX3" y="connsiteY3"/>
                </a:cxn>
              </a:cxnLst>
              <a:rect l="l" t="t" r="r" b="b"/>
              <a:pathLst>
                <a:path w="73097" h="77518">
                  <a:moveTo>
                    <a:pt x="63826" y="77519"/>
                  </a:moveTo>
                  <a:cubicBezTo>
                    <a:pt x="42569" y="51679"/>
                    <a:pt x="21258" y="25840"/>
                    <a:pt x="0" y="0"/>
                  </a:cubicBezTo>
                  <a:cubicBezTo>
                    <a:pt x="41716" y="6447"/>
                    <a:pt x="60683" y="27598"/>
                    <a:pt x="73097" y="69581"/>
                  </a:cubicBezTo>
                  <a:cubicBezTo>
                    <a:pt x="70007" y="72244"/>
                    <a:pt x="66917" y="74855"/>
                    <a:pt x="63826" y="77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1" name="任意多边形: 形状 580"/>
            <p:cNvSpPr/>
            <p:nvPr/>
          </p:nvSpPr>
          <p:spPr>
            <a:xfrm>
              <a:off x="7976010" y="3828032"/>
              <a:ext cx="48934" cy="51805"/>
            </a:xfrm>
            <a:custGeom>
              <a:gdLst>
                <a:gd name="connsiteX0" fmla="*/ 12172 w 48934"/>
                <a:gd name="connsiteY0" fmla="*/ 15 h 51805"/>
                <a:gd name="connsiteX1" fmla="*/ 48933 w 48934"/>
                <a:gd name="connsiteY1" fmla="*/ 33687 h 51805"/>
                <a:gd name="connsiteX2" fmla="*/ 34282 w 48934"/>
                <a:gd name="connsiteY2" fmla="*/ 51801 h 51805"/>
                <a:gd name="connsiteX3" fmla="*/ 25 w 48934"/>
                <a:gd name="connsiteY3" fmla="*/ 18396 h 51805"/>
                <a:gd name="connsiteX4" fmla="*/ 12172 w 48934"/>
                <a:gd name="connsiteY4" fmla="*/ 15 h 518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934" h="51804">
                  <a:moveTo>
                    <a:pt x="12172" y="15"/>
                  </a:moveTo>
                  <a:cubicBezTo>
                    <a:pt x="42540" y="-571"/>
                    <a:pt x="48614" y="15679"/>
                    <a:pt x="48933" y="33687"/>
                  </a:cubicBezTo>
                  <a:cubicBezTo>
                    <a:pt x="49040" y="39974"/>
                    <a:pt x="39557" y="51748"/>
                    <a:pt x="34282" y="51801"/>
                  </a:cubicBezTo>
                  <a:cubicBezTo>
                    <a:pt x="13344" y="52068"/>
                    <a:pt x="-668" y="40187"/>
                    <a:pt x="25" y="18396"/>
                  </a:cubicBezTo>
                  <a:cubicBezTo>
                    <a:pt x="291" y="10991"/>
                    <a:pt x="9508" y="3851"/>
                    <a:pt x="12172"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2" name="任意多边形: 形状 581"/>
            <p:cNvSpPr/>
            <p:nvPr/>
          </p:nvSpPr>
          <p:spPr>
            <a:xfrm>
              <a:off x="6442439" y="6149406"/>
              <a:ext cx="55408" cy="54475"/>
            </a:xfrm>
            <a:custGeom>
              <a:gdLst>
                <a:gd name="connsiteX0" fmla="*/ 25893 w 55408"/>
                <a:gd name="connsiteY0" fmla="*/ 0 h 54475"/>
                <a:gd name="connsiteX1" fmla="*/ 55409 w 55408"/>
                <a:gd name="connsiteY1" fmla="*/ 36069 h 54475"/>
                <a:gd name="connsiteX2" fmla="*/ 31540 w 55408"/>
                <a:gd name="connsiteY2" fmla="*/ 54343 h 54475"/>
                <a:gd name="connsiteX3" fmla="*/ 0 w 55408"/>
                <a:gd name="connsiteY3" fmla="*/ 31647 h 54475"/>
                <a:gd name="connsiteX4" fmla="*/ 25893 w 55408"/>
                <a:gd name="connsiteY4" fmla="*/ 0 h 54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408" h="54475">
                  <a:moveTo>
                    <a:pt x="25893" y="0"/>
                  </a:moveTo>
                  <a:cubicBezTo>
                    <a:pt x="39319" y="16410"/>
                    <a:pt x="47364" y="26212"/>
                    <a:pt x="55409" y="36069"/>
                  </a:cubicBezTo>
                  <a:cubicBezTo>
                    <a:pt x="47311" y="42622"/>
                    <a:pt x="37348" y="55941"/>
                    <a:pt x="31540" y="54343"/>
                  </a:cubicBezTo>
                  <a:cubicBezTo>
                    <a:pt x="19819" y="51093"/>
                    <a:pt x="10389" y="39692"/>
                    <a:pt x="0" y="31647"/>
                  </a:cubicBezTo>
                  <a:cubicBezTo>
                    <a:pt x="6713" y="23442"/>
                    <a:pt x="13426" y="15237"/>
                    <a:pt x="2589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3" name="任意多边形: 形状 582"/>
            <p:cNvSpPr/>
            <p:nvPr/>
          </p:nvSpPr>
          <p:spPr>
            <a:xfrm>
              <a:off x="11318725" y="5772414"/>
              <a:ext cx="68728" cy="68635"/>
            </a:xfrm>
            <a:custGeom>
              <a:gdLst>
                <a:gd name="connsiteX0" fmla="*/ 0 w 68728"/>
                <a:gd name="connsiteY0" fmla="*/ 0 h 68635"/>
                <a:gd name="connsiteX1" fmla="*/ 68728 w 68728"/>
                <a:gd name="connsiteY1" fmla="*/ 68622 h 68635"/>
                <a:gd name="connsiteX2" fmla="*/ 0 w 68728"/>
                <a:gd name="connsiteY2" fmla="*/ 0 h 68635"/>
              </a:gdLst>
              <a:cxnLst>
                <a:cxn ang="0">
                  <a:pos x="connsiteX0" y="connsiteY0"/>
                </a:cxn>
                <a:cxn ang="0">
                  <a:pos x="connsiteX1" y="connsiteY1"/>
                </a:cxn>
                <a:cxn ang="0">
                  <a:pos x="connsiteX2" y="connsiteY2"/>
                </a:cxn>
              </a:cxnLst>
              <a:rect l="l" t="t" r="r" b="b"/>
              <a:pathLst>
                <a:path w="68728" h="68635">
                  <a:moveTo>
                    <a:pt x="0" y="0"/>
                  </a:moveTo>
                  <a:cubicBezTo>
                    <a:pt x="36548" y="10922"/>
                    <a:pt x="46459" y="21204"/>
                    <a:pt x="68728" y="68622"/>
                  </a:cubicBezTo>
                  <a:cubicBezTo>
                    <a:pt x="37721" y="69208"/>
                    <a:pt x="19926" y="5194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4" name="任意多边形: 形状 583"/>
            <p:cNvSpPr/>
            <p:nvPr/>
          </p:nvSpPr>
          <p:spPr>
            <a:xfrm>
              <a:off x="10263720" y="4505366"/>
              <a:ext cx="51361" cy="60423"/>
            </a:xfrm>
            <a:custGeom>
              <a:gdLst>
                <a:gd name="connsiteX0" fmla="*/ 428 w 51361"/>
                <a:gd name="connsiteY0" fmla="*/ 0 h 60423"/>
                <a:gd name="connsiteX1" fmla="*/ 51362 w 51361"/>
                <a:gd name="connsiteY1" fmla="*/ 60044 h 60423"/>
                <a:gd name="connsiteX2" fmla="*/ 428 w 51361"/>
                <a:gd name="connsiteY2" fmla="*/ 0 h 60423"/>
              </a:gdLst>
              <a:cxnLst>
                <a:cxn ang="0">
                  <a:pos x="connsiteX0" y="connsiteY0"/>
                </a:cxn>
                <a:cxn ang="0">
                  <a:pos x="connsiteX1" y="connsiteY1"/>
                </a:cxn>
                <a:cxn ang="0">
                  <a:pos x="connsiteX2" y="connsiteY2"/>
                </a:cxn>
              </a:cxnLst>
              <a:rect l="l" t="t" r="r" b="b"/>
              <a:pathLst>
                <a:path w="51361" h="60423">
                  <a:moveTo>
                    <a:pt x="428" y="0"/>
                  </a:moveTo>
                  <a:cubicBezTo>
                    <a:pt x="36977" y="3729"/>
                    <a:pt x="45075" y="30794"/>
                    <a:pt x="51362" y="60044"/>
                  </a:cubicBezTo>
                  <a:cubicBezTo>
                    <a:pt x="16998" y="63773"/>
                    <a:pt x="-3248" y="39745"/>
                    <a:pt x="42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5" name="任意多边形: 形状 584"/>
            <p:cNvSpPr/>
            <p:nvPr/>
          </p:nvSpPr>
          <p:spPr>
            <a:xfrm>
              <a:off x="6872787" y="4842640"/>
              <a:ext cx="51770" cy="47124"/>
            </a:xfrm>
            <a:custGeom>
              <a:gdLst>
                <a:gd name="connsiteX0" fmla="*/ 51547 w 51770"/>
                <a:gd name="connsiteY0" fmla="*/ 40784 h 47124"/>
                <a:gd name="connsiteX1" fmla="*/ 81 w 51770"/>
                <a:gd name="connsiteY1" fmla="*/ 24108 h 47124"/>
                <a:gd name="connsiteX2" fmla="*/ 19314 w 51770"/>
                <a:gd name="connsiteY2" fmla="*/ 240 h 47124"/>
                <a:gd name="connsiteX3" fmla="*/ 51547 w 51770"/>
                <a:gd name="connsiteY3" fmla="*/ 40784 h 47124"/>
              </a:gdLst>
              <a:cxnLst>
                <a:cxn ang="0">
                  <a:pos x="connsiteX0" y="connsiteY0"/>
                </a:cxn>
                <a:cxn ang="0">
                  <a:pos x="connsiteX1" y="connsiteY1"/>
                </a:cxn>
                <a:cxn ang="0">
                  <a:pos x="connsiteX2" y="connsiteY2"/>
                </a:cxn>
                <a:cxn ang="0">
                  <a:pos x="connsiteX3" y="connsiteY3"/>
                </a:cxn>
              </a:cxnLst>
              <a:rect l="l" t="t" r="r" b="b"/>
              <a:pathLst>
                <a:path w="51768" h="47124">
                  <a:moveTo>
                    <a:pt x="51547" y="40784"/>
                  </a:moveTo>
                  <a:cubicBezTo>
                    <a:pt x="28052" y="47976"/>
                    <a:pt x="5515" y="55489"/>
                    <a:pt x="81" y="24108"/>
                  </a:cubicBezTo>
                  <a:cubicBezTo>
                    <a:pt x="-1144" y="17075"/>
                    <a:pt x="11802" y="932"/>
                    <a:pt x="19314" y="240"/>
                  </a:cubicBezTo>
                  <a:cubicBezTo>
                    <a:pt x="45420" y="-2264"/>
                    <a:pt x="53252" y="15104"/>
                    <a:pt x="51547" y="407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6" name="任意多边形: 形状 585"/>
            <p:cNvSpPr/>
            <p:nvPr/>
          </p:nvSpPr>
          <p:spPr>
            <a:xfrm>
              <a:off x="10753769" y="5075916"/>
              <a:ext cx="59511" cy="70486"/>
            </a:xfrm>
            <a:custGeom>
              <a:gdLst>
                <a:gd name="connsiteX0" fmla="*/ 59511 w 59511"/>
                <a:gd name="connsiteY0" fmla="*/ 70486 h 70486"/>
                <a:gd name="connsiteX1" fmla="*/ 0 w 59511"/>
                <a:gd name="connsiteY1" fmla="*/ 0 h 70486"/>
                <a:gd name="connsiteX2" fmla="*/ 59511 w 59511"/>
                <a:gd name="connsiteY2" fmla="*/ 70486 h 70486"/>
              </a:gdLst>
              <a:cxnLst>
                <a:cxn ang="0">
                  <a:pos x="connsiteX0" y="connsiteY0"/>
                </a:cxn>
                <a:cxn ang="0">
                  <a:pos x="connsiteX1" y="connsiteY1"/>
                </a:cxn>
                <a:cxn ang="0">
                  <a:pos x="connsiteX2" y="connsiteY2"/>
                </a:cxn>
              </a:cxnLst>
              <a:rect l="l" t="t" r="r" b="b"/>
              <a:pathLst>
                <a:path w="59511" h="70486">
                  <a:moveTo>
                    <a:pt x="59511" y="70486"/>
                  </a:moveTo>
                  <a:cubicBezTo>
                    <a:pt x="14758" y="59511"/>
                    <a:pt x="2291" y="44061"/>
                    <a:pt x="0" y="0"/>
                  </a:cubicBezTo>
                  <a:cubicBezTo>
                    <a:pt x="35856" y="9004"/>
                    <a:pt x="45659" y="38307"/>
                    <a:pt x="59511" y="704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7" name="任意多边形: 形状 586"/>
            <p:cNvSpPr/>
            <p:nvPr/>
          </p:nvSpPr>
          <p:spPr>
            <a:xfrm>
              <a:off x="8770404" y="3627004"/>
              <a:ext cx="50770" cy="51881"/>
            </a:xfrm>
            <a:custGeom>
              <a:gdLst>
                <a:gd name="connsiteX0" fmla="*/ 0 w 50770"/>
                <a:gd name="connsiteY0" fmla="*/ 4875 h 51881"/>
                <a:gd name="connsiteX1" fmla="*/ 50507 w 50770"/>
                <a:gd name="connsiteY1" fmla="*/ 30608 h 51881"/>
                <a:gd name="connsiteX2" fmla="*/ 43208 w 50770"/>
                <a:gd name="connsiteY2" fmla="*/ 51866 h 51881"/>
                <a:gd name="connsiteX3" fmla="*/ 0 w 50770"/>
                <a:gd name="connsiteY3" fmla="*/ 4875 h 51881"/>
              </a:gdLst>
              <a:cxnLst>
                <a:cxn ang="0">
                  <a:pos x="connsiteX0" y="connsiteY0"/>
                </a:cxn>
                <a:cxn ang="0">
                  <a:pos x="connsiteX1" y="connsiteY1"/>
                </a:cxn>
                <a:cxn ang="0">
                  <a:pos x="connsiteX2" y="connsiteY2"/>
                </a:cxn>
                <a:cxn ang="0">
                  <a:pos x="connsiteX3" y="connsiteY3"/>
                </a:cxn>
              </a:cxnLst>
              <a:rect l="l" t="t" r="r" b="b"/>
              <a:pathLst>
                <a:path w="50770" h="51881">
                  <a:moveTo>
                    <a:pt x="0" y="4875"/>
                  </a:moveTo>
                  <a:cubicBezTo>
                    <a:pt x="29729" y="-7858"/>
                    <a:pt x="44220" y="5621"/>
                    <a:pt x="50507" y="30608"/>
                  </a:cubicBezTo>
                  <a:cubicBezTo>
                    <a:pt x="52105" y="37001"/>
                    <a:pt x="46032" y="51812"/>
                    <a:pt x="43208" y="51866"/>
                  </a:cubicBezTo>
                  <a:cubicBezTo>
                    <a:pt x="14012" y="52505"/>
                    <a:pt x="3516" y="33378"/>
                    <a:pt x="0" y="48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8" name="任意多边形: 形状 587"/>
            <p:cNvSpPr/>
            <p:nvPr/>
          </p:nvSpPr>
          <p:spPr>
            <a:xfrm>
              <a:off x="7931003" y="3662295"/>
              <a:ext cx="48346" cy="48446"/>
            </a:xfrm>
            <a:custGeom>
              <a:gdLst>
                <a:gd name="connsiteX0" fmla="*/ 11520 w 48346"/>
                <a:gd name="connsiteY0" fmla="*/ 645 h 48446"/>
                <a:gd name="connsiteX1" fmla="*/ 48335 w 48346"/>
                <a:gd name="connsiteY1" fmla="*/ 32185 h 48446"/>
                <a:gd name="connsiteX2" fmla="*/ 33098 w 48346"/>
                <a:gd name="connsiteY2" fmla="*/ 48435 h 48446"/>
                <a:gd name="connsiteX3" fmla="*/ 119 w 48346"/>
                <a:gd name="connsiteY3" fmla="*/ 15989 h 48446"/>
                <a:gd name="connsiteX4" fmla="*/ 11520 w 48346"/>
                <a:gd name="connsiteY4" fmla="*/ 645 h 484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346" h="48446">
                  <a:moveTo>
                    <a:pt x="11520" y="645"/>
                  </a:moveTo>
                  <a:cubicBezTo>
                    <a:pt x="45298" y="-3830"/>
                    <a:pt x="46790" y="15882"/>
                    <a:pt x="48335" y="32185"/>
                  </a:cubicBezTo>
                  <a:cubicBezTo>
                    <a:pt x="48815" y="37300"/>
                    <a:pt x="33684" y="48861"/>
                    <a:pt x="33098" y="48435"/>
                  </a:cubicBezTo>
                  <a:cubicBezTo>
                    <a:pt x="21164" y="38632"/>
                    <a:pt x="9389" y="28189"/>
                    <a:pt x="119" y="15989"/>
                  </a:cubicBezTo>
                  <a:cubicBezTo>
                    <a:pt x="-1266" y="14124"/>
                    <a:pt x="9869" y="2776"/>
                    <a:pt x="11520" y="6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9" name="任意多边形: 形状 588"/>
            <p:cNvSpPr/>
            <p:nvPr/>
          </p:nvSpPr>
          <p:spPr>
            <a:xfrm>
              <a:off x="9935852" y="4121667"/>
              <a:ext cx="50560" cy="58012"/>
            </a:xfrm>
            <a:custGeom>
              <a:gdLst>
                <a:gd name="connsiteX0" fmla="*/ 0 w 50560"/>
                <a:gd name="connsiteY0" fmla="*/ 579 h 58012"/>
                <a:gd name="connsiteX1" fmla="*/ 50560 w 50560"/>
                <a:gd name="connsiteY1" fmla="*/ 58012 h 58012"/>
                <a:gd name="connsiteX2" fmla="*/ 0 w 50560"/>
                <a:gd name="connsiteY2" fmla="*/ 579 h 58012"/>
              </a:gdLst>
              <a:cxnLst>
                <a:cxn ang="0">
                  <a:pos x="connsiteX0" y="connsiteY0"/>
                </a:cxn>
                <a:cxn ang="0">
                  <a:pos x="connsiteX1" y="connsiteY1"/>
                </a:cxn>
                <a:cxn ang="0">
                  <a:pos x="connsiteX2" y="connsiteY2"/>
                </a:cxn>
              </a:cxnLst>
              <a:rect l="l" t="t" r="r" b="b"/>
              <a:pathLst>
                <a:path w="50560" h="58011">
                  <a:moveTo>
                    <a:pt x="0" y="579"/>
                  </a:moveTo>
                  <a:cubicBezTo>
                    <a:pt x="31700" y="-3097"/>
                    <a:pt x="43368" y="10116"/>
                    <a:pt x="50560" y="58012"/>
                  </a:cubicBezTo>
                  <a:cubicBezTo>
                    <a:pt x="18541" y="54230"/>
                    <a:pt x="3889" y="37607"/>
                    <a:pt x="0" y="5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0" name="任意多边形: 形状 589"/>
            <p:cNvSpPr/>
            <p:nvPr/>
          </p:nvSpPr>
          <p:spPr>
            <a:xfrm>
              <a:off x="7808849" y="3811052"/>
              <a:ext cx="55226" cy="51937"/>
            </a:xfrm>
            <a:custGeom>
              <a:gdLst>
                <a:gd name="connsiteX0" fmla="*/ 11029 w 55226"/>
                <a:gd name="connsiteY0" fmla="*/ 0 h 51937"/>
                <a:gd name="connsiteX1" fmla="*/ 51733 w 55226"/>
                <a:gd name="connsiteY1" fmla="*/ 19766 h 51937"/>
                <a:gd name="connsiteX2" fmla="*/ 51679 w 55226"/>
                <a:gd name="connsiteY2" fmla="*/ 47897 h 51937"/>
                <a:gd name="connsiteX3" fmla="*/ 25840 w 55226"/>
                <a:gd name="connsiteY3" fmla="*/ 49175 h 51937"/>
                <a:gd name="connsiteX4" fmla="*/ 0 w 55226"/>
                <a:gd name="connsiteY4" fmla="*/ 12946 h 51937"/>
                <a:gd name="connsiteX5" fmla="*/ 11029 w 55226"/>
                <a:gd name="connsiteY5" fmla="*/ 0 h 519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26" h="51937">
                  <a:moveTo>
                    <a:pt x="11029" y="0"/>
                  </a:moveTo>
                  <a:cubicBezTo>
                    <a:pt x="24881" y="6233"/>
                    <a:pt x="40491" y="10389"/>
                    <a:pt x="51733" y="19766"/>
                  </a:cubicBezTo>
                  <a:cubicBezTo>
                    <a:pt x="56687" y="23922"/>
                    <a:pt x="56101" y="40704"/>
                    <a:pt x="51679" y="47897"/>
                  </a:cubicBezTo>
                  <a:cubicBezTo>
                    <a:pt x="48962" y="52372"/>
                    <a:pt x="30741" y="53597"/>
                    <a:pt x="25840" y="49175"/>
                  </a:cubicBezTo>
                  <a:cubicBezTo>
                    <a:pt x="15078" y="39479"/>
                    <a:pt x="8365" y="25307"/>
                    <a:pt x="0" y="12946"/>
                  </a:cubicBezTo>
                  <a:cubicBezTo>
                    <a:pt x="3676" y="8631"/>
                    <a:pt x="7352" y="4315"/>
                    <a:pt x="1102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1" name="任意多边形: 形状 590"/>
            <p:cNvSpPr/>
            <p:nvPr/>
          </p:nvSpPr>
          <p:spPr>
            <a:xfrm>
              <a:off x="9534565" y="3840324"/>
              <a:ext cx="58463" cy="53051"/>
            </a:xfrm>
            <a:custGeom>
              <a:gdLst>
                <a:gd name="connsiteX0" fmla="*/ 0 w 58463"/>
                <a:gd name="connsiteY0" fmla="*/ 350 h 53051"/>
                <a:gd name="connsiteX1" fmla="*/ 58339 w 58463"/>
                <a:gd name="connsiteY1" fmla="*/ 41640 h 53051"/>
                <a:gd name="connsiteX2" fmla="*/ 50187 w 58463"/>
                <a:gd name="connsiteY2" fmla="*/ 52828 h 53051"/>
                <a:gd name="connsiteX3" fmla="*/ 29729 w 58463"/>
                <a:gd name="connsiteY3" fmla="*/ 48779 h 53051"/>
                <a:gd name="connsiteX4" fmla="*/ 0 w 58463"/>
                <a:gd name="connsiteY4" fmla="*/ 350 h 53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462" h="53051">
                  <a:moveTo>
                    <a:pt x="0" y="350"/>
                  </a:moveTo>
                  <a:cubicBezTo>
                    <a:pt x="35003" y="-3006"/>
                    <a:pt x="60470" y="18305"/>
                    <a:pt x="58339" y="41640"/>
                  </a:cubicBezTo>
                  <a:cubicBezTo>
                    <a:pt x="57966" y="45796"/>
                    <a:pt x="53331" y="52562"/>
                    <a:pt x="50187" y="52828"/>
                  </a:cubicBezTo>
                  <a:cubicBezTo>
                    <a:pt x="43315" y="53414"/>
                    <a:pt x="32979" y="53095"/>
                    <a:pt x="29729" y="48779"/>
                  </a:cubicBezTo>
                  <a:cubicBezTo>
                    <a:pt x="19233" y="35087"/>
                    <a:pt x="11348" y="19370"/>
                    <a:pt x="0" y="3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2" name="任意多边形: 形状 591"/>
            <p:cNvSpPr/>
            <p:nvPr/>
          </p:nvSpPr>
          <p:spPr>
            <a:xfrm>
              <a:off x="6437857" y="5422699"/>
              <a:ext cx="61375" cy="45570"/>
            </a:xfrm>
            <a:custGeom>
              <a:gdLst>
                <a:gd name="connsiteX0" fmla="*/ 61376 w 61375"/>
                <a:gd name="connsiteY0" fmla="*/ 25308 h 45570"/>
                <a:gd name="connsiteX1" fmla="*/ 28770 w 61375"/>
                <a:gd name="connsiteY1" fmla="*/ 45287 h 45570"/>
                <a:gd name="connsiteX2" fmla="*/ 0 w 61375"/>
                <a:gd name="connsiteY2" fmla="*/ 18648 h 45570"/>
                <a:gd name="connsiteX3" fmla="*/ 26905 w 61375"/>
                <a:gd name="connsiteY3" fmla="*/ 1 h 45570"/>
                <a:gd name="connsiteX4" fmla="*/ 61376 w 61375"/>
                <a:gd name="connsiteY4" fmla="*/ 25308 h 455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375" h="45570">
                  <a:moveTo>
                    <a:pt x="61376" y="25308"/>
                  </a:moveTo>
                  <a:cubicBezTo>
                    <a:pt x="44487" y="36123"/>
                    <a:pt x="33192" y="47524"/>
                    <a:pt x="28770" y="45287"/>
                  </a:cubicBezTo>
                  <a:cubicBezTo>
                    <a:pt x="17528" y="39692"/>
                    <a:pt x="9377" y="27918"/>
                    <a:pt x="0" y="18648"/>
                  </a:cubicBezTo>
                  <a:cubicBezTo>
                    <a:pt x="8951" y="11935"/>
                    <a:pt x="18008" y="-106"/>
                    <a:pt x="26905" y="1"/>
                  </a:cubicBezTo>
                  <a:cubicBezTo>
                    <a:pt x="35856" y="54"/>
                    <a:pt x="44647" y="12254"/>
                    <a:pt x="61376" y="253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3" name="任意多边形: 形状 592"/>
            <p:cNvSpPr/>
            <p:nvPr/>
          </p:nvSpPr>
          <p:spPr>
            <a:xfrm>
              <a:off x="11495234" y="5964480"/>
              <a:ext cx="72777" cy="67076"/>
            </a:xfrm>
            <a:custGeom>
              <a:gdLst>
                <a:gd name="connsiteX0" fmla="*/ 0 w 72777"/>
                <a:gd name="connsiteY0" fmla="*/ 0 h 67076"/>
                <a:gd name="connsiteX1" fmla="*/ 72777 w 72777"/>
                <a:gd name="connsiteY1" fmla="*/ 67077 h 67076"/>
                <a:gd name="connsiteX2" fmla="*/ 0 w 72777"/>
                <a:gd name="connsiteY2" fmla="*/ 0 h 67076"/>
              </a:gdLst>
              <a:cxnLst>
                <a:cxn ang="0">
                  <a:pos x="connsiteX0" y="connsiteY0"/>
                </a:cxn>
                <a:cxn ang="0">
                  <a:pos x="connsiteX1" y="connsiteY1"/>
                </a:cxn>
                <a:cxn ang="0">
                  <a:pos x="connsiteX2" y="connsiteY2"/>
                </a:cxn>
              </a:cxnLst>
              <a:rect l="l" t="t" r="r" b="b"/>
              <a:pathLst>
                <a:path w="72777" h="67076">
                  <a:moveTo>
                    <a:pt x="0" y="0"/>
                  </a:moveTo>
                  <a:cubicBezTo>
                    <a:pt x="40172" y="746"/>
                    <a:pt x="47417" y="36708"/>
                    <a:pt x="72777" y="67077"/>
                  </a:cubicBezTo>
                  <a:cubicBezTo>
                    <a:pt x="26852" y="59724"/>
                    <a:pt x="14012" y="2951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4" name="任意多边形: 形状 593"/>
            <p:cNvSpPr/>
            <p:nvPr/>
          </p:nvSpPr>
          <p:spPr>
            <a:xfrm>
              <a:off x="12005740" y="6635404"/>
              <a:ext cx="87908" cy="82207"/>
            </a:xfrm>
            <a:custGeom>
              <a:gdLst>
                <a:gd name="connsiteX0" fmla="*/ 77999 w 87908"/>
                <a:gd name="connsiteY0" fmla="*/ 82208 h 82207"/>
                <a:gd name="connsiteX1" fmla="*/ 0 w 87908"/>
                <a:gd name="connsiteY1" fmla="*/ 9111 h 82207"/>
                <a:gd name="connsiteX2" fmla="*/ 7992 w 87908"/>
                <a:gd name="connsiteY2" fmla="*/ 0 h 82207"/>
                <a:gd name="connsiteX3" fmla="*/ 87908 w 87908"/>
                <a:gd name="connsiteY3" fmla="*/ 70966 h 82207"/>
                <a:gd name="connsiteX4" fmla="*/ 77999 w 87908"/>
                <a:gd name="connsiteY4" fmla="*/ 82208 h 822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908" h="82207">
                  <a:moveTo>
                    <a:pt x="77999" y="82208"/>
                  </a:moveTo>
                  <a:cubicBezTo>
                    <a:pt x="51999" y="57860"/>
                    <a:pt x="26000" y="33458"/>
                    <a:pt x="0" y="9111"/>
                  </a:cubicBezTo>
                  <a:cubicBezTo>
                    <a:pt x="2664" y="6074"/>
                    <a:pt x="5328" y="3037"/>
                    <a:pt x="7992" y="0"/>
                  </a:cubicBezTo>
                  <a:cubicBezTo>
                    <a:pt x="44753" y="11455"/>
                    <a:pt x="64092" y="43901"/>
                    <a:pt x="87908" y="70966"/>
                  </a:cubicBezTo>
                  <a:cubicBezTo>
                    <a:pt x="84605" y="74695"/>
                    <a:pt x="81302" y="78425"/>
                    <a:pt x="77999" y="822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5" name="任意多边形: 形状 594"/>
            <p:cNvSpPr/>
            <p:nvPr/>
          </p:nvSpPr>
          <p:spPr>
            <a:xfrm>
              <a:off x="6732071" y="5022478"/>
              <a:ext cx="52410" cy="54466"/>
            </a:xfrm>
            <a:custGeom>
              <a:gdLst>
                <a:gd name="connsiteX0" fmla="*/ 23214 w 52410"/>
                <a:gd name="connsiteY0" fmla="*/ 0 h 54466"/>
                <a:gd name="connsiteX1" fmla="*/ 52410 w 52410"/>
                <a:gd name="connsiteY1" fmla="*/ 38733 h 54466"/>
                <a:gd name="connsiteX2" fmla="*/ 23480 w 52410"/>
                <a:gd name="connsiteY2" fmla="*/ 54237 h 54466"/>
                <a:gd name="connsiteX3" fmla="*/ 145 w 52410"/>
                <a:gd name="connsiteY3" fmla="*/ 28290 h 54466"/>
                <a:gd name="connsiteX4" fmla="*/ 23214 w 52410"/>
                <a:gd name="connsiteY4" fmla="*/ 0 h 544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10" h="54464">
                  <a:moveTo>
                    <a:pt x="23214" y="0"/>
                  </a:moveTo>
                  <a:cubicBezTo>
                    <a:pt x="36427" y="17528"/>
                    <a:pt x="44418" y="28131"/>
                    <a:pt x="52410" y="38733"/>
                  </a:cubicBezTo>
                  <a:cubicBezTo>
                    <a:pt x="42660" y="44434"/>
                    <a:pt x="31259" y="56261"/>
                    <a:pt x="23480" y="54237"/>
                  </a:cubicBezTo>
                  <a:cubicBezTo>
                    <a:pt x="13731" y="51679"/>
                    <a:pt x="4247" y="38839"/>
                    <a:pt x="145" y="28290"/>
                  </a:cubicBezTo>
                  <a:cubicBezTo>
                    <a:pt x="-1507" y="24028"/>
                    <a:pt x="11280" y="14119"/>
                    <a:pt x="232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6" name="任意多边形: 形状 595"/>
            <p:cNvSpPr/>
            <p:nvPr/>
          </p:nvSpPr>
          <p:spPr>
            <a:xfrm>
              <a:off x="6391330" y="5967730"/>
              <a:ext cx="48125" cy="59319"/>
            </a:xfrm>
            <a:custGeom>
              <a:gdLst>
                <a:gd name="connsiteX0" fmla="*/ 27081 w 48125"/>
                <a:gd name="connsiteY0" fmla="*/ 0 h 59319"/>
                <a:gd name="connsiteX1" fmla="*/ 48125 w 48125"/>
                <a:gd name="connsiteY1" fmla="*/ 38093 h 59319"/>
                <a:gd name="connsiteX2" fmla="*/ 27987 w 48125"/>
                <a:gd name="connsiteY2" fmla="*/ 58605 h 59319"/>
                <a:gd name="connsiteX3" fmla="*/ 335 w 48125"/>
                <a:gd name="connsiteY3" fmla="*/ 33618 h 59319"/>
                <a:gd name="connsiteX4" fmla="*/ 27081 w 48125"/>
                <a:gd name="connsiteY4" fmla="*/ 0 h 593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125" h="59319">
                  <a:moveTo>
                    <a:pt x="27081" y="0"/>
                  </a:moveTo>
                  <a:cubicBezTo>
                    <a:pt x="38163" y="18753"/>
                    <a:pt x="48072" y="28397"/>
                    <a:pt x="48125" y="38093"/>
                  </a:cubicBezTo>
                  <a:cubicBezTo>
                    <a:pt x="48179" y="45179"/>
                    <a:pt x="36245" y="56847"/>
                    <a:pt x="27987" y="58605"/>
                  </a:cubicBezTo>
                  <a:cubicBezTo>
                    <a:pt x="10671" y="62228"/>
                    <a:pt x="-2275" y="51786"/>
                    <a:pt x="335" y="33618"/>
                  </a:cubicBezTo>
                  <a:cubicBezTo>
                    <a:pt x="1721" y="24561"/>
                    <a:pt x="13069" y="16996"/>
                    <a:pt x="270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7" name="任意多边形: 形状 596"/>
            <p:cNvSpPr/>
            <p:nvPr/>
          </p:nvSpPr>
          <p:spPr>
            <a:xfrm>
              <a:off x="12105742" y="6754373"/>
              <a:ext cx="86469" cy="72900"/>
            </a:xfrm>
            <a:custGeom>
              <a:gdLst>
                <a:gd name="connsiteX0" fmla="*/ 8258 w 86469"/>
                <a:gd name="connsiteY0" fmla="*/ 0 h 72900"/>
                <a:gd name="connsiteX1" fmla="*/ 86469 w 86469"/>
                <a:gd name="connsiteY1" fmla="*/ 72617 h 72900"/>
                <a:gd name="connsiteX2" fmla="*/ 0 w 86469"/>
                <a:gd name="connsiteY2" fmla="*/ 8471 h 72900"/>
                <a:gd name="connsiteX3" fmla="*/ 8258 w 86469"/>
                <a:gd name="connsiteY3" fmla="*/ 0 h 72900"/>
              </a:gdLst>
              <a:cxnLst>
                <a:cxn ang="0">
                  <a:pos x="connsiteX0" y="connsiteY0"/>
                </a:cxn>
                <a:cxn ang="0">
                  <a:pos x="connsiteX1" y="connsiteY1"/>
                </a:cxn>
                <a:cxn ang="0">
                  <a:pos x="connsiteX2" y="connsiteY2"/>
                </a:cxn>
                <a:cxn ang="0">
                  <a:pos x="connsiteX3" y="connsiteY3"/>
                </a:cxn>
              </a:cxnLst>
              <a:rect l="l" t="t" r="r" b="b"/>
              <a:pathLst>
                <a:path w="86469" h="72900">
                  <a:moveTo>
                    <a:pt x="8258" y="0"/>
                  </a:moveTo>
                  <a:cubicBezTo>
                    <a:pt x="34310" y="24188"/>
                    <a:pt x="60417" y="48429"/>
                    <a:pt x="86469" y="72617"/>
                  </a:cubicBezTo>
                  <a:cubicBezTo>
                    <a:pt x="53278" y="75921"/>
                    <a:pt x="23548" y="50028"/>
                    <a:pt x="0" y="8471"/>
                  </a:cubicBezTo>
                  <a:cubicBezTo>
                    <a:pt x="2770" y="5647"/>
                    <a:pt x="5540" y="2824"/>
                    <a:pt x="825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8" name="任意多边形: 形状 597"/>
            <p:cNvSpPr/>
            <p:nvPr/>
          </p:nvSpPr>
          <p:spPr>
            <a:xfrm>
              <a:off x="10585998" y="4891417"/>
              <a:ext cx="57539" cy="65369"/>
            </a:xfrm>
            <a:custGeom>
              <a:gdLst>
                <a:gd name="connsiteX0" fmla="*/ 57540 w 57539"/>
                <a:gd name="connsiteY0" fmla="*/ 65369 h 65369"/>
                <a:gd name="connsiteX1" fmla="*/ 0 w 57539"/>
                <a:gd name="connsiteY1" fmla="*/ 158 h 65369"/>
                <a:gd name="connsiteX2" fmla="*/ 57540 w 57539"/>
                <a:gd name="connsiteY2" fmla="*/ 65369 h 65369"/>
              </a:gdLst>
              <a:cxnLst>
                <a:cxn ang="0">
                  <a:pos x="connsiteX0" y="connsiteY0"/>
                </a:cxn>
                <a:cxn ang="0">
                  <a:pos x="connsiteX1" y="connsiteY1"/>
                </a:cxn>
                <a:cxn ang="0">
                  <a:pos x="connsiteX2" y="connsiteY2"/>
                </a:cxn>
              </a:cxnLst>
              <a:rect l="l" t="t" r="r" b="b"/>
              <a:pathLst>
                <a:path w="57539" h="65369">
                  <a:moveTo>
                    <a:pt x="57540" y="65369"/>
                  </a:moveTo>
                  <a:cubicBezTo>
                    <a:pt x="14119" y="61160"/>
                    <a:pt x="12946" y="26530"/>
                    <a:pt x="0" y="158"/>
                  </a:cubicBezTo>
                  <a:cubicBezTo>
                    <a:pt x="29676" y="-2240"/>
                    <a:pt x="52585" y="22854"/>
                    <a:pt x="57540" y="653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9" name="任意多边形: 形状 598"/>
            <p:cNvSpPr/>
            <p:nvPr/>
          </p:nvSpPr>
          <p:spPr>
            <a:xfrm>
              <a:off x="6409509" y="6729507"/>
              <a:ext cx="49695" cy="55022"/>
            </a:xfrm>
            <a:custGeom>
              <a:gdLst>
                <a:gd name="connsiteX0" fmla="*/ 24565 w 49695"/>
                <a:gd name="connsiteY0" fmla="*/ 55022 h 55022"/>
                <a:gd name="connsiteX1" fmla="*/ 4 w 49695"/>
                <a:gd name="connsiteY1" fmla="*/ 20871 h 55022"/>
                <a:gd name="connsiteX2" fmla="*/ 22274 w 49695"/>
                <a:gd name="connsiteY2" fmla="*/ 146 h 55022"/>
                <a:gd name="connsiteX3" fmla="*/ 49605 w 49695"/>
                <a:gd name="connsiteY3" fmla="*/ 27744 h 55022"/>
                <a:gd name="connsiteX4" fmla="*/ 24565 w 49695"/>
                <a:gd name="connsiteY4" fmla="*/ 55022 h 55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695" h="55022">
                  <a:moveTo>
                    <a:pt x="24565" y="55022"/>
                  </a:moveTo>
                  <a:cubicBezTo>
                    <a:pt x="12631" y="39518"/>
                    <a:pt x="484" y="30461"/>
                    <a:pt x="4" y="20871"/>
                  </a:cubicBezTo>
                  <a:cubicBezTo>
                    <a:pt x="-316" y="13838"/>
                    <a:pt x="18438" y="-1665"/>
                    <a:pt x="22274" y="146"/>
                  </a:cubicBezTo>
                  <a:cubicBezTo>
                    <a:pt x="33516" y="5527"/>
                    <a:pt x="42946" y="16716"/>
                    <a:pt x="49605" y="27744"/>
                  </a:cubicBezTo>
                  <a:cubicBezTo>
                    <a:pt x="50937" y="30035"/>
                    <a:pt x="37298" y="41383"/>
                    <a:pt x="24565" y="550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0" name="任意多边形: 形状 599"/>
            <p:cNvSpPr/>
            <p:nvPr/>
          </p:nvSpPr>
          <p:spPr>
            <a:xfrm>
              <a:off x="7698061" y="3976899"/>
              <a:ext cx="50424" cy="45881"/>
            </a:xfrm>
            <a:custGeom>
              <a:gdLst>
                <a:gd name="connsiteX0" fmla="*/ 50425 w 50424"/>
                <a:gd name="connsiteY0" fmla="*/ 44013 h 45881"/>
                <a:gd name="connsiteX1" fmla="*/ 24 w 50424"/>
                <a:gd name="connsiteY1" fmla="*/ 20518 h 45881"/>
                <a:gd name="connsiteX2" fmla="*/ 16274 w 50424"/>
                <a:gd name="connsiteY2" fmla="*/ 1018 h 45881"/>
                <a:gd name="connsiteX3" fmla="*/ 50425 w 50424"/>
                <a:gd name="connsiteY3" fmla="*/ 44013 h 45881"/>
              </a:gdLst>
              <a:cxnLst>
                <a:cxn ang="0">
                  <a:pos x="connsiteX0" y="connsiteY0"/>
                </a:cxn>
                <a:cxn ang="0">
                  <a:pos x="connsiteX1" y="connsiteY1"/>
                </a:cxn>
                <a:cxn ang="0">
                  <a:pos x="connsiteX2" y="connsiteY2"/>
                </a:cxn>
                <a:cxn ang="0">
                  <a:pos x="connsiteX3" y="connsiteY3"/>
                </a:cxn>
              </a:cxnLst>
              <a:rect l="l" t="t" r="r" b="b"/>
              <a:pathLst>
                <a:path w="50424" h="45881">
                  <a:moveTo>
                    <a:pt x="50425" y="44013"/>
                  </a:moveTo>
                  <a:cubicBezTo>
                    <a:pt x="26503" y="45931"/>
                    <a:pt x="3168" y="52484"/>
                    <a:pt x="24" y="20518"/>
                  </a:cubicBezTo>
                  <a:cubicBezTo>
                    <a:pt x="-562" y="14337"/>
                    <a:pt x="9561" y="2350"/>
                    <a:pt x="16274" y="1018"/>
                  </a:cubicBezTo>
                  <a:cubicBezTo>
                    <a:pt x="48400" y="-5215"/>
                    <a:pt x="48827" y="18173"/>
                    <a:pt x="50425" y="440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1" name="任意多边形: 形状 600"/>
            <p:cNvSpPr/>
            <p:nvPr/>
          </p:nvSpPr>
          <p:spPr>
            <a:xfrm>
              <a:off x="6964453" y="4491195"/>
              <a:ext cx="54236" cy="44423"/>
            </a:xfrm>
            <a:custGeom>
              <a:gdLst>
                <a:gd name="connsiteX0" fmla="*/ 54023 w 54236"/>
                <a:gd name="connsiteY0" fmla="*/ 30474 h 44423"/>
                <a:gd name="connsiteX1" fmla="*/ 29835 w 54236"/>
                <a:gd name="connsiteY1" fmla="*/ 44113 h 44423"/>
                <a:gd name="connsiteX2" fmla="*/ 0 w 54236"/>
                <a:gd name="connsiteY2" fmla="*/ 18113 h 44423"/>
                <a:gd name="connsiteX3" fmla="*/ 20778 w 54236"/>
                <a:gd name="connsiteY3" fmla="*/ 52 h 44423"/>
                <a:gd name="connsiteX4" fmla="*/ 54237 w 54236"/>
                <a:gd name="connsiteY4" fmla="*/ 17314 h 44423"/>
                <a:gd name="connsiteX5" fmla="*/ 54023 w 54236"/>
                <a:gd name="connsiteY5" fmla="*/ 30474 h 44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36" h="44423">
                  <a:moveTo>
                    <a:pt x="54023" y="30474"/>
                  </a:moveTo>
                  <a:cubicBezTo>
                    <a:pt x="45765" y="35428"/>
                    <a:pt x="34790" y="46403"/>
                    <a:pt x="29835" y="44113"/>
                  </a:cubicBezTo>
                  <a:cubicBezTo>
                    <a:pt x="18328" y="38838"/>
                    <a:pt x="9750" y="27170"/>
                    <a:pt x="0" y="18113"/>
                  </a:cubicBezTo>
                  <a:cubicBezTo>
                    <a:pt x="6979" y="11667"/>
                    <a:pt x="14971" y="-907"/>
                    <a:pt x="20778" y="52"/>
                  </a:cubicBezTo>
                  <a:cubicBezTo>
                    <a:pt x="32553" y="1917"/>
                    <a:pt x="43155" y="11134"/>
                    <a:pt x="54237" y="17314"/>
                  </a:cubicBezTo>
                  <a:cubicBezTo>
                    <a:pt x="54183" y="21683"/>
                    <a:pt x="54077" y="26051"/>
                    <a:pt x="54023" y="304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2" name="任意多边形: 形状 601"/>
            <p:cNvSpPr/>
            <p:nvPr/>
          </p:nvSpPr>
          <p:spPr>
            <a:xfrm>
              <a:off x="11567478" y="6083928"/>
              <a:ext cx="73096" cy="81514"/>
            </a:xfrm>
            <a:custGeom>
              <a:gdLst>
                <a:gd name="connsiteX0" fmla="*/ 8418 w 73096"/>
                <a:gd name="connsiteY0" fmla="*/ 0 h 81514"/>
                <a:gd name="connsiteX1" fmla="*/ 73097 w 73096"/>
                <a:gd name="connsiteY1" fmla="*/ 73470 h 81514"/>
                <a:gd name="connsiteX2" fmla="*/ 63826 w 73096"/>
                <a:gd name="connsiteY2" fmla="*/ 81515 h 81514"/>
                <a:gd name="connsiteX3" fmla="*/ 0 w 73096"/>
                <a:gd name="connsiteY3" fmla="*/ 7139 h 81514"/>
                <a:gd name="connsiteX4" fmla="*/ 8418 w 73096"/>
                <a:gd name="connsiteY4" fmla="*/ 0 h 815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96" h="81514">
                  <a:moveTo>
                    <a:pt x="8418" y="0"/>
                  </a:moveTo>
                  <a:cubicBezTo>
                    <a:pt x="40278" y="15717"/>
                    <a:pt x="64252" y="38147"/>
                    <a:pt x="73097" y="73470"/>
                  </a:cubicBezTo>
                  <a:cubicBezTo>
                    <a:pt x="70007" y="76134"/>
                    <a:pt x="66916" y="78851"/>
                    <a:pt x="63826" y="81515"/>
                  </a:cubicBezTo>
                  <a:cubicBezTo>
                    <a:pt x="42569" y="56740"/>
                    <a:pt x="21258" y="31967"/>
                    <a:pt x="0" y="7139"/>
                  </a:cubicBezTo>
                  <a:cubicBezTo>
                    <a:pt x="2771" y="4795"/>
                    <a:pt x="5594" y="2397"/>
                    <a:pt x="841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3" name="任意多边形: 形状 602"/>
            <p:cNvSpPr/>
            <p:nvPr/>
          </p:nvSpPr>
          <p:spPr>
            <a:xfrm>
              <a:off x="10527659" y="4746820"/>
              <a:ext cx="59031" cy="65957"/>
            </a:xfrm>
            <a:custGeom>
              <a:gdLst>
                <a:gd name="connsiteX0" fmla="*/ 59032 w 59031"/>
                <a:gd name="connsiteY0" fmla="*/ 65958 h 65957"/>
                <a:gd name="connsiteX1" fmla="*/ 0 w 59031"/>
                <a:gd name="connsiteY1" fmla="*/ 0 h 65957"/>
                <a:gd name="connsiteX2" fmla="*/ 59032 w 59031"/>
                <a:gd name="connsiteY2" fmla="*/ 65958 h 65957"/>
              </a:gdLst>
              <a:cxnLst>
                <a:cxn ang="0">
                  <a:pos x="connsiteX0" y="connsiteY0"/>
                </a:cxn>
                <a:cxn ang="0">
                  <a:pos x="connsiteX1" y="connsiteY1"/>
                </a:cxn>
                <a:cxn ang="0">
                  <a:pos x="connsiteX2" y="connsiteY2"/>
                </a:cxn>
              </a:cxnLst>
              <a:rect l="l" t="t" r="r" b="b"/>
              <a:pathLst>
                <a:path w="59031" h="65957">
                  <a:moveTo>
                    <a:pt x="59032" y="65958"/>
                  </a:moveTo>
                  <a:cubicBezTo>
                    <a:pt x="21684" y="63613"/>
                    <a:pt x="1758" y="40544"/>
                    <a:pt x="0" y="0"/>
                  </a:cubicBezTo>
                  <a:cubicBezTo>
                    <a:pt x="32979" y="10709"/>
                    <a:pt x="46512" y="34524"/>
                    <a:pt x="59032" y="659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4" name="任意多边形: 形状 603"/>
            <p:cNvSpPr/>
            <p:nvPr/>
          </p:nvSpPr>
          <p:spPr>
            <a:xfrm>
              <a:off x="10837948" y="5130951"/>
              <a:ext cx="74109" cy="69314"/>
            </a:xfrm>
            <a:custGeom>
              <a:gdLst>
                <a:gd name="connsiteX0" fmla="*/ 0 w 74109"/>
                <a:gd name="connsiteY0" fmla="*/ 0 h 69314"/>
                <a:gd name="connsiteX1" fmla="*/ 74109 w 74109"/>
                <a:gd name="connsiteY1" fmla="*/ 69314 h 69314"/>
                <a:gd name="connsiteX2" fmla="*/ 0 w 74109"/>
                <a:gd name="connsiteY2" fmla="*/ 0 h 69314"/>
              </a:gdLst>
              <a:cxnLst>
                <a:cxn ang="0">
                  <a:pos x="connsiteX0" y="connsiteY0"/>
                </a:cxn>
                <a:cxn ang="0">
                  <a:pos x="connsiteX1" y="connsiteY1"/>
                </a:cxn>
                <a:cxn ang="0">
                  <a:pos x="connsiteX2" y="connsiteY2"/>
                </a:cxn>
              </a:cxnLst>
              <a:rect l="l" t="t" r="r" b="b"/>
              <a:pathLst>
                <a:path w="74109" h="69314">
                  <a:moveTo>
                    <a:pt x="0" y="0"/>
                  </a:moveTo>
                  <a:cubicBezTo>
                    <a:pt x="47684" y="5168"/>
                    <a:pt x="58179" y="37774"/>
                    <a:pt x="74109" y="69314"/>
                  </a:cubicBezTo>
                  <a:cubicBezTo>
                    <a:pt x="31221" y="66437"/>
                    <a:pt x="23016" y="3111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5" name="任意多边形: 形状 604"/>
            <p:cNvSpPr/>
            <p:nvPr/>
          </p:nvSpPr>
          <p:spPr>
            <a:xfrm>
              <a:off x="7531806" y="3971570"/>
              <a:ext cx="61482" cy="47542"/>
            </a:xfrm>
            <a:custGeom>
              <a:gdLst>
                <a:gd name="connsiteX0" fmla="*/ 61482 w 61482"/>
                <a:gd name="connsiteY0" fmla="*/ 37835 h 47542"/>
                <a:gd name="connsiteX1" fmla="*/ 32659 w 61482"/>
                <a:gd name="connsiteY1" fmla="*/ 46892 h 47542"/>
                <a:gd name="connsiteX2" fmla="*/ 0 w 61482"/>
                <a:gd name="connsiteY2" fmla="*/ 18921 h 47542"/>
                <a:gd name="connsiteX3" fmla="*/ 18594 w 61482"/>
                <a:gd name="connsiteY3" fmla="*/ 61 h 47542"/>
                <a:gd name="connsiteX4" fmla="*/ 52638 w 61482"/>
                <a:gd name="connsiteY4" fmla="*/ 18388 h 47542"/>
                <a:gd name="connsiteX5" fmla="*/ 61482 w 61482"/>
                <a:gd name="connsiteY5" fmla="*/ 37835 h 475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82" h="47542">
                  <a:moveTo>
                    <a:pt x="61482" y="37835"/>
                  </a:moveTo>
                  <a:cubicBezTo>
                    <a:pt x="51679" y="41244"/>
                    <a:pt x="39532" y="49982"/>
                    <a:pt x="32659" y="46892"/>
                  </a:cubicBezTo>
                  <a:cubicBezTo>
                    <a:pt x="20139" y="41244"/>
                    <a:pt x="10709" y="28671"/>
                    <a:pt x="0" y="18921"/>
                  </a:cubicBezTo>
                  <a:cubicBezTo>
                    <a:pt x="6287" y="12208"/>
                    <a:pt x="14119" y="-1005"/>
                    <a:pt x="18594" y="61"/>
                  </a:cubicBezTo>
                  <a:cubicBezTo>
                    <a:pt x="30688" y="2938"/>
                    <a:pt x="41397" y="11835"/>
                    <a:pt x="52638" y="18388"/>
                  </a:cubicBezTo>
                  <a:cubicBezTo>
                    <a:pt x="55569" y="24835"/>
                    <a:pt x="58499" y="31335"/>
                    <a:pt x="61482" y="37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6" name="任意多边形: 形状 605"/>
            <p:cNvSpPr/>
            <p:nvPr/>
          </p:nvSpPr>
          <p:spPr>
            <a:xfrm>
              <a:off x="8090707" y="3675583"/>
              <a:ext cx="46470" cy="49601"/>
            </a:xfrm>
            <a:custGeom>
              <a:gdLst>
                <a:gd name="connsiteX0" fmla="*/ 300 w 46470"/>
                <a:gd name="connsiteY0" fmla="*/ 11332 h 49601"/>
                <a:gd name="connsiteX1" fmla="*/ 15644 w 46470"/>
                <a:gd name="connsiteY1" fmla="*/ 90 h 49601"/>
                <a:gd name="connsiteX2" fmla="*/ 46439 w 46470"/>
                <a:gd name="connsiteY2" fmla="*/ 34188 h 49601"/>
                <a:gd name="connsiteX3" fmla="*/ 30402 w 46470"/>
                <a:gd name="connsiteY3" fmla="*/ 49532 h 49601"/>
                <a:gd name="connsiteX4" fmla="*/ 300 w 46470"/>
                <a:gd name="connsiteY4" fmla="*/ 11332 h 496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470" h="49601">
                  <a:moveTo>
                    <a:pt x="300" y="11332"/>
                  </a:moveTo>
                  <a:cubicBezTo>
                    <a:pt x="2751" y="9520"/>
                    <a:pt x="14206" y="-1082"/>
                    <a:pt x="15644" y="90"/>
                  </a:cubicBezTo>
                  <a:cubicBezTo>
                    <a:pt x="27259" y="10000"/>
                    <a:pt x="37435" y="21828"/>
                    <a:pt x="46439" y="34188"/>
                  </a:cubicBezTo>
                  <a:cubicBezTo>
                    <a:pt x="47131" y="35147"/>
                    <a:pt x="36263" y="49265"/>
                    <a:pt x="30402" y="49532"/>
                  </a:cubicBezTo>
                  <a:cubicBezTo>
                    <a:pt x="11222" y="50491"/>
                    <a:pt x="-2204" y="41807"/>
                    <a:pt x="300" y="113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7" name="任意多边形: 形状 606"/>
            <p:cNvSpPr/>
            <p:nvPr/>
          </p:nvSpPr>
          <p:spPr>
            <a:xfrm>
              <a:off x="11741696" y="6261769"/>
              <a:ext cx="79916" cy="78371"/>
            </a:xfrm>
            <a:custGeom>
              <a:gdLst>
                <a:gd name="connsiteX0" fmla="*/ 79916 w 79916"/>
                <a:gd name="connsiteY0" fmla="*/ 78371 h 78371"/>
                <a:gd name="connsiteX1" fmla="*/ 0 w 79916"/>
                <a:gd name="connsiteY1" fmla="*/ 0 h 78371"/>
                <a:gd name="connsiteX2" fmla="*/ 79916 w 79916"/>
                <a:gd name="connsiteY2" fmla="*/ 78371 h 78371"/>
              </a:gdLst>
              <a:cxnLst>
                <a:cxn ang="0">
                  <a:pos x="connsiteX0" y="connsiteY0"/>
                </a:cxn>
                <a:cxn ang="0">
                  <a:pos x="connsiteX1" y="connsiteY1"/>
                </a:cxn>
                <a:cxn ang="0">
                  <a:pos x="connsiteX2" y="connsiteY2"/>
                </a:cxn>
              </a:cxnLst>
              <a:rect l="l" t="t" r="r" b="b"/>
              <a:pathLst>
                <a:path w="79916" h="78371">
                  <a:moveTo>
                    <a:pt x="79916" y="78371"/>
                  </a:moveTo>
                  <a:cubicBezTo>
                    <a:pt x="34524" y="66917"/>
                    <a:pt x="19286" y="35749"/>
                    <a:pt x="0" y="0"/>
                  </a:cubicBezTo>
                  <a:cubicBezTo>
                    <a:pt x="42249" y="12840"/>
                    <a:pt x="58979" y="43048"/>
                    <a:pt x="79916" y="783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8" name="任意多边形: 形状 607"/>
            <p:cNvSpPr/>
            <p:nvPr/>
          </p:nvSpPr>
          <p:spPr>
            <a:xfrm>
              <a:off x="8238320" y="3696997"/>
              <a:ext cx="51431" cy="46774"/>
            </a:xfrm>
            <a:custGeom>
              <a:gdLst>
                <a:gd name="connsiteX0" fmla="*/ 0 w 51431"/>
                <a:gd name="connsiteY0" fmla="*/ 2172 h 46774"/>
                <a:gd name="connsiteX1" fmla="*/ 51413 w 51431"/>
                <a:gd name="connsiteY1" fmla="*/ 30089 h 46774"/>
                <a:gd name="connsiteX2" fmla="*/ 35483 w 51431"/>
                <a:gd name="connsiteY2" fmla="*/ 46765 h 46774"/>
                <a:gd name="connsiteX3" fmla="*/ 0 w 51431"/>
                <a:gd name="connsiteY3" fmla="*/ 2172 h 46774"/>
              </a:gdLst>
              <a:cxnLst>
                <a:cxn ang="0">
                  <a:pos x="connsiteX0" y="connsiteY0"/>
                </a:cxn>
                <a:cxn ang="0">
                  <a:pos x="connsiteX1" y="connsiteY1"/>
                </a:cxn>
                <a:cxn ang="0">
                  <a:pos x="connsiteX2" y="connsiteY2"/>
                </a:cxn>
                <a:cxn ang="0">
                  <a:pos x="connsiteX3" y="connsiteY3"/>
                </a:cxn>
              </a:cxnLst>
              <a:rect l="l" t="t" r="r" b="b"/>
              <a:pathLst>
                <a:path w="51431" h="46774">
                  <a:moveTo>
                    <a:pt x="0" y="2172"/>
                  </a:moveTo>
                  <a:cubicBezTo>
                    <a:pt x="30475" y="-4062"/>
                    <a:pt x="48696" y="2491"/>
                    <a:pt x="51413" y="30089"/>
                  </a:cubicBezTo>
                  <a:cubicBezTo>
                    <a:pt x="51946" y="35364"/>
                    <a:pt x="41184" y="46659"/>
                    <a:pt x="35483" y="46765"/>
                  </a:cubicBezTo>
                  <a:cubicBezTo>
                    <a:pt x="6287" y="47298"/>
                    <a:pt x="3463" y="25667"/>
                    <a:pt x="0" y="21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9" name="任意多边形: 形状 608"/>
            <p:cNvSpPr/>
            <p:nvPr/>
          </p:nvSpPr>
          <p:spPr>
            <a:xfrm>
              <a:off x="6539137" y="5050219"/>
              <a:ext cx="59457" cy="45368"/>
            </a:xfrm>
            <a:custGeom>
              <a:gdLst>
                <a:gd name="connsiteX0" fmla="*/ 59458 w 59457"/>
                <a:gd name="connsiteY0" fmla="*/ 31131 h 45368"/>
                <a:gd name="connsiteX1" fmla="*/ 23602 w 59457"/>
                <a:gd name="connsiteY1" fmla="*/ 44770 h 45368"/>
                <a:gd name="connsiteX2" fmla="*/ 0 w 59457"/>
                <a:gd name="connsiteY2" fmla="*/ 16586 h 45368"/>
                <a:gd name="connsiteX3" fmla="*/ 25307 w 59457"/>
                <a:gd name="connsiteY3" fmla="*/ 230 h 45368"/>
                <a:gd name="connsiteX4" fmla="*/ 59458 w 59457"/>
                <a:gd name="connsiteY4" fmla="*/ 31131 h 453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456" h="45368">
                  <a:moveTo>
                    <a:pt x="59458" y="31131"/>
                  </a:moveTo>
                  <a:cubicBezTo>
                    <a:pt x="41876" y="38324"/>
                    <a:pt x="29463" y="47860"/>
                    <a:pt x="23602" y="44770"/>
                  </a:cubicBezTo>
                  <a:cubicBezTo>
                    <a:pt x="13586" y="39496"/>
                    <a:pt x="7619" y="26389"/>
                    <a:pt x="0" y="16586"/>
                  </a:cubicBezTo>
                  <a:cubicBezTo>
                    <a:pt x="8578" y="10673"/>
                    <a:pt x="19446" y="-1848"/>
                    <a:pt x="25307" y="230"/>
                  </a:cubicBezTo>
                  <a:cubicBezTo>
                    <a:pt x="36122" y="4013"/>
                    <a:pt x="43954" y="16213"/>
                    <a:pt x="59458" y="3113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0" name="任意多边形: 形状 609"/>
            <p:cNvSpPr/>
            <p:nvPr/>
          </p:nvSpPr>
          <p:spPr>
            <a:xfrm>
              <a:off x="10681738" y="4931587"/>
              <a:ext cx="67928" cy="75707"/>
            </a:xfrm>
            <a:custGeom>
              <a:gdLst>
                <a:gd name="connsiteX0" fmla="*/ 11295 w 67928"/>
                <a:gd name="connsiteY0" fmla="*/ 0 h 75707"/>
                <a:gd name="connsiteX1" fmla="*/ 67929 w 67928"/>
                <a:gd name="connsiteY1" fmla="*/ 68621 h 75707"/>
                <a:gd name="connsiteX2" fmla="*/ 59564 w 67928"/>
                <a:gd name="connsiteY2" fmla="*/ 75707 h 75707"/>
                <a:gd name="connsiteX3" fmla="*/ 0 w 67928"/>
                <a:gd name="connsiteY3" fmla="*/ 9643 h 75707"/>
                <a:gd name="connsiteX4" fmla="*/ 11295 w 67928"/>
                <a:gd name="connsiteY4" fmla="*/ 0 h 757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28" h="75707">
                  <a:moveTo>
                    <a:pt x="11295" y="0"/>
                  </a:moveTo>
                  <a:cubicBezTo>
                    <a:pt x="30155" y="22856"/>
                    <a:pt x="49068" y="45712"/>
                    <a:pt x="67929" y="68621"/>
                  </a:cubicBezTo>
                  <a:cubicBezTo>
                    <a:pt x="65158" y="70966"/>
                    <a:pt x="62335" y="73363"/>
                    <a:pt x="59564" y="75707"/>
                  </a:cubicBezTo>
                  <a:cubicBezTo>
                    <a:pt x="19180" y="72351"/>
                    <a:pt x="14598" y="36442"/>
                    <a:pt x="0" y="9643"/>
                  </a:cubicBezTo>
                  <a:cubicBezTo>
                    <a:pt x="3729" y="6393"/>
                    <a:pt x="7512" y="3197"/>
                    <a:pt x="1129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1" name="任意多边形: 形状 610"/>
            <p:cNvSpPr/>
            <p:nvPr/>
          </p:nvSpPr>
          <p:spPr>
            <a:xfrm>
              <a:off x="8632255" y="3601924"/>
              <a:ext cx="50400" cy="47128"/>
            </a:xfrm>
            <a:custGeom>
              <a:gdLst>
                <a:gd name="connsiteX0" fmla="*/ 0 w 50400"/>
                <a:gd name="connsiteY0" fmla="*/ 3317 h 47128"/>
                <a:gd name="connsiteX1" fmla="*/ 50401 w 50400"/>
                <a:gd name="connsiteY1" fmla="*/ 42476 h 47128"/>
                <a:gd name="connsiteX2" fmla="*/ 0 w 50400"/>
                <a:gd name="connsiteY2" fmla="*/ 3317 h 47128"/>
              </a:gdLst>
              <a:cxnLst>
                <a:cxn ang="0">
                  <a:pos x="connsiteX0" y="connsiteY0"/>
                </a:cxn>
                <a:cxn ang="0">
                  <a:pos x="connsiteX1" y="connsiteY1"/>
                </a:cxn>
                <a:cxn ang="0">
                  <a:pos x="connsiteX2" y="connsiteY2"/>
                </a:cxn>
              </a:cxnLst>
              <a:rect l="l" t="t" r="r" b="b"/>
              <a:pathLst>
                <a:path w="50400" h="47128">
                  <a:moveTo>
                    <a:pt x="0" y="3317"/>
                  </a:moveTo>
                  <a:cubicBezTo>
                    <a:pt x="34204" y="-5954"/>
                    <a:pt x="45553" y="3317"/>
                    <a:pt x="50401" y="42476"/>
                  </a:cubicBezTo>
                  <a:cubicBezTo>
                    <a:pt x="17209" y="53185"/>
                    <a:pt x="9430" y="47484"/>
                    <a:pt x="0" y="33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2" name="任意多边形: 形状 611"/>
            <p:cNvSpPr/>
            <p:nvPr/>
          </p:nvSpPr>
          <p:spPr>
            <a:xfrm>
              <a:off x="7230627" y="4140083"/>
              <a:ext cx="53330" cy="43881"/>
            </a:xfrm>
            <a:custGeom>
              <a:gdLst>
                <a:gd name="connsiteX0" fmla="*/ 51999 w 53330"/>
                <a:gd name="connsiteY0" fmla="*/ 30646 h 43881"/>
                <a:gd name="connsiteX1" fmla="*/ 30848 w 53330"/>
                <a:gd name="connsiteY1" fmla="*/ 43646 h 43881"/>
                <a:gd name="connsiteX2" fmla="*/ 0 w 53330"/>
                <a:gd name="connsiteY2" fmla="*/ 14077 h 43881"/>
                <a:gd name="connsiteX3" fmla="*/ 22004 w 53330"/>
                <a:gd name="connsiteY3" fmla="*/ 118 h 43881"/>
                <a:gd name="connsiteX4" fmla="*/ 53331 w 53330"/>
                <a:gd name="connsiteY4" fmla="*/ 18392 h 43881"/>
                <a:gd name="connsiteX5" fmla="*/ 51999 w 53330"/>
                <a:gd name="connsiteY5" fmla="*/ 30646 h 438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0" h="43881">
                  <a:moveTo>
                    <a:pt x="51999" y="30646"/>
                  </a:moveTo>
                  <a:cubicBezTo>
                    <a:pt x="44700" y="35281"/>
                    <a:pt x="33671" y="45564"/>
                    <a:pt x="30848" y="43646"/>
                  </a:cubicBezTo>
                  <a:cubicBezTo>
                    <a:pt x="19180" y="35814"/>
                    <a:pt x="10070" y="24253"/>
                    <a:pt x="0" y="14077"/>
                  </a:cubicBezTo>
                  <a:cubicBezTo>
                    <a:pt x="7406" y="9069"/>
                    <a:pt x="16037" y="-1214"/>
                    <a:pt x="22004" y="118"/>
                  </a:cubicBezTo>
                  <a:cubicBezTo>
                    <a:pt x="33245" y="2675"/>
                    <a:pt x="42995" y="11946"/>
                    <a:pt x="53331" y="18392"/>
                  </a:cubicBezTo>
                  <a:cubicBezTo>
                    <a:pt x="52851" y="22495"/>
                    <a:pt x="52425" y="26597"/>
                    <a:pt x="51999" y="306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3" name="任意多边形: 形状 612"/>
            <p:cNvSpPr/>
            <p:nvPr/>
          </p:nvSpPr>
          <p:spPr>
            <a:xfrm>
              <a:off x="8730531" y="3466174"/>
              <a:ext cx="55216" cy="51652"/>
            </a:xfrm>
            <a:custGeom>
              <a:gdLst>
                <a:gd name="connsiteX0" fmla="*/ 55216 w 55216"/>
                <a:gd name="connsiteY0" fmla="*/ 36773 h 51652"/>
                <a:gd name="connsiteX1" fmla="*/ 33639 w 55216"/>
                <a:gd name="connsiteY1" fmla="*/ 51585 h 51652"/>
                <a:gd name="connsiteX2" fmla="*/ 21 w 55216"/>
                <a:gd name="connsiteY2" fmla="*/ 14610 h 51652"/>
                <a:gd name="connsiteX3" fmla="*/ 14193 w 55216"/>
                <a:gd name="connsiteY3" fmla="*/ 12 h 51652"/>
                <a:gd name="connsiteX4" fmla="*/ 55216 w 55216"/>
                <a:gd name="connsiteY4" fmla="*/ 36773 h 516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215" h="51652">
                  <a:moveTo>
                    <a:pt x="55216" y="36773"/>
                  </a:moveTo>
                  <a:cubicBezTo>
                    <a:pt x="43282" y="45085"/>
                    <a:pt x="34545" y="52437"/>
                    <a:pt x="33639" y="51585"/>
                  </a:cubicBezTo>
                  <a:cubicBezTo>
                    <a:pt x="21545" y="40130"/>
                    <a:pt x="10250" y="27769"/>
                    <a:pt x="21" y="14610"/>
                  </a:cubicBezTo>
                  <a:cubicBezTo>
                    <a:pt x="-618" y="13811"/>
                    <a:pt x="13660" y="-468"/>
                    <a:pt x="14193" y="12"/>
                  </a:cubicBezTo>
                  <a:cubicBezTo>
                    <a:pt x="27086" y="10241"/>
                    <a:pt x="38967" y="21643"/>
                    <a:pt x="55216" y="36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4" name="任意多边形: 形状 613"/>
            <p:cNvSpPr/>
            <p:nvPr/>
          </p:nvSpPr>
          <p:spPr>
            <a:xfrm>
              <a:off x="9823382" y="4077344"/>
              <a:ext cx="49921" cy="54090"/>
            </a:xfrm>
            <a:custGeom>
              <a:gdLst>
                <a:gd name="connsiteX0" fmla="*/ 49921 w 49921"/>
                <a:gd name="connsiteY0" fmla="*/ 54066 h 54090"/>
                <a:gd name="connsiteX1" fmla="*/ 0 w 49921"/>
                <a:gd name="connsiteY1" fmla="*/ 1694 h 54090"/>
                <a:gd name="connsiteX2" fmla="*/ 49921 w 49921"/>
                <a:gd name="connsiteY2" fmla="*/ 54066 h 54090"/>
              </a:gdLst>
              <a:cxnLst>
                <a:cxn ang="0">
                  <a:pos x="connsiteX0" y="connsiteY0"/>
                </a:cxn>
                <a:cxn ang="0">
                  <a:pos x="connsiteX1" y="connsiteY1"/>
                </a:cxn>
                <a:cxn ang="0">
                  <a:pos x="connsiteX2" y="connsiteY2"/>
                </a:cxn>
              </a:cxnLst>
              <a:rect l="l" t="t" r="r" b="b"/>
              <a:pathLst>
                <a:path w="49921" h="54090">
                  <a:moveTo>
                    <a:pt x="49921" y="54066"/>
                  </a:moveTo>
                  <a:cubicBezTo>
                    <a:pt x="10762" y="55025"/>
                    <a:pt x="7299" y="27001"/>
                    <a:pt x="0" y="1694"/>
                  </a:cubicBezTo>
                  <a:cubicBezTo>
                    <a:pt x="34577" y="-4646"/>
                    <a:pt x="44700" y="5530"/>
                    <a:pt x="49921" y="540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5" name="任意多边形: 形状 614"/>
            <p:cNvSpPr/>
            <p:nvPr/>
          </p:nvSpPr>
          <p:spPr>
            <a:xfrm>
              <a:off x="10207247" y="4365246"/>
              <a:ext cx="46824" cy="57912"/>
            </a:xfrm>
            <a:custGeom>
              <a:gdLst>
                <a:gd name="connsiteX0" fmla="*/ 46778 w 46824"/>
                <a:gd name="connsiteY0" fmla="*/ 57913 h 57912"/>
                <a:gd name="connsiteX1" fmla="*/ 0 w 46824"/>
                <a:gd name="connsiteY1" fmla="*/ 0 h 57912"/>
                <a:gd name="connsiteX2" fmla="*/ 46778 w 46824"/>
                <a:gd name="connsiteY2" fmla="*/ 57913 h 57912"/>
              </a:gdLst>
              <a:cxnLst>
                <a:cxn ang="0">
                  <a:pos x="connsiteX0" y="connsiteY0"/>
                </a:cxn>
                <a:cxn ang="0">
                  <a:pos x="connsiteX1" y="connsiteY1"/>
                </a:cxn>
                <a:cxn ang="0">
                  <a:pos x="connsiteX2" y="connsiteY2"/>
                </a:cxn>
              </a:cxnLst>
              <a:rect l="l" t="t" r="r" b="b"/>
              <a:pathLst>
                <a:path w="46824" h="57911">
                  <a:moveTo>
                    <a:pt x="46778" y="57913"/>
                  </a:moveTo>
                  <a:cubicBezTo>
                    <a:pt x="12840" y="52052"/>
                    <a:pt x="6607" y="44274"/>
                    <a:pt x="0" y="0"/>
                  </a:cubicBezTo>
                  <a:cubicBezTo>
                    <a:pt x="34044" y="4688"/>
                    <a:pt x="47737" y="21631"/>
                    <a:pt x="46778" y="579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6" name="任意多边形: 形状 615"/>
            <p:cNvSpPr/>
            <p:nvPr/>
          </p:nvSpPr>
          <p:spPr>
            <a:xfrm>
              <a:off x="11171945" y="5509436"/>
              <a:ext cx="69101" cy="71338"/>
            </a:xfrm>
            <a:custGeom>
              <a:gdLst>
                <a:gd name="connsiteX0" fmla="*/ 0 w 69101"/>
                <a:gd name="connsiteY0" fmla="*/ 0 h 71338"/>
                <a:gd name="connsiteX1" fmla="*/ 69101 w 69101"/>
                <a:gd name="connsiteY1" fmla="*/ 71339 h 71338"/>
                <a:gd name="connsiteX2" fmla="*/ 0 w 69101"/>
                <a:gd name="connsiteY2" fmla="*/ 0 h 71338"/>
              </a:gdLst>
              <a:cxnLst>
                <a:cxn ang="0">
                  <a:pos x="connsiteX0" y="connsiteY0"/>
                </a:cxn>
                <a:cxn ang="0">
                  <a:pos x="connsiteX1" y="connsiteY1"/>
                </a:cxn>
                <a:cxn ang="0">
                  <a:pos x="connsiteX2" y="connsiteY2"/>
                </a:cxn>
              </a:cxnLst>
              <a:rect l="l" t="t" r="r" b="b"/>
              <a:pathLst>
                <a:path w="69101" h="71338">
                  <a:moveTo>
                    <a:pt x="0" y="0"/>
                  </a:moveTo>
                  <a:cubicBezTo>
                    <a:pt x="40172" y="8791"/>
                    <a:pt x="51520" y="41929"/>
                    <a:pt x="69101" y="71339"/>
                  </a:cubicBezTo>
                  <a:cubicBezTo>
                    <a:pt x="35749" y="65425"/>
                    <a:pt x="17049" y="4608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7" name="任意多边形: 形状 616"/>
            <p:cNvSpPr/>
            <p:nvPr/>
          </p:nvSpPr>
          <p:spPr>
            <a:xfrm>
              <a:off x="7277616" y="4304768"/>
              <a:ext cx="47113" cy="46517"/>
            </a:xfrm>
            <a:custGeom>
              <a:gdLst>
                <a:gd name="connsiteX0" fmla="*/ 46887 w 47113"/>
                <a:gd name="connsiteY0" fmla="*/ 45453 h 46517"/>
                <a:gd name="connsiteX1" fmla="*/ 56 w 47113"/>
                <a:gd name="connsiteY1" fmla="*/ 26060 h 46517"/>
                <a:gd name="connsiteX2" fmla="*/ 17691 w 47113"/>
                <a:gd name="connsiteY2" fmla="*/ 274 h 46517"/>
                <a:gd name="connsiteX3" fmla="*/ 46887 w 47113"/>
                <a:gd name="connsiteY3" fmla="*/ 45453 h 46517"/>
              </a:gdLst>
              <a:cxnLst>
                <a:cxn ang="0">
                  <a:pos x="connsiteX0" y="connsiteY0"/>
                </a:cxn>
                <a:cxn ang="0">
                  <a:pos x="connsiteX1" y="connsiteY1"/>
                </a:cxn>
                <a:cxn ang="0">
                  <a:pos x="connsiteX2" y="connsiteY2"/>
                </a:cxn>
                <a:cxn ang="0">
                  <a:pos x="connsiteX3" y="connsiteY3"/>
                </a:cxn>
              </a:cxnLst>
              <a:rect l="l" t="t" r="r" b="b"/>
              <a:pathLst>
                <a:path w="47113" h="46517">
                  <a:moveTo>
                    <a:pt x="46887" y="45453"/>
                  </a:moveTo>
                  <a:cubicBezTo>
                    <a:pt x="26801" y="43908"/>
                    <a:pt x="3626" y="55736"/>
                    <a:pt x="56" y="26060"/>
                  </a:cubicBezTo>
                  <a:cubicBezTo>
                    <a:pt x="-903" y="17856"/>
                    <a:pt x="10658" y="1020"/>
                    <a:pt x="17691" y="274"/>
                  </a:cubicBezTo>
                  <a:cubicBezTo>
                    <a:pt x="47047" y="-2710"/>
                    <a:pt x="47846" y="19081"/>
                    <a:pt x="46887" y="454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8" name="任意多边形: 形状 617"/>
            <p:cNvSpPr/>
            <p:nvPr/>
          </p:nvSpPr>
          <p:spPr>
            <a:xfrm>
              <a:off x="6487085" y="5592176"/>
              <a:ext cx="50670" cy="51718"/>
            </a:xfrm>
            <a:custGeom>
              <a:gdLst>
                <a:gd name="connsiteX0" fmla="*/ 32126 w 50670"/>
                <a:gd name="connsiteY0" fmla="*/ 0 h 51718"/>
                <a:gd name="connsiteX1" fmla="*/ 50560 w 50670"/>
                <a:gd name="connsiteY1" fmla="*/ 33458 h 51718"/>
                <a:gd name="connsiteX2" fmla="*/ 26319 w 50670"/>
                <a:gd name="connsiteY2" fmla="*/ 51519 h 51718"/>
                <a:gd name="connsiteX3" fmla="*/ 0 w 50670"/>
                <a:gd name="connsiteY3" fmla="*/ 26585 h 51718"/>
                <a:gd name="connsiteX4" fmla="*/ 32126 w 50670"/>
                <a:gd name="connsiteY4" fmla="*/ 0 h 517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670" h="51718">
                  <a:moveTo>
                    <a:pt x="32126" y="0"/>
                  </a:moveTo>
                  <a:cubicBezTo>
                    <a:pt x="40811" y="14651"/>
                    <a:pt x="51892" y="25040"/>
                    <a:pt x="50560" y="33458"/>
                  </a:cubicBezTo>
                  <a:cubicBezTo>
                    <a:pt x="49335" y="41077"/>
                    <a:pt x="32499" y="53437"/>
                    <a:pt x="26319" y="51519"/>
                  </a:cubicBezTo>
                  <a:cubicBezTo>
                    <a:pt x="15930" y="48270"/>
                    <a:pt x="8578" y="35376"/>
                    <a:pt x="0" y="26585"/>
                  </a:cubicBezTo>
                  <a:cubicBezTo>
                    <a:pt x="8791" y="19340"/>
                    <a:pt x="17582" y="12041"/>
                    <a:pt x="3212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9" name="任意多边形: 形状 618"/>
            <p:cNvSpPr/>
            <p:nvPr/>
          </p:nvSpPr>
          <p:spPr>
            <a:xfrm>
              <a:off x="10101438" y="4315058"/>
              <a:ext cx="49495" cy="56101"/>
            </a:xfrm>
            <a:custGeom>
              <a:gdLst>
                <a:gd name="connsiteX0" fmla="*/ 49495 w 49495"/>
                <a:gd name="connsiteY0" fmla="*/ 56101 h 56101"/>
                <a:gd name="connsiteX1" fmla="*/ 0 w 49495"/>
                <a:gd name="connsiteY1" fmla="*/ 0 h 56101"/>
                <a:gd name="connsiteX2" fmla="*/ 49495 w 49495"/>
                <a:gd name="connsiteY2" fmla="*/ 56101 h 56101"/>
              </a:gdLst>
              <a:cxnLst>
                <a:cxn ang="0">
                  <a:pos x="connsiteX0" y="connsiteY0"/>
                </a:cxn>
                <a:cxn ang="0">
                  <a:pos x="connsiteX1" y="connsiteY1"/>
                </a:cxn>
                <a:cxn ang="0">
                  <a:pos x="connsiteX2" y="connsiteY2"/>
                </a:cxn>
              </a:cxnLst>
              <a:rect l="l" t="t" r="r" b="b"/>
              <a:pathLst>
                <a:path w="49495" h="56101">
                  <a:moveTo>
                    <a:pt x="49495" y="56101"/>
                  </a:moveTo>
                  <a:cubicBezTo>
                    <a:pt x="10336" y="51413"/>
                    <a:pt x="1545" y="40971"/>
                    <a:pt x="0" y="0"/>
                  </a:cubicBezTo>
                  <a:cubicBezTo>
                    <a:pt x="30422" y="2451"/>
                    <a:pt x="38467" y="11188"/>
                    <a:pt x="49495" y="561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0" name="任意多边形: 形状 619"/>
            <p:cNvSpPr/>
            <p:nvPr/>
          </p:nvSpPr>
          <p:spPr>
            <a:xfrm>
              <a:off x="8199469" y="3533171"/>
              <a:ext cx="44459" cy="46660"/>
            </a:xfrm>
            <a:custGeom>
              <a:gdLst>
                <a:gd name="connsiteX0" fmla="*/ 12 w 44459"/>
                <a:gd name="connsiteY0" fmla="*/ 2116 h 46660"/>
                <a:gd name="connsiteX1" fmla="*/ 44445 w 44459"/>
                <a:gd name="connsiteY1" fmla="*/ 26944 h 46660"/>
                <a:gd name="connsiteX2" fmla="*/ 28249 w 44459"/>
                <a:gd name="connsiteY2" fmla="*/ 46656 h 46660"/>
                <a:gd name="connsiteX3" fmla="*/ 12 w 44459"/>
                <a:gd name="connsiteY3" fmla="*/ 2116 h 46660"/>
              </a:gdLst>
              <a:cxnLst>
                <a:cxn ang="0">
                  <a:pos x="connsiteX0" y="connsiteY0"/>
                </a:cxn>
                <a:cxn ang="0">
                  <a:pos x="connsiteX1" y="connsiteY1"/>
                </a:cxn>
                <a:cxn ang="0">
                  <a:pos x="connsiteX2" y="connsiteY2"/>
                </a:cxn>
                <a:cxn ang="0">
                  <a:pos x="connsiteX3" y="connsiteY3"/>
                </a:cxn>
              </a:cxnLst>
              <a:rect l="l" t="t" r="r" b="b"/>
              <a:pathLst>
                <a:path w="44459" h="46660">
                  <a:moveTo>
                    <a:pt x="12" y="2116"/>
                  </a:moveTo>
                  <a:cubicBezTo>
                    <a:pt x="23933" y="-2998"/>
                    <a:pt x="42367" y="-334"/>
                    <a:pt x="44445" y="26944"/>
                  </a:cubicBezTo>
                  <a:cubicBezTo>
                    <a:pt x="44925" y="33390"/>
                    <a:pt x="33630" y="46923"/>
                    <a:pt x="28249" y="46656"/>
                  </a:cubicBezTo>
                  <a:cubicBezTo>
                    <a:pt x="971" y="45378"/>
                    <a:pt x="-148" y="24919"/>
                    <a:pt x="12" y="21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1" name="任意多边形: 形状 620"/>
            <p:cNvSpPr/>
            <p:nvPr/>
          </p:nvSpPr>
          <p:spPr>
            <a:xfrm>
              <a:off x="9653320" y="3882121"/>
              <a:ext cx="58818" cy="60100"/>
            </a:xfrm>
            <a:custGeom>
              <a:gdLst>
                <a:gd name="connsiteX0" fmla="*/ 43421 w 58818"/>
                <a:gd name="connsiteY0" fmla="*/ 60100 h 60100"/>
                <a:gd name="connsiteX1" fmla="*/ 0 w 58818"/>
                <a:gd name="connsiteY1" fmla="*/ 11564 h 60100"/>
                <a:gd name="connsiteX2" fmla="*/ 4209 w 58818"/>
                <a:gd name="connsiteY2" fmla="*/ 1655 h 60100"/>
                <a:gd name="connsiteX3" fmla="*/ 34364 w 58818"/>
                <a:gd name="connsiteY3" fmla="*/ 2454 h 60100"/>
                <a:gd name="connsiteX4" fmla="*/ 58818 w 58818"/>
                <a:gd name="connsiteY4" fmla="*/ 50350 h 60100"/>
                <a:gd name="connsiteX5" fmla="*/ 43421 w 58818"/>
                <a:gd name="connsiteY5" fmla="*/ 60100 h 60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18" h="60099">
                  <a:moveTo>
                    <a:pt x="43421" y="60100"/>
                  </a:moveTo>
                  <a:cubicBezTo>
                    <a:pt x="28930" y="43904"/>
                    <a:pt x="14491" y="27761"/>
                    <a:pt x="0" y="11564"/>
                  </a:cubicBezTo>
                  <a:cubicBezTo>
                    <a:pt x="1385" y="8261"/>
                    <a:pt x="2824" y="4958"/>
                    <a:pt x="4209" y="1655"/>
                  </a:cubicBezTo>
                  <a:cubicBezTo>
                    <a:pt x="14598" y="1655"/>
                    <a:pt x="30422" y="-2554"/>
                    <a:pt x="34364" y="2454"/>
                  </a:cubicBezTo>
                  <a:cubicBezTo>
                    <a:pt x="45179" y="16359"/>
                    <a:pt x="50987" y="34101"/>
                    <a:pt x="58818" y="50350"/>
                  </a:cubicBezTo>
                  <a:cubicBezTo>
                    <a:pt x="53651" y="53600"/>
                    <a:pt x="48536" y="56850"/>
                    <a:pt x="43421" y="601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2" name="任意多边形: 形状 621"/>
            <p:cNvSpPr/>
            <p:nvPr/>
          </p:nvSpPr>
          <p:spPr>
            <a:xfrm>
              <a:off x="8861775" y="3499305"/>
              <a:ext cx="48129" cy="50101"/>
            </a:xfrm>
            <a:custGeom>
              <a:gdLst>
                <a:gd name="connsiteX0" fmla="*/ 0 w 48129"/>
                <a:gd name="connsiteY0" fmla="*/ 2204 h 50101"/>
                <a:gd name="connsiteX1" fmla="*/ 48057 w 48129"/>
                <a:gd name="connsiteY1" fmla="*/ 31880 h 50101"/>
                <a:gd name="connsiteX2" fmla="*/ 39159 w 48129"/>
                <a:gd name="connsiteY2" fmla="*/ 50101 h 50101"/>
                <a:gd name="connsiteX3" fmla="*/ 0 w 48129"/>
                <a:gd name="connsiteY3" fmla="*/ 2204 h 50101"/>
              </a:gdLst>
              <a:cxnLst>
                <a:cxn ang="0">
                  <a:pos x="connsiteX0" y="connsiteY0"/>
                </a:cxn>
                <a:cxn ang="0">
                  <a:pos x="connsiteX1" y="connsiteY1"/>
                </a:cxn>
                <a:cxn ang="0">
                  <a:pos x="connsiteX2" y="connsiteY2"/>
                </a:cxn>
                <a:cxn ang="0">
                  <a:pos x="connsiteX3" y="connsiteY3"/>
                </a:cxn>
              </a:cxnLst>
              <a:rect l="l" t="t" r="r" b="b"/>
              <a:pathLst>
                <a:path w="48129" h="50101">
                  <a:moveTo>
                    <a:pt x="0" y="2204"/>
                  </a:moveTo>
                  <a:cubicBezTo>
                    <a:pt x="31168" y="-5468"/>
                    <a:pt x="44487" y="7479"/>
                    <a:pt x="48057" y="31880"/>
                  </a:cubicBezTo>
                  <a:cubicBezTo>
                    <a:pt x="48909" y="37687"/>
                    <a:pt x="42089" y="50207"/>
                    <a:pt x="39159" y="50101"/>
                  </a:cubicBezTo>
                  <a:cubicBezTo>
                    <a:pt x="10283" y="49195"/>
                    <a:pt x="6020" y="26925"/>
                    <a:pt x="0" y="2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3" name="任意多边形: 形状 622"/>
            <p:cNvSpPr/>
            <p:nvPr/>
          </p:nvSpPr>
          <p:spPr>
            <a:xfrm>
              <a:off x="8348579" y="3553018"/>
              <a:ext cx="44992" cy="48955"/>
            </a:xfrm>
            <a:custGeom>
              <a:gdLst>
                <a:gd name="connsiteX0" fmla="*/ 2050 w 44992"/>
                <a:gd name="connsiteY0" fmla="*/ 170 h 48955"/>
                <a:gd name="connsiteX1" fmla="*/ 44992 w 44992"/>
                <a:gd name="connsiteY1" fmla="*/ 30805 h 48955"/>
                <a:gd name="connsiteX2" fmla="*/ 27676 w 44992"/>
                <a:gd name="connsiteY2" fmla="*/ 48919 h 48955"/>
                <a:gd name="connsiteX3" fmla="*/ 2050 w 44992"/>
                <a:gd name="connsiteY3" fmla="*/ 170 h 48955"/>
              </a:gdLst>
              <a:cxnLst>
                <a:cxn ang="0">
                  <a:pos x="connsiteX0" y="connsiteY0"/>
                </a:cxn>
                <a:cxn ang="0">
                  <a:pos x="connsiteX1" y="connsiteY1"/>
                </a:cxn>
                <a:cxn ang="0">
                  <a:pos x="connsiteX2" y="connsiteY2"/>
                </a:cxn>
                <a:cxn ang="0">
                  <a:pos x="connsiteX3" y="connsiteY3"/>
                </a:cxn>
              </a:cxnLst>
              <a:rect l="l" t="t" r="r" b="b"/>
              <a:pathLst>
                <a:path w="44992" h="48955">
                  <a:moveTo>
                    <a:pt x="2050" y="170"/>
                  </a:moveTo>
                  <a:cubicBezTo>
                    <a:pt x="26558" y="-1055"/>
                    <a:pt x="45152" y="3847"/>
                    <a:pt x="44992" y="30805"/>
                  </a:cubicBezTo>
                  <a:cubicBezTo>
                    <a:pt x="44939" y="37198"/>
                    <a:pt x="32685" y="49719"/>
                    <a:pt x="27676" y="48919"/>
                  </a:cubicBezTo>
                  <a:cubicBezTo>
                    <a:pt x="-347" y="44604"/>
                    <a:pt x="-2958" y="24891"/>
                    <a:pt x="2050" y="1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4" name="任意多边形: 形状 623"/>
            <p:cNvSpPr/>
            <p:nvPr/>
          </p:nvSpPr>
          <p:spPr>
            <a:xfrm>
              <a:off x="6587087" y="5228243"/>
              <a:ext cx="53064" cy="42312"/>
            </a:xfrm>
            <a:custGeom>
              <a:gdLst>
                <a:gd name="connsiteX0" fmla="*/ 52319 w 53064"/>
                <a:gd name="connsiteY0" fmla="*/ 29723 h 42312"/>
                <a:gd name="connsiteX1" fmla="*/ 26426 w 53064"/>
                <a:gd name="connsiteY1" fmla="*/ 41977 h 42312"/>
                <a:gd name="connsiteX2" fmla="*/ 0 w 53064"/>
                <a:gd name="connsiteY2" fmla="*/ 17948 h 42312"/>
                <a:gd name="connsiteX3" fmla="*/ 22963 w 53064"/>
                <a:gd name="connsiteY3" fmla="*/ 47 h 42312"/>
                <a:gd name="connsiteX4" fmla="*/ 53065 w 53064"/>
                <a:gd name="connsiteY4" fmla="*/ 18321 h 42312"/>
                <a:gd name="connsiteX5" fmla="*/ 52319 w 53064"/>
                <a:gd name="connsiteY5" fmla="*/ 29723 h 42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3" h="42312">
                  <a:moveTo>
                    <a:pt x="52319" y="29723"/>
                  </a:moveTo>
                  <a:cubicBezTo>
                    <a:pt x="43528" y="34251"/>
                    <a:pt x="32712" y="44267"/>
                    <a:pt x="26426" y="41977"/>
                  </a:cubicBezTo>
                  <a:cubicBezTo>
                    <a:pt x="16090" y="38194"/>
                    <a:pt x="8631" y="26366"/>
                    <a:pt x="0" y="17948"/>
                  </a:cubicBezTo>
                  <a:cubicBezTo>
                    <a:pt x="7725" y="11555"/>
                    <a:pt x="16250" y="-859"/>
                    <a:pt x="22963" y="47"/>
                  </a:cubicBezTo>
                  <a:cubicBezTo>
                    <a:pt x="33618" y="1432"/>
                    <a:pt x="43102" y="11768"/>
                    <a:pt x="53065" y="18321"/>
                  </a:cubicBezTo>
                  <a:cubicBezTo>
                    <a:pt x="52851" y="22157"/>
                    <a:pt x="52585" y="25940"/>
                    <a:pt x="52319" y="297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5" name="任意多边形: 形状 624"/>
            <p:cNvSpPr/>
            <p:nvPr/>
          </p:nvSpPr>
          <p:spPr>
            <a:xfrm>
              <a:off x="11653042" y="6141628"/>
              <a:ext cx="68994" cy="74428"/>
            </a:xfrm>
            <a:custGeom>
              <a:gdLst>
                <a:gd name="connsiteX0" fmla="*/ 68995 w 68994"/>
                <a:gd name="connsiteY0" fmla="*/ 74429 h 74428"/>
                <a:gd name="connsiteX1" fmla="*/ 0 w 68994"/>
                <a:gd name="connsiteY1" fmla="*/ 0 h 74428"/>
                <a:gd name="connsiteX2" fmla="*/ 68995 w 68994"/>
                <a:gd name="connsiteY2" fmla="*/ 74429 h 74428"/>
              </a:gdLst>
              <a:cxnLst>
                <a:cxn ang="0">
                  <a:pos x="connsiteX0" y="connsiteY0"/>
                </a:cxn>
                <a:cxn ang="0">
                  <a:pos x="connsiteX1" y="connsiteY1"/>
                </a:cxn>
                <a:cxn ang="0">
                  <a:pos x="connsiteX2" y="connsiteY2"/>
                </a:cxn>
              </a:cxnLst>
              <a:rect l="l" t="t" r="r" b="b"/>
              <a:pathLst>
                <a:path w="68994" h="74428">
                  <a:moveTo>
                    <a:pt x="68995" y="74429"/>
                  </a:moveTo>
                  <a:cubicBezTo>
                    <a:pt x="47577" y="51306"/>
                    <a:pt x="26106" y="28184"/>
                    <a:pt x="0" y="0"/>
                  </a:cubicBezTo>
                  <a:cubicBezTo>
                    <a:pt x="40864" y="4955"/>
                    <a:pt x="61855" y="26426"/>
                    <a:pt x="68995" y="74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6" name="任意多边形: 形状 625"/>
            <p:cNvSpPr/>
            <p:nvPr/>
          </p:nvSpPr>
          <p:spPr>
            <a:xfrm>
              <a:off x="7364970" y="3967489"/>
              <a:ext cx="48026" cy="44875"/>
            </a:xfrm>
            <a:custGeom>
              <a:gdLst>
                <a:gd name="connsiteX0" fmla="*/ 48027 w 48026"/>
                <a:gd name="connsiteY0" fmla="*/ 38452 h 44875"/>
                <a:gd name="connsiteX1" fmla="*/ 397 w 48026"/>
                <a:gd name="connsiteY1" fmla="*/ 26092 h 44875"/>
                <a:gd name="connsiteX2" fmla="*/ 11532 w 48026"/>
                <a:gd name="connsiteY2" fmla="*/ 625 h 44875"/>
                <a:gd name="connsiteX3" fmla="*/ 48027 w 48026"/>
                <a:gd name="connsiteY3" fmla="*/ 38452 h 44875"/>
              </a:gdLst>
              <a:cxnLst>
                <a:cxn ang="0">
                  <a:pos x="connsiteX0" y="connsiteY0"/>
                </a:cxn>
                <a:cxn ang="0">
                  <a:pos x="connsiteX1" y="connsiteY1"/>
                </a:cxn>
                <a:cxn ang="0">
                  <a:pos x="connsiteX2" y="connsiteY2"/>
                </a:cxn>
                <a:cxn ang="0">
                  <a:pos x="connsiteX3" y="connsiteY3"/>
                </a:cxn>
              </a:cxnLst>
              <a:rect l="l" t="t" r="r" b="b"/>
              <a:pathLst>
                <a:path w="48026" h="44875">
                  <a:moveTo>
                    <a:pt x="48027" y="38452"/>
                  </a:moveTo>
                  <a:cubicBezTo>
                    <a:pt x="27675" y="46550"/>
                    <a:pt x="8815" y="51132"/>
                    <a:pt x="397" y="26092"/>
                  </a:cubicBezTo>
                  <a:cubicBezTo>
                    <a:pt x="-1894" y="19219"/>
                    <a:pt x="6257" y="1478"/>
                    <a:pt x="11532" y="625"/>
                  </a:cubicBezTo>
                  <a:cubicBezTo>
                    <a:pt x="38490" y="-3797"/>
                    <a:pt x="44138" y="15916"/>
                    <a:pt x="48027" y="384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7" name="任意多边形: 形状 626"/>
            <p:cNvSpPr/>
            <p:nvPr/>
          </p:nvSpPr>
          <p:spPr>
            <a:xfrm>
              <a:off x="9374146" y="3644293"/>
              <a:ext cx="47582" cy="52786"/>
            </a:xfrm>
            <a:custGeom>
              <a:gdLst>
                <a:gd name="connsiteX0" fmla="*/ 0 w 47582"/>
                <a:gd name="connsiteY0" fmla="*/ 0 h 52786"/>
                <a:gd name="connsiteX1" fmla="*/ 47577 w 47582"/>
                <a:gd name="connsiteY1" fmla="*/ 39585 h 52786"/>
                <a:gd name="connsiteX2" fmla="*/ 34311 w 47582"/>
                <a:gd name="connsiteY2" fmla="*/ 52745 h 52786"/>
                <a:gd name="connsiteX3" fmla="*/ 0 w 47582"/>
                <a:gd name="connsiteY3" fmla="*/ 0 h 52786"/>
              </a:gdLst>
              <a:cxnLst>
                <a:cxn ang="0">
                  <a:pos x="connsiteX0" y="connsiteY0"/>
                </a:cxn>
                <a:cxn ang="0">
                  <a:pos x="connsiteX1" y="connsiteY1"/>
                </a:cxn>
                <a:cxn ang="0">
                  <a:pos x="connsiteX2" y="connsiteY2"/>
                </a:cxn>
                <a:cxn ang="0">
                  <a:pos x="connsiteX3" y="connsiteY3"/>
                </a:cxn>
              </a:cxnLst>
              <a:rect l="l" t="t" r="r" b="b"/>
              <a:pathLst>
                <a:path w="47582" h="52786">
                  <a:moveTo>
                    <a:pt x="0" y="0"/>
                  </a:moveTo>
                  <a:cubicBezTo>
                    <a:pt x="30422" y="160"/>
                    <a:pt x="46032" y="13160"/>
                    <a:pt x="47577" y="39585"/>
                  </a:cubicBezTo>
                  <a:cubicBezTo>
                    <a:pt x="47844" y="43954"/>
                    <a:pt x="37934" y="53491"/>
                    <a:pt x="34311" y="52745"/>
                  </a:cubicBezTo>
                  <a:cubicBezTo>
                    <a:pt x="7352" y="47151"/>
                    <a:pt x="2451" y="2584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8" name="任意多边形: 形状 627"/>
            <p:cNvSpPr/>
            <p:nvPr/>
          </p:nvSpPr>
          <p:spPr>
            <a:xfrm>
              <a:off x="9257285" y="3606093"/>
              <a:ext cx="42222" cy="50986"/>
            </a:xfrm>
            <a:custGeom>
              <a:gdLst>
                <a:gd name="connsiteX0" fmla="*/ 42219 w 42222"/>
                <a:gd name="connsiteY0" fmla="*/ 50987 h 50986"/>
                <a:gd name="connsiteX1" fmla="*/ 2527 w 42222"/>
                <a:gd name="connsiteY1" fmla="*/ 0 h 50986"/>
                <a:gd name="connsiteX2" fmla="*/ 42219 w 42222"/>
                <a:gd name="connsiteY2" fmla="*/ 50987 h 50986"/>
              </a:gdLst>
              <a:cxnLst>
                <a:cxn ang="0">
                  <a:pos x="connsiteX0" y="connsiteY0"/>
                </a:cxn>
                <a:cxn ang="0">
                  <a:pos x="connsiteX1" y="connsiteY1"/>
                </a:cxn>
                <a:cxn ang="0">
                  <a:pos x="connsiteX2" y="connsiteY2"/>
                </a:cxn>
              </a:cxnLst>
              <a:rect l="l" t="t" r="r" b="b"/>
              <a:pathLst>
                <a:path w="42222" h="50986">
                  <a:moveTo>
                    <a:pt x="42219" y="50987"/>
                  </a:moveTo>
                  <a:cubicBezTo>
                    <a:pt x="-137" y="44487"/>
                    <a:pt x="-4027" y="39212"/>
                    <a:pt x="2527" y="0"/>
                  </a:cubicBezTo>
                  <a:cubicBezTo>
                    <a:pt x="34120" y="2184"/>
                    <a:pt x="42432" y="12360"/>
                    <a:pt x="42219" y="50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9" name="任意多边形: 形状 628"/>
            <p:cNvSpPr/>
            <p:nvPr/>
          </p:nvSpPr>
          <p:spPr>
            <a:xfrm>
              <a:off x="6996099" y="5903162"/>
              <a:ext cx="50572" cy="49809"/>
            </a:xfrm>
            <a:custGeom>
              <a:gdLst>
                <a:gd name="connsiteX0" fmla="*/ 0 w 50572"/>
                <a:gd name="connsiteY0" fmla="*/ 3458 h 49809"/>
                <a:gd name="connsiteX1" fmla="*/ 50401 w 50572"/>
                <a:gd name="connsiteY1" fmla="*/ 31002 h 49809"/>
                <a:gd name="connsiteX2" fmla="*/ 41130 w 50572"/>
                <a:gd name="connsiteY2" fmla="*/ 49810 h 49809"/>
                <a:gd name="connsiteX3" fmla="*/ 0 w 50572"/>
                <a:gd name="connsiteY3" fmla="*/ 3458 h 49809"/>
              </a:gdLst>
              <a:cxnLst>
                <a:cxn ang="0">
                  <a:pos x="connsiteX0" y="connsiteY0"/>
                </a:cxn>
                <a:cxn ang="0">
                  <a:pos x="connsiteX1" y="connsiteY1"/>
                </a:cxn>
                <a:cxn ang="0">
                  <a:pos x="connsiteX2" y="connsiteY2"/>
                </a:cxn>
                <a:cxn ang="0">
                  <a:pos x="connsiteX3" y="connsiteY3"/>
                </a:cxn>
              </a:cxnLst>
              <a:rect l="l" t="t" r="r" b="b"/>
              <a:pathLst>
                <a:path w="50572" h="49809">
                  <a:moveTo>
                    <a:pt x="0" y="3458"/>
                  </a:moveTo>
                  <a:cubicBezTo>
                    <a:pt x="31647" y="-7144"/>
                    <a:pt x="44593" y="7933"/>
                    <a:pt x="50401" y="31002"/>
                  </a:cubicBezTo>
                  <a:cubicBezTo>
                    <a:pt x="51786" y="36437"/>
                    <a:pt x="44434" y="49810"/>
                    <a:pt x="41130" y="49810"/>
                  </a:cubicBezTo>
                  <a:cubicBezTo>
                    <a:pt x="11987" y="49863"/>
                    <a:pt x="7459" y="26900"/>
                    <a:pt x="0" y="34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0" name="任意多边形: 形状 629"/>
            <p:cNvSpPr/>
            <p:nvPr/>
          </p:nvSpPr>
          <p:spPr>
            <a:xfrm>
              <a:off x="11832695" y="6385586"/>
              <a:ext cx="75067" cy="78051"/>
            </a:xfrm>
            <a:custGeom>
              <a:gdLst>
                <a:gd name="connsiteX0" fmla="*/ 9164 w 75067"/>
                <a:gd name="connsiteY0" fmla="*/ 0 h 78051"/>
                <a:gd name="connsiteX1" fmla="*/ 75068 w 75067"/>
                <a:gd name="connsiteY1" fmla="*/ 70273 h 78051"/>
                <a:gd name="connsiteX2" fmla="*/ 67130 w 75067"/>
                <a:gd name="connsiteY2" fmla="*/ 78052 h 78051"/>
                <a:gd name="connsiteX3" fmla="*/ 0 w 75067"/>
                <a:gd name="connsiteY3" fmla="*/ 8311 h 78051"/>
                <a:gd name="connsiteX4" fmla="*/ 9164 w 75067"/>
                <a:gd name="connsiteY4" fmla="*/ 0 h 78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067" h="78051">
                  <a:moveTo>
                    <a:pt x="9164" y="0"/>
                  </a:moveTo>
                  <a:cubicBezTo>
                    <a:pt x="31114" y="23442"/>
                    <a:pt x="53118" y="46831"/>
                    <a:pt x="75068" y="70273"/>
                  </a:cubicBezTo>
                  <a:cubicBezTo>
                    <a:pt x="72404" y="72884"/>
                    <a:pt x="69740" y="75441"/>
                    <a:pt x="67130" y="78052"/>
                  </a:cubicBezTo>
                  <a:cubicBezTo>
                    <a:pt x="34790" y="64999"/>
                    <a:pt x="15184" y="38946"/>
                    <a:pt x="0" y="8311"/>
                  </a:cubicBezTo>
                  <a:cubicBezTo>
                    <a:pt x="3037" y="5594"/>
                    <a:pt x="6126" y="2824"/>
                    <a:pt x="916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1" name="任意多边形: 形状 630"/>
            <p:cNvSpPr/>
            <p:nvPr/>
          </p:nvSpPr>
          <p:spPr>
            <a:xfrm>
              <a:off x="10471940" y="4606327"/>
              <a:ext cx="46608" cy="67076"/>
            </a:xfrm>
            <a:custGeom>
              <a:gdLst>
                <a:gd name="connsiteX0" fmla="*/ 46609 w 46608"/>
                <a:gd name="connsiteY0" fmla="*/ 67076 h 67076"/>
                <a:gd name="connsiteX1" fmla="*/ 311 w 46608"/>
                <a:gd name="connsiteY1" fmla="*/ 0 h 67076"/>
                <a:gd name="connsiteX2" fmla="*/ 46609 w 46608"/>
                <a:gd name="connsiteY2" fmla="*/ 67076 h 67076"/>
              </a:gdLst>
              <a:cxnLst>
                <a:cxn ang="0">
                  <a:pos x="connsiteX0" y="connsiteY0"/>
                </a:cxn>
                <a:cxn ang="0">
                  <a:pos x="connsiteX1" y="connsiteY1"/>
                </a:cxn>
                <a:cxn ang="0">
                  <a:pos x="connsiteX2" y="connsiteY2"/>
                </a:cxn>
              </a:cxnLst>
              <a:rect l="l" t="t" r="r" b="b"/>
              <a:pathLst>
                <a:path w="46608" h="67076">
                  <a:moveTo>
                    <a:pt x="46609" y="67076"/>
                  </a:moveTo>
                  <a:cubicBezTo>
                    <a:pt x="8462" y="53651"/>
                    <a:pt x="-2034" y="38520"/>
                    <a:pt x="311" y="0"/>
                  </a:cubicBezTo>
                  <a:cubicBezTo>
                    <a:pt x="31424" y="11614"/>
                    <a:pt x="44691" y="32713"/>
                    <a:pt x="46609" y="670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2" name="任意多边形: 形状 631"/>
            <p:cNvSpPr/>
            <p:nvPr/>
          </p:nvSpPr>
          <p:spPr>
            <a:xfrm>
              <a:off x="7652209" y="3809315"/>
              <a:ext cx="48953" cy="46278"/>
            </a:xfrm>
            <a:custGeom>
              <a:gdLst>
                <a:gd name="connsiteX0" fmla="*/ 4 w 48953"/>
                <a:gd name="connsiteY0" fmla="*/ 3921 h 46278"/>
                <a:gd name="connsiteX1" fmla="*/ 48913 w 48953"/>
                <a:gd name="connsiteY1" fmla="*/ 29707 h 46278"/>
                <a:gd name="connsiteX2" fmla="*/ 32930 w 48953"/>
                <a:gd name="connsiteY2" fmla="*/ 46277 h 46278"/>
                <a:gd name="connsiteX3" fmla="*/ 4 w 48953"/>
                <a:gd name="connsiteY3" fmla="*/ 3921 h 46278"/>
              </a:gdLst>
              <a:cxnLst>
                <a:cxn ang="0">
                  <a:pos x="connsiteX0" y="connsiteY0"/>
                </a:cxn>
                <a:cxn ang="0">
                  <a:pos x="connsiteX1" y="connsiteY1"/>
                </a:cxn>
                <a:cxn ang="0">
                  <a:pos x="connsiteX2" y="connsiteY2"/>
                </a:cxn>
                <a:cxn ang="0">
                  <a:pos x="connsiteX3" y="connsiteY3"/>
                </a:cxn>
              </a:cxnLst>
              <a:rect l="l" t="t" r="r" b="b"/>
              <a:pathLst>
                <a:path w="48953" h="46278">
                  <a:moveTo>
                    <a:pt x="4" y="3921"/>
                  </a:moveTo>
                  <a:cubicBezTo>
                    <a:pt x="29520" y="-6521"/>
                    <a:pt x="44598" y="4507"/>
                    <a:pt x="48913" y="29707"/>
                  </a:cubicBezTo>
                  <a:cubicBezTo>
                    <a:pt x="49712" y="34502"/>
                    <a:pt x="38417" y="46437"/>
                    <a:pt x="32930" y="46277"/>
                  </a:cubicBezTo>
                  <a:cubicBezTo>
                    <a:pt x="7463" y="45637"/>
                    <a:pt x="-209" y="28482"/>
                    <a:pt x="4" y="3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3" name="任意多边形: 形状 632"/>
            <p:cNvSpPr/>
            <p:nvPr/>
          </p:nvSpPr>
          <p:spPr>
            <a:xfrm>
              <a:off x="6827369" y="4675045"/>
              <a:ext cx="52212" cy="41344"/>
            </a:xfrm>
            <a:custGeom>
              <a:gdLst>
                <a:gd name="connsiteX0" fmla="*/ 51519 w 52212"/>
                <a:gd name="connsiteY0" fmla="*/ 29579 h 41344"/>
                <a:gd name="connsiteX1" fmla="*/ 28503 w 52212"/>
                <a:gd name="connsiteY1" fmla="*/ 41033 h 41344"/>
                <a:gd name="connsiteX2" fmla="*/ 0 w 52212"/>
                <a:gd name="connsiteY2" fmla="*/ 18177 h 41344"/>
                <a:gd name="connsiteX3" fmla="*/ 17582 w 52212"/>
                <a:gd name="connsiteY3" fmla="*/ 63 h 41344"/>
                <a:gd name="connsiteX4" fmla="*/ 52212 w 52212"/>
                <a:gd name="connsiteY4" fmla="*/ 18231 h 41344"/>
                <a:gd name="connsiteX5" fmla="*/ 51519 w 52212"/>
                <a:gd name="connsiteY5" fmla="*/ 29579 h 413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12" h="41344">
                  <a:moveTo>
                    <a:pt x="51519" y="29579"/>
                  </a:moveTo>
                  <a:cubicBezTo>
                    <a:pt x="43688" y="33788"/>
                    <a:pt x="33778" y="43164"/>
                    <a:pt x="28503" y="41033"/>
                  </a:cubicBezTo>
                  <a:cubicBezTo>
                    <a:pt x="17688" y="36665"/>
                    <a:pt x="9324" y="26169"/>
                    <a:pt x="0" y="18177"/>
                  </a:cubicBezTo>
                  <a:cubicBezTo>
                    <a:pt x="5967" y="11731"/>
                    <a:pt x="13586" y="-1003"/>
                    <a:pt x="17582" y="63"/>
                  </a:cubicBezTo>
                  <a:cubicBezTo>
                    <a:pt x="29889" y="3260"/>
                    <a:pt x="40811" y="11784"/>
                    <a:pt x="52212" y="18231"/>
                  </a:cubicBezTo>
                  <a:cubicBezTo>
                    <a:pt x="51999" y="22013"/>
                    <a:pt x="51733" y="25796"/>
                    <a:pt x="51519" y="295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4" name="任意多边形: 形状 633"/>
            <p:cNvSpPr/>
            <p:nvPr/>
          </p:nvSpPr>
          <p:spPr>
            <a:xfrm>
              <a:off x="9000804" y="3534273"/>
              <a:ext cx="45844" cy="47059"/>
            </a:xfrm>
            <a:custGeom>
              <a:gdLst>
                <a:gd name="connsiteX0" fmla="*/ 45844 w 45844"/>
                <a:gd name="connsiteY0" fmla="*/ 45714 h 47059"/>
                <a:gd name="connsiteX1" fmla="*/ 26 w 45844"/>
                <a:gd name="connsiteY1" fmla="*/ 19394 h 47059"/>
                <a:gd name="connsiteX2" fmla="*/ 13558 w 45844"/>
                <a:gd name="connsiteY2" fmla="*/ 1 h 47059"/>
                <a:gd name="connsiteX3" fmla="*/ 45844 w 45844"/>
                <a:gd name="connsiteY3" fmla="*/ 45714 h 47059"/>
              </a:gdLst>
              <a:cxnLst>
                <a:cxn ang="0">
                  <a:pos x="connsiteX0" y="connsiteY0"/>
                </a:cxn>
                <a:cxn ang="0">
                  <a:pos x="connsiteX1" y="connsiteY1"/>
                </a:cxn>
                <a:cxn ang="0">
                  <a:pos x="connsiteX2" y="connsiteY2"/>
                </a:cxn>
                <a:cxn ang="0">
                  <a:pos x="connsiteX3" y="connsiteY3"/>
                </a:cxn>
              </a:cxnLst>
              <a:rect l="l" t="t" r="r" b="b"/>
              <a:pathLst>
                <a:path w="45844" h="47059">
                  <a:moveTo>
                    <a:pt x="45844" y="45714"/>
                  </a:moveTo>
                  <a:cubicBezTo>
                    <a:pt x="18513" y="50242"/>
                    <a:pt x="2157" y="43796"/>
                    <a:pt x="26" y="19394"/>
                  </a:cubicBezTo>
                  <a:cubicBezTo>
                    <a:pt x="-561" y="13054"/>
                    <a:pt x="9029" y="-158"/>
                    <a:pt x="13558" y="1"/>
                  </a:cubicBezTo>
                  <a:cubicBezTo>
                    <a:pt x="40836" y="1067"/>
                    <a:pt x="43074" y="21739"/>
                    <a:pt x="45844" y="457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5" name="任意多边形: 形状 634"/>
            <p:cNvSpPr/>
            <p:nvPr/>
          </p:nvSpPr>
          <p:spPr>
            <a:xfrm>
              <a:off x="7775577" y="3639498"/>
              <a:ext cx="43488" cy="58285"/>
            </a:xfrm>
            <a:custGeom>
              <a:gdLst>
                <a:gd name="connsiteX0" fmla="*/ 19740 w 43488"/>
                <a:gd name="connsiteY0" fmla="*/ 0 h 58285"/>
                <a:gd name="connsiteX1" fmla="*/ 43395 w 43488"/>
                <a:gd name="connsiteY1" fmla="*/ 40704 h 58285"/>
                <a:gd name="connsiteX2" fmla="*/ 27998 w 43488"/>
                <a:gd name="connsiteY2" fmla="*/ 58286 h 58285"/>
                <a:gd name="connsiteX3" fmla="*/ 134 w 43488"/>
                <a:gd name="connsiteY3" fmla="*/ 26159 h 58285"/>
                <a:gd name="connsiteX4" fmla="*/ 19740 w 43488"/>
                <a:gd name="connsiteY4" fmla="*/ 0 h 582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88" h="58285">
                  <a:moveTo>
                    <a:pt x="19740" y="0"/>
                  </a:moveTo>
                  <a:cubicBezTo>
                    <a:pt x="30662" y="17848"/>
                    <a:pt x="39293" y="28504"/>
                    <a:pt x="43395" y="40704"/>
                  </a:cubicBezTo>
                  <a:cubicBezTo>
                    <a:pt x="44621" y="44380"/>
                    <a:pt x="33486" y="52319"/>
                    <a:pt x="27998" y="58286"/>
                  </a:cubicBezTo>
                  <a:cubicBezTo>
                    <a:pt x="18408" y="47790"/>
                    <a:pt x="7753" y="37934"/>
                    <a:pt x="134" y="26159"/>
                  </a:cubicBezTo>
                  <a:cubicBezTo>
                    <a:pt x="-1305" y="23868"/>
                    <a:pt x="9085" y="13959"/>
                    <a:pt x="1974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6" name="任意多边形: 形状 635"/>
            <p:cNvSpPr/>
            <p:nvPr/>
          </p:nvSpPr>
          <p:spPr>
            <a:xfrm>
              <a:off x="7056889" y="4140116"/>
              <a:ext cx="56527" cy="43660"/>
            </a:xfrm>
            <a:custGeom>
              <a:gdLst>
                <a:gd name="connsiteX0" fmla="*/ 56528 w 56527"/>
                <a:gd name="connsiteY0" fmla="*/ 22035 h 43660"/>
                <a:gd name="connsiteX1" fmla="*/ 28503 w 56527"/>
                <a:gd name="connsiteY1" fmla="*/ 43506 h 43660"/>
                <a:gd name="connsiteX2" fmla="*/ 0 w 56527"/>
                <a:gd name="connsiteY2" fmla="*/ 15749 h 43660"/>
                <a:gd name="connsiteX3" fmla="*/ 18061 w 56527"/>
                <a:gd name="connsiteY3" fmla="*/ 85 h 43660"/>
                <a:gd name="connsiteX4" fmla="*/ 56528 w 56527"/>
                <a:gd name="connsiteY4" fmla="*/ 22035 h 436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527" h="43660">
                  <a:moveTo>
                    <a:pt x="56528" y="22035"/>
                  </a:moveTo>
                  <a:cubicBezTo>
                    <a:pt x="42302" y="33224"/>
                    <a:pt x="31008" y="45158"/>
                    <a:pt x="28503" y="43506"/>
                  </a:cubicBezTo>
                  <a:cubicBezTo>
                    <a:pt x="17582" y="36367"/>
                    <a:pt x="9270" y="25392"/>
                    <a:pt x="0" y="15749"/>
                  </a:cubicBezTo>
                  <a:cubicBezTo>
                    <a:pt x="6127" y="10154"/>
                    <a:pt x="13799" y="-1087"/>
                    <a:pt x="18061" y="85"/>
                  </a:cubicBezTo>
                  <a:cubicBezTo>
                    <a:pt x="29409" y="3175"/>
                    <a:pt x="39319" y="11646"/>
                    <a:pt x="56528" y="220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7" name="任意多边形: 形状 636"/>
            <p:cNvSpPr/>
            <p:nvPr/>
          </p:nvSpPr>
          <p:spPr>
            <a:xfrm>
              <a:off x="6683839" y="4861135"/>
              <a:ext cx="47478" cy="42638"/>
            </a:xfrm>
            <a:custGeom>
              <a:gdLst>
                <a:gd name="connsiteX0" fmla="*/ 0 w 47478"/>
                <a:gd name="connsiteY0" fmla="*/ 5346 h 42638"/>
                <a:gd name="connsiteX1" fmla="*/ 47311 w 47478"/>
                <a:gd name="connsiteY1" fmla="*/ 18399 h 42638"/>
                <a:gd name="connsiteX2" fmla="*/ 31061 w 47478"/>
                <a:gd name="connsiteY2" fmla="*/ 41894 h 42638"/>
                <a:gd name="connsiteX3" fmla="*/ 0 w 47478"/>
                <a:gd name="connsiteY3" fmla="*/ 5346 h 42638"/>
              </a:gdLst>
              <a:cxnLst>
                <a:cxn ang="0">
                  <a:pos x="connsiteX0" y="connsiteY0"/>
                </a:cxn>
                <a:cxn ang="0">
                  <a:pos x="connsiteX1" y="connsiteY1"/>
                </a:cxn>
                <a:cxn ang="0">
                  <a:pos x="connsiteX2" y="connsiteY2"/>
                </a:cxn>
                <a:cxn ang="0">
                  <a:pos x="connsiteX3" y="connsiteY3"/>
                </a:cxn>
              </a:cxnLst>
              <a:rect l="l" t="t" r="r" b="b"/>
              <a:pathLst>
                <a:path w="47478" h="42638">
                  <a:moveTo>
                    <a:pt x="0" y="5346"/>
                  </a:moveTo>
                  <a:cubicBezTo>
                    <a:pt x="19393" y="1936"/>
                    <a:pt x="40011" y="-9838"/>
                    <a:pt x="47311" y="18399"/>
                  </a:cubicBezTo>
                  <a:cubicBezTo>
                    <a:pt x="48962" y="24792"/>
                    <a:pt x="38040" y="40669"/>
                    <a:pt x="31061" y="41894"/>
                  </a:cubicBezTo>
                  <a:cubicBezTo>
                    <a:pt x="4369" y="46636"/>
                    <a:pt x="426" y="28042"/>
                    <a:pt x="0" y="53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8" name="任意多边形: 形状 637"/>
            <p:cNvSpPr/>
            <p:nvPr/>
          </p:nvSpPr>
          <p:spPr>
            <a:xfrm>
              <a:off x="10153210" y="4220364"/>
              <a:ext cx="54357" cy="56982"/>
            </a:xfrm>
            <a:custGeom>
              <a:gdLst>
                <a:gd name="connsiteX0" fmla="*/ 54357 w 54357"/>
                <a:gd name="connsiteY0" fmla="*/ 56814 h 56982"/>
                <a:gd name="connsiteX1" fmla="*/ 280 w 54357"/>
                <a:gd name="connsiteY1" fmla="*/ 13179 h 56982"/>
                <a:gd name="connsiteX2" fmla="*/ 5821 w 54357"/>
                <a:gd name="connsiteY2" fmla="*/ 552 h 56982"/>
                <a:gd name="connsiteX3" fmla="*/ 22497 w 54357"/>
                <a:gd name="connsiteY3" fmla="*/ 3642 h 56982"/>
                <a:gd name="connsiteX4" fmla="*/ 54357 w 54357"/>
                <a:gd name="connsiteY4" fmla="*/ 56814 h 569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357" h="56981">
                  <a:moveTo>
                    <a:pt x="54357" y="56814"/>
                  </a:moveTo>
                  <a:cubicBezTo>
                    <a:pt x="14825" y="59318"/>
                    <a:pt x="9657" y="33531"/>
                    <a:pt x="280" y="13179"/>
                  </a:cubicBezTo>
                  <a:cubicBezTo>
                    <a:pt x="-1105" y="10196"/>
                    <a:pt x="2944" y="1245"/>
                    <a:pt x="5821" y="552"/>
                  </a:cubicBezTo>
                  <a:cubicBezTo>
                    <a:pt x="10989" y="-726"/>
                    <a:pt x="20100" y="179"/>
                    <a:pt x="22497" y="3642"/>
                  </a:cubicBezTo>
                  <a:cubicBezTo>
                    <a:pt x="33153" y="19093"/>
                    <a:pt x="41997" y="35769"/>
                    <a:pt x="54357" y="568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9" name="任意多边形: 形状 638"/>
            <p:cNvSpPr/>
            <p:nvPr/>
          </p:nvSpPr>
          <p:spPr>
            <a:xfrm>
              <a:off x="7099458" y="4312290"/>
              <a:ext cx="48895" cy="51464"/>
            </a:xfrm>
            <a:custGeom>
              <a:gdLst>
                <a:gd name="connsiteX0" fmla="*/ 28397 w 48895"/>
                <a:gd name="connsiteY0" fmla="*/ 51464 h 51464"/>
                <a:gd name="connsiteX1" fmla="*/ 0 w 48895"/>
                <a:gd name="connsiteY1" fmla="*/ 18219 h 51464"/>
                <a:gd name="connsiteX2" fmla="*/ 22164 w 48895"/>
                <a:gd name="connsiteY2" fmla="*/ 158 h 51464"/>
                <a:gd name="connsiteX3" fmla="*/ 48749 w 48895"/>
                <a:gd name="connsiteY3" fmla="*/ 25411 h 51464"/>
                <a:gd name="connsiteX4" fmla="*/ 28397 w 48895"/>
                <a:gd name="connsiteY4" fmla="*/ 51464 h 514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895" h="51464">
                  <a:moveTo>
                    <a:pt x="28397" y="51464"/>
                  </a:moveTo>
                  <a:cubicBezTo>
                    <a:pt x="16090" y="37079"/>
                    <a:pt x="8045" y="27649"/>
                    <a:pt x="0" y="18219"/>
                  </a:cubicBezTo>
                  <a:cubicBezTo>
                    <a:pt x="7565" y="11772"/>
                    <a:pt x="18221" y="-1600"/>
                    <a:pt x="22164" y="158"/>
                  </a:cubicBezTo>
                  <a:cubicBezTo>
                    <a:pt x="32926" y="4953"/>
                    <a:pt x="42302" y="15129"/>
                    <a:pt x="48749" y="25411"/>
                  </a:cubicBezTo>
                  <a:cubicBezTo>
                    <a:pt x="50347" y="27916"/>
                    <a:pt x="38520" y="38837"/>
                    <a:pt x="28397" y="514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0" name="任意多边形: 形状 639"/>
            <p:cNvSpPr/>
            <p:nvPr/>
          </p:nvSpPr>
          <p:spPr>
            <a:xfrm>
              <a:off x="9130492" y="3567680"/>
              <a:ext cx="45727" cy="57486"/>
            </a:xfrm>
            <a:custGeom>
              <a:gdLst>
                <a:gd name="connsiteX0" fmla="*/ 32195 w 45727"/>
                <a:gd name="connsiteY0" fmla="*/ 57487 h 57486"/>
                <a:gd name="connsiteX1" fmla="*/ 1347 w 45727"/>
                <a:gd name="connsiteY1" fmla="*/ 25680 h 57486"/>
                <a:gd name="connsiteX2" fmla="*/ 3585 w 45727"/>
                <a:gd name="connsiteY2" fmla="*/ 0 h 57486"/>
                <a:gd name="connsiteX3" fmla="*/ 28786 w 45727"/>
                <a:gd name="connsiteY3" fmla="*/ 7885 h 57486"/>
                <a:gd name="connsiteX4" fmla="*/ 45728 w 45727"/>
                <a:gd name="connsiteY4" fmla="*/ 49069 h 57486"/>
                <a:gd name="connsiteX5" fmla="*/ 32195 w 45727"/>
                <a:gd name="connsiteY5" fmla="*/ 57487 h 574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7" h="57486">
                  <a:moveTo>
                    <a:pt x="32195" y="57487"/>
                  </a:moveTo>
                  <a:cubicBezTo>
                    <a:pt x="21646" y="47044"/>
                    <a:pt x="9286" y="37827"/>
                    <a:pt x="1347" y="25680"/>
                  </a:cubicBezTo>
                  <a:cubicBezTo>
                    <a:pt x="-2329" y="20032"/>
                    <a:pt x="2573" y="8738"/>
                    <a:pt x="3585" y="0"/>
                  </a:cubicBezTo>
                  <a:cubicBezTo>
                    <a:pt x="12269" y="2451"/>
                    <a:pt x="24949" y="2184"/>
                    <a:pt x="28786" y="7885"/>
                  </a:cubicBezTo>
                  <a:cubicBezTo>
                    <a:pt x="36884" y="19979"/>
                    <a:pt x="40347" y="35163"/>
                    <a:pt x="45728" y="49069"/>
                  </a:cubicBezTo>
                  <a:cubicBezTo>
                    <a:pt x="41199" y="51892"/>
                    <a:pt x="36724" y="54716"/>
                    <a:pt x="32195" y="574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1" name="任意多边形: 形状 640"/>
            <p:cNvSpPr/>
            <p:nvPr/>
          </p:nvSpPr>
          <p:spPr>
            <a:xfrm>
              <a:off x="11008383" y="5320566"/>
              <a:ext cx="61748" cy="71978"/>
            </a:xfrm>
            <a:custGeom>
              <a:gdLst>
                <a:gd name="connsiteX0" fmla="*/ 0 w 61748"/>
                <a:gd name="connsiteY0" fmla="*/ 0 h 71978"/>
                <a:gd name="connsiteX1" fmla="*/ 61749 w 61748"/>
                <a:gd name="connsiteY1" fmla="*/ 71978 h 71978"/>
                <a:gd name="connsiteX2" fmla="*/ 0 w 61748"/>
                <a:gd name="connsiteY2" fmla="*/ 0 h 71978"/>
              </a:gdLst>
              <a:cxnLst>
                <a:cxn ang="0">
                  <a:pos x="connsiteX0" y="connsiteY0"/>
                </a:cxn>
                <a:cxn ang="0">
                  <a:pos x="connsiteX1" y="connsiteY1"/>
                </a:cxn>
                <a:cxn ang="0">
                  <a:pos x="connsiteX2" y="connsiteY2"/>
                </a:cxn>
              </a:cxnLst>
              <a:rect l="l" t="t" r="r" b="b"/>
              <a:pathLst>
                <a:path w="61748" h="71978">
                  <a:moveTo>
                    <a:pt x="0" y="0"/>
                  </a:moveTo>
                  <a:cubicBezTo>
                    <a:pt x="40011" y="7512"/>
                    <a:pt x="49388" y="35803"/>
                    <a:pt x="61749" y="71978"/>
                  </a:cubicBezTo>
                  <a:cubicBezTo>
                    <a:pt x="24881" y="56847"/>
                    <a:pt x="11454" y="320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2" name="任意多边形: 形状 641"/>
            <p:cNvSpPr/>
            <p:nvPr/>
          </p:nvSpPr>
          <p:spPr>
            <a:xfrm>
              <a:off x="9615136" y="3732734"/>
              <a:ext cx="46708" cy="57326"/>
            </a:xfrm>
            <a:custGeom>
              <a:gdLst>
                <a:gd name="connsiteX0" fmla="*/ 34934 w 46708"/>
                <a:gd name="connsiteY0" fmla="*/ 57327 h 57326"/>
                <a:gd name="connsiteX1" fmla="*/ 1476 w 46708"/>
                <a:gd name="connsiteY1" fmla="*/ 21791 h 57326"/>
                <a:gd name="connsiteX2" fmla="*/ 1955 w 46708"/>
                <a:gd name="connsiteY2" fmla="*/ 0 h 57326"/>
                <a:gd name="connsiteX3" fmla="*/ 24652 w 46708"/>
                <a:gd name="connsiteY3" fmla="*/ 3143 h 57326"/>
                <a:gd name="connsiteX4" fmla="*/ 46708 w 46708"/>
                <a:gd name="connsiteY4" fmla="*/ 48749 h 57326"/>
                <a:gd name="connsiteX5" fmla="*/ 34934 w 46708"/>
                <a:gd name="connsiteY5" fmla="*/ 57327 h 57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08" h="57325">
                  <a:moveTo>
                    <a:pt x="34934" y="57327"/>
                  </a:moveTo>
                  <a:cubicBezTo>
                    <a:pt x="23586" y="45659"/>
                    <a:pt x="11119" y="34790"/>
                    <a:pt x="1476" y="21791"/>
                  </a:cubicBezTo>
                  <a:cubicBezTo>
                    <a:pt x="-1934" y="17155"/>
                    <a:pt x="1582" y="7406"/>
                    <a:pt x="1955" y="0"/>
                  </a:cubicBezTo>
                  <a:cubicBezTo>
                    <a:pt x="9787" y="852"/>
                    <a:pt x="21881" y="-1066"/>
                    <a:pt x="24652" y="3143"/>
                  </a:cubicBezTo>
                  <a:cubicBezTo>
                    <a:pt x="33815" y="17155"/>
                    <a:pt x="39623" y="33405"/>
                    <a:pt x="46708" y="48749"/>
                  </a:cubicBezTo>
                  <a:cubicBezTo>
                    <a:pt x="42766" y="51626"/>
                    <a:pt x="38877" y="54450"/>
                    <a:pt x="34934" y="57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3" name="任意多边形: 形状 642"/>
            <p:cNvSpPr/>
            <p:nvPr/>
          </p:nvSpPr>
          <p:spPr>
            <a:xfrm>
              <a:off x="10876947" y="5049330"/>
              <a:ext cx="53064" cy="64945"/>
            </a:xfrm>
            <a:custGeom>
              <a:gdLst>
                <a:gd name="connsiteX0" fmla="*/ 0 w 53064"/>
                <a:gd name="connsiteY0" fmla="*/ 0 h 64945"/>
                <a:gd name="connsiteX1" fmla="*/ 53065 w 53064"/>
                <a:gd name="connsiteY1" fmla="*/ 64945 h 64945"/>
                <a:gd name="connsiteX2" fmla="*/ 0 w 53064"/>
                <a:gd name="connsiteY2" fmla="*/ 0 h 64945"/>
              </a:gdLst>
              <a:cxnLst>
                <a:cxn ang="0">
                  <a:pos x="connsiteX0" y="connsiteY0"/>
                </a:cxn>
                <a:cxn ang="0">
                  <a:pos x="connsiteX1" y="connsiteY1"/>
                </a:cxn>
                <a:cxn ang="0">
                  <a:pos x="connsiteX2" y="connsiteY2"/>
                </a:cxn>
              </a:cxnLst>
              <a:rect l="l" t="t" r="r" b="b"/>
              <a:pathLst>
                <a:path w="53063" h="64945">
                  <a:moveTo>
                    <a:pt x="0" y="0"/>
                  </a:moveTo>
                  <a:cubicBezTo>
                    <a:pt x="37454" y="12094"/>
                    <a:pt x="47098" y="37028"/>
                    <a:pt x="53065" y="64945"/>
                  </a:cubicBezTo>
                  <a:cubicBezTo>
                    <a:pt x="20405" y="59511"/>
                    <a:pt x="11614" y="3377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4" name="任意多边形: 形状 643"/>
            <p:cNvSpPr/>
            <p:nvPr/>
          </p:nvSpPr>
          <p:spPr>
            <a:xfrm>
              <a:off x="9771490" y="3928457"/>
              <a:ext cx="48535" cy="53296"/>
            </a:xfrm>
            <a:custGeom>
              <a:gdLst>
                <a:gd name="connsiteX0" fmla="*/ 0 w 48535"/>
                <a:gd name="connsiteY0" fmla="*/ 178 h 53296"/>
                <a:gd name="connsiteX1" fmla="*/ 48536 w 48535"/>
                <a:gd name="connsiteY1" fmla="*/ 53296 h 53296"/>
                <a:gd name="connsiteX2" fmla="*/ 0 w 48535"/>
                <a:gd name="connsiteY2" fmla="*/ 178 h 53296"/>
              </a:gdLst>
              <a:cxnLst>
                <a:cxn ang="0">
                  <a:pos x="connsiteX0" y="connsiteY0"/>
                </a:cxn>
                <a:cxn ang="0">
                  <a:pos x="connsiteX1" y="connsiteY1"/>
                </a:cxn>
                <a:cxn ang="0">
                  <a:pos x="connsiteX2" y="connsiteY2"/>
                </a:cxn>
              </a:cxnLst>
              <a:rect l="l" t="t" r="r" b="b"/>
              <a:pathLst>
                <a:path w="48535" h="53296">
                  <a:moveTo>
                    <a:pt x="0" y="178"/>
                  </a:moveTo>
                  <a:cubicBezTo>
                    <a:pt x="35696" y="-1686"/>
                    <a:pt x="47204" y="10727"/>
                    <a:pt x="48536" y="53296"/>
                  </a:cubicBezTo>
                  <a:cubicBezTo>
                    <a:pt x="15344" y="50313"/>
                    <a:pt x="7139" y="26231"/>
                    <a:pt x="0" y="1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5" name="任意多边形: 形状 644"/>
            <p:cNvSpPr/>
            <p:nvPr/>
          </p:nvSpPr>
          <p:spPr>
            <a:xfrm>
              <a:off x="6295657" y="6374737"/>
              <a:ext cx="48431" cy="48622"/>
            </a:xfrm>
            <a:custGeom>
              <a:gdLst>
                <a:gd name="connsiteX0" fmla="*/ 19342 w 48431"/>
                <a:gd name="connsiteY0" fmla="*/ 48623 h 48622"/>
                <a:gd name="connsiteX1" fmla="*/ 2 w 48431"/>
                <a:gd name="connsiteY1" fmla="*/ 15804 h 48622"/>
                <a:gd name="connsiteX2" fmla="*/ 22219 w 48431"/>
                <a:gd name="connsiteY2" fmla="*/ 194 h 48622"/>
                <a:gd name="connsiteX3" fmla="*/ 48431 w 48431"/>
                <a:gd name="connsiteY3" fmla="*/ 23422 h 48622"/>
                <a:gd name="connsiteX4" fmla="*/ 19342 w 48431"/>
                <a:gd name="connsiteY4" fmla="*/ 48623 h 486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431" h="48622">
                  <a:moveTo>
                    <a:pt x="19342" y="48623"/>
                  </a:moveTo>
                  <a:cubicBezTo>
                    <a:pt x="10018" y="33971"/>
                    <a:pt x="322" y="25021"/>
                    <a:pt x="2" y="15804"/>
                  </a:cubicBezTo>
                  <a:cubicBezTo>
                    <a:pt x="-211" y="10423"/>
                    <a:pt x="16784" y="-1671"/>
                    <a:pt x="22219" y="194"/>
                  </a:cubicBezTo>
                  <a:cubicBezTo>
                    <a:pt x="32395" y="3763"/>
                    <a:pt x="39854" y="15271"/>
                    <a:pt x="48431" y="23422"/>
                  </a:cubicBezTo>
                  <a:cubicBezTo>
                    <a:pt x="40866" y="30029"/>
                    <a:pt x="33300" y="36582"/>
                    <a:pt x="19342" y="486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6" name="任意多边形: 形状 645"/>
            <p:cNvSpPr/>
            <p:nvPr/>
          </p:nvSpPr>
          <p:spPr>
            <a:xfrm>
              <a:off x="10050450" y="4164336"/>
              <a:ext cx="43543" cy="64146"/>
            </a:xfrm>
            <a:custGeom>
              <a:gdLst>
                <a:gd name="connsiteX0" fmla="*/ 748 w 43543"/>
                <a:gd name="connsiteY0" fmla="*/ 0 h 64146"/>
                <a:gd name="connsiteX1" fmla="*/ 43316 w 43543"/>
                <a:gd name="connsiteY1" fmla="*/ 64146 h 64146"/>
                <a:gd name="connsiteX2" fmla="*/ 748 w 43543"/>
                <a:gd name="connsiteY2" fmla="*/ 0 h 64146"/>
              </a:gdLst>
              <a:cxnLst>
                <a:cxn ang="0">
                  <a:pos x="connsiteX0" y="connsiteY0"/>
                </a:cxn>
                <a:cxn ang="0">
                  <a:pos x="connsiteX1" y="connsiteY1"/>
                </a:cxn>
                <a:cxn ang="0">
                  <a:pos x="connsiteX2" y="connsiteY2"/>
                </a:cxn>
              </a:cxnLst>
              <a:rect l="l" t="t" r="r" b="b"/>
              <a:pathLst>
                <a:path w="43543" h="64146">
                  <a:moveTo>
                    <a:pt x="748" y="0"/>
                  </a:moveTo>
                  <a:cubicBezTo>
                    <a:pt x="31275" y="13586"/>
                    <a:pt x="45554" y="33032"/>
                    <a:pt x="43316" y="64146"/>
                  </a:cubicBezTo>
                  <a:cubicBezTo>
                    <a:pt x="6288" y="54876"/>
                    <a:pt x="-2929" y="41237"/>
                    <a:pt x="74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7" name="任意多边形: 形状 646"/>
            <p:cNvSpPr/>
            <p:nvPr/>
          </p:nvSpPr>
          <p:spPr>
            <a:xfrm>
              <a:off x="6238918" y="6192878"/>
              <a:ext cx="59670" cy="42671"/>
            </a:xfrm>
            <a:custGeom>
              <a:gdLst>
                <a:gd name="connsiteX0" fmla="*/ 59671 w 59670"/>
                <a:gd name="connsiteY0" fmla="*/ 21261 h 42671"/>
                <a:gd name="connsiteX1" fmla="*/ 25573 w 59670"/>
                <a:gd name="connsiteY1" fmla="*/ 42412 h 42671"/>
                <a:gd name="connsiteX2" fmla="*/ 0 w 59670"/>
                <a:gd name="connsiteY2" fmla="*/ 16999 h 42671"/>
                <a:gd name="connsiteX3" fmla="*/ 23975 w 59670"/>
                <a:gd name="connsiteY3" fmla="*/ 3 h 42671"/>
                <a:gd name="connsiteX4" fmla="*/ 59671 w 59670"/>
                <a:gd name="connsiteY4" fmla="*/ 21261 h 4267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670" h="42671">
                  <a:moveTo>
                    <a:pt x="59671" y="21261"/>
                  </a:moveTo>
                  <a:cubicBezTo>
                    <a:pt x="42196" y="32609"/>
                    <a:pt x="31008" y="44597"/>
                    <a:pt x="25573" y="42412"/>
                  </a:cubicBezTo>
                  <a:cubicBezTo>
                    <a:pt x="15291" y="38257"/>
                    <a:pt x="8365" y="25950"/>
                    <a:pt x="0" y="16999"/>
                  </a:cubicBezTo>
                  <a:cubicBezTo>
                    <a:pt x="7992" y="10925"/>
                    <a:pt x="16143" y="-210"/>
                    <a:pt x="23975" y="3"/>
                  </a:cubicBezTo>
                  <a:cubicBezTo>
                    <a:pt x="33299" y="270"/>
                    <a:pt x="42302" y="10286"/>
                    <a:pt x="59671" y="212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8" name="任意多边形: 形状 647"/>
            <p:cNvSpPr/>
            <p:nvPr/>
          </p:nvSpPr>
          <p:spPr>
            <a:xfrm>
              <a:off x="6346379" y="6553314"/>
              <a:ext cx="51680" cy="50070"/>
            </a:xfrm>
            <a:custGeom>
              <a:gdLst>
                <a:gd name="connsiteX0" fmla="*/ 28930 w 51680"/>
                <a:gd name="connsiteY0" fmla="*/ 50071 h 50070"/>
                <a:gd name="connsiteX1" fmla="*/ 0 w 51680"/>
                <a:gd name="connsiteY1" fmla="*/ 17518 h 50070"/>
                <a:gd name="connsiteX2" fmla="*/ 27385 w 51680"/>
                <a:gd name="connsiteY2" fmla="*/ 43 h 50070"/>
                <a:gd name="connsiteX3" fmla="*/ 51519 w 51680"/>
                <a:gd name="connsiteY3" fmla="*/ 22100 h 50070"/>
                <a:gd name="connsiteX4" fmla="*/ 28930 w 51680"/>
                <a:gd name="connsiteY4" fmla="*/ 50071 h 500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680" h="50070">
                  <a:moveTo>
                    <a:pt x="28930" y="50071"/>
                  </a:moveTo>
                  <a:cubicBezTo>
                    <a:pt x="15877" y="35366"/>
                    <a:pt x="7938" y="26469"/>
                    <a:pt x="0" y="17518"/>
                  </a:cubicBezTo>
                  <a:cubicBezTo>
                    <a:pt x="9164" y="11178"/>
                    <a:pt x="18860" y="-809"/>
                    <a:pt x="27385" y="43"/>
                  </a:cubicBezTo>
                  <a:cubicBezTo>
                    <a:pt x="36442" y="895"/>
                    <a:pt x="46938" y="12563"/>
                    <a:pt x="51519" y="22100"/>
                  </a:cubicBezTo>
                  <a:cubicBezTo>
                    <a:pt x="53278" y="25670"/>
                    <a:pt x="40331" y="36379"/>
                    <a:pt x="28930" y="50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9" name="任意多边形: 形状 648"/>
            <p:cNvSpPr/>
            <p:nvPr/>
          </p:nvSpPr>
          <p:spPr>
            <a:xfrm>
              <a:off x="10782806" y="4994774"/>
              <a:ext cx="57753" cy="66490"/>
            </a:xfrm>
            <a:custGeom>
              <a:gdLst>
                <a:gd name="connsiteX0" fmla="*/ 57753 w 57753"/>
                <a:gd name="connsiteY0" fmla="*/ 66491 h 66490"/>
                <a:gd name="connsiteX1" fmla="*/ 0 w 57753"/>
                <a:gd name="connsiteY1" fmla="*/ 0 h 66490"/>
                <a:gd name="connsiteX2" fmla="*/ 57753 w 57753"/>
                <a:gd name="connsiteY2" fmla="*/ 66491 h 66490"/>
              </a:gdLst>
              <a:cxnLst>
                <a:cxn ang="0">
                  <a:pos x="connsiteX0" y="connsiteY0"/>
                </a:cxn>
                <a:cxn ang="0">
                  <a:pos x="connsiteX1" y="connsiteY1"/>
                </a:cxn>
                <a:cxn ang="0">
                  <a:pos x="connsiteX2" y="connsiteY2"/>
                </a:cxn>
              </a:cxnLst>
              <a:rect l="l" t="t" r="r" b="b"/>
              <a:pathLst>
                <a:path w="57753" h="66490">
                  <a:moveTo>
                    <a:pt x="57753" y="66491"/>
                  </a:moveTo>
                  <a:cubicBezTo>
                    <a:pt x="19446" y="59298"/>
                    <a:pt x="10283" y="32340"/>
                    <a:pt x="0" y="0"/>
                  </a:cubicBezTo>
                  <a:cubicBezTo>
                    <a:pt x="37987" y="8844"/>
                    <a:pt x="48696" y="34524"/>
                    <a:pt x="57753" y="664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0" name="任意多边形: 形状 649"/>
            <p:cNvSpPr/>
            <p:nvPr/>
          </p:nvSpPr>
          <p:spPr>
            <a:xfrm>
              <a:off x="11098369" y="5379758"/>
              <a:ext cx="65265" cy="66916"/>
            </a:xfrm>
            <a:custGeom>
              <a:gdLst>
                <a:gd name="connsiteX0" fmla="*/ 65265 w 65265"/>
                <a:gd name="connsiteY0" fmla="*/ 66917 h 66916"/>
                <a:gd name="connsiteX1" fmla="*/ 0 w 65265"/>
                <a:gd name="connsiteY1" fmla="*/ 0 h 66916"/>
                <a:gd name="connsiteX2" fmla="*/ 65265 w 65265"/>
                <a:gd name="connsiteY2" fmla="*/ 66917 h 66916"/>
              </a:gdLst>
              <a:cxnLst>
                <a:cxn ang="0">
                  <a:pos x="connsiteX0" y="connsiteY0"/>
                </a:cxn>
                <a:cxn ang="0">
                  <a:pos x="connsiteX1" y="connsiteY1"/>
                </a:cxn>
                <a:cxn ang="0">
                  <a:pos x="connsiteX2" y="connsiteY2"/>
                </a:cxn>
              </a:cxnLst>
              <a:rect l="l" t="t" r="r" b="b"/>
              <a:pathLst>
                <a:path w="65265" h="66916">
                  <a:moveTo>
                    <a:pt x="65265" y="66917"/>
                  </a:moveTo>
                  <a:cubicBezTo>
                    <a:pt x="25946" y="59191"/>
                    <a:pt x="18807" y="24881"/>
                    <a:pt x="0" y="0"/>
                  </a:cubicBezTo>
                  <a:cubicBezTo>
                    <a:pt x="31327" y="2717"/>
                    <a:pt x="49069" y="20778"/>
                    <a:pt x="65265" y="669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1" name="任意多边形: 形状 650"/>
            <p:cNvSpPr/>
            <p:nvPr/>
          </p:nvSpPr>
          <p:spPr>
            <a:xfrm>
              <a:off x="11578400" y="6018769"/>
              <a:ext cx="58978" cy="67236"/>
            </a:xfrm>
            <a:custGeom>
              <a:gdLst>
                <a:gd name="connsiteX0" fmla="*/ 58979 w 58978"/>
                <a:gd name="connsiteY0" fmla="*/ 67236 h 67236"/>
                <a:gd name="connsiteX1" fmla="*/ 0 w 58978"/>
                <a:gd name="connsiteY1" fmla="*/ 0 h 67236"/>
                <a:gd name="connsiteX2" fmla="*/ 58979 w 58978"/>
                <a:gd name="connsiteY2" fmla="*/ 67236 h 67236"/>
              </a:gdLst>
              <a:cxnLst>
                <a:cxn ang="0">
                  <a:pos x="connsiteX0" y="connsiteY0"/>
                </a:cxn>
                <a:cxn ang="0">
                  <a:pos x="connsiteX1" y="connsiteY1"/>
                </a:cxn>
                <a:cxn ang="0">
                  <a:pos x="connsiteX2" y="connsiteY2"/>
                </a:cxn>
              </a:cxnLst>
              <a:rect l="l" t="t" r="r" b="b"/>
              <a:pathLst>
                <a:path w="58977" h="67236">
                  <a:moveTo>
                    <a:pt x="58979" y="67236"/>
                  </a:moveTo>
                  <a:cubicBezTo>
                    <a:pt x="39319" y="44807"/>
                    <a:pt x="19660" y="22430"/>
                    <a:pt x="0" y="0"/>
                  </a:cubicBezTo>
                  <a:cubicBezTo>
                    <a:pt x="36229" y="3729"/>
                    <a:pt x="53544" y="22856"/>
                    <a:pt x="58979" y="67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2" name="任意多边形: 形状 651"/>
            <p:cNvSpPr/>
            <p:nvPr/>
          </p:nvSpPr>
          <p:spPr>
            <a:xfrm>
              <a:off x="11247173" y="5647744"/>
              <a:ext cx="59884" cy="64465"/>
            </a:xfrm>
            <a:custGeom>
              <a:gdLst>
                <a:gd name="connsiteX0" fmla="*/ 59884 w 59884"/>
                <a:gd name="connsiteY0" fmla="*/ 64466 h 64465"/>
                <a:gd name="connsiteX1" fmla="*/ 0 w 59884"/>
                <a:gd name="connsiteY1" fmla="*/ 0 h 64465"/>
                <a:gd name="connsiteX2" fmla="*/ 59884 w 59884"/>
                <a:gd name="connsiteY2" fmla="*/ 64466 h 64465"/>
              </a:gdLst>
              <a:cxnLst>
                <a:cxn ang="0">
                  <a:pos x="connsiteX0" y="connsiteY0"/>
                </a:cxn>
                <a:cxn ang="0">
                  <a:pos x="connsiteX1" y="connsiteY1"/>
                </a:cxn>
                <a:cxn ang="0">
                  <a:pos x="connsiteX2" y="connsiteY2"/>
                </a:cxn>
              </a:cxnLst>
              <a:rect l="l" t="t" r="r" b="b"/>
              <a:pathLst>
                <a:path w="59884" h="64465">
                  <a:moveTo>
                    <a:pt x="59884" y="64466"/>
                  </a:moveTo>
                  <a:cubicBezTo>
                    <a:pt x="21684" y="56528"/>
                    <a:pt x="13746" y="26745"/>
                    <a:pt x="0" y="0"/>
                  </a:cubicBezTo>
                  <a:cubicBezTo>
                    <a:pt x="33246" y="4902"/>
                    <a:pt x="49069" y="21578"/>
                    <a:pt x="59884" y="644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3" name="任意多边形: 形状 652"/>
            <p:cNvSpPr/>
            <p:nvPr/>
          </p:nvSpPr>
          <p:spPr>
            <a:xfrm>
              <a:off x="9492902" y="3688087"/>
              <a:ext cx="46027" cy="53916"/>
            </a:xfrm>
            <a:custGeom>
              <a:gdLst>
                <a:gd name="connsiteX0" fmla="*/ 0 w 46027"/>
                <a:gd name="connsiteY0" fmla="*/ 0 h 53916"/>
                <a:gd name="connsiteX1" fmla="*/ 45446 w 46027"/>
                <a:gd name="connsiteY1" fmla="*/ 53917 h 53916"/>
                <a:gd name="connsiteX2" fmla="*/ 0 w 46027"/>
                <a:gd name="connsiteY2" fmla="*/ 0 h 53916"/>
              </a:gdLst>
              <a:cxnLst>
                <a:cxn ang="0">
                  <a:pos x="connsiteX0" y="connsiteY0"/>
                </a:cxn>
                <a:cxn ang="0">
                  <a:pos x="connsiteX1" y="connsiteY1"/>
                </a:cxn>
                <a:cxn ang="0">
                  <a:pos x="connsiteX2" y="connsiteY2"/>
                </a:cxn>
              </a:cxnLst>
              <a:rect l="l" t="t" r="r" b="b"/>
              <a:pathLst>
                <a:path w="46027" h="53916">
                  <a:moveTo>
                    <a:pt x="0" y="0"/>
                  </a:moveTo>
                  <a:cubicBezTo>
                    <a:pt x="38573" y="213"/>
                    <a:pt x="48749" y="13160"/>
                    <a:pt x="45446" y="53917"/>
                  </a:cubicBezTo>
                  <a:cubicBezTo>
                    <a:pt x="13159" y="51040"/>
                    <a:pt x="7725" y="2663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4" name="任意多边形: 形状 653"/>
            <p:cNvSpPr/>
            <p:nvPr/>
          </p:nvSpPr>
          <p:spPr>
            <a:xfrm>
              <a:off x="10942639" y="5187745"/>
              <a:ext cx="67023" cy="71232"/>
            </a:xfrm>
            <a:custGeom>
              <a:gdLst>
                <a:gd name="connsiteX0" fmla="*/ 67023 w 67023"/>
                <a:gd name="connsiteY0" fmla="*/ 71232 h 71232"/>
                <a:gd name="connsiteX1" fmla="*/ 0 w 67023"/>
                <a:gd name="connsiteY1" fmla="*/ 0 h 71232"/>
                <a:gd name="connsiteX2" fmla="*/ 67023 w 67023"/>
                <a:gd name="connsiteY2" fmla="*/ 71232 h 71232"/>
              </a:gdLst>
              <a:cxnLst>
                <a:cxn ang="0">
                  <a:pos x="connsiteX0" y="connsiteY0"/>
                </a:cxn>
                <a:cxn ang="0">
                  <a:pos x="connsiteX1" y="connsiteY1"/>
                </a:cxn>
                <a:cxn ang="0">
                  <a:pos x="connsiteX2" y="connsiteY2"/>
                </a:cxn>
              </a:cxnLst>
              <a:rect l="l" t="t" r="r" b="b"/>
              <a:pathLst>
                <a:path w="67023" h="71232">
                  <a:moveTo>
                    <a:pt x="67023" y="71232"/>
                  </a:moveTo>
                  <a:cubicBezTo>
                    <a:pt x="27012" y="61376"/>
                    <a:pt x="12680" y="34897"/>
                    <a:pt x="0" y="0"/>
                  </a:cubicBezTo>
                  <a:cubicBezTo>
                    <a:pt x="40385" y="9217"/>
                    <a:pt x="49495" y="40491"/>
                    <a:pt x="67023" y="712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5" name="任意多边形: 形状 654"/>
            <p:cNvSpPr/>
            <p:nvPr/>
          </p:nvSpPr>
          <p:spPr>
            <a:xfrm>
              <a:off x="10627501" y="4805692"/>
              <a:ext cx="48749" cy="62068"/>
            </a:xfrm>
            <a:custGeom>
              <a:gdLst>
                <a:gd name="connsiteX0" fmla="*/ 0 w 48749"/>
                <a:gd name="connsiteY0" fmla="*/ 0 h 62068"/>
                <a:gd name="connsiteX1" fmla="*/ 48749 w 48749"/>
                <a:gd name="connsiteY1" fmla="*/ 62068 h 62068"/>
                <a:gd name="connsiteX2" fmla="*/ 0 w 48749"/>
                <a:gd name="connsiteY2" fmla="*/ 0 h 62068"/>
              </a:gdLst>
              <a:cxnLst>
                <a:cxn ang="0">
                  <a:pos x="connsiteX0" y="connsiteY0"/>
                </a:cxn>
                <a:cxn ang="0">
                  <a:pos x="connsiteX1" y="connsiteY1"/>
                </a:cxn>
                <a:cxn ang="0">
                  <a:pos x="connsiteX2" y="connsiteY2"/>
                </a:cxn>
              </a:cxnLst>
              <a:rect l="l" t="t" r="r" b="b"/>
              <a:pathLst>
                <a:path w="48749" h="62068">
                  <a:moveTo>
                    <a:pt x="0" y="0"/>
                  </a:moveTo>
                  <a:cubicBezTo>
                    <a:pt x="35962" y="5647"/>
                    <a:pt x="46405" y="27598"/>
                    <a:pt x="48749" y="62068"/>
                  </a:cubicBezTo>
                  <a:cubicBezTo>
                    <a:pt x="16143" y="51892"/>
                    <a:pt x="4315" y="3106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6" name="任意多边形: 形状 655"/>
            <p:cNvSpPr/>
            <p:nvPr/>
          </p:nvSpPr>
          <p:spPr>
            <a:xfrm>
              <a:off x="6500991" y="6340408"/>
              <a:ext cx="50921" cy="39965"/>
            </a:xfrm>
            <a:custGeom>
              <a:gdLst>
                <a:gd name="connsiteX0" fmla="*/ 0 w 50921"/>
                <a:gd name="connsiteY0" fmla="*/ 4847 h 39965"/>
                <a:gd name="connsiteX1" fmla="*/ 50720 w 50921"/>
                <a:gd name="connsiteY1" fmla="*/ 19711 h 39965"/>
                <a:gd name="connsiteX2" fmla="*/ 37721 w 50921"/>
                <a:gd name="connsiteY2" fmla="*/ 38731 h 39965"/>
                <a:gd name="connsiteX3" fmla="*/ 0 w 50921"/>
                <a:gd name="connsiteY3" fmla="*/ 4847 h 39965"/>
              </a:gdLst>
              <a:cxnLst>
                <a:cxn ang="0">
                  <a:pos x="connsiteX0" y="connsiteY0"/>
                </a:cxn>
                <a:cxn ang="0">
                  <a:pos x="connsiteX1" y="connsiteY1"/>
                </a:cxn>
                <a:cxn ang="0">
                  <a:pos x="connsiteX2" y="connsiteY2"/>
                </a:cxn>
                <a:cxn ang="0">
                  <a:pos x="connsiteX3" y="connsiteY3"/>
                </a:cxn>
              </a:cxnLst>
              <a:rect l="l" t="t" r="r" b="b"/>
              <a:pathLst>
                <a:path w="50921" h="39965">
                  <a:moveTo>
                    <a:pt x="0" y="4847"/>
                  </a:moveTo>
                  <a:cubicBezTo>
                    <a:pt x="21258" y="-1387"/>
                    <a:pt x="41184" y="-5915"/>
                    <a:pt x="50720" y="19711"/>
                  </a:cubicBezTo>
                  <a:cubicBezTo>
                    <a:pt x="52372" y="24133"/>
                    <a:pt x="43475" y="37506"/>
                    <a:pt x="37721" y="38731"/>
                  </a:cubicBezTo>
                  <a:cubicBezTo>
                    <a:pt x="12467" y="44166"/>
                    <a:pt x="480" y="31432"/>
                    <a:pt x="0" y="48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7" name="任意多边形: 形状 656"/>
            <p:cNvSpPr/>
            <p:nvPr/>
          </p:nvSpPr>
          <p:spPr>
            <a:xfrm>
              <a:off x="6648982" y="6132943"/>
              <a:ext cx="49455" cy="42630"/>
            </a:xfrm>
            <a:custGeom>
              <a:gdLst>
                <a:gd name="connsiteX0" fmla="*/ 49456 w 49455"/>
                <a:gd name="connsiteY0" fmla="*/ 38467 h 42630"/>
                <a:gd name="connsiteX1" fmla="*/ 440 w 49455"/>
                <a:gd name="connsiteY1" fmla="*/ 25041 h 42630"/>
                <a:gd name="connsiteX2" fmla="*/ 10190 w 49455"/>
                <a:gd name="connsiteY2" fmla="*/ 0 h 42630"/>
                <a:gd name="connsiteX3" fmla="*/ 49456 w 49455"/>
                <a:gd name="connsiteY3" fmla="*/ 38467 h 42630"/>
              </a:gdLst>
              <a:cxnLst>
                <a:cxn ang="0">
                  <a:pos x="connsiteX0" y="connsiteY0"/>
                </a:cxn>
                <a:cxn ang="0">
                  <a:pos x="connsiteX1" y="connsiteY1"/>
                </a:cxn>
                <a:cxn ang="0">
                  <a:pos x="connsiteX2" y="connsiteY2"/>
                </a:cxn>
                <a:cxn ang="0">
                  <a:pos x="connsiteX3" y="connsiteY3"/>
                </a:cxn>
              </a:cxnLst>
              <a:rect l="l" t="t" r="r" b="b"/>
              <a:pathLst>
                <a:path w="49455" h="42630">
                  <a:moveTo>
                    <a:pt x="49456" y="38467"/>
                  </a:moveTo>
                  <a:cubicBezTo>
                    <a:pt x="29690" y="42622"/>
                    <a:pt x="9604" y="49495"/>
                    <a:pt x="440" y="25041"/>
                  </a:cubicBezTo>
                  <a:cubicBezTo>
                    <a:pt x="-2064" y="18434"/>
                    <a:pt x="6780" y="-53"/>
                    <a:pt x="10190" y="0"/>
                  </a:cubicBezTo>
                  <a:cubicBezTo>
                    <a:pt x="32940" y="426"/>
                    <a:pt x="47431" y="12467"/>
                    <a:pt x="49456" y="384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8" name="任意多边形: 形状 657"/>
            <p:cNvSpPr/>
            <p:nvPr/>
          </p:nvSpPr>
          <p:spPr>
            <a:xfrm>
              <a:off x="8956921" y="3374229"/>
              <a:ext cx="40105" cy="45392"/>
            </a:xfrm>
            <a:custGeom>
              <a:gdLst>
                <a:gd name="connsiteX0" fmla="*/ 1819 w 40105"/>
                <a:gd name="connsiteY0" fmla="*/ 0 h 45392"/>
                <a:gd name="connsiteX1" fmla="*/ 39433 w 40105"/>
                <a:gd name="connsiteY1" fmla="*/ 45393 h 45392"/>
                <a:gd name="connsiteX2" fmla="*/ 1819 w 40105"/>
                <a:gd name="connsiteY2" fmla="*/ 0 h 45392"/>
              </a:gdLst>
              <a:cxnLst>
                <a:cxn ang="0">
                  <a:pos x="connsiteX0" y="connsiteY0"/>
                </a:cxn>
                <a:cxn ang="0">
                  <a:pos x="connsiteX1" y="connsiteY1"/>
                </a:cxn>
                <a:cxn ang="0">
                  <a:pos x="connsiteX2" y="connsiteY2"/>
                </a:cxn>
              </a:cxnLst>
              <a:rect l="l" t="t" r="r" b="b"/>
              <a:pathLst>
                <a:path w="40105" h="45392">
                  <a:moveTo>
                    <a:pt x="1819" y="0"/>
                  </a:moveTo>
                  <a:cubicBezTo>
                    <a:pt x="34105" y="2397"/>
                    <a:pt x="42789" y="12840"/>
                    <a:pt x="39433" y="45393"/>
                  </a:cubicBezTo>
                  <a:cubicBezTo>
                    <a:pt x="5175" y="45446"/>
                    <a:pt x="-4521" y="33725"/>
                    <a:pt x="18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9" name="任意多边形: 形状 658"/>
            <p:cNvSpPr/>
            <p:nvPr/>
          </p:nvSpPr>
          <p:spPr>
            <a:xfrm>
              <a:off x="8046773" y="3512641"/>
              <a:ext cx="57074" cy="44387"/>
            </a:xfrm>
            <a:custGeom>
              <a:gdLst>
                <a:gd name="connsiteX0" fmla="*/ 57075 w 57074"/>
                <a:gd name="connsiteY0" fmla="*/ 28667 h 44387"/>
                <a:gd name="connsiteX1" fmla="*/ 24415 w 57074"/>
                <a:gd name="connsiteY1" fmla="*/ 44011 h 44387"/>
                <a:gd name="connsiteX2" fmla="*/ 14 w 57074"/>
                <a:gd name="connsiteY2" fmla="*/ 13642 h 44387"/>
                <a:gd name="connsiteX3" fmla="*/ 17436 w 57074"/>
                <a:gd name="connsiteY3" fmla="*/ 110 h 44387"/>
                <a:gd name="connsiteX4" fmla="*/ 57075 w 57074"/>
                <a:gd name="connsiteY4" fmla="*/ 28667 h 44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074" h="44387">
                  <a:moveTo>
                    <a:pt x="57075" y="28667"/>
                  </a:moveTo>
                  <a:cubicBezTo>
                    <a:pt x="39280" y="37351"/>
                    <a:pt x="27559" y="46355"/>
                    <a:pt x="24415" y="44011"/>
                  </a:cubicBezTo>
                  <a:cubicBezTo>
                    <a:pt x="14293" y="36339"/>
                    <a:pt x="6887" y="24724"/>
                    <a:pt x="14" y="13642"/>
                  </a:cubicBezTo>
                  <a:cubicBezTo>
                    <a:pt x="-519" y="12790"/>
                    <a:pt x="14133" y="-1382"/>
                    <a:pt x="17436" y="110"/>
                  </a:cubicBezTo>
                  <a:cubicBezTo>
                    <a:pt x="28997" y="5331"/>
                    <a:pt x="38587" y="14708"/>
                    <a:pt x="57075" y="286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0" name="任意多边形: 形状 659"/>
            <p:cNvSpPr/>
            <p:nvPr/>
          </p:nvSpPr>
          <p:spPr>
            <a:xfrm>
              <a:off x="8594841" y="3441719"/>
              <a:ext cx="42688" cy="43835"/>
            </a:xfrm>
            <a:custGeom>
              <a:gdLst>
                <a:gd name="connsiteX0" fmla="*/ 67 w 42688"/>
                <a:gd name="connsiteY0" fmla="*/ 1451 h 43835"/>
                <a:gd name="connsiteX1" fmla="*/ 42689 w 42688"/>
                <a:gd name="connsiteY1" fmla="*/ 40716 h 43835"/>
                <a:gd name="connsiteX2" fmla="*/ 67 w 42688"/>
                <a:gd name="connsiteY2" fmla="*/ 1451 h 43835"/>
              </a:gdLst>
              <a:cxnLst>
                <a:cxn ang="0">
                  <a:pos x="connsiteX0" y="connsiteY0"/>
                </a:cxn>
                <a:cxn ang="0">
                  <a:pos x="connsiteX1" y="connsiteY1"/>
                </a:cxn>
                <a:cxn ang="0">
                  <a:pos x="connsiteX2" y="connsiteY2"/>
                </a:cxn>
              </a:cxnLst>
              <a:rect l="l" t="t" r="r" b="b"/>
              <a:pathLst>
                <a:path w="42688" h="43835">
                  <a:moveTo>
                    <a:pt x="67" y="1451"/>
                  </a:moveTo>
                  <a:cubicBezTo>
                    <a:pt x="35762" y="-5742"/>
                    <a:pt x="41570" y="14823"/>
                    <a:pt x="42689" y="40716"/>
                  </a:cubicBezTo>
                  <a:cubicBezTo>
                    <a:pt x="7206" y="49134"/>
                    <a:pt x="-839" y="41942"/>
                    <a:pt x="67" y="1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1" name="任意多边形: 形状 660"/>
            <p:cNvSpPr/>
            <p:nvPr/>
          </p:nvSpPr>
          <p:spPr>
            <a:xfrm>
              <a:off x="11263423" y="5561701"/>
              <a:ext cx="68567" cy="68408"/>
            </a:xfrm>
            <a:custGeom>
              <a:gdLst>
                <a:gd name="connsiteX0" fmla="*/ 7992 w 68567"/>
                <a:gd name="connsiteY0" fmla="*/ 0 h 68408"/>
                <a:gd name="connsiteX1" fmla="*/ 68568 w 68567"/>
                <a:gd name="connsiteY1" fmla="*/ 68408 h 68408"/>
                <a:gd name="connsiteX2" fmla="*/ 0 w 68567"/>
                <a:gd name="connsiteY2" fmla="*/ 6979 h 68408"/>
                <a:gd name="connsiteX3" fmla="*/ 7992 w 68567"/>
                <a:gd name="connsiteY3" fmla="*/ 0 h 68408"/>
              </a:gdLst>
              <a:cxnLst>
                <a:cxn ang="0">
                  <a:pos x="connsiteX0" y="connsiteY0"/>
                </a:cxn>
                <a:cxn ang="0">
                  <a:pos x="connsiteX1" y="connsiteY1"/>
                </a:cxn>
                <a:cxn ang="0">
                  <a:pos x="connsiteX2" y="connsiteY2"/>
                </a:cxn>
                <a:cxn ang="0">
                  <a:pos x="connsiteX3" y="connsiteY3"/>
                </a:cxn>
              </a:cxnLst>
              <a:rect l="l" t="t" r="r" b="b"/>
              <a:pathLst>
                <a:path w="68567" h="68408">
                  <a:moveTo>
                    <a:pt x="7992" y="0"/>
                  </a:moveTo>
                  <a:cubicBezTo>
                    <a:pt x="26905" y="21364"/>
                    <a:pt x="45872" y="42729"/>
                    <a:pt x="68568" y="68408"/>
                  </a:cubicBezTo>
                  <a:cubicBezTo>
                    <a:pt x="32606" y="66704"/>
                    <a:pt x="21151" y="55089"/>
                    <a:pt x="0" y="6979"/>
                  </a:cubicBezTo>
                  <a:cubicBezTo>
                    <a:pt x="2664" y="4582"/>
                    <a:pt x="5328" y="2291"/>
                    <a:pt x="799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2" name="任意多边形: 形状 661"/>
            <p:cNvSpPr/>
            <p:nvPr/>
          </p:nvSpPr>
          <p:spPr>
            <a:xfrm>
              <a:off x="9889298" y="3971524"/>
              <a:ext cx="42745" cy="54449"/>
            </a:xfrm>
            <a:custGeom>
              <a:gdLst>
                <a:gd name="connsiteX0" fmla="*/ 681 w 42745"/>
                <a:gd name="connsiteY0" fmla="*/ 0 h 54449"/>
                <a:gd name="connsiteX1" fmla="*/ 42078 w 42745"/>
                <a:gd name="connsiteY1" fmla="*/ 54450 h 54449"/>
                <a:gd name="connsiteX2" fmla="*/ 681 w 42745"/>
                <a:gd name="connsiteY2" fmla="*/ 0 h 54449"/>
              </a:gdLst>
              <a:cxnLst>
                <a:cxn ang="0">
                  <a:pos x="connsiteX0" y="connsiteY0"/>
                </a:cxn>
                <a:cxn ang="0">
                  <a:pos x="connsiteX1" y="connsiteY1"/>
                </a:cxn>
                <a:cxn ang="0">
                  <a:pos x="connsiteX2" y="connsiteY2"/>
                </a:cxn>
              </a:cxnLst>
              <a:rect l="l" t="t" r="r" b="b"/>
              <a:pathLst>
                <a:path w="42745" h="54449">
                  <a:moveTo>
                    <a:pt x="681" y="0"/>
                  </a:moveTo>
                  <a:cubicBezTo>
                    <a:pt x="31263" y="8311"/>
                    <a:pt x="46181" y="23389"/>
                    <a:pt x="42078" y="54450"/>
                  </a:cubicBezTo>
                  <a:cubicBezTo>
                    <a:pt x="9419" y="51306"/>
                    <a:pt x="-3208" y="34524"/>
                    <a:pt x="6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3" name="任意多边形: 形状 662"/>
            <p:cNvSpPr/>
            <p:nvPr/>
          </p:nvSpPr>
          <p:spPr>
            <a:xfrm>
              <a:off x="6921220" y="4307173"/>
              <a:ext cx="46467" cy="51758"/>
            </a:xfrm>
            <a:custGeom>
              <a:gdLst>
                <a:gd name="connsiteX0" fmla="*/ 20856 w 46467"/>
                <a:gd name="connsiteY0" fmla="*/ 0 h 51758"/>
                <a:gd name="connsiteX1" fmla="*/ 46429 w 46467"/>
                <a:gd name="connsiteY1" fmla="*/ 35962 h 51758"/>
                <a:gd name="connsiteX2" fmla="*/ 26503 w 46467"/>
                <a:gd name="connsiteY2" fmla="*/ 51626 h 51758"/>
                <a:gd name="connsiteX3" fmla="*/ 131 w 46467"/>
                <a:gd name="connsiteY3" fmla="*/ 26532 h 51758"/>
                <a:gd name="connsiteX4" fmla="*/ 20856 w 46467"/>
                <a:gd name="connsiteY4" fmla="*/ 0 h 517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51758">
                  <a:moveTo>
                    <a:pt x="20856" y="0"/>
                  </a:moveTo>
                  <a:cubicBezTo>
                    <a:pt x="32683" y="15664"/>
                    <a:pt x="41474" y="24934"/>
                    <a:pt x="46429" y="35962"/>
                  </a:cubicBezTo>
                  <a:cubicBezTo>
                    <a:pt x="47388" y="38093"/>
                    <a:pt x="30019" y="53331"/>
                    <a:pt x="26503" y="51626"/>
                  </a:cubicBezTo>
                  <a:cubicBezTo>
                    <a:pt x="15954" y="46352"/>
                    <a:pt x="6577" y="36655"/>
                    <a:pt x="131" y="26532"/>
                  </a:cubicBezTo>
                  <a:cubicBezTo>
                    <a:pt x="-1361" y="24081"/>
                    <a:pt x="10200" y="13319"/>
                    <a:pt x="208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4" name="任意多边形: 形状 663"/>
            <p:cNvSpPr/>
            <p:nvPr/>
          </p:nvSpPr>
          <p:spPr>
            <a:xfrm>
              <a:off x="9843716" y="3815367"/>
              <a:ext cx="49513" cy="63080"/>
            </a:xfrm>
            <a:custGeom>
              <a:gdLst>
                <a:gd name="connsiteX0" fmla="*/ 49514 w 49513"/>
                <a:gd name="connsiteY0" fmla="*/ 63081 h 63080"/>
                <a:gd name="connsiteX1" fmla="*/ 4388 w 49513"/>
                <a:gd name="connsiteY1" fmla="*/ 0 h 63080"/>
                <a:gd name="connsiteX2" fmla="*/ 49514 w 49513"/>
                <a:gd name="connsiteY2" fmla="*/ 63081 h 63080"/>
              </a:gdLst>
              <a:cxnLst>
                <a:cxn ang="0">
                  <a:pos x="connsiteX0" y="connsiteY0"/>
                </a:cxn>
                <a:cxn ang="0">
                  <a:pos x="connsiteX1" y="connsiteY1"/>
                </a:cxn>
                <a:cxn ang="0">
                  <a:pos x="connsiteX2" y="connsiteY2"/>
                </a:cxn>
              </a:cxnLst>
              <a:rect l="l" t="t" r="r" b="b"/>
              <a:pathLst>
                <a:path w="49513" h="63080">
                  <a:moveTo>
                    <a:pt x="49514" y="63081"/>
                  </a:moveTo>
                  <a:cubicBezTo>
                    <a:pt x="4867" y="60683"/>
                    <a:pt x="-7813" y="43261"/>
                    <a:pt x="4388" y="0"/>
                  </a:cubicBezTo>
                  <a:cubicBezTo>
                    <a:pt x="20851" y="23016"/>
                    <a:pt x="33264" y="40438"/>
                    <a:pt x="49514" y="63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5" name="任意多边形: 形状 664"/>
            <p:cNvSpPr/>
            <p:nvPr/>
          </p:nvSpPr>
          <p:spPr>
            <a:xfrm>
              <a:off x="10725372" y="4862699"/>
              <a:ext cx="44167" cy="57326"/>
            </a:xfrm>
            <a:custGeom>
              <a:gdLst>
                <a:gd name="connsiteX0" fmla="*/ 44167 w 44167"/>
                <a:gd name="connsiteY0" fmla="*/ 57327 h 57326"/>
                <a:gd name="connsiteX1" fmla="*/ 0 w 44167"/>
                <a:gd name="connsiteY1" fmla="*/ 0 h 57326"/>
                <a:gd name="connsiteX2" fmla="*/ 44167 w 44167"/>
                <a:gd name="connsiteY2" fmla="*/ 57327 h 57326"/>
              </a:gdLst>
              <a:cxnLst>
                <a:cxn ang="0">
                  <a:pos x="connsiteX0" y="connsiteY0"/>
                </a:cxn>
                <a:cxn ang="0">
                  <a:pos x="connsiteX1" y="connsiteY1"/>
                </a:cxn>
                <a:cxn ang="0">
                  <a:pos x="connsiteX2" y="connsiteY2"/>
                </a:cxn>
              </a:cxnLst>
              <a:rect l="l" t="t" r="r" b="b"/>
              <a:pathLst>
                <a:path w="44167" h="57325">
                  <a:moveTo>
                    <a:pt x="44167" y="57327"/>
                  </a:moveTo>
                  <a:cubicBezTo>
                    <a:pt x="14225" y="49175"/>
                    <a:pt x="2771" y="28610"/>
                    <a:pt x="0" y="0"/>
                  </a:cubicBezTo>
                  <a:cubicBezTo>
                    <a:pt x="32446" y="6447"/>
                    <a:pt x="42675" y="19766"/>
                    <a:pt x="44167" y="57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6" name="任意多边形: 形状 665"/>
            <p:cNvSpPr/>
            <p:nvPr/>
          </p:nvSpPr>
          <p:spPr>
            <a:xfrm>
              <a:off x="10298992" y="4418044"/>
              <a:ext cx="50579" cy="60203"/>
            </a:xfrm>
            <a:custGeom>
              <a:gdLst>
                <a:gd name="connsiteX0" fmla="*/ 49548 w 50579"/>
                <a:gd name="connsiteY0" fmla="*/ 60204 h 60203"/>
                <a:gd name="connsiteX1" fmla="*/ 0 w 50579"/>
                <a:gd name="connsiteY1" fmla="*/ 0 h 60203"/>
                <a:gd name="connsiteX2" fmla="*/ 49548 w 50579"/>
                <a:gd name="connsiteY2" fmla="*/ 60204 h 60203"/>
              </a:gdLst>
              <a:cxnLst>
                <a:cxn ang="0">
                  <a:pos x="connsiteX0" y="connsiteY0"/>
                </a:cxn>
                <a:cxn ang="0">
                  <a:pos x="connsiteX1" y="connsiteY1"/>
                </a:cxn>
                <a:cxn ang="0">
                  <a:pos x="connsiteX2" y="connsiteY2"/>
                </a:cxn>
              </a:cxnLst>
              <a:rect l="l" t="t" r="r" b="b"/>
              <a:pathLst>
                <a:path w="50579" h="60203">
                  <a:moveTo>
                    <a:pt x="49548" y="60204"/>
                  </a:moveTo>
                  <a:cubicBezTo>
                    <a:pt x="34257" y="41610"/>
                    <a:pt x="18967" y="23069"/>
                    <a:pt x="0" y="0"/>
                  </a:cubicBezTo>
                  <a:cubicBezTo>
                    <a:pt x="42515" y="0"/>
                    <a:pt x="54450" y="13479"/>
                    <a:pt x="49548" y="60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7" name="任意多边形: 形状 666"/>
            <p:cNvSpPr/>
            <p:nvPr/>
          </p:nvSpPr>
          <p:spPr>
            <a:xfrm>
              <a:off x="7892648" y="3485632"/>
              <a:ext cx="42404" cy="56953"/>
            </a:xfrm>
            <a:custGeom>
              <a:gdLst>
                <a:gd name="connsiteX0" fmla="*/ 19187 w 42404"/>
                <a:gd name="connsiteY0" fmla="*/ 0 h 56953"/>
                <a:gd name="connsiteX1" fmla="*/ 42310 w 42404"/>
                <a:gd name="connsiteY1" fmla="*/ 41237 h 56953"/>
                <a:gd name="connsiteX2" fmla="*/ 28617 w 42404"/>
                <a:gd name="connsiteY2" fmla="*/ 56954 h 56953"/>
                <a:gd name="connsiteX3" fmla="*/ 167 w 42404"/>
                <a:gd name="connsiteY3" fmla="*/ 27704 h 56953"/>
                <a:gd name="connsiteX4" fmla="*/ 19187 w 42404"/>
                <a:gd name="connsiteY4" fmla="*/ 0 h 569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404" h="56953">
                  <a:moveTo>
                    <a:pt x="19187" y="0"/>
                  </a:moveTo>
                  <a:cubicBezTo>
                    <a:pt x="29949" y="18381"/>
                    <a:pt x="37941" y="29143"/>
                    <a:pt x="42310" y="41237"/>
                  </a:cubicBezTo>
                  <a:cubicBezTo>
                    <a:pt x="43482" y="44434"/>
                    <a:pt x="33466" y="51626"/>
                    <a:pt x="28617" y="56954"/>
                  </a:cubicBezTo>
                  <a:cubicBezTo>
                    <a:pt x="18814" y="47417"/>
                    <a:pt x="7946" y="38680"/>
                    <a:pt x="167" y="27704"/>
                  </a:cubicBezTo>
                  <a:cubicBezTo>
                    <a:pt x="-1431" y="25520"/>
                    <a:pt x="8692" y="14971"/>
                    <a:pt x="191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8" name="任意多边形: 形状 667"/>
            <p:cNvSpPr/>
            <p:nvPr/>
          </p:nvSpPr>
          <p:spPr>
            <a:xfrm>
              <a:off x="9325024" y="3491013"/>
              <a:ext cx="46087" cy="47909"/>
            </a:xfrm>
            <a:custGeom>
              <a:gdLst>
                <a:gd name="connsiteX0" fmla="*/ 0 w 46087"/>
                <a:gd name="connsiteY0" fmla="*/ 0 h 47909"/>
                <a:gd name="connsiteX1" fmla="*/ 44860 w 46087"/>
                <a:gd name="connsiteY1" fmla="*/ 47790 h 47909"/>
                <a:gd name="connsiteX2" fmla="*/ 0 w 46087"/>
                <a:gd name="connsiteY2" fmla="*/ 0 h 47909"/>
              </a:gdLst>
              <a:cxnLst>
                <a:cxn ang="0">
                  <a:pos x="connsiteX0" y="connsiteY0"/>
                </a:cxn>
                <a:cxn ang="0">
                  <a:pos x="connsiteX1" y="connsiteY1"/>
                </a:cxn>
                <a:cxn ang="0">
                  <a:pos x="connsiteX2" y="connsiteY2"/>
                </a:cxn>
              </a:cxnLst>
              <a:rect l="l" t="t" r="r" b="b"/>
              <a:pathLst>
                <a:path w="46087" h="47909">
                  <a:moveTo>
                    <a:pt x="0" y="0"/>
                  </a:moveTo>
                  <a:cubicBezTo>
                    <a:pt x="41556" y="426"/>
                    <a:pt x="49655" y="10442"/>
                    <a:pt x="44860" y="47790"/>
                  </a:cubicBezTo>
                  <a:cubicBezTo>
                    <a:pt x="11668" y="49921"/>
                    <a:pt x="11668" y="2322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9" name="任意多边形: 形状 668"/>
            <p:cNvSpPr/>
            <p:nvPr/>
          </p:nvSpPr>
          <p:spPr>
            <a:xfrm>
              <a:off x="7189231" y="3966480"/>
              <a:ext cx="55621" cy="41642"/>
            </a:xfrm>
            <a:custGeom>
              <a:gdLst>
                <a:gd name="connsiteX0" fmla="*/ 55622 w 55621"/>
                <a:gd name="connsiteY0" fmla="*/ 23691 h 41642"/>
                <a:gd name="connsiteX1" fmla="*/ 28024 w 55621"/>
                <a:gd name="connsiteY1" fmla="*/ 41433 h 41642"/>
                <a:gd name="connsiteX2" fmla="*/ 0 w 55621"/>
                <a:gd name="connsiteY2" fmla="*/ 16392 h 41642"/>
                <a:gd name="connsiteX3" fmla="*/ 17795 w 55621"/>
                <a:gd name="connsiteY3" fmla="*/ 89 h 41642"/>
                <a:gd name="connsiteX4" fmla="*/ 55622 w 55621"/>
                <a:gd name="connsiteY4" fmla="*/ 23691 h 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621" h="41642">
                  <a:moveTo>
                    <a:pt x="55622" y="23691"/>
                  </a:moveTo>
                  <a:cubicBezTo>
                    <a:pt x="40704" y="33601"/>
                    <a:pt x="31008" y="43191"/>
                    <a:pt x="28024" y="41433"/>
                  </a:cubicBezTo>
                  <a:cubicBezTo>
                    <a:pt x="17475" y="35199"/>
                    <a:pt x="9164" y="25076"/>
                    <a:pt x="0" y="16392"/>
                  </a:cubicBezTo>
                  <a:cubicBezTo>
                    <a:pt x="6074" y="10585"/>
                    <a:pt x="13959" y="-1136"/>
                    <a:pt x="17795" y="89"/>
                  </a:cubicBezTo>
                  <a:cubicBezTo>
                    <a:pt x="28930" y="3552"/>
                    <a:pt x="38307" y="12236"/>
                    <a:pt x="55622" y="236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0" name="任意多边形: 形状 669"/>
            <p:cNvSpPr/>
            <p:nvPr/>
          </p:nvSpPr>
          <p:spPr>
            <a:xfrm>
              <a:off x="6137371" y="6588043"/>
              <a:ext cx="56953" cy="40407"/>
            </a:xfrm>
            <a:custGeom>
              <a:gdLst>
                <a:gd name="connsiteX0" fmla="*/ 56954 w 56953"/>
                <a:gd name="connsiteY0" fmla="*/ 19178 h 40407"/>
                <a:gd name="connsiteX1" fmla="*/ 22270 w 56953"/>
                <a:gd name="connsiteY1" fmla="*/ 40329 h 40407"/>
                <a:gd name="connsiteX2" fmla="*/ 0 w 56953"/>
                <a:gd name="connsiteY2" fmla="*/ 18752 h 40407"/>
                <a:gd name="connsiteX3" fmla="*/ 23389 w 56953"/>
                <a:gd name="connsiteY3" fmla="*/ 52 h 40407"/>
                <a:gd name="connsiteX4" fmla="*/ 56954 w 56953"/>
                <a:gd name="connsiteY4" fmla="*/ 19178 h 404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953" h="40407">
                  <a:moveTo>
                    <a:pt x="56954" y="19178"/>
                  </a:moveTo>
                  <a:cubicBezTo>
                    <a:pt x="39585" y="30420"/>
                    <a:pt x="30049" y="41448"/>
                    <a:pt x="22270" y="40329"/>
                  </a:cubicBezTo>
                  <a:cubicBezTo>
                    <a:pt x="14012" y="39157"/>
                    <a:pt x="7352" y="26424"/>
                    <a:pt x="0" y="18752"/>
                  </a:cubicBezTo>
                  <a:cubicBezTo>
                    <a:pt x="7725" y="12092"/>
                    <a:pt x="14971" y="1011"/>
                    <a:pt x="23389" y="52"/>
                  </a:cubicBezTo>
                  <a:cubicBezTo>
                    <a:pt x="31221" y="-801"/>
                    <a:pt x="40225" y="9056"/>
                    <a:pt x="56954" y="191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1" name="任意多边形: 形状 670"/>
            <p:cNvSpPr/>
            <p:nvPr/>
          </p:nvSpPr>
          <p:spPr>
            <a:xfrm>
              <a:off x="6341555" y="5806171"/>
              <a:ext cx="48031" cy="49834"/>
            </a:xfrm>
            <a:custGeom>
              <a:gdLst>
                <a:gd name="connsiteX0" fmla="*/ 21872 w 48031"/>
                <a:gd name="connsiteY0" fmla="*/ 49835 h 49834"/>
                <a:gd name="connsiteX1" fmla="*/ 29 w 48031"/>
                <a:gd name="connsiteY1" fmla="*/ 15524 h 49834"/>
                <a:gd name="connsiteX2" fmla="*/ 20967 w 48031"/>
                <a:gd name="connsiteY2" fmla="*/ 127 h 49834"/>
                <a:gd name="connsiteX3" fmla="*/ 48032 w 48031"/>
                <a:gd name="connsiteY3" fmla="*/ 20852 h 49834"/>
                <a:gd name="connsiteX4" fmla="*/ 21872 w 48031"/>
                <a:gd name="connsiteY4" fmla="*/ 49835 h 498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031" h="49834">
                  <a:moveTo>
                    <a:pt x="21872" y="49835"/>
                  </a:moveTo>
                  <a:cubicBezTo>
                    <a:pt x="11004" y="33905"/>
                    <a:pt x="2053" y="25434"/>
                    <a:pt x="29" y="15524"/>
                  </a:cubicBezTo>
                  <a:cubicBezTo>
                    <a:pt x="-771" y="11582"/>
                    <a:pt x="15426" y="-1418"/>
                    <a:pt x="20967" y="127"/>
                  </a:cubicBezTo>
                  <a:cubicBezTo>
                    <a:pt x="31143" y="2951"/>
                    <a:pt x="39134" y="13553"/>
                    <a:pt x="48032" y="20852"/>
                  </a:cubicBezTo>
                  <a:cubicBezTo>
                    <a:pt x="41319" y="28311"/>
                    <a:pt x="34659" y="35717"/>
                    <a:pt x="21872" y="49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2" name="任意多边形: 形状 671"/>
            <p:cNvSpPr/>
            <p:nvPr/>
          </p:nvSpPr>
          <p:spPr>
            <a:xfrm>
              <a:off x="6243182" y="5447935"/>
              <a:ext cx="53276" cy="41530"/>
            </a:xfrm>
            <a:custGeom>
              <a:gdLst>
                <a:gd name="connsiteX0" fmla="*/ 53276 w 53276"/>
                <a:gd name="connsiteY0" fmla="*/ 20583 h 41530"/>
                <a:gd name="connsiteX1" fmla="*/ 24027 w 53276"/>
                <a:gd name="connsiteY1" fmla="*/ 41361 h 41530"/>
                <a:gd name="connsiteX2" fmla="*/ 105 w 53276"/>
                <a:gd name="connsiteY2" fmla="*/ 18825 h 41530"/>
                <a:gd name="connsiteX3" fmla="*/ 17900 w 53276"/>
                <a:gd name="connsiteY3" fmla="*/ 18 h 41530"/>
                <a:gd name="connsiteX4" fmla="*/ 53276 w 53276"/>
                <a:gd name="connsiteY4" fmla="*/ 20583 h 415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276" h="41530">
                  <a:moveTo>
                    <a:pt x="53276" y="20583"/>
                  </a:moveTo>
                  <a:cubicBezTo>
                    <a:pt x="38518" y="31558"/>
                    <a:pt x="28928" y="43066"/>
                    <a:pt x="24027" y="41361"/>
                  </a:cubicBezTo>
                  <a:cubicBezTo>
                    <a:pt x="14277" y="37951"/>
                    <a:pt x="5273" y="28255"/>
                    <a:pt x="105" y="18825"/>
                  </a:cubicBezTo>
                  <a:cubicBezTo>
                    <a:pt x="-1333" y="16214"/>
                    <a:pt x="12359" y="-622"/>
                    <a:pt x="17900" y="18"/>
                  </a:cubicBezTo>
                  <a:cubicBezTo>
                    <a:pt x="27916" y="1083"/>
                    <a:pt x="37027" y="10460"/>
                    <a:pt x="53276" y="205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3" name="任意多边形: 形状 672"/>
            <p:cNvSpPr/>
            <p:nvPr/>
          </p:nvSpPr>
          <p:spPr>
            <a:xfrm>
              <a:off x="8452177" y="3415931"/>
              <a:ext cx="43474" cy="44455"/>
            </a:xfrm>
            <a:custGeom>
              <a:gdLst>
                <a:gd name="connsiteX0" fmla="*/ 0 w 43474"/>
                <a:gd name="connsiteY0" fmla="*/ 1773 h 44455"/>
                <a:gd name="connsiteX1" fmla="*/ 43475 w 43474"/>
                <a:gd name="connsiteY1" fmla="*/ 40665 h 44455"/>
                <a:gd name="connsiteX2" fmla="*/ 0 w 43474"/>
                <a:gd name="connsiteY2" fmla="*/ 1773 h 44455"/>
              </a:gdLst>
              <a:cxnLst>
                <a:cxn ang="0">
                  <a:pos x="connsiteX0" y="connsiteY0"/>
                </a:cxn>
                <a:cxn ang="0">
                  <a:pos x="connsiteX1" y="connsiteY1"/>
                </a:cxn>
                <a:cxn ang="0">
                  <a:pos x="connsiteX2" y="connsiteY2"/>
                </a:cxn>
              </a:cxnLst>
              <a:rect l="l" t="t" r="r" b="b"/>
              <a:pathLst>
                <a:path w="43474" h="44455">
                  <a:moveTo>
                    <a:pt x="0" y="1773"/>
                  </a:moveTo>
                  <a:cubicBezTo>
                    <a:pt x="36602" y="-6432"/>
                    <a:pt x="41663" y="15092"/>
                    <a:pt x="43475" y="40665"/>
                  </a:cubicBezTo>
                  <a:cubicBezTo>
                    <a:pt x="11508" y="50362"/>
                    <a:pt x="2664" y="42850"/>
                    <a:pt x="0" y="1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4" name="任意多边形: 形状 673"/>
            <p:cNvSpPr/>
            <p:nvPr/>
          </p:nvSpPr>
          <p:spPr>
            <a:xfrm>
              <a:off x="11410096" y="5822868"/>
              <a:ext cx="71818" cy="80449"/>
            </a:xfrm>
            <a:custGeom>
              <a:gdLst>
                <a:gd name="connsiteX0" fmla="*/ 57806 w 71818"/>
                <a:gd name="connsiteY0" fmla="*/ 80449 h 80449"/>
                <a:gd name="connsiteX1" fmla="*/ 0 w 71818"/>
                <a:gd name="connsiteY1" fmla="*/ 10869 h 80449"/>
                <a:gd name="connsiteX2" fmla="*/ 12840 w 71818"/>
                <a:gd name="connsiteY2" fmla="*/ 0 h 80449"/>
                <a:gd name="connsiteX3" fmla="*/ 71818 w 71818"/>
                <a:gd name="connsiteY3" fmla="*/ 68035 h 80449"/>
                <a:gd name="connsiteX4" fmla="*/ 57806 w 71818"/>
                <a:gd name="connsiteY4" fmla="*/ 80449 h 804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80449">
                  <a:moveTo>
                    <a:pt x="57806" y="80449"/>
                  </a:moveTo>
                  <a:cubicBezTo>
                    <a:pt x="38520" y="57273"/>
                    <a:pt x="19286" y="34097"/>
                    <a:pt x="0" y="10869"/>
                  </a:cubicBezTo>
                  <a:cubicBezTo>
                    <a:pt x="4262" y="7246"/>
                    <a:pt x="8578" y="3623"/>
                    <a:pt x="12840" y="0"/>
                  </a:cubicBezTo>
                  <a:cubicBezTo>
                    <a:pt x="32499" y="22696"/>
                    <a:pt x="52159" y="45392"/>
                    <a:pt x="71818" y="68035"/>
                  </a:cubicBezTo>
                  <a:cubicBezTo>
                    <a:pt x="67130" y="72191"/>
                    <a:pt x="62495" y="76294"/>
                    <a:pt x="57806" y="804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5" name="任意多边形: 形状 674"/>
            <p:cNvSpPr/>
            <p:nvPr/>
          </p:nvSpPr>
          <p:spPr>
            <a:xfrm>
              <a:off x="6392511" y="5248797"/>
              <a:ext cx="43412" cy="49552"/>
            </a:xfrm>
            <a:custGeom>
              <a:gdLst>
                <a:gd name="connsiteX0" fmla="*/ 22756 w 43412"/>
                <a:gd name="connsiteY0" fmla="*/ 49553 h 49552"/>
                <a:gd name="connsiteX1" fmla="*/ 7 w 43412"/>
                <a:gd name="connsiteY1" fmla="*/ 18172 h 49552"/>
                <a:gd name="connsiteX2" fmla="*/ 21744 w 43412"/>
                <a:gd name="connsiteY2" fmla="*/ 4 h 49552"/>
                <a:gd name="connsiteX3" fmla="*/ 43321 w 43412"/>
                <a:gd name="connsiteY3" fmla="*/ 19344 h 49552"/>
                <a:gd name="connsiteX4" fmla="*/ 22756 w 43412"/>
                <a:gd name="connsiteY4" fmla="*/ 49553 h 495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12" h="49552">
                  <a:moveTo>
                    <a:pt x="22756" y="49553"/>
                  </a:moveTo>
                  <a:cubicBezTo>
                    <a:pt x="11142" y="34582"/>
                    <a:pt x="-313" y="26164"/>
                    <a:pt x="7" y="18172"/>
                  </a:cubicBezTo>
                  <a:cubicBezTo>
                    <a:pt x="220" y="11406"/>
                    <a:pt x="14232" y="-262"/>
                    <a:pt x="21744" y="4"/>
                  </a:cubicBezTo>
                  <a:cubicBezTo>
                    <a:pt x="29629" y="271"/>
                    <a:pt x="41829" y="11353"/>
                    <a:pt x="43321" y="19344"/>
                  </a:cubicBezTo>
                  <a:cubicBezTo>
                    <a:pt x="44547" y="26110"/>
                    <a:pt x="33145" y="35168"/>
                    <a:pt x="22756" y="495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6" name="任意多边形: 形状 675"/>
            <p:cNvSpPr/>
            <p:nvPr/>
          </p:nvSpPr>
          <p:spPr>
            <a:xfrm>
              <a:off x="7448587" y="3629695"/>
              <a:ext cx="48002" cy="41602"/>
            </a:xfrm>
            <a:custGeom>
              <a:gdLst>
                <a:gd name="connsiteX0" fmla="*/ 48003 w 48002"/>
                <a:gd name="connsiteY0" fmla="*/ 31327 h 41602"/>
                <a:gd name="connsiteX1" fmla="*/ 53 w 48002"/>
                <a:gd name="connsiteY1" fmla="*/ 20618 h 41602"/>
                <a:gd name="connsiteX2" fmla="*/ 13745 w 48002"/>
                <a:gd name="connsiteY2" fmla="*/ 0 h 41602"/>
                <a:gd name="connsiteX3" fmla="*/ 48003 w 48002"/>
                <a:gd name="connsiteY3" fmla="*/ 31327 h 41602"/>
              </a:gdLst>
              <a:cxnLst>
                <a:cxn ang="0">
                  <a:pos x="connsiteX0" y="connsiteY0"/>
                </a:cxn>
                <a:cxn ang="0">
                  <a:pos x="connsiteX1" y="connsiteY1"/>
                </a:cxn>
                <a:cxn ang="0">
                  <a:pos x="connsiteX2" y="connsiteY2"/>
                </a:cxn>
                <a:cxn ang="0">
                  <a:pos x="connsiteX3" y="connsiteY3"/>
                </a:cxn>
              </a:cxnLst>
              <a:rect l="l" t="t" r="r" b="b"/>
              <a:pathLst>
                <a:path w="48002" h="41602">
                  <a:moveTo>
                    <a:pt x="48003" y="31327"/>
                  </a:moveTo>
                  <a:cubicBezTo>
                    <a:pt x="19179" y="48163"/>
                    <a:pt x="3249" y="44114"/>
                    <a:pt x="53" y="20618"/>
                  </a:cubicBezTo>
                  <a:cubicBezTo>
                    <a:pt x="-800" y="14492"/>
                    <a:pt x="8897" y="6926"/>
                    <a:pt x="13745" y="0"/>
                  </a:cubicBezTo>
                  <a:cubicBezTo>
                    <a:pt x="25146" y="10442"/>
                    <a:pt x="36601" y="20885"/>
                    <a:pt x="48003" y="31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7" name="任意多边形: 形状 676"/>
            <p:cNvSpPr/>
            <p:nvPr/>
          </p:nvSpPr>
          <p:spPr>
            <a:xfrm>
              <a:off x="9721835" y="3776475"/>
              <a:ext cx="44269" cy="57273"/>
            </a:xfrm>
            <a:custGeom>
              <a:gdLst>
                <a:gd name="connsiteX0" fmla="*/ 9430 w 44269"/>
                <a:gd name="connsiteY0" fmla="*/ 0 h 57273"/>
                <a:gd name="connsiteX1" fmla="*/ 36708 w 44269"/>
                <a:gd name="connsiteY1" fmla="*/ 57273 h 57273"/>
                <a:gd name="connsiteX2" fmla="*/ 0 w 44269"/>
                <a:gd name="connsiteY2" fmla="*/ 7033 h 57273"/>
                <a:gd name="connsiteX3" fmla="*/ 9430 w 44269"/>
                <a:gd name="connsiteY3" fmla="*/ 0 h 57273"/>
              </a:gdLst>
              <a:cxnLst>
                <a:cxn ang="0">
                  <a:pos x="connsiteX0" y="connsiteY0"/>
                </a:cxn>
                <a:cxn ang="0">
                  <a:pos x="connsiteX1" y="connsiteY1"/>
                </a:cxn>
                <a:cxn ang="0">
                  <a:pos x="connsiteX2" y="connsiteY2"/>
                </a:cxn>
                <a:cxn ang="0">
                  <a:pos x="connsiteX3" y="connsiteY3"/>
                </a:cxn>
              </a:cxnLst>
              <a:rect l="l" t="t" r="r" b="b"/>
              <a:pathLst>
                <a:path w="44269" h="57273">
                  <a:moveTo>
                    <a:pt x="9430" y="0"/>
                  </a:moveTo>
                  <a:cubicBezTo>
                    <a:pt x="45552" y="9270"/>
                    <a:pt x="51573" y="18168"/>
                    <a:pt x="36708" y="57273"/>
                  </a:cubicBezTo>
                  <a:cubicBezTo>
                    <a:pt x="24455" y="40544"/>
                    <a:pt x="12254" y="23762"/>
                    <a:pt x="0" y="7033"/>
                  </a:cubicBezTo>
                  <a:cubicBezTo>
                    <a:pt x="3144" y="4742"/>
                    <a:pt x="6287" y="2397"/>
                    <a:pt x="943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8" name="任意多边形: 形状 677"/>
            <p:cNvSpPr/>
            <p:nvPr/>
          </p:nvSpPr>
          <p:spPr>
            <a:xfrm>
              <a:off x="10407572" y="4476155"/>
              <a:ext cx="43670" cy="54996"/>
            </a:xfrm>
            <a:custGeom>
              <a:gdLst>
                <a:gd name="connsiteX0" fmla="*/ 0 w 43670"/>
                <a:gd name="connsiteY0" fmla="*/ 14 h 54996"/>
                <a:gd name="connsiteX1" fmla="*/ 39532 w 43670"/>
                <a:gd name="connsiteY1" fmla="*/ 54997 h 54996"/>
                <a:gd name="connsiteX2" fmla="*/ 0 w 43670"/>
                <a:gd name="connsiteY2" fmla="*/ 14 h 54996"/>
              </a:gdLst>
              <a:cxnLst>
                <a:cxn ang="0">
                  <a:pos x="connsiteX0" y="connsiteY0"/>
                </a:cxn>
                <a:cxn ang="0">
                  <a:pos x="connsiteX1" y="connsiteY1"/>
                </a:cxn>
                <a:cxn ang="0">
                  <a:pos x="connsiteX2" y="connsiteY2"/>
                </a:cxn>
              </a:cxnLst>
              <a:rect l="l" t="t" r="r" b="b"/>
              <a:pathLst>
                <a:path w="43670" h="54996">
                  <a:moveTo>
                    <a:pt x="0" y="14"/>
                  </a:moveTo>
                  <a:cubicBezTo>
                    <a:pt x="37028" y="-625"/>
                    <a:pt x="51573" y="20047"/>
                    <a:pt x="39532" y="54997"/>
                  </a:cubicBezTo>
                  <a:cubicBezTo>
                    <a:pt x="26319" y="36669"/>
                    <a:pt x="13159" y="18342"/>
                    <a:pt x="0" y="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9" name="任意多边形: 形状 678"/>
            <p:cNvSpPr/>
            <p:nvPr/>
          </p:nvSpPr>
          <p:spPr>
            <a:xfrm>
              <a:off x="9212971" y="3444289"/>
              <a:ext cx="50517" cy="51981"/>
            </a:xfrm>
            <a:custGeom>
              <a:gdLst>
                <a:gd name="connsiteX0" fmla="*/ 10080 w 50517"/>
                <a:gd name="connsiteY0" fmla="*/ 0 h 51981"/>
                <a:gd name="connsiteX1" fmla="*/ 50517 w 50517"/>
                <a:gd name="connsiteY1" fmla="*/ 51626 h 51981"/>
                <a:gd name="connsiteX2" fmla="*/ 703 w 50517"/>
                <a:gd name="connsiteY2" fmla="*/ 7779 h 51981"/>
                <a:gd name="connsiteX3" fmla="*/ 10080 w 50517"/>
                <a:gd name="connsiteY3" fmla="*/ 0 h 51981"/>
              </a:gdLst>
              <a:cxnLst>
                <a:cxn ang="0">
                  <a:pos x="connsiteX0" y="connsiteY0"/>
                </a:cxn>
                <a:cxn ang="0">
                  <a:pos x="connsiteX1" y="connsiteY1"/>
                </a:cxn>
                <a:cxn ang="0">
                  <a:pos x="connsiteX2" y="connsiteY2"/>
                </a:cxn>
                <a:cxn ang="0">
                  <a:pos x="connsiteX3" y="connsiteY3"/>
                </a:cxn>
              </a:cxnLst>
              <a:rect l="l" t="t" r="r" b="b"/>
              <a:pathLst>
                <a:path w="50517" h="51981">
                  <a:moveTo>
                    <a:pt x="10080" y="0"/>
                  </a:moveTo>
                  <a:cubicBezTo>
                    <a:pt x="22280" y="15557"/>
                    <a:pt x="34427" y="31114"/>
                    <a:pt x="50517" y="51626"/>
                  </a:cubicBezTo>
                  <a:cubicBezTo>
                    <a:pt x="6190" y="54130"/>
                    <a:pt x="-2867" y="43794"/>
                    <a:pt x="703" y="7779"/>
                  </a:cubicBezTo>
                  <a:cubicBezTo>
                    <a:pt x="3846" y="5168"/>
                    <a:pt x="6936" y="2557"/>
                    <a:pt x="1008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0" name="任意多边形: 形状 679"/>
            <p:cNvSpPr/>
            <p:nvPr/>
          </p:nvSpPr>
          <p:spPr>
            <a:xfrm>
              <a:off x="11421178" y="5754779"/>
              <a:ext cx="68888" cy="73949"/>
            </a:xfrm>
            <a:custGeom>
              <a:gdLst>
                <a:gd name="connsiteX0" fmla="*/ 60257 w 68888"/>
                <a:gd name="connsiteY0" fmla="*/ 73949 h 73949"/>
                <a:gd name="connsiteX1" fmla="*/ 0 w 68888"/>
                <a:gd name="connsiteY1" fmla="*/ 7406 h 73949"/>
                <a:gd name="connsiteX2" fmla="*/ 7779 w 68888"/>
                <a:gd name="connsiteY2" fmla="*/ 0 h 73949"/>
                <a:gd name="connsiteX3" fmla="*/ 68888 w 68888"/>
                <a:gd name="connsiteY3" fmla="*/ 65851 h 73949"/>
                <a:gd name="connsiteX4" fmla="*/ 60257 w 68888"/>
                <a:gd name="connsiteY4" fmla="*/ 73949 h 739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888" h="73949">
                  <a:moveTo>
                    <a:pt x="60257" y="73949"/>
                  </a:moveTo>
                  <a:cubicBezTo>
                    <a:pt x="40172" y="51786"/>
                    <a:pt x="20086" y="29569"/>
                    <a:pt x="0" y="7406"/>
                  </a:cubicBezTo>
                  <a:cubicBezTo>
                    <a:pt x="2611" y="4955"/>
                    <a:pt x="5168" y="2451"/>
                    <a:pt x="7779" y="0"/>
                  </a:cubicBezTo>
                  <a:cubicBezTo>
                    <a:pt x="39000" y="11295"/>
                    <a:pt x="53225" y="39319"/>
                    <a:pt x="68888" y="65851"/>
                  </a:cubicBezTo>
                  <a:cubicBezTo>
                    <a:pt x="66011" y="68515"/>
                    <a:pt x="63134" y="71232"/>
                    <a:pt x="60257" y="739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1" name="任意多边形: 形状 680"/>
            <p:cNvSpPr/>
            <p:nvPr/>
          </p:nvSpPr>
          <p:spPr>
            <a:xfrm>
              <a:off x="11336467" y="5709012"/>
              <a:ext cx="58924" cy="60045"/>
            </a:xfrm>
            <a:custGeom>
              <a:gdLst>
                <a:gd name="connsiteX0" fmla="*/ 50560 w 58924"/>
                <a:gd name="connsiteY0" fmla="*/ 60046 h 60045"/>
                <a:gd name="connsiteX1" fmla="*/ 0 w 58924"/>
                <a:gd name="connsiteY1" fmla="*/ 2 h 60045"/>
                <a:gd name="connsiteX2" fmla="*/ 58925 w 58924"/>
                <a:gd name="connsiteY2" fmla="*/ 52907 h 60045"/>
                <a:gd name="connsiteX3" fmla="*/ 50560 w 58924"/>
                <a:gd name="connsiteY3" fmla="*/ 60046 h 60045"/>
              </a:gdLst>
              <a:cxnLst>
                <a:cxn ang="0">
                  <a:pos x="connsiteX0" y="connsiteY0"/>
                </a:cxn>
                <a:cxn ang="0">
                  <a:pos x="connsiteX1" y="connsiteY1"/>
                </a:cxn>
                <a:cxn ang="0">
                  <a:pos x="connsiteX2" y="connsiteY2"/>
                </a:cxn>
                <a:cxn ang="0">
                  <a:pos x="connsiteX3" y="connsiteY3"/>
                </a:cxn>
              </a:cxnLst>
              <a:rect l="l" t="t" r="r" b="b"/>
              <a:pathLst>
                <a:path w="58924" h="60045">
                  <a:moveTo>
                    <a:pt x="50560" y="60046"/>
                  </a:moveTo>
                  <a:cubicBezTo>
                    <a:pt x="33724" y="40013"/>
                    <a:pt x="16889" y="20034"/>
                    <a:pt x="0" y="2"/>
                  </a:cubicBezTo>
                  <a:cubicBezTo>
                    <a:pt x="40438" y="-265"/>
                    <a:pt x="49761" y="26268"/>
                    <a:pt x="58925" y="52907"/>
                  </a:cubicBezTo>
                  <a:cubicBezTo>
                    <a:pt x="56154" y="55304"/>
                    <a:pt x="53384" y="57648"/>
                    <a:pt x="50560" y="600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2" name="任意多边形: 形状 681"/>
            <p:cNvSpPr/>
            <p:nvPr/>
          </p:nvSpPr>
          <p:spPr>
            <a:xfrm>
              <a:off x="8690146" y="3307028"/>
              <a:ext cx="41691" cy="46573"/>
            </a:xfrm>
            <a:custGeom>
              <a:gdLst>
                <a:gd name="connsiteX0" fmla="*/ 502 w 41691"/>
                <a:gd name="connsiteY0" fmla="*/ 71 h 46573"/>
                <a:gd name="connsiteX1" fmla="*/ 41685 w 41691"/>
                <a:gd name="connsiteY1" fmla="*/ 36885 h 46573"/>
                <a:gd name="connsiteX2" fmla="*/ 26394 w 41691"/>
                <a:gd name="connsiteY2" fmla="*/ 46475 h 46573"/>
                <a:gd name="connsiteX3" fmla="*/ 502 w 41691"/>
                <a:gd name="connsiteY3" fmla="*/ 71 h 46573"/>
              </a:gdLst>
              <a:cxnLst>
                <a:cxn ang="0">
                  <a:pos x="connsiteX0" y="connsiteY0"/>
                </a:cxn>
                <a:cxn ang="0">
                  <a:pos x="connsiteX1" y="connsiteY1"/>
                </a:cxn>
                <a:cxn ang="0">
                  <a:pos x="connsiteX2" y="connsiteY2"/>
                </a:cxn>
                <a:cxn ang="0">
                  <a:pos x="connsiteX3" y="connsiteY3"/>
                </a:cxn>
              </a:cxnLst>
              <a:rect l="l" t="t" r="r" b="b"/>
              <a:pathLst>
                <a:path w="41691" h="46573">
                  <a:moveTo>
                    <a:pt x="502" y="71"/>
                  </a:moveTo>
                  <a:cubicBezTo>
                    <a:pt x="29751" y="-1208"/>
                    <a:pt x="39235" y="15042"/>
                    <a:pt x="41685" y="36885"/>
                  </a:cubicBezTo>
                  <a:cubicBezTo>
                    <a:pt x="42005" y="39656"/>
                    <a:pt x="30657" y="47541"/>
                    <a:pt x="26394" y="46475"/>
                  </a:cubicBezTo>
                  <a:cubicBezTo>
                    <a:pt x="3911" y="40828"/>
                    <a:pt x="-1896" y="24099"/>
                    <a:pt x="502" y="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3" name="任意多边形: 形状 682"/>
            <p:cNvSpPr/>
            <p:nvPr/>
          </p:nvSpPr>
          <p:spPr>
            <a:xfrm>
              <a:off x="8305663" y="3392176"/>
              <a:ext cx="40848" cy="41669"/>
            </a:xfrm>
            <a:custGeom>
              <a:gdLst>
                <a:gd name="connsiteX0" fmla="*/ 0 w 40848"/>
                <a:gd name="connsiteY0" fmla="*/ 1712 h 41669"/>
                <a:gd name="connsiteX1" fmla="*/ 40651 w 40848"/>
                <a:gd name="connsiteY1" fmla="*/ 39593 h 41669"/>
                <a:gd name="connsiteX2" fmla="*/ 0 w 40848"/>
                <a:gd name="connsiteY2" fmla="*/ 1712 h 41669"/>
              </a:gdLst>
              <a:cxnLst>
                <a:cxn ang="0">
                  <a:pos x="connsiteX0" y="connsiteY0"/>
                </a:cxn>
                <a:cxn ang="0">
                  <a:pos x="connsiteX1" y="connsiteY1"/>
                </a:cxn>
                <a:cxn ang="0">
                  <a:pos x="connsiteX2" y="connsiteY2"/>
                </a:cxn>
              </a:cxnLst>
              <a:rect l="l" t="t" r="r" b="b"/>
              <a:pathLst>
                <a:path w="40848" h="41669">
                  <a:moveTo>
                    <a:pt x="0" y="1712"/>
                  </a:moveTo>
                  <a:cubicBezTo>
                    <a:pt x="35803" y="-3669"/>
                    <a:pt x="42143" y="2245"/>
                    <a:pt x="40651" y="39593"/>
                  </a:cubicBezTo>
                  <a:cubicBezTo>
                    <a:pt x="11561" y="46625"/>
                    <a:pt x="480" y="36236"/>
                    <a:pt x="0" y="17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4" name="任意多边形: 形状 683"/>
            <p:cNvSpPr/>
            <p:nvPr/>
          </p:nvSpPr>
          <p:spPr>
            <a:xfrm>
              <a:off x="7487285" y="3790700"/>
              <a:ext cx="45092" cy="55675"/>
            </a:xfrm>
            <a:custGeom>
              <a:gdLst>
                <a:gd name="connsiteX0" fmla="*/ 22145 w 45092"/>
                <a:gd name="connsiteY0" fmla="*/ 0 h 55675"/>
                <a:gd name="connsiteX1" fmla="*/ 45001 w 45092"/>
                <a:gd name="connsiteY1" fmla="*/ 37188 h 55675"/>
                <a:gd name="connsiteX2" fmla="*/ 29177 w 45092"/>
                <a:gd name="connsiteY2" fmla="*/ 55675 h 55675"/>
                <a:gd name="connsiteX3" fmla="*/ 88 w 45092"/>
                <a:gd name="connsiteY3" fmla="*/ 26745 h 55675"/>
                <a:gd name="connsiteX4" fmla="*/ 22145 w 45092"/>
                <a:gd name="connsiteY4" fmla="*/ 0 h 556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092" h="55675">
                  <a:moveTo>
                    <a:pt x="22145" y="0"/>
                  </a:moveTo>
                  <a:cubicBezTo>
                    <a:pt x="33013" y="16676"/>
                    <a:pt x="41804" y="26106"/>
                    <a:pt x="45001" y="37188"/>
                  </a:cubicBezTo>
                  <a:cubicBezTo>
                    <a:pt x="46226" y="41450"/>
                    <a:pt x="34825" y="49388"/>
                    <a:pt x="29177" y="55675"/>
                  </a:cubicBezTo>
                  <a:cubicBezTo>
                    <a:pt x="19161" y="46298"/>
                    <a:pt x="8239" y="37561"/>
                    <a:pt x="88" y="26745"/>
                  </a:cubicBezTo>
                  <a:cubicBezTo>
                    <a:pt x="-1138" y="25094"/>
                    <a:pt x="10690" y="13639"/>
                    <a:pt x="2214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5" name="任意多边形: 形状 684"/>
            <p:cNvSpPr/>
            <p:nvPr/>
          </p:nvSpPr>
          <p:spPr>
            <a:xfrm>
              <a:off x="6881168" y="4141639"/>
              <a:ext cx="41565" cy="54982"/>
            </a:xfrm>
            <a:custGeom>
              <a:gdLst>
                <a:gd name="connsiteX0" fmla="*/ 17700 w 41565"/>
                <a:gd name="connsiteY0" fmla="*/ 54983 h 54982"/>
                <a:gd name="connsiteX1" fmla="*/ 12 w 41565"/>
                <a:gd name="connsiteY1" fmla="*/ 19606 h 54982"/>
                <a:gd name="connsiteX2" fmla="*/ 16954 w 41565"/>
                <a:gd name="connsiteY2" fmla="*/ 0 h 54982"/>
                <a:gd name="connsiteX3" fmla="*/ 41462 w 41565"/>
                <a:gd name="connsiteY3" fmla="*/ 28823 h 54982"/>
                <a:gd name="connsiteX4" fmla="*/ 17700 w 41565"/>
                <a:gd name="connsiteY4" fmla="*/ 54983 h 549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565" h="54982">
                  <a:moveTo>
                    <a:pt x="17700" y="54983"/>
                  </a:moveTo>
                  <a:cubicBezTo>
                    <a:pt x="9069" y="38839"/>
                    <a:pt x="651" y="29463"/>
                    <a:pt x="12" y="19606"/>
                  </a:cubicBezTo>
                  <a:cubicBezTo>
                    <a:pt x="-414" y="13479"/>
                    <a:pt x="10934" y="6553"/>
                    <a:pt x="16954" y="0"/>
                  </a:cubicBezTo>
                  <a:cubicBezTo>
                    <a:pt x="25478" y="9377"/>
                    <a:pt x="35601" y="17955"/>
                    <a:pt x="41462" y="28823"/>
                  </a:cubicBezTo>
                  <a:cubicBezTo>
                    <a:pt x="42847" y="31381"/>
                    <a:pt x="30060" y="41610"/>
                    <a:pt x="17700" y="549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6" name="任意多边形: 形状 685"/>
            <p:cNvSpPr/>
            <p:nvPr/>
          </p:nvSpPr>
          <p:spPr>
            <a:xfrm>
              <a:off x="7614476" y="3641498"/>
              <a:ext cx="42755" cy="52822"/>
            </a:xfrm>
            <a:custGeom>
              <a:gdLst>
                <a:gd name="connsiteX0" fmla="*/ 25963 w 42755"/>
                <a:gd name="connsiteY0" fmla="*/ 52823 h 52822"/>
                <a:gd name="connsiteX1" fmla="*/ 70 w 42755"/>
                <a:gd name="connsiteY1" fmla="*/ 16115 h 52822"/>
                <a:gd name="connsiteX2" fmla="*/ 15094 w 42755"/>
                <a:gd name="connsiteY2" fmla="*/ 25 h 52822"/>
                <a:gd name="connsiteX3" fmla="*/ 42532 w 42755"/>
                <a:gd name="connsiteY3" fmla="*/ 25705 h 52822"/>
                <a:gd name="connsiteX4" fmla="*/ 25963 w 42755"/>
                <a:gd name="connsiteY4" fmla="*/ 52823 h 528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755" h="52822">
                  <a:moveTo>
                    <a:pt x="25963" y="52823"/>
                  </a:moveTo>
                  <a:cubicBezTo>
                    <a:pt x="13869" y="36520"/>
                    <a:pt x="5025" y="27196"/>
                    <a:pt x="70" y="16115"/>
                  </a:cubicBezTo>
                  <a:cubicBezTo>
                    <a:pt x="-1155" y="13344"/>
                    <a:pt x="14135" y="-668"/>
                    <a:pt x="15094" y="25"/>
                  </a:cubicBezTo>
                  <a:cubicBezTo>
                    <a:pt x="25324" y="7271"/>
                    <a:pt x="35553" y="15475"/>
                    <a:pt x="42532" y="25705"/>
                  </a:cubicBezTo>
                  <a:cubicBezTo>
                    <a:pt x="44344" y="28369"/>
                    <a:pt x="34807" y="38811"/>
                    <a:pt x="25963" y="528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7" name="任意多边形: 形状 686"/>
            <p:cNvSpPr/>
            <p:nvPr/>
          </p:nvSpPr>
          <p:spPr>
            <a:xfrm>
              <a:off x="9997920" y="4022937"/>
              <a:ext cx="54076" cy="55302"/>
            </a:xfrm>
            <a:custGeom>
              <a:gdLst>
                <a:gd name="connsiteX0" fmla="*/ 0 w 54076"/>
                <a:gd name="connsiteY0" fmla="*/ 0 h 55302"/>
                <a:gd name="connsiteX1" fmla="*/ 54077 w 54076"/>
                <a:gd name="connsiteY1" fmla="*/ 55302 h 55302"/>
                <a:gd name="connsiteX2" fmla="*/ 0 w 54076"/>
                <a:gd name="connsiteY2" fmla="*/ 0 h 55302"/>
              </a:gdLst>
              <a:cxnLst>
                <a:cxn ang="0">
                  <a:pos x="connsiteX0" y="connsiteY0"/>
                </a:cxn>
                <a:cxn ang="0">
                  <a:pos x="connsiteX1" y="connsiteY1"/>
                </a:cxn>
                <a:cxn ang="0">
                  <a:pos x="connsiteX2" y="connsiteY2"/>
                </a:cxn>
              </a:cxnLst>
              <a:rect l="l" t="t" r="r" b="b"/>
              <a:pathLst>
                <a:path w="54076" h="55301">
                  <a:moveTo>
                    <a:pt x="0" y="0"/>
                  </a:moveTo>
                  <a:cubicBezTo>
                    <a:pt x="39319" y="320"/>
                    <a:pt x="31967" y="36389"/>
                    <a:pt x="54077" y="55302"/>
                  </a:cubicBezTo>
                  <a:cubicBezTo>
                    <a:pt x="13319" y="54450"/>
                    <a:pt x="693" y="3590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8" name="任意多边形: 形状 687"/>
            <p:cNvSpPr/>
            <p:nvPr/>
          </p:nvSpPr>
          <p:spPr>
            <a:xfrm>
              <a:off x="6783782" y="4499271"/>
              <a:ext cx="46144" cy="38732"/>
            </a:xfrm>
            <a:custGeom>
              <a:gdLst>
                <a:gd name="connsiteX0" fmla="*/ 46145 w 46144"/>
                <a:gd name="connsiteY0" fmla="*/ 36890 h 38732"/>
                <a:gd name="connsiteX1" fmla="*/ 113 w 46144"/>
                <a:gd name="connsiteY1" fmla="*/ 20267 h 38732"/>
                <a:gd name="connsiteX2" fmla="*/ 12580 w 46144"/>
                <a:gd name="connsiteY2" fmla="*/ 767 h 38732"/>
                <a:gd name="connsiteX3" fmla="*/ 46145 w 46144"/>
                <a:gd name="connsiteY3" fmla="*/ 36890 h 38732"/>
              </a:gdLst>
              <a:cxnLst>
                <a:cxn ang="0">
                  <a:pos x="connsiteX0" y="connsiteY0"/>
                </a:cxn>
                <a:cxn ang="0">
                  <a:pos x="connsiteX1" y="connsiteY1"/>
                </a:cxn>
                <a:cxn ang="0">
                  <a:pos x="connsiteX2" y="connsiteY2"/>
                </a:cxn>
                <a:cxn ang="0">
                  <a:pos x="connsiteX3" y="connsiteY3"/>
                </a:cxn>
              </a:cxnLst>
              <a:rect l="l" t="t" r="r" b="b"/>
              <a:pathLst>
                <a:path w="46144" h="38732">
                  <a:moveTo>
                    <a:pt x="46145" y="36890"/>
                  </a:moveTo>
                  <a:cubicBezTo>
                    <a:pt x="26059" y="36517"/>
                    <a:pt x="5707" y="47385"/>
                    <a:pt x="113" y="20267"/>
                  </a:cubicBezTo>
                  <a:cubicBezTo>
                    <a:pt x="-1059" y="14566"/>
                    <a:pt x="7146" y="1780"/>
                    <a:pt x="12580" y="767"/>
                  </a:cubicBezTo>
                  <a:cubicBezTo>
                    <a:pt x="35649" y="-3495"/>
                    <a:pt x="44706" y="10197"/>
                    <a:pt x="46145" y="368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9" name="任意多边形: 形状 688"/>
            <p:cNvSpPr/>
            <p:nvPr/>
          </p:nvSpPr>
          <p:spPr>
            <a:xfrm>
              <a:off x="10099307" y="4073604"/>
              <a:ext cx="42302" cy="55621"/>
            </a:xfrm>
            <a:custGeom>
              <a:gdLst>
                <a:gd name="connsiteX0" fmla="*/ 0 w 42302"/>
                <a:gd name="connsiteY0" fmla="*/ 0 h 55621"/>
                <a:gd name="connsiteX1" fmla="*/ 41183 w 42302"/>
                <a:gd name="connsiteY1" fmla="*/ 55622 h 55621"/>
                <a:gd name="connsiteX2" fmla="*/ 0 w 42302"/>
                <a:gd name="connsiteY2" fmla="*/ 0 h 55621"/>
              </a:gdLst>
              <a:cxnLst>
                <a:cxn ang="0">
                  <a:pos x="connsiteX0" y="connsiteY0"/>
                </a:cxn>
                <a:cxn ang="0">
                  <a:pos x="connsiteX1" y="connsiteY1"/>
                </a:cxn>
                <a:cxn ang="0">
                  <a:pos x="connsiteX2" y="connsiteY2"/>
                </a:cxn>
              </a:cxnLst>
              <a:rect l="l" t="t" r="r" b="b"/>
              <a:pathLst>
                <a:path w="42302" h="55621">
                  <a:moveTo>
                    <a:pt x="0" y="0"/>
                  </a:moveTo>
                  <a:cubicBezTo>
                    <a:pt x="35643" y="6287"/>
                    <a:pt x="46032" y="20405"/>
                    <a:pt x="41183" y="55622"/>
                  </a:cubicBezTo>
                  <a:cubicBezTo>
                    <a:pt x="9643" y="49601"/>
                    <a:pt x="4475" y="2615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0" name="任意多边形: 形状 689"/>
            <p:cNvSpPr/>
            <p:nvPr/>
          </p:nvSpPr>
          <p:spPr>
            <a:xfrm>
              <a:off x="9081172" y="3410457"/>
              <a:ext cx="45978" cy="50035"/>
            </a:xfrm>
            <a:custGeom>
              <a:gdLst>
                <a:gd name="connsiteX0" fmla="*/ 0 w 45978"/>
                <a:gd name="connsiteY0" fmla="*/ 0 h 50035"/>
                <a:gd name="connsiteX1" fmla="*/ 45979 w 45978"/>
                <a:gd name="connsiteY1" fmla="*/ 49921 h 50035"/>
                <a:gd name="connsiteX2" fmla="*/ 0 w 45978"/>
                <a:gd name="connsiteY2" fmla="*/ 0 h 50035"/>
              </a:gdLst>
              <a:cxnLst>
                <a:cxn ang="0">
                  <a:pos x="connsiteX0" y="connsiteY0"/>
                </a:cxn>
                <a:cxn ang="0">
                  <a:pos x="connsiteX1" y="connsiteY1"/>
                </a:cxn>
                <a:cxn ang="0">
                  <a:pos x="connsiteX2" y="connsiteY2"/>
                </a:cxn>
              </a:cxnLst>
              <a:rect l="l" t="t" r="r" b="b"/>
              <a:pathLst>
                <a:path w="45978" h="50035">
                  <a:moveTo>
                    <a:pt x="0" y="0"/>
                  </a:moveTo>
                  <a:cubicBezTo>
                    <a:pt x="38733" y="3570"/>
                    <a:pt x="44487" y="23229"/>
                    <a:pt x="45979" y="49921"/>
                  </a:cubicBezTo>
                  <a:cubicBezTo>
                    <a:pt x="8578" y="51946"/>
                    <a:pt x="9111" y="2669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1" name="任意多边形: 形状 690"/>
            <p:cNvSpPr/>
            <p:nvPr/>
          </p:nvSpPr>
          <p:spPr>
            <a:xfrm>
              <a:off x="11190166" y="5431917"/>
              <a:ext cx="64838" cy="73203"/>
            </a:xfrm>
            <a:custGeom>
              <a:gdLst>
                <a:gd name="connsiteX0" fmla="*/ 51200 w 64838"/>
                <a:gd name="connsiteY0" fmla="*/ 73204 h 73203"/>
                <a:gd name="connsiteX1" fmla="*/ 0 w 64838"/>
                <a:gd name="connsiteY1" fmla="*/ 10070 h 73203"/>
                <a:gd name="connsiteX2" fmla="*/ 11614 w 64838"/>
                <a:gd name="connsiteY2" fmla="*/ 0 h 73203"/>
                <a:gd name="connsiteX3" fmla="*/ 64839 w 64838"/>
                <a:gd name="connsiteY3" fmla="*/ 61482 h 73203"/>
                <a:gd name="connsiteX4" fmla="*/ 51200 w 64838"/>
                <a:gd name="connsiteY4" fmla="*/ 73204 h 732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838" h="73203">
                  <a:moveTo>
                    <a:pt x="51200" y="73204"/>
                  </a:moveTo>
                  <a:cubicBezTo>
                    <a:pt x="34151" y="52159"/>
                    <a:pt x="17102" y="31114"/>
                    <a:pt x="0" y="10070"/>
                  </a:cubicBezTo>
                  <a:cubicBezTo>
                    <a:pt x="3889" y="6713"/>
                    <a:pt x="7725" y="3357"/>
                    <a:pt x="11614" y="0"/>
                  </a:cubicBezTo>
                  <a:cubicBezTo>
                    <a:pt x="29356" y="20512"/>
                    <a:pt x="47097" y="40970"/>
                    <a:pt x="64839" y="61482"/>
                  </a:cubicBezTo>
                  <a:cubicBezTo>
                    <a:pt x="60310" y="65372"/>
                    <a:pt x="55728" y="69314"/>
                    <a:pt x="51200" y="73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2" name="任意多边形: 形状 691"/>
            <p:cNvSpPr/>
            <p:nvPr/>
          </p:nvSpPr>
          <p:spPr>
            <a:xfrm>
              <a:off x="10563142" y="4665838"/>
              <a:ext cx="53916" cy="60736"/>
            </a:xfrm>
            <a:custGeom>
              <a:gdLst>
                <a:gd name="connsiteX0" fmla="*/ 0 w 53916"/>
                <a:gd name="connsiteY0" fmla="*/ 0 h 60736"/>
                <a:gd name="connsiteX1" fmla="*/ 53917 w 53916"/>
                <a:gd name="connsiteY1" fmla="*/ 60736 h 60736"/>
                <a:gd name="connsiteX2" fmla="*/ 0 w 53916"/>
                <a:gd name="connsiteY2" fmla="*/ 0 h 60736"/>
              </a:gdLst>
              <a:cxnLst>
                <a:cxn ang="0">
                  <a:pos x="connsiteX0" y="connsiteY0"/>
                </a:cxn>
                <a:cxn ang="0">
                  <a:pos x="connsiteX1" y="connsiteY1"/>
                </a:cxn>
                <a:cxn ang="0">
                  <a:pos x="connsiteX2" y="connsiteY2"/>
                </a:cxn>
              </a:cxnLst>
              <a:rect l="l" t="t" r="r" b="b"/>
              <a:pathLst>
                <a:path w="53916" h="60736">
                  <a:moveTo>
                    <a:pt x="0" y="0"/>
                  </a:moveTo>
                  <a:cubicBezTo>
                    <a:pt x="40278" y="2344"/>
                    <a:pt x="44220" y="29835"/>
                    <a:pt x="53917" y="60736"/>
                  </a:cubicBezTo>
                  <a:cubicBezTo>
                    <a:pt x="18967" y="52425"/>
                    <a:pt x="11881" y="2690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3" name="任意多边形: 形状 692"/>
            <p:cNvSpPr/>
            <p:nvPr/>
          </p:nvSpPr>
          <p:spPr>
            <a:xfrm>
              <a:off x="6184628" y="6014505"/>
              <a:ext cx="46715" cy="44542"/>
            </a:xfrm>
            <a:custGeom>
              <a:gdLst>
                <a:gd name="connsiteX0" fmla="*/ 25094 w 46715"/>
                <a:gd name="connsiteY0" fmla="*/ 44542 h 44542"/>
                <a:gd name="connsiteX1" fmla="*/ 0 w 46715"/>
                <a:gd name="connsiteY1" fmla="*/ 16519 h 44542"/>
                <a:gd name="connsiteX2" fmla="*/ 24454 w 46715"/>
                <a:gd name="connsiteY2" fmla="*/ 162 h 44542"/>
                <a:gd name="connsiteX3" fmla="*/ 46671 w 46715"/>
                <a:gd name="connsiteY3" fmla="*/ 23764 h 44542"/>
                <a:gd name="connsiteX4" fmla="*/ 25094 w 46715"/>
                <a:gd name="connsiteY4" fmla="*/ 44542 h 445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15" h="44542">
                  <a:moveTo>
                    <a:pt x="25094" y="44542"/>
                  </a:moveTo>
                  <a:cubicBezTo>
                    <a:pt x="14758" y="32981"/>
                    <a:pt x="7406" y="24777"/>
                    <a:pt x="0" y="16519"/>
                  </a:cubicBezTo>
                  <a:cubicBezTo>
                    <a:pt x="8311" y="10605"/>
                    <a:pt x="18274" y="-1543"/>
                    <a:pt x="24454" y="162"/>
                  </a:cubicBezTo>
                  <a:cubicBezTo>
                    <a:pt x="33565" y="2666"/>
                    <a:pt x="40864" y="14494"/>
                    <a:pt x="46671" y="23764"/>
                  </a:cubicBezTo>
                  <a:cubicBezTo>
                    <a:pt x="47524" y="25096"/>
                    <a:pt x="35909" y="34260"/>
                    <a:pt x="25094" y="445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4" name="任意多边形: 形状 693"/>
            <p:cNvSpPr/>
            <p:nvPr/>
          </p:nvSpPr>
          <p:spPr>
            <a:xfrm>
              <a:off x="8827681" y="3339385"/>
              <a:ext cx="36841" cy="47630"/>
            </a:xfrm>
            <a:custGeom>
              <a:gdLst>
                <a:gd name="connsiteX0" fmla="*/ 1435 w 36841"/>
                <a:gd name="connsiteY0" fmla="*/ 0 h 47630"/>
                <a:gd name="connsiteX1" fmla="*/ 35479 w 36841"/>
                <a:gd name="connsiteY1" fmla="*/ 47630 h 47630"/>
                <a:gd name="connsiteX2" fmla="*/ 1435 w 36841"/>
                <a:gd name="connsiteY2" fmla="*/ 0 h 47630"/>
              </a:gdLst>
              <a:cxnLst>
                <a:cxn ang="0">
                  <a:pos x="connsiteX0" y="connsiteY0"/>
                </a:cxn>
                <a:cxn ang="0">
                  <a:pos x="connsiteX1" y="connsiteY1"/>
                </a:cxn>
                <a:cxn ang="0">
                  <a:pos x="connsiteX2" y="connsiteY2"/>
                </a:cxn>
              </a:cxnLst>
              <a:rect l="l" t="t" r="r" b="b"/>
              <a:pathLst>
                <a:path w="36841" h="47630">
                  <a:moveTo>
                    <a:pt x="1435" y="0"/>
                  </a:moveTo>
                  <a:cubicBezTo>
                    <a:pt x="32975" y="4156"/>
                    <a:pt x="40327" y="21364"/>
                    <a:pt x="35479" y="47630"/>
                  </a:cubicBezTo>
                  <a:cubicBezTo>
                    <a:pt x="3086" y="44434"/>
                    <a:pt x="-3413" y="35749"/>
                    <a:pt x="143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5" name="任意多边形: 形状 694"/>
            <p:cNvSpPr/>
            <p:nvPr/>
          </p:nvSpPr>
          <p:spPr>
            <a:xfrm>
              <a:off x="8549302" y="3279195"/>
              <a:ext cx="42638" cy="44854"/>
            </a:xfrm>
            <a:custGeom>
              <a:gdLst>
                <a:gd name="connsiteX0" fmla="*/ 0 w 42638"/>
                <a:gd name="connsiteY0" fmla="*/ 3130 h 44854"/>
                <a:gd name="connsiteX1" fmla="*/ 42516 w 42638"/>
                <a:gd name="connsiteY1" fmla="*/ 26519 h 44854"/>
                <a:gd name="connsiteX2" fmla="*/ 31913 w 42638"/>
                <a:gd name="connsiteY2" fmla="*/ 44686 h 44854"/>
                <a:gd name="connsiteX3" fmla="*/ 0 w 42638"/>
                <a:gd name="connsiteY3" fmla="*/ 3130 h 44854"/>
              </a:gdLst>
              <a:cxnLst>
                <a:cxn ang="0">
                  <a:pos x="connsiteX0" y="connsiteY0"/>
                </a:cxn>
                <a:cxn ang="0">
                  <a:pos x="connsiteX1" y="connsiteY1"/>
                </a:cxn>
                <a:cxn ang="0">
                  <a:pos x="connsiteX2" y="connsiteY2"/>
                </a:cxn>
                <a:cxn ang="0">
                  <a:pos x="connsiteX3" y="connsiteY3"/>
                </a:cxn>
              </a:cxnLst>
              <a:rect l="l" t="t" r="r" b="b"/>
              <a:pathLst>
                <a:path w="42638" h="44854">
                  <a:moveTo>
                    <a:pt x="0" y="3130"/>
                  </a:moveTo>
                  <a:cubicBezTo>
                    <a:pt x="27864" y="-6407"/>
                    <a:pt x="38306" y="7126"/>
                    <a:pt x="42516" y="26519"/>
                  </a:cubicBezTo>
                  <a:cubicBezTo>
                    <a:pt x="43688" y="31846"/>
                    <a:pt x="36176" y="44313"/>
                    <a:pt x="31913" y="44686"/>
                  </a:cubicBezTo>
                  <a:cubicBezTo>
                    <a:pt x="2770" y="47137"/>
                    <a:pt x="7672" y="22310"/>
                    <a:pt x="0" y="31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6" name="任意多边形: 形状 695"/>
            <p:cNvSpPr/>
            <p:nvPr/>
          </p:nvSpPr>
          <p:spPr>
            <a:xfrm>
              <a:off x="8007735" y="3348574"/>
              <a:ext cx="37126" cy="40880"/>
            </a:xfrm>
            <a:custGeom>
              <a:gdLst>
                <a:gd name="connsiteX0" fmla="*/ 0 w 37126"/>
                <a:gd name="connsiteY0" fmla="*/ 2319 h 40880"/>
                <a:gd name="connsiteX1" fmla="*/ 36548 w 37126"/>
                <a:gd name="connsiteY1" fmla="*/ 39240 h 40880"/>
                <a:gd name="connsiteX2" fmla="*/ 0 w 37126"/>
                <a:gd name="connsiteY2" fmla="*/ 2319 h 40880"/>
              </a:gdLst>
              <a:cxnLst>
                <a:cxn ang="0">
                  <a:pos x="connsiteX0" y="connsiteY0"/>
                </a:cxn>
                <a:cxn ang="0">
                  <a:pos x="connsiteX1" y="connsiteY1"/>
                </a:cxn>
                <a:cxn ang="0">
                  <a:pos x="connsiteX2" y="connsiteY2"/>
                </a:cxn>
              </a:cxnLst>
              <a:rect l="l" t="t" r="r" b="b"/>
              <a:pathLst>
                <a:path w="37126" h="40880">
                  <a:moveTo>
                    <a:pt x="0" y="2319"/>
                  </a:moveTo>
                  <a:cubicBezTo>
                    <a:pt x="36069" y="-3542"/>
                    <a:pt x="38786" y="-665"/>
                    <a:pt x="36548" y="39240"/>
                  </a:cubicBezTo>
                  <a:cubicBezTo>
                    <a:pt x="6393" y="44195"/>
                    <a:pt x="1545" y="39560"/>
                    <a:pt x="0" y="23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7" name="任意多边形: 形状 696"/>
            <p:cNvSpPr/>
            <p:nvPr/>
          </p:nvSpPr>
          <p:spPr>
            <a:xfrm>
              <a:off x="7150824" y="3791499"/>
              <a:ext cx="39506" cy="55035"/>
            </a:xfrm>
            <a:custGeom>
              <a:gdLst>
                <a:gd name="connsiteX0" fmla="*/ 19281 w 39506"/>
                <a:gd name="connsiteY0" fmla="*/ 55036 h 55035"/>
                <a:gd name="connsiteX1" fmla="*/ 47 w 39506"/>
                <a:gd name="connsiteY1" fmla="*/ 18594 h 55035"/>
                <a:gd name="connsiteX2" fmla="*/ 15604 w 39506"/>
                <a:gd name="connsiteY2" fmla="*/ 0 h 55035"/>
                <a:gd name="connsiteX3" fmla="*/ 39366 w 39506"/>
                <a:gd name="connsiteY3" fmla="*/ 29569 h 55035"/>
                <a:gd name="connsiteX4" fmla="*/ 19281 w 39506"/>
                <a:gd name="connsiteY4" fmla="*/ 55036 h 550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506" h="55035">
                  <a:moveTo>
                    <a:pt x="19281" y="55036"/>
                  </a:moveTo>
                  <a:cubicBezTo>
                    <a:pt x="9957" y="38413"/>
                    <a:pt x="1806" y="29036"/>
                    <a:pt x="47" y="18594"/>
                  </a:cubicBezTo>
                  <a:cubicBezTo>
                    <a:pt x="-805" y="13426"/>
                    <a:pt x="10063" y="6287"/>
                    <a:pt x="15604" y="0"/>
                  </a:cubicBezTo>
                  <a:cubicBezTo>
                    <a:pt x="23862" y="9697"/>
                    <a:pt x="33506" y="18594"/>
                    <a:pt x="39366" y="29569"/>
                  </a:cubicBezTo>
                  <a:cubicBezTo>
                    <a:pt x="40858" y="32286"/>
                    <a:pt x="30203" y="41557"/>
                    <a:pt x="19281" y="550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8" name="任意多边形: 形状 697"/>
            <p:cNvSpPr/>
            <p:nvPr/>
          </p:nvSpPr>
          <p:spPr>
            <a:xfrm>
              <a:off x="7280280" y="3618773"/>
              <a:ext cx="42677" cy="47044"/>
            </a:xfrm>
            <a:custGeom>
              <a:gdLst>
                <a:gd name="connsiteX0" fmla="*/ 1228 w 42677"/>
                <a:gd name="connsiteY0" fmla="*/ 0 h 47044"/>
                <a:gd name="connsiteX1" fmla="*/ 42678 w 42677"/>
                <a:gd name="connsiteY1" fmla="*/ 28184 h 47044"/>
                <a:gd name="connsiteX2" fmla="*/ 26961 w 42677"/>
                <a:gd name="connsiteY2" fmla="*/ 47044 h 47044"/>
                <a:gd name="connsiteX3" fmla="*/ 1228 w 42677"/>
                <a:gd name="connsiteY3" fmla="*/ 0 h 47044"/>
              </a:gdLst>
              <a:cxnLst>
                <a:cxn ang="0">
                  <a:pos x="connsiteX0" y="connsiteY0"/>
                </a:cxn>
                <a:cxn ang="0">
                  <a:pos x="connsiteX1" y="connsiteY1"/>
                </a:cxn>
                <a:cxn ang="0">
                  <a:pos x="connsiteX2" y="connsiteY2"/>
                </a:cxn>
                <a:cxn ang="0">
                  <a:pos x="connsiteX3" y="connsiteY3"/>
                </a:cxn>
              </a:cxnLst>
              <a:rect l="l" t="t" r="r" b="b"/>
              <a:pathLst>
                <a:path w="42677" h="47044">
                  <a:moveTo>
                    <a:pt x="1228" y="0"/>
                  </a:moveTo>
                  <a:cubicBezTo>
                    <a:pt x="18916" y="12041"/>
                    <a:pt x="30797" y="20139"/>
                    <a:pt x="42678" y="28184"/>
                  </a:cubicBezTo>
                  <a:cubicBezTo>
                    <a:pt x="37456" y="34790"/>
                    <a:pt x="32235" y="47044"/>
                    <a:pt x="26961" y="47044"/>
                  </a:cubicBezTo>
                  <a:cubicBezTo>
                    <a:pt x="6342" y="47097"/>
                    <a:pt x="-3674" y="34844"/>
                    <a:pt x="122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9" name="任意多边形: 形状 698"/>
            <p:cNvSpPr/>
            <p:nvPr/>
          </p:nvSpPr>
          <p:spPr>
            <a:xfrm>
              <a:off x="10052346" y="3930294"/>
              <a:ext cx="45735" cy="54442"/>
            </a:xfrm>
            <a:custGeom>
              <a:gdLst>
                <a:gd name="connsiteX0" fmla="*/ 33269 w 45735"/>
                <a:gd name="connsiteY0" fmla="*/ 54443 h 54442"/>
                <a:gd name="connsiteX1" fmla="*/ 1143 w 45735"/>
                <a:gd name="connsiteY1" fmla="*/ 16722 h 54442"/>
                <a:gd name="connsiteX2" fmla="*/ 3220 w 45735"/>
                <a:gd name="connsiteY2" fmla="*/ 1325 h 54442"/>
                <a:gd name="connsiteX3" fmla="*/ 19843 w 45735"/>
                <a:gd name="connsiteY3" fmla="*/ 2923 h 54442"/>
                <a:gd name="connsiteX4" fmla="*/ 45736 w 45735"/>
                <a:gd name="connsiteY4" fmla="*/ 45652 h 54442"/>
                <a:gd name="connsiteX5" fmla="*/ 33269 w 45735"/>
                <a:gd name="connsiteY5" fmla="*/ 54443 h 544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35" h="54442">
                  <a:moveTo>
                    <a:pt x="33269" y="54443"/>
                  </a:moveTo>
                  <a:cubicBezTo>
                    <a:pt x="22400" y="41976"/>
                    <a:pt x="10892" y="29988"/>
                    <a:pt x="1143" y="16722"/>
                  </a:cubicBezTo>
                  <a:cubicBezTo>
                    <a:pt x="-1255" y="13472"/>
                    <a:pt x="450" y="2710"/>
                    <a:pt x="3220" y="1325"/>
                  </a:cubicBezTo>
                  <a:cubicBezTo>
                    <a:pt x="7643" y="-913"/>
                    <a:pt x="17552" y="-274"/>
                    <a:pt x="19843" y="2923"/>
                  </a:cubicBezTo>
                  <a:cubicBezTo>
                    <a:pt x="29540" y="16402"/>
                    <a:pt x="37265" y="31267"/>
                    <a:pt x="45736" y="45652"/>
                  </a:cubicBezTo>
                  <a:cubicBezTo>
                    <a:pt x="41580" y="48529"/>
                    <a:pt x="37425" y="51459"/>
                    <a:pt x="33269" y="544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0" name="任意多边形: 形状 699"/>
            <p:cNvSpPr/>
            <p:nvPr/>
          </p:nvSpPr>
          <p:spPr>
            <a:xfrm>
              <a:off x="6135506" y="5835506"/>
              <a:ext cx="45978" cy="44687"/>
            </a:xfrm>
            <a:custGeom>
              <a:gdLst>
                <a:gd name="connsiteX0" fmla="*/ 20991 w 45978"/>
                <a:gd name="connsiteY0" fmla="*/ 44688 h 44687"/>
                <a:gd name="connsiteX1" fmla="*/ 0 w 45978"/>
                <a:gd name="connsiteY1" fmla="*/ 15385 h 44687"/>
                <a:gd name="connsiteX2" fmla="*/ 23389 w 45978"/>
                <a:gd name="connsiteY2" fmla="*/ 95 h 44687"/>
                <a:gd name="connsiteX3" fmla="*/ 45979 w 45978"/>
                <a:gd name="connsiteY3" fmla="*/ 20287 h 44687"/>
                <a:gd name="connsiteX4" fmla="*/ 20991 w 45978"/>
                <a:gd name="connsiteY4" fmla="*/ 44688 h 446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978" h="44687">
                  <a:moveTo>
                    <a:pt x="20991" y="44688"/>
                  </a:moveTo>
                  <a:cubicBezTo>
                    <a:pt x="11721" y="31742"/>
                    <a:pt x="5861" y="23537"/>
                    <a:pt x="0" y="15385"/>
                  </a:cubicBezTo>
                  <a:cubicBezTo>
                    <a:pt x="7885" y="9845"/>
                    <a:pt x="16782" y="-1131"/>
                    <a:pt x="23389" y="95"/>
                  </a:cubicBezTo>
                  <a:cubicBezTo>
                    <a:pt x="31860" y="1693"/>
                    <a:pt x="38520" y="13094"/>
                    <a:pt x="45979" y="20287"/>
                  </a:cubicBezTo>
                  <a:cubicBezTo>
                    <a:pt x="39372" y="26733"/>
                    <a:pt x="32712" y="33234"/>
                    <a:pt x="20991" y="446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1" name="任意多边形: 形状 700"/>
            <p:cNvSpPr/>
            <p:nvPr/>
          </p:nvSpPr>
          <p:spPr>
            <a:xfrm>
              <a:off x="6197435" y="6765402"/>
              <a:ext cx="43667" cy="43940"/>
            </a:xfrm>
            <a:custGeom>
              <a:gdLst>
                <a:gd name="connsiteX0" fmla="*/ 2963 w 43667"/>
                <a:gd name="connsiteY0" fmla="*/ 0 h 43940"/>
                <a:gd name="connsiteX1" fmla="*/ 43667 w 43667"/>
                <a:gd name="connsiteY1" fmla="*/ 25414 h 43940"/>
                <a:gd name="connsiteX2" fmla="*/ 22463 w 43667"/>
                <a:gd name="connsiteY2" fmla="*/ 43794 h 43940"/>
                <a:gd name="connsiteX3" fmla="*/ 2963 w 43667"/>
                <a:gd name="connsiteY3" fmla="*/ 0 h 43940"/>
              </a:gdLst>
              <a:cxnLst>
                <a:cxn ang="0">
                  <a:pos x="connsiteX0" y="connsiteY0"/>
                </a:cxn>
                <a:cxn ang="0">
                  <a:pos x="connsiteX1" y="connsiteY1"/>
                </a:cxn>
                <a:cxn ang="0">
                  <a:pos x="connsiteX2" y="connsiteY2"/>
                </a:cxn>
                <a:cxn ang="0">
                  <a:pos x="connsiteX3" y="connsiteY3"/>
                </a:cxn>
              </a:cxnLst>
              <a:rect l="l" t="t" r="r" b="b"/>
              <a:pathLst>
                <a:path w="43667" h="43940">
                  <a:moveTo>
                    <a:pt x="2963" y="0"/>
                  </a:moveTo>
                  <a:cubicBezTo>
                    <a:pt x="19692" y="10443"/>
                    <a:pt x="31680" y="17901"/>
                    <a:pt x="43667" y="25414"/>
                  </a:cubicBezTo>
                  <a:cubicBezTo>
                    <a:pt x="36635" y="31860"/>
                    <a:pt x="29975" y="43155"/>
                    <a:pt x="22463" y="43794"/>
                  </a:cubicBezTo>
                  <a:cubicBezTo>
                    <a:pt x="885" y="45552"/>
                    <a:pt x="-4016" y="31434"/>
                    <a:pt x="29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2" name="任意多边形: 形状 701"/>
            <p:cNvSpPr/>
            <p:nvPr/>
          </p:nvSpPr>
          <p:spPr>
            <a:xfrm>
              <a:off x="6345100" y="5073411"/>
              <a:ext cx="48216" cy="35927"/>
            </a:xfrm>
            <a:custGeom>
              <a:gdLst>
                <a:gd name="connsiteX0" fmla="*/ 47950 w 48216"/>
                <a:gd name="connsiteY0" fmla="*/ 23070 h 35927"/>
                <a:gd name="connsiteX1" fmla="*/ 25307 w 48216"/>
                <a:gd name="connsiteY1" fmla="*/ 35697 h 35927"/>
                <a:gd name="connsiteX2" fmla="*/ 0 w 48216"/>
                <a:gd name="connsiteY2" fmla="*/ 14439 h 35927"/>
                <a:gd name="connsiteX3" fmla="*/ 22164 w 48216"/>
                <a:gd name="connsiteY3" fmla="*/ 1 h 35927"/>
                <a:gd name="connsiteX4" fmla="*/ 48216 w 48216"/>
                <a:gd name="connsiteY4" fmla="*/ 12095 h 35927"/>
                <a:gd name="connsiteX5" fmla="*/ 47950 w 48216"/>
                <a:gd name="connsiteY5" fmla="*/ 23070 h 359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35927">
                  <a:moveTo>
                    <a:pt x="47950" y="23070"/>
                  </a:moveTo>
                  <a:cubicBezTo>
                    <a:pt x="40278" y="27652"/>
                    <a:pt x="30794" y="37562"/>
                    <a:pt x="25307" y="35697"/>
                  </a:cubicBezTo>
                  <a:cubicBezTo>
                    <a:pt x="15557" y="32340"/>
                    <a:pt x="8311" y="21898"/>
                    <a:pt x="0" y="14439"/>
                  </a:cubicBezTo>
                  <a:cubicBezTo>
                    <a:pt x="7406" y="9271"/>
                    <a:pt x="14705" y="108"/>
                    <a:pt x="22164" y="1"/>
                  </a:cubicBezTo>
                  <a:cubicBezTo>
                    <a:pt x="30794" y="-106"/>
                    <a:pt x="39532" y="7726"/>
                    <a:pt x="48216" y="12095"/>
                  </a:cubicBezTo>
                  <a:cubicBezTo>
                    <a:pt x="48163" y="15771"/>
                    <a:pt x="48056" y="19394"/>
                    <a:pt x="47950" y="230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3" name="任意多边形: 形状 702"/>
            <p:cNvSpPr/>
            <p:nvPr/>
          </p:nvSpPr>
          <p:spPr>
            <a:xfrm>
              <a:off x="7325314" y="3787929"/>
              <a:ext cx="52572" cy="47033"/>
            </a:xfrm>
            <a:custGeom>
              <a:gdLst>
                <a:gd name="connsiteX0" fmla="*/ 4943 w 52572"/>
                <a:gd name="connsiteY0" fmla="*/ 0 h 47033"/>
                <a:gd name="connsiteX1" fmla="*/ 52573 w 52572"/>
                <a:gd name="connsiteY1" fmla="*/ 42356 h 47033"/>
                <a:gd name="connsiteX2" fmla="*/ 4943 w 52572"/>
                <a:gd name="connsiteY2" fmla="*/ 0 h 47033"/>
              </a:gdLst>
              <a:cxnLst>
                <a:cxn ang="0">
                  <a:pos x="connsiteX0" y="connsiteY0"/>
                </a:cxn>
                <a:cxn ang="0">
                  <a:pos x="connsiteX1" y="connsiteY1"/>
                </a:cxn>
                <a:cxn ang="0">
                  <a:pos x="connsiteX2" y="connsiteY2"/>
                </a:cxn>
              </a:cxnLst>
              <a:rect l="l" t="t" r="r" b="b"/>
              <a:pathLst>
                <a:path w="52572" h="47033">
                  <a:moveTo>
                    <a:pt x="4943" y="0"/>
                  </a:moveTo>
                  <a:cubicBezTo>
                    <a:pt x="21618" y="14811"/>
                    <a:pt x="34405" y="26213"/>
                    <a:pt x="52573" y="42356"/>
                  </a:cubicBezTo>
                  <a:cubicBezTo>
                    <a:pt x="-918" y="53011"/>
                    <a:pt x="-6512" y="48056"/>
                    <a:pt x="494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4" name="任意多边形: 形状 703"/>
            <p:cNvSpPr/>
            <p:nvPr/>
          </p:nvSpPr>
          <p:spPr>
            <a:xfrm>
              <a:off x="10969544" y="5108895"/>
              <a:ext cx="59351" cy="70006"/>
            </a:xfrm>
            <a:custGeom>
              <a:gdLst>
                <a:gd name="connsiteX0" fmla="*/ 46884 w 59351"/>
                <a:gd name="connsiteY0" fmla="*/ 70007 h 70006"/>
                <a:gd name="connsiteX1" fmla="*/ 0 w 59351"/>
                <a:gd name="connsiteY1" fmla="*/ 10496 h 70006"/>
                <a:gd name="connsiteX2" fmla="*/ 13479 w 59351"/>
                <a:gd name="connsiteY2" fmla="*/ 0 h 70006"/>
                <a:gd name="connsiteX3" fmla="*/ 59351 w 59351"/>
                <a:gd name="connsiteY3" fmla="*/ 60257 h 70006"/>
                <a:gd name="connsiteX4" fmla="*/ 46884 w 59351"/>
                <a:gd name="connsiteY4" fmla="*/ 70007 h 700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351" h="70006">
                  <a:moveTo>
                    <a:pt x="46884" y="70007"/>
                  </a:moveTo>
                  <a:cubicBezTo>
                    <a:pt x="31274" y="50187"/>
                    <a:pt x="15664" y="30315"/>
                    <a:pt x="0" y="10496"/>
                  </a:cubicBezTo>
                  <a:cubicBezTo>
                    <a:pt x="4475" y="6979"/>
                    <a:pt x="9004" y="3463"/>
                    <a:pt x="13479" y="0"/>
                  </a:cubicBezTo>
                  <a:cubicBezTo>
                    <a:pt x="28770" y="20086"/>
                    <a:pt x="44061" y="40171"/>
                    <a:pt x="59351" y="60257"/>
                  </a:cubicBezTo>
                  <a:cubicBezTo>
                    <a:pt x="55196" y="63453"/>
                    <a:pt x="51040" y="66704"/>
                    <a:pt x="46884" y="700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5" name="任意多边形: 形状 704"/>
            <p:cNvSpPr/>
            <p:nvPr/>
          </p:nvSpPr>
          <p:spPr>
            <a:xfrm>
              <a:off x="10260152" y="4269346"/>
              <a:ext cx="52957" cy="57326"/>
            </a:xfrm>
            <a:custGeom>
              <a:gdLst>
                <a:gd name="connsiteX0" fmla="*/ 8631 w 52957"/>
                <a:gd name="connsiteY0" fmla="*/ 0 h 57326"/>
                <a:gd name="connsiteX1" fmla="*/ 52958 w 52957"/>
                <a:gd name="connsiteY1" fmla="*/ 57327 h 57326"/>
                <a:gd name="connsiteX2" fmla="*/ 0 w 52957"/>
                <a:gd name="connsiteY2" fmla="*/ 7406 h 57326"/>
                <a:gd name="connsiteX3" fmla="*/ 8631 w 52957"/>
                <a:gd name="connsiteY3" fmla="*/ 0 h 57326"/>
              </a:gdLst>
              <a:cxnLst>
                <a:cxn ang="0">
                  <a:pos x="connsiteX0" y="connsiteY0"/>
                </a:cxn>
                <a:cxn ang="0">
                  <a:pos x="connsiteX1" y="connsiteY1"/>
                </a:cxn>
                <a:cxn ang="0">
                  <a:pos x="connsiteX2" y="connsiteY2"/>
                </a:cxn>
                <a:cxn ang="0">
                  <a:pos x="connsiteX3" y="connsiteY3"/>
                </a:cxn>
              </a:cxnLst>
              <a:rect l="l" t="t" r="r" b="b"/>
              <a:pathLst>
                <a:path w="52955" h="57325">
                  <a:moveTo>
                    <a:pt x="8631" y="0"/>
                  </a:moveTo>
                  <a:cubicBezTo>
                    <a:pt x="22217" y="17528"/>
                    <a:pt x="35802" y="35110"/>
                    <a:pt x="52958" y="57327"/>
                  </a:cubicBezTo>
                  <a:cubicBezTo>
                    <a:pt x="10869" y="54130"/>
                    <a:pt x="3303" y="45712"/>
                    <a:pt x="0" y="7406"/>
                  </a:cubicBezTo>
                  <a:cubicBezTo>
                    <a:pt x="2877" y="4955"/>
                    <a:pt x="5754" y="2504"/>
                    <a:pt x="86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6" name="任意多边形: 形状 705"/>
            <p:cNvSpPr/>
            <p:nvPr/>
          </p:nvSpPr>
          <p:spPr>
            <a:xfrm>
              <a:off x="6640525" y="4686846"/>
              <a:ext cx="47630" cy="35664"/>
            </a:xfrm>
            <a:custGeom>
              <a:gdLst>
                <a:gd name="connsiteX0" fmla="*/ 47257 w 47630"/>
                <a:gd name="connsiteY0" fmla="*/ 25024 h 35664"/>
                <a:gd name="connsiteX1" fmla="*/ 26852 w 47630"/>
                <a:gd name="connsiteY1" fmla="*/ 35413 h 35664"/>
                <a:gd name="connsiteX2" fmla="*/ 0 w 47630"/>
                <a:gd name="connsiteY2" fmla="*/ 15753 h 35664"/>
                <a:gd name="connsiteX3" fmla="*/ 17741 w 47630"/>
                <a:gd name="connsiteY3" fmla="*/ 36 h 35664"/>
                <a:gd name="connsiteX4" fmla="*/ 47630 w 47630"/>
                <a:gd name="connsiteY4" fmla="*/ 14528 h 35664"/>
                <a:gd name="connsiteX5" fmla="*/ 47257 w 47630"/>
                <a:gd name="connsiteY5" fmla="*/ 25024 h 356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30" h="35664">
                  <a:moveTo>
                    <a:pt x="47257" y="25024"/>
                  </a:moveTo>
                  <a:cubicBezTo>
                    <a:pt x="40331" y="28807"/>
                    <a:pt x="31753" y="37224"/>
                    <a:pt x="26852" y="35413"/>
                  </a:cubicBezTo>
                  <a:cubicBezTo>
                    <a:pt x="16836" y="31737"/>
                    <a:pt x="8844" y="22626"/>
                    <a:pt x="0" y="15753"/>
                  </a:cubicBezTo>
                  <a:cubicBezTo>
                    <a:pt x="5967" y="10159"/>
                    <a:pt x="12733" y="-709"/>
                    <a:pt x="17741" y="36"/>
                  </a:cubicBezTo>
                  <a:cubicBezTo>
                    <a:pt x="28184" y="1635"/>
                    <a:pt x="37721" y="9307"/>
                    <a:pt x="47630" y="14528"/>
                  </a:cubicBezTo>
                  <a:cubicBezTo>
                    <a:pt x="47524" y="18044"/>
                    <a:pt x="47364" y="21561"/>
                    <a:pt x="47257" y="25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7" name="任意多边形: 形状 706"/>
            <p:cNvSpPr/>
            <p:nvPr/>
          </p:nvSpPr>
          <p:spPr>
            <a:xfrm>
              <a:off x="6088153" y="6398106"/>
              <a:ext cx="42185" cy="48114"/>
            </a:xfrm>
            <a:custGeom>
              <a:gdLst>
                <a:gd name="connsiteX0" fmla="*/ 17092 w 42185"/>
                <a:gd name="connsiteY0" fmla="*/ 0 h 48114"/>
                <a:gd name="connsiteX1" fmla="*/ 42185 w 42185"/>
                <a:gd name="connsiteY1" fmla="*/ 29995 h 48114"/>
                <a:gd name="connsiteX2" fmla="*/ 17305 w 42185"/>
                <a:gd name="connsiteY2" fmla="*/ 48057 h 48114"/>
                <a:gd name="connsiteX3" fmla="*/ 43 w 42185"/>
                <a:gd name="connsiteY3" fmla="*/ 29249 h 48114"/>
                <a:gd name="connsiteX4" fmla="*/ 17092 w 42185"/>
                <a:gd name="connsiteY4" fmla="*/ 0 h 481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185" h="48114">
                  <a:moveTo>
                    <a:pt x="17092" y="0"/>
                  </a:moveTo>
                  <a:cubicBezTo>
                    <a:pt x="28653" y="13799"/>
                    <a:pt x="35419" y="21897"/>
                    <a:pt x="42185" y="29995"/>
                  </a:cubicBezTo>
                  <a:cubicBezTo>
                    <a:pt x="33981" y="36442"/>
                    <a:pt x="26469" y="46139"/>
                    <a:pt x="17305" y="48057"/>
                  </a:cubicBezTo>
                  <a:cubicBezTo>
                    <a:pt x="12670" y="49069"/>
                    <a:pt x="842" y="36548"/>
                    <a:pt x="43" y="29249"/>
                  </a:cubicBezTo>
                  <a:cubicBezTo>
                    <a:pt x="-703" y="22217"/>
                    <a:pt x="8407" y="14012"/>
                    <a:pt x="1709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8" name="任意多边形: 形状 707"/>
            <p:cNvSpPr/>
            <p:nvPr/>
          </p:nvSpPr>
          <p:spPr>
            <a:xfrm>
              <a:off x="7018077" y="3957032"/>
              <a:ext cx="39007" cy="49843"/>
            </a:xfrm>
            <a:custGeom>
              <a:gdLst>
                <a:gd name="connsiteX0" fmla="*/ 17501 w 39007"/>
                <a:gd name="connsiteY0" fmla="*/ 0 h 49843"/>
                <a:gd name="connsiteX1" fmla="*/ 38972 w 39007"/>
                <a:gd name="connsiteY1" fmla="*/ 35323 h 49843"/>
                <a:gd name="connsiteX2" fmla="*/ 20645 w 39007"/>
                <a:gd name="connsiteY2" fmla="*/ 49708 h 49843"/>
                <a:gd name="connsiteX3" fmla="*/ 186 w 39007"/>
                <a:gd name="connsiteY3" fmla="*/ 26639 h 49843"/>
                <a:gd name="connsiteX4" fmla="*/ 17501 w 39007"/>
                <a:gd name="connsiteY4" fmla="*/ 0 h 498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007" h="49843">
                  <a:moveTo>
                    <a:pt x="17501" y="0"/>
                  </a:moveTo>
                  <a:cubicBezTo>
                    <a:pt x="27837" y="15983"/>
                    <a:pt x="35829" y="24934"/>
                    <a:pt x="38972" y="35323"/>
                  </a:cubicBezTo>
                  <a:cubicBezTo>
                    <a:pt x="39878" y="38307"/>
                    <a:pt x="23362" y="51306"/>
                    <a:pt x="20645" y="49708"/>
                  </a:cubicBezTo>
                  <a:cubicBezTo>
                    <a:pt x="12014" y="44700"/>
                    <a:pt x="3702" y="35856"/>
                    <a:pt x="186" y="26639"/>
                  </a:cubicBezTo>
                  <a:cubicBezTo>
                    <a:pt x="-1466" y="22377"/>
                    <a:pt x="8178" y="13746"/>
                    <a:pt x="175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9" name="任意多边形: 形状 708"/>
            <p:cNvSpPr/>
            <p:nvPr/>
          </p:nvSpPr>
          <p:spPr>
            <a:xfrm>
              <a:off x="10515704" y="4514796"/>
              <a:ext cx="50581" cy="64945"/>
            </a:xfrm>
            <a:custGeom>
              <a:gdLst>
                <a:gd name="connsiteX0" fmla="*/ 21 w 50581"/>
                <a:gd name="connsiteY0" fmla="*/ 0 h 64945"/>
                <a:gd name="connsiteX1" fmla="*/ 50582 w 50581"/>
                <a:gd name="connsiteY1" fmla="*/ 64945 h 64945"/>
                <a:gd name="connsiteX2" fmla="*/ 21 w 50581"/>
                <a:gd name="connsiteY2" fmla="*/ 0 h 64945"/>
              </a:gdLst>
              <a:cxnLst>
                <a:cxn ang="0">
                  <a:pos x="connsiteX0" y="connsiteY0"/>
                </a:cxn>
                <a:cxn ang="0">
                  <a:pos x="connsiteX1" y="connsiteY1"/>
                </a:cxn>
                <a:cxn ang="0">
                  <a:pos x="connsiteX2" y="connsiteY2"/>
                </a:cxn>
              </a:cxnLst>
              <a:rect l="l" t="t" r="r" b="b"/>
              <a:pathLst>
                <a:path w="50581" h="64945">
                  <a:moveTo>
                    <a:pt x="21" y="0"/>
                  </a:moveTo>
                  <a:cubicBezTo>
                    <a:pt x="19627" y="25147"/>
                    <a:pt x="33746" y="43315"/>
                    <a:pt x="50582" y="64945"/>
                  </a:cubicBezTo>
                  <a:cubicBezTo>
                    <a:pt x="10784" y="61376"/>
                    <a:pt x="-565" y="47790"/>
                    <a:pt x="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0" name="任意多边形: 形状 709"/>
            <p:cNvSpPr/>
            <p:nvPr/>
          </p:nvSpPr>
          <p:spPr>
            <a:xfrm>
              <a:off x="9563334" y="3584911"/>
              <a:ext cx="42811" cy="42333"/>
            </a:xfrm>
            <a:custGeom>
              <a:gdLst>
                <a:gd name="connsiteX0" fmla="*/ 0 w 42811"/>
                <a:gd name="connsiteY0" fmla="*/ 6904 h 42333"/>
                <a:gd name="connsiteX1" fmla="*/ 42782 w 42811"/>
                <a:gd name="connsiteY1" fmla="*/ 22567 h 42333"/>
                <a:gd name="connsiteX2" fmla="*/ 32873 w 42811"/>
                <a:gd name="connsiteY2" fmla="*/ 42333 h 42333"/>
                <a:gd name="connsiteX3" fmla="*/ 0 w 42811"/>
                <a:gd name="connsiteY3" fmla="*/ 6904 h 42333"/>
              </a:gdLst>
              <a:cxnLst>
                <a:cxn ang="0">
                  <a:pos x="connsiteX0" y="connsiteY0"/>
                </a:cxn>
                <a:cxn ang="0">
                  <a:pos x="connsiteX1" y="connsiteY1"/>
                </a:cxn>
                <a:cxn ang="0">
                  <a:pos x="connsiteX2" y="connsiteY2"/>
                </a:cxn>
                <a:cxn ang="0">
                  <a:pos x="connsiteX3" y="connsiteY3"/>
                </a:cxn>
              </a:cxnLst>
              <a:rect l="l" t="t" r="r" b="b"/>
              <a:pathLst>
                <a:path w="42811" h="42333">
                  <a:moveTo>
                    <a:pt x="0" y="6904"/>
                  </a:moveTo>
                  <a:cubicBezTo>
                    <a:pt x="29782" y="-7588"/>
                    <a:pt x="41077" y="2215"/>
                    <a:pt x="42782" y="22567"/>
                  </a:cubicBezTo>
                  <a:cubicBezTo>
                    <a:pt x="43315" y="28854"/>
                    <a:pt x="36389" y="35727"/>
                    <a:pt x="32873" y="42333"/>
                  </a:cubicBezTo>
                  <a:cubicBezTo>
                    <a:pt x="21897" y="30506"/>
                    <a:pt x="10975" y="18731"/>
                    <a:pt x="0" y="69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1" name="任意多边形: 形状 710"/>
            <p:cNvSpPr/>
            <p:nvPr/>
          </p:nvSpPr>
          <p:spPr>
            <a:xfrm>
              <a:off x="6975419" y="3792582"/>
              <a:ext cx="49503" cy="41538"/>
            </a:xfrm>
            <a:custGeom>
              <a:gdLst>
                <a:gd name="connsiteX0" fmla="*/ 49504 w 49503"/>
                <a:gd name="connsiteY0" fmla="*/ 22732 h 41538"/>
                <a:gd name="connsiteX1" fmla="*/ 24676 w 49503"/>
                <a:gd name="connsiteY1" fmla="*/ 41379 h 41538"/>
                <a:gd name="connsiteX2" fmla="*/ 115 w 49503"/>
                <a:gd name="connsiteY2" fmla="*/ 17990 h 41538"/>
                <a:gd name="connsiteX3" fmla="*/ 14340 w 49503"/>
                <a:gd name="connsiteY3" fmla="*/ 36 h 41538"/>
                <a:gd name="connsiteX4" fmla="*/ 49504 w 49503"/>
                <a:gd name="connsiteY4" fmla="*/ 22732 h 415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503" h="41538">
                  <a:moveTo>
                    <a:pt x="49504" y="22732"/>
                  </a:moveTo>
                  <a:cubicBezTo>
                    <a:pt x="37197" y="32269"/>
                    <a:pt x="27660" y="42978"/>
                    <a:pt x="24676" y="41379"/>
                  </a:cubicBezTo>
                  <a:cubicBezTo>
                    <a:pt x="14873" y="36211"/>
                    <a:pt x="6029" y="27421"/>
                    <a:pt x="115" y="17990"/>
                  </a:cubicBezTo>
                  <a:cubicBezTo>
                    <a:pt x="-1376" y="15646"/>
                    <a:pt x="12050" y="-870"/>
                    <a:pt x="14340" y="36"/>
                  </a:cubicBezTo>
                  <a:cubicBezTo>
                    <a:pt x="25049" y="4245"/>
                    <a:pt x="34213" y="12236"/>
                    <a:pt x="49504" y="227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2" name="任意多边形: 形状 711"/>
            <p:cNvSpPr/>
            <p:nvPr/>
          </p:nvSpPr>
          <p:spPr>
            <a:xfrm>
              <a:off x="8160938" y="3370684"/>
              <a:ext cx="38227" cy="42451"/>
            </a:xfrm>
            <a:custGeom>
              <a:gdLst>
                <a:gd name="connsiteX0" fmla="*/ 875 w 38227"/>
                <a:gd name="connsiteY0" fmla="*/ 1413 h 42451"/>
                <a:gd name="connsiteX1" fmla="*/ 38223 w 38227"/>
                <a:gd name="connsiteY1" fmla="*/ 21765 h 42451"/>
                <a:gd name="connsiteX2" fmla="*/ 23838 w 38227"/>
                <a:gd name="connsiteY2" fmla="*/ 42437 h 42451"/>
                <a:gd name="connsiteX3" fmla="*/ 875 w 38227"/>
                <a:gd name="connsiteY3" fmla="*/ 1413 h 42451"/>
              </a:gdLst>
              <a:cxnLst>
                <a:cxn ang="0">
                  <a:pos x="connsiteX0" y="connsiteY0"/>
                </a:cxn>
                <a:cxn ang="0">
                  <a:pos x="connsiteX1" y="connsiteY1"/>
                </a:cxn>
                <a:cxn ang="0">
                  <a:pos x="connsiteX2" y="connsiteY2"/>
                </a:cxn>
                <a:cxn ang="0">
                  <a:pos x="connsiteX3" y="connsiteY3"/>
                </a:cxn>
              </a:cxnLst>
              <a:rect l="l" t="t" r="r" b="b"/>
              <a:pathLst>
                <a:path w="38227" h="42451">
                  <a:moveTo>
                    <a:pt x="875" y="1413"/>
                  </a:moveTo>
                  <a:cubicBezTo>
                    <a:pt x="19842" y="-1304"/>
                    <a:pt x="37264" y="-2583"/>
                    <a:pt x="38223" y="21765"/>
                  </a:cubicBezTo>
                  <a:cubicBezTo>
                    <a:pt x="38489" y="28851"/>
                    <a:pt x="28047" y="42970"/>
                    <a:pt x="23838" y="42437"/>
                  </a:cubicBezTo>
                  <a:cubicBezTo>
                    <a:pt x="502" y="39720"/>
                    <a:pt x="-1789" y="22458"/>
                    <a:pt x="875" y="14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3" name="任意多边形: 形状 712"/>
            <p:cNvSpPr/>
            <p:nvPr/>
          </p:nvSpPr>
          <p:spPr>
            <a:xfrm>
              <a:off x="9452832" y="3535263"/>
              <a:ext cx="37621" cy="45950"/>
            </a:xfrm>
            <a:custGeom>
              <a:gdLst>
                <a:gd name="connsiteX0" fmla="*/ 34475 w 37621"/>
                <a:gd name="connsiteY0" fmla="*/ 45949 h 45950"/>
                <a:gd name="connsiteX1" fmla="*/ 4 w 37621"/>
                <a:gd name="connsiteY1" fmla="*/ 8229 h 45950"/>
                <a:gd name="connsiteX2" fmla="*/ 16414 w 37621"/>
                <a:gd name="connsiteY2" fmla="*/ 184 h 45950"/>
                <a:gd name="connsiteX3" fmla="*/ 34475 w 37621"/>
                <a:gd name="connsiteY3" fmla="*/ 45949 h 45950"/>
              </a:gdLst>
              <a:cxnLst>
                <a:cxn ang="0">
                  <a:pos x="connsiteX0" y="connsiteY0"/>
                </a:cxn>
                <a:cxn ang="0">
                  <a:pos x="connsiteX1" y="connsiteY1"/>
                </a:cxn>
                <a:cxn ang="0">
                  <a:pos x="connsiteX2" y="connsiteY2"/>
                </a:cxn>
                <a:cxn ang="0">
                  <a:pos x="connsiteX3" y="connsiteY3"/>
                </a:cxn>
              </a:cxnLst>
              <a:rect l="l" t="t" r="r" b="b"/>
              <a:pathLst>
                <a:path w="37621" h="45950">
                  <a:moveTo>
                    <a:pt x="34475" y="45949"/>
                  </a:moveTo>
                  <a:cubicBezTo>
                    <a:pt x="7303" y="46109"/>
                    <a:pt x="2721" y="27302"/>
                    <a:pt x="4" y="8229"/>
                  </a:cubicBezTo>
                  <a:cubicBezTo>
                    <a:pt x="-262" y="6151"/>
                    <a:pt x="11992" y="-1255"/>
                    <a:pt x="16414" y="184"/>
                  </a:cubicBezTo>
                  <a:cubicBezTo>
                    <a:pt x="39803" y="7749"/>
                    <a:pt x="40389" y="25278"/>
                    <a:pt x="34475" y="459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4" name="任意多边形: 形状 713"/>
            <p:cNvSpPr/>
            <p:nvPr/>
          </p:nvSpPr>
          <p:spPr>
            <a:xfrm>
              <a:off x="9168281" y="3289411"/>
              <a:ext cx="50400" cy="48142"/>
            </a:xfrm>
            <a:custGeom>
              <a:gdLst>
                <a:gd name="connsiteX0" fmla="*/ 8951 w 50400"/>
                <a:gd name="connsiteY0" fmla="*/ 0 h 48142"/>
                <a:gd name="connsiteX1" fmla="*/ 50400 w 50400"/>
                <a:gd name="connsiteY1" fmla="*/ 46138 h 48142"/>
                <a:gd name="connsiteX2" fmla="*/ 0 w 50400"/>
                <a:gd name="connsiteY2" fmla="*/ 8418 h 48142"/>
                <a:gd name="connsiteX3" fmla="*/ 8951 w 50400"/>
                <a:gd name="connsiteY3" fmla="*/ 0 h 48142"/>
              </a:gdLst>
              <a:cxnLst>
                <a:cxn ang="0">
                  <a:pos x="connsiteX0" y="connsiteY0"/>
                </a:cxn>
                <a:cxn ang="0">
                  <a:pos x="connsiteX1" y="connsiteY1"/>
                </a:cxn>
                <a:cxn ang="0">
                  <a:pos x="connsiteX2" y="connsiteY2"/>
                </a:cxn>
                <a:cxn ang="0">
                  <a:pos x="connsiteX3" y="connsiteY3"/>
                </a:cxn>
              </a:cxnLst>
              <a:rect l="l" t="t" r="r" b="b"/>
              <a:pathLst>
                <a:path w="50400" h="48142">
                  <a:moveTo>
                    <a:pt x="8951" y="0"/>
                  </a:moveTo>
                  <a:cubicBezTo>
                    <a:pt x="21631" y="14119"/>
                    <a:pt x="34311" y="28184"/>
                    <a:pt x="50400" y="46138"/>
                  </a:cubicBezTo>
                  <a:cubicBezTo>
                    <a:pt x="13213" y="53065"/>
                    <a:pt x="2238" y="42409"/>
                    <a:pt x="0" y="8418"/>
                  </a:cubicBezTo>
                  <a:cubicBezTo>
                    <a:pt x="2984" y="5594"/>
                    <a:pt x="5967" y="2770"/>
                    <a:pt x="895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5" name="任意多边形: 形状 714"/>
            <p:cNvSpPr/>
            <p:nvPr/>
          </p:nvSpPr>
          <p:spPr>
            <a:xfrm>
              <a:off x="9355232" y="3933058"/>
              <a:ext cx="46191" cy="46244"/>
            </a:xfrm>
            <a:custGeom>
              <a:gdLst>
                <a:gd name="connsiteX0" fmla="*/ 33884 w 46191"/>
                <a:gd name="connsiteY0" fmla="*/ 46245 h 46244"/>
                <a:gd name="connsiteX1" fmla="*/ 0 w 46191"/>
                <a:gd name="connsiteY1" fmla="*/ 17102 h 46244"/>
                <a:gd name="connsiteX2" fmla="*/ 30635 w 46191"/>
                <a:gd name="connsiteY2" fmla="*/ 0 h 46244"/>
                <a:gd name="connsiteX3" fmla="*/ 46192 w 46191"/>
                <a:gd name="connsiteY3" fmla="*/ 37241 h 46244"/>
                <a:gd name="connsiteX4" fmla="*/ 33884 w 46191"/>
                <a:gd name="connsiteY4" fmla="*/ 46245 h 462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91" h="46244">
                  <a:moveTo>
                    <a:pt x="33884" y="46245"/>
                  </a:moveTo>
                  <a:cubicBezTo>
                    <a:pt x="22590" y="36548"/>
                    <a:pt x="11295" y="26799"/>
                    <a:pt x="0" y="17102"/>
                  </a:cubicBezTo>
                  <a:cubicBezTo>
                    <a:pt x="10229" y="11401"/>
                    <a:pt x="20459" y="5701"/>
                    <a:pt x="30635" y="0"/>
                  </a:cubicBezTo>
                  <a:cubicBezTo>
                    <a:pt x="35803" y="12414"/>
                    <a:pt x="40970" y="24827"/>
                    <a:pt x="46192" y="37241"/>
                  </a:cubicBezTo>
                  <a:cubicBezTo>
                    <a:pt x="42089" y="40278"/>
                    <a:pt x="37987" y="43261"/>
                    <a:pt x="33884" y="462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6" name="任意多边形: 形状 715"/>
            <p:cNvSpPr/>
            <p:nvPr/>
          </p:nvSpPr>
          <p:spPr>
            <a:xfrm>
              <a:off x="6835201" y="3972091"/>
              <a:ext cx="56207" cy="36370"/>
            </a:xfrm>
            <a:custGeom>
              <a:gdLst>
                <a:gd name="connsiteX0" fmla="*/ 56208 w 56207"/>
                <a:gd name="connsiteY0" fmla="*/ 17813 h 36370"/>
                <a:gd name="connsiteX1" fmla="*/ 27545 w 56207"/>
                <a:gd name="connsiteY1" fmla="*/ 36194 h 36370"/>
                <a:gd name="connsiteX2" fmla="*/ 0 w 56207"/>
                <a:gd name="connsiteY2" fmla="*/ 16322 h 36370"/>
                <a:gd name="connsiteX3" fmla="*/ 17582 w 56207"/>
                <a:gd name="connsiteY3" fmla="*/ 19 h 36370"/>
                <a:gd name="connsiteX4" fmla="*/ 56208 w 56207"/>
                <a:gd name="connsiteY4" fmla="*/ 17813 h 363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207" h="36370">
                  <a:moveTo>
                    <a:pt x="56208" y="17813"/>
                  </a:moveTo>
                  <a:cubicBezTo>
                    <a:pt x="40438" y="28309"/>
                    <a:pt x="31913" y="37792"/>
                    <a:pt x="27545" y="36194"/>
                  </a:cubicBezTo>
                  <a:cubicBezTo>
                    <a:pt x="17315" y="32411"/>
                    <a:pt x="9057" y="23301"/>
                    <a:pt x="0" y="16322"/>
                  </a:cubicBezTo>
                  <a:cubicBezTo>
                    <a:pt x="5914" y="10514"/>
                    <a:pt x="12360" y="-514"/>
                    <a:pt x="17582" y="19"/>
                  </a:cubicBezTo>
                  <a:cubicBezTo>
                    <a:pt x="27917" y="1137"/>
                    <a:pt x="37561" y="8650"/>
                    <a:pt x="56208" y="178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7" name="任意多边形: 形状 716"/>
            <p:cNvSpPr/>
            <p:nvPr/>
          </p:nvSpPr>
          <p:spPr>
            <a:xfrm>
              <a:off x="6495607" y="4877978"/>
              <a:ext cx="41600" cy="46309"/>
            </a:xfrm>
            <a:custGeom>
              <a:gdLst>
                <a:gd name="connsiteX0" fmla="*/ 22486 w 41600"/>
                <a:gd name="connsiteY0" fmla="*/ 46309 h 46309"/>
                <a:gd name="connsiteX1" fmla="*/ 56 w 41600"/>
                <a:gd name="connsiteY1" fmla="*/ 17060 h 46309"/>
                <a:gd name="connsiteX2" fmla="*/ 18383 w 41600"/>
                <a:gd name="connsiteY2" fmla="*/ 64 h 46309"/>
                <a:gd name="connsiteX3" fmla="*/ 41399 w 41600"/>
                <a:gd name="connsiteY3" fmla="*/ 19404 h 46309"/>
                <a:gd name="connsiteX4" fmla="*/ 22486 w 41600"/>
                <a:gd name="connsiteY4" fmla="*/ 46309 h 463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600" h="46309">
                  <a:moveTo>
                    <a:pt x="22486" y="46309"/>
                  </a:moveTo>
                  <a:cubicBezTo>
                    <a:pt x="11884" y="33416"/>
                    <a:pt x="2240" y="26170"/>
                    <a:pt x="56" y="17060"/>
                  </a:cubicBezTo>
                  <a:cubicBezTo>
                    <a:pt x="-1010" y="12744"/>
                    <a:pt x="13429" y="-1055"/>
                    <a:pt x="18383" y="64"/>
                  </a:cubicBezTo>
                  <a:cubicBezTo>
                    <a:pt x="27441" y="2089"/>
                    <a:pt x="37510" y="10826"/>
                    <a:pt x="41399" y="19404"/>
                  </a:cubicBezTo>
                  <a:cubicBezTo>
                    <a:pt x="43264" y="23506"/>
                    <a:pt x="31809" y="33576"/>
                    <a:pt x="22486" y="463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8" name="任意多边形: 形状 717"/>
            <p:cNvSpPr/>
            <p:nvPr/>
          </p:nvSpPr>
          <p:spPr>
            <a:xfrm>
              <a:off x="11042800" y="5254822"/>
              <a:ext cx="45925" cy="51679"/>
            </a:xfrm>
            <a:custGeom>
              <a:gdLst>
                <a:gd name="connsiteX0" fmla="*/ 45925 w 45925"/>
                <a:gd name="connsiteY0" fmla="*/ 51679 h 51679"/>
                <a:gd name="connsiteX1" fmla="*/ 0 w 45925"/>
                <a:gd name="connsiteY1" fmla="*/ 0 h 51679"/>
                <a:gd name="connsiteX2" fmla="*/ 45925 w 45925"/>
                <a:gd name="connsiteY2" fmla="*/ 51679 h 51679"/>
              </a:gdLst>
              <a:cxnLst>
                <a:cxn ang="0">
                  <a:pos x="connsiteX0" y="connsiteY0"/>
                </a:cxn>
                <a:cxn ang="0">
                  <a:pos x="connsiteX1" y="connsiteY1"/>
                </a:cxn>
                <a:cxn ang="0">
                  <a:pos x="connsiteX2" y="connsiteY2"/>
                </a:cxn>
              </a:cxnLst>
              <a:rect l="l" t="t" r="r" b="b"/>
              <a:pathLst>
                <a:path w="45925" h="51679">
                  <a:moveTo>
                    <a:pt x="45925" y="51679"/>
                  </a:moveTo>
                  <a:cubicBezTo>
                    <a:pt x="13959" y="48589"/>
                    <a:pt x="5754" y="25573"/>
                    <a:pt x="0" y="0"/>
                  </a:cubicBezTo>
                  <a:cubicBezTo>
                    <a:pt x="27917" y="2131"/>
                    <a:pt x="34471" y="9483"/>
                    <a:pt x="45925" y="516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9" name="任意多边形: 形状 718"/>
            <p:cNvSpPr/>
            <p:nvPr/>
          </p:nvSpPr>
          <p:spPr>
            <a:xfrm>
              <a:off x="10346302" y="4329390"/>
              <a:ext cx="46163" cy="55675"/>
            </a:xfrm>
            <a:custGeom>
              <a:gdLst>
                <a:gd name="connsiteX0" fmla="*/ 0 w 46163"/>
                <a:gd name="connsiteY0" fmla="*/ 0 h 55675"/>
                <a:gd name="connsiteX1" fmla="*/ 45925 w 46163"/>
                <a:gd name="connsiteY1" fmla="*/ 55675 h 55675"/>
                <a:gd name="connsiteX2" fmla="*/ 0 w 46163"/>
                <a:gd name="connsiteY2" fmla="*/ 0 h 55675"/>
              </a:gdLst>
              <a:cxnLst>
                <a:cxn ang="0">
                  <a:pos x="connsiteX0" y="connsiteY0"/>
                </a:cxn>
                <a:cxn ang="0">
                  <a:pos x="connsiteX1" y="connsiteY1"/>
                </a:cxn>
                <a:cxn ang="0">
                  <a:pos x="connsiteX2" y="connsiteY2"/>
                </a:cxn>
              </a:cxnLst>
              <a:rect l="l" t="t" r="r" b="b"/>
              <a:pathLst>
                <a:path w="46163" h="55675">
                  <a:moveTo>
                    <a:pt x="0" y="0"/>
                  </a:moveTo>
                  <a:cubicBezTo>
                    <a:pt x="42515" y="5541"/>
                    <a:pt x="47470" y="11135"/>
                    <a:pt x="45925" y="55675"/>
                  </a:cubicBezTo>
                  <a:cubicBezTo>
                    <a:pt x="32073" y="38893"/>
                    <a:pt x="18221" y="2211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0" name="任意多边形: 形状 719"/>
            <p:cNvSpPr/>
            <p:nvPr/>
          </p:nvSpPr>
          <p:spPr>
            <a:xfrm>
              <a:off x="11501361" y="5895432"/>
              <a:ext cx="59351" cy="68621"/>
            </a:xfrm>
            <a:custGeom>
              <a:gdLst>
                <a:gd name="connsiteX0" fmla="*/ 59351 w 59351"/>
                <a:gd name="connsiteY0" fmla="*/ 68622 h 68621"/>
                <a:gd name="connsiteX1" fmla="*/ 0 w 59351"/>
                <a:gd name="connsiteY1" fmla="*/ 0 h 68621"/>
                <a:gd name="connsiteX2" fmla="*/ 59351 w 59351"/>
                <a:gd name="connsiteY2" fmla="*/ 68622 h 68621"/>
              </a:gdLst>
              <a:cxnLst>
                <a:cxn ang="0">
                  <a:pos x="connsiteX0" y="connsiteY0"/>
                </a:cxn>
                <a:cxn ang="0">
                  <a:pos x="connsiteX1" y="connsiteY1"/>
                </a:cxn>
                <a:cxn ang="0">
                  <a:pos x="connsiteX2" y="connsiteY2"/>
                </a:cxn>
              </a:cxnLst>
              <a:rect l="l" t="t" r="r" b="b"/>
              <a:pathLst>
                <a:path w="59351" h="68621">
                  <a:moveTo>
                    <a:pt x="59351" y="68622"/>
                  </a:moveTo>
                  <a:cubicBezTo>
                    <a:pt x="36815" y="42569"/>
                    <a:pt x="20299" y="23442"/>
                    <a:pt x="0" y="0"/>
                  </a:cubicBezTo>
                  <a:cubicBezTo>
                    <a:pt x="39052" y="3463"/>
                    <a:pt x="52852" y="19233"/>
                    <a:pt x="59351" y="686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1" name="任意多边形: 形状 720"/>
            <p:cNvSpPr/>
            <p:nvPr/>
          </p:nvSpPr>
          <p:spPr>
            <a:xfrm>
              <a:off x="6694495" y="4152289"/>
              <a:ext cx="56527" cy="34414"/>
            </a:xfrm>
            <a:custGeom>
              <a:gdLst>
                <a:gd name="connsiteX0" fmla="*/ 56528 w 56527"/>
                <a:gd name="connsiteY0" fmla="*/ 20998 h 34414"/>
                <a:gd name="connsiteX1" fmla="*/ 24295 w 56527"/>
                <a:gd name="connsiteY1" fmla="*/ 34051 h 34414"/>
                <a:gd name="connsiteX2" fmla="*/ 0 w 56527"/>
                <a:gd name="connsiteY2" fmla="*/ 13699 h 34414"/>
                <a:gd name="connsiteX3" fmla="*/ 20885 w 56527"/>
                <a:gd name="connsiteY3" fmla="*/ 60 h 34414"/>
                <a:gd name="connsiteX4" fmla="*/ 56528 w 56527"/>
                <a:gd name="connsiteY4" fmla="*/ 20998 h 344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527" h="34414">
                  <a:moveTo>
                    <a:pt x="56528" y="20998"/>
                  </a:moveTo>
                  <a:cubicBezTo>
                    <a:pt x="38999" y="28563"/>
                    <a:pt x="29782" y="36182"/>
                    <a:pt x="24295" y="34051"/>
                  </a:cubicBezTo>
                  <a:cubicBezTo>
                    <a:pt x="14971" y="30481"/>
                    <a:pt x="7992" y="20838"/>
                    <a:pt x="0" y="13699"/>
                  </a:cubicBezTo>
                  <a:cubicBezTo>
                    <a:pt x="7033" y="8797"/>
                    <a:pt x="14651" y="-846"/>
                    <a:pt x="20885" y="60"/>
                  </a:cubicBezTo>
                  <a:cubicBezTo>
                    <a:pt x="30262" y="1392"/>
                    <a:pt x="38680" y="9969"/>
                    <a:pt x="56528" y="209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2" name="任意多边形: 形状 721"/>
            <p:cNvSpPr/>
            <p:nvPr/>
          </p:nvSpPr>
          <p:spPr>
            <a:xfrm>
              <a:off x="6741094" y="4326830"/>
              <a:ext cx="41948" cy="44435"/>
            </a:xfrm>
            <a:custGeom>
              <a:gdLst>
                <a:gd name="connsiteX0" fmla="*/ 17973 w 41948"/>
                <a:gd name="connsiteY0" fmla="*/ 44435 h 44435"/>
                <a:gd name="connsiteX1" fmla="*/ 19 w 41948"/>
                <a:gd name="connsiteY1" fmla="*/ 15506 h 44435"/>
                <a:gd name="connsiteX2" fmla="*/ 17653 w 41948"/>
                <a:gd name="connsiteY2" fmla="*/ 108 h 44435"/>
                <a:gd name="connsiteX3" fmla="*/ 41948 w 41948"/>
                <a:gd name="connsiteY3" fmla="*/ 23710 h 44435"/>
                <a:gd name="connsiteX4" fmla="*/ 17973 w 41948"/>
                <a:gd name="connsiteY4" fmla="*/ 44435 h 44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948" h="44435">
                  <a:moveTo>
                    <a:pt x="17973" y="44435"/>
                  </a:moveTo>
                  <a:cubicBezTo>
                    <a:pt x="9768" y="32128"/>
                    <a:pt x="1191" y="24297"/>
                    <a:pt x="19" y="15506"/>
                  </a:cubicBezTo>
                  <a:cubicBezTo>
                    <a:pt x="-621" y="10977"/>
                    <a:pt x="15416" y="-1277"/>
                    <a:pt x="17653" y="108"/>
                  </a:cubicBezTo>
                  <a:cubicBezTo>
                    <a:pt x="27030" y="5863"/>
                    <a:pt x="34063" y="15506"/>
                    <a:pt x="41948" y="23710"/>
                  </a:cubicBezTo>
                  <a:cubicBezTo>
                    <a:pt x="35715" y="29092"/>
                    <a:pt x="29481" y="34473"/>
                    <a:pt x="17973" y="444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3" name="任意多边形: 形状 722"/>
            <p:cNvSpPr/>
            <p:nvPr/>
          </p:nvSpPr>
          <p:spPr>
            <a:xfrm>
              <a:off x="6300778" y="4886301"/>
              <a:ext cx="42543" cy="44627"/>
            </a:xfrm>
            <a:custGeom>
              <a:gdLst>
                <a:gd name="connsiteX0" fmla="*/ 18056 w 42543"/>
                <a:gd name="connsiteY0" fmla="*/ 0 h 44627"/>
                <a:gd name="connsiteX1" fmla="*/ 42511 w 42543"/>
                <a:gd name="connsiteY1" fmla="*/ 30208 h 44627"/>
                <a:gd name="connsiteX2" fmla="*/ 25622 w 42543"/>
                <a:gd name="connsiteY2" fmla="*/ 44540 h 44627"/>
                <a:gd name="connsiteX3" fmla="*/ 102 w 42543"/>
                <a:gd name="connsiteY3" fmla="*/ 24561 h 44627"/>
                <a:gd name="connsiteX4" fmla="*/ 18056 w 42543"/>
                <a:gd name="connsiteY4" fmla="*/ 0 h 446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543" h="44627">
                  <a:moveTo>
                    <a:pt x="18056" y="0"/>
                  </a:moveTo>
                  <a:cubicBezTo>
                    <a:pt x="29085" y="12840"/>
                    <a:pt x="37183" y="20778"/>
                    <a:pt x="42511" y="30208"/>
                  </a:cubicBezTo>
                  <a:cubicBezTo>
                    <a:pt x="43310" y="31647"/>
                    <a:pt x="29191" y="45872"/>
                    <a:pt x="25622" y="44540"/>
                  </a:cubicBezTo>
                  <a:cubicBezTo>
                    <a:pt x="15765" y="40864"/>
                    <a:pt x="6975" y="32819"/>
                    <a:pt x="102" y="24561"/>
                  </a:cubicBezTo>
                  <a:cubicBezTo>
                    <a:pt x="-1124" y="23069"/>
                    <a:pt x="8946" y="12200"/>
                    <a:pt x="180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4" name="任意多边形: 形状 723"/>
            <p:cNvSpPr/>
            <p:nvPr/>
          </p:nvSpPr>
          <p:spPr>
            <a:xfrm>
              <a:off x="10660054" y="4728919"/>
              <a:ext cx="43101" cy="56686"/>
            </a:xfrm>
            <a:custGeom>
              <a:gdLst>
                <a:gd name="connsiteX0" fmla="*/ 43101 w 43101"/>
                <a:gd name="connsiteY0" fmla="*/ 56687 h 56686"/>
                <a:gd name="connsiteX1" fmla="*/ 0 w 43101"/>
                <a:gd name="connsiteY1" fmla="*/ 2024 h 56686"/>
                <a:gd name="connsiteX2" fmla="*/ 43101 w 43101"/>
                <a:gd name="connsiteY2" fmla="*/ 56687 h 56686"/>
              </a:gdLst>
              <a:cxnLst>
                <a:cxn ang="0">
                  <a:pos x="connsiteX0" y="connsiteY0"/>
                </a:cxn>
                <a:cxn ang="0">
                  <a:pos x="connsiteX1" y="connsiteY1"/>
                </a:cxn>
                <a:cxn ang="0">
                  <a:pos x="connsiteX2" y="connsiteY2"/>
                </a:cxn>
              </a:cxnLst>
              <a:rect l="l" t="t" r="r" b="b"/>
              <a:pathLst>
                <a:path w="43101" h="56686">
                  <a:moveTo>
                    <a:pt x="43101" y="56687"/>
                  </a:moveTo>
                  <a:cubicBezTo>
                    <a:pt x="29356" y="39265"/>
                    <a:pt x="15664" y="21896"/>
                    <a:pt x="0" y="2024"/>
                  </a:cubicBezTo>
                  <a:cubicBezTo>
                    <a:pt x="32180" y="-5328"/>
                    <a:pt x="41716" y="6126"/>
                    <a:pt x="43101" y="566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5" name="任意多边形: 形状 724"/>
            <p:cNvSpPr/>
            <p:nvPr/>
          </p:nvSpPr>
          <p:spPr>
            <a:xfrm>
              <a:off x="9944909" y="3877063"/>
              <a:ext cx="47896" cy="51466"/>
            </a:xfrm>
            <a:custGeom>
              <a:gdLst>
                <a:gd name="connsiteX0" fmla="*/ 47897 w 47896"/>
                <a:gd name="connsiteY0" fmla="*/ 51466 h 51466"/>
                <a:gd name="connsiteX1" fmla="*/ 0 w 47896"/>
                <a:gd name="connsiteY1" fmla="*/ 0 h 51466"/>
                <a:gd name="connsiteX2" fmla="*/ 47897 w 47896"/>
                <a:gd name="connsiteY2" fmla="*/ 51466 h 51466"/>
              </a:gdLst>
              <a:cxnLst>
                <a:cxn ang="0">
                  <a:pos x="connsiteX0" y="connsiteY0"/>
                </a:cxn>
                <a:cxn ang="0">
                  <a:pos x="connsiteX1" y="connsiteY1"/>
                </a:cxn>
                <a:cxn ang="0">
                  <a:pos x="connsiteX2" y="connsiteY2"/>
                </a:cxn>
              </a:cxnLst>
              <a:rect l="l" t="t" r="r" b="b"/>
              <a:pathLst>
                <a:path w="47896" h="51466">
                  <a:moveTo>
                    <a:pt x="47897" y="51466"/>
                  </a:moveTo>
                  <a:cubicBezTo>
                    <a:pt x="11188" y="49282"/>
                    <a:pt x="8898" y="24454"/>
                    <a:pt x="0" y="0"/>
                  </a:cubicBezTo>
                  <a:cubicBezTo>
                    <a:pt x="35803" y="2131"/>
                    <a:pt x="38094" y="26958"/>
                    <a:pt x="47897" y="514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6" name="任意多边形: 形状 725"/>
            <p:cNvSpPr/>
            <p:nvPr/>
          </p:nvSpPr>
          <p:spPr>
            <a:xfrm>
              <a:off x="9036472" y="3257811"/>
              <a:ext cx="45096" cy="42415"/>
            </a:xfrm>
            <a:custGeom>
              <a:gdLst>
                <a:gd name="connsiteX0" fmla="*/ 0 w 45096"/>
                <a:gd name="connsiteY0" fmla="*/ 1924 h 42415"/>
                <a:gd name="connsiteX1" fmla="*/ 45073 w 45096"/>
                <a:gd name="connsiteY1" fmla="*/ 29309 h 42415"/>
                <a:gd name="connsiteX2" fmla="*/ 32393 w 45096"/>
                <a:gd name="connsiteY2" fmla="*/ 42415 h 42415"/>
                <a:gd name="connsiteX3" fmla="*/ 0 w 45096"/>
                <a:gd name="connsiteY3" fmla="*/ 1924 h 42415"/>
              </a:gdLst>
              <a:cxnLst>
                <a:cxn ang="0">
                  <a:pos x="connsiteX0" y="connsiteY0"/>
                </a:cxn>
                <a:cxn ang="0">
                  <a:pos x="connsiteX1" y="connsiteY1"/>
                </a:cxn>
                <a:cxn ang="0">
                  <a:pos x="connsiteX2" y="connsiteY2"/>
                </a:cxn>
                <a:cxn ang="0">
                  <a:pos x="connsiteX3" y="connsiteY3"/>
                </a:cxn>
              </a:cxnLst>
              <a:rect l="l" t="t" r="r" b="b"/>
              <a:pathLst>
                <a:path w="45096" h="42415">
                  <a:moveTo>
                    <a:pt x="0" y="1924"/>
                  </a:moveTo>
                  <a:cubicBezTo>
                    <a:pt x="36495" y="-5801"/>
                    <a:pt x="42462" y="11035"/>
                    <a:pt x="45073" y="29309"/>
                  </a:cubicBezTo>
                  <a:cubicBezTo>
                    <a:pt x="45606" y="32985"/>
                    <a:pt x="36868" y="37993"/>
                    <a:pt x="32393" y="42415"/>
                  </a:cubicBezTo>
                  <a:cubicBezTo>
                    <a:pt x="22856" y="30534"/>
                    <a:pt x="13373" y="18653"/>
                    <a:pt x="0" y="19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7" name="任意多边形: 形状 726"/>
            <p:cNvSpPr/>
            <p:nvPr/>
          </p:nvSpPr>
          <p:spPr>
            <a:xfrm>
              <a:off x="8906794" y="3221526"/>
              <a:ext cx="44099" cy="50409"/>
            </a:xfrm>
            <a:custGeom>
              <a:gdLst>
                <a:gd name="connsiteX0" fmla="*/ 40758 w 44099"/>
                <a:gd name="connsiteY0" fmla="*/ 50409 h 50409"/>
                <a:gd name="connsiteX1" fmla="*/ 0 w 44099"/>
                <a:gd name="connsiteY1" fmla="*/ 2086 h 50409"/>
                <a:gd name="connsiteX2" fmla="*/ 40758 w 44099"/>
                <a:gd name="connsiteY2" fmla="*/ 50409 h 50409"/>
              </a:gdLst>
              <a:cxnLst>
                <a:cxn ang="0">
                  <a:pos x="connsiteX0" y="connsiteY0"/>
                </a:cxn>
                <a:cxn ang="0">
                  <a:pos x="connsiteX1" y="connsiteY1"/>
                </a:cxn>
                <a:cxn ang="0">
                  <a:pos x="connsiteX2" y="connsiteY2"/>
                </a:cxn>
              </a:cxnLst>
              <a:rect l="l" t="t" r="r" b="b"/>
              <a:pathLst>
                <a:path w="44099" h="50409">
                  <a:moveTo>
                    <a:pt x="40758" y="50409"/>
                  </a:moveTo>
                  <a:cubicBezTo>
                    <a:pt x="24987" y="31709"/>
                    <a:pt x="14172" y="18922"/>
                    <a:pt x="0" y="2086"/>
                  </a:cubicBezTo>
                  <a:cubicBezTo>
                    <a:pt x="41983" y="-4840"/>
                    <a:pt x="49761" y="4058"/>
                    <a:pt x="40758" y="504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8" name="任意多边形: 形状 727"/>
            <p:cNvSpPr/>
            <p:nvPr/>
          </p:nvSpPr>
          <p:spPr>
            <a:xfrm>
              <a:off x="8117981" y="3205208"/>
              <a:ext cx="41913" cy="38356"/>
            </a:xfrm>
            <a:custGeom>
              <a:gdLst>
                <a:gd name="connsiteX0" fmla="*/ 41809 w 41913"/>
                <a:gd name="connsiteY0" fmla="*/ 34069 h 38356"/>
                <a:gd name="connsiteX1" fmla="*/ 145 w 41913"/>
                <a:gd name="connsiteY1" fmla="*/ 16594 h 38356"/>
                <a:gd name="connsiteX2" fmla="*/ 11014 w 41913"/>
                <a:gd name="connsiteY2" fmla="*/ 24 h 38356"/>
                <a:gd name="connsiteX3" fmla="*/ 41809 w 41913"/>
                <a:gd name="connsiteY3" fmla="*/ 34069 h 38356"/>
              </a:gdLst>
              <a:cxnLst>
                <a:cxn ang="0">
                  <a:pos x="connsiteX0" y="connsiteY0"/>
                </a:cxn>
                <a:cxn ang="0">
                  <a:pos x="connsiteX1" y="connsiteY1"/>
                </a:cxn>
                <a:cxn ang="0">
                  <a:pos x="connsiteX2" y="connsiteY2"/>
                </a:cxn>
                <a:cxn ang="0">
                  <a:pos x="connsiteX3" y="connsiteY3"/>
                </a:cxn>
              </a:cxnLst>
              <a:rect l="l" t="t" r="r" b="b"/>
              <a:pathLst>
                <a:path w="41913" h="38356">
                  <a:moveTo>
                    <a:pt x="41809" y="34069"/>
                  </a:moveTo>
                  <a:cubicBezTo>
                    <a:pt x="20924" y="43605"/>
                    <a:pt x="6645" y="36999"/>
                    <a:pt x="145" y="16594"/>
                  </a:cubicBezTo>
                  <a:cubicBezTo>
                    <a:pt x="-1187" y="12385"/>
                    <a:pt x="6965" y="184"/>
                    <a:pt x="11014" y="24"/>
                  </a:cubicBezTo>
                  <a:cubicBezTo>
                    <a:pt x="32698" y="-615"/>
                    <a:pt x="43087" y="11426"/>
                    <a:pt x="41809" y="340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9" name="任意多边形: 形状 728"/>
            <p:cNvSpPr/>
            <p:nvPr/>
          </p:nvSpPr>
          <p:spPr>
            <a:xfrm>
              <a:off x="9796794" y="3666989"/>
              <a:ext cx="42358" cy="56474"/>
            </a:xfrm>
            <a:custGeom>
              <a:gdLst>
                <a:gd name="connsiteX0" fmla="*/ 9007 w 42358"/>
                <a:gd name="connsiteY0" fmla="*/ 0 h 56474"/>
                <a:gd name="connsiteX1" fmla="*/ 42359 w 42358"/>
                <a:gd name="connsiteY1" fmla="*/ 56474 h 56474"/>
                <a:gd name="connsiteX2" fmla="*/ 9007 w 42358"/>
                <a:gd name="connsiteY2" fmla="*/ 0 h 56474"/>
              </a:gdLst>
              <a:cxnLst>
                <a:cxn ang="0">
                  <a:pos x="connsiteX0" y="connsiteY0"/>
                </a:cxn>
                <a:cxn ang="0">
                  <a:pos x="connsiteX1" y="connsiteY1"/>
                </a:cxn>
                <a:cxn ang="0">
                  <a:pos x="connsiteX2" y="connsiteY2"/>
                </a:cxn>
              </a:cxnLst>
              <a:rect l="l" t="t" r="r" b="b"/>
              <a:pathLst>
                <a:path w="42358" h="56474">
                  <a:moveTo>
                    <a:pt x="9007" y="0"/>
                  </a:moveTo>
                  <a:cubicBezTo>
                    <a:pt x="21900" y="21791"/>
                    <a:pt x="31277" y="37721"/>
                    <a:pt x="42359" y="56474"/>
                  </a:cubicBezTo>
                  <a:cubicBezTo>
                    <a:pt x="1548" y="53224"/>
                    <a:pt x="-10226" y="35803"/>
                    <a:pt x="900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0" name="任意多边形: 形状 729"/>
            <p:cNvSpPr/>
            <p:nvPr/>
          </p:nvSpPr>
          <p:spPr>
            <a:xfrm>
              <a:off x="8511886" y="3115086"/>
              <a:ext cx="43063" cy="40385"/>
            </a:xfrm>
            <a:custGeom>
              <a:gdLst>
                <a:gd name="connsiteX0" fmla="*/ 43063 w 43063"/>
                <a:gd name="connsiteY0" fmla="*/ 34524 h 40385"/>
                <a:gd name="connsiteX1" fmla="*/ 15 w 43063"/>
                <a:gd name="connsiteY1" fmla="*/ 17155 h 40385"/>
                <a:gd name="connsiteX2" fmla="*/ 12748 w 43063"/>
                <a:gd name="connsiteY2" fmla="*/ 0 h 40385"/>
                <a:gd name="connsiteX3" fmla="*/ 43063 w 43063"/>
                <a:gd name="connsiteY3" fmla="*/ 34524 h 40385"/>
              </a:gdLst>
              <a:cxnLst>
                <a:cxn ang="0">
                  <a:pos x="connsiteX0" y="connsiteY0"/>
                </a:cxn>
                <a:cxn ang="0">
                  <a:pos x="connsiteX1" y="connsiteY1"/>
                </a:cxn>
                <a:cxn ang="0">
                  <a:pos x="connsiteX2" y="connsiteY2"/>
                </a:cxn>
                <a:cxn ang="0">
                  <a:pos x="connsiteX3" y="connsiteY3"/>
                </a:cxn>
              </a:cxnLst>
              <a:rect l="l" t="t" r="r" b="b"/>
              <a:pathLst>
                <a:path w="43063" h="40385">
                  <a:moveTo>
                    <a:pt x="43063" y="34524"/>
                  </a:moveTo>
                  <a:cubicBezTo>
                    <a:pt x="11789" y="48056"/>
                    <a:pt x="1613" y="36442"/>
                    <a:pt x="15" y="17155"/>
                  </a:cubicBezTo>
                  <a:cubicBezTo>
                    <a:pt x="-411" y="11828"/>
                    <a:pt x="8273" y="5754"/>
                    <a:pt x="12748" y="0"/>
                  </a:cubicBezTo>
                  <a:cubicBezTo>
                    <a:pt x="22871" y="11508"/>
                    <a:pt x="32994" y="23016"/>
                    <a:pt x="43063" y="345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1" name="任意多边形: 形状 730"/>
            <p:cNvSpPr/>
            <p:nvPr/>
          </p:nvSpPr>
          <p:spPr>
            <a:xfrm>
              <a:off x="6597530" y="4513443"/>
              <a:ext cx="52425" cy="35076"/>
            </a:xfrm>
            <a:custGeom>
              <a:gdLst>
                <a:gd name="connsiteX0" fmla="*/ 52425 w 52425"/>
                <a:gd name="connsiteY0" fmla="*/ 17336 h 35076"/>
                <a:gd name="connsiteX1" fmla="*/ 23495 w 52425"/>
                <a:gd name="connsiteY1" fmla="*/ 34864 h 35076"/>
                <a:gd name="connsiteX2" fmla="*/ 0 w 52425"/>
                <a:gd name="connsiteY2" fmla="*/ 14566 h 35076"/>
                <a:gd name="connsiteX3" fmla="*/ 17582 w 52425"/>
                <a:gd name="connsiteY3" fmla="*/ 21 h 35076"/>
                <a:gd name="connsiteX4" fmla="*/ 52425 w 52425"/>
                <a:gd name="connsiteY4" fmla="*/ 17336 h 350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25" h="35076">
                  <a:moveTo>
                    <a:pt x="52425" y="17336"/>
                  </a:moveTo>
                  <a:cubicBezTo>
                    <a:pt x="36921" y="27139"/>
                    <a:pt x="28024" y="36622"/>
                    <a:pt x="23495" y="34864"/>
                  </a:cubicBezTo>
                  <a:cubicBezTo>
                    <a:pt x="14385" y="31348"/>
                    <a:pt x="7672" y="21651"/>
                    <a:pt x="0" y="14566"/>
                  </a:cubicBezTo>
                  <a:cubicBezTo>
                    <a:pt x="5914" y="9344"/>
                    <a:pt x="12307" y="-512"/>
                    <a:pt x="17582" y="21"/>
                  </a:cubicBezTo>
                  <a:cubicBezTo>
                    <a:pt x="26799" y="926"/>
                    <a:pt x="35376" y="8332"/>
                    <a:pt x="52425" y="173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2" name="任意多边形: 形状 731"/>
            <p:cNvSpPr/>
            <p:nvPr/>
          </p:nvSpPr>
          <p:spPr>
            <a:xfrm>
              <a:off x="10616546" y="4581446"/>
              <a:ext cx="42016" cy="56261"/>
            </a:xfrm>
            <a:custGeom>
              <a:gdLst>
                <a:gd name="connsiteX0" fmla="*/ 4722 w 42016"/>
                <a:gd name="connsiteY0" fmla="*/ 0 h 56261"/>
                <a:gd name="connsiteX1" fmla="*/ 42016 w 42016"/>
                <a:gd name="connsiteY1" fmla="*/ 56261 h 56261"/>
                <a:gd name="connsiteX2" fmla="*/ 4722 w 42016"/>
                <a:gd name="connsiteY2" fmla="*/ 0 h 56261"/>
              </a:gdLst>
              <a:cxnLst>
                <a:cxn ang="0">
                  <a:pos x="connsiteX0" y="connsiteY0"/>
                </a:cxn>
                <a:cxn ang="0">
                  <a:pos x="connsiteX1" y="connsiteY1"/>
                </a:cxn>
                <a:cxn ang="0">
                  <a:pos x="connsiteX2" y="connsiteY2"/>
                </a:cxn>
              </a:cxnLst>
              <a:rect l="l" t="t" r="r" b="b"/>
              <a:pathLst>
                <a:path w="42016" h="56261">
                  <a:moveTo>
                    <a:pt x="4722" y="0"/>
                  </a:moveTo>
                  <a:cubicBezTo>
                    <a:pt x="16496" y="17741"/>
                    <a:pt x="28218" y="35483"/>
                    <a:pt x="42016" y="56261"/>
                  </a:cubicBezTo>
                  <a:cubicBezTo>
                    <a:pt x="4402" y="52106"/>
                    <a:pt x="-7745" y="36122"/>
                    <a:pt x="472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3" name="任意多边形: 形状 732"/>
            <p:cNvSpPr/>
            <p:nvPr/>
          </p:nvSpPr>
          <p:spPr>
            <a:xfrm>
              <a:off x="6088089" y="5655558"/>
              <a:ext cx="54982" cy="34606"/>
            </a:xfrm>
            <a:custGeom>
              <a:gdLst>
                <a:gd name="connsiteX0" fmla="*/ 54982 w 54982"/>
                <a:gd name="connsiteY0" fmla="*/ 21276 h 34606"/>
                <a:gd name="connsiteX1" fmla="*/ 20938 w 54982"/>
                <a:gd name="connsiteY1" fmla="*/ 34436 h 34606"/>
                <a:gd name="connsiteX2" fmla="*/ 0 w 54982"/>
                <a:gd name="connsiteY2" fmla="*/ 16907 h 34606"/>
                <a:gd name="connsiteX3" fmla="*/ 20618 w 54982"/>
                <a:gd name="connsiteY3" fmla="*/ 18 h 34606"/>
                <a:gd name="connsiteX4" fmla="*/ 54982 w 54982"/>
                <a:gd name="connsiteY4" fmla="*/ 21276 h 346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982" h="34606">
                  <a:moveTo>
                    <a:pt x="54982" y="21276"/>
                  </a:moveTo>
                  <a:cubicBezTo>
                    <a:pt x="37507" y="28522"/>
                    <a:pt x="28397" y="35821"/>
                    <a:pt x="20938" y="34436"/>
                  </a:cubicBezTo>
                  <a:cubicBezTo>
                    <a:pt x="13160" y="32944"/>
                    <a:pt x="6926" y="23087"/>
                    <a:pt x="0" y="16907"/>
                  </a:cubicBezTo>
                  <a:cubicBezTo>
                    <a:pt x="6926" y="10833"/>
                    <a:pt x="14225" y="-515"/>
                    <a:pt x="20618" y="18"/>
                  </a:cubicBezTo>
                  <a:cubicBezTo>
                    <a:pt x="29676" y="711"/>
                    <a:pt x="38094" y="10141"/>
                    <a:pt x="54982" y="212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4" name="任意多边形: 形状 733"/>
            <p:cNvSpPr/>
            <p:nvPr/>
          </p:nvSpPr>
          <p:spPr>
            <a:xfrm>
              <a:off x="6450616" y="4691091"/>
              <a:ext cx="40307" cy="45382"/>
            </a:xfrm>
            <a:custGeom>
              <a:gdLst>
                <a:gd name="connsiteX0" fmla="*/ 17289 w 40307"/>
                <a:gd name="connsiteY0" fmla="*/ 0 h 45382"/>
                <a:gd name="connsiteX1" fmla="*/ 40252 w 40307"/>
                <a:gd name="connsiteY1" fmla="*/ 30315 h 45382"/>
                <a:gd name="connsiteX2" fmla="*/ 23310 w 40307"/>
                <a:gd name="connsiteY2" fmla="*/ 45286 h 45382"/>
                <a:gd name="connsiteX3" fmla="*/ 187 w 40307"/>
                <a:gd name="connsiteY3" fmla="*/ 24987 h 45382"/>
                <a:gd name="connsiteX4" fmla="*/ 17289 w 40307"/>
                <a:gd name="connsiteY4" fmla="*/ 0 h 453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307" h="45382">
                  <a:moveTo>
                    <a:pt x="17289" y="0"/>
                  </a:moveTo>
                  <a:cubicBezTo>
                    <a:pt x="27945" y="13213"/>
                    <a:pt x="36256" y="20832"/>
                    <a:pt x="40252" y="30315"/>
                  </a:cubicBezTo>
                  <a:cubicBezTo>
                    <a:pt x="41317" y="32766"/>
                    <a:pt x="26719" y="46671"/>
                    <a:pt x="23310" y="45286"/>
                  </a:cubicBezTo>
                  <a:cubicBezTo>
                    <a:pt x="14093" y="41610"/>
                    <a:pt x="5142" y="33618"/>
                    <a:pt x="187" y="24987"/>
                  </a:cubicBezTo>
                  <a:cubicBezTo>
                    <a:pt x="-1518" y="22004"/>
                    <a:pt x="8765" y="12094"/>
                    <a:pt x="172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5" name="任意多边形: 形状 734"/>
            <p:cNvSpPr/>
            <p:nvPr/>
          </p:nvSpPr>
          <p:spPr>
            <a:xfrm>
              <a:off x="6289052" y="5624675"/>
              <a:ext cx="46458" cy="42660"/>
            </a:xfrm>
            <a:custGeom>
              <a:gdLst>
                <a:gd name="connsiteX0" fmla="*/ 0 w 46458"/>
                <a:gd name="connsiteY0" fmla="*/ 0 h 42660"/>
                <a:gd name="connsiteX1" fmla="*/ 46458 w 46458"/>
                <a:gd name="connsiteY1" fmla="*/ 20086 h 42660"/>
                <a:gd name="connsiteX2" fmla="*/ 33085 w 46458"/>
                <a:gd name="connsiteY2" fmla="*/ 40598 h 42660"/>
                <a:gd name="connsiteX3" fmla="*/ 0 w 46458"/>
                <a:gd name="connsiteY3" fmla="*/ 0 h 42660"/>
              </a:gdLst>
              <a:cxnLst>
                <a:cxn ang="0">
                  <a:pos x="connsiteX0" y="connsiteY0"/>
                </a:cxn>
                <a:cxn ang="0">
                  <a:pos x="connsiteX1" y="connsiteY1"/>
                </a:cxn>
                <a:cxn ang="0">
                  <a:pos x="connsiteX2" y="connsiteY2"/>
                </a:cxn>
                <a:cxn ang="0">
                  <a:pos x="connsiteX3" y="connsiteY3"/>
                </a:cxn>
              </a:cxnLst>
              <a:rect l="l" t="t" r="r" b="b"/>
              <a:pathLst>
                <a:path w="46458" h="42660">
                  <a:moveTo>
                    <a:pt x="0" y="0"/>
                  </a:moveTo>
                  <a:cubicBezTo>
                    <a:pt x="19873" y="8631"/>
                    <a:pt x="33192" y="14332"/>
                    <a:pt x="46458" y="20086"/>
                  </a:cubicBezTo>
                  <a:cubicBezTo>
                    <a:pt x="42089" y="27171"/>
                    <a:pt x="39159" y="38573"/>
                    <a:pt x="33085" y="40598"/>
                  </a:cubicBezTo>
                  <a:cubicBezTo>
                    <a:pt x="10336" y="48323"/>
                    <a:pt x="2664" y="3425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6" name="任意多边形: 形状 735"/>
            <p:cNvSpPr/>
            <p:nvPr/>
          </p:nvSpPr>
          <p:spPr>
            <a:xfrm>
              <a:off x="7855216" y="3331021"/>
              <a:ext cx="49000" cy="39650"/>
            </a:xfrm>
            <a:custGeom>
              <a:gdLst>
                <a:gd name="connsiteX0" fmla="*/ 49001 w 49000"/>
                <a:gd name="connsiteY0" fmla="*/ 32180 h 39650"/>
                <a:gd name="connsiteX1" fmla="*/ 145 w 49000"/>
                <a:gd name="connsiteY1" fmla="*/ 19926 h 39650"/>
                <a:gd name="connsiteX2" fmla="*/ 7977 w 49000"/>
                <a:gd name="connsiteY2" fmla="*/ 0 h 39650"/>
                <a:gd name="connsiteX3" fmla="*/ 49001 w 49000"/>
                <a:gd name="connsiteY3" fmla="*/ 32180 h 39650"/>
              </a:gdLst>
              <a:cxnLst>
                <a:cxn ang="0">
                  <a:pos x="connsiteX0" y="connsiteY0"/>
                </a:cxn>
                <a:cxn ang="0">
                  <a:pos x="connsiteX1" y="connsiteY1"/>
                </a:cxn>
                <a:cxn ang="0">
                  <a:pos x="connsiteX2" y="connsiteY2"/>
                </a:cxn>
                <a:cxn ang="0">
                  <a:pos x="connsiteX3" y="connsiteY3"/>
                </a:cxn>
              </a:cxnLst>
              <a:rect l="l" t="t" r="r" b="b"/>
              <a:pathLst>
                <a:path w="49000" h="39650">
                  <a:moveTo>
                    <a:pt x="49001" y="32180"/>
                  </a:moveTo>
                  <a:cubicBezTo>
                    <a:pt x="19805" y="44327"/>
                    <a:pt x="4567" y="42622"/>
                    <a:pt x="145" y="19926"/>
                  </a:cubicBezTo>
                  <a:cubicBezTo>
                    <a:pt x="-1027" y="14012"/>
                    <a:pt x="5206" y="6660"/>
                    <a:pt x="7977" y="0"/>
                  </a:cubicBezTo>
                  <a:cubicBezTo>
                    <a:pt x="20124" y="9537"/>
                    <a:pt x="32271" y="19073"/>
                    <a:pt x="49001" y="321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7" name="任意多边形: 形状 736"/>
            <p:cNvSpPr/>
            <p:nvPr/>
          </p:nvSpPr>
          <p:spPr>
            <a:xfrm>
              <a:off x="8265758" y="3228449"/>
              <a:ext cx="47363" cy="39265"/>
            </a:xfrm>
            <a:custGeom>
              <a:gdLst>
                <a:gd name="connsiteX0" fmla="*/ 47364 w 47363"/>
                <a:gd name="connsiteY0" fmla="*/ 28675 h 39265"/>
                <a:gd name="connsiteX1" fmla="*/ 24135 w 47363"/>
                <a:gd name="connsiteY1" fmla="*/ 39011 h 39265"/>
                <a:gd name="connsiteX2" fmla="*/ 0 w 47363"/>
                <a:gd name="connsiteY2" fmla="*/ 9868 h 39265"/>
                <a:gd name="connsiteX3" fmla="*/ 18381 w 47363"/>
                <a:gd name="connsiteY3" fmla="*/ 278 h 39265"/>
                <a:gd name="connsiteX4" fmla="*/ 47364 w 47363"/>
                <a:gd name="connsiteY4" fmla="*/ 28675 h 392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363" h="39265">
                  <a:moveTo>
                    <a:pt x="47364" y="28675"/>
                  </a:moveTo>
                  <a:cubicBezTo>
                    <a:pt x="34950" y="34376"/>
                    <a:pt x="25786" y="40609"/>
                    <a:pt x="24135" y="39011"/>
                  </a:cubicBezTo>
                  <a:cubicBezTo>
                    <a:pt x="15078" y="30380"/>
                    <a:pt x="7885" y="19778"/>
                    <a:pt x="0" y="9868"/>
                  </a:cubicBezTo>
                  <a:cubicBezTo>
                    <a:pt x="6287" y="6405"/>
                    <a:pt x="15450" y="-1586"/>
                    <a:pt x="18381" y="278"/>
                  </a:cubicBezTo>
                  <a:cubicBezTo>
                    <a:pt x="27811" y="6352"/>
                    <a:pt x="34950" y="15995"/>
                    <a:pt x="47364" y="286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8" name="任意多边形: 形状 737"/>
            <p:cNvSpPr/>
            <p:nvPr/>
          </p:nvSpPr>
          <p:spPr>
            <a:xfrm>
              <a:off x="9291245" y="3338037"/>
              <a:ext cx="35846" cy="45835"/>
            </a:xfrm>
            <a:custGeom>
              <a:gdLst>
                <a:gd name="connsiteX0" fmla="*/ 32819 w 35846"/>
                <a:gd name="connsiteY0" fmla="*/ 45835 h 45835"/>
                <a:gd name="connsiteX1" fmla="*/ 0 w 35846"/>
                <a:gd name="connsiteY1" fmla="*/ 7848 h 45835"/>
                <a:gd name="connsiteX2" fmla="*/ 13533 w 35846"/>
                <a:gd name="connsiteY2" fmla="*/ 123 h 45835"/>
                <a:gd name="connsiteX3" fmla="*/ 32819 w 35846"/>
                <a:gd name="connsiteY3" fmla="*/ 45835 h 45835"/>
              </a:gdLst>
              <a:cxnLst>
                <a:cxn ang="0">
                  <a:pos x="connsiteX0" y="connsiteY0"/>
                </a:cxn>
                <a:cxn ang="0">
                  <a:pos x="connsiteX1" y="connsiteY1"/>
                </a:cxn>
                <a:cxn ang="0">
                  <a:pos x="connsiteX2" y="connsiteY2"/>
                </a:cxn>
                <a:cxn ang="0">
                  <a:pos x="connsiteX3" y="connsiteY3"/>
                </a:cxn>
              </a:cxnLst>
              <a:rect l="l" t="t" r="r" b="b"/>
              <a:pathLst>
                <a:path w="35846" h="45835">
                  <a:moveTo>
                    <a:pt x="32819" y="45835"/>
                  </a:moveTo>
                  <a:cubicBezTo>
                    <a:pt x="8791" y="41946"/>
                    <a:pt x="427" y="27614"/>
                    <a:pt x="0" y="7848"/>
                  </a:cubicBezTo>
                  <a:cubicBezTo>
                    <a:pt x="-53" y="5185"/>
                    <a:pt x="9857" y="-942"/>
                    <a:pt x="13533" y="123"/>
                  </a:cubicBezTo>
                  <a:cubicBezTo>
                    <a:pt x="35110" y="6516"/>
                    <a:pt x="39852" y="22074"/>
                    <a:pt x="32819" y="45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9" name="任意多边形: 形状 738"/>
            <p:cNvSpPr/>
            <p:nvPr/>
          </p:nvSpPr>
          <p:spPr>
            <a:xfrm>
              <a:off x="6554268" y="4337361"/>
              <a:ext cx="51412" cy="35152"/>
            </a:xfrm>
            <a:custGeom>
              <a:gdLst>
                <a:gd name="connsiteX0" fmla="*/ 51413 w 51412"/>
                <a:gd name="connsiteY0" fmla="*/ 19040 h 35152"/>
                <a:gd name="connsiteX1" fmla="*/ 21844 w 51412"/>
                <a:gd name="connsiteY1" fmla="*/ 35024 h 35152"/>
                <a:gd name="connsiteX2" fmla="*/ 0 w 51412"/>
                <a:gd name="connsiteY2" fmla="*/ 18028 h 35152"/>
                <a:gd name="connsiteX3" fmla="*/ 15983 w 51412"/>
                <a:gd name="connsiteY3" fmla="*/ 20 h 35152"/>
                <a:gd name="connsiteX4" fmla="*/ 51413 w 51412"/>
                <a:gd name="connsiteY4" fmla="*/ 19040 h 351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35152">
                  <a:moveTo>
                    <a:pt x="51413" y="19040"/>
                  </a:moveTo>
                  <a:cubicBezTo>
                    <a:pt x="36069" y="27831"/>
                    <a:pt x="27917" y="36302"/>
                    <a:pt x="21844" y="35024"/>
                  </a:cubicBezTo>
                  <a:cubicBezTo>
                    <a:pt x="13746" y="33319"/>
                    <a:pt x="7192" y="24048"/>
                    <a:pt x="0" y="18028"/>
                  </a:cubicBezTo>
                  <a:cubicBezTo>
                    <a:pt x="5381" y="11635"/>
                    <a:pt x="11614" y="-566"/>
                    <a:pt x="15983" y="20"/>
                  </a:cubicBezTo>
                  <a:cubicBezTo>
                    <a:pt x="25680" y="1459"/>
                    <a:pt x="34417" y="9291"/>
                    <a:pt x="51413" y="190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0" name="任意多边形: 形状 739"/>
            <p:cNvSpPr/>
            <p:nvPr/>
          </p:nvSpPr>
          <p:spPr>
            <a:xfrm>
              <a:off x="10908647" y="4977245"/>
              <a:ext cx="51732" cy="61429"/>
            </a:xfrm>
            <a:custGeom>
              <a:gdLst>
                <a:gd name="connsiteX0" fmla="*/ 38520 w 51732"/>
                <a:gd name="connsiteY0" fmla="*/ 61429 h 61429"/>
                <a:gd name="connsiteX1" fmla="*/ 0 w 51732"/>
                <a:gd name="connsiteY1" fmla="*/ 10656 h 61429"/>
                <a:gd name="connsiteX2" fmla="*/ 14172 w 51732"/>
                <a:gd name="connsiteY2" fmla="*/ 0 h 61429"/>
                <a:gd name="connsiteX3" fmla="*/ 51733 w 51732"/>
                <a:gd name="connsiteY3" fmla="*/ 51733 h 61429"/>
                <a:gd name="connsiteX4" fmla="*/ 38520 w 51732"/>
                <a:gd name="connsiteY4" fmla="*/ 61429 h 614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732" h="61429">
                  <a:moveTo>
                    <a:pt x="38520" y="61429"/>
                  </a:moveTo>
                  <a:cubicBezTo>
                    <a:pt x="25680" y="44487"/>
                    <a:pt x="12840" y="27598"/>
                    <a:pt x="0" y="10656"/>
                  </a:cubicBezTo>
                  <a:cubicBezTo>
                    <a:pt x="4742" y="7086"/>
                    <a:pt x="9430" y="3570"/>
                    <a:pt x="14172" y="0"/>
                  </a:cubicBezTo>
                  <a:cubicBezTo>
                    <a:pt x="26692" y="17262"/>
                    <a:pt x="39212" y="34524"/>
                    <a:pt x="51733" y="51733"/>
                  </a:cubicBezTo>
                  <a:cubicBezTo>
                    <a:pt x="47311" y="54983"/>
                    <a:pt x="42942" y="58233"/>
                    <a:pt x="38520" y="61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1" name="任意多边形: 形状 740"/>
            <p:cNvSpPr/>
            <p:nvPr/>
          </p:nvSpPr>
          <p:spPr>
            <a:xfrm>
              <a:off x="7814221" y="3162318"/>
              <a:ext cx="46094" cy="40496"/>
            </a:xfrm>
            <a:custGeom>
              <a:gdLst>
                <a:gd name="connsiteX0" fmla="*/ 46095 w 46094"/>
                <a:gd name="connsiteY0" fmla="*/ 25279 h 40496"/>
                <a:gd name="connsiteX1" fmla="*/ 23079 w 46094"/>
                <a:gd name="connsiteY1" fmla="*/ 40357 h 40496"/>
                <a:gd name="connsiteX2" fmla="*/ 63 w 46094"/>
                <a:gd name="connsiteY2" fmla="*/ 14677 h 40496"/>
                <a:gd name="connsiteX3" fmla="*/ 13009 w 46094"/>
                <a:gd name="connsiteY3" fmla="*/ 25 h 40496"/>
                <a:gd name="connsiteX4" fmla="*/ 46095 w 46094"/>
                <a:gd name="connsiteY4" fmla="*/ 25279 h 404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094" h="40496">
                  <a:moveTo>
                    <a:pt x="46095" y="25279"/>
                  </a:moveTo>
                  <a:cubicBezTo>
                    <a:pt x="34161" y="33271"/>
                    <a:pt x="24784" y="41689"/>
                    <a:pt x="23079" y="40357"/>
                  </a:cubicBezTo>
                  <a:cubicBezTo>
                    <a:pt x="14075" y="33324"/>
                    <a:pt x="6137" y="24373"/>
                    <a:pt x="63" y="14677"/>
                  </a:cubicBezTo>
                  <a:cubicBezTo>
                    <a:pt x="-1003" y="12972"/>
                    <a:pt x="11784" y="-667"/>
                    <a:pt x="13009" y="25"/>
                  </a:cubicBezTo>
                  <a:cubicBezTo>
                    <a:pt x="22919" y="5779"/>
                    <a:pt x="31603" y="13718"/>
                    <a:pt x="46095" y="252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2" name="任意多边形: 形状 741"/>
            <p:cNvSpPr/>
            <p:nvPr/>
          </p:nvSpPr>
          <p:spPr>
            <a:xfrm>
              <a:off x="8646800" y="3147479"/>
              <a:ext cx="40353" cy="41128"/>
            </a:xfrm>
            <a:custGeom>
              <a:gdLst>
                <a:gd name="connsiteX0" fmla="*/ 12467 w 40353"/>
                <a:gd name="connsiteY0" fmla="*/ 0 h 41128"/>
                <a:gd name="connsiteX1" fmla="*/ 40278 w 40353"/>
                <a:gd name="connsiteY1" fmla="*/ 33831 h 41128"/>
                <a:gd name="connsiteX2" fmla="*/ 20938 w 40353"/>
                <a:gd name="connsiteY2" fmla="*/ 40704 h 41128"/>
                <a:gd name="connsiteX3" fmla="*/ 0 w 40353"/>
                <a:gd name="connsiteY3" fmla="*/ 7779 h 41128"/>
                <a:gd name="connsiteX4" fmla="*/ 12467 w 40353"/>
                <a:gd name="connsiteY4" fmla="*/ 0 h 411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41128">
                  <a:moveTo>
                    <a:pt x="12467" y="0"/>
                  </a:moveTo>
                  <a:cubicBezTo>
                    <a:pt x="31061" y="2824"/>
                    <a:pt x="41343" y="14332"/>
                    <a:pt x="40278" y="33831"/>
                  </a:cubicBezTo>
                  <a:cubicBezTo>
                    <a:pt x="40118" y="36708"/>
                    <a:pt x="22696" y="42782"/>
                    <a:pt x="20938" y="40704"/>
                  </a:cubicBezTo>
                  <a:cubicBezTo>
                    <a:pt x="12520" y="31008"/>
                    <a:pt x="6713" y="18967"/>
                    <a:pt x="0" y="7779"/>
                  </a:cubicBezTo>
                  <a:cubicBezTo>
                    <a:pt x="4155" y="5168"/>
                    <a:pt x="8311" y="2611"/>
                    <a:pt x="1246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3" name="任意多边形: 形状 742"/>
            <p:cNvSpPr/>
            <p:nvPr/>
          </p:nvSpPr>
          <p:spPr>
            <a:xfrm>
              <a:off x="10201973" y="4125017"/>
              <a:ext cx="49281" cy="61802"/>
            </a:xfrm>
            <a:custGeom>
              <a:gdLst>
                <a:gd name="connsiteX0" fmla="*/ 33512 w 49281"/>
                <a:gd name="connsiteY0" fmla="*/ 61802 h 61802"/>
                <a:gd name="connsiteX1" fmla="*/ 0 w 49281"/>
                <a:gd name="connsiteY1" fmla="*/ 8844 h 61802"/>
                <a:gd name="connsiteX2" fmla="*/ 12893 w 49281"/>
                <a:gd name="connsiteY2" fmla="*/ 0 h 61802"/>
                <a:gd name="connsiteX3" fmla="*/ 49282 w 49281"/>
                <a:gd name="connsiteY3" fmla="*/ 51093 h 61802"/>
                <a:gd name="connsiteX4" fmla="*/ 33512 w 49281"/>
                <a:gd name="connsiteY4" fmla="*/ 61802 h 618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281" h="61801">
                  <a:moveTo>
                    <a:pt x="33512" y="61802"/>
                  </a:moveTo>
                  <a:cubicBezTo>
                    <a:pt x="22323" y="44167"/>
                    <a:pt x="11188" y="26479"/>
                    <a:pt x="0" y="8844"/>
                  </a:cubicBezTo>
                  <a:cubicBezTo>
                    <a:pt x="4315" y="5914"/>
                    <a:pt x="8578" y="2930"/>
                    <a:pt x="12893" y="0"/>
                  </a:cubicBezTo>
                  <a:cubicBezTo>
                    <a:pt x="25041" y="17049"/>
                    <a:pt x="37135" y="34044"/>
                    <a:pt x="49282" y="51093"/>
                  </a:cubicBezTo>
                  <a:cubicBezTo>
                    <a:pt x="44007" y="54663"/>
                    <a:pt x="38733" y="58232"/>
                    <a:pt x="33512" y="618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4" name="任意多边形: 形状 743"/>
            <p:cNvSpPr/>
            <p:nvPr/>
          </p:nvSpPr>
          <p:spPr>
            <a:xfrm>
              <a:off x="7735348" y="3486854"/>
              <a:ext cx="39760" cy="38119"/>
            </a:xfrm>
            <a:custGeom>
              <a:gdLst>
                <a:gd name="connsiteX0" fmla="*/ 32 w 39760"/>
                <a:gd name="connsiteY0" fmla="*/ 2774 h 38119"/>
                <a:gd name="connsiteX1" fmla="*/ 39724 w 39760"/>
                <a:gd name="connsiteY1" fmla="*/ 20036 h 38119"/>
                <a:gd name="connsiteX2" fmla="*/ 26085 w 39760"/>
                <a:gd name="connsiteY2" fmla="*/ 38098 h 38119"/>
                <a:gd name="connsiteX3" fmla="*/ 32 w 39760"/>
                <a:gd name="connsiteY3" fmla="*/ 2774 h 38119"/>
              </a:gdLst>
              <a:cxnLst>
                <a:cxn ang="0">
                  <a:pos x="connsiteX0" y="connsiteY0"/>
                </a:cxn>
                <a:cxn ang="0">
                  <a:pos x="connsiteX1" y="connsiteY1"/>
                </a:cxn>
                <a:cxn ang="0">
                  <a:pos x="connsiteX2" y="connsiteY2"/>
                </a:cxn>
                <a:cxn ang="0">
                  <a:pos x="connsiteX3" y="connsiteY3"/>
                </a:cxn>
              </a:cxnLst>
              <a:rect l="l" t="t" r="r" b="b"/>
              <a:pathLst>
                <a:path w="39760" h="38119">
                  <a:moveTo>
                    <a:pt x="32" y="2774"/>
                  </a:moveTo>
                  <a:cubicBezTo>
                    <a:pt x="18999" y="-1062"/>
                    <a:pt x="36634" y="-4791"/>
                    <a:pt x="39724" y="20036"/>
                  </a:cubicBezTo>
                  <a:cubicBezTo>
                    <a:pt x="40416" y="25684"/>
                    <a:pt x="31093" y="37938"/>
                    <a:pt x="26085" y="38098"/>
                  </a:cubicBezTo>
                  <a:cubicBezTo>
                    <a:pt x="3175" y="38790"/>
                    <a:pt x="-394" y="22754"/>
                    <a:pt x="32" y="27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5" name="任意多边形: 形状 744"/>
            <p:cNvSpPr/>
            <p:nvPr/>
          </p:nvSpPr>
          <p:spPr>
            <a:xfrm>
              <a:off x="6030922" y="6228216"/>
              <a:ext cx="42941" cy="40478"/>
            </a:xfrm>
            <a:custGeom>
              <a:gdLst>
                <a:gd name="connsiteX0" fmla="*/ 20938 w 42941"/>
                <a:gd name="connsiteY0" fmla="*/ 40479 h 40478"/>
                <a:gd name="connsiteX1" fmla="*/ 0 w 42941"/>
                <a:gd name="connsiteY1" fmla="*/ 16237 h 40478"/>
                <a:gd name="connsiteX2" fmla="*/ 22536 w 42941"/>
                <a:gd name="connsiteY2" fmla="*/ 41 h 40478"/>
                <a:gd name="connsiteX3" fmla="*/ 42942 w 42941"/>
                <a:gd name="connsiteY3" fmla="*/ 19860 h 40478"/>
                <a:gd name="connsiteX4" fmla="*/ 20938 w 42941"/>
                <a:gd name="connsiteY4" fmla="*/ 40479 h 404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941" h="40478">
                  <a:moveTo>
                    <a:pt x="20938" y="40479"/>
                  </a:moveTo>
                  <a:cubicBezTo>
                    <a:pt x="12094" y="30302"/>
                    <a:pt x="6020" y="23270"/>
                    <a:pt x="0" y="16237"/>
                  </a:cubicBezTo>
                  <a:cubicBezTo>
                    <a:pt x="7565" y="10377"/>
                    <a:pt x="15770" y="-758"/>
                    <a:pt x="22536" y="41"/>
                  </a:cubicBezTo>
                  <a:cubicBezTo>
                    <a:pt x="29995" y="946"/>
                    <a:pt x="36176" y="12774"/>
                    <a:pt x="42942" y="19860"/>
                  </a:cubicBezTo>
                  <a:cubicBezTo>
                    <a:pt x="36868" y="25614"/>
                    <a:pt x="30741" y="31315"/>
                    <a:pt x="20938" y="404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6" name="任意多边形: 形状 745"/>
            <p:cNvSpPr/>
            <p:nvPr/>
          </p:nvSpPr>
          <p:spPr>
            <a:xfrm>
              <a:off x="7532818" y="3302115"/>
              <a:ext cx="49548" cy="37440"/>
            </a:xfrm>
            <a:custGeom>
              <a:gdLst>
                <a:gd name="connsiteX0" fmla="*/ 49548 w 49548"/>
                <a:gd name="connsiteY0" fmla="*/ 26668 h 37440"/>
                <a:gd name="connsiteX1" fmla="*/ 22750 w 49548"/>
                <a:gd name="connsiteY1" fmla="*/ 37004 h 37440"/>
                <a:gd name="connsiteX2" fmla="*/ 0 w 49548"/>
                <a:gd name="connsiteY2" fmla="*/ 14574 h 37440"/>
                <a:gd name="connsiteX3" fmla="*/ 15930 w 49548"/>
                <a:gd name="connsiteY3" fmla="*/ 83 h 37440"/>
                <a:gd name="connsiteX4" fmla="*/ 49548 w 49548"/>
                <a:gd name="connsiteY4" fmla="*/ 26668 h 374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548" h="37440">
                  <a:moveTo>
                    <a:pt x="49548" y="26668"/>
                  </a:moveTo>
                  <a:cubicBezTo>
                    <a:pt x="35536" y="32422"/>
                    <a:pt x="26532" y="39242"/>
                    <a:pt x="22750" y="37004"/>
                  </a:cubicBezTo>
                  <a:cubicBezTo>
                    <a:pt x="13852" y="31836"/>
                    <a:pt x="7459" y="22300"/>
                    <a:pt x="0" y="14574"/>
                  </a:cubicBezTo>
                  <a:cubicBezTo>
                    <a:pt x="5488" y="9460"/>
                    <a:pt x="13799" y="-1036"/>
                    <a:pt x="15930" y="83"/>
                  </a:cubicBezTo>
                  <a:cubicBezTo>
                    <a:pt x="26000" y="5517"/>
                    <a:pt x="34417" y="14095"/>
                    <a:pt x="49548" y="266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7" name="任意多边形: 形状 746"/>
            <p:cNvSpPr/>
            <p:nvPr/>
          </p:nvSpPr>
          <p:spPr>
            <a:xfrm>
              <a:off x="10811469" y="4919599"/>
              <a:ext cx="43591" cy="58978"/>
            </a:xfrm>
            <a:custGeom>
              <a:gdLst>
                <a:gd name="connsiteX0" fmla="*/ 41983 w 43591"/>
                <a:gd name="connsiteY0" fmla="*/ 58978 h 58978"/>
                <a:gd name="connsiteX1" fmla="*/ 0 w 43591"/>
                <a:gd name="connsiteY1" fmla="*/ 0 h 58978"/>
                <a:gd name="connsiteX2" fmla="*/ 41983 w 43591"/>
                <a:gd name="connsiteY2" fmla="*/ 58978 h 58978"/>
              </a:gdLst>
              <a:cxnLst>
                <a:cxn ang="0">
                  <a:pos x="connsiteX0" y="connsiteY0"/>
                </a:cxn>
                <a:cxn ang="0">
                  <a:pos x="connsiteX1" y="connsiteY1"/>
                </a:cxn>
                <a:cxn ang="0">
                  <a:pos x="connsiteX2" y="connsiteY2"/>
                </a:cxn>
              </a:cxnLst>
              <a:rect l="l" t="t" r="r" b="b"/>
              <a:pathLst>
                <a:path w="43591" h="58977">
                  <a:moveTo>
                    <a:pt x="41983" y="58978"/>
                  </a:moveTo>
                  <a:cubicBezTo>
                    <a:pt x="29409" y="41343"/>
                    <a:pt x="16889" y="23708"/>
                    <a:pt x="0" y="0"/>
                  </a:cubicBezTo>
                  <a:cubicBezTo>
                    <a:pt x="39745" y="9750"/>
                    <a:pt x="47577" y="20512"/>
                    <a:pt x="41983" y="589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8" name="任意多边形: 形状 747"/>
            <p:cNvSpPr/>
            <p:nvPr/>
          </p:nvSpPr>
          <p:spPr>
            <a:xfrm>
              <a:off x="10306237" y="4186606"/>
              <a:ext cx="46085" cy="49494"/>
            </a:xfrm>
            <a:custGeom>
              <a:gdLst>
                <a:gd name="connsiteX0" fmla="*/ 46085 w 46085"/>
                <a:gd name="connsiteY0" fmla="*/ 49495 h 49494"/>
                <a:gd name="connsiteX1" fmla="*/ 0 w 46085"/>
                <a:gd name="connsiteY1" fmla="*/ 0 h 49494"/>
                <a:gd name="connsiteX2" fmla="*/ 46085 w 46085"/>
                <a:gd name="connsiteY2" fmla="*/ 49495 h 49494"/>
              </a:gdLst>
              <a:cxnLst>
                <a:cxn ang="0">
                  <a:pos x="connsiteX0" y="connsiteY0"/>
                </a:cxn>
                <a:cxn ang="0">
                  <a:pos x="connsiteX1" y="connsiteY1"/>
                </a:cxn>
                <a:cxn ang="0">
                  <a:pos x="connsiteX2" y="connsiteY2"/>
                </a:cxn>
              </a:cxnLst>
              <a:rect l="l" t="t" r="r" b="b"/>
              <a:pathLst>
                <a:path w="46085" h="49494">
                  <a:moveTo>
                    <a:pt x="46085" y="49495"/>
                  </a:moveTo>
                  <a:cubicBezTo>
                    <a:pt x="9910" y="46884"/>
                    <a:pt x="2611" y="27651"/>
                    <a:pt x="0" y="0"/>
                  </a:cubicBezTo>
                  <a:cubicBezTo>
                    <a:pt x="33458" y="1439"/>
                    <a:pt x="33032" y="28131"/>
                    <a:pt x="46085" y="49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9" name="任意多边形: 形状 748"/>
            <p:cNvSpPr/>
            <p:nvPr/>
          </p:nvSpPr>
          <p:spPr>
            <a:xfrm>
              <a:off x="8405985" y="3257746"/>
              <a:ext cx="44493" cy="40348"/>
            </a:xfrm>
            <a:custGeom>
              <a:gdLst>
                <a:gd name="connsiteX0" fmla="*/ 0 w 44493"/>
                <a:gd name="connsiteY0" fmla="*/ 7902 h 40348"/>
                <a:gd name="connsiteX1" fmla="*/ 44380 w 44493"/>
                <a:gd name="connsiteY1" fmla="*/ 20902 h 40348"/>
                <a:gd name="connsiteX2" fmla="*/ 34524 w 44493"/>
                <a:gd name="connsiteY2" fmla="*/ 40348 h 40348"/>
                <a:gd name="connsiteX3" fmla="*/ 0 w 44493"/>
                <a:gd name="connsiteY3" fmla="*/ 7902 h 40348"/>
              </a:gdLst>
              <a:cxnLst>
                <a:cxn ang="0">
                  <a:pos x="connsiteX0" y="connsiteY0"/>
                </a:cxn>
                <a:cxn ang="0">
                  <a:pos x="connsiteX1" y="connsiteY1"/>
                </a:cxn>
                <a:cxn ang="0">
                  <a:pos x="connsiteX2" y="connsiteY2"/>
                </a:cxn>
                <a:cxn ang="0">
                  <a:pos x="connsiteX3" y="connsiteY3"/>
                </a:cxn>
              </a:cxnLst>
              <a:rect l="l" t="t" r="r" b="b"/>
              <a:pathLst>
                <a:path w="44493" h="40348">
                  <a:moveTo>
                    <a:pt x="0" y="7902"/>
                  </a:moveTo>
                  <a:cubicBezTo>
                    <a:pt x="28717" y="-7868"/>
                    <a:pt x="40651" y="1776"/>
                    <a:pt x="44380" y="20902"/>
                  </a:cubicBezTo>
                  <a:cubicBezTo>
                    <a:pt x="45499" y="26550"/>
                    <a:pt x="38040" y="33849"/>
                    <a:pt x="34524" y="40348"/>
                  </a:cubicBezTo>
                  <a:cubicBezTo>
                    <a:pt x="23016" y="29533"/>
                    <a:pt x="11508" y="18718"/>
                    <a:pt x="0" y="79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0" name="任意多边形: 形状 749"/>
            <p:cNvSpPr/>
            <p:nvPr/>
          </p:nvSpPr>
          <p:spPr>
            <a:xfrm>
              <a:off x="5930601" y="5866226"/>
              <a:ext cx="39372" cy="41086"/>
            </a:xfrm>
            <a:custGeom>
              <a:gdLst>
                <a:gd name="connsiteX0" fmla="*/ 21418 w 39372"/>
                <a:gd name="connsiteY0" fmla="*/ 41087 h 41086"/>
                <a:gd name="connsiteX1" fmla="*/ 0 w 39372"/>
                <a:gd name="connsiteY1" fmla="*/ 15673 h 41086"/>
                <a:gd name="connsiteX2" fmla="*/ 20938 w 39372"/>
                <a:gd name="connsiteY2" fmla="*/ 10 h 41086"/>
                <a:gd name="connsiteX3" fmla="*/ 39266 w 39372"/>
                <a:gd name="connsiteY3" fmla="*/ 17911 h 41086"/>
                <a:gd name="connsiteX4" fmla="*/ 21418 w 39372"/>
                <a:gd name="connsiteY4" fmla="*/ 41087 h 410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372" h="41086">
                  <a:moveTo>
                    <a:pt x="21418" y="41087"/>
                  </a:moveTo>
                  <a:cubicBezTo>
                    <a:pt x="12041" y="29952"/>
                    <a:pt x="6020" y="22813"/>
                    <a:pt x="0" y="15673"/>
                  </a:cubicBezTo>
                  <a:cubicBezTo>
                    <a:pt x="6979" y="10026"/>
                    <a:pt x="14278" y="-363"/>
                    <a:pt x="20938" y="10"/>
                  </a:cubicBezTo>
                  <a:cubicBezTo>
                    <a:pt x="27758" y="383"/>
                    <a:pt x="37188" y="10399"/>
                    <a:pt x="39266" y="17911"/>
                  </a:cubicBezTo>
                  <a:cubicBezTo>
                    <a:pt x="40544" y="22546"/>
                    <a:pt x="30102" y="30378"/>
                    <a:pt x="21418" y="410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1" name="任意多边形: 形状 750"/>
            <p:cNvSpPr/>
            <p:nvPr/>
          </p:nvSpPr>
          <p:spPr>
            <a:xfrm>
              <a:off x="9681131" y="3631300"/>
              <a:ext cx="38155" cy="42616"/>
            </a:xfrm>
            <a:custGeom>
              <a:gdLst>
                <a:gd name="connsiteX0" fmla="*/ 0 w 38155"/>
                <a:gd name="connsiteY0" fmla="*/ 47 h 42616"/>
                <a:gd name="connsiteX1" fmla="*/ 37881 w 38155"/>
                <a:gd name="connsiteY1" fmla="*/ 42615 h 42616"/>
                <a:gd name="connsiteX2" fmla="*/ 0 w 38155"/>
                <a:gd name="connsiteY2" fmla="*/ 47 h 42616"/>
              </a:gdLst>
              <a:cxnLst>
                <a:cxn ang="0">
                  <a:pos x="connsiteX0" y="connsiteY0"/>
                </a:cxn>
                <a:cxn ang="0">
                  <a:pos x="connsiteX1" y="connsiteY1"/>
                </a:cxn>
                <a:cxn ang="0">
                  <a:pos x="connsiteX2" y="connsiteY2"/>
                </a:cxn>
              </a:cxnLst>
              <a:rect l="l" t="t" r="r" b="b"/>
              <a:pathLst>
                <a:path w="38155" h="42616">
                  <a:moveTo>
                    <a:pt x="0" y="47"/>
                  </a:moveTo>
                  <a:cubicBezTo>
                    <a:pt x="32659" y="-699"/>
                    <a:pt x="39745" y="7239"/>
                    <a:pt x="37881" y="42615"/>
                  </a:cubicBezTo>
                  <a:cubicBezTo>
                    <a:pt x="8312" y="42775"/>
                    <a:pt x="4422" y="21944"/>
                    <a:pt x="0" y="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2" name="任意多边形: 形状 751"/>
            <p:cNvSpPr/>
            <p:nvPr/>
          </p:nvSpPr>
          <p:spPr>
            <a:xfrm>
              <a:off x="11354208" y="5633199"/>
              <a:ext cx="45373" cy="60150"/>
            </a:xfrm>
            <a:custGeom>
              <a:gdLst>
                <a:gd name="connsiteX0" fmla="*/ 7299 w 45373"/>
                <a:gd name="connsiteY0" fmla="*/ 0 h 60150"/>
                <a:gd name="connsiteX1" fmla="*/ 45339 w 45373"/>
                <a:gd name="connsiteY1" fmla="*/ 60151 h 60150"/>
                <a:gd name="connsiteX2" fmla="*/ 0 w 45373"/>
                <a:gd name="connsiteY2" fmla="*/ 6820 h 60150"/>
                <a:gd name="connsiteX3" fmla="*/ 7299 w 45373"/>
                <a:gd name="connsiteY3" fmla="*/ 0 h 60150"/>
              </a:gdLst>
              <a:cxnLst>
                <a:cxn ang="0">
                  <a:pos x="connsiteX0" y="connsiteY0"/>
                </a:cxn>
                <a:cxn ang="0">
                  <a:pos x="connsiteX1" y="connsiteY1"/>
                </a:cxn>
                <a:cxn ang="0">
                  <a:pos x="connsiteX2" y="connsiteY2"/>
                </a:cxn>
                <a:cxn ang="0">
                  <a:pos x="connsiteX3" y="connsiteY3"/>
                </a:cxn>
              </a:cxnLst>
              <a:rect l="l" t="t" r="r" b="b"/>
              <a:pathLst>
                <a:path w="45373" h="60149">
                  <a:moveTo>
                    <a:pt x="7299" y="0"/>
                  </a:moveTo>
                  <a:cubicBezTo>
                    <a:pt x="36388" y="6766"/>
                    <a:pt x="46032" y="29143"/>
                    <a:pt x="45339" y="60151"/>
                  </a:cubicBezTo>
                  <a:cubicBezTo>
                    <a:pt x="30209" y="42356"/>
                    <a:pt x="15131" y="24614"/>
                    <a:pt x="0" y="6820"/>
                  </a:cubicBezTo>
                  <a:cubicBezTo>
                    <a:pt x="2451" y="4582"/>
                    <a:pt x="4902" y="2291"/>
                    <a:pt x="729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3" name="任意多边形: 形状 752"/>
            <p:cNvSpPr/>
            <p:nvPr/>
          </p:nvSpPr>
          <p:spPr>
            <a:xfrm>
              <a:off x="11122983" y="5301759"/>
              <a:ext cx="58232" cy="68301"/>
            </a:xfrm>
            <a:custGeom>
              <a:gdLst>
                <a:gd name="connsiteX0" fmla="*/ 46405 w 58232"/>
                <a:gd name="connsiteY0" fmla="*/ 68302 h 68301"/>
                <a:gd name="connsiteX1" fmla="*/ 0 w 58232"/>
                <a:gd name="connsiteY1" fmla="*/ 8684 h 68301"/>
                <a:gd name="connsiteX2" fmla="*/ 10816 w 58232"/>
                <a:gd name="connsiteY2" fmla="*/ 0 h 68301"/>
                <a:gd name="connsiteX3" fmla="*/ 58233 w 58232"/>
                <a:gd name="connsiteY3" fmla="*/ 58872 h 68301"/>
                <a:gd name="connsiteX4" fmla="*/ 46405 w 58232"/>
                <a:gd name="connsiteY4" fmla="*/ 68302 h 683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232" h="68301">
                  <a:moveTo>
                    <a:pt x="46405" y="68302"/>
                  </a:moveTo>
                  <a:cubicBezTo>
                    <a:pt x="30954" y="48429"/>
                    <a:pt x="15451" y="28557"/>
                    <a:pt x="0" y="8684"/>
                  </a:cubicBezTo>
                  <a:cubicBezTo>
                    <a:pt x="3623" y="5807"/>
                    <a:pt x="7246" y="2877"/>
                    <a:pt x="10816" y="0"/>
                  </a:cubicBezTo>
                  <a:cubicBezTo>
                    <a:pt x="26639" y="19606"/>
                    <a:pt x="42462" y="39212"/>
                    <a:pt x="58233" y="58872"/>
                  </a:cubicBezTo>
                  <a:cubicBezTo>
                    <a:pt x="54290" y="61962"/>
                    <a:pt x="50347" y="65105"/>
                    <a:pt x="46405" y="683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4" name="任意多边形: 形状 753"/>
            <p:cNvSpPr/>
            <p:nvPr/>
          </p:nvSpPr>
          <p:spPr>
            <a:xfrm>
              <a:off x="9124753" y="3139967"/>
              <a:ext cx="39372" cy="46351"/>
            </a:xfrm>
            <a:custGeom>
              <a:gdLst>
                <a:gd name="connsiteX0" fmla="*/ 25787 w 39372"/>
                <a:gd name="connsiteY0" fmla="*/ 46352 h 46351"/>
                <a:gd name="connsiteX1" fmla="*/ 0 w 39372"/>
                <a:gd name="connsiteY1" fmla="*/ 8418 h 46351"/>
                <a:gd name="connsiteX2" fmla="*/ 6020 w 39372"/>
                <a:gd name="connsiteY2" fmla="*/ 0 h 46351"/>
                <a:gd name="connsiteX3" fmla="*/ 31274 w 39372"/>
                <a:gd name="connsiteY3" fmla="*/ 7565 h 46351"/>
                <a:gd name="connsiteX4" fmla="*/ 39372 w 39372"/>
                <a:gd name="connsiteY4" fmla="*/ 40598 h 46351"/>
                <a:gd name="connsiteX5" fmla="*/ 25787 w 39372"/>
                <a:gd name="connsiteY5" fmla="*/ 46352 h 46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72" h="46351">
                  <a:moveTo>
                    <a:pt x="25787" y="46352"/>
                  </a:moveTo>
                  <a:cubicBezTo>
                    <a:pt x="17209" y="33725"/>
                    <a:pt x="8578" y="21098"/>
                    <a:pt x="0" y="8418"/>
                  </a:cubicBezTo>
                  <a:cubicBezTo>
                    <a:pt x="2025" y="5594"/>
                    <a:pt x="3996" y="2824"/>
                    <a:pt x="6020" y="0"/>
                  </a:cubicBezTo>
                  <a:cubicBezTo>
                    <a:pt x="14758" y="2291"/>
                    <a:pt x="27545" y="1918"/>
                    <a:pt x="31274" y="7565"/>
                  </a:cubicBezTo>
                  <a:cubicBezTo>
                    <a:pt x="37188" y="16463"/>
                    <a:pt x="36975" y="29356"/>
                    <a:pt x="39372" y="40598"/>
                  </a:cubicBezTo>
                  <a:cubicBezTo>
                    <a:pt x="34844" y="42516"/>
                    <a:pt x="30315" y="44434"/>
                    <a:pt x="25787" y="463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5" name="任意多边形: 形状 754"/>
            <p:cNvSpPr/>
            <p:nvPr/>
          </p:nvSpPr>
          <p:spPr>
            <a:xfrm>
              <a:off x="9002585" y="3095883"/>
              <a:ext cx="36390" cy="41793"/>
            </a:xfrm>
            <a:custGeom>
              <a:gdLst>
                <a:gd name="connsiteX0" fmla="*/ 36391 w 36390"/>
                <a:gd name="connsiteY0" fmla="*/ 41793 h 41793"/>
                <a:gd name="connsiteX1" fmla="*/ 2 w 36390"/>
                <a:gd name="connsiteY1" fmla="*/ 24 h 41793"/>
                <a:gd name="connsiteX2" fmla="*/ 36391 w 36390"/>
                <a:gd name="connsiteY2" fmla="*/ 41793 h 41793"/>
              </a:gdLst>
              <a:cxnLst>
                <a:cxn ang="0">
                  <a:pos x="connsiteX0" y="connsiteY0"/>
                </a:cxn>
                <a:cxn ang="0">
                  <a:pos x="connsiteX1" y="connsiteY1"/>
                </a:cxn>
                <a:cxn ang="0">
                  <a:pos x="connsiteX2" y="connsiteY2"/>
                </a:cxn>
              </a:cxnLst>
              <a:rect l="l" t="t" r="r" b="b"/>
              <a:pathLst>
                <a:path w="36390" h="41793">
                  <a:moveTo>
                    <a:pt x="36391" y="41793"/>
                  </a:moveTo>
                  <a:cubicBezTo>
                    <a:pt x="3412" y="41154"/>
                    <a:pt x="-104" y="23572"/>
                    <a:pt x="2" y="24"/>
                  </a:cubicBezTo>
                  <a:cubicBezTo>
                    <a:pt x="29412" y="-722"/>
                    <a:pt x="34260" y="16220"/>
                    <a:pt x="36391" y="417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6" name="任意多边形: 形状 755"/>
            <p:cNvSpPr/>
            <p:nvPr/>
          </p:nvSpPr>
          <p:spPr>
            <a:xfrm>
              <a:off x="8777010" y="3186217"/>
              <a:ext cx="44735" cy="41125"/>
            </a:xfrm>
            <a:custGeom>
              <a:gdLst>
                <a:gd name="connsiteX0" fmla="*/ 0 w 44735"/>
                <a:gd name="connsiteY0" fmla="*/ 2819 h 41125"/>
                <a:gd name="connsiteX1" fmla="*/ 44700 w 44735"/>
                <a:gd name="connsiteY1" fmla="*/ 27113 h 41125"/>
                <a:gd name="connsiteX2" fmla="*/ 33299 w 44735"/>
                <a:gd name="connsiteY2" fmla="*/ 41126 h 41125"/>
                <a:gd name="connsiteX3" fmla="*/ 0 w 44735"/>
                <a:gd name="connsiteY3" fmla="*/ 2819 h 41125"/>
              </a:gdLst>
              <a:cxnLst>
                <a:cxn ang="0">
                  <a:pos x="connsiteX0" y="connsiteY0"/>
                </a:cxn>
                <a:cxn ang="0">
                  <a:pos x="connsiteX1" y="connsiteY1"/>
                </a:cxn>
                <a:cxn ang="0">
                  <a:pos x="connsiteX2" y="connsiteY2"/>
                </a:cxn>
                <a:cxn ang="0">
                  <a:pos x="connsiteX3" y="connsiteY3"/>
                </a:cxn>
              </a:cxnLst>
              <a:rect l="l" t="t" r="r" b="b"/>
              <a:pathLst>
                <a:path w="44735" h="41125">
                  <a:moveTo>
                    <a:pt x="0" y="2819"/>
                  </a:moveTo>
                  <a:cubicBezTo>
                    <a:pt x="36388" y="-6771"/>
                    <a:pt x="41929" y="9798"/>
                    <a:pt x="44700" y="27113"/>
                  </a:cubicBezTo>
                  <a:cubicBezTo>
                    <a:pt x="45339" y="31109"/>
                    <a:pt x="37294" y="36437"/>
                    <a:pt x="33299" y="41126"/>
                  </a:cubicBezTo>
                  <a:cubicBezTo>
                    <a:pt x="23442" y="29777"/>
                    <a:pt x="13532" y="18429"/>
                    <a:pt x="0" y="28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7" name="任意多边形: 形状 756"/>
            <p:cNvSpPr/>
            <p:nvPr/>
          </p:nvSpPr>
          <p:spPr>
            <a:xfrm>
              <a:off x="7697561" y="3315996"/>
              <a:ext cx="36333" cy="48962"/>
            </a:xfrm>
            <a:custGeom>
              <a:gdLst>
                <a:gd name="connsiteX0" fmla="*/ 21036 w 36333"/>
                <a:gd name="connsiteY0" fmla="*/ 48962 h 48962"/>
                <a:gd name="connsiteX1" fmla="*/ 98 w 36333"/>
                <a:gd name="connsiteY1" fmla="*/ 16356 h 48962"/>
                <a:gd name="connsiteX2" fmla="*/ 13311 w 36333"/>
                <a:gd name="connsiteY2" fmla="*/ 0 h 48962"/>
                <a:gd name="connsiteX3" fmla="*/ 36114 w 36333"/>
                <a:gd name="connsiteY3" fmla="*/ 23655 h 48962"/>
                <a:gd name="connsiteX4" fmla="*/ 21036 w 36333"/>
                <a:gd name="connsiteY4" fmla="*/ 48962 h 489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333" h="48962">
                  <a:moveTo>
                    <a:pt x="21036" y="48962"/>
                  </a:moveTo>
                  <a:cubicBezTo>
                    <a:pt x="10753" y="33831"/>
                    <a:pt x="3028" y="25840"/>
                    <a:pt x="98" y="16356"/>
                  </a:cubicBezTo>
                  <a:cubicBezTo>
                    <a:pt x="-1074" y="12627"/>
                    <a:pt x="8569" y="5541"/>
                    <a:pt x="13311" y="0"/>
                  </a:cubicBezTo>
                  <a:cubicBezTo>
                    <a:pt x="21196" y="7725"/>
                    <a:pt x="30520" y="14545"/>
                    <a:pt x="36114" y="23655"/>
                  </a:cubicBezTo>
                  <a:cubicBezTo>
                    <a:pt x="37819" y="26479"/>
                    <a:pt x="29294" y="35536"/>
                    <a:pt x="21036" y="489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8" name="任意多边形: 形状 757"/>
            <p:cNvSpPr/>
            <p:nvPr/>
          </p:nvSpPr>
          <p:spPr>
            <a:xfrm>
              <a:off x="6043431" y="5478072"/>
              <a:ext cx="36565" cy="43723"/>
            </a:xfrm>
            <a:custGeom>
              <a:gdLst>
                <a:gd name="connsiteX0" fmla="*/ 17806 w 36565"/>
                <a:gd name="connsiteY0" fmla="*/ 43724 h 43723"/>
                <a:gd name="connsiteX1" fmla="*/ 65 w 36565"/>
                <a:gd name="connsiteY1" fmla="*/ 18737 h 43723"/>
                <a:gd name="connsiteX2" fmla="*/ 17486 w 36565"/>
                <a:gd name="connsiteY2" fmla="*/ 36 h 43723"/>
                <a:gd name="connsiteX3" fmla="*/ 36560 w 36565"/>
                <a:gd name="connsiteY3" fmla="*/ 15434 h 43723"/>
                <a:gd name="connsiteX4" fmla="*/ 17806 w 36565"/>
                <a:gd name="connsiteY4" fmla="*/ 43724 h 437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565" h="43723">
                  <a:moveTo>
                    <a:pt x="17806" y="43724"/>
                  </a:moveTo>
                  <a:cubicBezTo>
                    <a:pt x="9015" y="32003"/>
                    <a:pt x="-894" y="24491"/>
                    <a:pt x="65" y="18737"/>
                  </a:cubicBezTo>
                  <a:cubicBezTo>
                    <a:pt x="1290" y="11331"/>
                    <a:pt x="10613" y="889"/>
                    <a:pt x="17486" y="36"/>
                  </a:cubicBezTo>
                  <a:cubicBezTo>
                    <a:pt x="23560" y="-710"/>
                    <a:pt x="36879" y="10266"/>
                    <a:pt x="36560" y="15434"/>
                  </a:cubicBezTo>
                  <a:cubicBezTo>
                    <a:pt x="36027" y="23585"/>
                    <a:pt x="26757" y="31150"/>
                    <a:pt x="17806" y="437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9" name="任意多边形: 形状 758"/>
            <p:cNvSpPr/>
            <p:nvPr/>
          </p:nvSpPr>
          <p:spPr>
            <a:xfrm>
              <a:off x="7575204" y="3473864"/>
              <a:ext cx="50104" cy="37335"/>
            </a:xfrm>
            <a:custGeom>
              <a:gdLst>
                <a:gd name="connsiteX0" fmla="*/ 50104 w 50104"/>
                <a:gd name="connsiteY0" fmla="*/ 21145 h 37335"/>
                <a:gd name="connsiteX1" fmla="*/ 23412 w 50104"/>
                <a:gd name="connsiteY1" fmla="*/ 37128 h 37335"/>
                <a:gd name="connsiteX2" fmla="*/ 23 w 50104"/>
                <a:gd name="connsiteY2" fmla="*/ 12407 h 37335"/>
                <a:gd name="connsiteX3" fmla="*/ 12543 w 50104"/>
                <a:gd name="connsiteY3" fmla="*/ 47 h 37335"/>
                <a:gd name="connsiteX4" fmla="*/ 50104 w 50104"/>
                <a:gd name="connsiteY4" fmla="*/ 21145 h 373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104" h="37335">
                  <a:moveTo>
                    <a:pt x="50104" y="21145"/>
                  </a:moveTo>
                  <a:cubicBezTo>
                    <a:pt x="35240" y="30309"/>
                    <a:pt x="25916" y="38780"/>
                    <a:pt x="23412" y="37128"/>
                  </a:cubicBezTo>
                  <a:cubicBezTo>
                    <a:pt x="14195" y="30841"/>
                    <a:pt x="6790" y="21518"/>
                    <a:pt x="23" y="12407"/>
                  </a:cubicBezTo>
                  <a:cubicBezTo>
                    <a:pt x="-563" y="11608"/>
                    <a:pt x="10039" y="-859"/>
                    <a:pt x="12543" y="47"/>
                  </a:cubicBezTo>
                  <a:cubicBezTo>
                    <a:pt x="23093" y="3883"/>
                    <a:pt x="32469" y="10756"/>
                    <a:pt x="50104" y="211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0" name="任意多边形: 形状 759"/>
            <p:cNvSpPr/>
            <p:nvPr/>
          </p:nvSpPr>
          <p:spPr>
            <a:xfrm>
              <a:off x="6798424" y="3787663"/>
              <a:ext cx="34598" cy="47310"/>
            </a:xfrm>
            <a:custGeom>
              <a:gdLst>
                <a:gd name="connsiteX0" fmla="*/ 17065 w 34598"/>
                <a:gd name="connsiteY0" fmla="*/ 0 h 47310"/>
                <a:gd name="connsiteX1" fmla="*/ 34593 w 34598"/>
                <a:gd name="connsiteY1" fmla="*/ 29196 h 47310"/>
                <a:gd name="connsiteX2" fmla="*/ 19462 w 34598"/>
                <a:gd name="connsiteY2" fmla="*/ 47310 h 47310"/>
                <a:gd name="connsiteX3" fmla="*/ 176 w 34598"/>
                <a:gd name="connsiteY3" fmla="*/ 25999 h 47310"/>
                <a:gd name="connsiteX4" fmla="*/ 17065 w 34598"/>
                <a:gd name="connsiteY4" fmla="*/ 0 h 473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598" h="47310">
                  <a:moveTo>
                    <a:pt x="17065" y="0"/>
                  </a:moveTo>
                  <a:cubicBezTo>
                    <a:pt x="25962" y="13959"/>
                    <a:pt x="34220" y="21418"/>
                    <a:pt x="34593" y="29196"/>
                  </a:cubicBezTo>
                  <a:cubicBezTo>
                    <a:pt x="34860" y="34950"/>
                    <a:pt x="24897" y="41237"/>
                    <a:pt x="19462" y="47310"/>
                  </a:cubicBezTo>
                  <a:cubicBezTo>
                    <a:pt x="12643" y="40331"/>
                    <a:pt x="3159" y="34311"/>
                    <a:pt x="176" y="25999"/>
                  </a:cubicBezTo>
                  <a:cubicBezTo>
                    <a:pt x="-1422" y="21524"/>
                    <a:pt x="8167" y="13053"/>
                    <a:pt x="1706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1" name="任意多边形: 形状 760"/>
            <p:cNvSpPr/>
            <p:nvPr/>
          </p:nvSpPr>
          <p:spPr>
            <a:xfrm>
              <a:off x="9405792" y="3380995"/>
              <a:ext cx="35409" cy="49654"/>
            </a:xfrm>
            <a:custGeom>
              <a:gdLst>
                <a:gd name="connsiteX0" fmla="*/ 10389 w 35409"/>
                <a:gd name="connsiteY0" fmla="*/ 0 h 49654"/>
                <a:gd name="connsiteX1" fmla="*/ 27811 w 35409"/>
                <a:gd name="connsiteY1" fmla="*/ 49655 h 49654"/>
                <a:gd name="connsiteX2" fmla="*/ 0 w 35409"/>
                <a:gd name="connsiteY2" fmla="*/ 7672 h 49654"/>
                <a:gd name="connsiteX3" fmla="*/ 10389 w 35409"/>
                <a:gd name="connsiteY3" fmla="*/ 0 h 49654"/>
              </a:gdLst>
              <a:cxnLst>
                <a:cxn ang="0">
                  <a:pos x="connsiteX0" y="connsiteY0"/>
                </a:cxn>
                <a:cxn ang="0">
                  <a:pos x="connsiteX1" y="connsiteY1"/>
                </a:cxn>
                <a:cxn ang="0">
                  <a:pos x="connsiteX2" y="connsiteY2"/>
                </a:cxn>
                <a:cxn ang="0">
                  <a:pos x="connsiteX3" y="connsiteY3"/>
                </a:cxn>
              </a:cxnLst>
              <a:rect l="l" t="t" r="r" b="b"/>
              <a:pathLst>
                <a:path w="35409" h="49654">
                  <a:moveTo>
                    <a:pt x="10389" y="0"/>
                  </a:moveTo>
                  <a:cubicBezTo>
                    <a:pt x="37454" y="3623"/>
                    <a:pt x="41397" y="21098"/>
                    <a:pt x="27811" y="49655"/>
                  </a:cubicBezTo>
                  <a:cubicBezTo>
                    <a:pt x="18541" y="35643"/>
                    <a:pt x="9271" y="21684"/>
                    <a:pt x="0" y="7672"/>
                  </a:cubicBezTo>
                  <a:cubicBezTo>
                    <a:pt x="3463" y="5168"/>
                    <a:pt x="6926" y="2557"/>
                    <a:pt x="103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2" name="任意多边形: 形状 761"/>
            <p:cNvSpPr/>
            <p:nvPr/>
          </p:nvSpPr>
          <p:spPr>
            <a:xfrm>
              <a:off x="10549823" y="4444789"/>
              <a:ext cx="41343" cy="48589"/>
            </a:xfrm>
            <a:custGeom>
              <a:gdLst>
                <a:gd name="connsiteX0" fmla="*/ 0 w 41343"/>
                <a:gd name="connsiteY0" fmla="*/ 0 h 48589"/>
                <a:gd name="connsiteX1" fmla="*/ 41343 w 41343"/>
                <a:gd name="connsiteY1" fmla="*/ 48589 h 48589"/>
                <a:gd name="connsiteX2" fmla="*/ 0 w 41343"/>
                <a:gd name="connsiteY2" fmla="*/ 0 h 48589"/>
              </a:gdLst>
              <a:cxnLst>
                <a:cxn ang="0">
                  <a:pos x="connsiteX0" y="connsiteY0"/>
                </a:cxn>
                <a:cxn ang="0">
                  <a:pos x="connsiteX1" y="connsiteY1"/>
                </a:cxn>
                <a:cxn ang="0">
                  <a:pos x="connsiteX2" y="connsiteY2"/>
                </a:cxn>
              </a:cxnLst>
              <a:rect l="l" t="t" r="r" b="b"/>
              <a:pathLst>
                <a:path w="41343" h="48589">
                  <a:moveTo>
                    <a:pt x="0" y="0"/>
                  </a:moveTo>
                  <a:cubicBezTo>
                    <a:pt x="35483" y="3836"/>
                    <a:pt x="34470" y="27278"/>
                    <a:pt x="41343" y="48589"/>
                  </a:cubicBezTo>
                  <a:cubicBezTo>
                    <a:pt x="9430" y="47364"/>
                    <a:pt x="10176" y="2306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3" name="任意多边形: 形状 762"/>
            <p:cNvSpPr/>
            <p:nvPr/>
          </p:nvSpPr>
          <p:spPr>
            <a:xfrm>
              <a:off x="8610813" y="2986741"/>
              <a:ext cx="43499" cy="35128"/>
            </a:xfrm>
            <a:custGeom>
              <a:gdLst>
                <a:gd name="connsiteX0" fmla="*/ 43499 w 43499"/>
                <a:gd name="connsiteY0" fmla="*/ 25680 h 35128"/>
                <a:gd name="connsiteX1" fmla="*/ 131 w 43499"/>
                <a:gd name="connsiteY1" fmla="*/ 14492 h 35128"/>
                <a:gd name="connsiteX2" fmla="*/ 7324 w 43499"/>
                <a:gd name="connsiteY2" fmla="*/ 0 h 35128"/>
                <a:gd name="connsiteX3" fmla="*/ 43499 w 43499"/>
                <a:gd name="connsiteY3" fmla="*/ 25680 h 35128"/>
              </a:gdLst>
              <a:cxnLst>
                <a:cxn ang="0">
                  <a:pos x="connsiteX0" y="connsiteY0"/>
                </a:cxn>
                <a:cxn ang="0">
                  <a:pos x="connsiteX1" y="connsiteY1"/>
                </a:cxn>
                <a:cxn ang="0">
                  <a:pos x="connsiteX2" y="connsiteY2"/>
                </a:cxn>
                <a:cxn ang="0">
                  <a:pos x="connsiteX3" y="connsiteY3"/>
                </a:cxn>
              </a:cxnLst>
              <a:rect l="l" t="t" r="r" b="b"/>
              <a:pathLst>
                <a:path w="43499" h="35128">
                  <a:moveTo>
                    <a:pt x="43499" y="25680"/>
                  </a:moveTo>
                  <a:cubicBezTo>
                    <a:pt x="15635" y="44114"/>
                    <a:pt x="5086" y="32979"/>
                    <a:pt x="131" y="14492"/>
                  </a:cubicBezTo>
                  <a:cubicBezTo>
                    <a:pt x="-934" y="10602"/>
                    <a:pt x="4766" y="4848"/>
                    <a:pt x="7324" y="0"/>
                  </a:cubicBezTo>
                  <a:cubicBezTo>
                    <a:pt x="19418" y="8578"/>
                    <a:pt x="31458" y="17155"/>
                    <a:pt x="43499" y="256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4" name="任意多边形: 形状 763"/>
            <p:cNvSpPr/>
            <p:nvPr/>
          </p:nvSpPr>
          <p:spPr>
            <a:xfrm>
              <a:off x="10700492" y="4639572"/>
              <a:ext cx="52744" cy="59404"/>
            </a:xfrm>
            <a:custGeom>
              <a:gdLst>
                <a:gd name="connsiteX0" fmla="*/ 8098 w 52744"/>
                <a:gd name="connsiteY0" fmla="*/ 0 h 59404"/>
                <a:gd name="connsiteX1" fmla="*/ 52745 w 52744"/>
                <a:gd name="connsiteY1" fmla="*/ 59405 h 59404"/>
                <a:gd name="connsiteX2" fmla="*/ 0 w 52744"/>
                <a:gd name="connsiteY2" fmla="*/ 5488 h 59404"/>
                <a:gd name="connsiteX3" fmla="*/ 8098 w 52744"/>
                <a:gd name="connsiteY3" fmla="*/ 0 h 59404"/>
              </a:gdLst>
              <a:cxnLst>
                <a:cxn ang="0">
                  <a:pos x="connsiteX0" y="connsiteY0"/>
                </a:cxn>
                <a:cxn ang="0">
                  <a:pos x="connsiteX1" y="connsiteY1"/>
                </a:cxn>
                <a:cxn ang="0">
                  <a:pos x="connsiteX2" y="connsiteY2"/>
                </a:cxn>
                <a:cxn ang="0">
                  <a:pos x="connsiteX3" y="connsiteY3"/>
                </a:cxn>
              </a:cxnLst>
              <a:rect l="l" t="t" r="r" b="b"/>
              <a:pathLst>
                <a:path w="52744" h="59404">
                  <a:moveTo>
                    <a:pt x="8098" y="0"/>
                  </a:moveTo>
                  <a:cubicBezTo>
                    <a:pt x="21577" y="17901"/>
                    <a:pt x="35057" y="35856"/>
                    <a:pt x="52745" y="59405"/>
                  </a:cubicBezTo>
                  <a:cubicBezTo>
                    <a:pt x="14598" y="52745"/>
                    <a:pt x="5115" y="31008"/>
                    <a:pt x="0" y="5488"/>
                  </a:cubicBezTo>
                  <a:cubicBezTo>
                    <a:pt x="2664" y="3676"/>
                    <a:pt x="5381" y="1812"/>
                    <a:pt x="80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5" name="任意多边形: 形状 764"/>
            <p:cNvSpPr/>
            <p:nvPr/>
          </p:nvSpPr>
          <p:spPr>
            <a:xfrm>
              <a:off x="5882011" y="5678379"/>
              <a:ext cx="41183" cy="38103"/>
            </a:xfrm>
            <a:custGeom>
              <a:gdLst>
                <a:gd name="connsiteX0" fmla="*/ 22057 w 41183"/>
                <a:gd name="connsiteY0" fmla="*/ 0 h 38103"/>
                <a:gd name="connsiteX1" fmla="*/ 41184 w 41183"/>
                <a:gd name="connsiteY1" fmla="*/ 26799 h 38103"/>
                <a:gd name="connsiteX2" fmla="*/ 18327 w 41183"/>
                <a:gd name="connsiteY2" fmla="*/ 38040 h 38103"/>
                <a:gd name="connsiteX3" fmla="*/ 0 w 41183"/>
                <a:gd name="connsiteY3" fmla="*/ 21045 h 38103"/>
                <a:gd name="connsiteX4" fmla="*/ 22057 w 41183"/>
                <a:gd name="connsiteY4" fmla="*/ 0 h 381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183" h="38103">
                  <a:moveTo>
                    <a:pt x="22057" y="0"/>
                  </a:moveTo>
                  <a:cubicBezTo>
                    <a:pt x="30208" y="11455"/>
                    <a:pt x="35696" y="19127"/>
                    <a:pt x="41184" y="26799"/>
                  </a:cubicBezTo>
                  <a:cubicBezTo>
                    <a:pt x="33512" y="30901"/>
                    <a:pt x="25360" y="38893"/>
                    <a:pt x="18327" y="38040"/>
                  </a:cubicBezTo>
                  <a:cubicBezTo>
                    <a:pt x="11615" y="37188"/>
                    <a:pt x="6074" y="27065"/>
                    <a:pt x="0" y="21045"/>
                  </a:cubicBezTo>
                  <a:cubicBezTo>
                    <a:pt x="6127" y="15184"/>
                    <a:pt x="12254" y="9377"/>
                    <a:pt x="2205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6" name="任意多边形: 形状 765"/>
            <p:cNvSpPr/>
            <p:nvPr/>
          </p:nvSpPr>
          <p:spPr>
            <a:xfrm>
              <a:off x="10393613" y="4244998"/>
              <a:ext cx="41687" cy="53970"/>
            </a:xfrm>
            <a:custGeom>
              <a:gdLst>
                <a:gd name="connsiteX0" fmla="*/ 41237 w 41687"/>
                <a:gd name="connsiteY0" fmla="*/ 53970 h 53970"/>
                <a:gd name="connsiteX1" fmla="*/ 0 w 41687"/>
                <a:gd name="connsiteY1" fmla="*/ 0 h 53970"/>
                <a:gd name="connsiteX2" fmla="*/ 41237 w 41687"/>
                <a:gd name="connsiteY2" fmla="*/ 53970 h 53970"/>
              </a:gdLst>
              <a:cxnLst>
                <a:cxn ang="0">
                  <a:pos x="connsiteX0" y="connsiteY0"/>
                </a:cxn>
                <a:cxn ang="0">
                  <a:pos x="connsiteX1" y="connsiteY1"/>
                </a:cxn>
                <a:cxn ang="0">
                  <a:pos x="connsiteX2" y="connsiteY2"/>
                </a:cxn>
              </a:cxnLst>
              <a:rect l="l" t="t" r="r" b="b"/>
              <a:pathLst>
                <a:path w="41687" h="53970">
                  <a:moveTo>
                    <a:pt x="41237" y="53970"/>
                  </a:moveTo>
                  <a:cubicBezTo>
                    <a:pt x="28930" y="37827"/>
                    <a:pt x="16623" y="21737"/>
                    <a:pt x="0" y="0"/>
                  </a:cubicBezTo>
                  <a:cubicBezTo>
                    <a:pt x="37774" y="7565"/>
                    <a:pt x="43581" y="14971"/>
                    <a:pt x="41237" y="539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7" name="任意多边形: 形状 766"/>
            <p:cNvSpPr/>
            <p:nvPr/>
          </p:nvSpPr>
          <p:spPr>
            <a:xfrm>
              <a:off x="9635472" y="3473272"/>
              <a:ext cx="44380" cy="52531"/>
            </a:xfrm>
            <a:custGeom>
              <a:gdLst>
                <a:gd name="connsiteX0" fmla="*/ 16836 w 44380"/>
                <a:gd name="connsiteY0" fmla="*/ 0 h 52531"/>
                <a:gd name="connsiteX1" fmla="*/ 44380 w 44380"/>
                <a:gd name="connsiteY1" fmla="*/ 42409 h 52531"/>
                <a:gd name="connsiteX2" fmla="*/ 29462 w 44380"/>
                <a:gd name="connsiteY2" fmla="*/ 52532 h 52531"/>
                <a:gd name="connsiteX3" fmla="*/ 0 w 44380"/>
                <a:gd name="connsiteY3" fmla="*/ 11242 h 52531"/>
                <a:gd name="connsiteX4" fmla="*/ 16836 w 44380"/>
                <a:gd name="connsiteY4" fmla="*/ 0 h 525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380" h="52531">
                  <a:moveTo>
                    <a:pt x="16836" y="0"/>
                  </a:moveTo>
                  <a:cubicBezTo>
                    <a:pt x="26000" y="14119"/>
                    <a:pt x="35216" y="28290"/>
                    <a:pt x="44380" y="42409"/>
                  </a:cubicBezTo>
                  <a:cubicBezTo>
                    <a:pt x="39425" y="45765"/>
                    <a:pt x="34417" y="49175"/>
                    <a:pt x="29462" y="52532"/>
                  </a:cubicBezTo>
                  <a:cubicBezTo>
                    <a:pt x="19659" y="38786"/>
                    <a:pt x="9803" y="24987"/>
                    <a:pt x="0" y="11242"/>
                  </a:cubicBezTo>
                  <a:cubicBezTo>
                    <a:pt x="5594" y="7512"/>
                    <a:pt x="11188" y="3729"/>
                    <a:pt x="1683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8" name="任意多边形: 形状 767"/>
            <p:cNvSpPr/>
            <p:nvPr/>
          </p:nvSpPr>
          <p:spPr>
            <a:xfrm>
              <a:off x="11287824" y="5501870"/>
              <a:ext cx="50826" cy="60843"/>
            </a:xfrm>
            <a:custGeom>
              <a:gdLst>
                <a:gd name="connsiteX0" fmla="*/ 38147 w 50826"/>
                <a:gd name="connsiteY0" fmla="*/ 60843 h 60843"/>
                <a:gd name="connsiteX1" fmla="*/ 0 w 50826"/>
                <a:gd name="connsiteY1" fmla="*/ 8578 h 60843"/>
                <a:gd name="connsiteX2" fmla="*/ 11508 w 50826"/>
                <a:gd name="connsiteY2" fmla="*/ 0 h 60843"/>
                <a:gd name="connsiteX3" fmla="*/ 50827 w 50826"/>
                <a:gd name="connsiteY3" fmla="*/ 51466 h 60843"/>
                <a:gd name="connsiteX4" fmla="*/ 38147 w 50826"/>
                <a:gd name="connsiteY4" fmla="*/ 60843 h 608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25" h="60843">
                  <a:moveTo>
                    <a:pt x="38147" y="60843"/>
                  </a:moveTo>
                  <a:cubicBezTo>
                    <a:pt x="25414" y="43421"/>
                    <a:pt x="12734" y="26000"/>
                    <a:pt x="0" y="8578"/>
                  </a:cubicBezTo>
                  <a:cubicBezTo>
                    <a:pt x="3836" y="5701"/>
                    <a:pt x="7672" y="2877"/>
                    <a:pt x="11508" y="0"/>
                  </a:cubicBezTo>
                  <a:cubicBezTo>
                    <a:pt x="24615" y="17155"/>
                    <a:pt x="37721" y="34311"/>
                    <a:pt x="50827" y="51466"/>
                  </a:cubicBezTo>
                  <a:cubicBezTo>
                    <a:pt x="46565" y="54556"/>
                    <a:pt x="42356" y="57700"/>
                    <a:pt x="38147" y="608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9" name="任意多边形: 形状 768"/>
            <p:cNvSpPr/>
            <p:nvPr/>
          </p:nvSpPr>
          <p:spPr>
            <a:xfrm>
              <a:off x="5927457" y="6630044"/>
              <a:ext cx="42568" cy="32426"/>
            </a:xfrm>
            <a:custGeom>
              <a:gdLst>
                <a:gd name="connsiteX0" fmla="*/ 42569 w 42568"/>
                <a:gd name="connsiteY0" fmla="*/ 32426 h 32426"/>
                <a:gd name="connsiteX1" fmla="*/ 0 w 42568"/>
                <a:gd name="connsiteY1" fmla="*/ 22516 h 32426"/>
                <a:gd name="connsiteX2" fmla="*/ 9110 w 42568"/>
                <a:gd name="connsiteY2" fmla="*/ 2804 h 32426"/>
                <a:gd name="connsiteX3" fmla="*/ 42569 w 42568"/>
                <a:gd name="connsiteY3" fmla="*/ 32426 h 32426"/>
              </a:gdLst>
              <a:cxnLst>
                <a:cxn ang="0">
                  <a:pos x="connsiteX0" y="connsiteY0"/>
                </a:cxn>
                <a:cxn ang="0">
                  <a:pos x="connsiteX1" y="connsiteY1"/>
                </a:cxn>
                <a:cxn ang="0">
                  <a:pos x="connsiteX2" y="connsiteY2"/>
                </a:cxn>
                <a:cxn ang="0">
                  <a:pos x="connsiteX3" y="connsiteY3"/>
                </a:cxn>
              </a:cxnLst>
              <a:rect l="l" t="t" r="r" b="b"/>
              <a:pathLst>
                <a:path w="42568" h="32426">
                  <a:moveTo>
                    <a:pt x="42569" y="32426"/>
                  </a:moveTo>
                  <a:cubicBezTo>
                    <a:pt x="25840" y="28537"/>
                    <a:pt x="12893" y="25500"/>
                    <a:pt x="0" y="22516"/>
                  </a:cubicBezTo>
                  <a:cubicBezTo>
                    <a:pt x="2930" y="15697"/>
                    <a:pt x="4209" y="4828"/>
                    <a:pt x="9110" y="2804"/>
                  </a:cubicBezTo>
                  <a:cubicBezTo>
                    <a:pt x="26852" y="-4442"/>
                    <a:pt x="39319" y="1312"/>
                    <a:pt x="42569" y="324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0" name="任意多边形: 形状 769"/>
            <p:cNvSpPr/>
            <p:nvPr/>
          </p:nvSpPr>
          <p:spPr>
            <a:xfrm>
              <a:off x="6195870" y="5273038"/>
              <a:ext cx="44433" cy="36180"/>
            </a:xfrm>
            <a:custGeom>
              <a:gdLst>
                <a:gd name="connsiteX0" fmla="*/ 34417 w 44433"/>
                <a:gd name="connsiteY0" fmla="*/ 36181 h 36180"/>
                <a:gd name="connsiteX1" fmla="*/ 0 w 44433"/>
                <a:gd name="connsiteY1" fmla="*/ 17693 h 36180"/>
                <a:gd name="connsiteX2" fmla="*/ 15877 w 44433"/>
                <a:gd name="connsiteY2" fmla="*/ 58 h 36180"/>
                <a:gd name="connsiteX3" fmla="*/ 44434 w 44433"/>
                <a:gd name="connsiteY3" fmla="*/ 20357 h 36180"/>
                <a:gd name="connsiteX4" fmla="*/ 34417 w 44433"/>
                <a:gd name="connsiteY4" fmla="*/ 36181 h 361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433" h="36180">
                  <a:moveTo>
                    <a:pt x="34417" y="36181"/>
                  </a:moveTo>
                  <a:cubicBezTo>
                    <a:pt x="22963" y="30000"/>
                    <a:pt x="11508" y="23873"/>
                    <a:pt x="0" y="17693"/>
                  </a:cubicBezTo>
                  <a:cubicBezTo>
                    <a:pt x="5434" y="11460"/>
                    <a:pt x="13746" y="-954"/>
                    <a:pt x="15877" y="58"/>
                  </a:cubicBezTo>
                  <a:cubicBezTo>
                    <a:pt x="26319" y="4853"/>
                    <a:pt x="35057" y="13271"/>
                    <a:pt x="44434" y="20357"/>
                  </a:cubicBezTo>
                  <a:cubicBezTo>
                    <a:pt x="41130" y="25632"/>
                    <a:pt x="37774" y="30906"/>
                    <a:pt x="34417" y="361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1" name="任意多边形: 形状 770"/>
            <p:cNvSpPr/>
            <p:nvPr/>
          </p:nvSpPr>
          <p:spPr>
            <a:xfrm>
              <a:off x="7659463" y="3138529"/>
              <a:ext cx="35387" cy="45000"/>
            </a:xfrm>
            <a:custGeom>
              <a:gdLst>
                <a:gd name="connsiteX0" fmla="*/ 13902 w 35387"/>
                <a:gd name="connsiteY0" fmla="*/ 0 h 45000"/>
                <a:gd name="connsiteX1" fmla="*/ 35373 w 35387"/>
                <a:gd name="connsiteY1" fmla="*/ 33512 h 45000"/>
                <a:gd name="connsiteX2" fmla="*/ 18644 w 35387"/>
                <a:gd name="connsiteY2" fmla="*/ 44860 h 45000"/>
                <a:gd name="connsiteX3" fmla="*/ 210 w 35387"/>
                <a:gd name="connsiteY3" fmla="*/ 24454 h 45000"/>
                <a:gd name="connsiteX4" fmla="*/ 13902 w 35387"/>
                <a:gd name="connsiteY4" fmla="*/ 0 h 45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387" h="45000">
                  <a:moveTo>
                    <a:pt x="13902" y="0"/>
                  </a:moveTo>
                  <a:cubicBezTo>
                    <a:pt x="24344" y="15397"/>
                    <a:pt x="31057" y="23922"/>
                    <a:pt x="35373" y="33512"/>
                  </a:cubicBezTo>
                  <a:cubicBezTo>
                    <a:pt x="35906" y="34737"/>
                    <a:pt x="21521" y="46405"/>
                    <a:pt x="18644" y="44860"/>
                  </a:cubicBezTo>
                  <a:cubicBezTo>
                    <a:pt x="10865" y="40598"/>
                    <a:pt x="3513" y="32659"/>
                    <a:pt x="210" y="24454"/>
                  </a:cubicBezTo>
                  <a:cubicBezTo>
                    <a:pt x="-1389" y="20512"/>
                    <a:pt x="6443" y="12733"/>
                    <a:pt x="139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2" name="任意多边形: 形状 771"/>
            <p:cNvSpPr/>
            <p:nvPr/>
          </p:nvSpPr>
          <p:spPr>
            <a:xfrm>
              <a:off x="10841571" y="4844318"/>
              <a:ext cx="43527" cy="54875"/>
            </a:xfrm>
            <a:custGeom>
              <a:gdLst>
                <a:gd name="connsiteX0" fmla="*/ 43528 w 43527"/>
                <a:gd name="connsiteY0" fmla="*/ 54876 h 54875"/>
                <a:gd name="connsiteX1" fmla="*/ 0 w 43527"/>
                <a:gd name="connsiteY1" fmla="*/ 0 h 54875"/>
                <a:gd name="connsiteX2" fmla="*/ 43528 w 43527"/>
                <a:gd name="connsiteY2" fmla="*/ 54876 h 54875"/>
              </a:gdLst>
              <a:cxnLst>
                <a:cxn ang="0">
                  <a:pos x="connsiteX0" y="connsiteY0"/>
                </a:cxn>
                <a:cxn ang="0">
                  <a:pos x="connsiteX1" y="connsiteY1"/>
                </a:cxn>
                <a:cxn ang="0">
                  <a:pos x="connsiteX2" y="connsiteY2"/>
                </a:cxn>
              </a:cxnLst>
              <a:rect l="l" t="t" r="r" b="b"/>
              <a:pathLst>
                <a:path w="43527" h="54875">
                  <a:moveTo>
                    <a:pt x="43528" y="54876"/>
                  </a:moveTo>
                  <a:cubicBezTo>
                    <a:pt x="30155" y="37987"/>
                    <a:pt x="16729" y="21098"/>
                    <a:pt x="0" y="0"/>
                  </a:cubicBezTo>
                  <a:cubicBezTo>
                    <a:pt x="34897" y="5115"/>
                    <a:pt x="42675" y="14385"/>
                    <a:pt x="43528" y="54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3" name="任意多边形: 形状 772"/>
            <p:cNvSpPr/>
            <p:nvPr/>
          </p:nvSpPr>
          <p:spPr>
            <a:xfrm>
              <a:off x="7071594" y="3452712"/>
              <a:ext cx="45552" cy="33781"/>
            </a:xfrm>
            <a:custGeom>
              <a:gdLst>
                <a:gd name="connsiteX0" fmla="*/ 45552 w 45552"/>
                <a:gd name="connsiteY0" fmla="*/ 23331 h 33781"/>
                <a:gd name="connsiteX1" fmla="*/ 19127 w 45552"/>
                <a:gd name="connsiteY1" fmla="*/ 33347 h 33781"/>
                <a:gd name="connsiteX2" fmla="*/ 0 w 45552"/>
                <a:gd name="connsiteY2" fmla="*/ 11929 h 33781"/>
                <a:gd name="connsiteX3" fmla="*/ 17475 w 45552"/>
                <a:gd name="connsiteY3" fmla="*/ 155 h 33781"/>
                <a:gd name="connsiteX4" fmla="*/ 45552 w 45552"/>
                <a:gd name="connsiteY4" fmla="*/ 23331 h 337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52" h="33781">
                  <a:moveTo>
                    <a:pt x="45552" y="23331"/>
                  </a:moveTo>
                  <a:cubicBezTo>
                    <a:pt x="32286" y="28712"/>
                    <a:pt x="23122" y="35584"/>
                    <a:pt x="19127" y="33347"/>
                  </a:cubicBezTo>
                  <a:cubicBezTo>
                    <a:pt x="11242" y="28925"/>
                    <a:pt x="6233" y="19388"/>
                    <a:pt x="0" y="11929"/>
                  </a:cubicBezTo>
                  <a:cubicBezTo>
                    <a:pt x="5967" y="7667"/>
                    <a:pt x="13852" y="-1284"/>
                    <a:pt x="17475" y="155"/>
                  </a:cubicBezTo>
                  <a:cubicBezTo>
                    <a:pt x="26106" y="3671"/>
                    <a:pt x="32712" y="12142"/>
                    <a:pt x="45552" y="2333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4" name="任意多边形: 形状 773"/>
            <p:cNvSpPr/>
            <p:nvPr/>
          </p:nvSpPr>
          <p:spPr>
            <a:xfrm>
              <a:off x="7960744" y="3185655"/>
              <a:ext cx="44146" cy="36465"/>
            </a:xfrm>
            <a:custGeom>
              <a:gdLst>
                <a:gd name="connsiteX0" fmla="*/ 0 w 44146"/>
                <a:gd name="connsiteY0" fmla="*/ 6897 h 36465"/>
                <a:gd name="connsiteX1" fmla="*/ 44061 w 44146"/>
                <a:gd name="connsiteY1" fmla="*/ 18724 h 36465"/>
                <a:gd name="connsiteX2" fmla="*/ 32979 w 44146"/>
                <a:gd name="connsiteY2" fmla="*/ 36466 h 36465"/>
                <a:gd name="connsiteX3" fmla="*/ 0 w 44146"/>
                <a:gd name="connsiteY3" fmla="*/ 6897 h 36465"/>
              </a:gdLst>
              <a:cxnLst>
                <a:cxn ang="0">
                  <a:pos x="connsiteX0" y="connsiteY0"/>
                </a:cxn>
                <a:cxn ang="0">
                  <a:pos x="connsiteX1" y="connsiteY1"/>
                </a:cxn>
                <a:cxn ang="0">
                  <a:pos x="connsiteX2" y="connsiteY2"/>
                </a:cxn>
                <a:cxn ang="0">
                  <a:pos x="connsiteX3" y="connsiteY3"/>
                </a:cxn>
              </a:cxnLst>
              <a:rect l="l" t="t" r="r" b="b"/>
              <a:pathLst>
                <a:path w="44146" h="36465">
                  <a:moveTo>
                    <a:pt x="0" y="6897"/>
                  </a:moveTo>
                  <a:cubicBezTo>
                    <a:pt x="26958" y="-5517"/>
                    <a:pt x="40012" y="-935"/>
                    <a:pt x="44061" y="18724"/>
                  </a:cubicBezTo>
                  <a:cubicBezTo>
                    <a:pt x="45073" y="23679"/>
                    <a:pt x="36921" y="30499"/>
                    <a:pt x="32979" y="36466"/>
                  </a:cubicBezTo>
                  <a:cubicBezTo>
                    <a:pt x="23069" y="27568"/>
                    <a:pt x="13106" y="18618"/>
                    <a:pt x="0" y="68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5" name="任意多边形: 形状 774"/>
            <p:cNvSpPr/>
            <p:nvPr/>
          </p:nvSpPr>
          <p:spPr>
            <a:xfrm>
              <a:off x="10996982" y="5038089"/>
              <a:ext cx="50347" cy="57646"/>
            </a:xfrm>
            <a:custGeom>
              <a:gdLst>
                <a:gd name="connsiteX0" fmla="*/ 11614 w 50347"/>
                <a:gd name="connsiteY0" fmla="*/ 0 h 57646"/>
                <a:gd name="connsiteX1" fmla="*/ 50347 w 50347"/>
                <a:gd name="connsiteY1" fmla="*/ 49175 h 57646"/>
                <a:gd name="connsiteX2" fmla="*/ 40171 w 50347"/>
                <a:gd name="connsiteY2" fmla="*/ 57646 h 57646"/>
                <a:gd name="connsiteX3" fmla="*/ 0 w 50347"/>
                <a:gd name="connsiteY3" fmla="*/ 9697 h 57646"/>
                <a:gd name="connsiteX4" fmla="*/ 11614 w 50347"/>
                <a:gd name="connsiteY4" fmla="*/ 0 h 576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347" h="57646">
                  <a:moveTo>
                    <a:pt x="11614" y="0"/>
                  </a:moveTo>
                  <a:cubicBezTo>
                    <a:pt x="24508" y="16409"/>
                    <a:pt x="37401" y="32766"/>
                    <a:pt x="50347" y="49175"/>
                  </a:cubicBezTo>
                  <a:cubicBezTo>
                    <a:pt x="46938" y="51999"/>
                    <a:pt x="43528" y="54823"/>
                    <a:pt x="40171" y="57646"/>
                  </a:cubicBezTo>
                  <a:cubicBezTo>
                    <a:pt x="26798" y="41663"/>
                    <a:pt x="13373" y="25680"/>
                    <a:pt x="0" y="9697"/>
                  </a:cubicBezTo>
                  <a:cubicBezTo>
                    <a:pt x="3836" y="6447"/>
                    <a:pt x="7725" y="3197"/>
                    <a:pt x="116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6" name="任意多边形: 形状 775"/>
            <p:cNvSpPr/>
            <p:nvPr/>
          </p:nvSpPr>
          <p:spPr>
            <a:xfrm>
              <a:off x="7409374" y="3464554"/>
              <a:ext cx="47843" cy="35734"/>
            </a:xfrm>
            <a:custGeom>
              <a:gdLst>
                <a:gd name="connsiteX0" fmla="*/ 47843 w 47843"/>
                <a:gd name="connsiteY0" fmla="*/ 24434 h 35734"/>
                <a:gd name="connsiteX1" fmla="*/ 21524 w 47843"/>
                <a:gd name="connsiteY1" fmla="*/ 35356 h 35734"/>
                <a:gd name="connsiteX2" fmla="*/ 0 w 47843"/>
                <a:gd name="connsiteY2" fmla="*/ 12447 h 35734"/>
                <a:gd name="connsiteX3" fmla="*/ 17209 w 47843"/>
                <a:gd name="connsiteY3" fmla="*/ 140 h 35734"/>
                <a:gd name="connsiteX4" fmla="*/ 47843 w 47843"/>
                <a:gd name="connsiteY4" fmla="*/ 24434 h 35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843" h="35734">
                  <a:moveTo>
                    <a:pt x="47843" y="24434"/>
                  </a:moveTo>
                  <a:cubicBezTo>
                    <a:pt x="33778" y="30561"/>
                    <a:pt x="24721" y="37434"/>
                    <a:pt x="21524" y="35356"/>
                  </a:cubicBezTo>
                  <a:cubicBezTo>
                    <a:pt x="13000" y="29762"/>
                    <a:pt x="7033" y="20385"/>
                    <a:pt x="0" y="12447"/>
                  </a:cubicBezTo>
                  <a:cubicBezTo>
                    <a:pt x="5861" y="8025"/>
                    <a:pt x="13799" y="-1246"/>
                    <a:pt x="17209" y="140"/>
                  </a:cubicBezTo>
                  <a:cubicBezTo>
                    <a:pt x="26319" y="4082"/>
                    <a:pt x="33512" y="12553"/>
                    <a:pt x="47843" y="244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7" name="任意多边形: 形状 776"/>
            <p:cNvSpPr/>
            <p:nvPr/>
          </p:nvSpPr>
          <p:spPr>
            <a:xfrm>
              <a:off x="9518634" y="3428945"/>
              <a:ext cx="41050" cy="48003"/>
            </a:xfrm>
            <a:custGeom>
              <a:gdLst>
                <a:gd name="connsiteX0" fmla="*/ 0 w 41050"/>
                <a:gd name="connsiteY0" fmla="*/ 0 h 48003"/>
                <a:gd name="connsiteX1" fmla="*/ 40438 w 41050"/>
                <a:gd name="connsiteY1" fmla="*/ 41716 h 48003"/>
                <a:gd name="connsiteX2" fmla="*/ 30688 w 41050"/>
                <a:gd name="connsiteY2" fmla="*/ 48003 h 48003"/>
                <a:gd name="connsiteX3" fmla="*/ 0 w 41050"/>
                <a:gd name="connsiteY3" fmla="*/ 0 h 48003"/>
              </a:gdLst>
              <a:cxnLst>
                <a:cxn ang="0">
                  <a:pos x="connsiteX0" y="connsiteY0"/>
                </a:cxn>
                <a:cxn ang="0">
                  <a:pos x="connsiteX1" y="connsiteY1"/>
                </a:cxn>
                <a:cxn ang="0">
                  <a:pos x="connsiteX2" y="connsiteY2"/>
                </a:cxn>
                <a:cxn ang="0">
                  <a:pos x="connsiteX3" y="connsiteY3"/>
                </a:cxn>
              </a:cxnLst>
              <a:rect l="l" t="t" r="r" b="b"/>
              <a:pathLst>
                <a:path w="41050" h="48003">
                  <a:moveTo>
                    <a:pt x="0" y="0"/>
                  </a:moveTo>
                  <a:cubicBezTo>
                    <a:pt x="41823" y="1385"/>
                    <a:pt x="42462" y="20672"/>
                    <a:pt x="40438" y="41716"/>
                  </a:cubicBezTo>
                  <a:cubicBezTo>
                    <a:pt x="37188" y="43794"/>
                    <a:pt x="33938" y="45925"/>
                    <a:pt x="30688" y="48003"/>
                  </a:cubicBezTo>
                  <a:cubicBezTo>
                    <a:pt x="21844" y="34151"/>
                    <a:pt x="12947" y="2024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8" name="任意多边形: 形状 777"/>
            <p:cNvSpPr/>
            <p:nvPr/>
          </p:nvSpPr>
          <p:spPr>
            <a:xfrm>
              <a:off x="11062993" y="5173520"/>
              <a:ext cx="47310" cy="60043"/>
            </a:xfrm>
            <a:custGeom>
              <a:gdLst>
                <a:gd name="connsiteX0" fmla="*/ 35270 w 47310"/>
                <a:gd name="connsiteY0" fmla="*/ 60044 h 60043"/>
                <a:gd name="connsiteX1" fmla="*/ 0 w 47310"/>
                <a:gd name="connsiteY1" fmla="*/ 8471 h 60043"/>
                <a:gd name="connsiteX2" fmla="*/ 12413 w 47310"/>
                <a:gd name="connsiteY2" fmla="*/ 0 h 60043"/>
                <a:gd name="connsiteX3" fmla="*/ 47310 w 47310"/>
                <a:gd name="connsiteY3" fmla="*/ 51786 h 60043"/>
                <a:gd name="connsiteX4" fmla="*/ 35270 w 47310"/>
                <a:gd name="connsiteY4" fmla="*/ 60044 h 600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310" h="60042">
                  <a:moveTo>
                    <a:pt x="35270" y="60044"/>
                  </a:moveTo>
                  <a:cubicBezTo>
                    <a:pt x="23495" y="42835"/>
                    <a:pt x="11774" y="25680"/>
                    <a:pt x="0" y="8471"/>
                  </a:cubicBezTo>
                  <a:cubicBezTo>
                    <a:pt x="4155" y="5648"/>
                    <a:pt x="8311" y="2824"/>
                    <a:pt x="12413" y="0"/>
                  </a:cubicBezTo>
                  <a:cubicBezTo>
                    <a:pt x="24028" y="17262"/>
                    <a:pt x="35696" y="34524"/>
                    <a:pt x="47310" y="51786"/>
                  </a:cubicBezTo>
                  <a:cubicBezTo>
                    <a:pt x="43368" y="54556"/>
                    <a:pt x="39319" y="57273"/>
                    <a:pt x="35270" y="600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9" name="任意多边形: 形状 778"/>
            <p:cNvSpPr/>
            <p:nvPr/>
          </p:nvSpPr>
          <p:spPr>
            <a:xfrm>
              <a:off x="6409140" y="4525840"/>
              <a:ext cx="46777" cy="32900"/>
            </a:xfrm>
            <a:custGeom>
              <a:gdLst>
                <a:gd name="connsiteX0" fmla="*/ 46778 w 46777"/>
                <a:gd name="connsiteY0" fmla="*/ 20656 h 32900"/>
                <a:gd name="connsiteX1" fmla="*/ 20405 w 46777"/>
                <a:gd name="connsiteY1" fmla="*/ 32590 h 32900"/>
                <a:gd name="connsiteX2" fmla="*/ 0 w 46777"/>
                <a:gd name="connsiteY2" fmla="*/ 13091 h 32900"/>
                <a:gd name="connsiteX3" fmla="*/ 16942 w 46777"/>
                <a:gd name="connsiteY3" fmla="*/ 91 h 32900"/>
                <a:gd name="connsiteX4" fmla="*/ 46778 w 46777"/>
                <a:gd name="connsiteY4" fmla="*/ 20656 h 32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77" h="32900">
                  <a:moveTo>
                    <a:pt x="46778" y="20656"/>
                  </a:moveTo>
                  <a:cubicBezTo>
                    <a:pt x="33139" y="27156"/>
                    <a:pt x="24668" y="34508"/>
                    <a:pt x="20405" y="32590"/>
                  </a:cubicBezTo>
                  <a:cubicBezTo>
                    <a:pt x="12307" y="28861"/>
                    <a:pt x="6660" y="19857"/>
                    <a:pt x="0" y="13091"/>
                  </a:cubicBezTo>
                  <a:cubicBezTo>
                    <a:pt x="5754" y="8456"/>
                    <a:pt x="12733" y="-1028"/>
                    <a:pt x="16942" y="91"/>
                  </a:cubicBezTo>
                  <a:cubicBezTo>
                    <a:pt x="25520" y="2382"/>
                    <a:pt x="32659" y="10320"/>
                    <a:pt x="46778" y="206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0" name="任意多边形: 形状 779"/>
            <p:cNvSpPr/>
            <p:nvPr/>
          </p:nvSpPr>
          <p:spPr>
            <a:xfrm>
              <a:off x="10934274" y="4902231"/>
              <a:ext cx="48535" cy="57966"/>
            </a:xfrm>
            <a:custGeom>
              <a:gdLst>
                <a:gd name="connsiteX0" fmla="*/ 11241 w 48535"/>
                <a:gd name="connsiteY0" fmla="*/ 0 h 57966"/>
                <a:gd name="connsiteX1" fmla="*/ 48536 w 48535"/>
                <a:gd name="connsiteY1" fmla="*/ 49548 h 57966"/>
                <a:gd name="connsiteX2" fmla="*/ 37721 w 48535"/>
                <a:gd name="connsiteY2" fmla="*/ 57966 h 57966"/>
                <a:gd name="connsiteX3" fmla="*/ 0 w 48535"/>
                <a:gd name="connsiteY3" fmla="*/ 9697 h 57966"/>
                <a:gd name="connsiteX4" fmla="*/ 11241 w 48535"/>
                <a:gd name="connsiteY4" fmla="*/ 0 h 579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535" h="57966">
                  <a:moveTo>
                    <a:pt x="11241" y="0"/>
                  </a:moveTo>
                  <a:cubicBezTo>
                    <a:pt x="23655" y="16516"/>
                    <a:pt x="36069" y="33032"/>
                    <a:pt x="48536" y="49548"/>
                  </a:cubicBezTo>
                  <a:cubicBezTo>
                    <a:pt x="44913" y="52372"/>
                    <a:pt x="41343" y="55142"/>
                    <a:pt x="37721" y="57966"/>
                  </a:cubicBezTo>
                  <a:cubicBezTo>
                    <a:pt x="25147" y="41876"/>
                    <a:pt x="12573" y="25786"/>
                    <a:pt x="0" y="9697"/>
                  </a:cubicBezTo>
                  <a:cubicBezTo>
                    <a:pt x="3783" y="6447"/>
                    <a:pt x="7512" y="3197"/>
                    <a:pt x="1124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1" name="任意多边形: 形状 780"/>
            <p:cNvSpPr/>
            <p:nvPr/>
          </p:nvSpPr>
          <p:spPr>
            <a:xfrm>
              <a:off x="6657412" y="3978132"/>
              <a:ext cx="35306" cy="40808"/>
            </a:xfrm>
            <a:custGeom>
              <a:gdLst>
                <a:gd name="connsiteX0" fmla="*/ 22911 w 35306"/>
                <a:gd name="connsiteY0" fmla="*/ 40809 h 40808"/>
                <a:gd name="connsiteX1" fmla="*/ 55 w 35306"/>
                <a:gd name="connsiteY1" fmla="*/ 13744 h 40808"/>
                <a:gd name="connsiteX2" fmla="*/ 14387 w 35306"/>
                <a:gd name="connsiteY2" fmla="*/ 51 h 40808"/>
                <a:gd name="connsiteX3" fmla="*/ 35005 w 35306"/>
                <a:gd name="connsiteY3" fmla="*/ 16088 h 40808"/>
                <a:gd name="connsiteX4" fmla="*/ 22911 w 35306"/>
                <a:gd name="connsiteY4" fmla="*/ 40809 h 40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306" h="40808">
                  <a:moveTo>
                    <a:pt x="22911" y="40809"/>
                  </a:moveTo>
                  <a:cubicBezTo>
                    <a:pt x="11883" y="28448"/>
                    <a:pt x="4317" y="21948"/>
                    <a:pt x="55" y="13744"/>
                  </a:cubicBezTo>
                  <a:cubicBezTo>
                    <a:pt x="-904" y="11879"/>
                    <a:pt x="10977" y="-908"/>
                    <a:pt x="14387" y="51"/>
                  </a:cubicBezTo>
                  <a:cubicBezTo>
                    <a:pt x="22378" y="2449"/>
                    <a:pt x="30849" y="8895"/>
                    <a:pt x="35005" y="16088"/>
                  </a:cubicBezTo>
                  <a:cubicBezTo>
                    <a:pt x="36923" y="19498"/>
                    <a:pt x="29304" y="28342"/>
                    <a:pt x="22911" y="408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2" name="任意多边形: 形状 781"/>
            <p:cNvSpPr/>
            <p:nvPr/>
          </p:nvSpPr>
          <p:spPr>
            <a:xfrm>
              <a:off x="8745523" y="3023429"/>
              <a:ext cx="38306" cy="43281"/>
            </a:xfrm>
            <a:custGeom>
              <a:gdLst>
                <a:gd name="connsiteX0" fmla="*/ 20352 w 38306"/>
                <a:gd name="connsiteY0" fmla="*/ 43281 h 43281"/>
                <a:gd name="connsiteX1" fmla="*/ 0 w 38306"/>
                <a:gd name="connsiteY1" fmla="*/ 8065 h 43281"/>
                <a:gd name="connsiteX2" fmla="*/ 14225 w 38306"/>
                <a:gd name="connsiteY2" fmla="*/ 73 h 43281"/>
                <a:gd name="connsiteX3" fmla="*/ 38307 w 38306"/>
                <a:gd name="connsiteY3" fmla="*/ 32093 h 43281"/>
                <a:gd name="connsiteX4" fmla="*/ 20352 w 38306"/>
                <a:gd name="connsiteY4" fmla="*/ 43281 h 432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43281">
                  <a:moveTo>
                    <a:pt x="20352" y="43281"/>
                  </a:moveTo>
                  <a:cubicBezTo>
                    <a:pt x="13586" y="31560"/>
                    <a:pt x="6766" y="19839"/>
                    <a:pt x="0" y="8065"/>
                  </a:cubicBezTo>
                  <a:cubicBezTo>
                    <a:pt x="4902" y="5241"/>
                    <a:pt x="13533" y="-726"/>
                    <a:pt x="14225" y="73"/>
                  </a:cubicBezTo>
                  <a:cubicBezTo>
                    <a:pt x="22909" y="10142"/>
                    <a:pt x="30475" y="21277"/>
                    <a:pt x="38307" y="32093"/>
                  </a:cubicBezTo>
                  <a:cubicBezTo>
                    <a:pt x="32340" y="35822"/>
                    <a:pt x="26319" y="39552"/>
                    <a:pt x="20352" y="432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3" name="任意多边形: 形状 782"/>
            <p:cNvSpPr/>
            <p:nvPr/>
          </p:nvSpPr>
          <p:spPr>
            <a:xfrm>
              <a:off x="10007456" y="3780364"/>
              <a:ext cx="40650" cy="42494"/>
            </a:xfrm>
            <a:custGeom>
              <a:gdLst>
                <a:gd name="connsiteX0" fmla="*/ 9484 w 40650"/>
                <a:gd name="connsiteY0" fmla="*/ 0 h 42494"/>
                <a:gd name="connsiteX1" fmla="*/ 40651 w 40650"/>
                <a:gd name="connsiteY1" fmla="*/ 41077 h 42494"/>
                <a:gd name="connsiteX2" fmla="*/ 0 w 40650"/>
                <a:gd name="connsiteY2" fmla="*/ 7459 h 42494"/>
                <a:gd name="connsiteX3" fmla="*/ 9484 w 40650"/>
                <a:gd name="connsiteY3" fmla="*/ 0 h 42494"/>
              </a:gdLst>
              <a:cxnLst>
                <a:cxn ang="0">
                  <a:pos x="connsiteX0" y="connsiteY0"/>
                </a:cxn>
                <a:cxn ang="0">
                  <a:pos x="connsiteX1" y="connsiteY1"/>
                </a:cxn>
                <a:cxn ang="0">
                  <a:pos x="connsiteX2" y="connsiteY2"/>
                </a:cxn>
                <a:cxn ang="0">
                  <a:pos x="connsiteX3" y="connsiteY3"/>
                </a:cxn>
              </a:cxnLst>
              <a:rect l="l" t="t" r="r" b="b"/>
              <a:pathLst>
                <a:path w="40650" h="42494">
                  <a:moveTo>
                    <a:pt x="9484" y="0"/>
                  </a:moveTo>
                  <a:cubicBezTo>
                    <a:pt x="19873" y="13692"/>
                    <a:pt x="30262" y="27385"/>
                    <a:pt x="40651" y="41077"/>
                  </a:cubicBezTo>
                  <a:cubicBezTo>
                    <a:pt x="6766" y="47950"/>
                    <a:pt x="2344" y="28717"/>
                    <a:pt x="0" y="7459"/>
                  </a:cubicBezTo>
                  <a:cubicBezTo>
                    <a:pt x="3197" y="4955"/>
                    <a:pt x="6340" y="2504"/>
                    <a:pt x="948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4" name="任意多边形: 形状 783"/>
            <p:cNvSpPr/>
            <p:nvPr/>
          </p:nvSpPr>
          <p:spPr>
            <a:xfrm>
              <a:off x="10641993" y="4502702"/>
              <a:ext cx="43208" cy="55408"/>
            </a:xfrm>
            <a:custGeom>
              <a:gdLst>
                <a:gd name="connsiteX0" fmla="*/ 12733 w 43208"/>
                <a:gd name="connsiteY0" fmla="*/ 0 h 55408"/>
                <a:gd name="connsiteX1" fmla="*/ 43208 w 43208"/>
                <a:gd name="connsiteY1" fmla="*/ 46991 h 55408"/>
                <a:gd name="connsiteX2" fmla="*/ 30581 w 43208"/>
                <a:gd name="connsiteY2" fmla="*/ 55409 h 55408"/>
                <a:gd name="connsiteX3" fmla="*/ 0 w 43208"/>
                <a:gd name="connsiteY3" fmla="*/ 9110 h 55408"/>
                <a:gd name="connsiteX4" fmla="*/ 12733 w 43208"/>
                <a:gd name="connsiteY4" fmla="*/ 0 h 554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208" h="55408">
                  <a:moveTo>
                    <a:pt x="12733" y="0"/>
                  </a:moveTo>
                  <a:cubicBezTo>
                    <a:pt x="22909" y="15663"/>
                    <a:pt x="33086" y="31327"/>
                    <a:pt x="43208" y="46991"/>
                  </a:cubicBezTo>
                  <a:cubicBezTo>
                    <a:pt x="38999" y="49814"/>
                    <a:pt x="34790" y="52585"/>
                    <a:pt x="30581" y="55409"/>
                  </a:cubicBezTo>
                  <a:cubicBezTo>
                    <a:pt x="20352" y="39958"/>
                    <a:pt x="10176" y="24508"/>
                    <a:pt x="0" y="9110"/>
                  </a:cubicBezTo>
                  <a:cubicBezTo>
                    <a:pt x="4209" y="6020"/>
                    <a:pt x="8471" y="2984"/>
                    <a:pt x="1273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5" name="任意多边形: 形状 784"/>
            <p:cNvSpPr/>
            <p:nvPr/>
          </p:nvSpPr>
          <p:spPr>
            <a:xfrm>
              <a:off x="5875292" y="6447982"/>
              <a:ext cx="35969" cy="38458"/>
            </a:xfrm>
            <a:custGeom>
              <a:gdLst>
                <a:gd name="connsiteX0" fmla="*/ 15777 w 35969"/>
                <a:gd name="connsiteY0" fmla="*/ 38459 h 38458"/>
                <a:gd name="connsiteX1" fmla="*/ 7 w 35969"/>
                <a:gd name="connsiteY1" fmla="*/ 13685 h 38458"/>
                <a:gd name="connsiteX2" fmla="*/ 15138 w 35969"/>
                <a:gd name="connsiteY2" fmla="*/ 46 h 38458"/>
                <a:gd name="connsiteX3" fmla="*/ 35969 w 35969"/>
                <a:gd name="connsiteY3" fmla="*/ 14324 h 38458"/>
                <a:gd name="connsiteX4" fmla="*/ 15777 w 35969"/>
                <a:gd name="connsiteY4" fmla="*/ 38459 h 384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969" h="38458">
                  <a:moveTo>
                    <a:pt x="15777" y="38459"/>
                  </a:moveTo>
                  <a:cubicBezTo>
                    <a:pt x="8105" y="27217"/>
                    <a:pt x="486" y="20664"/>
                    <a:pt x="7" y="13685"/>
                  </a:cubicBezTo>
                  <a:cubicBezTo>
                    <a:pt x="-313" y="9156"/>
                    <a:pt x="10662" y="-753"/>
                    <a:pt x="15138" y="46"/>
                  </a:cubicBezTo>
                  <a:cubicBezTo>
                    <a:pt x="22650" y="1324"/>
                    <a:pt x="29096" y="9210"/>
                    <a:pt x="35969" y="14324"/>
                  </a:cubicBezTo>
                  <a:cubicBezTo>
                    <a:pt x="30535" y="20771"/>
                    <a:pt x="25101" y="27270"/>
                    <a:pt x="15777" y="384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6" name="任意多边形: 形状 785"/>
            <p:cNvSpPr/>
            <p:nvPr/>
          </p:nvSpPr>
          <p:spPr>
            <a:xfrm>
              <a:off x="11148077" y="5235162"/>
              <a:ext cx="50720" cy="57326"/>
            </a:xfrm>
            <a:custGeom>
              <a:gdLst>
                <a:gd name="connsiteX0" fmla="*/ 11348 w 50720"/>
                <a:gd name="connsiteY0" fmla="*/ 0 h 57326"/>
                <a:gd name="connsiteX1" fmla="*/ 50720 w 50720"/>
                <a:gd name="connsiteY1" fmla="*/ 48642 h 57326"/>
                <a:gd name="connsiteX2" fmla="*/ 40598 w 50720"/>
                <a:gd name="connsiteY2" fmla="*/ 57327 h 57326"/>
                <a:gd name="connsiteX3" fmla="*/ 0 w 50720"/>
                <a:gd name="connsiteY3" fmla="*/ 9750 h 57326"/>
                <a:gd name="connsiteX4" fmla="*/ 11348 w 50720"/>
                <a:gd name="connsiteY4" fmla="*/ 0 h 573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720" h="57325">
                  <a:moveTo>
                    <a:pt x="11348" y="0"/>
                  </a:moveTo>
                  <a:cubicBezTo>
                    <a:pt x="24455" y="16196"/>
                    <a:pt x="37561" y="32393"/>
                    <a:pt x="50720" y="48642"/>
                  </a:cubicBezTo>
                  <a:cubicBezTo>
                    <a:pt x="47364" y="51520"/>
                    <a:pt x="43954" y="54450"/>
                    <a:pt x="40598" y="57327"/>
                  </a:cubicBezTo>
                  <a:cubicBezTo>
                    <a:pt x="27065" y="41450"/>
                    <a:pt x="13532" y="25573"/>
                    <a:pt x="0" y="9750"/>
                  </a:cubicBezTo>
                  <a:cubicBezTo>
                    <a:pt x="3729" y="6500"/>
                    <a:pt x="7565" y="3250"/>
                    <a:pt x="1134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7" name="任意多边形: 形状 786"/>
            <p:cNvSpPr/>
            <p:nvPr/>
          </p:nvSpPr>
          <p:spPr>
            <a:xfrm>
              <a:off x="9903086" y="3724795"/>
              <a:ext cx="39745" cy="45242"/>
            </a:xfrm>
            <a:custGeom>
              <a:gdLst>
                <a:gd name="connsiteX0" fmla="*/ 10283 w 39745"/>
                <a:gd name="connsiteY0" fmla="*/ 0 h 45242"/>
                <a:gd name="connsiteX1" fmla="*/ 39745 w 39745"/>
                <a:gd name="connsiteY1" fmla="*/ 45126 h 45242"/>
                <a:gd name="connsiteX2" fmla="*/ 0 w 39745"/>
                <a:gd name="connsiteY2" fmla="*/ 6447 h 45242"/>
                <a:gd name="connsiteX3" fmla="*/ 10283 w 39745"/>
                <a:gd name="connsiteY3" fmla="*/ 0 h 45242"/>
              </a:gdLst>
              <a:cxnLst>
                <a:cxn ang="0">
                  <a:pos x="connsiteX0" y="connsiteY0"/>
                </a:cxn>
                <a:cxn ang="0">
                  <a:pos x="connsiteX1" y="connsiteY1"/>
                </a:cxn>
                <a:cxn ang="0">
                  <a:pos x="connsiteX2" y="connsiteY2"/>
                </a:cxn>
                <a:cxn ang="0">
                  <a:pos x="connsiteX3" y="connsiteY3"/>
                </a:cxn>
              </a:cxnLst>
              <a:rect l="l" t="t" r="r" b="b"/>
              <a:pathLst>
                <a:path w="39745" h="45242">
                  <a:moveTo>
                    <a:pt x="10283" y="0"/>
                  </a:moveTo>
                  <a:cubicBezTo>
                    <a:pt x="19180" y="13639"/>
                    <a:pt x="28077" y="27225"/>
                    <a:pt x="39745" y="45126"/>
                  </a:cubicBezTo>
                  <a:cubicBezTo>
                    <a:pt x="1119" y="47044"/>
                    <a:pt x="3090" y="24774"/>
                    <a:pt x="0" y="6447"/>
                  </a:cubicBezTo>
                  <a:cubicBezTo>
                    <a:pt x="3410" y="4262"/>
                    <a:pt x="6873" y="2131"/>
                    <a:pt x="102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8" name="任意多边形: 形状 787"/>
            <p:cNvSpPr/>
            <p:nvPr/>
          </p:nvSpPr>
          <p:spPr>
            <a:xfrm>
              <a:off x="10461648" y="4385491"/>
              <a:ext cx="41663" cy="50080"/>
            </a:xfrm>
            <a:custGeom>
              <a:gdLst>
                <a:gd name="connsiteX0" fmla="*/ 41663 w 41663"/>
                <a:gd name="connsiteY0" fmla="*/ 50081 h 50080"/>
                <a:gd name="connsiteX1" fmla="*/ 0 w 41663"/>
                <a:gd name="connsiteY1" fmla="*/ 5274 h 50080"/>
                <a:gd name="connsiteX2" fmla="*/ 7779 w 41663"/>
                <a:gd name="connsiteY2" fmla="*/ 0 h 50080"/>
                <a:gd name="connsiteX3" fmla="*/ 41663 w 41663"/>
                <a:gd name="connsiteY3" fmla="*/ 50081 h 50080"/>
              </a:gdLst>
              <a:cxnLst>
                <a:cxn ang="0">
                  <a:pos x="connsiteX0" y="connsiteY0"/>
                </a:cxn>
                <a:cxn ang="0">
                  <a:pos x="connsiteX1" y="connsiteY1"/>
                </a:cxn>
                <a:cxn ang="0">
                  <a:pos x="connsiteX2" y="connsiteY2"/>
                </a:cxn>
                <a:cxn ang="0">
                  <a:pos x="connsiteX3" y="connsiteY3"/>
                </a:cxn>
              </a:cxnLst>
              <a:rect l="l" t="t" r="r" b="b"/>
              <a:pathLst>
                <a:path w="41663" h="50080">
                  <a:moveTo>
                    <a:pt x="41663" y="50081"/>
                  </a:moveTo>
                  <a:cubicBezTo>
                    <a:pt x="2824" y="45499"/>
                    <a:pt x="373" y="26106"/>
                    <a:pt x="0" y="5274"/>
                  </a:cubicBezTo>
                  <a:cubicBezTo>
                    <a:pt x="2611" y="3516"/>
                    <a:pt x="5168" y="1758"/>
                    <a:pt x="7779" y="0"/>
                  </a:cubicBezTo>
                  <a:cubicBezTo>
                    <a:pt x="17529" y="14438"/>
                    <a:pt x="27278" y="28876"/>
                    <a:pt x="41663" y="50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9" name="任意多边形: 形状 788"/>
            <p:cNvSpPr/>
            <p:nvPr/>
          </p:nvSpPr>
          <p:spPr>
            <a:xfrm>
              <a:off x="8226546" y="3058506"/>
              <a:ext cx="36884" cy="42462"/>
            </a:xfrm>
            <a:custGeom>
              <a:gdLst>
                <a:gd name="connsiteX0" fmla="*/ 15983 w 36884"/>
                <a:gd name="connsiteY0" fmla="*/ 0 h 42462"/>
                <a:gd name="connsiteX1" fmla="*/ 36868 w 36884"/>
                <a:gd name="connsiteY1" fmla="*/ 30901 h 42462"/>
                <a:gd name="connsiteX2" fmla="*/ 22270 w 36884"/>
                <a:gd name="connsiteY2" fmla="*/ 42462 h 42462"/>
                <a:gd name="connsiteX3" fmla="*/ 0 w 36884"/>
                <a:gd name="connsiteY3" fmla="*/ 11774 h 42462"/>
                <a:gd name="connsiteX4" fmla="*/ 15983 w 36884"/>
                <a:gd name="connsiteY4" fmla="*/ 0 h 424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84" h="42462">
                  <a:moveTo>
                    <a:pt x="15983" y="0"/>
                  </a:moveTo>
                  <a:cubicBezTo>
                    <a:pt x="23176" y="10176"/>
                    <a:pt x="30794" y="20086"/>
                    <a:pt x="36868" y="30901"/>
                  </a:cubicBezTo>
                  <a:cubicBezTo>
                    <a:pt x="37347" y="31753"/>
                    <a:pt x="27385" y="38466"/>
                    <a:pt x="22270" y="42462"/>
                  </a:cubicBezTo>
                  <a:cubicBezTo>
                    <a:pt x="14864" y="32233"/>
                    <a:pt x="7406" y="22004"/>
                    <a:pt x="0" y="11774"/>
                  </a:cubicBezTo>
                  <a:cubicBezTo>
                    <a:pt x="5274" y="7832"/>
                    <a:pt x="10602" y="3889"/>
                    <a:pt x="159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0" name="任意多边形: 形状 789"/>
            <p:cNvSpPr/>
            <p:nvPr/>
          </p:nvSpPr>
          <p:spPr>
            <a:xfrm>
              <a:off x="10153278" y="3980688"/>
              <a:ext cx="43474" cy="55355"/>
            </a:xfrm>
            <a:custGeom>
              <a:gdLst>
                <a:gd name="connsiteX0" fmla="*/ 29516 w 43474"/>
                <a:gd name="connsiteY0" fmla="*/ 55355 h 55355"/>
                <a:gd name="connsiteX1" fmla="*/ 0 w 43474"/>
                <a:gd name="connsiteY1" fmla="*/ 8578 h 55355"/>
                <a:gd name="connsiteX2" fmla="*/ 12573 w 43474"/>
                <a:gd name="connsiteY2" fmla="*/ 0 h 55355"/>
                <a:gd name="connsiteX3" fmla="*/ 43474 w 43474"/>
                <a:gd name="connsiteY3" fmla="*/ 44860 h 55355"/>
                <a:gd name="connsiteX4" fmla="*/ 29516 w 43474"/>
                <a:gd name="connsiteY4" fmla="*/ 55355 h 553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74" h="55355">
                  <a:moveTo>
                    <a:pt x="29516" y="55355"/>
                  </a:moveTo>
                  <a:cubicBezTo>
                    <a:pt x="19659" y="39745"/>
                    <a:pt x="9803" y="24135"/>
                    <a:pt x="0" y="8578"/>
                  </a:cubicBezTo>
                  <a:cubicBezTo>
                    <a:pt x="4209" y="5701"/>
                    <a:pt x="8364" y="2877"/>
                    <a:pt x="12573" y="0"/>
                  </a:cubicBezTo>
                  <a:cubicBezTo>
                    <a:pt x="22856" y="14971"/>
                    <a:pt x="33192" y="29889"/>
                    <a:pt x="43474" y="44860"/>
                  </a:cubicBezTo>
                  <a:cubicBezTo>
                    <a:pt x="38786" y="48376"/>
                    <a:pt x="34151" y="51839"/>
                    <a:pt x="29516" y="553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1" name="任意多边形: 形状 790"/>
            <p:cNvSpPr/>
            <p:nvPr/>
          </p:nvSpPr>
          <p:spPr>
            <a:xfrm>
              <a:off x="6218006" y="4528701"/>
              <a:ext cx="32108" cy="42760"/>
            </a:xfrm>
            <a:custGeom>
              <a:gdLst>
                <a:gd name="connsiteX0" fmla="*/ 18249 w 32108"/>
                <a:gd name="connsiteY0" fmla="*/ 0 h 42760"/>
                <a:gd name="connsiteX1" fmla="*/ 32101 w 32108"/>
                <a:gd name="connsiteY1" fmla="*/ 28397 h 42760"/>
                <a:gd name="connsiteX2" fmla="*/ 17822 w 32108"/>
                <a:gd name="connsiteY2" fmla="*/ 42675 h 42760"/>
                <a:gd name="connsiteX3" fmla="*/ 81 w 32108"/>
                <a:gd name="connsiteY3" fmla="*/ 25467 h 42760"/>
                <a:gd name="connsiteX4" fmla="*/ 18249 w 32108"/>
                <a:gd name="connsiteY4" fmla="*/ 0 h 427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2108" h="42760">
                  <a:moveTo>
                    <a:pt x="18249" y="0"/>
                  </a:moveTo>
                  <a:cubicBezTo>
                    <a:pt x="25548" y="14012"/>
                    <a:pt x="32367" y="21311"/>
                    <a:pt x="32101" y="28397"/>
                  </a:cubicBezTo>
                  <a:cubicBezTo>
                    <a:pt x="31941" y="33618"/>
                    <a:pt x="20380" y="43794"/>
                    <a:pt x="17822" y="42675"/>
                  </a:cubicBezTo>
                  <a:cubicBezTo>
                    <a:pt x="10470" y="39479"/>
                    <a:pt x="1413" y="32393"/>
                    <a:pt x="81" y="25467"/>
                  </a:cubicBezTo>
                  <a:cubicBezTo>
                    <a:pt x="-985" y="20139"/>
                    <a:pt x="8659" y="12733"/>
                    <a:pt x="1824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2" name="任意多边形: 形状 791"/>
            <p:cNvSpPr/>
            <p:nvPr/>
          </p:nvSpPr>
          <p:spPr>
            <a:xfrm>
              <a:off x="8372633" y="3091585"/>
              <a:ext cx="41663" cy="35301"/>
            </a:xfrm>
            <a:custGeom>
              <a:gdLst>
                <a:gd name="connsiteX0" fmla="*/ 41663 w 41663"/>
                <a:gd name="connsiteY0" fmla="*/ 22170 h 35301"/>
                <a:gd name="connsiteX1" fmla="*/ 22270 w 41663"/>
                <a:gd name="connsiteY1" fmla="*/ 35170 h 35301"/>
                <a:gd name="connsiteX2" fmla="*/ 0 w 41663"/>
                <a:gd name="connsiteY2" fmla="*/ 13539 h 35301"/>
                <a:gd name="connsiteX3" fmla="*/ 16250 w 41663"/>
                <a:gd name="connsiteY3" fmla="*/ 113 h 35301"/>
                <a:gd name="connsiteX4" fmla="*/ 41663 w 41663"/>
                <a:gd name="connsiteY4" fmla="*/ 22170 h 353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663" h="35301">
                  <a:moveTo>
                    <a:pt x="41663" y="22170"/>
                  </a:moveTo>
                  <a:cubicBezTo>
                    <a:pt x="31967" y="28829"/>
                    <a:pt x="23975" y="36395"/>
                    <a:pt x="22270" y="35170"/>
                  </a:cubicBezTo>
                  <a:cubicBezTo>
                    <a:pt x="13906" y="29256"/>
                    <a:pt x="7246" y="20944"/>
                    <a:pt x="0" y="13539"/>
                  </a:cubicBezTo>
                  <a:cubicBezTo>
                    <a:pt x="5594" y="8744"/>
                    <a:pt x="13479" y="-1166"/>
                    <a:pt x="16250" y="113"/>
                  </a:cubicBezTo>
                  <a:cubicBezTo>
                    <a:pt x="24508" y="3896"/>
                    <a:pt x="30741" y="12047"/>
                    <a:pt x="41663" y="221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3" name="任意多边形: 形状 792"/>
            <p:cNvSpPr/>
            <p:nvPr/>
          </p:nvSpPr>
          <p:spPr>
            <a:xfrm>
              <a:off x="10787814" y="4702067"/>
              <a:ext cx="46511" cy="56527"/>
            </a:xfrm>
            <a:custGeom>
              <a:gdLst>
                <a:gd name="connsiteX0" fmla="*/ 13213 w 46511"/>
                <a:gd name="connsiteY0" fmla="*/ 0 h 56527"/>
                <a:gd name="connsiteX1" fmla="*/ 46511 w 46511"/>
                <a:gd name="connsiteY1" fmla="*/ 49175 h 56527"/>
                <a:gd name="connsiteX2" fmla="*/ 36548 w 46511"/>
                <a:gd name="connsiteY2" fmla="*/ 56528 h 56527"/>
                <a:gd name="connsiteX3" fmla="*/ 0 w 46511"/>
                <a:gd name="connsiteY3" fmla="*/ 8738 h 56527"/>
                <a:gd name="connsiteX4" fmla="*/ 13213 w 46511"/>
                <a:gd name="connsiteY4" fmla="*/ 0 h 565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511" h="56527">
                  <a:moveTo>
                    <a:pt x="13213" y="0"/>
                  </a:moveTo>
                  <a:cubicBezTo>
                    <a:pt x="24295" y="16410"/>
                    <a:pt x="35376" y="32819"/>
                    <a:pt x="46511" y="49175"/>
                  </a:cubicBezTo>
                  <a:cubicBezTo>
                    <a:pt x="43208" y="51626"/>
                    <a:pt x="39852" y="54077"/>
                    <a:pt x="36548" y="56528"/>
                  </a:cubicBezTo>
                  <a:cubicBezTo>
                    <a:pt x="24348" y="40598"/>
                    <a:pt x="12200" y="24668"/>
                    <a:pt x="0" y="8738"/>
                  </a:cubicBezTo>
                  <a:cubicBezTo>
                    <a:pt x="4422" y="5861"/>
                    <a:pt x="8791" y="2930"/>
                    <a:pt x="1321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4" name="任意多边形: 形状 793"/>
            <p:cNvSpPr/>
            <p:nvPr/>
          </p:nvSpPr>
          <p:spPr>
            <a:xfrm>
              <a:off x="7930831" y="3018567"/>
              <a:ext cx="33768" cy="38713"/>
            </a:xfrm>
            <a:custGeom>
              <a:gdLst>
                <a:gd name="connsiteX0" fmla="*/ 18139 w 33768"/>
                <a:gd name="connsiteY0" fmla="*/ 38713 h 38713"/>
                <a:gd name="connsiteX1" fmla="*/ 25 w 33768"/>
                <a:gd name="connsiteY1" fmla="*/ 11648 h 38713"/>
                <a:gd name="connsiteX2" fmla="*/ 15102 w 33768"/>
                <a:gd name="connsiteY2" fmla="*/ 87 h 38713"/>
                <a:gd name="connsiteX3" fmla="*/ 33696 w 33768"/>
                <a:gd name="connsiteY3" fmla="*/ 21345 h 38713"/>
                <a:gd name="connsiteX4" fmla="*/ 18139 w 33768"/>
                <a:gd name="connsiteY4" fmla="*/ 38713 h 387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768" h="38713">
                  <a:moveTo>
                    <a:pt x="18139" y="38713"/>
                  </a:moveTo>
                  <a:cubicBezTo>
                    <a:pt x="9934" y="27205"/>
                    <a:pt x="3434" y="20066"/>
                    <a:pt x="25" y="11648"/>
                  </a:cubicBezTo>
                  <a:cubicBezTo>
                    <a:pt x="-668" y="9943"/>
                    <a:pt x="13504" y="-1085"/>
                    <a:pt x="15102" y="87"/>
                  </a:cubicBezTo>
                  <a:cubicBezTo>
                    <a:pt x="22668" y="5521"/>
                    <a:pt x="29114" y="13193"/>
                    <a:pt x="33696" y="21345"/>
                  </a:cubicBezTo>
                  <a:cubicBezTo>
                    <a:pt x="34655" y="23050"/>
                    <a:pt x="25971" y="30136"/>
                    <a:pt x="18139" y="387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5" name="任意多边形: 形状 794"/>
            <p:cNvSpPr/>
            <p:nvPr/>
          </p:nvSpPr>
          <p:spPr>
            <a:xfrm>
              <a:off x="10760163" y="4784807"/>
              <a:ext cx="44327" cy="54396"/>
            </a:xfrm>
            <a:custGeom>
              <a:gdLst>
                <a:gd name="connsiteX0" fmla="*/ 13159 w 44327"/>
                <a:gd name="connsiteY0" fmla="*/ 0 h 54396"/>
                <a:gd name="connsiteX1" fmla="*/ 44327 w 44327"/>
                <a:gd name="connsiteY1" fmla="*/ 45765 h 54396"/>
                <a:gd name="connsiteX2" fmla="*/ 32127 w 44327"/>
                <a:gd name="connsiteY2" fmla="*/ 54396 h 54396"/>
                <a:gd name="connsiteX3" fmla="*/ 0 w 44327"/>
                <a:gd name="connsiteY3" fmla="*/ 9270 h 54396"/>
                <a:gd name="connsiteX4" fmla="*/ 13159 w 44327"/>
                <a:gd name="connsiteY4" fmla="*/ 0 h 543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327" h="54396">
                  <a:moveTo>
                    <a:pt x="13159" y="0"/>
                  </a:moveTo>
                  <a:cubicBezTo>
                    <a:pt x="23549" y="15237"/>
                    <a:pt x="33938" y="30528"/>
                    <a:pt x="44327" y="45765"/>
                  </a:cubicBezTo>
                  <a:cubicBezTo>
                    <a:pt x="40278" y="48642"/>
                    <a:pt x="36175" y="51520"/>
                    <a:pt x="32127" y="54396"/>
                  </a:cubicBezTo>
                  <a:cubicBezTo>
                    <a:pt x="21418" y="39372"/>
                    <a:pt x="10709" y="24348"/>
                    <a:pt x="0" y="9270"/>
                  </a:cubicBezTo>
                  <a:cubicBezTo>
                    <a:pt x="4369" y="6180"/>
                    <a:pt x="8738" y="3090"/>
                    <a:pt x="1315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6" name="任意多边形: 形状 795"/>
            <p:cNvSpPr/>
            <p:nvPr/>
          </p:nvSpPr>
          <p:spPr>
            <a:xfrm>
              <a:off x="9246493" y="3190253"/>
              <a:ext cx="31702" cy="35970"/>
            </a:xfrm>
            <a:custGeom>
              <a:gdLst>
                <a:gd name="connsiteX0" fmla="*/ 0 w 31702"/>
                <a:gd name="connsiteY0" fmla="*/ 2459 h 35970"/>
                <a:gd name="connsiteX1" fmla="*/ 27491 w 31702"/>
                <a:gd name="connsiteY1" fmla="*/ 35971 h 35970"/>
                <a:gd name="connsiteX2" fmla="*/ 0 w 31702"/>
                <a:gd name="connsiteY2" fmla="*/ 2459 h 35970"/>
              </a:gdLst>
              <a:cxnLst>
                <a:cxn ang="0">
                  <a:pos x="connsiteX0" y="connsiteY0"/>
                </a:cxn>
                <a:cxn ang="0">
                  <a:pos x="connsiteX1" y="connsiteY1"/>
                </a:cxn>
                <a:cxn ang="0">
                  <a:pos x="connsiteX2" y="connsiteY2"/>
                </a:cxn>
              </a:cxnLst>
              <a:rect l="l" t="t" r="r" b="b"/>
              <a:pathLst>
                <a:path w="31701" h="35970">
                  <a:moveTo>
                    <a:pt x="0" y="2459"/>
                  </a:moveTo>
                  <a:cubicBezTo>
                    <a:pt x="35323" y="-2815"/>
                    <a:pt x="35323" y="-2815"/>
                    <a:pt x="27491" y="35971"/>
                  </a:cubicBezTo>
                  <a:cubicBezTo>
                    <a:pt x="18328" y="24836"/>
                    <a:pt x="9164" y="13648"/>
                    <a:pt x="0" y="24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7" name="任意多边形: 形状 796"/>
            <p:cNvSpPr/>
            <p:nvPr/>
          </p:nvSpPr>
          <p:spPr>
            <a:xfrm>
              <a:off x="9955191" y="3630707"/>
              <a:ext cx="39691" cy="50720"/>
            </a:xfrm>
            <a:custGeom>
              <a:gdLst>
                <a:gd name="connsiteX0" fmla="*/ 13266 w 39691"/>
                <a:gd name="connsiteY0" fmla="*/ 0 h 50720"/>
                <a:gd name="connsiteX1" fmla="*/ 39692 w 39691"/>
                <a:gd name="connsiteY1" fmla="*/ 42249 h 50720"/>
                <a:gd name="connsiteX2" fmla="*/ 25893 w 39691"/>
                <a:gd name="connsiteY2" fmla="*/ 50720 h 50720"/>
                <a:gd name="connsiteX3" fmla="*/ 0 w 39691"/>
                <a:gd name="connsiteY3" fmla="*/ 8151 h 50720"/>
                <a:gd name="connsiteX4" fmla="*/ 13266 w 39691"/>
                <a:gd name="connsiteY4" fmla="*/ 0 h 507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691" h="50720">
                  <a:moveTo>
                    <a:pt x="13266" y="0"/>
                  </a:moveTo>
                  <a:cubicBezTo>
                    <a:pt x="22057" y="14065"/>
                    <a:pt x="30848" y="28184"/>
                    <a:pt x="39692" y="42249"/>
                  </a:cubicBezTo>
                  <a:cubicBezTo>
                    <a:pt x="35110" y="45073"/>
                    <a:pt x="30475" y="47897"/>
                    <a:pt x="25893" y="50720"/>
                  </a:cubicBezTo>
                  <a:cubicBezTo>
                    <a:pt x="17262" y="36548"/>
                    <a:pt x="8631" y="22323"/>
                    <a:pt x="0" y="8151"/>
                  </a:cubicBezTo>
                  <a:cubicBezTo>
                    <a:pt x="4422" y="5434"/>
                    <a:pt x="8844" y="2717"/>
                    <a:pt x="1326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810" name="线"/>
          <p:cNvCxnSpPr/>
          <p:nvPr/>
        </p:nvCxnSpPr>
        <p:spPr>
          <a:xfrm>
            <a:off x="11290589" y="670671"/>
            <a:ext cx="3889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00" name="点"/>
          <p:cNvPicPr>
            <a:picLocks noChangeAspect="1"/>
          </p:cNvPicPr>
          <p:nvPr/>
        </p:nvPicPr>
        <p:blipFill>
          <a:blip r:embed="rId3">
            <a:extLst>
              <a:ext uri="{96DAC541-7B7A-43D3-8B79-37D633B846F1}"/>
            </a:extLst>
          </a:blip>
          <a:stretch>
            <a:fillRect/>
          </a:stretch>
        </p:blipFill>
        <p:spPr>
          <a:xfrm>
            <a:off x="444047" y="5605629"/>
            <a:ext cx="615043" cy="615043"/>
          </a:xfrm>
          <a:prstGeom prst="rect">
            <a:avLst/>
          </a:prstGeom>
        </p:spPr>
      </p:pic>
      <p:sp>
        <p:nvSpPr>
          <p:cNvPr id="2" name="Text1"/>
          <p:cNvSpPr txBox="1"/>
          <p:nvPr>
            <p:custDataLst>
              <p:tags r:id="rId5"/>
            </p:custDataLst>
          </p:nvPr>
        </p:nvSpPr>
        <p:spPr>
          <a:xfrm>
            <a:off x="1669796" y="943106"/>
            <a:ext cx="6891829" cy="3008393"/>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200" b="1">
                <a:latin typeface="微软雅黑" panose="020b0503020204020204" charset="-122"/>
                <a:ea typeface="微软雅黑" panose="020b0503020204020204" charset="-122"/>
              </a:rPr>
              <a:t>客户需求导向的保险产品开发</a:t>
            </a:r>
          </a:p>
        </p:txBody>
      </p:sp>
      <p:sp>
        <p:nvSpPr>
          <p:cNvPr id="3" name="Text2"/>
          <p:cNvSpPr txBox="1"/>
          <p:nvPr>
            <p:custDataLst>
              <p:tags r:id="rId6"/>
            </p:custDataLst>
          </p:nvPr>
        </p:nvSpPr>
        <p:spPr>
          <a:xfrm>
            <a:off x="1669796" y="4116286"/>
            <a:ext cx="6891829" cy="1515396"/>
          </a:xfrm>
          <a:prstGeom prst="rect">
            <a:avLst/>
          </a:prstGeom>
          <a:noFill/>
        </p:spPr>
        <p:txBody>
          <a:bodyPr wrap="square" lIns="0" tIns="0" rIns="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accent1"/>
                </a:solidFill>
                <a:latin typeface="微软雅黑" panose="020b0503020204020204" charset="-122"/>
                <a:ea typeface="微软雅黑" panose="020b0503020204020204" charset="-122"/>
              </a:rPr>
              <a:t>Customer demand-oriented insurance product development</a:t>
            </a:r>
          </a:p>
        </p:txBody>
      </p:sp>
      <p:sp>
        <p:nvSpPr>
          <p:cNvPr id="798" name="矩形: 圆角 797"/>
          <p:cNvSpPr/>
          <p:nvPr/>
        </p:nvSpPr>
        <p:spPr>
          <a:xfrm>
            <a:off x="9172331" y="5736200"/>
            <a:ext cx="2366889" cy="492369"/>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801" name="Text3"/>
          <p:cNvSpPr txBox="1"/>
          <p:nvPr/>
        </p:nvSpPr>
        <p:spPr>
          <a:xfrm>
            <a:off x="9634926" y="5726528"/>
            <a:ext cx="1480210" cy="492368"/>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微软雅黑" panose="020b0503020204020204" charset="-122"/>
                <a:ea typeface="微软雅黑" panose="020b0503020204020204" charset="-122"/>
              </a:rPr>
              <a:t>汇报人：尤小优</a:t>
            </a:r>
            <a:endParaRPr lang="en-US" altLang="id-ID" sz="1600">
              <a:solidFill>
                <a:schemeClr val="bg1"/>
              </a:solidFill>
              <a:uFillTx/>
              <a:latin typeface="微软雅黑" panose="020b0503020204020204" charset="-122"/>
              <a:ea typeface="微软雅黑" panose="020b0503020204020204" charset="-122"/>
            </a:endParaRPr>
          </a:p>
        </p:txBody>
      </p:sp>
    </p:spTree>
    <p:custDataLst>
      <p:custData r:id="rId7"/>
      <p:tags r:id="rId8"/>
    </p:custDataLst>
  </p:cSld>
  <p:clrMapOvr>
    <a:masterClrMapping/>
  </p:clrMapOvr>
</p:sld>
</file>

<file path=ppt/slides/slide10.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3" name="Shape1">
            <a:extLst>
              <a:ext uri="{FF2B5EF4-FFF2-40B4-BE49-F238E27FC236}">
                <a16:creationId xmlns:a16="http://schemas.microsoft.com/office/drawing/2014/main" id="{029ACCEF-700B-05EC-4AE3-50B1D7F86737}"/>
              </a:ext>
            </a:extLst>
          </p:cNvPr>
          <p:cNvSpPr/>
          <p:nvPr>
            <p:custDataLst>
              <p:tags r:id="rId3"/>
            </p:custDataLst>
          </p:nvPr>
        </p:nvSpPr>
        <p:spPr>
          <a:xfrm>
            <a:off x="2073963" y="2905119"/>
            <a:ext cx="3379306" cy="3379306"/>
          </a:xfrm>
          <a:custGeom>
            <a:gdLst>
              <a:gd name="connsiteX0" fmla="*/ 1689654 w 3379306"/>
              <a:gd name="connsiteY0" fmla="*/ 0 h 3379306"/>
              <a:gd name="connsiteX1" fmla="*/ 3379306 w 3379306"/>
              <a:gd name="connsiteY1" fmla="*/ 0 h 3379306"/>
              <a:gd name="connsiteX2" fmla="*/ 3379306 w 3379306"/>
              <a:gd name="connsiteY2" fmla="*/ 1689653 h 3379306"/>
              <a:gd name="connsiteX3" fmla="*/ 1689653 w 3379306"/>
              <a:gd name="connsiteY3" fmla="*/ 3379306 h 3379306"/>
              <a:gd name="connsiteX4" fmla="*/ 0 w 3379306"/>
              <a:gd name="connsiteY4" fmla="*/ 1689653 h 3379306"/>
              <a:gd name="connsiteX5" fmla="*/ 1 w 3379306"/>
              <a:gd name="connsiteY5" fmla="*/ 1689653 h 3379306"/>
              <a:gd name="connsiteX6" fmla="*/ 1689654 w 3379306"/>
              <a:gd name="connsiteY6" fmla="*/ 0 h 3379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9306" h="3379306">
                <a:moveTo>
                  <a:pt x="1689654" y="0"/>
                </a:moveTo>
                <a:lnTo>
                  <a:pt x="3379306" y="0"/>
                </a:lnTo>
                <a:lnTo>
                  <a:pt x="3379306" y="1689653"/>
                </a:lnTo>
                <a:cubicBezTo>
                  <a:pt x="3379306" y="2622823"/>
                  <a:pt x="2622823" y="3379306"/>
                  <a:pt x="1689653" y="3379306"/>
                </a:cubicBezTo>
                <a:cubicBezTo>
                  <a:pt x="756483" y="3379306"/>
                  <a:pt x="0" y="2622823"/>
                  <a:pt x="0" y="1689653"/>
                </a:cubicBezTo>
                <a:lnTo>
                  <a:pt x="1" y="1689653"/>
                </a:lnTo>
                <a:cubicBezTo>
                  <a:pt x="1" y="756483"/>
                  <a:pt x="756484" y="0"/>
                  <a:pt x="1689654" y="0"/>
                </a:cubicBezTo>
                <a:close/>
              </a:path>
            </a:pathLst>
          </a:custGeom>
          <a:blipFill>
            <a:blip r:embed="rId4"/>
            <a:stretch>
              <a:fillRect l="-65942" r="-65942"/>
            </a:stretch>
          </a:blipFill>
          <a:ln>
            <a:noFill/>
          </a:ln>
          <a:effectLst>
            <a:outerShdw blurRad="635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11" name="任意多边形: 形状 10">
            <a:extLst>
              <a:ext uri="{FF2B5EF4-FFF2-40B4-BE49-F238E27FC236}">
                <a16:creationId xmlns:a16="http://schemas.microsoft.com/office/drawing/2014/main" id="{CB841782-89B0-A038-A236-8FA2E301A633}"/>
              </a:ext>
            </a:extLst>
          </p:cNvPr>
          <p:cNvSpPr/>
          <p:nvPr>
            <p:custDataLst>
              <p:tags r:id="rId5"/>
            </p:custDataLst>
          </p:nvPr>
        </p:nvSpPr>
        <p:spPr>
          <a:xfrm>
            <a:off x="9700590" y="4531315"/>
            <a:ext cx="2491409" cy="2326685"/>
          </a:xfrm>
          <a:custGeom>
            <a:gdLst>
              <a:gd name="connsiteX0" fmla="*/ 2484315 w 3327074"/>
              <a:gd name="connsiteY0" fmla="*/ 0 h 3107099"/>
              <a:gd name="connsiteX1" fmla="*/ 3223074 w 3327074"/>
              <a:gd name="connsiteY1" fmla="*/ 111690 h 3107099"/>
              <a:gd name="connsiteX2" fmla="*/ 3327074 w 3327074"/>
              <a:gd name="connsiteY2" fmla="*/ 149755 h 3107099"/>
              <a:gd name="connsiteX3" fmla="*/ 3327074 w 3327074"/>
              <a:gd name="connsiteY3" fmla="*/ 1173195 h 3107099"/>
              <a:gd name="connsiteX4" fmla="*/ 3227761 w 3327074"/>
              <a:gd name="connsiteY4" fmla="*/ 1112861 h 3107099"/>
              <a:gd name="connsiteX5" fmla="*/ 2484314 w 3327074"/>
              <a:gd name="connsiteY5" fmla="*/ 924613 h 3107099"/>
              <a:gd name="connsiteX6" fmla="*/ 924612 w 3327074"/>
              <a:gd name="connsiteY6" fmla="*/ 2484315 h 3107099"/>
              <a:gd name="connsiteX7" fmla="*/ 1047181 w 3327074"/>
              <a:gd name="connsiteY7" fmla="*/ 3091422 h 3107099"/>
              <a:gd name="connsiteX8" fmla="*/ 1054733 w 3327074"/>
              <a:gd name="connsiteY8" fmla="*/ 3107099 h 3107099"/>
              <a:gd name="connsiteX9" fmla="*/ 81870 w 3327074"/>
              <a:gd name="connsiteY9" fmla="*/ 3107099 h 3107099"/>
              <a:gd name="connsiteX10" fmla="*/ 50472 w 3327074"/>
              <a:gd name="connsiteY10" fmla="*/ 2984991 h 3107099"/>
              <a:gd name="connsiteX11" fmla="*/ 0 w 3327074"/>
              <a:gd name="connsiteY11" fmla="*/ 2484315 h 3107099"/>
              <a:gd name="connsiteX12" fmla="*/ 2484315 w 3327074"/>
              <a:gd name="connsiteY12" fmla="*/ 0 h 31070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7073" h="3107099">
                <a:moveTo>
                  <a:pt x="2484315" y="0"/>
                </a:moveTo>
                <a:cubicBezTo>
                  <a:pt x="2741574" y="0"/>
                  <a:pt x="2989700" y="39103"/>
                  <a:pt x="3223074" y="111690"/>
                </a:cubicBezTo>
                <a:lnTo>
                  <a:pt x="3327074" y="149755"/>
                </a:lnTo>
                <a:lnTo>
                  <a:pt x="3327074" y="1173195"/>
                </a:lnTo>
                <a:lnTo>
                  <a:pt x="3227761" y="1112861"/>
                </a:lnTo>
                <a:cubicBezTo>
                  <a:pt x="3006762" y="992807"/>
                  <a:pt x="2753502" y="924613"/>
                  <a:pt x="2484314" y="924613"/>
                </a:cubicBezTo>
                <a:cubicBezTo>
                  <a:pt x="1622914" y="924613"/>
                  <a:pt x="924612" y="1622915"/>
                  <a:pt x="924612" y="2484315"/>
                </a:cubicBezTo>
                <a:cubicBezTo>
                  <a:pt x="924612" y="2699665"/>
                  <a:pt x="968256" y="2904822"/>
                  <a:pt x="1047181" y="3091422"/>
                </a:cubicBezTo>
                <a:lnTo>
                  <a:pt x="1054733" y="3107099"/>
                </a:lnTo>
                <a:lnTo>
                  <a:pt x="81870" y="3107099"/>
                </a:lnTo>
                <a:lnTo>
                  <a:pt x="50472" y="2984991"/>
                </a:lnTo>
                <a:cubicBezTo>
                  <a:pt x="17379" y="2823268"/>
                  <a:pt x="0" y="2655821"/>
                  <a:pt x="0" y="2484315"/>
                </a:cubicBezTo>
                <a:cubicBezTo>
                  <a:pt x="0" y="1112266"/>
                  <a:pt x="1112266" y="0"/>
                  <a:pt x="2484315" y="0"/>
                </a:cubicBezTo>
                <a:close/>
              </a:path>
            </a:pathLst>
          </a:custGeom>
          <a:gradFill>
            <a:gsLst>
              <a:gs pos="64000">
                <a:schemeClr val="accent1">
                  <a:lumMod val="20000"/>
                  <a:lumOff val="80000"/>
                  <a:alpha val="1000"/>
                </a:schemeClr>
              </a:gs>
              <a:gs pos="0">
                <a:schemeClr val="accent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Shape2">
            <a:extLst>
              <a:ext uri="{FF2B5EF4-FFF2-40B4-BE49-F238E27FC236}">
                <a16:creationId xmlns:a16="http://schemas.microsoft.com/office/drawing/2014/main" id="{F913727D-B7EE-5510-E744-EDD89994AC02}"/>
              </a:ext>
            </a:extLst>
          </p:cNvPr>
          <p:cNvSpPr/>
          <p:nvPr>
            <p:custDataLst>
              <p:tags r:id="rId6"/>
            </p:custDataLst>
          </p:nvPr>
        </p:nvSpPr>
        <p:spPr>
          <a:xfrm>
            <a:off x="564336" y="887894"/>
            <a:ext cx="3379306" cy="3379306"/>
          </a:xfrm>
          <a:custGeom>
            <a:gdLst>
              <a:gd name="connsiteX0" fmla="*/ 0 w 3379306"/>
              <a:gd name="connsiteY0" fmla="*/ 0 h 3379306"/>
              <a:gd name="connsiteX1" fmla="*/ 1689652 w 3379306"/>
              <a:gd name="connsiteY1" fmla="*/ 0 h 3379306"/>
              <a:gd name="connsiteX2" fmla="*/ 3379305 w 3379306"/>
              <a:gd name="connsiteY2" fmla="*/ 1689653 h 3379306"/>
              <a:gd name="connsiteX3" fmla="*/ 3379306 w 3379306"/>
              <a:gd name="connsiteY3" fmla="*/ 1689653 h 3379306"/>
              <a:gd name="connsiteX4" fmla="*/ 1689653 w 3379306"/>
              <a:gd name="connsiteY4" fmla="*/ 3379306 h 3379306"/>
              <a:gd name="connsiteX5" fmla="*/ 0 w 3379306"/>
              <a:gd name="connsiteY5" fmla="*/ 1689653 h 3379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9306" h="3379306">
                <a:moveTo>
                  <a:pt x="0" y="0"/>
                </a:moveTo>
                <a:lnTo>
                  <a:pt x="1689652" y="0"/>
                </a:lnTo>
                <a:cubicBezTo>
                  <a:pt x="2622822" y="0"/>
                  <a:pt x="3379305" y="756483"/>
                  <a:pt x="3379305" y="1689653"/>
                </a:cubicBezTo>
                <a:lnTo>
                  <a:pt x="3379306" y="1689653"/>
                </a:lnTo>
                <a:cubicBezTo>
                  <a:pt x="3379306" y="2622823"/>
                  <a:pt x="2622823" y="3379306"/>
                  <a:pt x="1689653" y="3379306"/>
                </a:cubicBezTo>
                <a:cubicBezTo>
                  <a:pt x="756483" y="3379306"/>
                  <a:pt x="0" y="2622823"/>
                  <a:pt x="0" y="1689653"/>
                </a:cubicBezTo>
                <a:close/>
              </a:path>
            </a:pathLst>
          </a:custGeom>
          <a:blipFill>
            <a:blip r:embed="rId7"/>
            <a:stretch>
              <a:fillRect l="-92857" r="-92857"/>
            </a:stretch>
          </a:blipFill>
          <a:ln>
            <a:noFill/>
          </a:ln>
          <a:effectLst>
            <a:outerShdw blurRad="127000" dist="63500" dir="2700000" sx="98000" sy="98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6" name="Text1">
            <a:extLst>
              <a:ext uri="{FF2B5EF4-FFF2-40B4-BE49-F238E27FC236}">
                <a16:creationId xmlns:a16="http://schemas.microsoft.com/office/drawing/2014/main" id="{6775A783-590E-E383-0554-2652D7991FFE}"/>
              </a:ext>
            </a:extLst>
          </p:cNvPr>
          <p:cNvSpPr txBox="1"/>
          <p:nvPr>
            <p:custDataLst>
              <p:tags r:id="rId8"/>
            </p:custDataLst>
          </p:nvPr>
        </p:nvSpPr>
        <p:spPr>
          <a:xfrm>
            <a:off x="6280315" y="1983199"/>
            <a:ext cx="5347349" cy="4314478"/>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1.老龄化需求激增</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随着老龄人口占比升至18.7%，养老保障需求大增。行保险产品应聚焦养老健康，设计长期护理、医疗保障方案，满足银发经济下的客户需求导向。</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2.健康意识提升</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近年来，健康险增速超30%，显示民众健康意识增强。行保险产品需结合健康管理服务，预测慢性病管理需求，前瞻设计个性化保障计划，强化客户导向。</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3.数字化服务转型</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据调查，超70%消费者偏好线上保险服务。行保险产品开发应加速数字化，利用大数据预测个性化需求，提供便捷高效的在线投保理赔服务，促进客户满意。</a:t>
            </a:r>
          </a:p>
        </p:txBody>
      </p:sp>
      <p:sp>
        <p:nvSpPr>
          <p:cNvPr id="7" name="Text2">
            <a:extLst>
              <a:ext uri="{FF2B5EF4-FFF2-40B4-BE49-F238E27FC236}">
                <a16:creationId xmlns:a16="http://schemas.microsoft.com/office/drawing/2014/main" id="{BE11C0F8-92D6-6604-BC38-57BACB6E7999}"/>
              </a:ext>
            </a:extLst>
          </p:cNvPr>
          <p:cNvSpPr txBox="1"/>
          <p:nvPr>
            <p:custDataLst>
              <p:tags r:id="rId9"/>
            </p:custDataLst>
          </p:nvPr>
        </p:nvSpPr>
        <p:spPr>
          <a:xfrm>
            <a:off x="6259148" y="560323"/>
            <a:ext cx="5367625" cy="1074216"/>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趋势预测与需求前瞻</a:t>
            </a:r>
          </a:p>
        </p:txBody>
      </p:sp>
      <p:sp>
        <p:nvSpPr>
          <p:cNvPr id="8" name="任意多边形: 形状 7">
            <a:extLst>
              <a:ext uri="{FF2B5EF4-FFF2-40B4-BE49-F238E27FC236}">
                <a16:creationId xmlns:a16="http://schemas.microsoft.com/office/drawing/2014/main" id="{A55B8720-B706-3FCB-B10E-71F7C22C27FF}"/>
              </a:ext>
            </a:extLst>
          </p:cNvPr>
          <p:cNvSpPr/>
          <p:nvPr>
            <p:custDataLst>
              <p:tags r:id="rId10"/>
            </p:custDataLst>
          </p:nvPr>
        </p:nvSpPr>
        <p:spPr>
          <a:xfrm>
            <a:off x="4357459" y="887894"/>
            <a:ext cx="1095810" cy="1095810"/>
          </a:xfrm>
          <a:custGeom>
            <a:gdLst>
              <a:gd name="connsiteX0" fmla="*/ 1689654 w 3379306"/>
              <a:gd name="connsiteY0" fmla="*/ 0 h 3379306"/>
              <a:gd name="connsiteX1" fmla="*/ 3379306 w 3379306"/>
              <a:gd name="connsiteY1" fmla="*/ 0 h 3379306"/>
              <a:gd name="connsiteX2" fmla="*/ 3379306 w 3379306"/>
              <a:gd name="connsiteY2" fmla="*/ 1689653 h 3379306"/>
              <a:gd name="connsiteX3" fmla="*/ 1689653 w 3379306"/>
              <a:gd name="connsiteY3" fmla="*/ 3379306 h 3379306"/>
              <a:gd name="connsiteX4" fmla="*/ 0 w 3379306"/>
              <a:gd name="connsiteY4" fmla="*/ 1689653 h 3379306"/>
              <a:gd name="connsiteX5" fmla="*/ 1 w 3379306"/>
              <a:gd name="connsiteY5" fmla="*/ 1689653 h 3379306"/>
              <a:gd name="connsiteX6" fmla="*/ 1689654 w 3379306"/>
              <a:gd name="connsiteY6" fmla="*/ 0 h 3379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9306" h="3379306">
                <a:moveTo>
                  <a:pt x="1689654" y="0"/>
                </a:moveTo>
                <a:lnTo>
                  <a:pt x="3379306" y="0"/>
                </a:lnTo>
                <a:lnTo>
                  <a:pt x="3379306" y="1689653"/>
                </a:lnTo>
                <a:cubicBezTo>
                  <a:pt x="3379306" y="2622823"/>
                  <a:pt x="2622823" y="3379306"/>
                  <a:pt x="1689653" y="3379306"/>
                </a:cubicBezTo>
                <a:cubicBezTo>
                  <a:pt x="756483" y="3379306"/>
                  <a:pt x="0" y="2622823"/>
                  <a:pt x="0" y="1689653"/>
                </a:cubicBezTo>
                <a:lnTo>
                  <a:pt x="1" y="1689653"/>
                </a:lnTo>
                <a:cubicBezTo>
                  <a:pt x="1" y="756483"/>
                  <a:pt x="756484" y="0"/>
                  <a:pt x="1689654" y="0"/>
                </a:cubicBezTo>
                <a:close/>
              </a:path>
            </a:pathLst>
          </a:custGeom>
          <a:solidFill>
            <a:schemeClr val="accent1">
              <a:lumMod val="20000"/>
              <a:lumOff val="80000"/>
            </a:schemeClr>
          </a:solidFill>
          <a:ln>
            <a:noFill/>
          </a:ln>
          <a:effectLst>
            <a:outerShdw blurRad="635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Tree>
    <p:custDataLst>
      <p:custData r:id="rId11"/>
      <p:tags r:id="rId12"/>
    </p:custDataLst>
    <p:extLst>
      <p:ext uri="{BB962C8B-B14F-4D97-AF65-F5344CB8AC3E}">
        <p14:creationId val="2877864267"/>
      </p:ext>
    </p:extLst>
  </p:cSld>
  <p:clrMapOvr>
    <a:masterClrMapping/>
  </p:clrMapOvr>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hapter_2">
    <p:bg>
      <p:bgPr>
        <a:solidFill>
          <a:schemeClr val="bg1"/>
        </a:solidFill>
        <a:effectLst/>
      </p:bgPr>
    </p:bg>
    <p:spTree>
      <p:nvGrpSpPr>
        <p:cNvPr id="1" name=""/>
        <p:cNvGrpSpPr/>
        <p:nvPr/>
      </p:nvGrpSpPr>
      <p:grpSpPr>
        <a:xfrm>
          <a:off x="0" y="0"/>
          <a:ext cx="0" cy="0"/>
        </a:xfrm>
      </p:grpSpPr>
      <p:sp>
        <p:nvSpPr>
          <p:cNvPr id="799" name="任意多边形: 形状 798"/>
          <p:cNvSpPr/>
          <p:nvPr/>
        </p:nvSpPr>
        <p:spPr>
          <a:xfrm>
            <a:off x="11415784" y="-2"/>
            <a:ext cx="331106" cy="1560492"/>
          </a:xfrm>
          <a:custGeom>
            <a:gdLst>
              <a:gd name="connsiteX0" fmla="*/ 0 w 331106"/>
              <a:gd name="connsiteY0" fmla="*/ 0 h 1560492"/>
              <a:gd name="connsiteX1" fmla="*/ 331105 w 331106"/>
              <a:gd name="connsiteY1" fmla="*/ 0 h 1560492"/>
              <a:gd name="connsiteX2" fmla="*/ 331105 w 331106"/>
              <a:gd name="connsiteY2" fmla="*/ 1394934 h 1560492"/>
              <a:gd name="connsiteX3" fmla="*/ 331106 w 331106"/>
              <a:gd name="connsiteY3" fmla="*/ 1394939 h 1560492"/>
              <a:gd name="connsiteX4" fmla="*/ 165553 w 331106"/>
              <a:gd name="connsiteY4" fmla="*/ 1560492 h 1560492"/>
              <a:gd name="connsiteX5" fmla="*/ 0 w 331106"/>
              <a:gd name="connsiteY5" fmla="*/ 1394939 h 1560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6" h="1560492">
                <a:moveTo>
                  <a:pt x="0" y="0"/>
                </a:moveTo>
                <a:lnTo>
                  <a:pt x="331105" y="0"/>
                </a:lnTo>
                <a:lnTo>
                  <a:pt x="331105" y="1394934"/>
                </a:lnTo>
                <a:lnTo>
                  <a:pt x="331106" y="1394939"/>
                </a:lnTo>
                <a:cubicBezTo>
                  <a:pt x="331106" y="1486371"/>
                  <a:pt x="256985" y="1560492"/>
                  <a:pt x="165553" y="1560492"/>
                </a:cubicBezTo>
                <a:cubicBezTo>
                  <a:pt x="74121" y="1560492"/>
                  <a:pt x="0" y="1486371"/>
                  <a:pt x="0" y="1394939"/>
                </a:cubicBezTo>
                <a:close/>
              </a:path>
            </a:pathLst>
          </a:custGeom>
          <a:solidFill>
            <a:schemeClr val="accent1"/>
          </a:solidFill>
          <a:ln w="952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p>
        </p:txBody>
      </p:sp>
      <p:sp>
        <p:nvSpPr>
          <p:cNvPr id="4" name="圆"/>
          <p:cNvSpPr/>
          <p:nvPr/>
        </p:nvSpPr>
        <p:spPr>
          <a:xfrm>
            <a:off x="11415785" y="1742682"/>
            <a:ext cx="331105" cy="331105"/>
          </a:xfrm>
          <a:prstGeom prst="ellipse">
            <a:avLst/>
          </a:prstGeom>
          <a:solidFill>
            <a:schemeClr val="accent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solidFill>
                <a:schemeClr val="tx1">
                  <a:lumMod val="75000"/>
                  <a:lumOff val="25000"/>
                </a:schemeClr>
              </a:solidFill>
            </a:endParaRPr>
          </a:p>
        </p:txBody>
      </p:sp>
      <p:cxnSp>
        <p:nvCxnSpPr>
          <p:cNvPr id="810" name="线"/>
          <p:cNvCxnSpPr/>
          <p:nvPr/>
        </p:nvCxnSpPr>
        <p:spPr>
          <a:xfrm>
            <a:off x="445110" y="670671"/>
            <a:ext cx="3889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点"/>
          <p:cNvPicPr>
            <a:picLocks noChangeAspect="1"/>
          </p:cNvPicPr>
          <p:nvPr/>
        </p:nvPicPr>
        <p:blipFill>
          <a:blip r:embed="rId3">
            <a:extLst>
              <a:ext uri="{96DAC541-7B7A-43D3-8B79-37D633B846F1}"/>
            </a:extLst>
          </a:blip>
          <a:stretch>
            <a:fillRect/>
          </a:stretch>
        </p:blipFill>
        <p:spPr>
          <a:xfrm>
            <a:off x="11061700" y="5605629"/>
            <a:ext cx="615043" cy="615043"/>
          </a:xfrm>
          <a:prstGeom prst="rect">
            <a:avLst/>
          </a:prstGeom>
        </p:spPr>
      </p:pic>
      <p:sp>
        <p:nvSpPr>
          <p:cNvPr id="3" name="Text1"/>
          <p:cNvSpPr txBox="1"/>
          <p:nvPr>
            <p:custDataLst>
              <p:tags r:id="rId5"/>
            </p:custDataLst>
          </p:nvPr>
        </p:nvSpPr>
        <p:spPr>
          <a:xfrm>
            <a:off x="665481" y="1036495"/>
            <a:ext cx="1904999" cy="1259734"/>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pPr>
            <a:r>
              <a:rPr lang="en-US" altLang="zh-CN" sz="7200" b="1">
                <a:solidFill>
                  <a:schemeClr val="accent1"/>
                </a:solidFill>
                <a:latin typeface="微软雅黑" panose="020b0503020204020204" charset="-122"/>
                <a:ea typeface="微软雅黑" panose="020b0503020204020204" charset="-122"/>
              </a:rPr>
              <a:t>03</a:t>
            </a:r>
          </a:p>
        </p:txBody>
      </p:sp>
      <p:sp>
        <p:nvSpPr>
          <p:cNvPr id="5" name="Text2"/>
          <p:cNvSpPr txBox="1"/>
          <p:nvPr>
            <p:custDataLst>
              <p:tags r:id="rId6"/>
            </p:custDataLst>
          </p:nvPr>
        </p:nvSpPr>
        <p:spPr>
          <a:xfrm>
            <a:off x="845820" y="2487169"/>
            <a:ext cx="9697085" cy="1764052"/>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产品设计创新策略</a:t>
            </a:r>
          </a:p>
        </p:txBody>
      </p:sp>
      <p:sp>
        <p:nvSpPr>
          <p:cNvPr id="6" name="Text3"/>
          <p:cNvSpPr txBox="1"/>
          <p:nvPr>
            <p:custDataLst>
              <p:tags r:id="rId7"/>
            </p:custDataLst>
          </p:nvPr>
        </p:nvSpPr>
        <p:spPr>
          <a:xfrm>
            <a:off x="845820" y="4382010"/>
            <a:ext cx="9696450" cy="748030"/>
          </a:xfrm>
          <a:prstGeom prst="rect">
            <a:avLst/>
          </a:prstGeom>
          <a:noFill/>
        </p:spPr>
        <p:txBody>
          <a:bodyPr wrap="square"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2"/>
                </a:solidFill>
                <a:uFillTx/>
                <a:latin typeface="微软雅黑" panose="020b0503020204020204" charset="-122"/>
                <a:ea typeface="微软雅黑" panose="020b0503020204020204" charset="-122"/>
                <a:cs typeface="Open Sans" panose="020b0606030504020204" pitchFamily="34" charset="0"/>
              </a:rPr>
              <a:t>Product design innovation strategy</a:t>
            </a:r>
          </a:p>
        </p:txBody>
      </p:sp>
      <p:grpSp>
        <p:nvGrpSpPr>
          <p:cNvPr id="7" name="组合 6"/>
          <p:cNvGrpSpPr/>
          <p:nvPr/>
        </p:nvGrpSpPr>
        <p:grpSpPr>
          <a:xfrm>
            <a:off x="899795" y="2296496"/>
            <a:ext cx="665480" cy="250825"/>
            <a:chOff x="690695" y="266700"/>
            <a:chExt cx="1761702" cy="533400"/>
          </a:xfrm>
        </p:grpSpPr>
        <p:sp>
          <p:nvSpPr>
            <p:cNvPr id="8" name="箭头: V 形 7"/>
            <p:cNvSpPr/>
            <p:nvPr>
              <p:custDataLst>
                <p:tags r:id="rId8"/>
              </p:custDataLst>
            </p:nvPr>
          </p:nvSpPr>
          <p:spPr>
            <a:xfrm>
              <a:off x="690695"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9" name="箭头: V 形 8"/>
            <p:cNvSpPr/>
            <p:nvPr>
              <p:custDataLst>
                <p:tags r:id="rId9"/>
              </p:custDataLst>
            </p:nvPr>
          </p:nvSpPr>
          <p:spPr>
            <a:xfrm>
              <a:off x="1238171"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10" name="箭头: V 形 9"/>
            <p:cNvSpPr/>
            <p:nvPr>
              <p:custDataLst>
                <p:tags r:id="rId10"/>
              </p:custDataLst>
            </p:nvPr>
          </p:nvSpPr>
          <p:spPr>
            <a:xfrm>
              <a:off x="1785647"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grpSp>
    </p:spTree>
    <p:custDataLst>
      <p:custData r:id="rId11"/>
      <p:tags r:id="rId12"/>
    </p:custDataLst>
  </p:cSld>
  <p:clrMapOvr>
    <a:masterClrMapping/>
  </p:clrMapOvr>
</p:sld>
</file>

<file path=ppt/slides/slide12.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80" name="矩形 1"/>
          <p:cNvSpPr/>
          <p:nvPr>
            <p:custDataLst>
              <p:tags r:id="rId3"/>
            </p:custDataLst>
          </p:nvPr>
        </p:nvSpPr>
        <p:spPr>
          <a:xfrm>
            <a:off x="0" y="0"/>
            <a:ext cx="5856605" cy="3742055"/>
          </a:xfrm>
          <a:prstGeom prst="flowChartDocument">
            <a:avLst/>
          </a:prstGeom>
          <a:gradFill flip="none" rotWithShape="1">
            <a:gsLst>
              <a:gs pos="100000">
                <a:schemeClr val="accent1"/>
              </a:gs>
              <a:gs pos="0">
                <a:schemeClr val="accent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 name="Shape1">
            <a:extLst>
              <a:ext uri="{FF2B5EF4-FFF2-40B4-BE49-F238E27FC236}">
                <a16:creationId xmlns:a16="http://schemas.microsoft.com/office/drawing/2014/main" id="{6A4744C6-5803-ECE6-B823-A2F36848D42F}"/>
              </a:ext>
            </a:extLst>
          </p:cNvPr>
          <p:cNvSpPr/>
          <p:nvPr>
            <p:custDataLst>
              <p:tags r:id="rId4"/>
            </p:custDataLst>
          </p:nvPr>
        </p:nvSpPr>
        <p:spPr>
          <a:xfrm>
            <a:off x="891539" y="2120933"/>
            <a:ext cx="4073525" cy="4180538"/>
          </a:xfrm>
          <a:prstGeom prst="roundRect">
            <a:avLst>
              <a:gd name="adj" fmla="val 2038"/>
            </a:avLst>
          </a:prstGeom>
          <a:blipFill>
            <a:blip r:embed="rId5"/>
            <a:stretch>
              <a:fillRect l="-48769" r="-487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 name="矩形">
            <a:extLst>
              <a:ext uri="{FF2B5EF4-FFF2-40B4-BE49-F238E27FC236}">
                <a16:creationId xmlns:a16="http://schemas.microsoft.com/office/drawing/2014/main" id="{E03F54A5-AC7D-9487-4D4F-C72E63C249CB}"/>
              </a:ext>
            </a:extLst>
          </p:cNvPr>
          <p:cNvSpPr/>
          <p:nvPr>
            <p:custDataLst>
              <p:tags r:id="rId6"/>
            </p:custDataLst>
          </p:nvPr>
        </p:nvSpPr>
        <p:spPr>
          <a:xfrm>
            <a:off x="581508" y="1786751"/>
            <a:ext cx="4073525" cy="4180538"/>
          </a:xfrm>
          <a:prstGeom prst="roundRect">
            <a:avLst>
              <a:gd name="adj" fmla="val 203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7" name="Text1">
            <a:extLst>
              <a:ext uri="{FF2B5EF4-FFF2-40B4-BE49-F238E27FC236}">
                <a16:creationId xmlns:a16="http://schemas.microsoft.com/office/drawing/2014/main" id="{A22E8F90-92C2-BBCF-1B1F-A5C6B89A26E6}"/>
              </a:ext>
            </a:extLst>
          </p:cNvPr>
          <p:cNvSpPr txBox="1"/>
          <p:nvPr>
            <p:custDataLst>
              <p:tags r:id="rId7"/>
            </p:custDataLst>
          </p:nvPr>
        </p:nvSpPr>
        <p:spPr>
          <a:xfrm>
            <a:off x="6166636" y="443586"/>
            <a:ext cx="5661422" cy="1295771"/>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定制化保险产品开发</a:t>
            </a:r>
          </a:p>
        </p:txBody>
      </p:sp>
      <p:sp>
        <p:nvSpPr>
          <p:cNvPr id="9" name="Text2">
            <a:extLst>
              <a:ext uri="{FF2B5EF4-FFF2-40B4-BE49-F238E27FC236}">
                <a16:creationId xmlns:a16="http://schemas.microsoft.com/office/drawing/2014/main" id="{A4B201EC-E9DC-E3C5-1713-223E6D0258C4}"/>
              </a:ext>
            </a:extLst>
          </p:cNvPr>
          <p:cNvSpPr txBox="1"/>
          <p:nvPr>
            <p:custDataLst>
              <p:tags r:id="rId8"/>
            </p:custDataLst>
          </p:nvPr>
        </p:nvSpPr>
        <p:spPr>
          <a:xfrm>
            <a:off x="6166922" y="1919470"/>
            <a:ext cx="5668722" cy="4594666"/>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1.需求细分精准</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行保险产品通过大数据分析客户需求，实现精准细分，如针对长途货运司机推出特定意外险，据调研，该群体事故率高于平均水平20%，定制化保障显著提升满意度。</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2.灵活组合方案</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提供模块化保险产品，客户可根据行程、载货量等自由组合保险方案，数据显示，灵活组合方案使客户满意度提升30%，增强市场竞争力。</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3.智能定价优化</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运用AI算法评估风险，实现个性化定价，如根据驾驶行为数据调整保费，据试点项目，安全驾驶司机平均保费降低15%，激励安全行驶。</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4.服务体验升级</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定制化服务流程，如24小时在线理赔咨询，快速响应客户需求。统计显示，理赔处理时间缩短40%，客户满意度提升至95%，促进口碑传播。</a:t>
            </a:r>
          </a:p>
        </p:txBody>
      </p:sp>
    </p:spTree>
    <p:custDataLst>
      <p:custData r:id="rId9"/>
      <p:tags r:id="rId10"/>
    </p:custDataLst>
  </p:cSld>
  <p:clrMapOvr>
    <a:masterClrMapping/>
  </p:clrMapOvr>
  <mc:AlternateContent>
    <mc:Choice xmlns:p14="http://schemas.microsoft.com/office/powerpoint/2010/main" Requires="p14"/>
    <mc:Fallback>
      <p:transition spd="slow">
        <p:cover dir="lu"/>
      </p:transition>
    </mc:Fallback>
  </mc:AlternateContent>
</p:sld>
</file>

<file path=ppt/slides/slide13.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cxnSp>
        <p:nvCxnSpPr>
          <p:cNvPr id="6" name="!!平滑1">
            <a:extLst>
              <a:ext uri="{FF2B5EF4-FFF2-40B4-BE49-F238E27FC236}">
                <a16:creationId xmlns:a16="http://schemas.microsoft.com/office/drawing/2014/main" id="{E257AF84-26F6-6271-4800-C09AC4595FB7}"/>
              </a:ext>
            </a:extLst>
          </p:cNvPr>
          <p:cNvCxnSpPr/>
          <p:nvPr>
            <p:custDataLst>
              <p:tags r:id="rId3"/>
            </p:custDataLst>
          </p:nvPr>
        </p:nvCxnSpPr>
        <p:spPr>
          <a:xfrm>
            <a:off x="5999160" y="2004955"/>
            <a:ext cx="5577573" cy="0"/>
          </a:xfrm>
          <a:prstGeom prst="line">
            <a:avLst/>
          </a:prstGeom>
          <a:ln w="635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F0EC2700-C2F6-3A82-30FD-87E0831BB3F1}"/>
              </a:ext>
            </a:extLst>
          </p:cNvPr>
          <p:cNvGrpSpPr/>
          <p:nvPr>
            <p:custDataLst>
              <p:tags r:id="rId4"/>
            </p:custDataLst>
          </p:nvPr>
        </p:nvGrpSpPr>
        <p:grpSpPr>
          <a:xfrm flipH="1">
            <a:off x="4059205" y="4576733"/>
            <a:ext cx="1122104" cy="1758577"/>
            <a:chOff x="1283921" y="3690907"/>
            <a:chExt cx="1354261" cy="2122416"/>
          </a:xfrm>
        </p:grpSpPr>
        <p:cxnSp>
          <p:nvCxnSpPr>
            <p:cNvPr id="4" name="平滑2">
              <a:extLst>
                <a:ext uri="{FF2B5EF4-FFF2-40B4-BE49-F238E27FC236}">
                  <a16:creationId xmlns:a16="http://schemas.microsoft.com/office/drawing/2014/main" id="{F211A304-139B-FCAE-65E1-10882AB43890}"/>
                </a:ext>
              </a:extLst>
            </p:cNvPr>
            <p:cNvCxnSpPr/>
            <p:nvPr>
              <p:custDataLst>
                <p:tags r:id="rId5"/>
              </p:custDataLst>
            </p:nvPr>
          </p:nvCxnSpPr>
          <p:spPr>
            <a:xfrm flipH="1">
              <a:off x="1283921" y="3690907"/>
              <a:ext cx="0" cy="2119085"/>
            </a:xfrm>
            <a:prstGeom prst="line">
              <a:avLst/>
            </a:prstGeom>
            <a:ln w="635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平滑2">
              <a:extLst>
                <a:ext uri="{FF2B5EF4-FFF2-40B4-BE49-F238E27FC236}">
                  <a16:creationId xmlns:a16="http://schemas.microsoft.com/office/drawing/2014/main" id="{B1A5317D-24B2-1ABB-B8B7-306B45D031BB}"/>
                </a:ext>
              </a:extLst>
            </p:cNvPr>
            <p:cNvCxnSpPr/>
            <p:nvPr>
              <p:custDataLst>
                <p:tags r:id="rId6"/>
              </p:custDataLst>
            </p:nvPr>
          </p:nvCxnSpPr>
          <p:spPr>
            <a:xfrm>
              <a:off x="1283921" y="5813323"/>
              <a:ext cx="1354261" cy="0"/>
            </a:xfrm>
            <a:prstGeom prst="line">
              <a:avLst/>
            </a:prstGeom>
            <a:ln w="635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Shape1">
            <a:extLst>
              <a:ext uri="{FF2B5EF4-FFF2-40B4-BE49-F238E27FC236}">
                <a16:creationId xmlns:a16="http://schemas.microsoft.com/office/drawing/2014/main" id="{D7490CA3-F68A-6A58-8AE5-1F23FDF27925}"/>
              </a:ext>
            </a:extLst>
          </p:cNvPr>
          <p:cNvSpPr/>
          <p:nvPr>
            <p:custDataLst>
              <p:tags r:id="rId7"/>
            </p:custDataLst>
          </p:nvPr>
        </p:nvSpPr>
        <p:spPr>
          <a:xfrm>
            <a:off x="-1" y="0"/>
            <a:ext cx="4251159" cy="2550678"/>
          </a:xfrm>
          <a:prstGeom prst="rect">
            <a:avLst/>
          </a:prstGeom>
          <a:blipFill>
            <a:blip r:embed="rId8"/>
            <a:stretch>
              <a:fillRect t="-75408" b="-754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en-US">
              <a:latin typeface="微软雅黑" panose="020b0503020204020204" pitchFamily="34" charset="-122"/>
              <a:ea typeface="微软雅黑" panose="020b0503020204020204" pitchFamily="34" charset="-122"/>
            </a:endParaRPr>
          </a:p>
        </p:txBody>
      </p:sp>
      <p:sp>
        <p:nvSpPr>
          <p:cNvPr id="10" name="Shape2">
            <a:extLst>
              <a:ext uri="{FF2B5EF4-FFF2-40B4-BE49-F238E27FC236}">
                <a16:creationId xmlns:a16="http://schemas.microsoft.com/office/drawing/2014/main" id="{28BF6F69-D20F-6CF7-FA5D-2546D441218E}"/>
              </a:ext>
            </a:extLst>
          </p:cNvPr>
          <p:cNvSpPr/>
          <p:nvPr>
            <p:custDataLst>
              <p:tags r:id="rId9"/>
            </p:custDataLst>
          </p:nvPr>
        </p:nvSpPr>
        <p:spPr>
          <a:xfrm>
            <a:off x="1532988" y="1984019"/>
            <a:ext cx="3480991" cy="4167823"/>
          </a:xfrm>
          <a:prstGeom prst="roundRect">
            <a:avLst>
              <a:gd name="adj" fmla="val 1970"/>
            </a:avLst>
          </a:prstGeom>
          <a:gradFill flip="none" rotWithShape="1">
            <a:gsLst>
              <a:gs pos="0">
                <a:schemeClr val="tx2">
                  <a:alpha val="90000"/>
                </a:schemeClr>
              </a:gs>
              <a:gs pos="100000">
                <a:schemeClr val="tx2">
                  <a:alpha val="0"/>
                </a:schemeClr>
              </a:gs>
            </a:gsLst>
            <a:lin ang="5400000" scaled="1"/>
          </a:gradFill>
          <a:ln>
            <a:noFill/>
          </a:ln>
          <a:effectLst>
            <a:outerShdw blurRad="88900" dist="63500" dir="13500000" sx="99000" sy="99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7" name="Shape3">
            <a:extLst>
              <a:ext uri="{FF2B5EF4-FFF2-40B4-BE49-F238E27FC236}">
                <a16:creationId xmlns:a16="http://schemas.microsoft.com/office/drawing/2014/main" id="{BC2ADD86-C08C-3B43-B1FA-F8281E198C9D}"/>
              </a:ext>
            </a:extLst>
          </p:cNvPr>
          <p:cNvSpPr/>
          <p:nvPr>
            <p:custDataLst>
              <p:tags r:id="rId10"/>
            </p:custDataLst>
          </p:nvPr>
        </p:nvSpPr>
        <p:spPr>
          <a:xfrm>
            <a:off x="1700317" y="2167483"/>
            <a:ext cx="3313663" cy="3984364"/>
          </a:xfrm>
          <a:prstGeom prst="roundRect">
            <a:avLst>
              <a:gd name="adj" fmla="val 1970"/>
            </a:avLst>
          </a:prstGeom>
          <a:blipFill>
            <a:blip r:embed="rId11"/>
            <a:stretch>
              <a:fillRect l="-40216" r="-40216"/>
            </a:stretch>
          </a:blipFill>
          <a:ln>
            <a:noFill/>
          </a:ln>
          <a:effectLst>
            <a:outerShdw blurRad="88900" dist="63500" dir="13500000" sx="99000" sy="99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8" name="Text1">
            <a:extLst>
              <a:ext uri="{FF2B5EF4-FFF2-40B4-BE49-F238E27FC236}">
                <a16:creationId xmlns:a16="http://schemas.microsoft.com/office/drawing/2014/main" id="{DE90ABF6-2274-44C2-DB91-1854F49E1DF7}"/>
              </a:ext>
            </a:extLst>
          </p:cNvPr>
          <p:cNvSpPr txBox="1"/>
          <p:nvPr>
            <p:custDataLst>
              <p:tags r:id="rId12"/>
            </p:custDataLst>
          </p:nvPr>
        </p:nvSpPr>
        <p:spPr>
          <a:xfrm>
            <a:off x="5898311" y="525517"/>
            <a:ext cx="5678422" cy="1316910"/>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融合科技与保险产品创新</a:t>
            </a:r>
          </a:p>
        </p:txBody>
      </p:sp>
      <p:sp>
        <p:nvSpPr>
          <p:cNvPr id="9" name="Text2">
            <a:extLst>
              <a:ext uri="{FF2B5EF4-FFF2-40B4-BE49-F238E27FC236}">
                <a16:creationId xmlns:a16="http://schemas.microsoft.com/office/drawing/2014/main" id="{B05B804B-0F5F-4A81-C3D1-060714AD847A}"/>
              </a:ext>
            </a:extLst>
          </p:cNvPr>
          <p:cNvSpPr txBox="1"/>
          <p:nvPr>
            <p:custDataLst>
              <p:tags r:id="rId13"/>
            </p:custDataLst>
          </p:nvPr>
        </p:nvSpPr>
        <p:spPr>
          <a:xfrm>
            <a:off x="5898311" y="2167484"/>
            <a:ext cx="5685743" cy="4167827"/>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1.智能风控降赔付</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行车保险产品融合AI风控技术，精准识别高风险驾驶行为，据统计，应用后事故率下降20%，有效降低赔付成本，提升客户信任度。</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2.UBI个性化定价</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基于车联网数据，实现用户驾驶行为分析，实施UBI个性化保费定价，数据显示，安全驾驶用户平均保费降低15%，满足多样化客户需求。</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3.线上理赔提效率</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通过移动APP实现一键报案、在线定损，理赔周期缩短30%，增强客户体验，体现科技对保险产品创新的客户需求导向作用。</a:t>
            </a:r>
          </a:p>
        </p:txBody>
      </p:sp>
      <p:sp>
        <p:nvSpPr>
          <p:cNvPr id="11" name="框2">
            <a:extLst>
              <a:ext uri="{FF2B5EF4-FFF2-40B4-BE49-F238E27FC236}">
                <a16:creationId xmlns:a16="http://schemas.microsoft.com/office/drawing/2014/main" id="{B1BBA530-65CA-9FEC-629B-AF3C73E37AE7}"/>
              </a:ext>
            </a:extLst>
          </p:cNvPr>
          <p:cNvSpPr/>
          <p:nvPr>
            <p:custDataLst>
              <p:tags r:id="rId14"/>
            </p:custDataLst>
          </p:nvPr>
        </p:nvSpPr>
        <p:spPr>
          <a:xfrm>
            <a:off x="11584054" y="441730"/>
            <a:ext cx="162905" cy="411709"/>
          </a:xfrm>
          <a:prstGeom prst="rect">
            <a:avLst/>
          </a:prstGeom>
          <a:solidFill>
            <a:schemeClr val="accent1"/>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defTabSz="913765"/>
            <a:endParaRPr lang="zh-CN" altLang="en-US" sz="2000">
              <a:solidFill>
                <a:srgbClr val="FFFFFF"/>
              </a:solidFill>
              <a:latin typeface="微软雅黑" panose="020b0503020204020204" pitchFamily="34" charset="-122"/>
              <a:ea typeface="微软雅黑" panose="020b0503020204020204" pitchFamily="34" charset="-122"/>
            </a:endParaRPr>
          </a:p>
        </p:txBody>
      </p:sp>
    </p:spTree>
    <p:custDataLst>
      <p:custData r:id="rId15"/>
      <p:tags r:id="rId16"/>
    </p:custDataLst>
    <p:extLst>
      <p:ext uri="{BB962C8B-B14F-4D97-AF65-F5344CB8AC3E}">
        <p14:creationId val="383909162"/>
      </p:ext>
    </p:extLst>
  </p:cSld>
  <p:clrMapOvr>
    <a:masterClrMapping/>
  </p:clrMapOvr>
</p:sld>
</file>

<file path=ppt/slides/slide14.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a:extLst>
            <a:ext uri="{FF2B5EF4-FFF2-40B4-BE49-F238E27FC236}">
              <a16:creationId xmlns:a16="http://schemas.microsoft.com/office/drawing/2014/main" id="{EDE7F567-7880-1528-DF93-1065D103E5F6}"/>
            </a:ext>
          </a:extLst>
        </p:cNvPr>
        <p:cNvGrpSpPr/>
        <p:nvPr/>
      </p:nvGrpSpPr>
      <p:grpSpPr>
        <a:xfrm>
          <a:off x="0" y="0"/>
          <a:ext cx="0" cy="0"/>
        </a:xfrm>
      </p:grpSpPr>
      <p:sp>
        <p:nvSpPr>
          <p:cNvPr id="5" name="MG-任意多边形 4">
            <a:extLst>
              <a:ext uri="{FF2B5EF4-FFF2-40B4-BE49-F238E27FC236}">
                <a16:creationId xmlns:a16="http://schemas.microsoft.com/office/drawing/2014/main" id="{42D496FD-BF40-3D98-C80C-3A85410FDB45}"/>
              </a:ext>
            </a:extLst>
          </p:cNvPr>
          <p:cNvSpPr/>
          <p:nvPr>
            <p:custDataLst>
              <p:tags r:id="rId3"/>
            </p:custDataLst>
          </p:nvPr>
        </p:nvSpPr>
        <p:spPr>
          <a:xfrm rot="10800000">
            <a:off x="9276376" y="1593129"/>
            <a:ext cx="2530761" cy="2079366"/>
          </a:xfrm>
          <a:custGeom>
            <a:rect l="l" t="t" r="r" b="b"/>
            <a:pathLst>
              <a:path w="422984" h="347539">
                <a:moveTo>
                  <a:pt x="402601" y="0"/>
                </a:moveTo>
                <a:lnTo>
                  <a:pt x="422984" y="33633"/>
                </a:lnTo>
                <a:cubicBezTo>
                  <a:pt x="386846" y="52041"/>
                  <a:pt x="359498" y="73317"/>
                  <a:pt x="340941" y="97458"/>
                </a:cubicBezTo>
                <a:cubicBezTo>
                  <a:pt x="322383" y="121600"/>
                  <a:pt x="312361" y="142111"/>
                  <a:pt x="310875" y="158991"/>
                </a:cubicBezTo>
                <a:cubicBezTo>
                  <a:pt x="334465" y="164066"/>
                  <a:pt x="357609" y="174810"/>
                  <a:pt x="380306" y="191223"/>
                </a:cubicBezTo>
                <a:cubicBezTo>
                  <a:pt x="403004" y="207636"/>
                  <a:pt x="415192" y="232903"/>
                  <a:pt x="416869" y="267024"/>
                </a:cubicBezTo>
                <a:cubicBezTo>
                  <a:pt x="416338" y="290889"/>
                  <a:pt x="407973" y="310169"/>
                  <a:pt x="391772" y="324862"/>
                </a:cubicBezTo>
                <a:cubicBezTo>
                  <a:pt x="375572" y="339555"/>
                  <a:pt x="354721" y="347114"/>
                  <a:pt x="329220" y="347539"/>
                </a:cubicBezTo>
                <a:cubicBezTo>
                  <a:pt x="304080" y="347560"/>
                  <a:pt x="283018" y="338854"/>
                  <a:pt x="266031" y="321422"/>
                </a:cubicBezTo>
                <a:cubicBezTo>
                  <a:pt x="249045" y="303990"/>
                  <a:pt x="240212" y="277704"/>
                  <a:pt x="239533" y="242563"/>
                </a:cubicBezTo>
                <a:cubicBezTo>
                  <a:pt x="238875" y="195512"/>
                  <a:pt x="251147" y="149988"/>
                  <a:pt x="276350" y="105994"/>
                </a:cubicBezTo>
                <a:cubicBezTo>
                  <a:pt x="301554" y="62000"/>
                  <a:pt x="343637" y="26668"/>
                  <a:pt x="402601" y="0"/>
                </a:cubicBezTo>
                <a:close/>
                <a:moveTo>
                  <a:pt x="164114" y="0"/>
                </a:moveTo>
                <a:lnTo>
                  <a:pt x="183478" y="33633"/>
                </a:lnTo>
                <a:cubicBezTo>
                  <a:pt x="147340" y="52041"/>
                  <a:pt x="119992" y="73317"/>
                  <a:pt x="101435" y="97458"/>
                </a:cubicBezTo>
                <a:cubicBezTo>
                  <a:pt x="82877" y="121600"/>
                  <a:pt x="72855" y="142111"/>
                  <a:pt x="71369" y="158991"/>
                </a:cubicBezTo>
                <a:cubicBezTo>
                  <a:pt x="95404" y="164066"/>
                  <a:pt x="118676" y="174810"/>
                  <a:pt x="141182" y="191223"/>
                </a:cubicBezTo>
                <a:cubicBezTo>
                  <a:pt x="163689" y="207636"/>
                  <a:pt x="175749" y="232903"/>
                  <a:pt x="177363" y="267024"/>
                </a:cubicBezTo>
                <a:cubicBezTo>
                  <a:pt x="176811" y="290889"/>
                  <a:pt x="168488" y="310169"/>
                  <a:pt x="152393" y="324862"/>
                </a:cubicBezTo>
                <a:cubicBezTo>
                  <a:pt x="136299" y="339555"/>
                  <a:pt x="115746" y="347114"/>
                  <a:pt x="90733" y="347539"/>
                </a:cubicBezTo>
                <a:cubicBezTo>
                  <a:pt x="65105" y="347560"/>
                  <a:pt x="43745" y="338854"/>
                  <a:pt x="26653" y="321422"/>
                </a:cubicBezTo>
                <a:cubicBezTo>
                  <a:pt x="9560" y="303990"/>
                  <a:pt x="685" y="277704"/>
                  <a:pt x="27" y="242563"/>
                </a:cubicBezTo>
                <a:cubicBezTo>
                  <a:pt x="-653" y="195512"/>
                  <a:pt x="11662" y="149988"/>
                  <a:pt x="36972" y="105994"/>
                </a:cubicBezTo>
                <a:cubicBezTo>
                  <a:pt x="62281" y="62000"/>
                  <a:pt x="104662" y="26668"/>
                  <a:pt x="164114" y="0"/>
                </a:cubicBezTo>
                <a:close/>
              </a:path>
            </a:pathLst>
          </a:custGeom>
          <a:solidFill>
            <a:schemeClr val="accent1">
              <a:lumMod val="20000"/>
              <a:lumOff val="8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40000"/>
              </a:lnSpc>
              <a:spcBef>
                <a:spcPct val="0"/>
              </a:spcBef>
              <a:spcAft>
                <a:spcPct val="0"/>
              </a:spcAft>
              <a:buClrTx/>
              <a:buSzTx/>
              <a:buFontTx/>
              <a:buNone/>
              <a:defRPr/>
            </a:pPr>
            <a:endParaRPr kumimoji="0" lang="zh-CN" altLang="en-US" sz="8000" b="0" i="0" u="none" strike="noStrike" kern="1200" cap="none" spc="0" normalizeH="0" baseline="0" noProof="0">
              <a:ln>
                <a:noFill/>
              </a:ln>
              <a:solidFill>
                <a:schemeClr val="bg2"/>
              </a:solidFill>
              <a:effectLst/>
              <a:uLnTx/>
              <a:uFillTx/>
              <a:latin typeface="思源宋体 Heavy" panose="02020900000000000000" pitchFamily="18" charset="-122"/>
              <a:ea typeface="思源宋体 Heavy" panose="02020900000000000000" pitchFamily="18" charset="-122"/>
              <a:cs typeface="+mn-ea"/>
              <a:sym typeface="思源黑体 CN" panose="020b0500000000000000" pitchFamily="34" charset="-122"/>
            </a:endParaRPr>
          </a:p>
        </p:txBody>
      </p:sp>
      <p:sp>
        <p:nvSpPr>
          <p:cNvPr id="64" name="Text1">
            <a:extLst>
              <a:ext uri="{FF2B5EF4-FFF2-40B4-BE49-F238E27FC236}">
                <a16:creationId xmlns:a16="http://schemas.microsoft.com/office/drawing/2014/main" id="{7AC90B0A-FAFE-6C83-E748-58D517ECF954}"/>
              </a:ext>
            </a:extLst>
          </p:cNvPr>
          <p:cNvSpPr/>
          <p:nvPr>
            <p:custDataLst>
              <p:tags r:id="rId4"/>
            </p:custDataLst>
          </p:nvPr>
        </p:nvSpPr>
        <p:spPr>
          <a:xfrm>
            <a:off x="623785" y="1593129"/>
            <a:ext cx="8359960" cy="4656841"/>
          </a:xfrm>
          <a:prstGeom prst="rect">
            <a:avLst/>
          </a:prstGeom>
          <a:ln>
            <a:noFill/>
          </a:ln>
        </p:spPr>
        <p:txBody>
          <a:bodyPr wrap="square"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4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1.个性化定制服务</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行保险产品设计应基于客户具体需求，提供个性化定制服务。数据显示，定制化保险方案满意度高达90%，远超传统保险产品，满足多元化需求，提升用户体验，促进产品设计创新。</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2.简化理赔流程</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优化理赔流程，实现快速赔付，提高客户满意度。据调研，理赔时间缩短30%可提升客户满意度20%，体现了客户需求导向下的产品设计创新策略对增强用户体验的重要作用，推动保险行业健康发展。</a:t>
            </a:r>
          </a:p>
        </p:txBody>
      </p:sp>
      <p:sp>
        <p:nvSpPr>
          <p:cNvPr id="4" name="Text2">
            <a:extLst>
              <a:ext uri="{FF2B5EF4-FFF2-40B4-BE49-F238E27FC236}">
                <a16:creationId xmlns:a16="http://schemas.microsoft.com/office/drawing/2014/main" id="{675EFBBB-5C4B-AC06-F6B3-E94220E2902E}"/>
              </a:ext>
            </a:extLst>
          </p:cNvPr>
          <p:cNvSpPr txBox="1"/>
          <p:nvPr>
            <p:custDataLst>
              <p:tags r:id="rId5"/>
            </p:custDataLst>
          </p:nvPr>
        </p:nvSpPr>
        <p:spPr>
          <a:xfrm>
            <a:off x="623785" y="587182"/>
            <a:ext cx="10839209" cy="72034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增强用户体验的设计原则</a:t>
            </a:r>
          </a:p>
        </p:txBody>
      </p:sp>
    </p:spTree>
    <p:custDataLst>
      <p:custData r:id="rId6"/>
      <p:tags r:id="rId7"/>
    </p:custDataLst>
    <p:extLst>
      <p:ext uri="{BB962C8B-B14F-4D97-AF65-F5344CB8AC3E}">
        <p14:creationId val="3471534716"/>
      </p:ext>
    </p:extLst>
  </p:cSld>
  <p:clrMapOvr>
    <a:masterClrMapping/>
  </p:clrMapOvr>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hapter_3">
    <p:bg>
      <p:bgPr>
        <a:solidFill>
          <a:schemeClr val="bg1"/>
        </a:solidFill>
        <a:effectLst/>
      </p:bgPr>
    </p:bg>
    <p:spTree>
      <p:nvGrpSpPr>
        <p:cNvPr id="1" name=""/>
        <p:cNvGrpSpPr/>
        <p:nvPr/>
      </p:nvGrpSpPr>
      <p:grpSpPr>
        <a:xfrm>
          <a:off x="0" y="0"/>
          <a:ext cx="0" cy="0"/>
        </a:xfrm>
      </p:grpSpPr>
      <p:sp>
        <p:nvSpPr>
          <p:cNvPr id="799" name="任意多边形: 形状 798"/>
          <p:cNvSpPr/>
          <p:nvPr/>
        </p:nvSpPr>
        <p:spPr>
          <a:xfrm>
            <a:off x="11415784" y="-2"/>
            <a:ext cx="331106" cy="1560492"/>
          </a:xfrm>
          <a:custGeom>
            <a:gdLst>
              <a:gd name="connsiteX0" fmla="*/ 0 w 331106"/>
              <a:gd name="connsiteY0" fmla="*/ 0 h 1560492"/>
              <a:gd name="connsiteX1" fmla="*/ 331105 w 331106"/>
              <a:gd name="connsiteY1" fmla="*/ 0 h 1560492"/>
              <a:gd name="connsiteX2" fmla="*/ 331105 w 331106"/>
              <a:gd name="connsiteY2" fmla="*/ 1394934 h 1560492"/>
              <a:gd name="connsiteX3" fmla="*/ 331106 w 331106"/>
              <a:gd name="connsiteY3" fmla="*/ 1394939 h 1560492"/>
              <a:gd name="connsiteX4" fmla="*/ 165553 w 331106"/>
              <a:gd name="connsiteY4" fmla="*/ 1560492 h 1560492"/>
              <a:gd name="connsiteX5" fmla="*/ 0 w 331106"/>
              <a:gd name="connsiteY5" fmla="*/ 1394939 h 1560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6" h="1560492">
                <a:moveTo>
                  <a:pt x="0" y="0"/>
                </a:moveTo>
                <a:lnTo>
                  <a:pt x="331105" y="0"/>
                </a:lnTo>
                <a:lnTo>
                  <a:pt x="331105" y="1394934"/>
                </a:lnTo>
                <a:lnTo>
                  <a:pt x="331106" y="1394939"/>
                </a:lnTo>
                <a:cubicBezTo>
                  <a:pt x="331106" y="1486371"/>
                  <a:pt x="256985" y="1560492"/>
                  <a:pt x="165553" y="1560492"/>
                </a:cubicBezTo>
                <a:cubicBezTo>
                  <a:pt x="74121" y="1560492"/>
                  <a:pt x="0" y="1486371"/>
                  <a:pt x="0" y="1394939"/>
                </a:cubicBezTo>
                <a:close/>
              </a:path>
            </a:pathLst>
          </a:custGeom>
          <a:solidFill>
            <a:schemeClr val="accent1"/>
          </a:solidFill>
          <a:ln w="952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p>
        </p:txBody>
      </p:sp>
      <p:sp>
        <p:nvSpPr>
          <p:cNvPr id="4" name="圆"/>
          <p:cNvSpPr/>
          <p:nvPr/>
        </p:nvSpPr>
        <p:spPr>
          <a:xfrm>
            <a:off x="11415785" y="1742682"/>
            <a:ext cx="331105" cy="331105"/>
          </a:xfrm>
          <a:prstGeom prst="ellipse">
            <a:avLst/>
          </a:prstGeom>
          <a:solidFill>
            <a:schemeClr val="accent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solidFill>
                <a:schemeClr val="tx1">
                  <a:lumMod val="75000"/>
                  <a:lumOff val="25000"/>
                </a:schemeClr>
              </a:solidFill>
            </a:endParaRPr>
          </a:p>
        </p:txBody>
      </p:sp>
      <p:cxnSp>
        <p:nvCxnSpPr>
          <p:cNvPr id="810" name="线"/>
          <p:cNvCxnSpPr/>
          <p:nvPr/>
        </p:nvCxnSpPr>
        <p:spPr>
          <a:xfrm>
            <a:off x="445110" y="670671"/>
            <a:ext cx="3889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点"/>
          <p:cNvPicPr>
            <a:picLocks noChangeAspect="1"/>
          </p:cNvPicPr>
          <p:nvPr/>
        </p:nvPicPr>
        <p:blipFill>
          <a:blip r:embed="rId3">
            <a:extLst>
              <a:ext uri="{96DAC541-7B7A-43D3-8B79-37D633B846F1}"/>
            </a:extLst>
          </a:blip>
          <a:stretch>
            <a:fillRect/>
          </a:stretch>
        </p:blipFill>
        <p:spPr>
          <a:xfrm>
            <a:off x="11061700" y="5605629"/>
            <a:ext cx="615043" cy="615043"/>
          </a:xfrm>
          <a:prstGeom prst="rect">
            <a:avLst/>
          </a:prstGeom>
        </p:spPr>
      </p:pic>
      <p:sp>
        <p:nvSpPr>
          <p:cNvPr id="3" name="Text1"/>
          <p:cNvSpPr txBox="1"/>
          <p:nvPr>
            <p:custDataLst>
              <p:tags r:id="rId5"/>
            </p:custDataLst>
          </p:nvPr>
        </p:nvSpPr>
        <p:spPr>
          <a:xfrm>
            <a:off x="665481" y="1036495"/>
            <a:ext cx="1904999" cy="1259734"/>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pPr>
            <a:r>
              <a:rPr lang="en-US" altLang="zh-CN" sz="7200" b="1">
                <a:solidFill>
                  <a:schemeClr val="accent1"/>
                </a:solidFill>
                <a:latin typeface="微软雅黑" panose="020b0503020204020204" charset="-122"/>
                <a:ea typeface="微软雅黑" panose="020b0503020204020204" charset="-122"/>
              </a:rPr>
              <a:t>04</a:t>
            </a:r>
          </a:p>
        </p:txBody>
      </p:sp>
      <p:sp>
        <p:nvSpPr>
          <p:cNvPr id="5" name="Text2"/>
          <p:cNvSpPr txBox="1"/>
          <p:nvPr>
            <p:custDataLst>
              <p:tags r:id="rId6"/>
            </p:custDataLst>
          </p:nvPr>
        </p:nvSpPr>
        <p:spPr>
          <a:xfrm>
            <a:off x="845820" y="2487169"/>
            <a:ext cx="9697085" cy="1764052"/>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风险评估与定价机制</a:t>
            </a:r>
          </a:p>
        </p:txBody>
      </p:sp>
      <p:sp>
        <p:nvSpPr>
          <p:cNvPr id="6" name="Text3"/>
          <p:cNvSpPr txBox="1"/>
          <p:nvPr>
            <p:custDataLst>
              <p:tags r:id="rId7"/>
            </p:custDataLst>
          </p:nvPr>
        </p:nvSpPr>
        <p:spPr>
          <a:xfrm>
            <a:off x="845820" y="4382010"/>
            <a:ext cx="9696450" cy="748030"/>
          </a:xfrm>
          <a:prstGeom prst="rect">
            <a:avLst/>
          </a:prstGeom>
          <a:noFill/>
        </p:spPr>
        <p:txBody>
          <a:bodyPr wrap="square"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2"/>
                </a:solidFill>
                <a:uFillTx/>
                <a:latin typeface="微软雅黑" panose="020b0503020204020204" charset="-122"/>
                <a:ea typeface="微软雅黑" panose="020b0503020204020204" charset="-122"/>
                <a:cs typeface="Open Sans" panose="020b0606030504020204" pitchFamily="34" charset="0"/>
              </a:rPr>
              <a:t>Risk assessment and pricing mechanism</a:t>
            </a:r>
          </a:p>
        </p:txBody>
      </p:sp>
      <p:grpSp>
        <p:nvGrpSpPr>
          <p:cNvPr id="7" name="组合 6"/>
          <p:cNvGrpSpPr/>
          <p:nvPr/>
        </p:nvGrpSpPr>
        <p:grpSpPr>
          <a:xfrm>
            <a:off x="899795" y="2296496"/>
            <a:ext cx="665480" cy="250825"/>
            <a:chOff x="690695" y="266700"/>
            <a:chExt cx="1761702" cy="533400"/>
          </a:xfrm>
        </p:grpSpPr>
        <p:sp>
          <p:nvSpPr>
            <p:cNvPr id="8" name="箭头: V 形 7"/>
            <p:cNvSpPr/>
            <p:nvPr>
              <p:custDataLst>
                <p:tags r:id="rId8"/>
              </p:custDataLst>
            </p:nvPr>
          </p:nvSpPr>
          <p:spPr>
            <a:xfrm>
              <a:off x="690695"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9" name="箭头: V 形 8"/>
            <p:cNvSpPr/>
            <p:nvPr>
              <p:custDataLst>
                <p:tags r:id="rId9"/>
              </p:custDataLst>
            </p:nvPr>
          </p:nvSpPr>
          <p:spPr>
            <a:xfrm>
              <a:off x="1238171"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10" name="箭头: V 形 9"/>
            <p:cNvSpPr/>
            <p:nvPr>
              <p:custDataLst>
                <p:tags r:id="rId10"/>
              </p:custDataLst>
            </p:nvPr>
          </p:nvSpPr>
          <p:spPr>
            <a:xfrm>
              <a:off x="1785647"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grpSp>
    </p:spTree>
    <p:custDataLst>
      <p:custData r:id="rId11"/>
      <p:tags r:id="rId12"/>
    </p:custDataLst>
  </p:cSld>
  <p:clrMapOvr>
    <a:masterClrMapping/>
  </p:clrMapOvr>
</p:sld>
</file>

<file path=ppt/slides/slide16.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multContent">
    <p:spTree>
      <p:nvGrpSpPr>
        <p:cNvPr id="1" name=""/>
        <p:cNvGrpSpPr/>
        <p:nvPr/>
      </p:nvGrpSpPr>
      <p:grpSpPr>
        <a:xfrm>
          <a:off x="0" y="0"/>
          <a:ext cx="0" cy="0"/>
        </a:xfrm>
      </p:grpSpPr>
      <p:sp>
        <p:nvSpPr>
          <p:cNvPr id="2" name="Shape1">
            <a:extLst>
              <a:ext uri="{FF2B5EF4-FFF2-40B4-BE49-F238E27FC236}">
                <a16:creationId xmlns:a16="http://schemas.microsoft.com/office/drawing/2014/main" id="{377845A1-C232-67D8-D15B-668E5AECB759}"/>
              </a:ext>
            </a:extLst>
          </p:cNvPr>
          <p:cNvSpPr/>
          <p:nvPr>
            <p:custDataLst>
              <p:tags r:id="rId3"/>
            </p:custDataLst>
          </p:nvPr>
        </p:nvSpPr>
        <p:spPr>
          <a:xfrm>
            <a:off x="726716" y="1235766"/>
            <a:ext cx="4172943" cy="4898334"/>
          </a:xfrm>
          <a:custGeom>
            <a:rect l="0" t="0" r="0" b="0"/>
            <a:pathLst>
              <a:path w="5549653" h="6527801">
                <a:moveTo>
                  <a:pt x="0" y="0"/>
                </a:moveTo>
                <a:lnTo>
                  <a:pt x="0" y="6527800"/>
                </a:lnTo>
                <a:lnTo>
                  <a:pt x="5253743" y="6527800"/>
                </a:lnTo>
                <a:lnTo>
                  <a:pt x="5330910" y="6489240"/>
                </a:lnTo>
                <a:cubicBezTo>
                  <a:pt x="5428118" y="6440663"/>
                  <a:pt x="5494732" y="6367561"/>
                  <a:pt x="5525610" y="6275572"/>
                </a:cubicBezTo>
                <a:cubicBezTo>
                  <a:pt x="5548925" y="6206116"/>
                  <a:pt x="5549652" y="6114659"/>
                  <a:pt x="5549652" y="3251200"/>
                </a:cubicBezTo>
                <a:cubicBezTo>
                  <a:pt x="5549652" y="383268"/>
                  <a:pt x="5548961" y="296757"/>
                  <a:pt x="5525610" y="239528"/>
                </a:cubicBezTo>
                <a:cubicBezTo>
                  <a:pt x="5491786" y="156630"/>
                  <a:pt x="5421025" y="83592"/>
                  <a:pt x="5330910" y="38561"/>
                </a:cubicBezTo>
                <a:lnTo>
                  <a:pt x="5253743" y="0"/>
                </a:lnTo>
                <a:close/>
              </a:path>
            </a:pathLst>
          </a:custGeom>
          <a:blipFill>
            <a:blip r:embed="rId4"/>
            <a:stretch>
              <a:fillRect l="-81799" r="-81799"/>
            </a:stretch>
          </a:blipFill>
          <a:ln w="19050" cap="flat" cmpd="sng" algn="ctr">
            <a:noFill/>
            <a:prstDash val="solid"/>
            <a:miter lim="800000"/>
          </a:ln>
          <a:effectLst/>
          <a:extLst>
            <a:ext uri="{91240B29-F687-4F45-9708-019B960494DF}">
              <a14:hiddenLine xmlns:a14="http://schemas.microsoft.com/office/drawing/2010/main" w="19050" cap="flat" cmpd="sng" algn="ctr">
                <a:solidFill>
                  <a:srgbClr val="FF45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3" name="Shape2">
            <a:extLst>
              <a:ext uri="{FF2B5EF4-FFF2-40B4-BE49-F238E27FC236}">
                <a16:creationId xmlns:a16="http://schemas.microsoft.com/office/drawing/2014/main" id="{33CBF2BE-E25B-4A96-D6D6-B96FD3844649}"/>
              </a:ext>
            </a:extLst>
          </p:cNvPr>
          <p:cNvSpPr/>
          <p:nvPr>
            <p:custDataLst>
              <p:tags r:id="rId5"/>
            </p:custDataLst>
          </p:nvPr>
        </p:nvSpPr>
        <p:spPr>
          <a:xfrm>
            <a:off x="7365615" y="1327868"/>
            <a:ext cx="4086968" cy="2059388"/>
          </a:xfrm>
          <a:custGeom>
            <a:rect l="0" t="0" r="0" b="0"/>
            <a:pathLst>
              <a:path w="5585813" h="2775410">
                <a:moveTo>
                  <a:pt x="224997" y="30446"/>
                </a:moveTo>
                <a:cubicBezTo>
                  <a:pt x="206756" y="47191"/>
                  <a:pt x="179610" y="78055"/>
                  <a:pt x="164672" y="99034"/>
                </a:cubicBezTo>
                <a:lnTo>
                  <a:pt x="137512" y="137176"/>
                </a:lnTo>
                <a:lnTo>
                  <a:pt x="137512" y="2645457"/>
                </a:lnTo>
                <a:lnTo>
                  <a:pt x="169919" y="2687945"/>
                </a:lnTo>
                <a:cubicBezTo>
                  <a:pt x="236631" y="2775409"/>
                  <a:pt x="0" y="2768505"/>
                  <a:pt x="2930881" y="2768505"/>
                </a:cubicBezTo>
                <a:lnTo>
                  <a:pt x="5585812" y="2768505"/>
                </a:lnTo>
                <a:lnTo>
                  <a:pt x="5585812" y="12605"/>
                </a:lnTo>
                <a:lnTo>
                  <a:pt x="258162" y="0"/>
                </a:lnTo>
                <a:close/>
              </a:path>
            </a:pathLst>
          </a:custGeom>
          <a:blipFill>
            <a:blip r:embed="rId6"/>
            <a:stretch>
              <a:fillRect t="-12216" b="-12216"/>
            </a:stretch>
          </a:blipFill>
          <a:ln w="19050" cap="flat" cmpd="sng" algn="ctr">
            <a:noFill/>
            <a:prstDash val="solid"/>
            <a:miter lim="800000"/>
          </a:ln>
          <a:effectLst/>
          <a:extLst>
            <a:ext uri="{91240B29-F687-4F45-9708-019B960494DF}">
              <a14:hiddenLine xmlns:a14="http://schemas.microsoft.com/office/drawing/2010/main" w="19050" cap="flat" cmpd="sng" algn="ctr">
                <a:solidFill>
                  <a:srgbClr val="FF45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5" name="Text1">
            <a:extLst>
              <a:ext uri="{FF2B5EF4-FFF2-40B4-BE49-F238E27FC236}">
                <a16:creationId xmlns:a16="http://schemas.microsoft.com/office/drawing/2014/main" id="{1B41C57C-7DF7-1F2F-E0DD-C866112EEFC8}"/>
              </a:ext>
            </a:extLst>
          </p:cNvPr>
          <p:cNvSpPr txBox="1"/>
          <p:nvPr>
            <p:custDataLst>
              <p:tags r:id="rId7"/>
            </p:custDataLst>
          </p:nvPr>
        </p:nvSpPr>
        <p:spPr>
          <a:xfrm rot="5400000">
            <a:off x="4190115" y="1189770"/>
            <a:ext cx="2598422" cy="3068762"/>
          </a:xfrm>
          <a:prstGeom prst="roundRect">
            <a:avLst>
              <a:gd name="adj" fmla="val 8550"/>
            </a:avLst>
          </a:prstGeom>
          <a:gradFill>
            <a:gsLst>
              <a:gs pos="0">
                <a:schemeClr val="accent1">
                  <a:lumMod val="60000"/>
                  <a:lumOff val="40000"/>
                </a:schemeClr>
              </a:gs>
              <a:gs pos="73000">
                <a:schemeClr val="accent1"/>
              </a:gs>
            </a:gsLst>
            <a:lin ang="0" scaled="0"/>
          </a:gradFill>
          <a:ln w="12700" cap="sq">
            <a:noFill/>
            <a:miter/>
          </a:ln>
        </p:spPr>
        <p:txBody>
          <a:bodyPr vert="horz" wrap="square" lIns="91440" tIns="45720" rIns="91440" bIns="4572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endParaRPr kumimoji="1" lang="zh-CN" altLang="en-US"/>
          </a:p>
        </p:txBody>
      </p:sp>
      <p:sp>
        <p:nvSpPr>
          <p:cNvPr id="6" name="Text2">
            <a:extLst>
              <a:ext uri="{FF2B5EF4-FFF2-40B4-BE49-F238E27FC236}">
                <a16:creationId xmlns:a16="http://schemas.microsoft.com/office/drawing/2014/main" id="{16036D3C-4771-B202-0103-9141C568F79A}"/>
              </a:ext>
            </a:extLst>
          </p:cNvPr>
          <p:cNvSpPr txBox="1"/>
          <p:nvPr>
            <p:custDataLst>
              <p:tags r:id="rId8"/>
            </p:custDataLst>
          </p:nvPr>
        </p:nvSpPr>
        <p:spPr>
          <a:xfrm rot="5400000">
            <a:off x="7206585" y="1614115"/>
            <a:ext cx="2250221" cy="6241775"/>
          </a:xfrm>
          <a:prstGeom prst="roundRect">
            <a:avLst>
              <a:gd name="adj" fmla="val 7804"/>
            </a:avLst>
          </a:prstGeom>
          <a:solidFill>
            <a:schemeClr val="bg1"/>
          </a:solidFill>
          <a:ln w="12700" cap="sq">
            <a:noFill/>
            <a:miter/>
          </a:ln>
          <a:effectLst>
            <a:outerShdw blurRad="355600" dist="38100" dir="2700000" algn="tl" rotWithShape="0">
              <a:srgbClr val="000000">
                <a:alpha val="10000"/>
              </a:srgbClr>
            </a:outerShdw>
          </a:effectLst>
        </p:spPr>
        <p:txBody>
          <a:bodyPr vert="horz" wrap="square" lIns="91440" tIns="45720" rIns="91440" bIns="4572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endParaRPr kumimoji="1" lang="zh-CN" altLang="en-US"/>
          </a:p>
        </p:txBody>
      </p:sp>
      <p:sp>
        <p:nvSpPr>
          <p:cNvPr id="7" name="Text3">
            <a:extLst>
              <a:ext uri="{FF2B5EF4-FFF2-40B4-BE49-F238E27FC236}">
                <a16:creationId xmlns:a16="http://schemas.microsoft.com/office/drawing/2014/main" id="{367A974C-F6E0-F9BC-9988-484BAEC02997}"/>
              </a:ext>
            </a:extLst>
          </p:cNvPr>
          <p:cNvSpPr txBox="1"/>
          <p:nvPr>
            <p:custDataLst>
              <p:tags r:id="rId9"/>
            </p:custDataLst>
          </p:nvPr>
        </p:nvSpPr>
        <p:spPr>
          <a:xfrm>
            <a:off x="4157483" y="2247900"/>
            <a:ext cx="2663687" cy="1341120"/>
          </a:xfrm>
          <a:prstGeom prst="rect">
            <a:avLst/>
          </a:prstGeom>
          <a:noFill/>
          <a:ln>
            <a:noFill/>
          </a:ln>
        </p:spPr>
        <p:txBody>
          <a:bodyPr vert="horz" wrap="square" lIns="0" tIns="0" rIns="0" bIns="0" rtlCol="0" anchor="t">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300"/>
              </a:spcBef>
              <a:spcAft>
                <a:spcPts val="300"/>
              </a:spcAft>
            </a:pPr>
            <a:r>
              <a:rPr lang="en-US" altLang="zh-CN" sz="1200">
                <a:solidFill>
                  <a:schemeClr val="tx2"/>
                </a:solidFill>
                <a:latin typeface="微软雅黑" panose="020b0503020204020204" pitchFamily="34" charset="-122"/>
                <a:ea typeface="微软雅黑" panose="020b0503020204020204" pitchFamily="34" charset="-122"/>
              </a:rPr>
              <a:t>行保险产品开发中，利用大数据分析客户健康、行为数据，构建精准风险评估模型，提高定价准确性。据行业报告，数据驱动模型能降低10%以上的赔付率，满足个性化需求。</a:t>
            </a:r>
          </a:p>
        </p:txBody>
      </p:sp>
      <p:sp>
        <p:nvSpPr>
          <p:cNvPr id="8" name="Text4">
            <a:extLst>
              <a:ext uri="{FF2B5EF4-FFF2-40B4-BE49-F238E27FC236}">
                <a16:creationId xmlns:a16="http://schemas.microsoft.com/office/drawing/2014/main" id="{DDC94F70-2049-3D2B-DED5-92E8A3B02C0D}"/>
              </a:ext>
            </a:extLst>
          </p:cNvPr>
          <p:cNvSpPr txBox="1"/>
          <p:nvPr>
            <p:custDataLst>
              <p:tags r:id="rId10"/>
            </p:custDataLst>
          </p:nvPr>
        </p:nvSpPr>
        <p:spPr>
          <a:xfrm>
            <a:off x="5544763" y="4236719"/>
            <a:ext cx="5573865" cy="1463041"/>
          </a:xfrm>
          <a:prstGeom prst="rect">
            <a:avLst/>
          </a:prstGeom>
          <a:noFill/>
          <a:ln>
            <a:noFill/>
          </a:ln>
        </p:spPr>
        <p:txBody>
          <a:bodyPr vert="horz" wrap="square" lIns="0" tIns="0" r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300"/>
              </a:spcBef>
              <a:spcAft>
                <a:spcPts val="300"/>
              </a:spcAft>
            </a:pPr>
            <a:r>
              <a:rPr lang="en-US" altLang="zh-CN" sz="1400">
                <a:solidFill>
                  <a:schemeClr val="bg2"/>
                </a:solidFill>
                <a:latin typeface="微软雅黑" panose="020b0503020204020204" pitchFamily="34" charset="-122"/>
                <a:ea typeface="微软雅黑" panose="020b0503020204020204" pitchFamily="34" charset="-122"/>
              </a:rPr>
              <a:t>客户需求导向下，定期收集客户反馈调整风险评估参数，优化模型。某险企实践显示，持续反馈机制使模型迭代周期缩短30%，提升客户满意度，促进共赢发展。</a:t>
            </a:r>
          </a:p>
        </p:txBody>
      </p:sp>
      <p:sp>
        <p:nvSpPr>
          <p:cNvPr id="10" name="Text5">
            <a:extLst>
              <a:ext uri="{FF2B5EF4-FFF2-40B4-BE49-F238E27FC236}">
                <a16:creationId xmlns:a16="http://schemas.microsoft.com/office/drawing/2014/main" id="{F29821CE-4DC5-8A1E-D129-2C76A7709D0F}"/>
              </a:ext>
            </a:extLst>
          </p:cNvPr>
          <p:cNvSpPr txBox="1"/>
          <p:nvPr>
            <p:custDataLst>
              <p:tags r:id="rId11"/>
            </p:custDataLst>
          </p:nvPr>
        </p:nvSpPr>
        <p:spPr>
          <a:xfrm rot="16200000" flipH="1">
            <a:off x="11263086" y="5405872"/>
            <a:ext cx="329916" cy="329916"/>
          </a:xfrm>
          <a:custGeom>
            <a:gdLst>
              <a:gd name="connsiteX0" fmla="*/ 0 w 1272540"/>
              <a:gd name="connsiteY0" fmla="*/ 636270 h 1272540"/>
              <a:gd name="connsiteX1" fmla="*/ 152400 w 1272540"/>
              <a:gd name="connsiteY1" fmla="*/ 483870 h 1272540"/>
              <a:gd name="connsiteX2" fmla="*/ 483870 w 1272540"/>
              <a:gd name="connsiteY2" fmla="*/ 483870 h 1272540"/>
              <a:gd name="connsiteX3" fmla="*/ 483870 w 1272540"/>
              <a:gd name="connsiteY3" fmla="*/ 152400 h 1272540"/>
              <a:gd name="connsiteX4" fmla="*/ 636270 w 1272540"/>
              <a:gd name="connsiteY4" fmla="*/ 0 h 1272540"/>
              <a:gd name="connsiteX5" fmla="*/ 788670 w 1272540"/>
              <a:gd name="connsiteY5" fmla="*/ 152400 h 1272540"/>
              <a:gd name="connsiteX6" fmla="*/ 788670 w 1272540"/>
              <a:gd name="connsiteY6" fmla="*/ 483870 h 1272540"/>
              <a:gd name="connsiteX7" fmla="*/ 1120140 w 1272540"/>
              <a:gd name="connsiteY7" fmla="*/ 483870 h 1272540"/>
              <a:gd name="connsiteX8" fmla="*/ 1272540 w 1272540"/>
              <a:gd name="connsiteY8" fmla="*/ 636270 h 1272540"/>
              <a:gd name="connsiteX9" fmla="*/ 1120140 w 1272540"/>
              <a:gd name="connsiteY9" fmla="*/ 788670 h 1272540"/>
              <a:gd name="connsiteX10" fmla="*/ 788670 w 1272540"/>
              <a:gd name="connsiteY10" fmla="*/ 788670 h 1272540"/>
              <a:gd name="connsiteX11" fmla="*/ 788670 w 1272540"/>
              <a:gd name="connsiteY11" fmla="*/ 1120140 h 1272540"/>
              <a:gd name="connsiteX12" fmla="*/ 636270 w 1272540"/>
              <a:gd name="connsiteY12" fmla="*/ 1272540 h 1272540"/>
              <a:gd name="connsiteX13" fmla="*/ 483870 w 1272540"/>
              <a:gd name="connsiteY13" fmla="*/ 1120140 h 1272540"/>
              <a:gd name="connsiteX14" fmla="*/ 483870 w 1272540"/>
              <a:gd name="connsiteY14" fmla="*/ 788670 h 1272540"/>
              <a:gd name="connsiteX15" fmla="*/ 152400 w 1272540"/>
              <a:gd name="connsiteY15" fmla="*/ 788670 h 1272540"/>
              <a:gd name="connsiteX16" fmla="*/ 0 w 1272540"/>
              <a:gd name="connsiteY16" fmla="*/ 636270 h 1272540"/>
            </a:gdLst>
            <a:rect l="l" t="t" r="r" b="b"/>
            <a:pathLst>
              <a:path w="1272540" h="1272540">
                <a:moveTo>
                  <a:pt x="0" y="636270"/>
                </a:moveTo>
                <a:cubicBezTo>
                  <a:pt x="0" y="552102"/>
                  <a:pt x="68232" y="483870"/>
                  <a:pt x="152400" y="483870"/>
                </a:cubicBezTo>
                <a:lnTo>
                  <a:pt x="483870" y="483870"/>
                </a:lnTo>
                <a:lnTo>
                  <a:pt x="483870" y="152400"/>
                </a:lnTo>
                <a:cubicBezTo>
                  <a:pt x="483870" y="68232"/>
                  <a:pt x="552102" y="0"/>
                  <a:pt x="636270" y="0"/>
                </a:cubicBezTo>
                <a:cubicBezTo>
                  <a:pt x="720438" y="0"/>
                  <a:pt x="788670" y="68232"/>
                  <a:pt x="788670" y="152400"/>
                </a:cubicBezTo>
                <a:lnTo>
                  <a:pt x="788670" y="483870"/>
                </a:lnTo>
                <a:lnTo>
                  <a:pt x="1120140" y="483870"/>
                </a:lnTo>
                <a:cubicBezTo>
                  <a:pt x="1204308" y="483870"/>
                  <a:pt x="1272540" y="552102"/>
                  <a:pt x="1272540" y="636270"/>
                </a:cubicBezTo>
                <a:cubicBezTo>
                  <a:pt x="1272540" y="720438"/>
                  <a:pt x="1204308" y="788670"/>
                  <a:pt x="1120140" y="788670"/>
                </a:cubicBezTo>
                <a:lnTo>
                  <a:pt x="788670" y="788670"/>
                </a:lnTo>
                <a:lnTo>
                  <a:pt x="788670" y="1120140"/>
                </a:lnTo>
                <a:cubicBezTo>
                  <a:pt x="788670" y="1204308"/>
                  <a:pt x="720438" y="1272540"/>
                  <a:pt x="636270" y="1272540"/>
                </a:cubicBezTo>
                <a:cubicBezTo>
                  <a:pt x="552102" y="1272540"/>
                  <a:pt x="483870" y="1204308"/>
                  <a:pt x="483870" y="1120140"/>
                </a:cubicBezTo>
                <a:lnTo>
                  <a:pt x="483870" y="788670"/>
                </a:lnTo>
                <a:lnTo>
                  <a:pt x="152400" y="788670"/>
                </a:lnTo>
                <a:cubicBezTo>
                  <a:pt x="68232" y="788670"/>
                  <a:pt x="0" y="720438"/>
                  <a:pt x="0" y="636270"/>
                </a:cubicBezTo>
                <a:close/>
              </a:path>
            </a:pathLst>
          </a:custGeom>
          <a:solidFill>
            <a:schemeClr val="accent1">
              <a:alpha val="75000"/>
            </a:schemeClr>
          </a:solidFill>
          <a:ln w="12700" cap="sq">
            <a:noFill/>
            <a:miter/>
          </a:ln>
        </p:spPr>
        <p:txBody>
          <a:bodyPr vert="horz" wrap="square" lIns="91440" tIns="45720" rIns="91440" bIns="4572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endParaRPr kumimoji="1" lang="zh-CN" altLang="en-US"/>
          </a:p>
        </p:txBody>
      </p:sp>
      <p:sp>
        <p:nvSpPr>
          <p:cNvPr id="11" name="Text6">
            <a:extLst>
              <a:ext uri="{FF2B5EF4-FFF2-40B4-BE49-F238E27FC236}">
                <a16:creationId xmlns:a16="http://schemas.microsoft.com/office/drawing/2014/main" id="{3C1C4766-CE4F-21E6-5C83-3C04F5E91464}"/>
              </a:ext>
            </a:extLst>
          </p:cNvPr>
          <p:cNvSpPr txBox="1"/>
          <p:nvPr>
            <p:custDataLst>
              <p:tags r:id="rId12"/>
            </p:custDataLst>
          </p:nvPr>
        </p:nvSpPr>
        <p:spPr>
          <a:xfrm>
            <a:off x="4157483" y="1584960"/>
            <a:ext cx="2664000" cy="601980"/>
          </a:xfrm>
          <a:prstGeom prst="rect">
            <a:avLst/>
          </a:prstGeom>
          <a:noFill/>
          <a:ln>
            <a:noFill/>
          </a:ln>
        </p:spPr>
        <p:txBody>
          <a:bodyPr vert="horz" wrap="square" lIns="0" tIns="0" rIns="0" bIns="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200" b="1">
                <a:solidFill>
                  <a:schemeClr val="tx2"/>
                </a:solidFill>
                <a:latin typeface="微软雅黑" panose="020b0503020204020204" pitchFamily="34" charset="-122"/>
                <a:ea typeface="微软雅黑" panose="020b0503020204020204" pitchFamily="34" charset="-122"/>
              </a:rPr>
              <a:t>数据驱动建模</a:t>
            </a:r>
          </a:p>
        </p:txBody>
      </p:sp>
      <p:sp>
        <p:nvSpPr>
          <p:cNvPr id="12" name="Text7">
            <a:extLst>
              <a:ext uri="{FF2B5EF4-FFF2-40B4-BE49-F238E27FC236}">
                <a16:creationId xmlns:a16="http://schemas.microsoft.com/office/drawing/2014/main" id="{F70DC0B0-CA2F-BEE1-4EB0-2FFC8FB7A7DB}"/>
              </a:ext>
            </a:extLst>
          </p:cNvPr>
          <p:cNvSpPr txBox="1"/>
          <p:nvPr>
            <p:custDataLst>
              <p:tags r:id="rId13"/>
            </p:custDataLst>
          </p:nvPr>
        </p:nvSpPr>
        <p:spPr>
          <a:xfrm>
            <a:off x="5544763" y="3649980"/>
            <a:ext cx="5572800" cy="563880"/>
          </a:xfrm>
          <a:prstGeom prst="rect">
            <a:avLst/>
          </a:prstGeom>
          <a:noFill/>
          <a:ln>
            <a:noFill/>
          </a:ln>
        </p:spPr>
        <p:txBody>
          <a:bodyPr vert="horz" wrap="square" lIns="0" tIns="0" rIns="0" bIns="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200" b="1">
                <a:latin typeface="微软雅黑" panose="020b0503020204020204" pitchFamily="34" charset="-122"/>
                <a:ea typeface="微软雅黑" panose="020b0503020204020204" pitchFamily="34" charset="-122"/>
              </a:rPr>
              <a:t>客户反馈优化</a:t>
            </a:r>
          </a:p>
        </p:txBody>
      </p:sp>
      <p:sp>
        <p:nvSpPr>
          <p:cNvPr id="13" name="Text8">
            <a:extLst>
              <a:ext uri="{FF2B5EF4-FFF2-40B4-BE49-F238E27FC236}">
                <a16:creationId xmlns:a16="http://schemas.microsoft.com/office/drawing/2014/main" id="{58861EE7-FB4C-7400-007B-AC7F9D84CF96}"/>
              </a:ext>
            </a:extLst>
          </p:cNvPr>
          <p:cNvSpPr txBox="1"/>
          <p:nvPr>
            <p:custDataLst>
              <p:tags r:id="rId14"/>
            </p:custDataLst>
          </p:nvPr>
        </p:nvSpPr>
        <p:spPr>
          <a:xfrm>
            <a:off x="345096" y="287410"/>
            <a:ext cx="11496384" cy="72034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思源黑体 CN" panose="020b0500000000000000" pitchFamily="34" charset="-122"/>
              </a:rPr>
              <a:t>精准风险评估模型构建</a:t>
            </a:r>
          </a:p>
        </p:txBody>
      </p:sp>
      <p:sp>
        <p:nvSpPr>
          <p:cNvPr id="14" name="Text9">
            <a:extLst>
              <a:ext uri="{FF2B5EF4-FFF2-40B4-BE49-F238E27FC236}">
                <a16:creationId xmlns:a16="http://schemas.microsoft.com/office/drawing/2014/main" id="{2F3507A7-5720-C5F0-809F-441EF4094233}"/>
              </a:ext>
            </a:extLst>
          </p:cNvPr>
          <p:cNvSpPr txBox="1"/>
          <p:nvPr>
            <p:custDataLst>
              <p:tags r:id="rId15"/>
            </p:custDataLst>
          </p:nvPr>
        </p:nvSpPr>
        <p:spPr>
          <a:xfrm rot="16200000" flipH="1">
            <a:off x="3827567" y="3754406"/>
            <a:ext cx="329916" cy="329916"/>
          </a:xfrm>
          <a:custGeom>
            <a:gdLst>
              <a:gd name="connsiteX0" fmla="*/ 0 w 1272540"/>
              <a:gd name="connsiteY0" fmla="*/ 636270 h 1272540"/>
              <a:gd name="connsiteX1" fmla="*/ 152400 w 1272540"/>
              <a:gd name="connsiteY1" fmla="*/ 483870 h 1272540"/>
              <a:gd name="connsiteX2" fmla="*/ 483870 w 1272540"/>
              <a:gd name="connsiteY2" fmla="*/ 483870 h 1272540"/>
              <a:gd name="connsiteX3" fmla="*/ 483870 w 1272540"/>
              <a:gd name="connsiteY3" fmla="*/ 152400 h 1272540"/>
              <a:gd name="connsiteX4" fmla="*/ 636270 w 1272540"/>
              <a:gd name="connsiteY4" fmla="*/ 0 h 1272540"/>
              <a:gd name="connsiteX5" fmla="*/ 788670 w 1272540"/>
              <a:gd name="connsiteY5" fmla="*/ 152400 h 1272540"/>
              <a:gd name="connsiteX6" fmla="*/ 788670 w 1272540"/>
              <a:gd name="connsiteY6" fmla="*/ 483870 h 1272540"/>
              <a:gd name="connsiteX7" fmla="*/ 1120140 w 1272540"/>
              <a:gd name="connsiteY7" fmla="*/ 483870 h 1272540"/>
              <a:gd name="connsiteX8" fmla="*/ 1272540 w 1272540"/>
              <a:gd name="connsiteY8" fmla="*/ 636270 h 1272540"/>
              <a:gd name="connsiteX9" fmla="*/ 1120140 w 1272540"/>
              <a:gd name="connsiteY9" fmla="*/ 788670 h 1272540"/>
              <a:gd name="connsiteX10" fmla="*/ 788670 w 1272540"/>
              <a:gd name="connsiteY10" fmla="*/ 788670 h 1272540"/>
              <a:gd name="connsiteX11" fmla="*/ 788670 w 1272540"/>
              <a:gd name="connsiteY11" fmla="*/ 1120140 h 1272540"/>
              <a:gd name="connsiteX12" fmla="*/ 636270 w 1272540"/>
              <a:gd name="connsiteY12" fmla="*/ 1272540 h 1272540"/>
              <a:gd name="connsiteX13" fmla="*/ 483870 w 1272540"/>
              <a:gd name="connsiteY13" fmla="*/ 1120140 h 1272540"/>
              <a:gd name="connsiteX14" fmla="*/ 483870 w 1272540"/>
              <a:gd name="connsiteY14" fmla="*/ 788670 h 1272540"/>
              <a:gd name="connsiteX15" fmla="*/ 152400 w 1272540"/>
              <a:gd name="connsiteY15" fmla="*/ 788670 h 1272540"/>
              <a:gd name="connsiteX16" fmla="*/ 0 w 1272540"/>
              <a:gd name="connsiteY16" fmla="*/ 636270 h 1272540"/>
            </a:gdLst>
            <a:rect l="l" t="t" r="r" b="b"/>
            <a:pathLst>
              <a:path w="1272540" h="1272540">
                <a:moveTo>
                  <a:pt x="0" y="636270"/>
                </a:moveTo>
                <a:cubicBezTo>
                  <a:pt x="0" y="552102"/>
                  <a:pt x="68232" y="483870"/>
                  <a:pt x="152400" y="483870"/>
                </a:cubicBezTo>
                <a:lnTo>
                  <a:pt x="483870" y="483870"/>
                </a:lnTo>
                <a:lnTo>
                  <a:pt x="483870" y="152400"/>
                </a:lnTo>
                <a:cubicBezTo>
                  <a:pt x="483870" y="68232"/>
                  <a:pt x="552102" y="0"/>
                  <a:pt x="636270" y="0"/>
                </a:cubicBezTo>
                <a:cubicBezTo>
                  <a:pt x="720438" y="0"/>
                  <a:pt x="788670" y="68232"/>
                  <a:pt x="788670" y="152400"/>
                </a:cubicBezTo>
                <a:lnTo>
                  <a:pt x="788670" y="483870"/>
                </a:lnTo>
                <a:lnTo>
                  <a:pt x="1120140" y="483870"/>
                </a:lnTo>
                <a:cubicBezTo>
                  <a:pt x="1204308" y="483870"/>
                  <a:pt x="1272540" y="552102"/>
                  <a:pt x="1272540" y="636270"/>
                </a:cubicBezTo>
                <a:cubicBezTo>
                  <a:pt x="1272540" y="720438"/>
                  <a:pt x="1204308" y="788670"/>
                  <a:pt x="1120140" y="788670"/>
                </a:cubicBezTo>
                <a:lnTo>
                  <a:pt x="788670" y="788670"/>
                </a:lnTo>
                <a:lnTo>
                  <a:pt x="788670" y="1120140"/>
                </a:lnTo>
                <a:cubicBezTo>
                  <a:pt x="788670" y="1204308"/>
                  <a:pt x="720438" y="1272540"/>
                  <a:pt x="636270" y="1272540"/>
                </a:cubicBezTo>
                <a:cubicBezTo>
                  <a:pt x="552102" y="1272540"/>
                  <a:pt x="483870" y="1204308"/>
                  <a:pt x="483870" y="1120140"/>
                </a:cubicBezTo>
                <a:lnTo>
                  <a:pt x="483870" y="788670"/>
                </a:lnTo>
                <a:lnTo>
                  <a:pt x="152400" y="788670"/>
                </a:lnTo>
                <a:cubicBezTo>
                  <a:pt x="68232" y="788670"/>
                  <a:pt x="0" y="720438"/>
                  <a:pt x="0" y="636270"/>
                </a:cubicBezTo>
                <a:close/>
              </a:path>
            </a:pathLst>
          </a:custGeom>
          <a:solidFill>
            <a:schemeClr val="tx2"/>
          </a:solidFill>
          <a:ln w="12700" cap="sq">
            <a:noFill/>
            <a:miter/>
          </a:ln>
        </p:spPr>
        <p:txBody>
          <a:bodyPr vert="horz" wrap="square" lIns="91440" tIns="45720" rIns="91440" bIns="4572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endParaRPr kumimoji="1" lang="zh-CN" altLang="en-US"/>
          </a:p>
        </p:txBody>
      </p:sp>
    </p:spTree>
    <p:custDataLst>
      <p:custData r:id="rId16"/>
      <p:tags r:id="rId17"/>
    </p:custDataLst>
    <p:extLst>
      <p:ext uri="{BB962C8B-B14F-4D97-AF65-F5344CB8AC3E}">
        <p14:creationId val="42384651"/>
      </p:ext>
    </p:extLst>
  </p:cSld>
  <p:clrMapOvr>
    <a:masterClrMapping/>
  </p:clrMapOvr>
</p:sld>
</file>

<file path=ppt/slides/slide17.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4" name="Shape1"/>
          <p:cNvSpPr/>
          <p:nvPr>
            <p:custDataLst>
              <p:tags r:id="rId3"/>
            </p:custDataLst>
          </p:nvPr>
        </p:nvSpPr>
        <p:spPr>
          <a:xfrm>
            <a:off x="0" y="0"/>
            <a:ext cx="5427980" cy="6858000"/>
          </a:xfrm>
          <a:prstGeom prst="rect">
            <a:avLst/>
          </a:prstGeom>
          <a:blipFill>
            <a:blip r:embed="rId4"/>
            <a:stretch>
              <a:fillRect l="-50115" r="-501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C4AB2923-1C2C-3BCF-B896-9CAA2A404D9D}"/>
              </a:ext>
            </a:extLst>
          </p:cNvPr>
          <p:cNvGrpSpPr/>
          <p:nvPr>
            <p:custDataLst>
              <p:tags r:id="rId5"/>
            </p:custDataLst>
          </p:nvPr>
        </p:nvGrpSpPr>
        <p:grpSpPr>
          <a:xfrm>
            <a:off x="362585" y="6162260"/>
            <a:ext cx="1103075" cy="298980"/>
            <a:chOff x="636904" y="5704425"/>
            <a:chExt cx="1389268" cy="376550"/>
          </a:xfrm>
        </p:grpSpPr>
        <p:sp>
          <p:nvSpPr>
            <p:cNvPr id="2" name="Rectangle 9"/>
            <p:cNvSpPr/>
            <p:nvPr>
              <p:custDataLst>
                <p:tags r:id="rId6"/>
              </p:custDataLst>
            </p:nvPr>
          </p:nvSpPr>
          <p:spPr>
            <a:xfrm>
              <a:off x="636904" y="5704425"/>
              <a:ext cx="1347580" cy="3765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lvl="0" algn="ctr">
                <a:buClrTx/>
                <a:buSzTx/>
                <a:buFontTx/>
              </a:pPr>
              <a:endParaRPr lang="id-ID">
                <a:latin typeface="微软雅黑" panose="020b0503020204020204" pitchFamily="34" charset="-122"/>
                <a:ea typeface="微软雅黑" panose="020b0503020204020204" pitchFamily="34" charset="-122"/>
                <a:sym typeface="+mn-ea"/>
              </a:endParaRPr>
            </a:p>
          </p:txBody>
        </p:sp>
        <p:sp>
          <p:nvSpPr>
            <p:cNvPr id="5" name="装饰文本"/>
            <p:cNvSpPr txBox="1"/>
            <p:nvPr>
              <p:custDataLst>
                <p:tags r:id="rId7"/>
              </p:custDataLst>
            </p:nvPr>
          </p:nvSpPr>
          <p:spPr>
            <a:xfrm>
              <a:off x="678592" y="5786102"/>
              <a:ext cx="1347580" cy="2131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500" spc="400">
                  <a:solidFill>
                    <a:schemeClr val="tx2"/>
                  </a:solidFill>
                  <a:uFillTx/>
                  <a:latin typeface="微软雅黑" panose="020b0503020204020204" pitchFamily="34" charset="-122"/>
                  <a:ea typeface="微软雅黑" panose="020b0503020204020204" pitchFamily="34" charset="-122"/>
                  <a:sym typeface="思源黑体 CN" panose="020b0500000000000000" pitchFamily="34" charset="-122"/>
                </a:rPr>
                <a:t>VIEW MORE</a:t>
              </a:r>
            </a:p>
          </p:txBody>
        </p:sp>
      </p:grpSp>
      <p:sp>
        <p:nvSpPr>
          <p:cNvPr id="6" name="Text1">
            <a:extLst>
              <a:ext uri="{FF2B5EF4-FFF2-40B4-BE49-F238E27FC236}">
                <a16:creationId xmlns:a16="http://schemas.microsoft.com/office/drawing/2014/main" id="{7CEA9FA9-C5F7-6644-4C56-64DF4713D5A1}"/>
              </a:ext>
            </a:extLst>
          </p:cNvPr>
          <p:cNvSpPr txBox="1"/>
          <p:nvPr>
            <p:custDataLst>
              <p:tags r:id="rId8"/>
            </p:custDataLst>
          </p:nvPr>
        </p:nvSpPr>
        <p:spPr>
          <a:xfrm>
            <a:off x="5757545" y="396760"/>
            <a:ext cx="6081174" cy="1316910"/>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动态定价策略实施</a:t>
            </a:r>
          </a:p>
        </p:txBody>
      </p:sp>
      <p:sp>
        <p:nvSpPr>
          <p:cNvPr id="7" name="Text2">
            <a:extLst>
              <a:ext uri="{FF2B5EF4-FFF2-40B4-BE49-F238E27FC236}">
                <a16:creationId xmlns:a16="http://schemas.microsoft.com/office/drawing/2014/main" id="{133F89A4-BABC-1A3F-3287-E2DE95B9FC77}"/>
              </a:ext>
            </a:extLst>
          </p:cNvPr>
          <p:cNvSpPr txBox="1"/>
          <p:nvPr>
            <p:custDataLst>
              <p:tags r:id="rId9"/>
            </p:custDataLst>
          </p:nvPr>
        </p:nvSpPr>
        <p:spPr>
          <a:xfrm>
            <a:off x="5757370" y="1893783"/>
            <a:ext cx="6089015" cy="4567457"/>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1.数据驱动定价</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行保险产品采用大数据分析客户行为，精准评估风险，实现动态定价。据行业报告，此策略使保费误差率降低20%，提升客户满意度。</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2.客户需求反馈循环</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通过定期收集客户反馈，调整风险评估模型，优化定价策略。实践证明，每半年一次反馈循环，使产品更新周期缩短30%，增强市场竞争力。</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3.差异化定价策略</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针对不同客户群体实施差异化定价，如年轻驾驶者享受优惠。据调查，该策略吸引新客户比例提升15%，促进客户导向产品开发良性循环。</a:t>
            </a:r>
          </a:p>
        </p:txBody>
      </p:sp>
    </p:spTree>
    <p:custDataLst>
      <p:custData r:id="rId10"/>
      <p:tags r:id="rId11"/>
    </p:custDataLst>
    <p:extLst>
      <p:ext uri="{BB962C8B-B14F-4D97-AF65-F5344CB8AC3E}">
        <p14:creationId val="572674323"/>
      </p:ext>
    </p:extLst>
  </p:cSld>
  <p:clrMapOvr>
    <a:masterClrMapping/>
  </p:clrMapOvr>
</p:sld>
</file>

<file path=ppt/slides/slide18.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18" name="!!平滑4"/>
          <p:cNvSpPr/>
          <p:nvPr>
            <p:custDataLst>
              <p:tags r:id="rId3"/>
            </p:custDataLst>
          </p:nvPr>
        </p:nvSpPr>
        <p:spPr>
          <a:xfrm>
            <a:off x="8543926" y="0"/>
            <a:ext cx="36480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en-US">
              <a:latin typeface="微软雅黑" panose="020b0503020204020204" pitchFamily="34" charset="-122"/>
              <a:ea typeface="微软雅黑" panose="020b0503020204020204" pitchFamily="34" charset="-122"/>
            </a:endParaRPr>
          </a:p>
        </p:txBody>
      </p:sp>
      <p:sp>
        <p:nvSpPr>
          <p:cNvPr id="22" name="Shape1"/>
          <p:cNvSpPr/>
          <p:nvPr>
            <p:custDataLst>
              <p:tags r:id="rId4"/>
            </p:custDataLst>
          </p:nvPr>
        </p:nvSpPr>
        <p:spPr>
          <a:xfrm>
            <a:off x="6710588" y="1137920"/>
            <a:ext cx="4695376" cy="4429760"/>
          </a:xfrm>
          <a:prstGeom prst="roundRect">
            <a:avLst>
              <a:gd name="adj" fmla="val 1097"/>
            </a:avLst>
          </a:prstGeom>
          <a:blipFill>
            <a:blip r:embed="rId5"/>
            <a:stretch>
              <a:fillRect l="-20775" r="-207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27" name="PA-Freeform: Shape 25"/>
          <p:cNvSpPr/>
          <p:nvPr>
            <p:custDataLst>
              <p:tags r:id="rId6"/>
            </p:custDataLst>
          </p:nvPr>
        </p:nvSpPr>
        <p:spPr>
          <a:xfrm flipH="1">
            <a:off x="11597005" y="250190"/>
            <a:ext cx="339090" cy="340360"/>
          </a:xfrm>
          <a:custGeom>
            <a:gdLst>
              <a:gd name="connsiteX0" fmla="*/ 316376 w 718878"/>
              <a:gd name="connsiteY0" fmla="*/ 634637 h 719819"/>
              <a:gd name="connsiteX1" fmla="*/ 401558 w 718878"/>
              <a:gd name="connsiteY1" fmla="*/ 634637 h 719819"/>
              <a:gd name="connsiteX2" fmla="*/ 401558 w 718878"/>
              <a:gd name="connsiteY2" fmla="*/ 719819 h 719819"/>
              <a:gd name="connsiteX3" fmla="*/ 316376 w 718878"/>
              <a:gd name="connsiteY3" fmla="*/ 719819 h 719819"/>
              <a:gd name="connsiteX4" fmla="*/ 632753 w 718878"/>
              <a:gd name="connsiteY4" fmla="*/ 634636 h 719819"/>
              <a:gd name="connsiteX5" fmla="*/ 717935 w 718878"/>
              <a:gd name="connsiteY5" fmla="*/ 634636 h 719819"/>
              <a:gd name="connsiteX6" fmla="*/ 717935 w 718878"/>
              <a:gd name="connsiteY6" fmla="*/ 719818 h 719819"/>
              <a:gd name="connsiteX7" fmla="*/ 632753 w 718878"/>
              <a:gd name="connsiteY7" fmla="*/ 719818 h 719819"/>
              <a:gd name="connsiteX8" fmla="*/ 0 w 718878"/>
              <a:gd name="connsiteY8" fmla="*/ 634636 h 719819"/>
              <a:gd name="connsiteX9" fmla="*/ 85182 w 718878"/>
              <a:gd name="connsiteY9" fmla="*/ 634636 h 719819"/>
              <a:gd name="connsiteX10" fmla="*/ 85182 w 718878"/>
              <a:gd name="connsiteY10" fmla="*/ 719818 h 719819"/>
              <a:gd name="connsiteX11" fmla="*/ 0 w 718878"/>
              <a:gd name="connsiteY11" fmla="*/ 719818 h 719819"/>
              <a:gd name="connsiteX12" fmla="*/ 632756 w 718878"/>
              <a:gd name="connsiteY12" fmla="*/ 317318 h 719819"/>
              <a:gd name="connsiteX13" fmla="*/ 717938 w 718878"/>
              <a:gd name="connsiteY13" fmla="*/ 317318 h 719819"/>
              <a:gd name="connsiteX14" fmla="*/ 717938 w 718878"/>
              <a:gd name="connsiteY14" fmla="*/ 402500 h 719819"/>
              <a:gd name="connsiteX15" fmla="*/ 632756 w 718878"/>
              <a:gd name="connsiteY15" fmla="*/ 402500 h 719819"/>
              <a:gd name="connsiteX16" fmla="*/ 316378 w 718878"/>
              <a:gd name="connsiteY16" fmla="*/ 317318 h 719819"/>
              <a:gd name="connsiteX17" fmla="*/ 401560 w 718878"/>
              <a:gd name="connsiteY17" fmla="*/ 317318 h 719819"/>
              <a:gd name="connsiteX18" fmla="*/ 401560 w 718878"/>
              <a:gd name="connsiteY18" fmla="*/ 402500 h 719819"/>
              <a:gd name="connsiteX19" fmla="*/ 316378 w 718878"/>
              <a:gd name="connsiteY19" fmla="*/ 402500 h 719819"/>
              <a:gd name="connsiteX20" fmla="*/ 0 w 718878"/>
              <a:gd name="connsiteY20" fmla="*/ 317318 h 719819"/>
              <a:gd name="connsiteX21" fmla="*/ 85182 w 718878"/>
              <a:gd name="connsiteY21" fmla="*/ 317318 h 719819"/>
              <a:gd name="connsiteX22" fmla="*/ 85182 w 718878"/>
              <a:gd name="connsiteY22" fmla="*/ 402500 h 719819"/>
              <a:gd name="connsiteX23" fmla="*/ 0 w 718878"/>
              <a:gd name="connsiteY23" fmla="*/ 402500 h 719819"/>
              <a:gd name="connsiteX24" fmla="*/ 633696 w 718878"/>
              <a:gd name="connsiteY24" fmla="*/ 0 h 719819"/>
              <a:gd name="connsiteX25" fmla="*/ 718878 w 718878"/>
              <a:gd name="connsiteY25" fmla="*/ 0 h 719819"/>
              <a:gd name="connsiteX26" fmla="*/ 718878 w 718878"/>
              <a:gd name="connsiteY26" fmla="*/ 85182 h 719819"/>
              <a:gd name="connsiteX27" fmla="*/ 633696 w 718878"/>
              <a:gd name="connsiteY27" fmla="*/ 85182 h 719819"/>
              <a:gd name="connsiteX28" fmla="*/ 316378 w 718878"/>
              <a:gd name="connsiteY28" fmla="*/ 0 h 719819"/>
              <a:gd name="connsiteX29" fmla="*/ 401560 w 718878"/>
              <a:gd name="connsiteY29" fmla="*/ 0 h 719819"/>
              <a:gd name="connsiteX30" fmla="*/ 401560 w 718878"/>
              <a:gd name="connsiteY30" fmla="*/ 85182 h 719819"/>
              <a:gd name="connsiteX31" fmla="*/ 316378 w 718878"/>
              <a:gd name="connsiteY31" fmla="*/ 85182 h 719819"/>
              <a:gd name="connsiteX32" fmla="*/ 0 w 718878"/>
              <a:gd name="connsiteY32" fmla="*/ 0 h 719819"/>
              <a:gd name="connsiteX33" fmla="*/ 85182 w 718878"/>
              <a:gd name="connsiteY33" fmla="*/ 0 h 719819"/>
              <a:gd name="connsiteX34" fmla="*/ 85182 w 718878"/>
              <a:gd name="connsiteY34" fmla="*/ 85182 h 719819"/>
              <a:gd name="connsiteX35" fmla="*/ 0 w 718878"/>
              <a:gd name="connsiteY35" fmla="*/ 85182 h 7198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8878" h="719819">
                <a:moveTo>
                  <a:pt x="316376" y="634637"/>
                </a:moveTo>
                <a:lnTo>
                  <a:pt x="401558" y="634637"/>
                </a:lnTo>
                <a:lnTo>
                  <a:pt x="401558" y="719819"/>
                </a:lnTo>
                <a:lnTo>
                  <a:pt x="316376" y="719819"/>
                </a:lnTo>
                <a:close/>
                <a:moveTo>
                  <a:pt x="632753" y="634636"/>
                </a:moveTo>
                <a:lnTo>
                  <a:pt x="717935" y="634636"/>
                </a:lnTo>
                <a:lnTo>
                  <a:pt x="717935" y="719818"/>
                </a:lnTo>
                <a:lnTo>
                  <a:pt x="632753" y="719818"/>
                </a:lnTo>
                <a:close/>
                <a:moveTo>
                  <a:pt x="0" y="634636"/>
                </a:moveTo>
                <a:lnTo>
                  <a:pt x="85182" y="634636"/>
                </a:lnTo>
                <a:lnTo>
                  <a:pt x="85182" y="719818"/>
                </a:lnTo>
                <a:lnTo>
                  <a:pt x="0" y="719818"/>
                </a:lnTo>
                <a:close/>
                <a:moveTo>
                  <a:pt x="632756" y="317318"/>
                </a:moveTo>
                <a:lnTo>
                  <a:pt x="717938" y="317318"/>
                </a:lnTo>
                <a:lnTo>
                  <a:pt x="717938" y="402500"/>
                </a:lnTo>
                <a:lnTo>
                  <a:pt x="632756" y="402500"/>
                </a:lnTo>
                <a:close/>
                <a:moveTo>
                  <a:pt x="316378" y="317318"/>
                </a:moveTo>
                <a:lnTo>
                  <a:pt x="401560" y="317318"/>
                </a:lnTo>
                <a:lnTo>
                  <a:pt x="401560" y="402500"/>
                </a:lnTo>
                <a:lnTo>
                  <a:pt x="316378" y="402500"/>
                </a:lnTo>
                <a:close/>
                <a:moveTo>
                  <a:pt x="0" y="317318"/>
                </a:moveTo>
                <a:lnTo>
                  <a:pt x="85182" y="317318"/>
                </a:lnTo>
                <a:lnTo>
                  <a:pt x="85182" y="402500"/>
                </a:lnTo>
                <a:lnTo>
                  <a:pt x="0" y="402500"/>
                </a:lnTo>
                <a:close/>
                <a:moveTo>
                  <a:pt x="633696" y="0"/>
                </a:moveTo>
                <a:lnTo>
                  <a:pt x="718878" y="0"/>
                </a:lnTo>
                <a:lnTo>
                  <a:pt x="718878" y="85182"/>
                </a:lnTo>
                <a:lnTo>
                  <a:pt x="633696" y="85182"/>
                </a:lnTo>
                <a:close/>
                <a:moveTo>
                  <a:pt x="316378" y="0"/>
                </a:moveTo>
                <a:lnTo>
                  <a:pt x="401560" y="0"/>
                </a:lnTo>
                <a:lnTo>
                  <a:pt x="401560" y="85182"/>
                </a:lnTo>
                <a:lnTo>
                  <a:pt x="316378" y="85182"/>
                </a:lnTo>
                <a:close/>
                <a:moveTo>
                  <a:pt x="0" y="0"/>
                </a:moveTo>
                <a:lnTo>
                  <a:pt x="85182" y="0"/>
                </a:lnTo>
                <a:lnTo>
                  <a:pt x="85182" y="85182"/>
                </a:lnTo>
                <a:lnTo>
                  <a:pt x="0" y="8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 name="Text1">
            <a:extLst>
              <a:ext uri="{FF2B5EF4-FFF2-40B4-BE49-F238E27FC236}">
                <a16:creationId xmlns:a16="http://schemas.microsoft.com/office/drawing/2014/main" id="{43CBFDB8-ADB1-EE51-98B8-8BC4BCF637AD}"/>
              </a:ext>
            </a:extLst>
          </p:cNvPr>
          <p:cNvSpPr txBox="1"/>
          <p:nvPr>
            <p:custDataLst>
              <p:tags r:id="rId7"/>
            </p:custDataLst>
          </p:nvPr>
        </p:nvSpPr>
        <p:spPr>
          <a:xfrm>
            <a:off x="473366" y="479465"/>
            <a:ext cx="5696742" cy="1316910"/>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风险分散与再保险机制</a:t>
            </a:r>
          </a:p>
        </p:txBody>
      </p:sp>
      <p:sp>
        <p:nvSpPr>
          <p:cNvPr id="4" name="Text2">
            <a:extLst>
              <a:ext uri="{FF2B5EF4-FFF2-40B4-BE49-F238E27FC236}">
                <a16:creationId xmlns:a16="http://schemas.microsoft.com/office/drawing/2014/main" id="{FAADE59F-11C2-E4CF-3B66-2A8BBC7D0C38}"/>
              </a:ext>
            </a:extLst>
          </p:cNvPr>
          <p:cNvSpPr txBox="1"/>
          <p:nvPr>
            <p:custDataLst>
              <p:tags r:id="rId8"/>
            </p:custDataLst>
          </p:nvPr>
        </p:nvSpPr>
        <p:spPr>
          <a:xfrm>
            <a:off x="473192" y="1976488"/>
            <a:ext cx="5704087" cy="4402047"/>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1.精准定价降风险</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基于客户需求导向，行保险产品通过大数据分析实现精准风险评估，定价更科学，如某险企利用AI技术使定价误差率降低20%，有效分散风险成本。</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2.再保险分担压力</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行保险产品通过构建多元化再保险机制，有效分散巨灾风险。数据显示，引入再保险后，公司巨灾赔付率下降15%，保障了客户权益，促进保险产品持续创新。</a:t>
            </a:r>
          </a:p>
        </p:txBody>
      </p:sp>
    </p:spTree>
    <p:custDataLst>
      <p:custData r:id="rId9"/>
      <p:tags r:id="rId10"/>
    </p:custDataLst>
  </p:cSld>
  <p:clrMapOvr>
    <a:masterClrMapping/>
  </p:clrMapOvr>
  <mc:AlternateContent>
    <mc:Choice xmlns:p14="http://schemas.microsoft.com/office/powerpoint/2010/main" Requires="p14"/>
    <mc:Fallback>
      <p:transition spd="slow">
        <p:cover dir="lu"/>
      </p:transition>
    </mc:Fallback>
  </mc:AlternateContent>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hapter_4">
    <p:bg>
      <p:bgPr>
        <a:solidFill>
          <a:schemeClr val="bg1"/>
        </a:solidFill>
        <a:effectLst/>
      </p:bgPr>
    </p:bg>
    <p:spTree>
      <p:nvGrpSpPr>
        <p:cNvPr id="1" name=""/>
        <p:cNvGrpSpPr/>
        <p:nvPr/>
      </p:nvGrpSpPr>
      <p:grpSpPr>
        <a:xfrm>
          <a:off x="0" y="0"/>
          <a:ext cx="0" cy="0"/>
        </a:xfrm>
      </p:grpSpPr>
      <p:sp>
        <p:nvSpPr>
          <p:cNvPr id="799" name="任意多边形: 形状 798"/>
          <p:cNvSpPr/>
          <p:nvPr/>
        </p:nvSpPr>
        <p:spPr>
          <a:xfrm>
            <a:off x="11415784" y="-2"/>
            <a:ext cx="331106" cy="1560492"/>
          </a:xfrm>
          <a:custGeom>
            <a:gdLst>
              <a:gd name="connsiteX0" fmla="*/ 0 w 331106"/>
              <a:gd name="connsiteY0" fmla="*/ 0 h 1560492"/>
              <a:gd name="connsiteX1" fmla="*/ 331105 w 331106"/>
              <a:gd name="connsiteY1" fmla="*/ 0 h 1560492"/>
              <a:gd name="connsiteX2" fmla="*/ 331105 w 331106"/>
              <a:gd name="connsiteY2" fmla="*/ 1394934 h 1560492"/>
              <a:gd name="connsiteX3" fmla="*/ 331106 w 331106"/>
              <a:gd name="connsiteY3" fmla="*/ 1394939 h 1560492"/>
              <a:gd name="connsiteX4" fmla="*/ 165553 w 331106"/>
              <a:gd name="connsiteY4" fmla="*/ 1560492 h 1560492"/>
              <a:gd name="connsiteX5" fmla="*/ 0 w 331106"/>
              <a:gd name="connsiteY5" fmla="*/ 1394939 h 1560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6" h="1560492">
                <a:moveTo>
                  <a:pt x="0" y="0"/>
                </a:moveTo>
                <a:lnTo>
                  <a:pt x="331105" y="0"/>
                </a:lnTo>
                <a:lnTo>
                  <a:pt x="331105" y="1394934"/>
                </a:lnTo>
                <a:lnTo>
                  <a:pt x="331106" y="1394939"/>
                </a:lnTo>
                <a:cubicBezTo>
                  <a:pt x="331106" y="1486371"/>
                  <a:pt x="256985" y="1560492"/>
                  <a:pt x="165553" y="1560492"/>
                </a:cubicBezTo>
                <a:cubicBezTo>
                  <a:pt x="74121" y="1560492"/>
                  <a:pt x="0" y="1486371"/>
                  <a:pt x="0" y="1394939"/>
                </a:cubicBezTo>
                <a:close/>
              </a:path>
            </a:pathLst>
          </a:custGeom>
          <a:solidFill>
            <a:schemeClr val="accent1"/>
          </a:solidFill>
          <a:ln w="952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p>
        </p:txBody>
      </p:sp>
      <p:sp>
        <p:nvSpPr>
          <p:cNvPr id="4" name="圆"/>
          <p:cNvSpPr/>
          <p:nvPr/>
        </p:nvSpPr>
        <p:spPr>
          <a:xfrm>
            <a:off x="11415785" y="1742682"/>
            <a:ext cx="331105" cy="331105"/>
          </a:xfrm>
          <a:prstGeom prst="ellipse">
            <a:avLst/>
          </a:prstGeom>
          <a:solidFill>
            <a:schemeClr val="accent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solidFill>
                <a:schemeClr val="tx1">
                  <a:lumMod val="75000"/>
                  <a:lumOff val="25000"/>
                </a:schemeClr>
              </a:solidFill>
            </a:endParaRPr>
          </a:p>
        </p:txBody>
      </p:sp>
      <p:cxnSp>
        <p:nvCxnSpPr>
          <p:cNvPr id="810" name="线"/>
          <p:cNvCxnSpPr/>
          <p:nvPr/>
        </p:nvCxnSpPr>
        <p:spPr>
          <a:xfrm>
            <a:off x="445110" y="670671"/>
            <a:ext cx="3889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点"/>
          <p:cNvPicPr>
            <a:picLocks noChangeAspect="1"/>
          </p:cNvPicPr>
          <p:nvPr/>
        </p:nvPicPr>
        <p:blipFill>
          <a:blip r:embed="rId3">
            <a:extLst>
              <a:ext uri="{96DAC541-7B7A-43D3-8B79-37D633B846F1}"/>
            </a:extLst>
          </a:blip>
          <a:stretch>
            <a:fillRect/>
          </a:stretch>
        </p:blipFill>
        <p:spPr>
          <a:xfrm>
            <a:off x="11061700" y="5605629"/>
            <a:ext cx="615043" cy="615043"/>
          </a:xfrm>
          <a:prstGeom prst="rect">
            <a:avLst/>
          </a:prstGeom>
        </p:spPr>
      </p:pic>
      <p:sp>
        <p:nvSpPr>
          <p:cNvPr id="3" name="Text1"/>
          <p:cNvSpPr txBox="1"/>
          <p:nvPr>
            <p:custDataLst>
              <p:tags r:id="rId5"/>
            </p:custDataLst>
          </p:nvPr>
        </p:nvSpPr>
        <p:spPr>
          <a:xfrm>
            <a:off x="665481" y="1036495"/>
            <a:ext cx="1904999" cy="1259734"/>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pPr>
            <a:r>
              <a:rPr lang="en-US" altLang="zh-CN" sz="7200" b="1">
                <a:solidFill>
                  <a:schemeClr val="accent1"/>
                </a:solidFill>
                <a:latin typeface="微软雅黑" panose="020b0503020204020204" charset="-122"/>
                <a:ea typeface="微软雅黑" panose="020b0503020204020204" charset="-122"/>
              </a:rPr>
              <a:t>05</a:t>
            </a:r>
          </a:p>
        </p:txBody>
      </p:sp>
      <p:sp>
        <p:nvSpPr>
          <p:cNvPr id="5" name="Text2"/>
          <p:cNvSpPr txBox="1"/>
          <p:nvPr>
            <p:custDataLst>
              <p:tags r:id="rId6"/>
            </p:custDataLst>
          </p:nvPr>
        </p:nvSpPr>
        <p:spPr>
          <a:xfrm>
            <a:off x="845820" y="2487169"/>
            <a:ext cx="9697085" cy="1764052"/>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营销与服务体系优化</a:t>
            </a:r>
          </a:p>
        </p:txBody>
      </p:sp>
      <p:sp>
        <p:nvSpPr>
          <p:cNvPr id="6" name="Text3"/>
          <p:cNvSpPr txBox="1"/>
          <p:nvPr>
            <p:custDataLst>
              <p:tags r:id="rId7"/>
            </p:custDataLst>
          </p:nvPr>
        </p:nvSpPr>
        <p:spPr>
          <a:xfrm>
            <a:off x="845820" y="4382010"/>
            <a:ext cx="9696450" cy="748030"/>
          </a:xfrm>
          <a:prstGeom prst="rect">
            <a:avLst/>
          </a:prstGeom>
          <a:noFill/>
        </p:spPr>
        <p:txBody>
          <a:bodyPr wrap="square"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2"/>
                </a:solidFill>
                <a:uFillTx/>
                <a:latin typeface="微软雅黑" panose="020b0503020204020204" charset="-122"/>
                <a:ea typeface="微软雅黑" panose="020b0503020204020204" charset="-122"/>
                <a:cs typeface="Open Sans" panose="020b0606030504020204" pitchFamily="34" charset="0"/>
              </a:rPr>
              <a:t>Optimization of Marketing and Service System</a:t>
            </a:r>
          </a:p>
        </p:txBody>
      </p:sp>
      <p:grpSp>
        <p:nvGrpSpPr>
          <p:cNvPr id="7" name="组合 6"/>
          <p:cNvGrpSpPr/>
          <p:nvPr/>
        </p:nvGrpSpPr>
        <p:grpSpPr>
          <a:xfrm>
            <a:off x="899795" y="2296496"/>
            <a:ext cx="665480" cy="250825"/>
            <a:chOff x="690695" y="266700"/>
            <a:chExt cx="1761702" cy="533400"/>
          </a:xfrm>
        </p:grpSpPr>
        <p:sp>
          <p:nvSpPr>
            <p:cNvPr id="8" name="箭头: V 形 7"/>
            <p:cNvSpPr/>
            <p:nvPr>
              <p:custDataLst>
                <p:tags r:id="rId8"/>
              </p:custDataLst>
            </p:nvPr>
          </p:nvSpPr>
          <p:spPr>
            <a:xfrm>
              <a:off x="690695"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9" name="箭头: V 形 8"/>
            <p:cNvSpPr/>
            <p:nvPr>
              <p:custDataLst>
                <p:tags r:id="rId9"/>
              </p:custDataLst>
            </p:nvPr>
          </p:nvSpPr>
          <p:spPr>
            <a:xfrm>
              <a:off x="1238171"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10" name="箭头: V 形 9"/>
            <p:cNvSpPr/>
            <p:nvPr>
              <p:custDataLst>
                <p:tags r:id="rId10"/>
              </p:custDataLst>
            </p:nvPr>
          </p:nvSpPr>
          <p:spPr>
            <a:xfrm>
              <a:off x="1785647"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grpSp>
    </p:spTree>
    <p:custDataLst>
      <p:custData r:id="rId11"/>
      <p:tags r:id="rId12"/>
    </p:custDataLst>
  </p:cSld>
  <p:clrMapOvr>
    <a:masterClrMapping/>
  </p:clrMapOvr>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atalog">
    <p:bg>
      <p:bgPr>
        <a:solidFill>
          <a:schemeClr val="bg1"/>
        </a:solidFill>
        <a:effectLst/>
      </p:bgPr>
    </p:bg>
    <p:spTree>
      <p:nvGrpSpPr>
        <p:cNvPr id="1" name=""/>
        <p:cNvGrpSpPr/>
        <p:nvPr/>
      </p:nvGrpSpPr>
      <p:grpSpPr>
        <a:xfrm>
          <a:off x="0" y="0"/>
          <a:ext cx="0" cy="0"/>
        </a:xfrm>
      </p:grpSpPr>
      <p:grpSp>
        <p:nvGrpSpPr>
          <p:cNvPr id="5" name="点"/>
          <p:cNvGrpSpPr/>
          <p:nvPr/>
        </p:nvGrpSpPr>
        <p:grpSpPr>
          <a:xfrm>
            <a:off x="-466845" y="2954137"/>
            <a:ext cx="6356231" cy="3903863"/>
            <a:chOff x="5835980" y="2952750"/>
            <a:chExt cx="6356231" cy="3903863"/>
          </a:xfrm>
          <a:gradFill>
            <a:gsLst>
              <a:gs pos="0">
                <a:schemeClr val="accent1">
                  <a:alpha val="0"/>
                </a:schemeClr>
              </a:gs>
              <a:gs pos="100000">
                <a:schemeClr val="accent1">
                  <a:alpha val="44000"/>
                </a:schemeClr>
              </a:gs>
            </a:gsLst>
            <a:lin ang="4800000" scaled="0"/>
          </a:gradFill>
        </p:grpSpPr>
        <p:sp>
          <p:nvSpPr>
            <p:cNvPr id="6" name="任意多边形: 形状 5"/>
            <p:cNvSpPr/>
            <p:nvPr/>
          </p:nvSpPr>
          <p:spPr>
            <a:xfrm>
              <a:off x="11152819" y="6737347"/>
              <a:ext cx="152611" cy="119266"/>
            </a:xfrm>
            <a:custGeom>
              <a:gdLst>
                <a:gd name="connsiteX0" fmla="*/ 120194 w 152611"/>
                <a:gd name="connsiteY0" fmla="*/ 119267 h 119266"/>
                <a:gd name="connsiteX1" fmla="*/ 0 w 152611"/>
                <a:gd name="connsiteY1" fmla="*/ 6691 h 119266"/>
                <a:gd name="connsiteX2" fmla="*/ 117104 w 152611"/>
                <a:gd name="connsiteY2" fmla="*/ 39777 h 119266"/>
                <a:gd name="connsiteX3" fmla="*/ 151362 w 152611"/>
                <a:gd name="connsiteY3" fmla="*/ 84530 h 119266"/>
                <a:gd name="connsiteX4" fmla="*/ 145980 w 152611"/>
                <a:gd name="connsiteY4" fmla="*/ 119267 h 119266"/>
                <a:gd name="connsiteX5" fmla="*/ 120194 w 152611"/>
                <a:gd name="connsiteY5" fmla="*/ 119267 h 119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611" h="119266">
                  <a:moveTo>
                    <a:pt x="120194" y="119267"/>
                  </a:moveTo>
                  <a:cubicBezTo>
                    <a:pt x="57486" y="105734"/>
                    <a:pt x="25520" y="59969"/>
                    <a:pt x="0" y="6691"/>
                  </a:cubicBezTo>
                  <a:cubicBezTo>
                    <a:pt x="33565" y="-10358"/>
                    <a:pt x="91851" y="6798"/>
                    <a:pt x="117104" y="39777"/>
                  </a:cubicBezTo>
                  <a:cubicBezTo>
                    <a:pt x="128559" y="54748"/>
                    <a:pt x="143423" y="67960"/>
                    <a:pt x="151362" y="84530"/>
                  </a:cubicBezTo>
                  <a:cubicBezTo>
                    <a:pt x="155517" y="93267"/>
                    <a:pt x="148165" y="107493"/>
                    <a:pt x="145980" y="119267"/>
                  </a:cubicBezTo>
                  <a:cubicBezTo>
                    <a:pt x="137350" y="119267"/>
                    <a:pt x="128772" y="119267"/>
                    <a:pt x="120194" y="1192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任意多边形: 形状 6"/>
            <p:cNvSpPr/>
            <p:nvPr/>
          </p:nvSpPr>
          <p:spPr>
            <a:xfrm>
              <a:off x="7090462" y="6799288"/>
              <a:ext cx="69062" cy="57325"/>
            </a:xfrm>
            <a:custGeom>
              <a:gdLst>
                <a:gd name="connsiteX0" fmla="*/ 27484 w 69062"/>
                <a:gd name="connsiteY0" fmla="*/ 57325 h 57325"/>
                <a:gd name="connsiteX1" fmla="*/ 25086 w 69062"/>
                <a:gd name="connsiteY1" fmla="*/ 55194 h 57325"/>
                <a:gd name="connsiteX2" fmla="*/ 2443 w 69062"/>
                <a:gd name="connsiteY2" fmla="*/ 12998 h 57325"/>
                <a:gd name="connsiteX3" fmla="*/ 38193 w 69062"/>
                <a:gd name="connsiteY3" fmla="*/ 212 h 57325"/>
                <a:gd name="connsiteX4" fmla="*/ 66749 w 69062"/>
                <a:gd name="connsiteY4" fmla="*/ 22535 h 57325"/>
                <a:gd name="connsiteX5" fmla="*/ 40377 w 69062"/>
                <a:gd name="connsiteY5" fmla="*/ 57325 h 57325"/>
                <a:gd name="connsiteX6" fmla="*/ 27484 w 69062"/>
                <a:gd name="connsiteY6" fmla="*/ 57325 h 57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62" h="57325">
                  <a:moveTo>
                    <a:pt x="27484" y="57325"/>
                  </a:moveTo>
                  <a:cubicBezTo>
                    <a:pt x="26685" y="56579"/>
                    <a:pt x="26045" y="55514"/>
                    <a:pt x="25086" y="55194"/>
                  </a:cubicBezTo>
                  <a:cubicBezTo>
                    <a:pt x="4095" y="48215"/>
                    <a:pt x="-4696" y="31006"/>
                    <a:pt x="2443" y="12998"/>
                  </a:cubicBezTo>
                  <a:cubicBezTo>
                    <a:pt x="5693" y="4847"/>
                    <a:pt x="26418" y="-1227"/>
                    <a:pt x="38193" y="212"/>
                  </a:cubicBezTo>
                  <a:cubicBezTo>
                    <a:pt x="48742" y="1490"/>
                    <a:pt x="62647" y="12465"/>
                    <a:pt x="66749" y="22535"/>
                  </a:cubicBezTo>
                  <a:cubicBezTo>
                    <a:pt x="75753" y="44645"/>
                    <a:pt x="56680" y="51145"/>
                    <a:pt x="40377" y="57325"/>
                  </a:cubicBezTo>
                  <a:cubicBezTo>
                    <a:pt x="36061" y="57325"/>
                    <a:pt x="31746" y="57325"/>
                    <a:pt x="27484" y="573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任意多边形: 形状 7"/>
            <p:cNvSpPr/>
            <p:nvPr/>
          </p:nvSpPr>
          <p:spPr>
            <a:xfrm>
              <a:off x="8476192" y="2952750"/>
              <a:ext cx="38212" cy="43794"/>
            </a:xfrm>
            <a:custGeom>
              <a:gdLst>
                <a:gd name="connsiteX0" fmla="*/ 20311 w 38212"/>
                <a:gd name="connsiteY0" fmla="*/ 0 h 43794"/>
                <a:gd name="connsiteX1" fmla="*/ 38213 w 38212"/>
                <a:gd name="connsiteY1" fmla="*/ 43794 h 43794"/>
                <a:gd name="connsiteX2" fmla="*/ 971 w 38212"/>
                <a:gd name="connsiteY2" fmla="*/ 0 h 43794"/>
                <a:gd name="connsiteX3" fmla="*/ 20311 w 38212"/>
                <a:gd name="connsiteY3" fmla="*/ 0 h 43794"/>
              </a:gdLst>
              <a:cxnLst>
                <a:cxn ang="0">
                  <a:pos x="connsiteX0" y="connsiteY0"/>
                </a:cxn>
                <a:cxn ang="0">
                  <a:pos x="connsiteX1" y="connsiteY1"/>
                </a:cxn>
                <a:cxn ang="0">
                  <a:pos x="connsiteX2" y="connsiteY2"/>
                </a:cxn>
                <a:cxn ang="0">
                  <a:pos x="connsiteX3" y="connsiteY3"/>
                </a:cxn>
              </a:cxnLst>
              <a:rect l="l" t="t" r="r" b="b"/>
              <a:pathLst>
                <a:path w="38212" h="43794">
                  <a:moveTo>
                    <a:pt x="20311" y="0"/>
                  </a:moveTo>
                  <a:cubicBezTo>
                    <a:pt x="25639" y="13053"/>
                    <a:pt x="30967" y="26106"/>
                    <a:pt x="38213" y="43794"/>
                  </a:cubicBezTo>
                  <a:cubicBezTo>
                    <a:pt x="865" y="41290"/>
                    <a:pt x="-2278" y="22909"/>
                    <a:pt x="971" y="0"/>
                  </a:cubicBezTo>
                  <a:cubicBezTo>
                    <a:pt x="7418" y="0"/>
                    <a:pt x="13865" y="0"/>
                    <a:pt x="203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任意多边形: 形状 8"/>
            <p:cNvSpPr/>
            <p:nvPr/>
          </p:nvSpPr>
          <p:spPr>
            <a:xfrm>
              <a:off x="5835980" y="5505090"/>
              <a:ext cx="38626" cy="30811"/>
            </a:xfrm>
            <a:custGeom>
              <a:gdLst>
                <a:gd name="connsiteX0" fmla="*/ 0 w 38626"/>
                <a:gd name="connsiteY0" fmla="*/ 5145 h 30811"/>
                <a:gd name="connsiteX1" fmla="*/ 14438 w 38626"/>
                <a:gd name="connsiteY1" fmla="*/ 350 h 30811"/>
                <a:gd name="connsiteX2" fmla="*/ 38626 w 38626"/>
                <a:gd name="connsiteY2" fmla="*/ 18358 h 30811"/>
                <a:gd name="connsiteX3" fmla="*/ 13905 w 38626"/>
                <a:gd name="connsiteY3" fmla="*/ 30665 h 30811"/>
                <a:gd name="connsiteX4" fmla="*/ 0 w 38626"/>
                <a:gd name="connsiteY4" fmla="*/ 24484 h 30811"/>
                <a:gd name="connsiteX5" fmla="*/ 0 w 38626"/>
                <a:gd name="connsiteY5" fmla="*/ 5145 h 308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26" h="30811">
                  <a:moveTo>
                    <a:pt x="0" y="5145"/>
                  </a:moveTo>
                  <a:cubicBezTo>
                    <a:pt x="4902" y="3333"/>
                    <a:pt x="11295" y="-1302"/>
                    <a:pt x="14438" y="350"/>
                  </a:cubicBezTo>
                  <a:cubicBezTo>
                    <a:pt x="23229" y="4985"/>
                    <a:pt x="30688" y="12177"/>
                    <a:pt x="38626" y="18358"/>
                  </a:cubicBezTo>
                  <a:cubicBezTo>
                    <a:pt x="30422" y="22620"/>
                    <a:pt x="22590" y="28107"/>
                    <a:pt x="13905" y="30665"/>
                  </a:cubicBezTo>
                  <a:cubicBezTo>
                    <a:pt x="10176" y="31730"/>
                    <a:pt x="4688" y="26722"/>
                    <a:pt x="0" y="24484"/>
                  </a:cubicBezTo>
                  <a:cubicBezTo>
                    <a:pt x="0" y="17985"/>
                    <a:pt x="0" y="11591"/>
                    <a:pt x="0" y="51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任意多边形: 形状 9"/>
            <p:cNvSpPr/>
            <p:nvPr/>
          </p:nvSpPr>
          <p:spPr>
            <a:xfrm>
              <a:off x="11435616" y="6685688"/>
              <a:ext cx="248326" cy="128840"/>
            </a:xfrm>
            <a:custGeom>
              <a:gdLst>
                <a:gd name="connsiteX0" fmla="*/ 137989 w 248326"/>
                <a:gd name="connsiteY0" fmla="*/ 105394 h 128840"/>
                <a:gd name="connsiteX1" fmla="*/ 0 w 248326"/>
                <a:gd name="connsiteY1" fmla="*/ 2036 h 128840"/>
                <a:gd name="connsiteX2" fmla="*/ 118169 w 248326"/>
                <a:gd name="connsiteY2" fmla="*/ 54141 h 128840"/>
                <a:gd name="connsiteX3" fmla="*/ 116997 w 248326"/>
                <a:gd name="connsiteY3" fmla="*/ 28142 h 128840"/>
                <a:gd name="connsiteX4" fmla="*/ 248327 w 248326"/>
                <a:gd name="connsiteY4" fmla="*/ 126652 h 128840"/>
                <a:gd name="connsiteX5" fmla="*/ 135165 w 248326"/>
                <a:gd name="connsiteY5" fmla="*/ 78170 h 128840"/>
                <a:gd name="connsiteX6" fmla="*/ 137989 w 248326"/>
                <a:gd name="connsiteY6" fmla="*/ 105394 h 1288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24" h="128838">
                  <a:moveTo>
                    <a:pt x="137989" y="105394"/>
                  </a:moveTo>
                  <a:cubicBezTo>
                    <a:pt x="72990" y="106087"/>
                    <a:pt x="34310" y="76411"/>
                    <a:pt x="0" y="2036"/>
                  </a:cubicBezTo>
                  <a:cubicBezTo>
                    <a:pt x="34896" y="-5796"/>
                    <a:pt x="67822" y="8429"/>
                    <a:pt x="118169" y="54141"/>
                  </a:cubicBezTo>
                  <a:cubicBezTo>
                    <a:pt x="117743" y="44178"/>
                    <a:pt x="117371" y="36133"/>
                    <a:pt x="116997" y="28142"/>
                  </a:cubicBezTo>
                  <a:cubicBezTo>
                    <a:pt x="169796" y="22548"/>
                    <a:pt x="217746" y="59096"/>
                    <a:pt x="248327" y="126652"/>
                  </a:cubicBezTo>
                  <a:cubicBezTo>
                    <a:pt x="214442" y="134217"/>
                    <a:pt x="188070" y="123136"/>
                    <a:pt x="135165" y="78170"/>
                  </a:cubicBezTo>
                  <a:cubicBezTo>
                    <a:pt x="136177" y="87919"/>
                    <a:pt x="136977" y="95485"/>
                    <a:pt x="137989" y="1053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0"/>
            <p:cNvSpPr/>
            <p:nvPr/>
          </p:nvSpPr>
          <p:spPr>
            <a:xfrm>
              <a:off x="10760661" y="6688254"/>
              <a:ext cx="150543" cy="114977"/>
            </a:xfrm>
            <a:custGeom>
              <a:gdLst>
                <a:gd name="connsiteX0" fmla="*/ 150543 w 150543"/>
                <a:gd name="connsiteY0" fmla="*/ 107836 h 114977"/>
                <a:gd name="connsiteX1" fmla="*/ 354 w 150543"/>
                <a:gd name="connsiteY1" fmla="*/ 23071 h 114977"/>
                <a:gd name="connsiteX2" fmla="*/ 12288 w 150543"/>
                <a:gd name="connsiteY2" fmla="*/ 1920 h 114977"/>
                <a:gd name="connsiteX3" fmla="*/ 150543 w 150543"/>
                <a:gd name="connsiteY3" fmla="*/ 107836 h 114977"/>
              </a:gdLst>
              <a:cxnLst>
                <a:cxn ang="0">
                  <a:pos x="connsiteX0" y="connsiteY0"/>
                </a:cxn>
                <a:cxn ang="0">
                  <a:pos x="connsiteX1" y="connsiteY1"/>
                </a:cxn>
                <a:cxn ang="0">
                  <a:pos x="connsiteX2" y="connsiteY2"/>
                </a:cxn>
                <a:cxn ang="0">
                  <a:pos x="connsiteX3" y="connsiteY3"/>
                </a:cxn>
              </a:cxnLst>
              <a:rect l="l" t="t" r="r" b="b"/>
              <a:pathLst>
                <a:path w="150543" h="114977">
                  <a:moveTo>
                    <a:pt x="150543" y="107836"/>
                  </a:moveTo>
                  <a:cubicBezTo>
                    <a:pt x="63062" y="134155"/>
                    <a:pt x="33599" y="83648"/>
                    <a:pt x="354" y="23071"/>
                  </a:cubicBezTo>
                  <a:cubicBezTo>
                    <a:pt x="-1831" y="19075"/>
                    <a:pt x="6587" y="3305"/>
                    <a:pt x="12288" y="1920"/>
                  </a:cubicBezTo>
                  <a:cubicBezTo>
                    <a:pt x="67270" y="-11506"/>
                    <a:pt x="144683" y="47792"/>
                    <a:pt x="150543" y="1078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1"/>
            <p:cNvSpPr/>
            <p:nvPr/>
          </p:nvSpPr>
          <p:spPr>
            <a:xfrm>
              <a:off x="10796716" y="6561914"/>
              <a:ext cx="162012" cy="120482"/>
            </a:xfrm>
            <a:custGeom>
              <a:gdLst>
                <a:gd name="connsiteX0" fmla="*/ 162013 w 162012"/>
                <a:gd name="connsiteY0" fmla="*/ 110519 h 120482"/>
                <a:gd name="connsiteX1" fmla="*/ 49117 w 162012"/>
                <a:gd name="connsiteY1" fmla="*/ 88302 h 120482"/>
                <a:gd name="connsiteX2" fmla="*/ 5376 w 162012"/>
                <a:gd name="connsiteY2" fmla="*/ 28951 h 120482"/>
                <a:gd name="connsiteX3" fmla="*/ 22638 w 162012"/>
                <a:gd name="connsiteY3" fmla="*/ 21 h 120482"/>
                <a:gd name="connsiteX4" fmla="*/ 74691 w 162012"/>
                <a:gd name="connsiteY4" fmla="*/ 12914 h 120482"/>
                <a:gd name="connsiteX5" fmla="*/ 162013 w 162012"/>
                <a:gd name="connsiteY5" fmla="*/ 110519 h 1204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012" h="120482">
                  <a:moveTo>
                    <a:pt x="162013" y="110519"/>
                  </a:moveTo>
                  <a:cubicBezTo>
                    <a:pt x="117259" y="129326"/>
                    <a:pt x="76768" y="121281"/>
                    <a:pt x="49117" y="88302"/>
                  </a:cubicBezTo>
                  <a:cubicBezTo>
                    <a:pt x="33400" y="69495"/>
                    <a:pt x="19015" y="49410"/>
                    <a:pt x="5376" y="28951"/>
                  </a:cubicBezTo>
                  <a:cubicBezTo>
                    <a:pt x="-7943" y="8972"/>
                    <a:pt x="5643" y="-511"/>
                    <a:pt x="22638" y="21"/>
                  </a:cubicBezTo>
                  <a:cubicBezTo>
                    <a:pt x="40273" y="554"/>
                    <a:pt x="60146" y="3857"/>
                    <a:pt x="74691" y="12914"/>
                  </a:cubicBezTo>
                  <a:cubicBezTo>
                    <a:pt x="112784" y="36517"/>
                    <a:pt x="146775" y="65393"/>
                    <a:pt x="162013" y="110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
            <p:cNvSpPr/>
            <p:nvPr/>
          </p:nvSpPr>
          <p:spPr>
            <a:xfrm>
              <a:off x="10623754" y="6682503"/>
              <a:ext cx="148230" cy="110084"/>
            </a:xfrm>
            <a:custGeom>
              <a:gdLst>
                <a:gd name="connsiteX0" fmla="*/ 338 w 148230"/>
                <a:gd name="connsiteY0" fmla="*/ 1597 h 110084"/>
                <a:gd name="connsiteX1" fmla="*/ 140032 w 148230"/>
                <a:gd name="connsiteY1" fmla="*/ 66330 h 110084"/>
                <a:gd name="connsiteX2" fmla="*/ 112061 w 148230"/>
                <a:gd name="connsiteY2" fmla="*/ 109804 h 110084"/>
                <a:gd name="connsiteX3" fmla="*/ 338 w 148230"/>
                <a:gd name="connsiteY3" fmla="*/ 1597 h 110084"/>
              </a:gdLst>
              <a:cxnLst>
                <a:cxn ang="0">
                  <a:pos x="connsiteX0" y="connsiteY0"/>
                </a:cxn>
                <a:cxn ang="0">
                  <a:pos x="connsiteX1" y="connsiteY1"/>
                </a:cxn>
                <a:cxn ang="0">
                  <a:pos x="connsiteX2" y="connsiteY2"/>
                </a:cxn>
                <a:cxn ang="0">
                  <a:pos x="connsiteX3" y="connsiteY3"/>
                </a:cxn>
              </a:cxnLst>
              <a:rect l="l" t="t" r="r" b="b"/>
              <a:pathLst>
                <a:path w="148230" h="110084">
                  <a:moveTo>
                    <a:pt x="338" y="1597"/>
                  </a:moveTo>
                  <a:cubicBezTo>
                    <a:pt x="68320" y="-6394"/>
                    <a:pt x="115897" y="15663"/>
                    <a:pt x="140032" y="66330"/>
                  </a:cubicBezTo>
                  <a:cubicBezTo>
                    <a:pt x="156335" y="100587"/>
                    <a:pt x="148982" y="112095"/>
                    <a:pt x="112061" y="109804"/>
                  </a:cubicBezTo>
                  <a:cubicBezTo>
                    <a:pt x="50046" y="106022"/>
                    <a:pt x="-4830" y="52851"/>
                    <a:pt x="338" y="1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3"/>
            <p:cNvSpPr/>
            <p:nvPr/>
          </p:nvSpPr>
          <p:spPr>
            <a:xfrm>
              <a:off x="11024866" y="6716654"/>
              <a:ext cx="169456" cy="119127"/>
            </a:xfrm>
            <a:custGeom>
              <a:gdLst>
                <a:gd name="connsiteX0" fmla="*/ 169456 w 169456"/>
                <a:gd name="connsiteY0" fmla="*/ 110230 h 119127"/>
                <a:gd name="connsiteX1" fmla="*/ 47451 w 169456"/>
                <a:gd name="connsiteY1" fmla="*/ 86255 h 119127"/>
                <a:gd name="connsiteX2" fmla="*/ 6161 w 169456"/>
                <a:gd name="connsiteY2" fmla="*/ 29142 h 119127"/>
                <a:gd name="connsiteX3" fmla="*/ 20759 w 169456"/>
                <a:gd name="connsiteY3" fmla="*/ 212 h 119127"/>
                <a:gd name="connsiteX4" fmla="*/ 89486 w 169456"/>
                <a:gd name="connsiteY4" fmla="*/ 19978 h 119127"/>
                <a:gd name="connsiteX5" fmla="*/ 169456 w 169456"/>
                <a:gd name="connsiteY5" fmla="*/ 110230 h 119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456" h="119126">
                  <a:moveTo>
                    <a:pt x="169456" y="110230"/>
                  </a:moveTo>
                  <a:cubicBezTo>
                    <a:pt x="115273" y="125947"/>
                    <a:pt x="77073" y="122537"/>
                    <a:pt x="47451" y="86255"/>
                  </a:cubicBezTo>
                  <a:cubicBezTo>
                    <a:pt x="32586" y="68088"/>
                    <a:pt x="19533" y="48428"/>
                    <a:pt x="6161" y="29142"/>
                  </a:cubicBezTo>
                  <a:cubicBezTo>
                    <a:pt x="-6520" y="10868"/>
                    <a:pt x="1365" y="-1812"/>
                    <a:pt x="20759" y="212"/>
                  </a:cubicBezTo>
                  <a:cubicBezTo>
                    <a:pt x="44414" y="2716"/>
                    <a:pt x="72385" y="6019"/>
                    <a:pt x="89486" y="19978"/>
                  </a:cubicBezTo>
                  <a:cubicBezTo>
                    <a:pt x="118257" y="43527"/>
                    <a:pt x="139834" y="75813"/>
                    <a:pt x="169456" y="1102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4"/>
            <p:cNvSpPr/>
            <p:nvPr/>
          </p:nvSpPr>
          <p:spPr>
            <a:xfrm>
              <a:off x="10891865" y="6704249"/>
              <a:ext cx="157279" cy="117893"/>
            </a:xfrm>
            <a:custGeom>
              <a:gdLst>
                <a:gd name="connsiteX0" fmla="*/ 127920 w 157279"/>
                <a:gd name="connsiteY0" fmla="*/ 117894 h 117893"/>
                <a:gd name="connsiteX1" fmla="*/ 27438 w 157279"/>
                <a:gd name="connsiteY1" fmla="*/ 56518 h 117893"/>
                <a:gd name="connsiteX2" fmla="*/ 17369 w 157279"/>
                <a:gd name="connsiteY2" fmla="*/ 40162 h 117893"/>
                <a:gd name="connsiteX3" fmla="*/ 0 w 157279"/>
                <a:gd name="connsiteY3" fmla="*/ 5638 h 117893"/>
                <a:gd name="connsiteX4" fmla="*/ 45180 w 157279"/>
                <a:gd name="connsiteY4" fmla="*/ 1003 h 117893"/>
                <a:gd name="connsiteX5" fmla="*/ 150509 w 157279"/>
                <a:gd name="connsiteY5" fmla="*/ 79214 h 117893"/>
                <a:gd name="connsiteX6" fmla="*/ 155784 w 157279"/>
                <a:gd name="connsiteY6" fmla="*/ 108410 h 117893"/>
                <a:gd name="connsiteX7" fmla="*/ 127920 w 157279"/>
                <a:gd name="connsiteY7" fmla="*/ 117894 h 1178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79" h="117893">
                  <a:moveTo>
                    <a:pt x="127920" y="117894"/>
                  </a:moveTo>
                  <a:cubicBezTo>
                    <a:pt x="82634" y="114697"/>
                    <a:pt x="49015" y="95943"/>
                    <a:pt x="27438" y="56518"/>
                  </a:cubicBezTo>
                  <a:cubicBezTo>
                    <a:pt x="24348" y="50924"/>
                    <a:pt x="20352" y="45809"/>
                    <a:pt x="17369" y="40162"/>
                  </a:cubicBezTo>
                  <a:cubicBezTo>
                    <a:pt x="11348" y="28760"/>
                    <a:pt x="5754" y="17146"/>
                    <a:pt x="0" y="5638"/>
                  </a:cubicBezTo>
                  <a:cubicBezTo>
                    <a:pt x="15131" y="3826"/>
                    <a:pt x="31327" y="-2407"/>
                    <a:pt x="45180" y="1003"/>
                  </a:cubicBezTo>
                  <a:cubicBezTo>
                    <a:pt x="90625" y="12084"/>
                    <a:pt x="126055" y="39256"/>
                    <a:pt x="150509" y="79214"/>
                  </a:cubicBezTo>
                  <a:cubicBezTo>
                    <a:pt x="155571" y="87472"/>
                    <a:pt x="159567" y="101591"/>
                    <a:pt x="155784" y="108410"/>
                  </a:cubicBezTo>
                  <a:cubicBezTo>
                    <a:pt x="152161" y="114750"/>
                    <a:pt x="137616" y="114963"/>
                    <a:pt x="127920" y="1178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5"/>
            <p:cNvSpPr/>
            <p:nvPr/>
          </p:nvSpPr>
          <p:spPr>
            <a:xfrm>
              <a:off x="10245244" y="6518584"/>
              <a:ext cx="144496" cy="112132"/>
            </a:xfrm>
            <a:custGeom>
              <a:gdLst>
                <a:gd name="connsiteX0" fmla="*/ 101485 w 144496"/>
                <a:gd name="connsiteY0" fmla="*/ 112132 h 112132"/>
                <a:gd name="connsiteX1" fmla="*/ 44 w 144496"/>
                <a:gd name="connsiteY1" fmla="*/ 21134 h 112132"/>
                <a:gd name="connsiteX2" fmla="*/ 14749 w 144496"/>
                <a:gd name="connsiteY2" fmla="*/ 2273 h 112132"/>
                <a:gd name="connsiteX3" fmla="*/ 144160 w 144496"/>
                <a:gd name="connsiteY3" fmla="*/ 89809 h 112132"/>
                <a:gd name="connsiteX4" fmla="*/ 101485 w 144496"/>
                <a:gd name="connsiteY4" fmla="*/ 112132 h 1121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496" h="112132">
                  <a:moveTo>
                    <a:pt x="101485" y="112132"/>
                  </a:moveTo>
                  <a:cubicBezTo>
                    <a:pt x="57584" y="112185"/>
                    <a:pt x="5958" y="66952"/>
                    <a:pt x="44" y="21134"/>
                  </a:cubicBezTo>
                  <a:cubicBezTo>
                    <a:pt x="-702" y="15380"/>
                    <a:pt x="8196" y="4404"/>
                    <a:pt x="14749" y="2273"/>
                  </a:cubicBezTo>
                  <a:cubicBezTo>
                    <a:pt x="58276" y="-11952"/>
                    <a:pt x="138992" y="43404"/>
                    <a:pt x="144160" y="89809"/>
                  </a:cubicBezTo>
                  <a:cubicBezTo>
                    <a:pt x="146238" y="108562"/>
                    <a:pt x="139472" y="112079"/>
                    <a:pt x="101485" y="1121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6"/>
            <p:cNvSpPr/>
            <p:nvPr/>
          </p:nvSpPr>
          <p:spPr>
            <a:xfrm>
              <a:off x="10330681" y="6663287"/>
              <a:ext cx="149707" cy="110244"/>
            </a:xfrm>
            <a:custGeom>
              <a:gdLst>
                <a:gd name="connsiteX0" fmla="*/ 116956 w 149707"/>
                <a:gd name="connsiteY0" fmla="*/ 110213 h 110244"/>
                <a:gd name="connsiteX1" fmla="*/ 6618 w 149707"/>
                <a:gd name="connsiteY1" fmla="*/ 38022 h 110244"/>
                <a:gd name="connsiteX2" fmla="*/ 28888 w 149707"/>
                <a:gd name="connsiteY2" fmla="*/ 461 h 110244"/>
                <a:gd name="connsiteX3" fmla="*/ 148975 w 149707"/>
                <a:gd name="connsiteY3" fmla="*/ 88210 h 110244"/>
                <a:gd name="connsiteX4" fmla="*/ 116956 w 149707"/>
                <a:gd name="connsiteY4" fmla="*/ 110213 h 1102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9707" h="110244">
                  <a:moveTo>
                    <a:pt x="116956" y="110213"/>
                  </a:moveTo>
                  <a:cubicBezTo>
                    <a:pt x="66555" y="107176"/>
                    <a:pt x="31019" y="80165"/>
                    <a:pt x="6618" y="38022"/>
                  </a:cubicBezTo>
                  <a:cubicBezTo>
                    <a:pt x="-7075" y="14420"/>
                    <a:pt x="544" y="3445"/>
                    <a:pt x="28888" y="461"/>
                  </a:cubicBezTo>
                  <a:cubicBezTo>
                    <a:pt x="79928" y="-4920"/>
                    <a:pt x="139492" y="37543"/>
                    <a:pt x="148975" y="88210"/>
                  </a:cubicBezTo>
                  <a:cubicBezTo>
                    <a:pt x="153930" y="114955"/>
                    <a:pt x="132672" y="109521"/>
                    <a:pt x="116956" y="1102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7"/>
            <p:cNvSpPr/>
            <p:nvPr/>
          </p:nvSpPr>
          <p:spPr>
            <a:xfrm>
              <a:off x="10669620" y="6549445"/>
              <a:ext cx="147504" cy="115694"/>
            </a:xfrm>
            <a:custGeom>
              <a:gdLst>
                <a:gd name="connsiteX0" fmla="*/ 115583 w 147504"/>
                <a:gd name="connsiteY0" fmla="*/ 115529 h 115694"/>
                <a:gd name="connsiteX1" fmla="*/ 130 w 147504"/>
                <a:gd name="connsiteY1" fmla="*/ 22506 h 115694"/>
                <a:gd name="connsiteX2" fmla="*/ 14409 w 147504"/>
                <a:gd name="connsiteY2" fmla="*/ 1568 h 115694"/>
                <a:gd name="connsiteX3" fmla="*/ 146910 w 147504"/>
                <a:gd name="connsiteY3" fmla="*/ 93206 h 115694"/>
                <a:gd name="connsiteX4" fmla="*/ 115583 w 147504"/>
                <a:gd name="connsiteY4" fmla="*/ 115529 h 1156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7504" h="115694">
                  <a:moveTo>
                    <a:pt x="115583" y="115529"/>
                  </a:moveTo>
                  <a:cubicBezTo>
                    <a:pt x="67153" y="113398"/>
                    <a:pt x="10519" y="68911"/>
                    <a:pt x="130" y="22506"/>
                  </a:cubicBezTo>
                  <a:cubicBezTo>
                    <a:pt x="-1202" y="16592"/>
                    <a:pt x="7962" y="3273"/>
                    <a:pt x="14409" y="1568"/>
                  </a:cubicBezTo>
                  <a:cubicBezTo>
                    <a:pt x="58895" y="-10206"/>
                    <a:pt x="139717" y="46694"/>
                    <a:pt x="146910" y="93206"/>
                  </a:cubicBezTo>
                  <a:cubicBezTo>
                    <a:pt x="149734" y="111906"/>
                    <a:pt x="143021" y="116701"/>
                    <a:pt x="115583" y="115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8"/>
            <p:cNvSpPr/>
            <p:nvPr/>
          </p:nvSpPr>
          <p:spPr>
            <a:xfrm>
              <a:off x="10531069" y="6542073"/>
              <a:ext cx="146805" cy="109931"/>
            </a:xfrm>
            <a:custGeom>
              <a:gdLst>
                <a:gd name="connsiteX0" fmla="*/ 0 w 146805"/>
                <a:gd name="connsiteY0" fmla="*/ 3772 h 109931"/>
                <a:gd name="connsiteX1" fmla="*/ 144010 w 146805"/>
                <a:gd name="connsiteY1" fmla="*/ 78840 h 109931"/>
                <a:gd name="connsiteX2" fmla="*/ 126108 w 146805"/>
                <a:gd name="connsiteY2" fmla="*/ 109422 h 109931"/>
                <a:gd name="connsiteX3" fmla="*/ 0 w 146805"/>
                <a:gd name="connsiteY3" fmla="*/ 3772 h 109931"/>
              </a:gdLst>
              <a:cxnLst>
                <a:cxn ang="0">
                  <a:pos x="connsiteX0" y="connsiteY0"/>
                </a:cxn>
                <a:cxn ang="0">
                  <a:pos x="connsiteX1" y="connsiteY1"/>
                </a:cxn>
                <a:cxn ang="0">
                  <a:pos x="connsiteX2" y="connsiteY2"/>
                </a:cxn>
                <a:cxn ang="0">
                  <a:pos x="connsiteX3" y="connsiteY3"/>
                </a:cxn>
              </a:cxnLst>
              <a:rect l="l" t="t" r="r" b="b"/>
              <a:pathLst>
                <a:path w="146805" h="109930">
                  <a:moveTo>
                    <a:pt x="0" y="3772"/>
                  </a:moveTo>
                  <a:cubicBezTo>
                    <a:pt x="60150" y="-11892"/>
                    <a:pt x="126002" y="22792"/>
                    <a:pt x="144010" y="78840"/>
                  </a:cubicBezTo>
                  <a:cubicBezTo>
                    <a:pt x="149870" y="97008"/>
                    <a:pt x="147685" y="107184"/>
                    <a:pt x="126108" y="109422"/>
                  </a:cubicBezTo>
                  <a:cubicBezTo>
                    <a:pt x="66863" y="115655"/>
                    <a:pt x="4422" y="63869"/>
                    <a:pt x="0" y="37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任意多边形: 形状 19"/>
            <p:cNvSpPr/>
            <p:nvPr/>
          </p:nvSpPr>
          <p:spPr>
            <a:xfrm>
              <a:off x="10481308" y="6673118"/>
              <a:ext cx="148972" cy="106948"/>
            </a:xfrm>
            <a:custGeom>
              <a:gdLst>
                <a:gd name="connsiteX0" fmla="*/ 0 w 148972"/>
                <a:gd name="connsiteY0" fmla="*/ 2298 h 106948"/>
                <a:gd name="connsiteX1" fmla="*/ 143157 w 148972"/>
                <a:gd name="connsiteY1" fmla="*/ 72038 h 106948"/>
                <a:gd name="connsiteX2" fmla="*/ 120301 w 148972"/>
                <a:gd name="connsiteY2" fmla="*/ 106935 h 106948"/>
                <a:gd name="connsiteX3" fmla="*/ 0 w 148972"/>
                <a:gd name="connsiteY3" fmla="*/ 2298 h 106948"/>
              </a:gdLst>
              <a:cxnLst>
                <a:cxn ang="0">
                  <a:pos x="connsiteX0" y="connsiteY0"/>
                </a:cxn>
                <a:cxn ang="0">
                  <a:pos x="connsiteX1" y="connsiteY1"/>
                </a:cxn>
                <a:cxn ang="0">
                  <a:pos x="connsiteX2" y="connsiteY2"/>
                </a:cxn>
                <a:cxn ang="0">
                  <a:pos x="connsiteX3" y="connsiteY3"/>
                </a:cxn>
              </a:cxnLst>
              <a:rect l="l" t="t" r="r" b="b"/>
              <a:pathLst>
                <a:path w="148972" h="106948">
                  <a:moveTo>
                    <a:pt x="0" y="2298"/>
                  </a:moveTo>
                  <a:cubicBezTo>
                    <a:pt x="56634" y="-9051"/>
                    <a:pt x="120834" y="22810"/>
                    <a:pt x="143157" y="72038"/>
                  </a:cubicBezTo>
                  <a:cubicBezTo>
                    <a:pt x="154985" y="98091"/>
                    <a:pt x="149444" y="106562"/>
                    <a:pt x="120301" y="106935"/>
                  </a:cubicBezTo>
                  <a:cubicBezTo>
                    <a:pt x="54503" y="107841"/>
                    <a:pt x="2078" y="63194"/>
                    <a:pt x="0" y="22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0"/>
            <p:cNvSpPr/>
            <p:nvPr/>
          </p:nvSpPr>
          <p:spPr>
            <a:xfrm>
              <a:off x="10097018" y="6517712"/>
              <a:ext cx="139924" cy="105904"/>
            </a:xfrm>
            <a:custGeom>
              <a:gdLst>
                <a:gd name="connsiteX0" fmla="*/ 31485 w 139924"/>
                <a:gd name="connsiteY0" fmla="*/ 2 h 105904"/>
                <a:gd name="connsiteX1" fmla="*/ 137667 w 139924"/>
                <a:gd name="connsiteY1" fmla="*/ 70808 h 105904"/>
                <a:gd name="connsiteX2" fmla="*/ 112307 w 139924"/>
                <a:gd name="connsiteY2" fmla="*/ 105865 h 105904"/>
                <a:gd name="connsiteX3" fmla="*/ 4953 w 139924"/>
                <a:gd name="connsiteY3" fmla="*/ 37137 h 105904"/>
                <a:gd name="connsiteX4" fmla="*/ 31485 w 139924"/>
                <a:gd name="connsiteY4" fmla="*/ 2 h 1059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9924" h="105904">
                  <a:moveTo>
                    <a:pt x="31485" y="2"/>
                  </a:moveTo>
                  <a:cubicBezTo>
                    <a:pt x="84123" y="269"/>
                    <a:pt x="125680" y="28239"/>
                    <a:pt x="137667" y="70808"/>
                  </a:cubicBezTo>
                  <a:cubicBezTo>
                    <a:pt x="144114" y="93717"/>
                    <a:pt x="137081" y="105066"/>
                    <a:pt x="112307" y="105865"/>
                  </a:cubicBezTo>
                  <a:cubicBezTo>
                    <a:pt x="70538" y="107197"/>
                    <a:pt x="18645" y="74591"/>
                    <a:pt x="4953" y="37137"/>
                  </a:cubicBezTo>
                  <a:cubicBezTo>
                    <a:pt x="-5756" y="7834"/>
                    <a:pt x="-55" y="-158"/>
                    <a:pt x="31485"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21"/>
            <p:cNvSpPr/>
            <p:nvPr/>
          </p:nvSpPr>
          <p:spPr>
            <a:xfrm>
              <a:off x="10188313" y="6658699"/>
              <a:ext cx="141274" cy="107504"/>
            </a:xfrm>
            <a:custGeom>
              <a:gdLst>
                <a:gd name="connsiteX0" fmla="*/ 104871 w 141274"/>
                <a:gd name="connsiteY0" fmla="*/ 107502 h 107504"/>
                <a:gd name="connsiteX1" fmla="*/ 2579 w 141274"/>
                <a:gd name="connsiteY1" fmla="*/ 36057 h 107504"/>
                <a:gd name="connsiteX2" fmla="*/ 29857 w 141274"/>
                <a:gd name="connsiteY2" fmla="*/ 254 h 107504"/>
                <a:gd name="connsiteX3" fmla="*/ 132149 w 141274"/>
                <a:gd name="connsiteY3" fmla="*/ 63921 h 107504"/>
                <a:gd name="connsiteX4" fmla="*/ 104871 w 141274"/>
                <a:gd name="connsiteY4" fmla="*/ 107502 h 107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274" h="107504">
                  <a:moveTo>
                    <a:pt x="104871" y="107502"/>
                  </a:moveTo>
                  <a:cubicBezTo>
                    <a:pt x="52606" y="107236"/>
                    <a:pt x="15631" y="81396"/>
                    <a:pt x="2579" y="36057"/>
                  </a:cubicBezTo>
                  <a:cubicBezTo>
                    <a:pt x="-4774" y="10590"/>
                    <a:pt x="3378" y="-1983"/>
                    <a:pt x="29857" y="254"/>
                  </a:cubicBezTo>
                  <a:cubicBezTo>
                    <a:pt x="74184" y="3931"/>
                    <a:pt x="109560" y="25295"/>
                    <a:pt x="132149" y="63921"/>
                  </a:cubicBezTo>
                  <a:cubicBezTo>
                    <a:pt x="150264" y="94982"/>
                    <a:pt x="141526" y="107715"/>
                    <a:pt x="104871" y="1075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
            <p:cNvSpPr/>
            <p:nvPr/>
          </p:nvSpPr>
          <p:spPr>
            <a:xfrm>
              <a:off x="10935659" y="6585839"/>
              <a:ext cx="149693" cy="113757"/>
            </a:xfrm>
            <a:custGeom>
              <a:gdLst>
                <a:gd name="connsiteX0" fmla="*/ 136338 w 149693"/>
                <a:gd name="connsiteY0" fmla="*/ 62832 h 113757"/>
                <a:gd name="connsiteX1" fmla="*/ 149497 w 149693"/>
                <a:gd name="connsiteY1" fmla="*/ 102097 h 113757"/>
                <a:gd name="connsiteX2" fmla="*/ 147845 w 149693"/>
                <a:gd name="connsiteY2" fmla="*/ 111048 h 113757"/>
                <a:gd name="connsiteX3" fmla="*/ 0 w 149693"/>
                <a:gd name="connsiteY3" fmla="*/ 1776 h 113757"/>
                <a:gd name="connsiteX4" fmla="*/ 137456 w 149693"/>
                <a:gd name="connsiteY4" fmla="*/ 63950 h 113757"/>
                <a:gd name="connsiteX5" fmla="*/ 136338 w 149693"/>
                <a:gd name="connsiteY5" fmla="*/ 62832 h 113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3" h="113757">
                  <a:moveTo>
                    <a:pt x="136338" y="62832"/>
                  </a:moveTo>
                  <a:cubicBezTo>
                    <a:pt x="140813" y="75885"/>
                    <a:pt x="145501" y="88884"/>
                    <a:pt x="149497" y="102097"/>
                  </a:cubicBezTo>
                  <a:cubicBezTo>
                    <a:pt x="150296" y="104761"/>
                    <a:pt x="148431" y="108171"/>
                    <a:pt x="147845" y="111048"/>
                  </a:cubicBezTo>
                  <a:cubicBezTo>
                    <a:pt x="85670" y="126978"/>
                    <a:pt x="8205" y="70344"/>
                    <a:pt x="0" y="1776"/>
                  </a:cubicBezTo>
                  <a:cubicBezTo>
                    <a:pt x="59884" y="-7974"/>
                    <a:pt x="100535" y="23779"/>
                    <a:pt x="137456" y="63950"/>
                  </a:cubicBezTo>
                  <a:lnTo>
                    <a:pt x="136338" y="62832"/>
                  </a:ln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3"/>
            <p:cNvSpPr/>
            <p:nvPr/>
          </p:nvSpPr>
          <p:spPr>
            <a:xfrm>
              <a:off x="10034308" y="6658086"/>
              <a:ext cx="141093" cy="105899"/>
            </a:xfrm>
            <a:custGeom>
              <a:gdLst>
                <a:gd name="connsiteX0" fmla="*/ 107301 w 141093"/>
                <a:gd name="connsiteY0" fmla="*/ 105877 h 105899"/>
                <a:gd name="connsiteX1" fmla="*/ 5594 w 141093"/>
                <a:gd name="connsiteY1" fmla="*/ 41411 h 105899"/>
                <a:gd name="connsiteX2" fmla="*/ 29623 w 141093"/>
                <a:gd name="connsiteY2" fmla="*/ 281 h 105899"/>
                <a:gd name="connsiteX3" fmla="*/ 135965 w 141093"/>
                <a:gd name="connsiteY3" fmla="*/ 65972 h 105899"/>
                <a:gd name="connsiteX4" fmla="*/ 107301 w 141093"/>
                <a:gd name="connsiteY4" fmla="*/ 105877 h 1058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093" h="105897">
                  <a:moveTo>
                    <a:pt x="107301" y="105877"/>
                  </a:moveTo>
                  <a:cubicBezTo>
                    <a:pt x="59352" y="106730"/>
                    <a:pt x="26106" y="83181"/>
                    <a:pt x="5594" y="41411"/>
                  </a:cubicBezTo>
                  <a:cubicBezTo>
                    <a:pt x="-6873" y="16051"/>
                    <a:pt x="1652" y="3105"/>
                    <a:pt x="29623" y="281"/>
                  </a:cubicBezTo>
                  <a:cubicBezTo>
                    <a:pt x="66704" y="-3448"/>
                    <a:pt x="121686" y="30543"/>
                    <a:pt x="135965" y="65972"/>
                  </a:cubicBezTo>
                  <a:cubicBezTo>
                    <a:pt x="147686" y="95275"/>
                    <a:pt x="139801" y="106303"/>
                    <a:pt x="107301" y="1058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4"/>
            <p:cNvSpPr/>
            <p:nvPr/>
          </p:nvSpPr>
          <p:spPr>
            <a:xfrm>
              <a:off x="10388743" y="6528481"/>
              <a:ext cx="148656" cy="107990"/>
            </a:xfrm>
            <a:custGeom>
              <a:gdLst>
                <a:gd name="connsiteX0" fmla="*/ 100450 w 148656"/>
                <a:gd name="connsiteY0" fmla="*/ 107990 h 107990"/>
                <a:gd name="connsiteX1" fmla="*/ 8067 w 148656"/>
                <a:gd name="connsiteY1" fmla="*/ 40274 h 107990"/>
                <a:gd name="connsiteX2" fmla="*/ 33214 w 148656"/>
                <a:gd name="connsiteY2" fmla="*/ 369 h 107990"/>
                <a:gd name="connsiteX3" fmla="*/ 139396 w 148656"/>
                <a:gd name="connsiteY3" fmla="*/ 68564 h 107990"/>
                <a:gd name="connsiteX4" fmla="*/ 100450 w 148656"/>
                <a:gd name="connsiteY4" fmla="*/ 107990 h 107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8656" h="107990">
                  <a:moveTo>
                    <a:pt x="100450" y="107990"/>
                  </a:moveTo>
                  <a:cubicBezTo>
                    <a:pt x="67045" y="106711"/>
                    <a:pt x="30870" y="83429"/>
                    <a:pt x="8067" y="40274"/>
                  </a:cubicBezTo>
                  <a:cubicBezTo>
                    <a:pt x="-8023" y="9852"/>
                    <a:pt x="-245" y="-2348"/>
                    <a:pt x="33214" y="369"/>
                  </a:cubicBezTo>
                  <a:cubicBezTo>
                    <a:pt x="80311" y="4205"/>
                    <a:pt x="116060" y="27594"/>
                    <a:pt x="139396" y="68564"/>
                  </a:cubicBezTo>
                  <a:cubicBezTo>
                    <a:pt x="157191" y="99785"/>
                    <a:pt x="151969" y="108096"/>
                    <a:pt x="100450" y="107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25"/>
            <p:cNvSpPr/>
            <p:nvPr/>
          </p:nvSpPr>
          <p:spPr>
            <a:xfrm>
              <a:off x="10580679" y="6412459"/>
              <a:ext cx="142595" cy="113609"/>
            </a:xfrm>
            <a:custGeom>
              <a:gdLst>
                <a:gd name="connsiteX0" fmla="*/ 33077 w 142595"/>
                <a:gd name="connsiteY0" fmla="*/ 86 h 113609"/>
                <a:gd name="connsiteX1" fmla="*/ 142509 w 142595"/>
                <a:gd name="connsiteY1" fmla="*/ 91670 h 113609"/>
                <a:gd name="connsiteX2" fmla="*/ 124341 w 142595"/>
                <a:gd name="connsiteY2" fmla="*/ 112928 h 113609"/>
                <a:gd name="connsiteX3" fmla="*/ 1483 w 142595"/>
                <a:gd name="connsiteY3" fmla="*/ 22515 h 113609"/>
                <a:gd name="connsiteX4" fmla="*/ 33077 w 142595"/>
                <a:gd name="connsiteY4" fmla="*/ 86 h 1136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2595" h="113609">
                  <a:moveTo>
                    <a:pt x="33077" y="86"/>
                  </a:moveTo>
                  <a:cubicBezTo>
                    <a:pt x="79215" y="778"/>
                    <a:pt x="132812" y="44306"/>
                    <a:pt x="142509" y="91670"/>
                  </a:cubicBezTo>
                  <a:cubicBezTo>
                    <a:pt x="143734" y="97584"/>
                    <a:pt x="131747" y="111649"/>
                    <a:pt x="124341" y="112928"/>
                  </a:cubicBezTo>
                  <a:cubicBezTo>
                    <a:pt x="81559" y="120333"/>
                    <a:pt x="9368" y="65937"/>
                    <a:pt x="1483" y="22515"/>
                  </a:cubicBezTo>
                  <a:cubicBezTo>
                    <a:pt x="-2460" y="885"/>
                    <a:pt x="-595" y="-447"/>
                    <a:pt x="33077" y="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10158995" y="6377831"/>
              <a:ext cx="144211" cy="109835"/>
            </a:xfrm>
            <a:custGeom>
              <a:gdLst>
                <a:gd name="connsiteX0" fmla="*/ 32642 w 144211"/>
                <a:gd name="connsiteY0" fmla="*/ 30 h 109835"/>
                <a:gd name="connsiteX1" fmla="*/ 137066 w 144211"/>
                <a:gd name="connsiteY1" fmla="*/ 69344 h 109835"/>
                <a:gd name="connsiteX2" fmla="*/ 112239 w 144211"/>
                <a:gd name="connsiteY2" fmla="*/ 109835 h 109835"/>
                <a:gd name="connsiteX3" fmla="*/ 5417 w 144211"/>
                <a:gd name="connsiteY3" fmla="*/ 38017 h 109835"/>
                <a:gd name="connsiteX4" fmla="*/ 32642 w 144211"/>
                <a:gd name="connsiteY4" fmla="*/ 30 h 1098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211" h="109835">
                  <a:moveTo>
                    <a:pt x="32642" y="30"/>
                  </a:moveTo>
                  <a:cubicBezTo>
                    <a:pt x="80592" y="3120"/>
                    <a:pt x="113784" y="29706"/>
                    <a:pt x="137066" y="69344"/>
                  </a:cubicBezTo>
                  <a:cubicBezTo>
                    <a:pt x="152357" y="95397"/>
                    <a:pt x="142660" y="109675"/>
                    <a:pt x="112239" y="109835"/>
                  </a:cubicBezTo>
                  <a:cubicBezTo>
                    <a:pt x="73773" y="109995"/>
                    <a:pt x="20122" y="73926"/>
                    <a:pt x="5417" y="38017"/>
                  </a:cubicBezTo>
                  <a:cubicBezTo>
                    <a:pt x="-6410" y="8927"/>
                    <a:pt x="463" y="-609"/>
                    <a:pt x="32642" y="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10712404" y="6424331"/>
              <a:ext cx="146855" cy="114816"/>
            </a:xfrm>
            <a:custGeom>
              <a:gdLst>
                <a:gd name="connsiteX0" fmla="*/ 146855 w 146855"/>
                <a:gd name="connsiteY0" fmla="*/ 114375 h 114816"/>
                <a:gd name="connsiteX1" fmla="*/ 4285 w 146855"/>
                <a:gd name="connsiteY1" fmla="*/ 33180 h 114816"/>
                <a:gd name="connsiteX2" fmla="*/ 15420 w 146855"/>
                <a:gd name="connsiteY2" fmla="*/ 894 h 114816"/>
                <a:gd name="connsiteX3" fmla="*/ 146855 w 146855"/>
                <a:gd name="connsiteY3" fmla="*/ 114375 h 114816"/>
              </a:gdLst>
              <a:cxnLst>
                <a:cxn ang="0">
                  <a:pos x="connsiteX0" y="connsiteY0"/>
                </a:cxn>
                <a:cxn ang="0">
                  <a:pos x="connsiteX1" y="connsiteY1"/>
                </a:cxn>
                <a:cxn ang="0">
                  <a:pos x="connsiteX2" y="connsiteY2"/>
                </a:cxn>
                <a:cxn ang="0">
                  <a:pos x="connsiteX3" y="connsiteY3"/>
                </a:cxn>
              </a:cxnLst>
              <a:rect l="l" t="t" r="r" b="b"/>
              <a:pathLst>
                <a:path w="146855" h="114816">
                  <a:moveTo>
                    <a:pt x="146855" y="114375"/>
                  </a:moveTo>
                  <a:cubicBezTo>
                    <a:pt x="76689" y="118957"/>
                    <a:pt x="22612" y="87630"/>
                    <a:pt x="4285" y="33180"/>
                  </a:cubicBezTo>
                  <a:cubicBezTo>
                    <a:pt x="-191" y="19861"/>
                    <a:pt x="-6105" y="5529"/>
                    <a:pt x="15420" y="894"/>
                  </a:cubicBezTo>
                  <a:cubicBezTo>
                    <a:pt x="61185" y="-8909"/>
                    <a:pt x="146909" y="64081"/>
                    <a:pt x="146855" y="1143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10844984" y="6446736"/>
              <a:ext cx="145628" cy="117366"/>
            </a:xfrm>
            <a:custGeom>
              <a:gdLst>
                <a:gd name="connsiteX0" fmla="*/ 10279 w 145628"/>
                <a:gd name="connsiteY0" fmla="*/ 13 h 117366"/>
                <a:gd name="connsiteX1" fmla="*/ 143048 w 145628"/>
                <a:gd name="connsiteY1" fmla="*/ 89200 h 117366"/>
                <a:gd name="connsiteX2" fmla="*/ 120937 w 145628"/>
                <a:gd name="connsiteY2" fmla="*/ 117330 h 117366"/>
                <a:gd name="connsiteX3" fmla="*/ 423 w 145628"/>
                <a:gd name="connsiteY3" fmla="*/ 20844 h 117366"/>
                <a:gd name="connsiteX4" fmla="*/ 10279 w 145628"/>
                <a:gd name="connsiteY4" fmla="*/ 13 h 1173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5628" h="117366">
                  <a:moveTo>
                    <a:pt x="10279" y="13"/>
                  </a:moveTo>
                  <a:cubicBezTo>
                    <a:pt x="64463" y="-893"/>
                    <a:pt x="129781" y="46311"/>
                    <a:pt x="143048" y="89200"/>
                  </a:cubicBezTo>
                  <a:cubicBezTo>
                    <a:pt x="149068" y="108752"/>
                    <a:pt x="145658" y="118023"/>
                    <a:pt x="120937" y="117330"/>
                  </a:cubicBezTo>
                  <a:cubicBezTo>
                    <a:pt x="55512" y="115519"/>
                    <a:pt x="28714" y="67142"/>
                    <a:pt x="423" y="20844"/>
                  </a:cubicBezTo>
                  <a:cubicBezTo>
                    <a:pt x="-2187" y="16582"/>
                    <a:pt x="8042" y="4488"/>
                    <a:pt x="10279" y="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29"/>
            <p:cNvSpPr/>
            <p:nvPr/>
          </p:nvSpPr>
          <p:spPr>
            <a:xfrm>
              <a:off x="9880259" y="6660527"/>
              <a:ext cx="135934" cy="103466"/>
            </a:xfrm>
            <a:custGeom>
              <a:gdLst>
                <a:gd name="connsiteX0" fmla="*/ 135935 w 135934"/>
                <a:gd name="connsiteY0" fmla="*/ 97736 h 103466"/>
                <a:gd name="connsiteX1" fmla="*/ 5990 w 135934"/>
                <a:gd name="connsiteY1" fmla="*/ 44191 h 103466"/>
                <a:gd name="connsiteX2" fmla="*/ 32576 w 135934"/>
                <a:gd name="connsiteY2" fmla="*/ 344 h 103466"/>
                <a:gd name="connsiteX3" fmla="*/ 135935 w 135934"/>
                <a:gd name="connsiteY3" fmla="*/ 97736 h 103466"/>
              </a:gdLst>
              <a:cxnLst>
                <a:cxn ang="0">
                  <a:pos x="connsiteX0" y="connsiteY0"/>
                </a:cxn>
                <a:cxn ang="0">
                  <a:pos x="connsiteX1" y="connsiteY1"/>
                </a:cxn>
                <a:cxn ang="0">
                  <a:pos x="connsiteX2" y="connsiteY2"/>
                </a:cxn>
                <a:cxn ang="0">
                  <a:pos x="connsiteX3" y="connsiteY3"/>
                </a:cxn>
              </a:cxnLst>
              <a:rect l="l" t="t" r="r" b="b"/>
              <a:pathLst>
                <a:path w="135934" h="103466">
                  <a:moveTo>
                    <a:pt x="135935" y="97736"/>
                  </a:moveTo>
                  <a:cubicBezTo>
                    <a:pt x="79567" y="114891"/>
                    <a:pt x="26822" y="92514"/>
                    <a:pt x="5990" y="44191"/>
                  </a:cubicBezTo>
                  <a:cubicBezTo>
                    <a:pt x="-6743" y="14676"/>
                    <a:pt x="237" y="3168"/>
                    <a:pt x="32576" y="344"/>
                  </a:cubicBezTo>
                  <a:cubicBezTo>
                    <a:pt x="83989" y="-4184"/>
                    <a:pt x="127783" y="36413"/>
                    <a:pt x="135935" y="977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30"/>
            <p:cNvSpPr/>
            <p:nvPr/>
          </p:nvSpPr>
          <p:spPr>
            <a:xfrm>
              <a:off x="10305186" y="6385725"/>
              <a:ext cx="137698" cy="109239"/>
            </a:xfrm>
            <a:custGeom>
              <a:gdLst>
                <a:gd name="connsiteX0" fmla="*/ 121086 w 137698"/>
                <a:gd name="connsiteY0" fmla="*/ 109240 h 109239"/>
                <a:gd name="connsiteX1" fmla="*/ 4035 w 137698"/>
                <a:gd name="connsiteY1" fmla="*/ 38487 h 109239"/>
                <a:gd name="connsiteX2" fmla="*/ 30141 w 137698"/>
                <a:gd name="connsiteY2" fmla="*/ 20 h 109239"/>
                <a:gd name="connsiteX3" fmla="*/ 137655 w 137698"/>
                <a:gd name="connsiteY3" fmla="*/ 88994 h 109239"/>
                <a:gd name="connsiteX4" fmla="*/ 121086 w 137698"/>
                <a:gd name="connsiteY4" fmla="*/ 109240 h 1092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7698" h="109239">
                  <a:moveTo>
                    <a:pt x="121086" y="109240"/>
                  </a:moveTo>
                  <a:cubicBezTo>
                    <a:pt x="61681" y="108068"/>
                    <a:pt x="17620" y="78392"/>
                    <a:pt x="4035" y="38487"/>
                  </a:cubicBezTo>
                  <a:cubicBezTo>
                    <a:pt x="-5449" y="10570"/>
                    <a:pt x="1211" y="713"/>
                    <a:pt x="30141" y="20"/>
                  </a:cubicBezTo>
                  <a:cubicBezTo>
                    <a:pt x="75800" y="-1098"/>
                    <a:pt x="132274" y="43815"/>
                    <a:pt x="137655" y="88994"/>
                  </a:cubicBezTo>
                  <a:cubicBezTo>
                    <a:pt x="138614" y="96719"/>
                    <a:pt x="123536" y="106363"/>
                    <a:pt x="121086" y="1092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31"/>
            <p:cNvSpPr/>
            <p:nvPr/>
          </p:nvSpPr>
          <p:spPr>
            <a:xfrm>
              <a:off x="9863484" y="6365679"/>
              <a:ext cx="136678" cy="110692"/>
            </a:xfrm>
            <a:custGeom>
              <a:gdLst>
                <a:gd name="connsiteX0" fmla="*/ 107370 w 136678"/>
                <a:gd name="connsiteY0" fmla="*/ 110692 h 110692"/>
                <a:gd name="connsiteX1" fmla="*/ 2361 w 136678"/>
                <a:gd name="connsiteY1" fmla="*/ 34665 h 110692"/>
                <a:gd name="connsiteX2" fmla="*/ 19462 w 136678"/>
                <a:gd name="connsiteY2" fmla="*/ 1473 h 110692"/>
                <a:gd name="connsiteX3" fmla="*/ 136673 w 136678"/>
                <a:gd name="connsiteY3" fmla="*/ 86504 h 110692"/>
                <a:gd name="connsiteX4" fmla="*/ 107370 w 136678"/>
                <a:gd name="connsiteY4" fmla="*/ 110692 h 1106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678" h="110692">
                  <a:moveTo>
                    <a:pt x="107370" y="110692"/>
                  </a:moveTo>
                  <a:cubicBezTo>
                    <a:pt x="55052" y="103766"/>
                    <a:pt x="14454" y="75210"/>
                    <a:pt x="2361" y="34665"/>
                  </a:cubicBezTo>
                  <a:cubicBezTo>
                    <a:pt x="-2754" y="17457"/>
                    <a:pt x="-623" y="5682"/>
                    <a:pt x="19462" y="1473"/>
                  </a:cubicBezTo>
                  <a:cubicBezTo>
                    <a:pt x="68265" y="-8863"/>
                    <a:pt x="134009" y="36850"/>
                    <a:pt x="136673" y="86504"/>
                  </a:cubicBezTo>
                  <a:cubicBezTo>
                    <a:pt x="137046" y="94016"/>
                    <a:pt x="117600" y="102594"/>
                    <a:pt x="107370" y="1106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32"/>
            <p:cNvSpPr/>
            <p:nvPr/>
          </p:nvSpPr>
          <p:spPr>
            <a:xfrm>
              <a:off x="10444907" y="6397728"/>
              <a:ext cx="138637" cy="110191"/>
            </a:xfrm>
            <a:custGeom>
              <a:gdLst>
                <a:gd name="connsiteX0" fmla="*/ 34376 w 138637"/>
                <a:gd name="connsiteY0" fmla="*/ 5 h 110191"/>
                <a:gd name="connsiteX1" fmla="*/ 138587 w 138637"/>
                <a:gd name="connsiteY1" fmla="*/ 89192 h 110191"/>
                <a:gd name="connsiteX2" fmla="*/ 121165 w 138637"/>
                <a:gd name="connsiteY2" fmla="*/ 109651 h 110191"/>
                <a:gd name="connsiteX3" fmla="*/ 7311 w 138637"/>
                <a:gd name="connsiteY3" fmla="*/ 42308 h 110191"/>
                <a:gd name="connsiteX4" fmla="*/ 34376 w 138637"/>
                <a:gd name="connsiteY4" fmla="*/ 5 h 110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637" h="110191">
                  <a:moveTo>
                    <a:pt x="34376" y="5"/>
                  </a:moveTo>
                  <a:cubicBezTo>
                    <a:pt x="79342" y="378"/>
                    <a:pt x="131767" y="44013"/>
                    <a:pt x="138587" y="89192"/>
                  </a:cubicBezTo>
                  <a:cubicBezTo>
                    <a:pt x="139493" y="95319"/>
                    <a:pt x="127984" y="108851"/>
                    <a:pt x="121165" y="109651"/>
                  </a:cubicBezTo>
                  <a:cubicBezTo>
                    <a:pt x="76305" y="114712"/>
                    <a:pt x="25638" y="83598"/>
                    <a:pt x="7311" y="42308"/>
                  </a:cubicBezTo>
                  <a:cubicBezTo>
                    <a:pt x="-7234" y="9489"/>
                    <a:pt x="-1001" y="-261"/>
                    <a:pt x="34376"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33"/>
            <p:cNvSpPr/>
            <p:nvPr/>
          </p:nvSpPr>
          <p:spPr>
            <a:xfrm>
              <a:off x="10219808" y="6243698"/>
              <a:ext cx="136582" cy="110081"/>
            </a:xfrm>
            <a:custGeom>
              <a:gdLst>
                <a:gd name="connsiteX0" fmla="*/ 108220 w 136582"/>
                <a:gd name="connsiteY0" fmla="*/ 110082 h 110081"/>
                <a:gd name="connsiteX1" fmla="*/ 67 w 136582"/>
                <a:gd name="connsiteY1" fmla="*/ 19456 h 110081"/>
                <a:gd name="connsiteX2" fmla="*/ 14824 w 136582"/>
                <a:gd name="connsiteY2" fmla="*/ 1662 h 110081"/>
                <a:gd name="connsiteX3" fmla="*/ 135605 w 136582"/>
                <a:gd name="connsiteY3" fmla="*/ 87013 h 110081"/>
                <a:gd name="connsiteX4" fmla="*/ 108220 w 136582"/>
                <a:gd name="connsiteY4" fmla="*/ 110082 h 1100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582" h="110081">
                  <a:moveTo>
                    <a:pt x="108220" y="110082"/>
                  </a:moveTo>
                  <a:cubicBezTo>
                    <a:pt x="58299" y="109336"/>
                    <a:pt x="9017" y="68205"/>
                    <a:pt x="67" y="19456"/>
                  </a:cubicBezTo>
                  <a:cubicBezTo>
                    <a:pt x="-892" y="14395"/>
                    <a:pt x="8698" y="2887"/>
                    <a:pt x="14824" y="1662"/>
                  </a:cubicBezTo>
                  <a:cubicBezTo>
                    <a:pt x="67409" y="-8940"/>
                    <a:pt x="124790" y="32563"/>
                    <a:pt x="135605" y="87013"/>
                  </a:cubicBezTo>
                  <a:cubicBezTo>
                    <a:pt x="141305" y="115409"/>
                    <a:pt x="120740" y="108537"/>
                    <a:pt x="108220" y="1100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34"/>
            <p:cNvSpPr/>
            <p:nvPr/>
          </p:nvSpPr>
          <p:spPr>
            <a:xfrm>
              <a:off x="11065816" y="6605462"/>
              <a:ext cx="146247" cy="114933"/>
            </a:xfrm>
            <a:custGeom>
              <a:gdLst>
                <a:gd name="connsiteX0" fmla="*/ 7299 w 146247"/>
                <a:gd name="connsiteY0" fmla="*/ 44380 h 114933"/>
                <a:gd name="connsiteX1" fmla="*/ 0 w 146247"/>
                <a:gd name="connsiteY1" fmla="*/ 0 h 114933"/>
                <a:gd name="connsiteX2" fmla="*/ 51253 w 146247"/>
                <a:gd name="connsiteY2" fmla="*/ 7033 h 114933"/>
                <a:gd name="connsiteX3" fmla="*/ 138575 w 146247"/>
                <a:gd name="connsiteY3" fmla="*/ 79703 h 114933"/>
                <a:gd name="connsiteX4" fmla="*/ 146247 w 146247"/>
                <a:gd name="connsiteY4" fmla="*/ 108899 h 114933"/>
                <a:gd name="connsiteX5" fmla="*/ 113854 w 146247"/>
                <a:gd name="connsiteY5" fmla="*/ 113641 h 114933"/>
                <a:gd name="connsiteX6" fmla="*/ 17688 w 146247"/>
                <a:gd name="connsiteY6" fmla="*/ 54077 h 114933"/>
                <a:gd name="connsiteX7" fmla="*/ 6287 w 146247"/>
                <a:gd name="connsiteY7" fmla="*/ 43368 h 114933"/>
                <a:gd name="connsiteX8" fmla="*/ 7299 w 146247"/>
                <a:gd name="connsiteY8" fmla="*/ 44380 h 1149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47" h="114933">
                  <a:moveTo>
                    <a:pt x="7299" y="44380"/>
                  </a:moveTo>
                  <a:cubicBezTo>
                    <a:pt x="4848" y="29569"/>
                    <a:pt x="2398" y="14758"/>
                    <a:pt x="0" y="0"/>
                  </a:cubicBezTo>
                  <a:cubicBezTo>
                    <a:pt x="17315" y="1971"/>
                    <a:pt x="38360" y="-1598"/>
                    <a:pt x="51253" y="7033"/>
                  </a:cubicBezTo>
                  <a:cubicBezTo>
                    <a:pt x="82580" y="28024"/>
                    <a:pt x="110817" y="53917"/>
                    <a:pt x="138575" y="79703"/>
                  </a:cubicBezTo>
                  <a:cubicBezTo>
                    <a:pt x="144809" y="85458"/>
                    <a:pt x="143850" y="98937"/>
                    <a:pt x="146247" y="108899"/>
                  </a:cubicBezTo>
                  <a:cubicBezTo>
                    <a:pt x="135272" y="110764"/>
                    <a:pt x="121526" y="117797"/>
                    <a:pt x="113854" y="113641"/>
                  </a:cubicBezTo>
                  <a:cubicBezTo>
                    <a:pt x="80769" y="95633"/>
                    <a:pt x="49442" y="74429"/>
                    <a:pt x="17688" y="54077"/>
                  </a:cubicBezTo>
                  <a:cubicBezTo>
                    <a:pt x="13373" y="51306"/>
                    <a:pt x="10070" y="46991"/>
                    <a:pt x="6287" y="43368"/>
                  </a:cubicBezTo>
                  <a:cubicBezTo>
                    <a:pt x="6180" y="43208"/>
                    <a:pt x="7299" y="44380"/>
                    <a:pt x="7299" y="443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35"/>
            <p:cNvSpPr/>
            <p:nvPr/>
          </p:nvSpPr>
          <p:spPr>
            <a:xfrm>
              <a:off x="9947491" y="6516542"/>
              <a:ext cx="138466" cy="102012"/>
            </a:xfrm>
            <a:custGeom>
              <a:gdLst>
                <a:gd name="connsiteX0" fmla="*/ 34339 w 138466"/>
                <a:gd name="connsiteY0" fmla="*/ 0 h 102012"/>
                <a:gd name="connsiteX1" fmla="*/ 135726 w 138466"/>
                <a:gd name="connsiteY1" fmla="*/ 68515 h 102012"/>
                <a:gd name="connsiteX2" fmla="*/ 117718 w 138466"/>
                <a:gd name="connsiteY2" fmla="*/ 100641 h 102012"/>
                <a:gd name="connsiteX3" fmla="*/ 827 w 138466"/>
                <a:gd name="connsiteY3" fmla="*/ 24348 h 102012"/>
                <a:gd name="connsiteX4" fmla="*/ 34339 w 138466"/>
                <a:gd name="connsiteY4" fmla="*/ 0 h 1020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466" h="102012">
                  <a:moveTo>
                    <a:pt x="34339" y="0"/>
                  </a:moveTo>
                  <a:cubicBezTo>
                    <a:pt x="83994" y="1172"/>
                    <a:pt x="120862" y="27704"/>
                    <a:pt x="135726" y="68515"/>
                  </a:cubicBezTo>
                  <a:cubicBezTo>
                    <a:pt x="142919" y="88334"/>
                    <a:pt x="135620" y="96646"/>
                    <a:pt x="117718" y="100641"/>
                  </a:cubicBezTo>
                  <a:cubicBezTo>
                    <a:pt x="74244" y="110231"/>
                    <a:pt x="8553" y="67876"/>
                    <a:pt x="827" y="24348"/>
                  </a:cubicBezTo>
                  <a:cubicBezTo>
                    <a:pt x="-4980" y="-8631"/>
                    <a:pt x="21233" y="3090"/>
                    <a:pt x="3433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36"/>
            <p:cNvSpPr/>
            <p:nvPr/>
          </p:nvSpPr>
          <p:spPr>
            <a:xfrm>
              <a:off x="9793302" y="6515858"/>
              <a:ext cx="135563" cy="99142"/>
            </a:xfrm>
            <a:custGeom>
              <a:gdLst>
                <a:gd name="connsiteX0" fmla="*/ 105575 w 135563"/>
                <a:gd name="connsiteY0" fmla="*/ 99142 h 99142"/>
                <a:gd name="connsiteX1" fmla="*/ 2216 w 135563"/>
                <a:gd name="connsiteY1" fmla="*/ 27910 h 99142"/>
                <a:gd name="connsiteX2" fmla="*/ 16814 w 135563"/>
                <a:gd name="connsiteY2" fmla="*/ 685 h 99142"/>
                <a:gd name="connsiteX3" fmla="*/ 124648 w 135563"/>
                <a:gd name="connsiteY3" fmla="*/ 47675 h 99142"/>
                <a:gd name="connsiteX4" fmla="*/ 134398 w 135563"/>
                <a:gd name="connsiteY4" fmla="*/ 87953 h 99142"/>
                <a:gd name="connsiteX5" fmla="*/ 105575 w 135563"/>
                <a:gd name="connsiteY5" fmla="*/ 99142 h 991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63" h="99142">
                  <a:moveTo>
                    <a:pt x="105575" y="99142"/>
                  </a:moveTo>
                  <a:cubicBezTo>
                    <a:pt x="52457" y="99355"/>
                    <a:pt x="14363" y="70372"/>
                    <a:pt x="2216" y="27910"/>
                  </a:cubicBezTo>
                  <a:cubicBezTo>
                    <a:pt x="-2046" y="12992"/>
                    <a:pt x="-1620" y="2230"/>
                    <a:pt x="16814" y="685"/>
                  </a:cubicBezTo>
                  <a:cubicBezTo>
                    <a:pt x="61141" y="-2992"/>
                    <a:pt x="100140" y="7504"/>
                    <a:pt x="124648" y="47675"/>
                  </a:cubicBezTo>
                  <a:cubicBezTo>
                    <a:pt x="131787" y="59343"/>
                    <a:pt x="138287" y="76872"/>
                    <a:pt x="134398" y="87953"/>
                  </a:cubicBezTo>
                  <a:cubicBezTo>
                    <a:pt x="131680" y="95785"/>
                    <a:pt x="110955" y="97330"/>
                    <a:pt x="105575" y="991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37"/>
            <p:cNvSpPr/>
            <p:nvPr/>
          </p:nvSpPr>
          <p:spPr>
            <a:xfrm>
              <a:off x="9933041" y="6224964"/>
              <a:ext cx="132807" cy="104666"/>
            </a:xfrm>
            <a:custGeom>
              <a:gdLst>
                <a:gd name="connsiteX0" fmla="*/ 132808 w 132807"/>
                <a:gd name="connsiteY0" fmla="*/ 99619 h 104666"/>
                <a:gd name="connsiteX1" fmla="*/ 3716 w 132807"/>
                <a:gd name="connsiteY1" fmla="*/ 37391 h 104666"/>
                <a:gd name="connsiteX2" fmla="*/ 28490 w 132807"/>
                <a:gd name="connsiteY2" fmla="*/ 150 h 104666"/>
                <a:gd name="connsiteX3" fmla="*/ 132808 w 132807"/>
                <a:gd name="connsiteY3" fmla="*/ 99619 h 104666"/>
              </a:gdLst>
              <a:cxnLst>
                <a:cxn ang="0">
                  <a:pos x="connsiteX0" y="connsiteY0"/>
                </a:cxn>
                <a:cxn ang="0">
                  <a:pos x="connsiteX1" y="connsiteY1"/>
                </a:cxn>
                <a:cxn ang="0">
                  <a:pos x="connsiteX2" y="connsiteY2"/>
                </a:cxn>
                <a:cxn ang="0">
                  <a:pos x="connsiteX3" y="connsiteY3"/>
                </a:cxn>
              </a:cxnLst>
              <a:rect l="l" t="t" r="r" b="b"/>
              <a:pathLst>
                <a:path w="132807" h="104666">
                  <a:moveTo>
                    <a:pt x="132808" y="99619"/>
                  </a:moveTo>
                  <a:cubicBezTo>
                    <a:pt x="75001" y="116402"/>
                    <a:pt x="20765" y="90242"/>
                    <a:pt x="3716" y="37391"/>
                  </a:cubicBezTo>
                  <a:cubicBezTo>
                    <a:pt x="-4968" y="10432"/>
                    <a:pt x="892" y="1588"/>
                    <a:pt x="28490" y="150"/>
                  </a:cubicBezTo>
                  <a:cubicBezTo>
                    <a:pt x="82673" y="-2781"/>
                    <a:pt x="124869" y="37497"/>
                    <a:pt x="132808" y="996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38"/>
            <p:cNvSpPr/>
            <p:nvPr/>
          </p:nvSpPr>
          <p:spPr>
            <a:xfrm>
              <a:off x="10493649" y="6270787"/>
              <a:ext cx="138807" cy="109065"/>
            </a:xfrm>
            <a:custGeom>
              <a:gdLst>
                <a:gd name="connsiteX0" fmla="*/ 138807 w 138807"/>
                <a:gd name="connsiteY0" fmla="*/ 106967 h 109065"/>
                <a:gd name="connsiteX1" fmla="*/ 1724 w 138807"/>
                <a:gd name="connsiteY1" fmla="*/ 22628 h 109065"/>
                <a:gd name="connsiteX2" fmla="*/ 22023 w 138807"/>
                <a:gd name="connsiteY2" fmla="*/ 198 h 109065"/>
                <a:gd name="connsiteX3" fmla="*/ 138807 w 138807"/>
                <a:gd name="connsiteY3" fmla="*/ 106967 h 109065"/>
              </a:gdLst>
              <a:cxnLst>
                <a:cxn ang="0">
                  <a:pos x="connsiteX0" y="connsiteY0"/>
                </a:cxn>
                <a:cxn ang="0">
                  <a:pos x="connsiteX1" y="connsiteY1"/>
                </a:cxn>
                <a:cxn ang="0">
                  <a:pos x="connsiteX2" y="connsiteY2"/>
                </a:cxn>
                <a:cxn ang="0">
                  <a:pos x="connsiteX3" y="connsiteY3"/>
                </a:cxn>
              </a:cxnLst>
              <a:rect l="l" t="t" r="r" b="b"/>
              <a:pathLst>
                <a:path w="138807" h="109065">
                  <a:moveTo>
                    <a:pt x="138807" y="106967"/>
                  </a:moveTo>
                  <a:cubicBezTo>
                    <a:pt x="65018" y="116983"/>
                    <a:pt x="24474" y="91516"/>
                    <a:pt x="1724" y="22628"/>
                  </a:cubicBezTo>
                  <a:cubicBezTo>
                    <a:pt x="-4776" y="2862"/>
                    <a:pt x="8224" y="1157"/>
                    <a:pt x="22023" y="198"/>
                  </a:cubicBezTo>
                  <a:cubicBezTo>
                    <a:pt x="75780" y="-3638"/>
                    <a:pt x="134012" y="48734"/>
                    <a:pt x="138807" y="106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39"/>
            <p:cNvSpPr/>
            <p:nvPr/>
          </p:nvSpPr>
          <p:spPr>
            <a:xfrm>
              <a:off x="10974232" y="6470439"/>
              <a:ext cx="143733" cy="115696"/>
            </a:xfrm>
            <a:custGeom>
              <a:gdLst>
                <a:gd name="connsiteX0" fmla="*/ 0 w 143733"/>
                <a:gd name="connsiteY0" fmla="*/ 3641 h 115696"/>
                <a:gd name="connsiteX1" fmla="*/ 108367 w 143733"/>
                <a:gd name="connsiteY1" fmla="*/ 44345 h 115696"/>
                <a:gd name="connsiteX2" fmla="*/ 138362 w 143733"/>
                <a:gd name="connsiteY2" fmla="*/ 86008 h 115696"/>
                <a:gd name="connsiteX3" fmla="*/ 142571 w 143733"/>
                <a:gd name="connsiteY3" fmla="*/ 108811 h 115696"/>
                <a:gd name="connsiteX4" fmla="*/ 120887 w 143733"/>
                <a:gd name="connsiteY4" fmla="*/ 115524 h 115696"/>
                <a:gd name="connsiteX5" fmla="*/ 0 w 143733"/>
                <a:gd name="connsiteY5" fmla="*/ 3641 h 1156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733" h="115694">
                  <a:moveTo>
                    <a:pt x="0" y="3641"/>
                  </a:moveTo>
                  <a:cubicBezTo>
                    <a:pt x="45499" y="-6961"/>
                    <a:pt x="81675" y="5292"/>
                    <a:pt x="108367" y="44345"/>
                  </a:cubicBezTo>
                  <a:cubicBezTo>
                    <a:pt x="118010" y="58463"/>
                    <a:pt x="129465" y="71463"/>
                    <a:pt x="138362" y="86008"/>
                  </a:cubicBezTo>
                  <a:cubicBezTo>
                    <a:pt x="142305" y="92454"/>
                    <a:pt x="145554" y="103430"/>
                    <a:pt x="142571" y="108811"/>
                  </a:cubicBezTo>
                  <a:cubicBezTo>
                    <a:pt x="139854" y="113712"/>
                    <a:pt x="128079" y="116429"/>
                    <a:pt x="120887" y="115524"/>
                  </a:cubicBezTo>
                  <a:cubicBezTo>
                    <a:pt x="57060" y="107692"/>
                    <a:pt x="18488" y="71783"/>
                    <a:pt x="0" y="36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任意多边形: 形状 40"/>
            <p:cNvSpPr/>
            <p:nvPr/>
          </p:nvSpPr>
          <p:spPr>
            <a:xfrm>
              <a:off x="9722682" y="6664965"/>
              <a:ext cx="135704" cy="100339"/>
            </a:xfrm>
            <a:custGeom>
              <a:gdLst>
                <a:gd name="connsiteX0" fmla="*/ 135704 w 135704"/>
                <a:gd name="connsiteY0" fmla="*/ 88823 h 100339"/>
                <a:gd name="connsiteX1" fmla="*/ 2351 w 135704"/>
                <a:gd name="connsiteY1" fmla="*/ 37623 h 100339"/>
                <a:gd name="connsiteX2" fmla="*/ 24248 w 135704"/>
                <a:gd name="connsiteY2" fmla="*/ 1235 h 100339"/>
                <a:gd name="connsiteX3" fmla="*/ 107254 w 135704"/>
                <a:gd name="connsiteY3" fmla="*/ 32668 h 100339"/>
                <a:gd name="connsiteX4" fmla="*/ 135704 w 135704"/>
                <a:gd name="connsiteY4" fmla="*/ 88823 h 1003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5704" h="100339">
                  <a:moveTo>
                    <a:pt x="135704" y="88823"/>
                  </a:moveTo>
                  <a:cubicBezTo>
                    <a:pt x="78004" y="116794"/>
                    <a:pt x="18440" y="91540"/>
                    <a:pt x="2351" y="37623"/>
                  </a:cubicBezTo>
                  <a:cubicBezTo>
                    <a:pt x="-4363" y="15193"/>
                    <a:pt x="3416" y="4325"/>
                    <a:pt x="24248" y="1235"/>
                  </a:cubicBezTo>
                  <a:cubicBezTo>
                    <a:pt x="57439" y="-3720"/>
                    <a:pt x="87008" y="6136"/>
                    <a:pt x="107254" y="32668"/>
                  </a:cubicBezTo>
                  <a:cubicBezTo>
                    <a:pt x="119774" y="49078"/>
                    <a:pt x="126434" y="70016"/>
                    <a:pt x="135704" y="888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41"/>
            <p:cNvSpPr/>
            <p:nvPr/>
          </p:nvSpPr>
          <p:spPr>
            <a:xfrm>
              <a:off x="10358379" y="6261086"/>
              <a:ext cx="138393" cy="106453"/>
            </a:xfrm>
            <a:custGeom>
              <a:gdLst>
                <a:gd name="connsiteX0" fmla="*/ 31238 w 138393"/>
                <a:gd name="connsiteY0" fmla="*/ 257 h 106453"/>
                <a:gd name="connsiteX1" fmla="*/ 136408 w 138393"/>
                <a:gd name="connsiteY1" fmla="*/ 78628 h 106453"/>
                <a:gd name="connsiteX2" fmla="*/ 115416 w 138393"/>
                <a:gd name="connsiteY2" fmla="*/ 106439 h 106453"/>
                <a:gd name="connsiteX3" fmla="*/ 2947 w 138393"/>
                <a:gd name="connsiteY3" fmla="*/ 26896 h 106453"/>
                <a:gd name="connsiteX4" fmla="*/ 31238 w 138393"/>
                <a:gd name="connsiteY4" fmla="*/ 257 h 1064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393" h="106453">
                  <a:moveTo>
                    <a:pt x="31238" y="257"/>
                  </a:moveTo>
                  <a:cubicBezTo>
                    <a:pt x="85528" y="3027"/>
                    <a:pt x="123461" y="32223"/>
                    <a:pt x="136408" y="78628"/>
                  </a:cubicBezTo>
                  <a:cubicBezTo>
                    <a:pt x="142268" y="99513"/>
                    <a:pt x="135129" y="106013"/>
                    <a:pt x="115416" y="106439"/>
                  </a:cubicBezTo>
                  <a:cubicBezTo>
                    <a:pt x="75032" y="107345"/>
                    <a:pt x="15254" y="65468"/>
                    <a:pt x="2947" y="26896"/>
                  </a:cubicBezTo>
                  <a:cubicBezTo>
                    <a:pt x="-4405" y="3720"/>
                    <a:pt x="923" y="-1289"/>
                    <a:pt x="31238" y="2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42"/>
            <p:cNvSpPr/>
            <p:nvPr/>
          </p:nvSpPr>
          <p:spPr>
            <a:xfrm>
              <a:off x="10630804" y="6290975"/>
              <a:ext cx="136764" cy="108161"/>
            </a:xfrm>
            <a:custGeom>
              <a:gdLst>
                <a:gd name="connsiteX0" fmla="*/ 1 w 136764"/>
                <a:gd name="connsiteY0" fmla="*/ 1162 h 108161"/>
                <a:gd name="connsiteX1" fmla="*/ 114921 w 136764"/>
                <a:gd name="connsiteY1" fmla="*/ 55292 h 108161"/>
                <a:gd name="connsiteX2" fmla="*/ 120728 w 136764"/>
                <a:gd name="connsiteY2" fmla="*/ 66640 h 108161"/>
                <a:gd name="connsiteX3" fmla="*/ 136765 w 136764"/>
                <a:gd name="connsiteY3" fmla="*/ 105266 h 108161"/>
                <a:gd name="connsiteX4" fmla="*/ 89987 w 136764"/>
                <a:gd name="connsiteY4" fmla="*/ 107451 h 108161"/>
                <a:gd name="connsiteX5" fmla="*/ 1 w 136764"/>
                <a:gd name="connsiteY5" fmla="*/ 1162 h 108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64" h="108161">
                  <a:moveTo>
                    <a:pt x="1" y="1162"/>
                  </a:moveTo>
                  <a:cubicBezTo>
                    <a:pt x="52426" y="-5072"/>
                    <a:pt x="91638" y="13895"/>
                    <a:pt x="114921" y="55292"/>
                  </a:cubicBezTo>
                  <a:cubicBezTo>
                    <a:pt x="116999" y="59021"/>
                    <a:pt x="119076" y="62751"/>
                    <a:pt x="120728" y="66640"/>
                  </a:cubicBezTo>
                  <a:cubicBezTo>
                    <a:pt x="126162" y="79480"/>
                    <a:pt x="131437" y="92373"/>
                    <a:pt x="136765" y="105266"/>
                  </a:cubicBezTo>
                  <a:cubicBezTo>
                    <a:pt x="121154" y="106172"/>
                    <a:pt x="105171" y="109635"/>
                    <a:pt x="89987" y="107451"/>
                  </a:cubicBezTo>
                  <a:cubicBezTo>
                    <a:pt x="41611" y="100525"/>
                    <a:pt x="-212" y="50710"/>
                    <a:pt x="1" y="11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43"/>
            <p:cNvSpPr/>
            <p:nvPr/>
          </p:nvSpPr>
          <p:spPr>
            <a:xfrm>
              <a:off x="10757821" y="6308586"/>
              <a:ext cx="139318" cy="112917"/>
            </a:xfrm>
            <a:custGeom>
              <a:gdLst>
                <a:gd name="connsiteX0" fmla="*/ 139319 w 139318"/>
                <a:gd name="connsiteY0" fmla="*/ 111577 h 112917"/>
                <a:gd name="connsiteX1" fmla="*/ 1223 w 139318"/>
                <a:gd name="connsiteY1" fmla="*/ 24948 h 112917"/>
                <a:gd name="connsiteX2" fmla="*/ 22428 w 139318"/>
                <a:gd name="connsiteY2" fmla="*/ 14 h 112917"/>
                <a:gd name="connsiteX3" fmla="*/ 139319 w 139318"/>
                <a:gd name="connsiteY3" fmla="*/ 111577 h 112917"/>
              </a:gdLst>
              <a:cxnLst>
                <a:cxn ang="0">
                  <a:pos x="connsiteX0" y="connsiteY0"/>
                </a:cxn>
                <a:cxn ang="0">
                  <a:pos x="connsiteX1" y="connsiteY1"/>
                </a:cxn>
                <a:cxn ang="0">
                  <a:pos x="connsiteX2" y="connsiteY2"/>
                </a:cxn>
                <a:cxn ang="0">
                  <a:pos x="connsiteX3" y="connsiteY3"/>
                </a:cxn>
              </a:cxnLst>
              <a:rect l="l" t="t" r="r" b="b"/>
              <a:pathLst>
                <a:path w="139318" h="112917">
                  <a:moveTo>
                    <a:pt x="139319" y="111577"/>
                  </a:moveTo>
                  <a:cubicBezTo>
                    <a:pt x="85615" y="121487"/>
                    <a:pt x="12731" y="74816"/>
                    <a:pt x="1223" y="24948"/>
                  </a:cubicBezTo>
                  <a:cubicBezTo>
                    <a:pt x="-2986" y="6727"/>
                    <a:pt x="3567" y="-359"/>
                    <a:pt x="22428" y="14"/>
                  </a:cubicBezTo>
                  <a:cubicBezTo>
                    <a:pt x="71710" y="1133"/>
                    <a:pt x="134737" y="59525"/>
                    <a:pt x="139319" y="1115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任意多边形: 形状 44"/>
            <p:cNvSpPr/>
            <p:nvPr/>
          </p:nvSpPr>
          <p:spPr>
            <a:xfrm>
              <a:off x="9712404" y="6364790"/>
              <a:ext cx="130475" cy="101892"/>
            </a:xfrm>
            <a:custGeom>
              <a:gdLst>
                <a:gd name="connsiteX0" fmla="*/ 97019 w 130475"/>
                <a:gd name="connsiteY0" fmla="*/ 101884 h 101892"/>
                <a:gd name="connsiteX1" fmla="*/ 2771 w 130475"/>
                <a:gd name="connsiteY1" fmla="*/ 37951 h 101892"/>
                <a:gd name="connsiteX2" fmla="*/ 29570 w 130475"/>
                <a:gd name="connsiteY2" fmla="*/ 71 h 101892"/>
                <a:gd name="connsiteX3" fmla="*/ 124777 w 130475"/>
                <a:gd name="connsiteY3" fmla="*/ 61127 h 101892"/>
                <a:gd name="connsiteX4" fmla="*/ 97019 w 130475"/>
                <a:gd name="connsiteY4" fmla="*/ 101884 h 1018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475" h="101892">
                  <a:moveTo>
                    <a:pt x="97019" y="101884"/>
                  </a:moveTo>
                  <a:cubicBezTo>
                    <a:pt x="52373" y="101405"/>
                    <a:pt x="14226" y="75512"/>
                    <a:pt x="2771" y="37951"/>
                  </a:cubicBezTo>
                  <a:cubicBezTo>
                    <a:pt x="-4901" y="12751"/>
                    <a:pt x="3144" y="1350"/>
                    <a:pt x="29570" y="71"/>
                  </a:cubicBezTo>
                  <a:cubicBezTo>
                    <a:pt x="64573" y="-1634"/>
                    <a:pt x="110179" y="27615"/>
                    <a:pt x="124777" y="61127"/>
                  </a:cubicBezTo>
                  <a:cubicBezTo>
                    <a:pt x="137457" y="90270"/>
                    <a:pt x="129305" y="102257"/>
                    <a:pt x="97019" y="1018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45"/>
            <p:cNvSpPr/>
            <p:nvPr/>
          </p:nvSpPr>
          <p:spPr>
            <a:xfrm>
              <a:off x="10081885" y="6237582"/>
              <a:ext cx="126001" cy="101146"/>
            </a:xfrm>
            <a:custGeom>
              <a:gdLst>
                <a:gd name="connsiteX0" fmla="*/ 0 w 126001"/>
                <a:gd name="connsiteY0" fmla="*/ 2876 h 101146"/>
                <a:gd name="connsiteX1" fmla="*/ 118116 w 126001"/>
                <a:gd name="connsiteY1" fmla="*/ 49174 h 101146"/>
                <a:gd name="connsiteX2" fmla="*/ 126002 w 126001"/>
                <a:gd name="connsiteY2" fmla="*/ 96857 h 101146"/>
                <a:gd name="connsiteX3" fmla="*/ 79970 w 126001"/>
                <a:gd name="connsiteY3" fmla="*/ 100214 h 101146"/>
                <a:gd name="connsiteX4" fmla="*/ 0 w 126001"/>
                <a:gd name="connsiteY4" fmla="*/ 2876 h 1011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001" h="101146">
                  <a:moveTo>
                    <a:pt x="0" y="2876"/>
                  </a:moveTo>
                  <a:cubicBezTo>
                    <a:pt x="50720" y="-6235"/>
                    <a:pt x="91957" y="5540"/>
                    <a:pt x="118116" y="49174"/>
                  </a:cubicBezTo>
                  <a:cubicBezTo>
                    <a:pt x="125842" y="62014"/>
                    <a:pt x="123657" y="80820"/>
                    <a:pt x="126002" y="96857"/>
                  </a:cubicBezTo>
                  <a:cubicBezTo>
                    <a:pt x="110604" y="98189"/>
                    <a:pt x="94461" y="103197"/>
                    <a:pt x="79970" y="100214"/>
                  </a:cubicBezTo>
                  <a:cubicBezTo>
                    <a:pt x="33938" y="90677"/>
                    <a:pt x="5274" y="54821"/>
                    <a:pt x="0" y="2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任意多边形: 形状 46"/>
            <p:cNvSpPr/>
            <p:nvPr/>
          </p:nvSpPr>
          <p:spPr>
            <a:xfrm>
              <a:off x="9635294" y="6515074"/>
              <a:ext cx="130868" cy="96261"/>
            </a:xfrm>
            <a:custGeom>
              <a:gdLst>
                <a:gd name="connsiteX0" fmla="*/ 130869 w 130868"/>
                <a:gd name="connsiteY0" fmla="*/ 90868 h 96261"/>
                <a:gd name="connsiteX1" fmla="*/ 6093 w 130868"/>
                <a:gd name="connsiteY1" fmla="*/ 45795 h 96261"/>
                <a:gd name="connsiteX2" fmla="*/ 33850 w 130868"/>
                <a:gd name="connsiteY2" fmla="*/ 30 h 96261"/>
                <a:gd name="connsiteX3" fmla="*/ 130869 w 130868"/>
                <a:gd name="connsiteY3" fmla="*/ 90868 h 96261"/>
              </a:gdLst>
              <a:cxnLst>
                <a:cxn ang="0">
                  <a:pos x="connsiteX0" y="connsiteY0"/>
                </a:cxn>
                <a:cxn ang="0">
                  <a:pos x="connsiteX1" y="connsiteY1"/>
                </a:cxn>
                <a:cxn ang="0">
                  <a:pos x="connsiteX2" y="connsiteY2"/>
                </a:cxn>
                <a:cxn ang="0">
                  <a:pos x="connsiteX3" y="connsiteY3"/>
                </a:cxn>
              </a:cxnLst>
              <a:rect l="l" t="t" r="r" b="b"/>
              <a:pathLst>
                <a:path w="130868" h="96261">
                  <a:moveTo>
                    <a:pt x="130869" y="90868"/>
                  </a:moveTo>
                  <a:cubicBezTo>
                    <a:pt x="74448" y="106158"/>
                    <a:pt x="26338" y="88257"/>
                    <a:pt x="6093" y="45795"/>
                  </a:cubicBezTo>
                  <a:cubicBezTo>
                    <a:pt x="-7706" y="16812"/>
                    <a:pt x="2097" y="-823"/>
                    <a:pt x="33850" y="30"/>
                  </a:cubicBezTo>
                  <a:cubicBezTo>
                    <a:pt x="90165" y="1521"/>
                    <a:pt x="114086" y="20488"/>
                    <a:pt x="130869" y="908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任意多边形: 形状 47"/>
            <p:cNvSpPr/>
            <p:nvPr/>
          </p:nvSpPr>
          <p:spPr>
            <a:xfrm>
              <a:off x="11191445" y="6627409"/>
              <a:ext cx="142997" cy="109994"/>
            </a:xfrm>
            <a:custGeom>
              <a:gdLst>
                <a:gd name="connsiteX0" fmla="*/ 136924 w 142997"/>
                <a:gd name="connsiteY0" fmla="*/ 70650 h 109994"/>
                <a:gd name="connsiteX1" fmla="*/ 142997 w 142997"/>
                <a:gd name="connsiteY1" fmla="*/ 107358 h 109994"/>
                <a:gd name="connsiteX2" fmla="*/ 0 w 142997"/>
                <a:gd name="connsiteY2" fmla="*/ 2348 h 109994"/>
                <a:gd name="connsiteX3" fmla="*/ 112682 w 142997"/>
                <a:gd name="connsiteY3" fmla="*/ 49978 h 109994"/>
                <a:gd name="connsiteX4" fmla="*/ 137456 w 142997"/>
                <a:gd name="connsiteY4" fmla="*/ 71396 h 109994"/>
                <a:gd name="connsiteX5" fmla="*/ 136924 w 142997"/>
                <a:gd name="connsiteY5" fmla="*/ 70650 h 1099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97" h="109994">
                  <a:moveTo>
                    <a:pt x="136924" y="70650"/>
                  </a:moveTo>
                  <a:cubicBezTo>
                    <a:pt x="138948" y="82957"/>
                    <a:pt x="140973" y="95317"/>
                    <a:pt x="142997" y="107358"/>
                  </a:cubicBezTo>
                  <a:cubicBezTo>
                    <a:pt x="78904" y="122809"/>
                    <a:pt x="6766" y="68092"/>
                    <a:pt x="0" y="2348"/>
                  </a:cubicBezTo>
                  <a:cubicBezTo>
                    <a:pt x="40704" y="-7348"/>
                    <a:pt x="89027" y="13856"/>
                    <a:pt x="112682" y="49978"/>
                  </a:cubicBezTo>
                  <a:cubicBezTo>
                    <a:pt x="118436" y="58769"/>
                    <a:pt x="129039" y="64363"/>
                    <a:pt x="137456" y="71396"/>
                  </a:cubicBezTo>
                  <a:cubicBezTo>
                    <a:pt x="137403" y="71396"/>
                    <a:pt x="136924" y="70650"/>
                    <a:pt x="136924" y="706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任意多边形: 形状 48"/>
            <p:cNvSpPr/>
            <p:nvPr/>
          </p:nvSpPr>
          <p:spPr>
            <a:xfrm>
              <a:off x="9630767" y="6212666"/>
              <a:ext cx="125859" cy="101927"/>
            </a:xfrm>
            <a:custGeom>
              <a:gdLst>
                <a:gd name="connsiteX0" fmla="*/ 125859 w 125859"/>
                <a:gd name="connsiteY0" fmla="*/ 97586 h 101927"/>
                <a:gd name="connsiteX1" fmla="*/ 3747 w 125859"/>
                <a:gd name="connsiteY1" fmla="*/ 40632 h 101927"/>
                <a:gd name="connsiteX2" fmla="*/ 30226 w 125859"/>
                <a:gd name="connsiteY2" fmla="*/ 301 h 101927"/>
                <a:gd name="connsiteX3" fmla="*/ 125859 w 125859"/>
                <a:gd name="connsiteY3" fmla="*/ 97586 h 101927"/>
              </a:gdLst>
              <a:cxnLst>
                <a:cxn ang="0">
                  <a:pos x="connsiteX0" y="connsiteY0"/>
                </a:cxn>
                <a:cxn ang="0">
                  <a:pos x="connsiteX1" y="connsiteY1"/>
                </a:cxn>
                <a:cxn ang="0">
                  <a:pos x="connsiteX2" y="connsiteY2"/>
                </a:cxn>
                <a:cxn ang="0">
                  <a:pos x="connsiteX3" y="connsiteY3"/>
                </a:cxn>
              </a:cxnLst>
              <a:rect l="l" t="t" r="r" b="b"/>
              <a:pathLst>
                <a:path w="125859" h="101927">
                  <a:moveTo>
                    <a:pt x="125859" y="97586"/>
                  </a:moveTo>
                  <a:cubicBezTo>
                    <a:pt x="70024" y="112184"/>
                    <a:pt x="20583" y="89168"/>
                    <a:pt x="3747" y="40632"/>
                  </a:cubicBezTo>
                  <a:cubicBezTo>
                    <a:pt x="-5470" y="14100"/>
                    <a:pt x="1935" y="2805"/>
                    <a:pt x="30226" y="301"/>
                  </a:cubicBezTo>
                  <a:cubicBezTo>
                    <a:pt x="79987" y="-4068"/>
                    <a:pt x="122982" y="39673"/>
                    <a:pt x="125859" y="975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任意多边形: 形状 49"/>
            <p:cNvSpPr/>
            <p:nvPr/>
          </p:nvSpPr>
          <p:spPr>
            <a:xfrm>
              <a:off x="10013856" y="6373978"/>
              <a:ext cx="134083" cy="100101"/>
            </a:xfrm>
            <a:custGeom>
              <a:gdLst>
                <a:gd name="connsiteX0" fmla="*/ 105804 w 134083"/>
                <a:gd name="connsiteY0" fmla="*/ 100102 h 100101"/>
                <a:gd name="connsiteX1" fmla="*/ 6387 w 134083"/>
                <a:gd name="connsiteY1" fmla="*/ 38193 h 100101"/>
                <a:gd name="connsiteX2" fmla="*/ 30096 w 134083"/>
                <a:gd name="connsiteY2" fmla="*/ 46 h 100101"/>
                <a:gd name="connsiteX3" fmla="*/ 128287 w 134083"/>
                <a:gd name="connsiteY3" fmla="*/ 56787 h 100101"/>
                <a:gd name="connsiteX4" fmla="*/ 133082 w 134083"/>
                <a:gd name="connsiteY4" fmla="*/ 92803 h 100101"/>
                <a:gd name="connsiteX5" fmla="*/ 105804 w 134083"/>
                <a:gd name="connsiteY5" fmla="*/ 100102 h 100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83" h="100101">
                  <a:moveTo>
                    <a:pt x="105804" y="100102"/>
                  </a:moveTo>
                  <a:cubicBezTo>
                    <a:pt x="59665" y="98184"/>
                    <a:pt x="26527" y="78098"/>
                    <a:pt x="6387" y="38193"/>
                  </a:cubicBezTo>
                  <a:cubicBezTo>
                    <a:pt x="-7092" y="11501"/>
                    <a:pt x="740" y="-859"/>
                    <a:pt x="30096" y="46"/>
                  </a:cubicBezTo>
                  <a:cubicBezTo>
                    <a:pt x="72558" y="1272"/>
                    <a:pt x="106603" y="20025"/>
                    <a:pt x="128287" y="56787"/>
                  </a:cubicBezTo>
                  <a:cubicBezTo>
                    <a:pt x="134094" y="66643"/>
                    <a:pt x="135213" y="81348"/>
                    <a:pt x="133082" y="92803"/>
                  </a:cubicBezTo>
                  <a:cubicBezTo>
                    <a:pt x="132336" y="96799"/>
                    <a:pt x="115340" y="97758"/>
                    <a:pt x="105804" y="1001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50"/>
            <p:cNvSpPr/>
            <p:nvPr/>
          </p:nvSpPr>
          <p:spPr>
            <a:xfrm>
              <a:off x="9478928" y="6520005"/>
              <a:ext cx="126502" cy="98907"/>
            </a:xfrm>
            <a:custGeom>
              <a:gdLst>
                <a:gd name="connsiteX0" fmla="*/ 34112 w 126502"/>
                <a:gd name="connsiteY0" fmla="*/ 0 h 98907"/>
                <a:gd name="connsiteX1" fmla="*/ 123725 w 126502"/>
                <a:gd name="connsiteY1" fmla="*/ 59671 h 98907"/>
                <a:gd name="connsiteX2" fmla="*/ 100496 w 126502"/>
                <a:gd name="connsiteY2" fmla="*/ 98084 h 98907"/>
                <a:gd name="connsiteX3" fmla="*/ 11096 w 126502"/>
                <a:gd name="connsiteY3" fmla="*/ 59778 h 98907"/>
                <a:gd name="connsiteX4" fmla="*/ 601 w 126502"/>
                <a:gd name="connsiteY4" fmla="*/ 15610 h 98907"/>
                <a:gd name="connsiteX5" fmla="*/ 34112 w 126502"/>
                <a:gd name="connsiteY5" fmla="*/ 0 h 98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02" h="98907">
                  <a:moveTo>
                    <a:pt x="34112" y="0"/>
                  </a:moveTo>
                  <a:cubicBezTo>
                    <a:pt x="73218" y="799"/>
                    <a:pt x="112431" y="25680"/>
                    <a:pt x="123725" y="59671"/>
                  </a:cubicBezTo>
                  <a:cubicBezTo>
                    <a:pt x="130918" y="81408"/>
                    <a:pt x="124471" y="95314"/>
                    <a:pt x="100496" y="98084"/>
                  </a:cubicBezTo>
                  <a:cubicBezTo>
                    <a:pt x="63415" y="102400"/>
                    <a:pt x="32301" y="89773"/>
                    <a:pt x="11096" y="59778"/>
                  </a:cubicBezTo>
                  <a:cubicBezTo>
                    <a:pt x="2732" y="47950"/>
                    <a:pt x="-1690" y="29622"/>
                    <a:pt x="601" y="15610"/>
                  </a:cubicBezTo>
                  <a:cubicBezTo>
                    <a:pt x="1773" y="8791"/>
                    <a:pt x="22338" y="5168"/>
                    <a:pt x="3411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51"/>
            <p:cNvSpPr/>
            <p:nvPr/>
          </p:nvSpPr>
          <p:spPr>
            <a:xfrm>
              <a:off x="9477068" y="6215084"/>
              <a:ext cx="127280" cy="99236"/>
            </a:xfrm>
            <a:custGeom>
              <a:gdLst>
                <a:gd name="connsiteX0" fmla="*/ 34268 w 127280"/>
                <a:gd name="connsiteY0" fmla="*/ 14 h 99236"/>
                <a:gd name="connsiteX1" fmla="*/ 123774 w 127280"/>
                <a:gd name="connsiteY1" fmla="*/ 61337 h 99236"/>
                <a:gd name="connsiteX2" fmla="*/ 100758 w 127280"/>
                <a:gd name="connsiteY2" fmla="*/ 98578 h 99236"/>
                <a:gd name="connsiteX3" fmla="*/ 4965 w 127280"/>
                <a:gd name="connsiteY3" fmla="*/ 41251 h 99236"/>
                <a:gd name="connsiteX4" fmla="*/ 34268 w 127280"/>
                <a:gd name="connsiteY4" fmla="*/ 14 h 992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278" h="99236">
                  <a:moveTo>
                    <a:pt x="34268" y="14"/>
                  </a:moveTo>
                  <a:cubicBezTo>
                    <a:pt x="75984" y="653"/>
                    <a:pt x="109443" y="24522"/>
                    <a:pt x="123774" y="61337"/>
                  </a:cubicBezTo>
                  <a:cubicBezTo>
                    <a:pt x="133204" y="85631"/>
                    <a:pt x="122975" y="95168"/>
                    <a:pt x="100758" y="98578"/>
                  </a:cubicBezTo>
                  <a:cubicBezTo>
                    <a:pt x="65595" y="103959"/>
                    <a:pt x="18338" y="75615"/>
                    <a:pt x="4965" y="41251"/>
                  </a:cubicBezTo>
                  <a:cubicBezTo>
                    <a:pt x="-6649" y="11256"/>
                    <a:pt x="1715" y="-466"/>
                    <a:pt x="34268" y="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52"/>
            <p:cNvSpPr/>
            <p:nvPr/>
          </p:nvSpPr>
          <p:spPr>
            <a:xfrm>
              <a:off x="10141788" y="6097642"/>
              <a:ext cx="125808" cy="106476"/>
            </a:xfrm>
            <a:custGeom>
              <a:gdLst>
                <a:gd name="connsiteX0" fmla="*/ 125770 w 125808"/>
                <a:gd name="connsiteY0" fmla="*/ 105628 h 106476"/>
                <a:gd name="connsiteX1" fmla="*/ 1100 w 125808"/>
                <a:gd name="connsiteY1" fmla="*/ 28428 h 106476"/>
                <a:gd name="connsiteX2" fmla="*/ 20866 w 125808"/>
                <a:gd name="connsiteY2" fmla="*/ 138 h 106476"/>
                <a:gd name="connsiteX3" fmla="*/ 125770 w 125808"/>
                <a:gd name="connsiteY3" fmla="*/ 105628 h 106476"/>
              </a:gdLst>
              <a:cxnLst>
                <a:cxn ang="0">
                  <a:pos x="connsiteX0" y="connsiteY0"/>
                </a:cxn>
                <a:cxn ang="0">
                  <a:pos x="connsiteX1" y="connsiteY1"/>
                </a:cxn>
                <a:cxn ang="0">
                  <a:pos x="connsiteX2" y="connsiteY2"/>
                </a:cxn>
                <a:cxn ang="0">
                  <a:pos x="connsiteX3" y="connsiteY3"/>
                </a:cxn>
              </a:cxnLst>
              <a:rect l="l" t="t" r="r" b="b"/>
              <a:pathLst>
                <a:path w="125806" h="106476">
                  <a:moveTo>
                    <a:pt x="125770" y="105628"/>
                  </a:moveTo>
                  <a:cubicBezTo>
                    <a:pt x="58853" y="112021"/>
                    <a:pt x="12022" y="81919"/>
                    <a:pt x="1100" y="28428"/>
                  </a:cubicBezTo>
                  <a:cubicBezTo>
                    <a:pt x="-2576" y="10527"/>
                    <a:pt x="2699" y="1310"/>
                    <a:pt x="20866" y="138"/>
                  </a:cubicBezTo>
                  <a:cubicBezTo>
                    <a:pt x="72226" y="-3112"/>
                    <a:pt x="127475" y="51551"/>
                    <a:pt x="125770" y="1056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53"/>
            <p:cNvSpPr/>
            <p:nvPr/>
          </p:nvSpPr>
          <p:spPr>
            <a:xfrm>
              <a:off x="10280724" y="6116053"/>
              <a:ext cx="127903" cy="107098"/>
            </a:xfrm>
            <a:custGeom>
              <a:gdLst>
                <a:gd name="connsiteX0" fmla="*/ 29456 w 127903"/>
                <a:gd name="connsiteY0" fmla="*/ 1 h 107098"/>
                <a:gd name="connsiteX1" fmla="*/ 127860 w 127903"/>
                <a:gd name="connsiteY1" fmla="*/ 86365 h 107098"/>
                <a:gd name="connsiteX2" fmla="*/ 109906 w 127903"/>
                <a:gd name="connsiteY2" fmla="*/ 106770 h 107098"/>
                <a:gd name="connsiteX3" fmla="*/ 1112 w 127903"/>
                <a:gd name="connsiteY3" fmla="*/ 24562 h 107098"/>
                <a:gd name="connsiteX4" fmla="*/ 29456 w 127903"/>
                <a:gd name="connsiteY4" fmla="*/ 1 h 1070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903" h="107098">
                  <a:moveTo>
                    <a:pt x="29456" y="1"/>
                  </a:moveTo>
                  <a:cubicBezTo>
                    <a:pt x="73357" y="587"/>
                    <a:pt x="121627" y="41611"/>
                    <a:pt x="127860" y="86365"/>
                  </a:cubicBezTo>
                  <a:cubicBezTo>
                    <a:pt x="128712" y="92491"/>
                    <a:pt x="116778" y="106130"/>
                    <a:pt x="109906" y="106770"/>
                  </a:cubicBezTo>
                  <a:cubicBezTo>
                    <a:pt x="63074" y="111192"/>
                    <a:pt x="10969" y="70275"/>
                    <a:pt x="1112" y="24562"/>
                  </a:cubicBezTo>
                  <a:cubicBezTo>
                    <a:pt x="-4641" y="-1916"/>
                    <a:pt x="12994" y="108"/>
                    <a:pt x="29456" y="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任意多边形: 形状 54"/>
            <p:cNvSpPr/>
            <p:nvPr/>
          </p:nvSpPr>
          <p:spPr>
            <a:xfrm>
              <a:off x="9396717" y="6371734"/>
              <a:ext cx="123011" cy="96744"/>
            </a:xfrm>
            <a:custGeom>
              <a:gdLst>
                <a:gd name="connsiteX0" fmla="*/ 52231 w 123011"/>
                <a:gd name="connsiteY0" fmla="*/ 0 h 96744"/>
                <a:gd name="connsiteX1" fmla="*/ 122877 w 123011"/>
                <a:gd name="connsiteY1" fmla="*/ 74056 h 96744"/>
                <a:gd name="connsiteX2" fmla="*/ 105295 w 123011"/>
                <a:gd name="connsiteY2" fmla="*/ 94568 h 96744"/>
                <a:gd name="connsiteX3" fmla="*/ 9609 w 123011"/>
                <a:gd name="connsiteY3" fmla="*/ 51253 h 96744"/>
                <a:gd name="connsiteX4" fmla="*/ 34969 w 123011"/>
                <a:gd name="connsiteY4" fmla="*/ 1545 h 96744"/>
                <a:gd name="connsiteX5" fmla="*/ 52231 w 123011"/>
                <a:gd name="connsiteY5" fmla="*/ 0 h 967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11" h="96744">
                  <a:moveTo>
                    <a:pt x="52231" y="0"/>
                  </a:moveTo>
                  <a:cubicBezTo>
                    <a:pt x="89578" y="480"/>
                    <a:pt x="125487" y="37774"/>
                    <a:pt x="122877" y="74056"/>
                  </a:cubicBezTo>
                  <a:cubicBezTo>
                    <a:pt x="122344" y="81515"/>
                    <a:pt x="112701" y="92597"/>
                    <a:pt x="105295" y="94568"/>
                  </a:cubicBezTo>
                  <a:cubicBezTo>
                    <a:pt x="70878" y="103732"/>
                    <a:pt x="27403" y="82953"/>
                    <a:pt x="9609" y="51253"/>
                  </a:cubicBezTo>
                  <a:cubicBezTo>
                    <a:pt x="-8506" y="18914"/>
                    <a:pt x="-1527" y="5115"/>
                    <a:pt x="34969" y="1545"/>
                  </a:cubicBezTo>
                  <a:cubicBezTo>
                    <a:pt x="41309" y="906"/>
                    <a:pt x="47702" y="426"/>
                    <a:pt x="522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55"/>
            <p:cNvSpPr/>
            <p:nvPr/>
          </p:nvSpPr>
          <p:spPr>
            <a:xfrm>
              <a:off x="9784622" y="6219306"/>
              <a:ext cx="130281" cy="101941"/>
            </a:xfrm>
            <a:custGeom>
              <a:gdLst>
                <a:gd name="connsiteX0" fmla="*/ 96567 w 130281"/>
                <a:gd name="connsiteY0" fmla="*/ 101921 h 101941"/>
                <a:gd name="connsiteX1" fmla="*/ 4290 w 130281"/>
                <a:gd name="connsiteY1" fmla="*/ 37934 h 101941"/>
                <a:gd name="connsiteX2" fmla="*/ 31088 w 130281"/>
                <a:gd name="connsiteY2" fmla="*/ 214 h 101941"/>
                <a:gd name="connsiteX3" fmla="*/ 122886 w 130281"/>
                <a:gd name="connsiteY3" fmla="*/ 61536 h 101941"/>
                <a:gd name="connsiteX4" fmla="*/ 96567 w 130281"/>
                <a:gd name="connsiteY4" fmla="*/ 101921 h 1019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281" h="101941">
                  <a:moveTo>
                    <a:pt x="96567" y="101921"/>
                  </a:moveTo>
                  <a:cubicBezTo>
                    <a:pt x="57461" y="101175"/>
                    <a:pt x="18302" y="74057"/>
                    <a:pt x="4290" y="37934"/>
                  </a:cubicBezTo>
                  <a:cubicBezTo>
                    <a:pt x="-6100" y="11242"/>
                    <a:pt x="2212" y="-1864"/>
                    <a:pt x="31088" y="214"/>
                  </a:cubicBezTo>
                  <a:cubicBezTo>
                    <a:pt x="72645" y="3251"/>
                    <a:pt x="103706" y="24988"/>
                    <a:pt x="122886" y="61536"/>
                  </a:cubicBezTo>
                  <a:cubicBezTo>
                    <a:pt x="138230" y="90786"/>
                    <a:pt x="129812" y="102507"/>
                    <a:pt x="96567" y="101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56"/>
            <p:cNvSpPr/>
            <p:nvPr/>
          </p:nvSpPr>
          <p:spPr>
            <a:xfrm>
              <a:off x="9561523" y="6678826"/>
              <a:ext cx="128484" cy="95589"/>
            </a:xfrm>
            <a:custGeom>
              <a:gdLst>
                <a:gd name="connsiteX0" fmla="*/ 0 w 128484"/>
                <a:gd name="connsiteY0" fmla="*/ 9537 h 95589"/>
                <a:gd name="connsiteX1" fmla="*/ 121739 w 128484"/>
                <a:gd name="connsiteY1" fmla="*/ 47044 h 95589"/>
                <a:gd name="connsiteX2" fmla="*/ 95580 w 128484"/>
                <a:gd name="connsiteY2" fmla="*/ 94994 h 95589"/>
                <a:gd name="connsiteX3" fmla="*/ 0 w 128484"/>
                <a:gd name="connsiteY3" fmla="*/ 9537 h 95589"/>
              </a:gdLst>
              <a:cxnLst>
                <a:cxn ang="0">
                  <a:pos x="connsiteX0" y="connsiteY0"/>
                </a:cxn>
                <a:cxn ang="0">
                  <a:pos x="connsiteX1" y="connsiteY1"/>
                </a:cxn>
                <a:cxn ang="0">
                  <a:pos x="connsiteX2" y="connsiteY2"/>
                </a:cxn>
                <a:cxn ang="0">
                  <a:pos x="connsiteX3" y="connsiteY3"/>
                </a:cxn>
              </a:cxnLst>
              <a:rect l="l" t="t" r="r" b="b"/>
              <a:pathLst>
                <a:path w="128484" h="95589">
                  <a:moveTo>
                    <a:pt x="0" y="9537"/>
                  </a:moveTo>
                  <a:cubicBezTo>
                    <a:pt x="51999" y="-11827"/>
                    <a:pt x="100215" y="3570"/>
                    <a:pt x="121739" y="47044"/>
                  </a:cubicBezTo>
                  <a:cubicBezTo>
                    <a:pt x="136124" y="76081"/>
                    <a:pt x="127547" y="91744"/>
                    <a:pt x="95580" y="94994"/>
                  </a:cubicBezTo>
                  <a:cubicBezTo>
                    <a:pt x="48270" y="99842"/>
                    <a:pt x="20405" y="75388"/>
                    <a:pt x="0" y="95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57"/>
            <p:cNvSpPr/>
            <p:nvPr/>
          </p:nvSpPr>
          <p:spPr>
            <a:xfrm>
              <a:off x="10544533" y="6149986"/>
              <a:ext cx="132303" cy="108046"/>
            </a:xfrm>
            <a:custGeom>
              <a:gdLst>
                <a:gd name="connsiteX0" fmla="*/ 132304 w 132303"/>
                <a:gd name="connsiteY0" fmla="*/ 106935 h 108046"/>
                <a:gd name="connsiteX1" fmla="*/ 1987 w 132303"/>
                <a:gd name="connsiteY1" fmla="*/ 28777 h 108046"/>
                <a:gd name="connsiteX2" fmla="*/ 22872 w 132303"/>
                <a:gd name="connsiteY2" fmla="*/ 7 h 108046"/>
                <a:gd name="connsiteX3" fmla="*/ 132304 w 132303"/>
                <a:gd name="connsiteY3" fmla="*/ 106935 h 108046"/>
              </a:gdLst>
              <a:cxnLst>
                <a:cxn ang="0">
                  <a:pos x="connsiteX0" y="connsiteY0"/>
                </a:cxn>
                <a:cxn ang="0">
                  <a:pos x="connsiteX1" y="connsiteY1"/>
                </a:cxn>
                <a:cxn ang="0">
                  <a:pos x="connsiteX2" y="connsiteY2"/>
                </a:cxn>
                <a:cxn ang="0">
                  <a:pos x="connsiteX3" y="connsiteY3"/>
                </a:cxn>
              </a:cxnLst>
              <a:rect l="l" t="t" r="r" b="b"/>
              <a:pathLst>
                <a:path w="132303" h="108046">
                  <a:moveTo>
                    <a:pt x="132304" y="106935"/>
                  </a:moveTo>
                  <a:cubicBezTo>
                    <a:pt x="79559" y="115193"/>
                    <a:pt x="16319" y="76300"/>
                    <a:pt x="1987" y="28777"/>
                  </a:cubicBezTo>
                  <a:cubicBezTo>
                    <a:pt x="-3714" y="9810"/>
                    <a:pt x="2733" y="273"/>
                    <a:pt x="22872" y="7"/>
                  </a:cubicBezTo>
                  <a:cubicBezTo>
                    <a:pt x="73325" y="-686"/>
                    <a:pt x="129960" y="53657"/>
                    <a:pt x="132304" y="1069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58"/>
            <p:cNvSpPr/>
            <p:nvPr/>
          </p:nvSpPr>
          <p:spPr>
            <a:xfrm>
              <a:off x="10887278" y="6331489"/>
              <a:ext cx="144440" cy="113932"/>
            </a:xfrm>
            <a:custGeom>
              <a:gdLst>
                <a:gd name="connsiteX0" fmla="*/ 144441 w 144440"/>
                <a:gd name="connsiteY0" fmla="*/ 108600 h 113932"/>
                <a:gd name="connsiteX1" fmla="*/ 1603 w 144440"/>
                <a:gd name="connsiteY1" fmla="*/ 25700 h 113932"/>
                <a:gd name="connsiteX2" fmla="*/ 21743 w 144440"/>
                <a:gd name="connsiteY2" fmla="*/ 1671 h 113932"/>
                <a:gd name="connsiteX3" fmla="*/ 98089 w 144440"/>
                <a:gd name="connsiteY3" fmla="*/ 42216 h 113932"/>
                <a:gd name="connsiteX4" fmla="*/ 144441 w 144440"/>
                <a:gd name="connsiteY4" fmla="*/ 108600 h 113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440" h="113932">
                  <a:moveTo>
                    <a:pt x="144441" y="108600"/>
                  </a:moveTo>
                  <a:cubicBezTo>
                    <a:pt x="90098" y="131509"/>
                    <a:pt x="16521" y="76260"/>
                    <a:pt x="1603" y="25700"/>
                  </a:cubicBezTo>
                  <a:cubicBezTo>
                    <a:pt x="-3884" y="7106"/>
                    <a:pt x="5173" y="-4509"/>
                    <a:pt x="21743" y="1671"/>
                  </a:cubicBezTo>
                  <a:cubicBezTo>
                    <a:pt x="48701" y="11688"/>
                    <a:pt x="76618" y="23888"/>
                    <a:pt x="98089" y="42216"/>
                  </a:cubicBezTo>
                  <a:cubicBezTo>
                    <a:pt x="117216" y="58625"/>
                    <a:pt x="128244" y="84518"/>
                    <a:pt x="144441" y="1086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59"/>
            <p:cNvSpPr/>
            <p:nvPr/>
          </p:nvSpPr>
          <p:spPr>
            <a:xfrm>
              <a:off x="11099594" y="6497180"/>
              <a:ext cx="137009" cy="112229"/>
            </a:xfrm>
            <a:custGeom>
              <a:gdLst>
                <a:gd name="connsiteX0" fmla="*/ 0 w 137009"/>
                <a:gd name="connsiteY0" fmla="*/ 1461 h 112229"/>
                <a:gd name="connsiteX1" fmla="*/ 136977 w 137009"/>
                <a:gd name="connsiteY1" fmla="*/ 92939 h 112229"/>
                <a:gd name="connsiteX2" fmla="*/ 121260 w 137009"/>
                <a:gd name="connsiteY2" fmla="*/ 112172 h 112229"/>
                <a:gd name="connsiteX3" fmla="*/ 0 w 137009"/>
                <a:gd name="connsiteY3" fmla="*/ 1461 h 112229"/>
              </a:gdLst>
              <a:cxnLst>
                <a:cxn ang="0">
                  <a:pos x="connsiteX0" y="connsiteY0"/>
                </a:cxn>
                <a:cxn ang="0">
                  <a:pos x="connsiteX1" y="connsiteY1"/>
                </a:cxn>
                <a:cxn ang="0">
                  <a:pos x="connsiteX2" y="connsiteY2"/>
                </a:cxn>
                <a:cxn ang="0">
                  <a:pos x="connsiteX3" y="connsiteY3"/>
                </a:cxn>
              </a:cxnLst>
              <a:rect l="l" t="t" r="r" b="b"/>
              <a:pathLst>
                <a:path w="137009" h="112229">
                  <a:moveTo>
                    <a:pt x="0" y="1461"/>
                  </a:moveTo>
                  <a:cubicBezTo>
                    <a:pt x="54396" y="-9354"/>
                    <a:pt x="130956" y="41739"/>
                    <a:pt x="136977" y="92939"/>
                  </a:cubicBezTo>
                  <a:cubicBezTo>
                    <a:pt x="137669" y="98959"/>
                    <a:pt x="127120" y="111853"/>
                    <a:pt x="121260" y="112172"/>
                  </a:cubicBezTo>
                  <a:cubicBezTo>
                    <a:pt x="77306" y="114410"/>
                    <a:pt x="6979" y="50210"/>
                    <a:pt x="0" y="1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任意多边形: 形状 60"/>
            <p:cNvSpPr/>
            <p:nvPr/>
          </p:nvSpPr>
          <p:spPr>
            <a:xfrm>
              <a:off x="9396535" y="6681934"/>
              <a:ext cx="122499" cy="92660"/>
            </a:xfrm>
            <a:custGeom>
              <a:gdLst>
                <a:gd name="connsiteX0" fmla="*/ 122046 w 122499"/>
                <a:gd name="connsiteY0" fmla="*/ 86132 h 92660"/>
                <a:gd name="connsiteX1" fmla="*/ 3344 w 122499"/>
                <a:gd name="connsiteY1" fmla="*/ 41326 h 92660"/>
                <a:gd name="connsiteX2" fmla="*/ 32487 w 122499"/>
                <a:gd name="connsiteY2" fmla="*/ 142 h 92660"/>
                <a:gd name="connsiteX3" fmla="*/ 122046 w 122499"/>
                <a:gd name="connsiteY3" fmla="*/ 86132 h 92660"/>
              </a:gdLst>
              <a:cxnLst>
                <a:cxn ang="0">
                  <a:pos x="connsiteX0" y="connsiteY0"/>
                </a:cxn>
                <a:cxn ang="0">
                  <a:pos x="connsiteX1" y="connsiteY1"/>
                </a:cxn>
                <a:cxn ang="0">
                  <a:pos x="connsiteX2" y="connsiteY2"/>
                </a:cxn>
                <a:cxn ang="0">
                  <a:pos x="connsiteX3" y="connsiteY3"/>
                </a:cxn>
              </a:cxnLst>
              <a:rect l="l" t="t" r="r" b="b"/>
              <a:pathLst>
                <a:path w="122499" h="92660">
                  <a:moveTo>
                    <a:pt x="122046" y="86132"/>
                  </a:moveTo>
                  <a:cubicBezTo>
                    <a:pt x="57527" y="102754"/>
                    <a:pt x="17409" y="87570"/>
                    <a:pt x="3344" y="41326"/>
                  </a:cubicBezTo>
                  <a:cubicBezTo>
                    <a:pt x="-5341" y="12715"/>
                    <a:pt x="2385" y="1740"/>
                    <a:pt x="32487" y="142"/>
                  </a:cubicBezTo>
                  <a:cubicBezTo>
                    <a:pt x="85924" y="-2682"/>
                    <a:pt x="127321" y="37063"/>
                    <a:pt x="122046" y="861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任意多边形: 形状 61"/>
            <p:cNvSpPr/>
            <p:nvPr/>
          </p:nvSpPr>
          <p:spPr>
            <a:xfrm>
              <a:off x="9922051" y="5943323"/>
              <a:ext cx="126414" cy="105920"/>
            </a:xfrm>
            <a:custGeom>
              <a:gdLst>
                <a:gd name="connsiteX0" fmla="*/ 101762 w 126414"/>
                <a:gd name="connsiteY0" fmla="*/ 105921 h 105920"/>
                <a:gd name="connsiteX1" fmla="*/ 2506 w 126414"/>
                <a:gd name="connsiteY1" fmla="*/ 30373 h 105920"/>
                <a:gd name="connsiteX2" fmla="*/ 24084 w 126414"/>
                <a:gd name="connsiteY2" fmla="*/ 5 h 105920"/>
                <a:gd name="connsiteX3" fmla="*/ 124512 w 126414"/>
                <a:gd name="connsiteY3" fmla="*/ 75233 h 105920"/>
                <a:gd name="connsiteX4" fmla="*/ 101762 w 126414"/>
                <a:gd name="connsiteY4" fmla="*/ 105921 h 1059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414" h="105920">
                  <a:moveTo>
                    <a:pt x="101762" y="105921"/>
                  </a:moveTo>
                  <a:cubicBezTo>
                    <a:pt x="64361" y="105868"/>
                    <a:pt x="13748" y="66815"/>
                    <a:pt x="2506" y="30373"/>
                  </a:cubicBezTo>
                  <a:cubicBezTo>
                    <a:pt x="-3781" y="9968"/>
                    <a:pt x="1174" y="-261"/>
                    <a:pt x="24084" y="5"/>
                  </a:cubicBezTo>
                  <a:cubicBezTo>
                    <a:pt x="70914" y="538"/>
                    <a:pt x="112471" y="31705"/>
                    <a:pt x="124512" y="75233"/>
                  </a:cubicBezTo>
                  <a:cubicBezTo>
                    <a:pt x="130319" y="96278"/>
                    <a:pt x="122860" y="105761"/>
                    <a:pt x="101762" y="105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任意多边形: 形状 62"/>
            <p:cNvSpPr/>
            <p:nvPr/>
          </p:nvSpPr>
          <p:spPr>
            <a:xfrm>
              <a:off x="10061838" y="5957668"/>
              <a:ext cx="126963" cy="105217"/>
            </a:xfrm>
            <a:custGeom>
              <a:gdLst>
                <a:gd name="connsiteX0" fmla="*/ 26867 w 126963"/>
                <a:gd name="connsiteY0" fmla="*/ 46 h 105217"/>
                <a:gd name="connsiteX1" fmla="*/ 124631 w 126963"/>
                <a:gd name="connsiteY1" fmla="*/ 73462 h 105217"/>
                <a:gd name="connsiteX2" fmla="*/ 100230 w 126963"/>
                <a:gd name="connsiteY2" fmla="*/ 105162 h 105217"/>
                <a:gd name="connsiteX3" fmla="*/ 2679 w 126963"/>
                <a:gd name="connsiteY3" fmla="*/ 30201 h 105217"/>
                <a:gd name="connsiteX4" fmla="*/ 26867 w 126963"/>
                <a:gd name="connsiteY4" fmla="*/ 46 h 1052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963" h="105217">
                  <a:moveTo>
                    <a:pt x="26867" y="46"/>
                  </a:moveTo>
                  <a:cubicBezTo>
                    <a:pt x="74337" y="1484"/>
                    <a:pt x="111738" y="30361"/>
                    <a:pt x="124631" y="73462"/>
                  </a:cubicBezTo>
                  <a:cubicBezTo>
                    <a:pt x="131717" y="97064"/>
                    <a:pt x="122394" y="106015"/>
                    <a:pt x="100230" y="105162"/>
                  </a:cubicBezTo>
                  <a:cubicBezTo>
                    <a:pt x="66026" y="103884"/>
                    <a:pt x="12855" y="62594"/>
                    <a:pt x="2679" y="30201"/>
                  </a:cubicBezTo>
                  <a:cubicBezTo>
                    <a:pt x="-4407" y="7611"/>
                    <a:pt x="2200" y="-700"/>
                    <a:pt x="26867" y="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63"/>
            <p:cNvSpPr/>
            <p:nvPr/>
          </p:nvSpPr>
          <p:spPr>
            <a:xfrm>
              <a:off x="10003887" y="6091861"/>
              <a:ext cx="121258" cy="99358"/>
            </a:xfrm>
            <a:custGeom>
              <a:gdLst>
                <a:gd name="connsiteX0" fmla="*/ 120408 w 121258"/>
                <a:gd name="connsiteY0" fmla="*/ 98302 h 99358"/>
                <a:gd name="connsiteX1" fmla="*/ 7992 w 121258"/>
                <a:gd name="connsiteY1" fmla="*/ 48115 h 99358"/>
                <a:gd name="connsiteX2" fmla="*/ 0 w 121258"/>
                <a:gd name="connsiteY2" fmla="*/ 3468 h 99358"/>
                <a:gd name="connsiteX3" fmla="*/ 45499 w 121258"/>
                <a:gd name="connsiteY3" fmla="*/ 1390 h 99358"/>
                <a:gd name="connsiteX4" fmla="*/ 120408 w 121258"/>
                <a:gd name="connsiteY4" fmla="*/ 98302 h 99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257" h="99358">
                  <a:moveTo>
                    <a:pt x="120408" y="98302"/>
                  </a:moveTo>
                  <a:cubicBezTo>
                    <a:pt x="71978" y="103204"/>
                    <a:pt x="31647" y="91802"/>
                    <a:pt x="7992" y="48115"/>
                  </a:cubicBezTo>
                  <a:cubicBezTo>
                    <a:pt x="1172" y="35488"/>
                    <a:pt x="2451" y="18492"/>
                    <a:pt x="0" y="3468"/>
                  </a:cubicBezTo>
                  <a:cubicBezTo>
                    <a:pt x="15237" y="2509"/>
                    <a:pt x="31487" y="-2339"/>
                    <a:pt x="45499" y="1390"/>
                  </a:cubicBezTo>
                  <a:cubicBezTo>
                    <a:pt x="95633" y="14710"/>
                    <a:pt x="126907" y="56000"/>
                    <a:pt x="120408" y="983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64"/>
            <p:cNvSpPr/>
            <p:nvPr/>
          </p:nvSpPr>
          <p:spPr>
            <a:xfrm>
              <a:off x="9314016" y="6531700"/>
              <a:ext cx="125359" cy="92361"/>
            </a:xfrm>
            <a:custGeom>
              <a:gdLst>
                <a:gd name="connsiteX0" fmla="*/ 36474 w 125359"/>
                <a:gd name="connsiteY0" fmla="*/ 27 h 92361"/>
                <a:gd name="connsiteX1" fmla="*/ 122198 w 125359"/>
                <a:gd name="connsiteY1" fmla="*/ 55542 h 92361"/>
                <a:gd name="connsiteX2" fmla="*/ 105895 w 125359"/>
                <a:gd name="connsiteY2" fmla="*/ 87828 h 92361"/>
                <a:gd name="connsiteX3" fmla="*/ 6585 w 125359"/>
                <a:gd name="connsiteY3" fmla="*/ 44673 h 92361"/>
                <a:gd name="connsiteX4" fmla="*/ 36474 w 125359"/>
                <a:gd name="connsiteY4" fmla="*/ 27 h 923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5359" h="92361">
                  <a:moveTo>
                    <a:pt x="36474" y="27"/>
                  </a:moveTo>
                  <a:cubicBezTo>
                    <a:pt x="72223" y="-932"/>
                    <a:pt x="110796" y="23948"/>
                    <a:pt x="122198" y="55542"/>
                  </a:cubicBezTo>
                  <a:cubicBezTo>
                    <a:pt x="128112" y="71898"/>
                    <a:pt x="127313" y="82394"/>
                    <a:pt x="105895" y="87828"/>
                  </a:cubicBezTo>
                  <a:cubicBezTo>
                    <a:pt x="56293" y="100349"/>
                    <a:pt x="23048" y="87242"/>
                    <a:pt x="6585" y="44673"/>
                  </a:cubicBezTo>
                  <a:cubicBezTo>
                    <a:pt x="-6894" y="9830"/>
                    <a:pt x="-980" y="1039"/>
                    <a:pt x="36474" y="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65"/>
            <p:cNvSpPr/>
            <p:nvPr/>
          </p:nvSpPr>
          <p:spPr>
            <a:xfrm>
              <a:off x="9557388" y="6068137"/>
              <a:ext cx="121190" cy="102900"/>
            </a:xfrm>
            <a:custGeom>
              <a:gdLst>
                <a:gd name="connsiteX0" fmla="*/ 92416 w 121190"/>
                <a:gd name="connsiteY0" fmla="*/ 102900 h 102900"/>
                <a:gd name="connsiteX1" fmla="*/ 33 w 121190"/>
                <a:gd name="connsiteY1" fmla="*/ 23570 h 102900"/>
                <a:gd name="connsiteX2" fmla="*/ 12766 w 121190"/>
                <a:gd name="connsiteY2" fmla="*/ 2951 h 102900"/>
                <a:gd name="connsiteX3" fmla="*/ 120494 w 121190"/>
                <a:gd name="connsiteY3" fmla="*/ 72585 h 102900"/>
                <a:gd name="connsiteX4" fmla="*/ 92416 w 121190"/>
                <a:gd name="connsiteY4" fmla="*/ 102900 h 102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190" h="102900">
                  <a:moveTo>
                    <a:pt x="92416" y="102900"/>
                  </a:moveTo>
                  <a:cubicBezTo>
                    <a:pt x="48089" y="101515"/>
                    <a:pt x="3602" y="63102"/>
                    <a:pt x="33" y="23570"/>
                  </a:cubicBezTo>
                  <a:cubicBezTo>
                    <a:pt x="-553" y="16910"/>
                    <a:pt x="6799" y="4656"/>
                    <a:pt x="12766" y="2951"/>
                  </a:cubicBezTo>
                  <a:cubicBezTo>
                    <a:pt x="59757" y="-10422"/>
                    <a:pt x="111543" y="23197"/>
                    <a:pt x="120494" y="72585"/>
                  </a:cubicBezTo>
                  <a:cubicBezTo>
                    <a:pt x="124809" y="96187"/>
                    <a:pt x="108293" y="101568"/>
                    <a:pt x="92416" y="1029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66"/>
            <p:cNvSpPr/>
            <p:nvPr/>
          </p:nvSpPr>
          <p:spPr>
            <a:xfrm>
              <a:off x="10675812" y="6171719"/>
              <a:ext cx="131341" cy="109691"/>
            </a:xfrm>
            <a:custGeom>
              <a:gdLst>
                <a:gd name="connsiteX0" fmla="*/ 131342 w 131341"/>
                <a:gd name="connsiteY0" fmla="*/ 108643 h 109691"/>
                <a:gd name="connsiteX1" fmla="*/ 2144 w 131341"/>
                <a:gd name="connsiteY1" fmla="*/ 26596 h 109691"/>
                <a:gd name="connsiteX2" fmla="*/ 19938 w 131341"/>
                <a:gd name="connsiteY2" fmla="*/ 10 h 109691"/>
                <a:gd name="connsiteX3" fmla="*/ 131342 w 131341"/>
                <a:gd name="connsiteY3" fmla="*/ 108643 h 109691"/>
              </a:gdLst>
              <a:cxnLst>
                <a:cxn ang="0">
                  <a:pos x="connsiteX0" y="connsiteY0"/>
                </a:cxn>
                <a:cxn ang="0">
                  <a:pos x="connsiteX1" y="connsiteY1"/>
                </a:cxn>
                <a:cxn ang="0">
                  <a:pos x="connsiteX2" y="connsiteY2"/>
                </a:cxn>
                <a:cxn ang="0">
                  <a:pos x="connsiteX3" y="connsiteY3"/>
                </a:cxn>
              </a:cxnLst>
              <a:rect l="l" t="t" r="r" b="b"/>
              <a:pathLst>
                <a:path w="131341" h="109691">
                  <a:moveTo>
                    <a:pt x="131342" y="108643"/>
                  </a:moveTo>
                  <a:cubicBezTo>
                    <a:pt x="72203" y="116422"/>
                    <a:pt x="16848" y="80086"/>
                    <a:pt x="2144" y="26596"/>
                  </a:cubicBezTo>
                  <a:cubicBezTo>
                    <a:pt x="-2598" y="9441"/>
                    <a:pt x="-627" y="-363"/>
                    <a:pt x="19938" y="10"/>
                  </a:cubicBezTo>
                  <a:cubicBezTo>
                    <a:pt x="67355" y="969"/>
                    <a:pt x="126334" y="57284"/>
                    <a:pt x="131342" y="1086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任意多边形: 形状 67"/>
            <p:cNvSpPr/>
            <p:nvPr/>
          </p:nvSpPr>
          <p:spPr>
            <a:xfrm>
              <a:off x="10335107" y="5993094"/>
              <a:ext cx="128938" cy="101539"/>
            </a:xfrm>
            <a:custGeom>
              <a:gdLst>
                <a:gd name="connsiteX0" fmla="*/ 128939 w 128938"/>
                <a:gd name="connsiteY0" fmla="*/ 98772 h 101539"/>
                <a:gd name="connsiteX1" fmla="*/ 7 w 128938"/>
                <a:gd name="connsiteY1" fmla="*/ 2979 h 101539"/>
                <a:gd name="connsiteX2" fmla="*/ 128939 w 128938"/>
                <a:gd name="connsiteY2" fmla="*/ 98772 h 101539"/>
              </a:gdLst>
              <a:cxnLst>
                <a:cxn ang="0">
                  <a:pos x="connsiteX0" y="connsiteY0"/>
                </a:cxn>
                <a:cxn ang="0">
                  <a:pos x="connsiteX1" y="connsiteY1"/>
                </a:cxn>
                <a:cxn ang="0">
                  <a:pos x="connsiteX2" y="connsiteY2"/>
                </a:cxn>
              </a:cxnLst>
              <a:rect l="l" t="t" r="r" b="b"/>
              <a:pathLst>
                <a:path w="128937" h="101539">
                  <a:moveTo>
                    <a:pt x="128939" y="98772"/>
                  </a:moveTo>
                  <a:cubicBezTo>
                    <a:pt x="58453" y="113263"/>
                    <a:pt x="-739" y="69309"/>
                    <a:pt x="7" y="2979"/>
                  </a:cubicBezTo>
                  <a:cubicBezTo>
                    <a:pt x="64473" y="-9754"/>
                    <a:pt x="101341" y="17630"/>
                    <a:pt x="128939" y="987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任意多边形: 形状 68"/>
            <p:cNvSpPr/>
            <p:nvPr/>
          </p:nvSpPr>
          <p:spPr>
            <a:xfrm>
              <a:off x="9705209" y="6070049"/>
              <a:ext cx="123128" cy="96838"/>
            </a:xfrm>
            <a:custGeom>
              <a:gdLst>
                <a:gd name="connsiteX0" fmla="*/ 123128 w 123128"/>
                <a:gd name="connsiteY0" fmla="*/ 92890 h 96838"/>
                <a:gd name="connsiteX1" fmla="*/ 2135 w 123128"/>
                <a:gd name="connsiteY1" fmla="*/ 33698 h 96838"/>
                <a:gd name="connsiteX2" fmla="*/ 23606 w 123128"/>
                <a:gd name="connsiteY2" fmla="*/ 933 h 96838"/>
                <a:gd name="connsiteX3" fmla="*/ 123128 w 123128"/>
                <a:gd name="connsiteY3" fmla="*/ 92890 h 96838"/>
              </a:gdLst>
              <a:cxnLst>
                <a:cxn ang="0">
                  <a:pos x="connsiteX0" y="connsiteY0"/>
                </a:cxn>
                <a:cxn ang="0">
                  <a:pos x="connsiteX1" y="connsiteY1"/>
                </a:cxn>
                <a:cxn ang="0">
                  <a:pos x="connsiteX2" y="connsiteY2"/>
                </a:cxn>
                <a:cxn ang="0">
                  <a:pos x="connsiteX3" y="connsiteY3"/>
                </a:cxn>
              </a:cxnLst>
              <a:rect l="l" t="t" r="r" b="b"/>
              <a:pathLst>
                <a:path w="123128" h="96838">
                  <a:moveTo>
                    <a:pt x="123128" y="92890"/>
                  </a:moveTo>
                  <a:cubicBezTo>
                    <a:pt x="65961" y="107008"/>
                    <a:pt x="16413" y="82341"/>
                    <a:pt x="2135" y="33698"/>
                  </a:cubicBezTo>
                  <a:cubicBezTo>
                    <a:pt x="-3992" y="12920"/>
                    <a:pt x="3040" y="3863"/>
                    <a:pt x="23606" y="933"/>
                  </a:cubicBezTo>
                  <a:cubicBezTo>
                    <a:pt x="75871" y="-6473"/>
                    <a:pt x="116628" y="30768"/>
                    <a:pt x="123128" y="928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任意多边形: 形状 69"/>
            <p:cNvSpPr/>
            <p:nvPr/>
          </p:nvSpPr>
          <p:spPr>
            <a:xfrm>
              <a:off x="9854820" y="6076769"/>
              <a:ext cx="127553" cy="103760"/>
            </a:xfrm>
            <a:custGeom>
              <a:gdLst>
                <a:gd name="connsiteX0" fmla="*/ 96055 w 127553"/>
                <a:gd name="connsiteY0" fmla="*/ 103698 h 103760"/>
                <a:gd name="connsiteX1" fmla="*/ 4631 w 127553"/>
                <a:gd name="connsiteY1" fmla="*/ 40405 h 103760"/>
                <a:gd name="connsiteX2" fmla="*/ 34253 w 127553"/>
                <a:gd name="connsiteY2" fmla="*/ 1139 h 103760"/>
                <a:gd name="connsiteX3" fmla="*/ 122055 w 127553"/>
                <a:gd name="connsiteY3" fmla="*/ 68588 h 103760"/>
                <a:gd name="connsiteX4" fmla="*/ 96055 w 127553"/>
                <a:gd name="connsiteY4" fmla="*/ 103698 h 1037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551" h="103760">
                  <a:moveTo>
                    <a:pt x="96055" y="103698"/>
                  </a:moveTo>
                  <a:cubicBezTo>
                    <a:pt x="53700" y="102313"/>
                    <a:pt x="19069" y="78338"/>
                    <a:pt x="4631" y="40405"/>
                  </a:cubicBezTo>
                  <a:cubicBezTo>
                    <a:pt x="-6877" y="10196"/>
                    <a:pt x="3086" y="-4349"/>
                    <a:pt x="34253" y="1139"/>
                  </a:cubicBezTo>
                  <a:cubicBezTo>
                    <a:pt x="74478" y="8225"/>
                    <a:pt x="104527" y="31827"/>
                    <a:pt x="122055" y="68588"/>
                  </a:cubicBezTo>
                  <a:cubicBezTo>
                    <a:pt x="134469" y="94534"/>
                    <a:pt x="125891" y="104657"/>
                    <a:pt x="96055" y="1036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70"/>
            <p:cNvSpPr/>
            <p:nvPr/>
          </p:nvSpPr>
          <p:spPr>
            <a:xfrm>
              <a:off x="11312225" y="6650976"/>
              <a:ext cx="153386" cy="116450"/>
            </a:xfrm>
            <a:custGeom>
              <a:gdLst>
                <a:gd name="connsiteX0" fmla="*/ 16623 w 153386"/>
                <a:gd name="connsiteY0" fmla="*/ 47829 h 116450"/>
                <a:gd name="connsiteX1" fmla="*/ 11827 w 153386"/>
                <a:gd name="connsiteY1" fmla="*/ 30940 h 116450"/>
                <a:gd name="connsiteX2" fmla="*/ 0 w 153386"/>
                <a:gd name="connsiteY2" fmla="*/ 6912 h 116450"/>
                <a:gd name="connsiteX3" fmla="*/ 31860 w 153386"/>
                <a:gd name="connsiteY3" fmla="*/ 1104 h 116450"/>
                <a:gd name="connsiteX4" fmla="*/ 107834 w 153386"/>
                <a:gd name="connsiteY4" fmla="*/ 49321 h 116450"/>
                <a:gd name="connsiteX5" fmla="*/ 153386 w 153386"/>
                <a:gd name="connsiteY5" fmla="*/ 116450 h 116450"/>
                <a:gd name="connsiteX6" fmla="*/ 42409 w 153386"/>
                <a:gd name="connsiteY6" fmla="*/ 74361 h 116450"/>
                <a:gd name="connsiteX7" fmla="*/ 16143 w 153386"/>
                <a:gd name="connsiteY7" fmla="*/ 47136 h 116450"/>
                <a:gd name="connsiteX8" fmla="*/ 16623 w 153386"/>
                <a:gd name="connsiteY8" fmla="*/ 47829 h 116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86" h="116450">
                  <a:moveTo>
                    <a:pt x="16623" y="47829"/>
                  </a:moveTo>
                  <a:cubicBezTo>
                    <a:pt x="15077" y="42181"/>
                    <a:pt x="14119" y="36268"/>
                    <a:pt x="11827" y="30940"/>
                  </a:cubicBezTo>
                  <a:cubicBezTo>
                    <a:pt x="8364" y="22735"/>
                    <a:pt x="3996" y="14903"/>
                    <a:pt x="0" y="6912"/>
                  </a:cubicBezTo>
                  <a:cubicBezTo>
                    <a:pt x="10816" y="4674"/>
                    <a:pt x="24242" y="-2785"/>
                    <a:pt x="31860" y="1104"/>
                  </a:cubicBezTo>
                  <a:cubicBezTo>
                    <a:pt x="58552" y="14743"/>
                    <a:pt x="85777" y="29501"/>
                    <a:pt x="107834" y="49321"/>
                  </a:cubicBezTo>
                  <a:cubicBezTo>
                    <a:pt x="125042" y="64771"/>
                    <a:pt x="134952" y="88426"/>
                    <a:pt x="153386" y="116450"/>
                  </a:cubicBezTo>
                  <a:cubicBezTo>
                    <a:pt x="105383" y="111815"/>
                    <a:pt x="68782" y="107873"/>
                    <a:pt x="42409" y="74361"/>
                  </a:cubicBezTo>
                  <a:cubicBezTo>
                    <a:pt x="34630" y="64505"/>
                    <a:pt x="24988" y="56193"/>
                    <a:pt x="16143" y="47136"/>
                  </a:cubicBezTo>
                  <a:cubicBezTo>
                    <a:pt x="16143" y="47083"/>
                    <a:pt x="16623" y="47829"/>
                    <a:pt x="16623" y="478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71"/>
            <p:cNvSpPr/>
            <p:nvPr/>
          </p:nvSpPr>
          <p:spPr>
            <a:xfrm>
              <a:off x="10415651" y="6131748"/>
              <a:ext cx="128003" cy="104579"/>
            </a:xfrm>
            <a:custGeom>
              <a:gdLst>
                <a:gd name="connsiteX0" fmla="*/ 127938 w 128003"/>
                <a:gd name="connsiteY0" fmla="*/ 104235 h 104579"/>
                <a:gd name="connsiteX1" fmla="*/ 4228 w 128003"/>
                <a:gd name="connsiteY1" fmla="*/ 35347 h 104579"/>
                <a:gd name="connsiteX2" fmla="*/ 2470 w 128003"/>
                <a:gd name="connsiteY2" fmla="*/ 6257 h 104579"/>
                <a:gd name="connsiteX3" fmla="*/ 31346 w 128003"/>
                <a:gd name="connsiteY3" fmla="*/ 663 h 104579"/>
                <a:gd name="connsiteX4" fmla="*/ 127938 w 128003"/>
                <a:gd name="connsiteY4" fmla="*/ 104235 h 1045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8003" h="104579">
                  <a:moveTo>
                    <a:pt x="127938" y="104235"/>
                  </a:moveTo>
                  <a:cubicBezTo>
                    <a:pt x="72583" y="107964"/>
                    <a:pt x="24420" y="81166"/>
                    <a:pt x="4228" y="35347"/>
                  </a:cubicBezTo>
                  <a:cubicBezTo>
                    <a:pt x="392" y="26609"/>
                    <a:pt x="-2112" y="11958"/>
                    <a:pt x="2470" y="6257"/>
                  </a:cubicBezTo>
                  <a:cubicBezTo>
                    <a:pt x="7265" y="290"/>
                    <a:pt x="21863" y="-988"/>
                    <a:pt x="31346" y="663"/>
                  </a:cubicBezTo>
                  <a:cubicBezTo>
                    <a:pt x="84571" y="9880"/>
                    <a:pt x="129963" y="58629"/>
                    <a:pt x="127938" y="1042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nvSpPr>
          <p:spPr>
            <a:xfrm>
              <a:off x="9557426" y="6365851"/>
              <a:ext cx="125370" cy="97820"/>
            </a:xfrm>
            <a:custGeom>
              <a:gdLst>
                <a:gd name="connsiteX0" fmla="*/ 92059 w 125370"/>
                <a:gd name="connsiteY0" fmla="*/ 97733 h 97820"/>
                <a:gd name="connsiteX1" fmla="*/ 2179 w 125370"/>
                <a:gd name="connsiteY1" fmla="*/ 35132 h 97820"/>
                <a:gd name="connsiteX2" fmla="*/ 25568 w 125370"/>
                <a:gd name="connsiteY2" fmla="*/ 341 h 97820"/>
                <a:gd name="connsiteX3" fmla="*/ 124291 w 125370"/>
                <a:gd name="connsiteY3" fmla="*/ 71840 h 97820"/>
                <a:gd name="connsiteX4" fmla="*/ 92059 w 125370"/>
                <a:gd name="connsiteY4" fmla="*/ 97733 h 978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5370" h="97820">
                  <a:moveTo>
                    <a:pt x="92059" y="97733"/>
                  </a:moveTo>
                  <a:cubicBezTo>
                    <a:pt x="49010" y="96880"/>
                    <a:pt x="12462" y="70561"/>
                    <a:pt x="2179" y="35132"/>
                  </a:cubicBezTo>
                  <a:cubicBezTo>
                    <a:pt x="-4001" y="13767"/>
                    <a:pt x="2712" y="2579"/>
                    <a:pt x="25568" y="341"/>
                  </a:cubicBezTo>
                  <a:cubicBezTo>
                    <a:pt x="67870" y="-3761"/>
                    <a:pt x="115500" y="29644"/>
                    <a:pt x="124291" y="71840"/>
                  </a:cubicBezTo>
                  <a:cubicBezTo>
                    <a:pt x="130631" y="102634"/>
                    <a:pt x="107615" y="97253"/>
                    <a:pt x="92059" y="977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nvSpPr>
          <p:spPr>
            <a:xfrm>
              <a:off x="9398516" y="6063669"/>
              <a:ext cx="124563" cy="96499"/>
            </a:xfrm>
            <a:custGeom>
              <a:gdLst>
                <a:gd name="connsiteX0" fmla="*/ 92680 w 124563"/>
                <a:gd name="connsiteY0" fmla="*/ 96500 h 96499"/>
                <a:gd name="connsiteX1" fmla="*/ 2641 w 124563"/>
                <a:gd name="connsiteY1" fmla="*/ 37148 h 96499"/>
                <a:gd name="connsiteX2" fmla="*/ 27042 w 124563"/>
                <a:gd name="connsiteY2" fmla="*/ 227 h 96499"/>
                <a:gd name="connsiteX3" fmla="*/ 120012 w 124563"/>
                <a:gd name="connsiteY3" fmla="*/ 57287 h 96499"/>
                <a:gd name="connsiteX4" fmla="*/ 92680 w 124563"/>
                <a:gd name="connsiteY4" fmla="*/ 96500 h 964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4561" h="96499">
                  <a:moveTo>
                    <a:pt x="92680" y="96500"/>
                  </a:moveTo>
                  <a:cubicBezTo>
                    <a:pt x="51017" y="96446"/>
                    <a:pt x="13776" y="71779"/>
                    <a:pt x="2641" y="37148"/>
                  </a:cubicBezTo>
                  <a:cubicBezTo>
                    <a:pt x="-4605" y="14559"/>
                    <a:pt x="2907" y="2411"/>
                    <a:pt x="27042" y="227"/>
                  </a:cubicBezTo>
                  <a:cubicBezTo>
                    <a:pt x="61353" y="-2810"/>
                    <a:pt x="107385" y="25054"/>
                    <a:pt x="120012" y="57287"/>
                  </a:cubicBezTo>
                  <a:cubicBezTo>
                    <a:pt x="130827" y="84725"/>
                    <a:pt x="122622" y="96553"/>
                    <a:pt x="92680" y="965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nvSpPr>
          <p:spPr>
            <a:xfrm>
              <a:off x="9630666" y="5922976"/>
              <a:ext cx="123315" cy="100263"/>
            </a:xfrm>
            <a:custGeom>
              <a:gdLst>
                <a:gd name="connsiteX0" fmla="*/ 94793 w 123315"/>
                <a:gd name="connsiteY0" fmla="*/ 100056 h 100263"/>
                <a:gd name="connsiteX1" fmla="*/ 1930 w 123315"/>
                <a:gd name="connsiteY1" fmla="*/ 32020 h 100263"/>
                <a:gd name="connsiteX2" fmla="*/ 26970 w 123315"/>
                <a:gd name="connsiteY2" fmla="*/ 0 h 100263"/>
                <a:gd name="connsiteX3" fmla="*/ 119993 w 123315"/>
                <a:gd name="connsiteY3" fmla="*/ 63987 h 100263"/>
                <a:gd name="connsiteX4" fmla="*/ 94793 w 123315"/>
                <a:gd name="connsiteY4" fmla="*/ 100056 h 1002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3315" h="100263">
                  <a:moveTo>
                    <a:pt x="94793" y="100056"/>
                  </a:moveTo>
                  <a:cubicBezTo>
                    <a:pt x="41249" y="95740"/>
                    <a:pt x="13704" y="75122"/>
                    <a:pt x="1930" y="32020"/>
                  </a:cubicBezTo>
                  <a:cubicBezTo>
                    <a:pt x="-4304" y="9164"/>
                    <a:pt x="4700" y="54"/>
                    <a:pt x="26970" y="0"/>
                  </a:cubicBezTo>
                  <a:cubicBezTo>
                    <a:pt x="60908" y="-106"/>
                    <a:pt x="109071" y="32872"/>
                    <a:pt x="119993" y="63987"/>
                  </a:cubicBezTo>
                  <a:cubicBezTo>
                    <a:pt x="128837" y="89240"/>
                    <a:pt x="119886" y="102080"/>
                    <a:pt x="94793" y="1000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nvSpPr>
          <p:spPr>
            <a:xfrm>
              <a:off x="11008643" y="6355897"/>
              <a:ext cx="136983" cy="114158"/>
            </a:xfrm>
            <a:custGeom>
              <a:gdLst>
                <a:gd name="connsiteX0" fmla="*/ 136983 w 136983"/>
                <a:gd name="connsiteY0" fmla="*/ 111044 h 114158"/>
                <a:gd name="connsiteX1" fmla="*/ 44600 w 136983"/>
                <a:gd name="connsiteY1" fmla="*/ 82967 h 114158"/>
                <a:gd name="connsiteX2" fmla="*/ 2777 w 136983"/>
                <a:gd name="connsiteY2" fmla="*/ 26599 h 114158"/>
                <a:gd name="connsiteX3" fmla="*/ 2137 w 136983"/>
                <a:gd name="connsiteY3" fmla="*/ 6460 h 114158"/>
                <a:gd name="connsiteX4" fmla="*/ 21371 w 136983"/>
                <a:gd name="connsiteY4" fmla="*/ 280 h 114158"/>
                <a:gd name="connsiteX5" fmla="*/ 136983 w 136983"/>
                <a:gd name="connsiteY5" fmla="*/ 111044 h 1141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983" h="114158">
                  <a:moveTo>
                    <a:pt x="136983" y="111044"/>
                  </a:moveTo>
                  <a:cubicBezTo>
                    <a:pt x="98250" y="119835"/>
                    <a:pt x="68149" y="109872"/>
                    <a:pt x="44600" y="82967"/>
                  </a:cubicBezTo>
                  <a:cubicBezTo>
                    <a:pt x="29203" y="65438"/>
                    <a:pt x="15670" y="46099"/>
                    <a:pt x="2777" y="26599"/>
                  </a:cubicBezTo>
                  <a:cubicBezTo>
                    <a:pt x="-526" y="21591"/>
                    <a:pt x="-1059" y="10989"/>
                    <a:pt x="2137" y="6460"/>
                  </a:cubicBezTo>
                  <a:cubicBezTo>
                    <a:pt x="5334" y="1985"/>
                    <a:pt x="15351" y="-945"/>
                    <a:pt x="21371" y="280"/>
                  </a:cubicBezTo>
                  <a:cubicBezTo>
                    <a:pt x="80775" y="12907"/>
                    <a:pt x="117697" y="50041"/>
                    <a:pt x="136983" y="1110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nvSpPr>
          <p:spPr>
            <a:xfrm>
              <a:off x="9156791" y="6223793"/>
              <a:ext cx="122045" cy="91267"/>
            </a:xfrm>
            <a:custGeom>
              <a:gdLst>
                <a:gd name="connsiteX0" fmla="*/ 34666 w 122045"/>
                <a:gd name="connsiteY0" fmla="*/ 42 h 91267"/>
                <a:gd name="connsiteX1" fmla="*/ 118631 w 122045"/>
                <a:gd name="connsiteY1" fmla="*/ 53267 h 91267"/>
                <a:gd name="connsiteX2" fmla="*/ 101050 w 122045"/>
                <a:gd name="connsiteY2" fmla="*/ 88004 h 91267"/>
                <a:gd name="connsiteX3" fmla="*/ 3924 w 122045"/>
                <a:gd name="connsiteY3" fmla="*/ 39308 h 91267"/>
                <a:gd name="connsiteX4" fmla="*/ 34666 w 122045"/>
                <a:gd name="connsiteY4" fmla="*/ 42 h 91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2044" h="91267">
                  <a:moveTo>
                    <a:pt x="34666" y="42"/>
                  </a:moveTo>
                  <a:cubicBezTo>
                    <a:pt x="74251" y="841"/>
                    <a:pt x="107017" y="21673"/>
                    <a:pt x="118631" y="53267"/>
                  </a:cubicBezTo>
                  <a:cubicBezTo>
                    <a:pt x="125237" y="71275"/>
                    <a:pt x="123693" y="82676"/>
                    <a:pt x="101050" y="88004"/>
                  </a:cubicBezTo>
                  <a:cubicBezTo>
                    <a:pt x="53526" y="99139"/>
                    <a:pt x="15965" y="81504"/>
                    <a:pt x="3924" y="39308"/>
                  </a:cubicBezTo>
                  <a:cubicBezTo>
                    <a:pt x="-5346" y="6968"/>
                    <a:pt x="621" y="-650"/>
                    <a:pt x="34666" y="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nvSpPr>
          <p:spPr>
            <a:xfrm>
              <a:off x="10470206" y="6015311"/>
              <a:ext cx="122966" cy="106115"/>
            </a:xfrm>
            <a:custGeom>
              <a:gdLst>
                <a:gd name="connsiteX0" fmla="*/ 73 w 122966"/>
                <a:gd name="connsiteY0" fmla="*/ 741 h 106115"/>
                <a:gd name="connsiteX1" fmla="*/ 122931 w 122966"/>
                <a:gd name="connsiteY1" fmla="*/ 85186 h 106115"/>
                <a:gd name="connsiteX2" fmla="*/ 107321 w 122966"/>
                <a:gd name="connsiteY2" fmla="*/ 105325 h 106115"/>
                <a:gd name="connsiteX3" fmla="*/ 73 w 122966"/>
                <a:gd name="connsiteY3" fmla="*/ 741 h 106115"/>
              </a:gdLst>
              <a:cxnLst>
                <a:cxn ang="0">
                  <a:pos x="connsiteX0" y="connsiteY0"/>
                </a:cxn>
                <a:cxn ang="0">
                  <a:pos x="connsiteX1" y="connsiteY1"/>
                </a:cxn>
                <a:cxn ang="0">
                  <a:pos x="connsiteX2" y="connsiteY2"/>
                </a:cxn>
                <a:cxn ang="0">
                  <a:pos x="connsiteX3" y="connsiteY3"/>
                </a:cxn>
              </a:cxnLst>
              <a:rect l="l" t="t" r="r" b="b"/>
              <a:pathLst>
                <a:path w="122966" h="106115">
                  <a:moveTo>
                    <a:pt x="73" y="741"/>
                  </a:moveTo>
                  <a:cubicBezTo>
                    <a:pt x="47330" y="-6611"/>
                    <a:pt x="118030" y="42138"/>
                    <a:pt x="122931" y="85186"/>
                  </a:cubicBezTo>
                  <a:cubicBezTo>
                    <a:pt x="123624" y="91526"/>
                    <a:pt x="113768" y="104260"/>
                    <a:pt x="107321" y="105325"/>
                  </a:cubicBezTo>
                  <a:cubicBezTo>
                    <a:pt x="57133" y="113583"/>
                    <a:pt x="-2378" y="55617"/>
                    <a:pt x="73" y="7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78"/>
            <p:cNvSpPr/>
            <p:nvPr/>
          </p:nvSpPr>
          <p:spPr>
            <a:xfrm>
              <a:off x="10199833" y="5972575"/>
              <a:ext cx="126159" cy="103734"/>
            </a:xfrm>
            <a:custGeom>
              <a:gdLst>
                <a:gd name="connsiteX0" fmla="*/ 111998 w 126159"/>
                <a:gd name="connsiteY0" fmla="*/ 103735 h 103734"/>
                <a:gd name="connsiteX1" fmla="*/ 3525 w 126159"/>
                <a:gd name="connsiteY1" fmla="*/ 32502 h 103734"/>
                <a:gd name="connsiteX2" fmla="*/ 25209 w 126159"/>
                <a:gd name="connsiteY2" fmla="*/ 3 h 103734"/>
                <a:gd name="connsiteX3" fmla="*/ 126117 w 126159"/>
                <a:gd name="connsiteY3" fmla="*/ 84821 h 103734"/>
                <a:gd name="connsiteX4" fmla="*/ 111998 w 126159"/>
                <a:gd name="connsiteY4" fmla="*/ 103735 h 103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159" h="103734">
                  <a:moveTo>
                    <a:pt x="111998" y="103735"/>
                  </a:moveTo>
                  <a:cubicBezTo>
                    <a:pt x="61278" y="101816"/>
                    <a:pt x="17377" y="69850"/>
                    <a:pt x="3525" y="32502"/>
                  </a:cubicBezTo>
                  <a:cubicBezTo>
                    <a:pt x="-4520" y="10819"/>
                    <a:pt x="595" y="-210"/>
                    <a:pt x="25209" y="3"/>
                  </a:cubicBezTo>
                  <a:cubicBezTo>
                    <a:pt x="67938" y="323"/>
                    <a:pt x="120629" y="42838"/>
                    <a:pt x="126117" y="84821"/>
                  </a:cubicBezTo>
                  <a:cubicBezTo>
                    <a:pt x="126969" y="91747"/>
                    <a:pt x="114662" y="100378"/>
                    <a:pt x="111998" y="1037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79"/>
            <p:cNvSpPr/>
            <p:nvPr/>
          </p:nvSpPr>
          <p:spPr>
            <a:xfrm>
              <a:off x="9054957" y="6709435"/>
              <a:ext cx="116105" cy="87986"/>
            </a:xfrm>
            <a:custGeom>
              <a:gdLst>
                <a:gd name="connsiteX0" fmla="*/ 95157 w 116105"/>
                <a:gd name="connsiteY0" fmla="*/ 87987 h 87986"/>
                <a:gd name="connsiteX1" fmla="*/ 323 w 116105"/>
                <a:gd name="connsiteY1" fmla="*/ 30127 h 87986"/>
                <a:gd name="connsiteX2" fmla="*/ 5064 w 116105"/>
                <a:gd name="connsiteY2" fmla="*/ 8443 h 87986"/>
                <a:gd name="connsiteX3" fmla="*/ 75284 w 116105"/>
                <a:gd name="connsiteY3" fmla="*/ 4075 h 87986"/>
                <a:gd name="connsiteX4" fmla="*/ 115988 w 116105"/>
                <a:gd name="connsiteY4" fmla="*/ 67848 h 87986"/>
                <a:gd name="connsiteX5" fmla="*/ 95157 w 116105"/>
                <a:gd name="connsiteY5" fmla="*/ 87987 h 87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05" h="87986">
                  <a:moveTo>
                    <a:pt x="95157" y="87987"/>
                  </a:moveTo>
                  <a:cubicBezTo>
                    <a:pt x="40920" y="87987"/>
                    <a:pt x="7302" y="64918"/>
                    <a:pt x="323" y="30127"/>
                  </a:cubicBezTo>
                  <a:cubicBezTo>
                    <a:pt x="-1063" y="23148"/>
                    <a:pt x="2294" y="8870"/>
                    <a:pt x="5064" y="8443"/>
                  </a:cubicBezTo>
                  <a:cubicBezTo>
                    <a:pt x="28720" y="4767"/>
                    <a:pt x="58076" y="-5729"/>
                    <a:pt x="75284" y="4075"/>
                  </a:cubicBezTo>
                  <a:cubicBezTo>
                    <a:pt x="94997" y="15316"/>
                    <a:pt x="105653" y="44565"/>
                    <a:pt x="115988" y="67848"/>
                  </a:cubicBezTo>
                  <a:cubicBezTo>
                    <a:pt x="117800" y="71844"/>
                    <a:pt x="98087" y="85270"/>
                    <a:pt x="95157" y="87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80"/>
            <p:cNvSpPr/>
            <p:nvPr/>
          </p:nvSpPr>
          <p:spPr>
            <a:xfrm>
              <a:off x="9234435" y="6378658"/>
              <a:ext cx="120585" cy="92693"/>
            </a:xfrm>
            <a:custGeom>
              <a:gdLst>
                <a:gd name="connsiteX0" fmla="*/ 35234 w 120585"/>
                <a:gd name="connsiteY0" fmla="*/ 55 h 92693"/>
                <a:gd name="connsiteX1" fmla="*/ 114138 w 120585"/>
                <a:gd name="connsiteY1" fmla="*/ 48005 h 92693"/>
                <a:gd name="connsiteX2" fmla="*/ 88884 w 120585"/>
                <a:gd name="connsiteY2" fmla="*/ 91852 h 92693"/>
                <a:gd name="connsiteX3" fmla="*/ 7529 w 120585"/>
                <a:gd name="connsiteY3" fmla="*/ 46140 h 92693"/>
                <a:gd name="connsiteX4" fmla="*/ 35234 w 120585"/>
                <a:gd name="connsiteY4" fmla="*/ 55 h 926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0585" h="92693">
                  <a:moveTo>
                    <a:pt x="35234" y="55"/>
                  </a:moveTo>
                  <a:cubicBezTo>
                    <a:pt x="71835" y="-1064"/>
                    <a:pt x="98527" y="14973"/>
                    <a:pt x="114138" y="48005"/>
                  </a:cubicBezTo>
                  <a:cubicBezTo>
                    <a:pt x="127617" y="76562"/>
                    <a:pt x="120318" y="88442"/>
                    <a:pt x="88884" y="91852"/>
                  </a:cubicBezTo>
                  <a:cubicBezTo>
                    <a:pt x="48074" y="96327"/>
                    <a:pt x="24738" y="83221"/>
                    <a:pt x="7529" y="46140"/>
                  </a:cubicBezTo>
                  <a:cubicBezTo>
                    <a:pt x="-7815" y="13108"/>
                    <a:pt x="-249" y="481"/>
                    <a:pt x="35234" y="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81"/>
            <p:cNvSpPr/>
            <p:nvPr/>
          </p:nvSpPr>
          <p:spPr>
            <a:xfrm>
              <a:off x="9228774" y="6693613"/>
              <a:ext cx="118737" cy="97415"/>
            </a:xfrm>
            <a:custGeom>
              <a:gdLst>
                <a:gd name="connsiteX0" fmla="*/ 84049 w 118737"/>
                <a:gd name="connsiteY0" fmla="*/ 97415 h 97415"/>
                <a:gd name="connsiteX1" fmla="*/ 350 w 118737"/>
                <a:gd name="connsiteY1" fmla="*/ 35240 h 97415"/>
                <a:gd name="connsiteX2" fmla="*/ 12551 w 118737"/>
                <a:gd name="connsiteY2" fmla="*/ 5245 h 97415"/>
                <a:gd name="connsiteX3" fmla="*/ 118680 w 118737"/>
                <a:gd name="connsiteY3" fmla="*/ 71416 h 97415"/>
                <a:gd name="connsiteX4" fmla="*/ 84049 w 118737"/>
                <a:gd name="connsiteY4" fmla="*/ 97415 h 974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8737" h="97415">
                  <a:moveTo>
                    <a:pt x="84049" y="97415"/>
                  </a:moveTo>
                  <a:cubicBezTo>
                    <a:pt x="42226" y="92460"/>
                    <a:pt x="8022" y="69871"/>
                    <a:pt x="350" y="35240"/>
                  </a:cubicBezTo>
                  <a:cubicBezTo>
                    <a:pt x="-1621" y="26236"/>
                    <a:pt x="5039" y="8921"/>
                    <a:pt x="12551" y="5245"/>
                  </a:cubicBezTo>
                  <a:cubicBezTo>
                    <a:pt x="53841" y="-14894"/>
                    <a:pt x="120971" y="26343"/>
                    <a:pt x="118680" y="71416"/>
                  </a:cubicBezTo>
                  <a:cubicBezTo>
                    <a:pt x="118200" y="80686"/>
                    <a:pt x="96143" y="88784"/>
                    <a:pt x="84049" y="974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nvSpPr>
          <p:spPr>
            <a:xfrm>
              <a:off x="9148035" y="6541324"/>
              <a:ext cx="118666" cy="92045"/>
            </a:xfrm>
            <a:custGeom>
              <a:gdLst>
                <a:gd name="connsiteX0" fmla="*/ 0 w 118666"/>
                <a:gd name="connsiteY0" fmla="*/ 4202 h 92045"/>
                <a:gd name="connsiteX1" fmla="*/ 113428 w 118666"/>
                <a:gd name="connsiteY1" fmla="*/ 47357 h 92045"/>
                <a:gd name="connsiteX2" fmla="*/ 88388 w 118666"/>
                <a:gd name="connsiteY2" fmla="*/ 91364 h 92045"/>
                <a:gd name="connsiteX3" fmla="*/ 0 w 118666"/>
                <a:gd name="connsiteY3" fmla="*/ 4202 h 92045"/>
              </a:gdLst>
              <a:cxnLst>
                <a:cxn ang="0">
                  <a:pos x="connsiteX0" y="connsiteY0"/>
                </a:cxn>
                <a:cxn ang="0">
                  <a:pos x="connsiteX1" y="connsiteY1"/>
                </a:cxn>
                <a:cxn ang="0">
                  <a:pos x="connsiteX2" y="connsiteY2"/>
                </a:cxn>
                <a:cxn ang="0">
                  <a:pos x="connsiteX3" y="connsiteY3"/>
                </a:cxn>
              </a:cxnLst>
              <a:rect l="l" t="t" r="r" b="b"/>
              <a:pathLst>
                <a:path w="118666" h="92045">
                  <a:moveTo>
                    <a:pt x="0" y="4202"/>
                  </a:moveTo>
                  <a:cubicBezTo>
                    <a:pt x="58286" y="-8052"/>
                    <a:pt x="95687" y="6546"/>
                    <a:pt x="113428" y="47357"/>
                  </a:cubicBezTo>
                  <a:cubicBezTo>
                    <a:pt x="125149" y="74368"/>
                    <a:pt x="117371" y="88061"/>
                    <a:pt x="88388" y="91364"/>
                  </a:cubicBezTo>
                  <a:cubicBezTo>
                    <a:pt x="37135" y="97118"/>
                    <a:pt x="5061" y="66270"/>
                    <a:pt x="0" y="42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nvSpPr>
          <p:spPr>
            <a:xfrm>
              <a:off x="10793834" y="6199357"/>
              <a:ext cx="139518" cy="109479"/>
            </a:xfrm>
            <a:custGeom>
              <a:gdLst>
                <a:gd name="connsiteX0" fmla="*/ 0 w 139518"/>
                <a:gd name="connsiteY0" fmla="*/ 4233 h 109479"/>
                <a:gd name="connsiteX1" fmla="*/ 32819 w 139518"/>
                <a:gd name="connsiteY1" fmla="*/ 397 h 109479"/>
                <a:gd name="connsiteX2" fmla="*/ 135965 w 139518"/>
                <a:gd name="connsiteY2" fmla="*/ 82338 h 109479"/>
                <a:gd name="connsiteX3" fmla="*/ 116252 w 139518"/>
                <a:gd name="connsiteY3" fmla="*/ 108018 h 109479"/>
                <a:gd name="connsiteX4" fmla="*/ 47737 w 139518"/>
                <a:gd name="connsiteY4" fmla="*/ 74453 h 109479"/>
                <a:gd name="connsiteX5" fmla="*/ 0 w 139518"/>
                <a:gd name="connsiteY5" fmla="*/ 4233 h 1094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18" h="109479">
                  <a:moveTo>
                    <a:pt x="0" y="4233"/>
                  </a:moveTo>
                  <a:cubicBezTo>
                    <a:pt x="13852" y="2422"/>
                    <a:pt x="23815" y="-1201"/>
                    <a:pt x="32819" y="397"/>
                  </a:cubicBezTo>
                  <a:cubicBezTo>
                    <a:pt x="81675" y="9028"/>
                    <a:pt x="114813" y="38810"/>
                    <a:pt x="135965" y="82338"/>
                  </a:cubicBezTo>
                  <a:cubicBezTo>
                    <a:pt x="145394" y="101731"/>
                    <a:pt x="135112" y="113825"/>
                    <a:pt x="116252" y="108018"/>
                  </a:cubicBezTo>
                  <a:cubicBezTo>
                    <a:pt x="92011" y="100559"/>
                    <a:pt x="66117" y="90809"/>
                    <a:pt x="47737" y="74453"/>
                  </a:cubicBezTo>
                  <a:cubicBezTo>
                    <a:pt x="28663" y="57457"/>
                    <a:pt x="17742" y="31405"/>
                    <a:pt x="0" y="42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nvSpPr>
          <p:spPr>
            <a:xfrm>
              <a:off x="9481402" y="5918665"/>
              <a:ext cx="121780" cy="96176"/>
            </a:xfrm>
            <a:custGeom>
              <a:gdLst>
                <a:gd name="connsiteX0" fmla="*/ 85076 w 121780"/>
                <a:gd name="connsiteY0" fmla="*/ 96003 h 96176"/>
                <a:gd name="connsiteX1" fmla="*/ 3402 w 121780"/>
                <a:gd name="connsiteY1" fmla="*/ 36918 h 96176"/>
                <a:gd name="connsiteX2" fmla="*/ 31213 w 121780"/>
                <a:gd name="connsiteY2" fmla="*/ 263 h 96176"/>
                <a:gd name="connsiteX3" fmla="*/ 114379 w 121780"/>
                <a:gd name="connsiteY3" fmla="*/ 51516 h 96176"/>
                <a:gd name="connsiteX4" fmla="*/ 85076 w 121780"/>
                <a:gd name="connsiteY4" fmla="*/ 96003 h 961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780" h="96176">
                  <a:moveTo>
                    <a:pt x="85076" y="96003"/>
                  </a:moveTo>
                  <a:cubicBezTo>
                    <a:pt x="51884" y="94138"/>
                    <a:pt x="13418" y="66327"/>
                    <a:pt x="3402" y="36918"/>
                  </a:cubicBezTo>
                  <a:cubicBezTo>
                    <a:pt x="-5762" y="10066"/>
                    <a:pt x="3615" y="-1975"/>
                    <a:pt x="31213" y="263"/>
                  </a:cubicBezTo>
                  <a:cubicBezTo>
                    <a:pt x="67708" y="3246"/>
                    <a:pt x="97223" y="17578"/>
                    <a:pt x="114379" y="51516"/>
                  </a:cubicBezTo>
                  <a:cubicBezTo>
                    <a:pt x="130362" y="83163"/>
                    <a:pt x="120399" y="97974"/>
                    <a:pt x="85076" y="96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nvSpPr>
          <p:spPr>
            <a:xfrm>
              <a:off x="10122748" y="5831310"/>
              <a:ext cx="126429" cy="99816"/>
            </a:xfrm>
            <a:custGeom>
              <a:gdLst>
                <a:gd name="connsiteX0" fmla="*/ 126429 w 126429"/>
                <a:gd name="connsiteY0" fmla="*/ 95555 h 99816"/>
                <a:gd name="connsiteX1" fmla="*/ 1 w 126429"/>
                <a:gd name="connsiteY1" fmla="*/ 16545 h 99816"/>
                <a:gd name="connsiteX2" fmla="*/ 17263 w 126429"/>
                <a:gd name="connsiteY2" fmla="*/ 828 h 99816"/>
                <a:gd name="connsiteX3" fmla="*/ 105171 w 126429"/>
                <a:gd name="connsiteY3" fmla="*/ 50749 h 99816"/>
                <a:gd name="connsiteX4" fmla="*/ 126429 w 126429"/>
                <a:gd name="connsiteY4" fmla="*/ 95555 h 998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429" h="99816">
                  <a:moveTo>
                    <a:pt x="126429" y="95555"/>
                  </a:moveTo>
                  <a:cubicBezTo>
                    <a:pt x="74057" y="114629"/>
                    <a:pt x="-319" y="66359"/>
                    <a:pt x="1" y="16545"/>
                  </a:cubicBezTo>
                  <a:cubicBezTo>
                    <a:pt x="54" y="11057"/>
                    <a:pt x="10710" y="1627"/>
                    <a:pt x="17263" y="828"/>
                  </a:cubicBezTo>
                  <a:cubicBezTo>
                    <a:pt x="57807" y="-4180"/>
                    <a:pt x="87749" y="13668"/>
                    <a:pt x="105171" y="50749"/>
                  </a:cubicBezTo>
                  <a:cubicBezTo>
                    <a:pt x="111937" y="65134"/>
                    <a:pt x="118810" y="79466"/>
                    <a:pt x="126429" y="955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nvSpPr>
          <p:spPr>
            <a:xfrm>
              <a:off x="9850590" y="5795526"/>
              <a:ext cx="115630" cy="102095"/>
            </a:xfrm>
            <a:custGeom>
              <a:gdLst>
                <a:gd name="connsiteX0" fmla="*/ 100233 w 115630"/>
                <a:gd name="connsiteY0" fmla="*/ 102090 h 102095"/>
                <a:gd name="connsiteX1" fmla="*/ 17 w 115630"/>
                <a:gd name="connsiteY1" fmla="*/ 18391 h 102095"/>
                <a:gd name="connsiteX2" fmla="*/ 22873 w 115630"/>
                <a:gd name="connsiteY2" fmla="*/ 277 h 102095"/>
                <a:gd name="connsiteX3" fmla="*/ 115630 w 115630"/>
                <a:gd name="connsiteY3" fmla="*/ 81472 h 102095"/>
                <a:gd name="connsiteX4" fmla="*/ 100233 w 115630"/>
                <a:gd name="connsiteY4" fmla="*/ 102090 h 1020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630" h="102093">
                  <a:moveTo>
                    <a:pt x="100233" y="102090"/>
                  </a:moveTo>
                  <a:cubicBezTo>
                    <a:pt x="46955" y="102623"/>
                    <a:pt x="-1048" y="59309"/>
                    <a:pt x="17" y="18391"/>
                  </a:cubicBezTo>
                  <a:cubicBezTo>
                    <a:pt x="177" y="11891"/>
                    <a:pt x="14349" y="1182"/>
                    <a:pt x="22873" y="277"/>
                  </a:cubicBezTo>
                  <a:cubicBezTo>
                    <a:pt x="62459" y="-3985"/>
                    <a:pt x="115150" y="41780"/>
                    <a:pt x="115630" y="81472"/>
                  </a:cubicBezTo>
                  <a:cubicBezTo>
                    <a:pt x="115736" y="89943"/>
                    <a:pt x="103003" y="98627"/>
                    <a:pt x="100233" y="1020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nvSpPr>
          <p:spPr>
            <a:xfrm>
              <a:off x="11220641" y="6522267"/>
              <a:ext cx="134259" cy="106497"/>
            </a:xfrm>
            <a:custGeom>
              <a:gdLst>
                <a:gd name="connsiteX0" fmla="*/ 0 w 134259"/>
                <a:gd name="connsiteY0" fmla="*/ 136 h 106497"/>
                <a:gd name="connsiteX1" fmla="*/ 134260 w 134259"/>
                <a:gd name="connsiteY1" fmla="*/ 104880 h 106497"/>
                <a:gd name="connsiteX2" fmla="*/ 0 w 134259"/>
                <a:gd name="connsiteY2" fmla="*/ 136 h 106497"/>
              </a:gdLst>
              <a:cxnLst>
                <a:cxn ang="0">
                  <a:pos x="connsiteX0" y="connsiteY0"/>
                </a:cxn>
                <a:cxn ang="0">
                  <a:pos x="connsiteX1" y="connsiteY1"/>
                </a:cxn>
                <a:cxn ang="0">
                  <a:pos x="connsiteX2" y="connsiteY2"/>
                </a:cxn>
              </a:cxnLst>
              <a:rect l="l" t="t" r="r" b="b"/>
              <a:pathLst>
                <a:path w="134259" h="106497">
                  <a:moveTo>
                    <a:pt x="0" y="136"/>
                  </a:moveTo>
                  <a:cubicBezTo>
                    <a:pt x="67982" y="-2581"/>
                    <a:pt x="115826" y="35565"/>
                    <a:pt x="134260" y="104880"/>
                  </a:cubicBezTo>
                  <a:cubicBezTo>
                    <a:pt x="74695" y="115588"/>
                    <a:pt x="18381" y="72274"/>
                    <a:pt x="0" y="1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88"/>
            <p:cNvSpPr/>
            <p:nvPr/>
          </p:nvSpPr>
          <p:spPr>
            <a:xfrm>
              <a:off x="9170135" y="5909563"/>
              <a:ext cx="116593" cy="95476"/>
            </a:xfrm>
            <a:custGeom>
              <a:gdLst>
                <a:gd name="connsiteX0" fmla="*/ 83764 w 116593"/>
                <a:gd name="connsiteY0" fmla="*/ 95461 h 95476"/>
                <a:gd name="connsiteX1" fmla="*/ 970 w 116593"/>
                <a:gd name="connsiteY1" fmla="*/ 33446 h 95476"/>
                <a:gd name="connsiteX2" fmla="*/ 24838 w 116593"/>
                <a:gd name="connsiteY2" fmla="*/ 520 h 95476"/>
                <a:gd name="connsiteX3" fmla="*/ 112693 w 116593"/>
                <a:gd name="connsiteY3" fmla="*/ 56621 h 95476"/>
                <a:gd name="connsiteX4" fmla="*/ 83764 w 116593"/>
                <a:gd name="connsiteY4" fmla="*/ 95461 h 954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593" h="95476">
                  <a:moveTo>
                    <a:pt x="83764" y="95461"/>
                  </a:moveTo>
                  <a:cubicBezTo>
                    <a:pt x="43272" y="94822"/>
                    <a:pt x="7683" y="67810"/>
                    <a:pt x="970" y="33446"/>
                  </a:cubicBezTo>
                  <a:cubicBezTo>
                    <a:pt x="-2972" y="13253"/>
                    <a:pt x="5126" y="3184"/>
                    <a:pt x="24838" y="520"/>
                  </a:cubicBezTo>
                  <a:cubicBezTo>
                    <a:pt x="58989" y="-4115"/>
                    <a:pt x="101399" y="22844"/>
                    <a:pt x="112693" y="56621"/>
                  </a:cubicBezTo>
                  <a:cubicBezTo>
                    <a:pt x="122337" y="85551"/>
                    <a:pt x="114611" y="95940"/>
                    <a:pt x="83764" y="95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89"/>
            <p:cNvSpPr/>
            <p:nvPr/>
          </p:nvSpPr>
          <p:spPr>
            <a:xfrm>
              <a:off x="9780470" y="5931202"/>
              <a:ext cx="120964" cy="96309"/>
            </a:xfrm>
            <a:custGeom>
              <a:gdLst>
                <a:gd name="connsiteX0" fmla="*/ 120964 w 120964"/>
                <a:gd name="connsiteY0" fmla="*/ 89219 h 96309"/>
                <a:gd name="connsiteX1" fmla="*/ 77 w 120964"/>
                <a:gd name="connsiteY1" fmla="*/ 28003 h 96309"/>
                <a:gd name="connsiteX2" fmla="*/ 15634 w 120964"/>
                <a:gd name="connsiteY2" fmla="*/ 3815 h 96309"/>
                <a:gd name="connsiteX3" fmla="*/ 98055 w 120964"/>
                <a:gd name="connsiteY3" fmla="*/ 37007 h 96309"/>
                <a:gd name="connsiteX4" fmla="*/ 120964 w 120964"/>
                <a:gd name="connsiteY4" fmla="*/ 89219 h 963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0964" h="96309">
                  <a:moveTo>
                    <a:pt x="120964" y="89219"/>
                  </a:moveTo>
                  <a:cubicBezTo>
                    <a:pt x="71043" y="111489"/>
                    <a:pt x="6844" y="78617"/>
                    <a:pt x="77" y="28003"/>
                  </a:cubicBezTo>
                  <a:cubicBezTo>
                    <a:pt x="-935" y="20491"/>
                    <a:pt x="8176" y="6479"/>
                    <a:pt x="15634" y="3815"/>
                  </a:cubicBezTo>
                  <a:cubicBezTo>
                    <a:pt x="46589" y="-7373"/>
                    <a:pt x="80740" y="6746"/>
                    <a:pt x="98055" y="37007"/>
                  </a:cubicBezTo>
                  <a:cubicBezTo>
                    <a:pt x="107432" y="53417"/>
                    <a:pt x="113452" y="71798"/>
                    <a:pt x="120964" y="892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90"/>
            <p:cNvSpPr/>
            <p:nvPr/>
          </p:nvSpPr>
          <p:spPr>
            <a:xfrm>
              <a:off x="9704965" y="5785893"/>
              <a:ext cx="118307" cy="101343"/>
            </a:xfrm>
            <a:custGeom>
              <a:gdLst>
                <a:gd name="connsiteX0" fmla="*/ 20813 w 118307"/>
                <a:gd name="connsiteY0" fmla="*/ 0 h 101343"/>
                <a:gd name="connsiteX1" fmla="*/ 116606 w 118307"/>
                <a:gd name="connsiteY1" fmla="*/ 70753 h 101343"/>
                <a:gd name="connsiteX2" fmla="*/ 93377 w 118307"/>
                <a:gd name="connsiteY2" fmla="*/ 101334 h 101343"/>
                <a:gd name="connsiteX3" fmla="*/ 24063 w 118307"/>
                <a:gd name="connsiteY3" fmla="*/ 62921 h 101343"/>
                <a:gd name="connsiteX4" fmla="*/ 8346 w 118307"/>
                <a:gd name="connsiteY4" fmla="*/ 35216 h 101343"/>
                <a:gd name="connsiteX5" fmla="*/ 941 w 118307"/>
                <a:gd name="connsiteY5" fmla="*/ 7512 h 101343"/>
                <a:gd name="connsiteX6" fmla="*/ 20813 w 118307"/>
                <a:gd name="connsiteY6" fmla="*/ 0 h 1013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07" h="101343">
                  <a:moveTo>
                    <a:pt x="20813" y="0"/>
                  </a:moveTo>
                  <a:cubicBezTo>
                    <a:pt x="76435" y="3463"/>
                    <a:pt x="104992" y="27065"/>
                    <a:pt x="116606" y="70753"/>
                  </a:cubicBezTo>
                  <a:cubicBezTo>
                    <a:pt x="122360" y="92437"/>
                    <a:pt x="113250" y="101014"/>
                    <a:pt x="93377" y="101334"/>
                  </a:cubicBezTo>
                  <a:cubicBezTo>
                    <a:pt x="63222" y="101760"/>
                    <a:pt x="40366" y="87748"/>
                    <a:pt x="24063" y="62921"/>
                  </a:cubicBezTo>
                  <a:cubicBezTo>
                    <a:pt x="18202" y="54077"/>
                    <a:pt x="12608" y="44860"/>
                    <a:pt x="8346" y="35216"/>
                  </a:cubicBezTo>
                  <a:cubicBezTo>
                    <a:pt x="4404" y="26159"/>
                    <a:pt x="-2523" y="13319"/>
                    <a:pt x="941" y="7512"/>
                  </a:cubicBezTo>
                  <a:cubicBezTo>
                    <a:pt x="4723" y="1012"/>
                    <a:pt x="18788" y="639"/>
                    <a:pt x="2081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91"/>
            <p:cNvSpPr/>
            <p:nvPr/>
          </p:nvSpPr>
          <p:spPr>
            <a:xfrm>
              <a:off x="9559581" y="5773016"/>
              <a:ext cx="116175" cy="97475"/>
            </a:xfrm>
            <a:custGeom>
              <a:gdLst>
                <a:gd name="connsiteX0" fmla="*/ 26343 w 116175"/>
                <a:gd name="connsiteY0" fmla="*/ 517 h 97475"/>
                <a:gd name="connsiteX1" fmla="*/ 114731 w 116175"/>
                <a:gd name="connsiteY1" fmla="*/ 68179 h 97475"/>
                <a:gd name="connsiteX2" fmla="*/ 93526 w 116175"/>
                <a:gd name="connsiteY2" fmla="*/ 97429 h 97475"/>
                <a:gd name="connsiteX3" fmla="*/ 717 w 116175"/>
                <a:gd name="connsiteY3" fmla="*/ 23266 h 97475"/>
                <a:gd name="connsiteX4" fmla="*/ 26343 w 116175"/>
                <a:gd name="connsiteY4" fmla="*/ 517 h 97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175" h="97475">
                  <a:moveTo>
                    <a:pt x="26343" y="517"/>
                  </a:moveTo>
                  <a:cubicBezTo>
                    <a:pt x="70191" y="2222"/>
                    <a:pt x="106207" y="30192"/>
                    <a:pt x="114731" y="68179"/>
                  </a:cubicBezTo>
                  <a:cubicBezTo>
                    <a:pt x="118780" y="86080"/>
                    <a:pt x="115104" y="96789"/>
                    <a:pt x="93526" y="97429"/>
                  </a:cubicBezTo>
                  <a:cubicBezTo>
                    <a:pt x="46429" y="98814"/>
                    <a:pt x="8815" y="69245"/>
                    <a:pt x="717" y="23266"/>
                  </a:cubicBezTo>
                  <a:cubicBezTo>
                    <a:pt x="-3386" y="-336"/>
                    <a:pt x="10786" y="-1082"/>
                    <a:pt x="26343" y="5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nvSpPr>
          <p:spPr>
            <a:xfrm>
              <a:off x="10261165" y="5852964"/>
              <a:ext cx="116677" cy="101117"/>
            </a:xfrm>
            <a:custGeom>
              <a:gdLst>
                <a:gd name="connsiteX0" fmla="*/ 0 w 116677"/>
                <a:gd name="connsiteY0" fmla="*/ 1071 h 101117"/>
                <a:gd name="connsiteX1" fmla="*/ 116678 w 116677"/>
                <a:gd name="connsiteY1" fmla="*/ 97397 h 101117"/>
                <a:gd name="connsiteX2" fmla="*/ 0 w 116677"/>
                <a:gd name="connsiteY2" fmla="*/ 1071 h 101117"/>
              </a:gdLst>
              <a:cxnLst>
                <a:cxn ang="0">
                  <a:pos x="connsiteX0" y="connsiteY0"/>
                </a:cxn>
                <a:cxn ang="0">
                  <a:pos x="connsiteX1" y="connsiteY1"/>
                </a:cxn>
                <a:cxn ang="0">
                  <a:pos x="connsiteX2" y="connsiteY2"/>
                </a:cxn>
              </a:cxnLst>
              <a:rect l="l" t="t" r="r" b="b"/>
              <a:pathLst>
                <a:path w="116677" h="101117">
                  <a:moveTo>
                    <a:pt x="0" y="1071"/>
                  </a:moveTo>
                  <a:cubicBezTo>
                    <a:pt x="68621" y="-6761"/>
                    <a:pt x="110657" y="28669"/>
                    <a:pt x="116678" y="97397"/>
                  </a:cubicBezTo>
                  <a:cubicBezTo>
                    <a:pt x="61855" y="115405"/>
                    <a:pt x="106" y="65590"/>
                    <a:pt x="0" y="1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nvSpPr>
          <p:spPr>
            <a:xfrm>
              <a:off x="9011586" y="5910229"/>
              <a:ext cx="110651" cy="94688"/>
            </a:xfrm>
            <a:custGeom>
              <a:gdLst>
                <a:gd name="connsiteX0" fmla="*/ 79921 w 110651"/>
                <a:gd name="connsiteY0" fmla="*/ 94689 h 94688"/>
                <a:gd name="connsiteX1" fmla="*/ 1284 w 110651"/>
                <a:gd name="connsiteY1" fmla="*/ 36563 h 94688"/>
                <a:gd name="connsiteX2" fmla="*/ 27976 w 110651"/>
                <a:gd name="connsiteY2" fmla="*/ 121 h 94688"/>
                <a:gd name="connsiteX3" fmla="*/ 108691 w 110651"/>
                <a:gd name="connsiteY3" fmla="*/ 59632 h 94688"/>
                <a:gd name="connsiteX4" fmla="*/ 79921 w 110651"/>
                <a:gd name="connsiteY4" fmla="*/ 94689 h 946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0651" h="94688">
                  <a:moveTo>
                    <a:pt x="79921" y="94689"/>
                  </a:moveTo>
                  <a:cubicBezTo>
                    <a:pt x="42148" y="94689"/>
                    <a:pt x="7997" y="69542"/>
                    <a:pt x="1284" y="36563"/>
                  </a:cubicBezTo>
                  <a:cubicBezTo>
                    <a:pt x="-3138" y="14826"/>
                    <a:pt x="3415" y="1560"/>
                    <a:pt x="27976" y="121"/>
                  </a:cubicBezTo>
                  <a:cubicBezTo>
                    <a:pt x="64524" y="-2010"/>
                    <a:pt x="100966" y="24256"/>
                    <a:pt x="108691" y="59632"/>
                  </a:cubicBezTo>
                  <a:cubicBezTo>
                    <a:pt x="114605" y="86271"/>
                    <a:pt x="107733" y="94635"/>
                    <a:pt x="79921" y="946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nvSpPr>
          <p:spPr>
            <a:xfrm>
              <a:off x="10597613" y="6038836"/>
              <a:ext cx="127013" cy="102202"/>
            </a:xfrm>
            <a:custGeom>
              <a:gdLst>
                <a:gd name="connsiteX0" fmla="*/ 127014 w 127013"/>
                <a:gd name="connsiteY0" fmla="*/ 98743 h 102202"/>
                <a:gd name="connsiteX1" fmla="*/ 0 w 127013"/>
                <a:gd name="connsiteY1" fmla="*/ 2896 h 102202"/>
                <a:gd name="connsiteX2" fmla="*/ 127014 w 127013"/>
                <a:gd name="connsiteY2" fmla="*/ 98743 h 102202"/>
              </a:gdLst>
              <a:cxnLst>
                <a:cxn ang="0">
                  <a:pos x="connsiteX0" y="connsiteY0"/>
                </a:cxn>
                <a:cxn ang="0">
                  <a:pos x="connsiteX1" y="connsiteY1"/>
                </a:cxn>
                <a:cxn ang="0">
                  <a:pos x="connsiteX2" y="connsiteY2"/>
                </a:cxn>
              </a:cxnLst>
              <a:rect l="l" t="t" r="r" b="b"/>
              <a:pathLst>
                <a:path w="127013" h="102202">
                  <a:moveTo>
                    <a:pt x="127014" y="98743"/>
                  </a:moveTo>
                  <a:cubicBezTo>
                    <a:pt x="68995" y="116431"/>
                    <a:pt x="480" y="63526"/>
                    <a:pt x="0" y="2896"/>
                  </a:cubicBezTo>
                  <a:cubicBezTo>
                    <a:pt x="56581" y="-9837"/>
                    <a:pt x="95420" y="18933"/>
                    <a:pt x="127014" y="987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nvSpPr>
          <p:spPr>
            <a:xfrm>
              <a:off x="9327339" y="5909911"/>
              <a:ext cx="117006" cy="95766"/>
            </a:xfrm>
            <a:custGeom>
              <a:gdLst>
                <a:gd name="connsiteX0" fmla="*/ 84101 w 117006"/>
                <a:gd name="connsiteY0" fmla="*/ 95752 h 95766"/>
                <a:gd name="connsiteX1" fmla="*/ 3119 w 117006"/>
                <a:gd name="connsiteY1" fmla="*/ 37520 h 95766"/>
                <a:gd name="connsiteX2" fmla="*/ 29385 w 117006"/>
                <a:gd name="connsiteY2" fmla="*/ 12 h 95766"/>
                <a:gd name="connsiteX3" fmla="*/ 110527 w 117006"/>
                <a:gd name="connsiteY3" fmla="*/ 54409 h 95766"/>
                <a:gd name="connsiteX4" fmla="*/ 84101 w 117006"/>
                <a:gd name="connsiteY4" fmla="*/ 95752 h 957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7006" h="95766">
                  <a:moveTo>
                    <a:pt x="84101" y="95752"/>
                  </a:moveTo>
                  <a:cubicBezTo>
                    <a:pt x="49737" y="95273"/>
                    <a:pt x="14094" y="69646"/>
                    <a:pt x="3119" y="37520"/>
                  </a:cubicBezTo>
                  <a:cubicBezTo>
                    <a:pt x="-5299" y="12799"/>
                    <a:pt x="3279" y="545"/>
                    <a:pt x="29385" y="12"/>
                  </a:cubicBezTo>
                  <a:cubicBezTo>
                    <a:pt x="60126" y="-627"/>
                    <a:pt x="96941" y="24094"/>
                    <a:pt x="110527" y="54409"/>
                  </a:cubicBezTo>
                  <a:cubicBezTo>
                    <a:pt x="124112" y="84830"/>
                    <a:pt x="116813" y="96231"/>
                    <a:pt x="84101" y="95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nvSpPr>
          <p:spPr>
            <a:xfrm>
              <a:off x="9774669" y="5651631"/>
              <a:ext cx="116382" cy="96664"/>
            </a:xfrm>
            <a:custGeom>
              <a:gdLst>
                <a:gd name="connsiteX0" fmla="*/ 30173 w 116382"/>
                <a:gd name="connsiteY0" fmla="*/ 2 h 96664"/>
                <a:gd name="connsiteX1" fmla="*/ 116376 w 116382"/>
                <a:gd name="connsiteY1" fmla="*/ 80132 h 96664"/>
                <a:gd name="connsiteX2" fmla="*/ 98582 w 116382"/>
                <a:gd name="connsiteY2" fmla="*/ 95849 h 96664"/>
                <a:gd name="connsiteX3" fmla="*/ 764 w 116382"/>
                <a:gd name="connsiteY3" fmla="*/ 25309 h 96664"/>
                <a:gd name="connsiteX4" fmla="*/ 30173 w 116382"/>
                <a:gd name="connsiteY4" fmla="*/ 2 h 966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380" h="96664">
                  <a:moveTo>
                    <a:pt x="30173" y="2"/>
                  </a:moveTo>
                  <a:cubicBezTo>
                    <a:pt x="69971" y="-371"/>
                    <a:pt x="117016" y="42305"/>
                    <a:pt x="116376" y="80132"/>
                  </a:cubicBezTo>
                  <a:cubicBezTo>
                    <a:pt x="116270" y="85673"/>
                    <a:pt x="105508" y="94624"/>
                    <a:pt x="98582" y="95849"/>
                  </a:cubicBezTo>
                  <a:cubicBezTo>
                    <a:pt x="58837" y="102721"/>
                    <a:pt x="7690" y="65055"/>
                    <a:pt x="764" y="25309"/>
                  </a:cubicBezTo>
                  <a:cubicBezTo>
                    <a:pt x="-2539" y="6236"/>
                    <a:pt x="4440" y="215"/>
                    <a:pt x="30173"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nvSpPr>
          <p:spPr>
            <a:xfrm>
              <a:off x="9988113" y="5814271"/>
              <a:ext cx="119796" cy="100784"/>
            </a:xfrm>
            <a:custGeom>
              <a:gdLst>
                <a:gd name="connsiteX0" fmla="*/ 94944 w 119796"/>
                <a:gd name="connsiteY0" fmla="*/ 100767 h 100784"/>
                <a:gd name="connsiteX1" fmla="*/ 4 w 119796"/>
                <a:gd name="connsiteY1" fmla="*/ 15843 h 100784"/>
                <a:gd name="connsiteX2" fmla="*/ 15028 w 119796"/>
                <a:gd name="connsiteY2" fmla="*/ 552 h 100784"/>
                <a:gd name="connsiteX3" fmla="*/ 116788 w 119796"/>
                <a:gd name="connsiteY3" fmla="*/ 66137 h 100784"/>
                <a:gd name="connsiteX4" fmla="*/ 94944 w 119796"/>
                <a:gd name="connsiteY4" fmla="*/ 100767 h 1007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9796" h="100784">
                  <a:moveTo>
                    <a:pt x="94944" y="100767"/>
                  </a:moveTo>
                  <a:cubicBezTo>
                    <a:pt x="51630" y="101780"/>
                    <a:pt x="1708" y="56547"/>
                    <a:pt x="4" y="15843"/>
                  </a:cubicBezTo>
                  <a:cubicBezTo>
                    <a:pt x="-210" y="10728"/>
                    <a:pt x="9167" y="1404"/>
                    <a:pt x="15028" y="552"/>
                  </a:cubicBezTo>
                  <a:cubicBezTo>
                    <a:pt x="51896" y="-4829"/>
                    <a:pt x="104428" y="30015"/>
                    <a:pt x="116788" y="66137"/>
                  </a:cubicBezTo>
                  <a:cubicBezTo>
                    <a:pt x="124726" y="89526"/>
                    <a:pt x="116788" y="101194"/>
                    <a:pt x="94944" y="1007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任意多边形: 形状 98"/>
            <p:cNvSpPr/>
            <p:nvPr/>
          </p:nvSpPr>
          <p:spPr>
            <a:xfrm>
              <a:off x="8800625" y="6560603"/>
              <a:ext cx="109422" cy="93516"/>
            </a:xfrm>
            <a:custGeom>
              <a:gdLst>
                <a:gd name="connsiteX0" fmla="*/ 44634 w 109422"/>
                <a:gd name="connsiteY0" fmla="*/ 0 h 93516"/>
                <a:gd name="connsiteX1" fmla="*/ 87575 w 109422"/>
                <a:gd name="connsiteY1" fmla="*/ 23389 h 93516"/>
                <a:gd name="connsiteX2" fmla="*/ 109419 w 109422"/>
                <a:gd name="connsiteY2" fmla="*/ 78371 h 93516"/>
                <a:gd name="connsiteX3" fmla="*/ 36482 w 109422"/>
                <a:gd name="connsiteY3" fmla="*/ 88281 h 93516"/>
                <a:gd name="connsiteX4" fmla="*/ 9257 w 109422"/>
                <a:gd name="connsiteY4" fmla="*/ 57806 h 93516"/>
                <a:gd name="connsiteX5" fmla="*/ 44634 w 109422"/>
                <a:gd name="connsiteY5" fmla="*/ 0 h 935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422" h="93516">
                  <a:moveTo>
                    <a:pt x="44634" y="0"/>
                  </a:moveTo>
                  <a:cubicBezTo>
                    <a:pt x="59285" y="7512"/>
                    <a:pt x="78252" y="11614"/>
                    <a:pt x="87575" y="23389"/>
                  </a:cubicBezTo>
                  <a:cubicBezTo>
                    <a:pt x="99509" y="38467"/>
                    <a:pt x="108620" y="59511"/>
                    <a:pt x="109419" y="78371"/>
                  </a:cubicBezTo>
                  <a:cubicBezTo>
                    <a:pt x="109952" y="90998"/>
                    <a:pt x="51666" y="99523"/>
                    <a:pt x="36482" y="88281"/>
                  </a:cubicBezTo>
                  <a:cubicBezTo>
                    <a:pt x="25667" y="80343"/>
                    <a:pt x="15491" y="69581"/>
                    <a:pt x="9257" y="57806"/>
                  </a:cubicBezTo>
                  <a:cubicBezTo>
                    <a:pt x="-10242" y="21258"/>
                    <a:pt x="839" y="4529"/>
                    <a:pt x="4463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p:nvSpPr>
          <p:spPr>
            <a:xfrm>
              <a:off x="9410739" y="5769766"/>
              <a:ext cx="115517" cy="95864"/>
            </a:xfrm>
            <a:custGeom>
              <a:gdLst>
                <a:gd name="connsiteX0" fmla="*/ 26914 w 115517"/>
                <a:gd name="connsiteY0" fmla="*/ 1636 h 95864"/>
                <a:gd name="connsiteX1" fmla="*/ 113010 w 115517"/>
                <a:gd name="connsiteY1" fmla="*/ 60082 h 95864"/>
                <a:gd name="connsiteX2" fmla="*/ 87703 w 115517"/>
                <a:gd name="connsiteY2" fmla="*/ 95831 h 95864"/>
                <a:gd name="connsiteX3" fmla="*/ 1500 w 115517"/>
                <a:gd name="connsiteY3" fmla="*/ 31045 h 95864"/>
                <a:gd name="connsiteX4" fmla="*/ 26914 w 115517"/>
                <a:gd name="connsiteY4" fmla="*/ 1636 h 958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517" h="95864">
                  <a:moveTo>
                    <a:pt x="26914" y="1636"/>
                  </a:moveTo>
                  <a:cubicBezTo>
                    <a:pt x="71241" y="4779"/>
                    <a:pt x="102515" y="25984"/>
                    <a:pt x="113010" y="60082"/>
                  </a:cubicBezTo>
                  <a:cubicBezTo>
                    <a:pt x="120096" y="83098"/>
                    <a:pt x="112317" y="94978"/>
                    <a:pt x="87703" y="95831"/>
                  </a:cubicBezTo>
                  <a:cubicBezTo>
                    <a:pt x="51687" y="97056"/>
                    <a:pt x="7680" y="64930"/>
                    <a:pt x="1500" y="31045"/>
                  </a:cubicBezTo>
                  <a:cubicBezTo>
                    <a:pt x="-1803" y="12771"/>
                    <a:pt x="-2069" y="-5663"/>
                    <a:pt x="26914" y="16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任意多边形: 形状 100"/>
            <p:cNvSpPr/>
            <p:nvPr/>
          </p:nvSpPr>
          <p:spPr>
            <a:xfrm>
              <a:off x="10389740" y="5871043"/>
              <a:ext cx="120367" cy="107719"/>
            </a:xfrm>
            <a:custGeom>
              <a:gdLst>
                <a:gd name="connsiteX0" fmla="*/ 120071 w 120367"/>
                <a:gd name="connsiteY0" fmla="*/ 107661 h 107719"/>
                <a:gd name="connsiteX1" fmla="*/ 2274 w 120367"/>
                <a:gd name="connsiteY1" fmla="*/ 27585 h 107719"/>
                <a:gd name="connsiteX2" fmla="*/ 16979 w 120367"/>
                <a:gd name="connsiteY2" fmla="*/ 147 h 107719"/>
                <a:gd name="connsiteX3" fmla="*/ 120071 w 120367"/>
                <a:gd name="connsiteY3" fmla="*/ 107661 h 107719"/>
              </a:gdLst>
              <a:cxnLst>
                <a:cxn ang="0">
                  <a:pos x="connsiteX0" y="connsiteY0"/>
                </a:cxn>
                <a:cxn ang="0">
                  <a:pos x="connsiteX1" y="connsiteY1"/>
                </a:cxn>
                <a:cxn ang="0">
                  <a:pos x="connsiteX2" y="connsiteY2"/>
                </a:cxn>
                <a:cxn ang="0">
                  <a:pos x="connsiteX3" y="connsiteY3"/>
                </a:cxn>
              </a:cxnLst>
              <a:rect l="l" t="t" r="r" b="b"/>
              <a:pathLst>
                <a:path w="120367" h="107719">
                  <a:moveTo>
                    <a:pt x="120071" y="107661"/>
                  </a:moveTo>
                  <a:cubicBezTo>
                    <a:pt x="69830" y="109419"/>
                    <a:pt x="14368" y="71166"/>
                    <a:pt x="2274" y="27585"/>
                  </a:cubicBezTo>
                  <a:cubicBezTo>
                    <a:pt x="-1455" y="14212"/>
                    <a:pt x="-2947" y="1799"/>
                    <a:pt x="16979" y="147"/>
                  </a:cubicBezTo>
                  <a:cubicBezTo>
                    <a:pt x="60400" y="-3529"/>
                    <a:pt x="125292" y="62428"/>
                    <a:pt x="120071" y="1076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任意多边形: 形状 101"/>
            <p:cNvSpPr/>
            <p:nvPr/>
          </p:nvSpPr>
          <p:spPr>
            <a:xfrm>
              <a:off x="10051998" y="5686335"/>
              <a:ext cx="111340" cy="98910"/>
            </a:xfrm>
            <a:custGeom>
              <a:gdLst>
                <a:gd name="connsiteX0" fmla="*/ 111030 w 111340"/>
                <a:gd name="connsiteY0" fmla="*/ 96734 h 98910"/>
                <a:gd name="connsiteX1" fmla="*/ 53 w 111340"/>
                <a:gd name="connsiteY1" fmla="*/ 19109 h 98910"/>
                <a:gd name="connsiteX2" fmla="*/ 16515 w 111340"/>
                <a:gd name="connsiteY2" fmla="*/ 408 h 98910"/>
                <a:gd name="connsiteX3" fmla="*/ 111030 w 111340"/>
                <a:gd name="connsiteY3" fmla="*/ 96734 h 98910"/>
              </a:gdLst>
              <a:cxnLst>
                <a:cxn ang="0">
                  <a:pos x="connsiteX0" y="connsiteY0"/>
                </a:cxn>
                <a:cxn ang="0">
                  <a:pos x="connsiteX1" y="connsiteY1"/>
                </a:cxn>
                <a:cxn ang="0">
                  <a:pos x="connsiteX2" y="connsiteY2"/>
                </a:cxn>
                <a:cxn ang="0">
                  <a:pos x="connsiteX3" y="connsiteY3"/>
                </a:cxn>
              </a:cxnLst>
              <a:rect l="l" t="t" r="r" b="b"/>
              <a:pathLst>
                <a:path w="111340" h="98910">
                  <a:moveTo>
                    <a:pt x="111030" y="96734"/>
                  </a:moveTo>
                  <a:cubicBezTo>
                    <a:pt x="53490" y="107496"/>
                    <a:pt x="9962" y="77821"/>
                    <a:pt x="53" y="19109"/>
                  </a:cubicBezTo>
                  <a:cubicBezTo>
                    <a:pt x="-853" y="13675"/>
                    <a:pt x="10175" y="1101"/>
                    <a:pt x="16515" y="408"/>
                  </a:cubicBezTo>
                  <a:cubicBezTo>
                    <a:pt x="67821" y="-5026"/>
                    <a:pt x="115665" y="44682"/>
                    <a:pt x="111030" y="967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任意多边形: 形状 102"/>
            <p:cNvSpPr/>
            <p:nvPr/>
          </p:nvSpPr>
          <p:spPr>
            <a:xfrm>
              <a:off x="9188028" y="5608526"/>
              <a:ext cx="113157" cy="94021"/>
            </a:xfrm>
            <a:custGeom>
              <a:gdLst>
                <a:gd name="connsiteX0" fmla="*/ 41948 w 113157"/>
                <a:gd name="connsiteY0" fmla="*/ 326 h 94021"/>
                <a:gd name="connsiteX1" fmla="*/ 108545 w 113157"/>
                <a:gd name="connsiteY1" fmla="*/ 56800 h 94021"/>
                <a:gd name="connsiteX2" fmla="*/ 86702 w 113157"/>
                <a:gd name="connsiteY2" fmla="*/ 93721 h 94021"/>
                <a:gd name="connsiteX3" fmla="*/ 2789 w 113157"/>
                <a:gd name="connsiteY3" fmla="*/ 33091 h 94021"/>
                <a:gd name="connsiteX4" fmla="*/ 41948 w 113157"/>
                <a:gd name="connsiteY4" fmla="*/ 326 h 9402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157" h="94021">
                  <a:moveTo>
                    <a:pt x="41948" y="326"/>
                  </a:moveTo>
                  <a:cubicBezTo>
                    <a:pt x="67415" y="3096"/>
                    <a:pt x="92669" y="24194"/>
                    <a:pt x="108545" y="56800"/>
                  </a:cubicBezTo>
                  <a:cubicBezTo>
                    <a:pt x="119254" y="78857"/>
                    <a:pt x="111049" y="91377"/>
                    <a:pt x="86702" y="93721"/>
                  </a:cubicBezTo>
                  <a:cubicBezTo>
                    <a:pt x="50686" y="97237"/>
                    <a:pt x="12273" y="69480"/>
                    <a:pt x="2789" y="33091"/>
                  </a:cubicBezTo>
                  <a:cubicBezTo>
                    <a:pt x="-4563" y="4854"/>
                    <a:pt x="711" y="-1646"/>
                    <a:pt x="41948" y="3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任意多边形: 形状 103"/>
            <p:cNvSpPr/>
            <p:nvPr/>
          </p:nvSpPr>
          <p:spPr>
            <a:xfrm>
              <a:off x="9327299" y="6219324"/>
              <a:ext cx="117332" cy="91351"/>
            </a:xfrm>
            <a:custGeom>
              <a:gdLst>
                <a:gd name="connsiteX0" fmla="*/ 117333 w 117332"/>
                <a:gd name="connsiteY0" fmla="*/ 81071 h 91351"/>
                <a:gd name="connsiteX1" fmla="*/ 12962 w 117332"/>
                <a:gd name="connsiteY1" fmla="*/ 70629 h 91351"/>
                <a:gd name="connsiteX2" fmla="*/ 16052 w 117332"/>
                <a:gd name="connsiteY2" fmla="*/ 16019 h 91351"/>
                <a:gd name="connsiteX3" fmla="*/ 85686 w 117332"/>
                <a:gd name="connsiteY3" fmla="*/ 16872 h 91351"/>
                <a:gd name="connsiteX4" fmla="*/ 94850 w 117332"/>
                <a:gd name="connsiteY4" fmla="*/ 33654 h 91351"/>
                <a:gd name="connsiteX5" fmla="*/ 117333 w 117332"/>
                <a:gd name="connsiteY5" fmla="*/ 81071 h 91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32" h="91351">
                  <a:moveTo>
                    <a:pt x="117333" y="81071"/>
                  </a:moveTo>
                  <a:cubicBezTo>
                    <a:pt x="70981" y="98280"/>
                    <a:pt x="31502" y="93272"/>
                    <a:pt x="12962" y="70629"/>
                  </a:cubicBezTo>
                  <a:cubicBezTo>
                    <a:pt x="-2808" y="51342"/>
                    <a:pt x="-6857" y="32855"/>
                    <a:pt x="16052" y="16019"/>
                  </a:cubicBezTo>
                  <a:cubicBezTo>
                    <a:pt x="45461" y="-5611"/>
                    <a:pt x="70235" y="-5345"/>
                    <a:pt x="85686" y="16872"/>
                  </a:cubicBezTo>
                  <a:cubicBezTo>
                    <a:pt x="89309" y="22093"/>
                    <a:pt x="92132" y="27900"/>
                    <a:pt x="94850" y="33654"/>
                  </a:cubicBezTo>
                  <a:cubicBezTo>
                    <a:pt x="102202" y="48732"/>
                    <a:pt x="109288" y="63969"/>
                    <a:pt x="117333" y="81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104"/>
            <p:cNvSpPr/>
            <p:nvPr/>
          </p:nvSpPr>
          <p:spPr>
            <a:xfrm>
              <a:off x="9083083" y="6068641"/>
              <a:ext cx="112609" cy="91053"/>
            </a:xfrm>
            <a:custGeom>
              <a:gdLst>
                <a:gd name="connsiteX0" fmla="*/ 95481 w 112609"/>
                <a:gd name="connsiteY0" fmla="*/ 91048 h 91053"/>
                <a:gd name="connsiteX1" fmla="*/ 1233 w 112609"/>
                <a:gd name="connsiteY1" fmla="*/ 32389 h 91053"/>
                <a:gd name="connsiteX2" fmla="*/ 22330 w 112609"/>
                <a:gd name="connsiteY2" fmla="*/ 1062 h 91053"/>
                <a:gd name="connsiteX3" fmla="*/ 112583 w 112609"/>
                <a:gd name="connsiteY3" fmla="*/ 69684 h 91053"/>
                <a:gd name="connsiteX4" fmla="*/ 95481 w 112609"/>
                <a:gd name="connsiteY4" fmla="*/ 91048 h 910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609" h="91053">
                  <a:moveTo>
                    <a:pt x="95481" y="91048"/>
                  </a:moveTo>
                  <a:cubicBezTo>
                    <a:pt x="44601" y="91474"/>
                    <a:pt x="8745" y="65848"/>
                    <a:pt x="1233" y="32389"/>
                  </a:cubicBezTo>
                  <a:cubicBezTo>
                    <a:pt x="-2816" y="14275"/>
                    <a:pt x="2831" y="4152"/>
                    <a:pt x="22330" y="1062"/>
                  </a:cubicBezTo>
                  <a:cubicBezTo>
                    <a:pt x="67190" y="-6077"/>
                    <a:pt x="108747" y="23439"/>
                    <a:pt x="112583" y="69684"/>
                  </a:cubicBezTo>
                  <a:cubicBezTo>
                    <a:pt x="113329" y="78102"/>
                    <a:pt x="98198" y="87851"/>
                    <a:pt x="95481" y="910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105"/>
            <p:cNvSpPr/>
            <p:nvPr/>
          </p:nvSpPr>
          <p:spPr>
            <a:xfrm>
              <a:off x="8881195" y="6724788"/>
              <a:ext cx="112803" cy="91547"/>
            </a:xfrm>
            <a:custGeom>
              <a:gdLst>
                <a:gd name="connsiteX0" fmla="*/ 66357 w 112803"/>
                <a:gd name="connsiteY0" fmla="*/ 86805 h 91547"/>
                <a:gd name="connsiteX1" fmla="*/ 56714 w 112803"/>
                <a:gd name="connsiteY1" fmla="*/ 86752 h 91547"/>
                <a:gd name="connsiteX2" fmla="*/ 932 w 112803"/>
                <a:gd name="connsiteY2" fmla="*/ 20901 h 91547"/>
                <a:gd name="connsiteX3" fmla="*/ 59431 w 112803"/>
                <a:gd name="connsiteY3" fmla="*/ 4598 h 91547"/>
                <a:gd name="connsiteX4" fmla="*/ 90066 w 112803"/>
                <a:gd name="connsiteY4" fmla="*/ 18557 h 91547"/>
                <a:gd name="connsiteX5" fmla="*/ 112709 w 112803"/>
                <a:gd name="connsiteY5" fmla="*/ 68158 h 91547"/>
                <a:gd name="connsiteX6" fmla="*/ 68542 w 112803"/>
                <a:gd name="connsiteY6" fmla="*/ 91547 h 91547"/>
                <a:gd name="connsiteX7" fmla="*/ 66357 w 112803"/>
                <a:gd name="connsiteY7" fmla="*/ 86805 h 915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803" h="91547">
                  <a:moveTo>
                    <a:pt x="66357" y="86805"/>
                  </a:moveTo>
                  <a:cubicBezTo>
                    <a:pt x="63161" y="86805"/>
                    <a:pt x="59911" y="87019"/>
                    <a:pt x="56714" y="86752"/>
                  </a:cubicBezTo>
                  <a:cubicBezTo>
                    <a:pt x="23362" y="83875"/>
                    <a:pt x="-5621" y="52281"/>
                    <a:pt x="932" y="20901"/>
                  </a:cubicBezTo>
                  <a:cubicBezTo>
                    <a:pt x="8711" y="-16606"/>
                    <a:pt x="39612" y="8647"/>
                    <a:pt x="59431" y="4598"/>
                  </a:cubicBezTo>
                  <a:cubicBezTo>
                    <a:pt x="68595" y="2680"/>
                    <a:pt x="83939" y="10405"/>
                    <a:pt x="90066" y="18557"/>
                  </a:cubicBezTo>
                  <a:cubicBezTo>
                    <a:pt x="101041" y="33261"/>
                    <a:pt x="114041" y="52122"/>
                    <a:pt x="112709" y="68158"/>
                  </a:cubicBezTo>
                  <a:cubicBezTo>
                    <a:pt x="111963" y="77109"/>
                    <a:pt x="84152" y="83822"/>
                    <a:pt x="68542" y="91547"/>
                  </a:cubicBezTo>
                  <a:cubicBezTo>
                    <a:pt x="67796" y="89949"/>
                    <a:pt x="67050" y="88404"/>
                    <a:pt x="66357" y="868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任意多边形: 形状 106"/>
            <p:cNvSpPr/>
            <p:nvPr/>
          </p:nvSpPr>
          <p:spPr>
            <a:xfrm>
              <a:off x="10927401" y="6227656"/>
              <a:ext cx="123337" cy="102797"/>
            </a:xfrm>
            <a:custGeom>
              <a:gdLst>
                <a:gd name="connsiteX0" fmla="*/ 123337 w 123337"/>
                <a:gd name="connsiteY0" fmla="*/ 101989 h 102797"/>
                <a:gd name="connsiteX1" fmla="*/ 0 w 123337"/>
                <a:gd name="connsiteY1" fmla="*/ 1400 h 102797"/>
                <a:gd name="connsiteX2" fmla="*/ 123337 w 123337"/>
                <a:gd name="connsiteY2" fmla="*/ 101989 h 102797"/>
              </a:gdLst>
              <a:cxnLst>
                <a:cxn ang="0">
                  <a:pos x="connsiteX0" y="connsiteY0"/>
                </a:cxn>
                <a:cxn ang="0">
                  <a:pos x="connsiteX1" y="connsiteY1"/>
                </a:cxn>
                <a:cxn ang="0">
                  <a:pos x="connsiteX2" y="connsiteY2"/>
                </a:cxn>
              </a:cxnLst>
              <a:rect l="l" t="t" r="r" b="b"/>
              <a:pathLst>
                <a:path w="123337" h="102797">
                  <a:moveTo>
                    <a:pt x="123337" y="101989"/>
                  </a:moveTo>
                  <a:cubicBezTo>
                    <a:pt x="63667" y="109874"/>
                    <a:pt x="1225" y="58940"/>
                    <a:pt x="0" y="1400"/>
                  </a:cubicBezTo>
                  <a:cubicBezTo>
                    <a:pt x="51786" y="-9735"/>
                    <a:pt x="122059" y="47539"/>
                    <a:pt x="123337" y="1019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107"/>
            <p:cNvSpPr/>
            <p:nvPr/>
          </p:nvSpPr>
          <p:spPr>
            <a:xfrm>
              <a:off x="9258129" y="5762169"/>
              <a:ext cx="112561" cy="92814"/>
            </a:xfrm>
            <a:custGeom>
              <a:gdLst>
                <a:gd name="connsiteX0" fmla="*/ 18998 w 112561"/>
                <a:gd name="connsiteY0" fmla="*/ 15 h 92814"/>
                <a:gd name="connsiteX1" fmla="*/ 112447 w 112561"/>
                <a:gd name="connsiteY1" fmla="*/ 63788 h 92814"/>
                <a:gd name="connsiteX2" fmla="*/ 99340 w 112561"/>
                <a:gd name="connsiteY2" fmla="*/ 90001 h 92814"/>
                <a:gd name="connsiteX3" fmla="*/ 244 w 112561"/>
                <a:gd name="connsiteY3" fmla="*/ 16478 h 92814"/>
                <a:gd name="connsiteX4" fmla="*/ 18998 w 112561"/>
                <a:gd name="connsiteY4" fmla="*/ 15 h 928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561" h="92814">
                  <a:moveTo>
                    <a:pt x="18998" y="15"/>
                  </a:moveTo>
                  <a:cubicBezTo>
                    <a:pt x="70677" y="-731"/>
                    <a:pt x="107226" y="25802"/>
                    <a:pt x="112447" y="63788"/>
                  </a:cubicBezTo>
                  <a:cubicBezTo>
                    <a:pt x="113566" y="72100"/>
                    <a:pt x="106320" y="87390"/>
                    <a:pt x="99340" y="90001"/>
                  </a:cubicBezTo>
                  <a:cubicBezTo>
                    <a:pt x="59436" y="104919"/>
                    <a:pt x="-4444" y="57608"/>
                    <a:pt x="244" y="16478"/>
                  </a:cubicBezTo>
                  <a:cubicBezTo>
                    <a:pt x="1150" y="8593"/>
                    <a:pt x="16228" y="2306"/>
                    <a:pt x="18998"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108"/>
            <p:cNvSpPr/>
            <p:nvPr/>
          </p:nvSpPr>
          <p:spPr>
            <a:xfrm>
              <a:off x="9069711" y="6383719"/>
              <a:ext cx="115459" cy="87632"/>
            </a:xfrm>
            <a:custGeom>
              <a:gdLst>
                <a:gd name="connsiteX0" fmla="*/ 115459 w 115459"/>
                <a:gd name="connsiteY0" fmla="*/ 87217 h 87632"/>
                <a:gd name="connsiteX1" fmla="*/ 46518 w 115459"/>
                <a:gd name="connsiteY1" fmla="*/ 86898 h 87632"/>
                <a:gd name="connsiteX2" fmla="*/ 1552 w 115459"/>
                <a:gd name="connsiteY2" fmla="*/ 19288 h 87632"/>
                <a:gd name="connsiteX3" fmla="*/ 35809 w 115459"/>
                <a:gd name="connsiteY3" fmla="*/ 2 h 87632"/>
                <a:gd name="connsiteX4" fmla="*/ 115459 w 115459"/>
                <a:gd name="connsiteY4" fmla="*/ 87217 h 876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459" h="87632">
                  <a:moveTo>
                    <a:pt x="115459" y="87217"/>
                  </a:moveTo>
                  <a:cubicBezTo>
                    <a:pt x="90739" y="87217"/>
                    <a:pt x="68522" y="88336"/>
                    <a:pt x="46518" y="86898"/>
                  </a:cubicBezTo>
                  <a:cubicBezTo>
                    <a:pt x="25527" y="85513"/>
                    <a:pt x="-7559" y="38149"/>
                    <a:pt x="1552" y="19288"/>
                  </a:cubicBezTo>
                  <a:cubicBezTo>
                    <a:pt x="6400" y="9326"/>
                    <a:pt x="24088" y="-158"/>
                    <a:pt x="35809" y="2"/>
                  </a:cubicBezTo>
                  <a:cubicBezTo>
                    <a:pt x="79817" y="588"/>
                    <a:pt x="108853" y="31809"/>
                    <a:pt x="115459" y="872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109"/>
            <p:cNvSpPr/>
            <p:nvPr/>
          </p:nvSpPr>
          <p:spPr>
            <a:xfrm>
              <a:off x="8981452" y="6554420"/>
              <a:ext cx="112186" cy="85304"/>
            </a:xfrm>
            <a:custGeom>
              <a:gdLst>
                <a:gd name="connsiteX0" fmla="*/ 112187 w 112186"/>
                <a:gd name="connsiteY0" fmla="*/ 72993 h 85304"/>
                <a:gd name="connsiteX1" fmla="*/ 8349 w 112186"/>
                <a:gd name="connsiteY1" fmla="*/ 56157 h 85304"/>
                <a:gd name="connsiteX2" fmla="*/ 677 w 112186"/>
                <a:gd name="connsiteY2" fmla="*/ 8527 h 85304"/>
                <a:gd name="connsiteX3" fmla="*/ 37012 w 112186"/>
                <a:gd name="connsiteY3" fmla="*/ 3 h 85304"/>
                <a:gd name="connsiteX4" fmla="*/ 112187 w 112186"/>
                <a:gd name="connsiteY4" fmla="*/ 72993 h 853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186" h="85304">
                  <a:moveTo>
                    <a:pt x="112187" y="72993"/>
                  </a:moveTo>
                  <a:cubicBezTo>
                    <a:pt x="54540" y="92866"/>
                    <a:pt x="27901" y="89669"/>
                    <a:pt x="8349" y="56157"/>
                  </a:cubicBezTo>
                  <a:cubicBezTo>
                    <a:pt x="623" y="42891"/>
                    <a:pt x="-1188" y="24084"/>
                    <a:pt x="677" y="8527"/>
                  </a:cubicBezTo>
                  <a:cubicBezTo>
                    <a:pt x="1209" y="4158"/>
                    <a:pt x="24279" y="109"/>
                    <a:pt x="37012" y="3"/>
                  </a:cubicBezTo>
                  <a:cubicBezTo>
                    <a:pt x="77290" y="-317"/>
                    <a:pt x="105580" y="27441"/>
                    <a:pt x="112187" y="729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110"/>
            <p:cNvSpPr/>
            <p:nvPr/>
          </p:nvSpPr>
          <p:spPr>
            <a:xfrm>
              <a:off x="8823524" y="6234277"/>
              <a:ext cx="111206" cy="85514"/>
            </a:xfrm>
            <a:custGeom>
              <a:gdLst>
                <a:gd name="connsiteX0" fmla="*/ 37505 w 111206"/>
                <a:gd name="connsiteY0" fmla="*/ 0 h 85514"/>
                <a:gd name="connsiteX1" fmla="*/ 80980 w 111206"/>
                <a:gd name="connsiteY1" fmla="*/ 17369 h 85514"/>
                <a:gd name="connsiteX2" fmla="*/ 106820 w 111206"/>
                <a:gd name="connsiteY2" fmla="*/ 79330 h 85514"/>
                <a:gd name="connsiteX3" fmla="*/ 34042 w 111206"/>
                <a:gd name="connsiteY3" fmla="*/ 82634 h 85514"/>
                <a:gd name="connsiteX4" fmla="*/ 5805 w 111206"/>
                <a:gd name="connsiteY4" fmla="*/ 46352 h 85514"/>
                <a:gd name="connsiteX5" fmla="*/ 37505 w 111206"/>
                <a:gd name="connsiteY5" fmla="*/ 0 h 855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4" h="85514">
                  <a:moveTo>
                    <a:pt x="37505" y="0"/>
                  </a:moveTo>
                  <a:cubicBezTo>
                    <a:pt x="52104" y="5647"/>
                    <a:pt x="68034" y="9111"/>
                    <a:pt x="80980" y="17369"/>
                  </a:cubicBezTo>
                  <a:cubicBezTo>
                    <a:pt x="103463" y="31647"/>
                    <a:pt x="119287" y="75654"/>
                    <a:pt x="106820" y="79330"/>
                  </a:cubicBezTo>
                  <a:cubicBezTo>
                    <a:pt x="83964" y="86097"/>
                    <a:pt x="57378" y="87482"/>
                    <a:pt x="34042" y="82634"/>
                  </a:cubicBezTo>
                  <a:cubicBezTo>
                    <a:pt x="22428" y="80236"/>
                    <a:pt x="11506" y="60470"/>
                    <a:pt x="5805" y="46352"/>
                  </a:cubicBezTo>
                  <a:cubicBezTo>
                    <a:pt x="-7301" y="13852"/>
                    <a:pt x="1170" y="3463"/>
                    <a:pt x="3750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111"/>
            <p:cNvSpPr/>
            <p:nvPr/>
          </p:nvSpPr>
          <p:spPr>
            <a:xfrm>
              <a:off x="9915047" y="5667724"/>
              <a:ext cx="112312" cy="98603"/>
            </a:xfrm>
            <a:custGeom>
              <a:gdLst>
                <a:gd name="connsiteX0" fmla="*/ 111963 w 112312"/>
                <a:gd name="connsiteY0" fmla="*/ 96752 h 98603"/>
                <a:gd name="connsiteX1" fmla="*/ 26 w 112312"/>
                <a:gd name="connsiteY1" fmla="*/ 22056 h 98603"/>
                <a:gd name="connsiteX2" fmla="*/ 17235 w 112312"/>
                <a:gd name="connsiteY2" fmla="*/ 372 h 98603"/>
                <a:gd name="connsiteX3" fmla="*/ 111963 w 112312"/>
                <a:gd name="connsiteY3" fmla="*/ 96752 h 98603"/>
              </a:gdLst>
              <a:cxnLst>
                <a:cxn ang="0">
                  <a:pos x="connsiteX0" y="connsiteY0"/>
                </a:cxn>
                <a:cxn ang="0">
                  <a:pos x="connsiteX1" y="connsiteY1"/>
                </a:cxn>
                <a:cxn ang="0">
                  <a:pos x="connsiteX2" y="connsiteY2"/>
                </a:cxn>
                <a:cxn ang="0">
                  <a:pos x="connsiteX3" y="connsiteY3"/>
                </a:cxn>
              </a:cxnLst>
              <a:rect l="l" t="t" r="r" b="b"/>
              <a:pathLst>
                <a:path w="112312" h="98603">
                  <a:moveTo>
                    <a:pt x="111963" y="96752"/>
                  </a:moveTo>
                  <a:cubicBezTo>
                    <a:pt x="66996" y="107887"/>
                    <a:pt x="4182" y="67023"/>
                    <a:pt x="26" y="22056"/>
                  </a:cubicBezTo>
                  <a:cubicBezTo>
                    <a:pt x="-613" y="15130"/>
                    <a:pt x="10522" y="1118"/>
                    <a:pt x="17235" y="372"/>
                  </a:cubicBezTo>
                  <a:cubicBezTo>
                    <a:pt x="67316" y="-4902"/>
                    <a:pt x="116971" y="46777"/>
                    <a:pt x="111963" y="96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任意多边形: 形状 112"/>
            <p:cNvSpPr/>
            <p:nvPr/>
          </p:nvSpPr>
          <p:spPr>
            <a:xfrm>
              <a:off x="10721909" y="6064443"/>
              <a:ext cx="117903" cy="101666"/>
            </a:xfrm>
            <a:custGeom>
              <a:gdLst>
                <a:gd name="connsiteX0" fmla="*/ 117903 w 117903"/>
                <a:gd name="connsiteY0" fmla="*/ 99934 h 101666"/>
                <a:gd name="connsiteX1" fmla="*/ 0 w 117903"/>
                <a:gd name="connsiteY1" fmla="*/ 2649 h 101666"/>
                <a:gd name="connsiteX2" fmla="*/ 117903 w 117903"/>
                <a:gd name="connsiteY2" fmla="*/ 99934 h 101666"/>
              </a:gdLst>
              <a:cxnLst>
                <a:cxn ang="0">
                  <a:pos x="connsiteX0" y="connsiteY0"/>
                </a:cxn>
                <a:cxn ang="0">
                  <a:pos x="connsiteX1" y="connsiteY1"/>
                </a:cxn>
                <a:cxn ang="0">
                  <a:pos x="connsiteX2" y="connsiteY2"/>
                </a:cxn>
              </a:cxnLst>
              <a:rect l="l" t="t" r="r" b="b"/>
              <a:pathLst>
                <a:path w="117903" h="101664">
                  <a:moveTo>
                    <a:pt x="117903" y="99934"/>
                  </a:moveTo>
                  <a:cubicBezTo>
                    <a:pt x="59032" y="109950"/>
                    <a:pt x="18381" y="76386"/>
                    <a:pt x="0" y="2649"/>
                  </a:cubicBezTo>
                  <a:cubicBezTo>
                    <a:pt x="55196" y="-11949"/>
                    <a:pt x="112842" y="35628"/>
                    <a:pt x="117903" y="999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nvSpPr>
          <p:spPr>
            <a:xfrm>
              <a:off x="10519242" y="5900333"/>
              <a:ext cx="115345" cy="99012"/>
            </a:xfrm>
            <a:custGeom>
              <a:gdLst>
                <a:gd name="connsiteX0" fmla="*/ 115346 w 115345"/>
                <a:gd name="connsiteY0" fmla="*/ 98457 h 99012"/>
                <a:gd name="connsiteX1" fmla="*/ 3996 w 115345"/>
                <a:gd name="connsiteY1" fmla="*/ 34790 h 99012"/>
                <a:gd name="connsiteX2" fmla="*/ 0 w 115345"/>
                <a:gd name="connsiteY2" fmla="*/ 1492 h 99012"/>
                <a:gd name="connsiteX3" fmla="*/ 36229 w 115345"/>
                <a:gd name="connsiteY3" fmla="*/ 1332 h 99012"/>
                <a:gd name="connsiteX4" fmla="*/ 115346 w 115345"/>
                <a:gd name="connsiteY4" fmla="*/ 98457 h 990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345" h="99012">
                  <a:moveTo>
                    <a:pt x="115346" y="98457"/>
                  </a:moveTo>
                  <a:cubicBezTo>
                    <a:pt x="61109" y="102932"/>
                    <a:pt x="21311" y="80236"/>
                    <a:pt x="3996" y="34790"/>
                  </a:cubicBezTo>
                  <a:cubicBezTo>
                    <a:pt x="160" y="24668"/>
                    <a:pt x="1225" y="12627"/>
                    <a:pt x="0" y="1492"/>
                  </a:cubicBezTo>
                  <a:cubicBezTo>
                    <a:pt x="12147" y="1279"/>
                    <a:pt x="24987" y="-1652"/>
                    <a:pt x="36229" y="1332"/>
                  </a:cubicBezTo>
                  <a:cubicBezTo>
                    <a:pt x="77732" y="12360"/>
                    <a:pt x="105063" y="46618"/>
                    <a:pt x="115346" y="984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nvSpPr>
          <p:spPr>
            <a:xfrm>
              <a:off x="8991919" y="6228053"/>
              <a:ext cx="109336" cy="88003"/>
            </a:xfrm>
            <a:custGeom>
              <a:gdLst>
                <a:gd name="connsiteX0" fmla="*/ 109233 w 109336"/>
                <a:gd name="connsiteY0" fmla="*/ 82464 h 88003"/>
                <a:gd name="connsiteX1" fmla="*/ 4542 w 109336"/>
                <a:gd name="connsiteY1" fmla="*/ 43199 h 88003"/>
                <a:gd name="connsiteX2" fmla="*/ 28783 w 109336"/>
                <a:gd name="connsiteY2" fmla="*/ 843 h 88003"/>
                <a:gd name="connsiteX3" fmla="*/ 109233 w 109336"/>
                <a:gd name="connsiteY3" fmla="*/ 82464 h 88003"/>
              </a:gdLst>
              <a:cxnLst>
                <a:cxn ang="0">
                  <a:pos x="connsiteX0" y="connsiteY0"/>
                </a:cxn>
                <a:cxn ang="0">
                  <a:pos x="connsiteX1" y="connsiteY1"/>
                </a:cxn>
                <a:cxn ang="0">
                  <a:pos x="connsiteX2" y="connsiteY2"/>
                </a:cxn>
                <a:cxn ang="0">
                  <a:pos x="connsiteX3" y="connsiteY3"/>
                </a:cxn>
              </a:cxnLst>
              <a:rect l="l" t="t" r="r" b="b"/>
              <a:pathLst>
                <a:path w="109336" h="88003">
                  <a:moveTo>
                    <a:pt x="109233" y="82464"/>
                  </a:moveTo>
                  <a:cubicBezTo>
                    <a:pt x="59471" y="97062"/>
                    <a:pt x="20472" y="82411"/>
                    <a:pt x="4542" y="43199"/>
                  </a:cubicBezTo>
                  <a:cubicBezTo>
                    <a:pt x="-5900" y="17466"/>
                    <a:pt x="1452" y="4626"/>
                    <a:pt x="28783" y="843"/>
                  </a:cubicBezTo>
                  <a:cubicBezTo>
                    <a:pt x="77373" y="-5923"/>
                    <a:pt x="111470" y="28654"/>
                    <a:pt x="109233" y="824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nvSpPr>
          <p:spPr>
            <a:xfrm>
              <a:off x="9567046" y="5491775"/>
              <a:ext cx="105746" cy="90967"/>
            </a:xfrm>
            <a:custGeom>
              <a:gdLst>
                <a:gd name="connsiteX0" fmla="*/ 105668 w 105746"/>
                <a:gd name="connsiteY0" fmla="*/ 90064 h 90967"/>
                <a:gd name="connsiteX1" fmla="*/ 71 w 105746"/>
                <a:gd name="connsiteY1" fmla="*/ 5246 h 90967"/>
                <a:gd name="connsiteX2" fmla="*/ 105668 w 105746"/>
                <a:gd name="connsiteY2" fmla="*/ 90064 h 90967"/>
              </a:gdLst>
              <a:cxnLst>
                <a:cxn ang="0">
                  <a:pos x="connsiteX0" y="connsiteY0"/>
                </a:cxn>
                <a:cxn ang="0">
                  <a:pos x="connsiteX1" y="connsiteY1"/>
                </a:cxn>
                <a:cxn ang="0">
                  <a:pos x="connsiteX2" y="connsiteY2"/>
                </a:cxn>
              </a:cxnLst>
              <a:rect l="l" t="t" r="r" b="b"/>
              <a:pathLst>
                <a:path w="105746" h="90967">
                  <a:moveTo>
                    <a:pt x="105668" y="90064"/>
                  </a:moveTo>
                  <a:cubicBezTo>
                    <a:pt x="41415" y="97204"/>
                    <a:pt x="-2006" y="61401"/>
                    <a:pt x="71" y="5246"/>
                  </a:cubicBezTo>
                  <a:cubicBezTo>
                    <a:pt x="62140" y="-14200"/>
                    <a:pt x="107905" y="21816"/>
                    <a:pt x="105668" y="900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nvSpPr>
          <p:spPr>
            <a:xfrm>
              <a:off x="8919103" y="6078167"/>
              <a:ext cx="109503" cy="83652"/>
            </a:xfrm>
            <a:custGeom>
              <a:gdLst>
                <a:gd name="connsiteX0" fmla="*/ 79009 w 109503"/>
                <a:gd name="connsiteY0" fmla="*/ 83653 h 83652"/>
                <a:gd name="connsiteX1" fmla="*/ 48161 w 109503"/>
                <a:gd name="connsiteY1" fmla="*/ 81575 h 83652"/>
                <a:gd name="connsiteX2" fmla="*/ 4687 w 109503"/>
                <a:gd name="connsiteY2" fmla="*/ 7998 h 83652"/>
                <a:gd name="connsiteX3" fmla="*/ 67394 w 109503"/>
                <a:gd name="connsiteY3" fmla="*/ 2511 h 83652"/>
                <a:gd name="connsiteX4" fmla="*/ 96644 w 109503"/>
                <a:gd name="connsiteY4" fmla="*/ 25260 h 83652"/>
                <a:gd name="connsiteX5" fmla="*/ 108738 w 109503"/>
                <a:gd name="connsiteY5" fmla="*/ 68841 h 83652"/>
                <a:gd name="connsiteX6" fmla="*/ 79009 w 109503"/>
                <a:gd name="connsiteY6" fmla="*/ 83653 h 836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01" h="83652">
                  <a:moveTo>
                    <a:pt x="79009" y="83653"/>
                  </a:moveTo>
                  <a:cubicBezTo>
                    <a:pt x="62972" y="82640"/>
                    <a:pt x="55300" y="83173"/>
                    <a:pt x="48161" y="81575"/>
                  </a:cubicBezTo>
                  <a:cubicBezTo>
                    <a:pt x="19871" y="75128"/>
                    <a:pt x="-12202" y="25207"/>
                    <a:pt x="4687" y="7998"/>
                  </a:cubicBezTo>
                  <a:cubicBezTo>
                    <a:pt x="16035" y="-3616"/>
                    <a:pt x="46243" y="166"/>
                    <a:pt x="67394" y="2511"/>
                  </a:cubicBezTo>
                  <a:cubicBezTo>
                    <a:pt x="78103" y="3683"/>
                    <a:pt x="90623" y="15084"/>
                    <a:pt x="96644" y="25260"/>
                  </a:cubicBezTo>
                  <a:cubicBezTo>
                    <a:pt x="104316" y="38207"/>
                    <a:pt x="111988" y="55948"/>
                    <a:pt x="108738" y="68841"/>
                  </a:cubicBezTo>
                  <a:cubicBezTo>
                    <a:pt x="106553" y="77366"/>
                    <a:pt x="85082" y="80935"/>
                    <a:pt x="79009" y="836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nvSpPr>
          <p:spPr>
            <a:xfrm>
              <a:off x="11132946" y="6391466"/>
              <a:ext cx="128345" cy="102362"/>
            </a:xfrm>
            <a:custGeom>
              <a:gdLst>
                <a:gd name="connsiteX0" fmla="*/ 128346 w 128345"/>
                <a:gd name="connsiteY0" fmla="*/ 101741 h 102362"/>
                <a:gd name="connsiteX1" fmla="*/ 0 w 128345"/>
                <a:gd name="connsiteY1" fmla="*/ 4562 h 102362"/>
                <a:gd name="connsiteX2" fmla="*/ 128346 w 128345"/>
                <a:gd name="connsiteY2" fmla="*/ 101741 h 102362"/>
              </a:gdLst>
              <a:cxnLst>
                <a:cxn ang="0">
                  <a:pos x="connsiteX0" y="connsiteY0"/>
                </a:cxn>
                <a:cxn ang="0">
                  <a:pos x="connsiteX1" y="connsiteY1"/>
                </a:cxn>
                <a:cxn ang="0">
                  <a:pos x="connsiteX2" y="connsiteY2"/>
                </a:cxn>
              </a:cxnLst>
              <a:rect l="l" t="t" r="r" b="b"/>
              <a:pathLst>
                <a:path w="128345" h="102362">
                  <a:moveTo>
                    <a:pt x="128346" y="101741"/>
                  </a:moveTo>
                  <a:cubicBezTo>
                    <a:pt x="67876" y="107761"/>
                    <a:pt x="18381" y="69668"/>
                    <a:pt x="0" y="4562"/>
                  </a:cubicBezTo>
                  <a:cubicBezTo>
                    <a:pt x="39692" y="-17122"/>
                    <a:pt x="119981" y="42336"/>
                    <a:pt x="128346" y="1017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118"/>
            <p:cNvSpPr/>
            <p:nvPr/>
          </p:nvSpPr>
          <p:spPr>
            <a:xfrm>
              <a:off x="8902197" y="6399203"/>
              <a:ext cx="107562" cy="83525"/>
            </a:xfrm>
            <a:custGeom>
              <a:gdLst>
                <a:gd name="connsiteX0" fmla="*/ 3265 w 107562"/>
                <a:gd name="connsiteY0" fmla="*/ 1727 h 83525"/>
                <a:gd name="connsiteX1" fmla="*/ 93784 w 107562"/>
                <a:gd name="connsiteY1" fmla="*/ 25115 h 83525"/>
                <a:gd name="connsiteX2" fmla="*/ 106997 w 107562"/>
                <a:gd name="connsiteY2" fmla="*/ 68057 h 83525"/>
                <a:gd name="connsiteX3" fmla="*/ 69543 w 107562"/>
                <a:gd name="connsiteY3" fmla="*/ 83188 h 83525"/>
                <a:gd name="connsiteX4" fmla="*/ 3265 w 107562"/>
                <a:gd name="connsiteY4" fmla="*/ 1727 h 83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562" h="83525">
                  <a:moveTo>
                    <a:pt x="3265" y="1727"/>
                  </a:moveTo>
                  <a:cubicBezTo>
                    <a:pt x="35978" y="-245"/>
                    <a:pt x="70662" y="-5999"/>
                    <a:pt x="93784" y="25115"/>
                  </a:cubicBezTo>
                  <a:cubicBezTo>
                    <a:pt x="102522" y="36890"/>
                    <a:pt x="109661" y="54951"/>
                    <a:pt x="106997" y="68057"/>
                  </a:cubicBezTo>
                  <a:cubicBezTo>
                    <a:pt x="105505" y="75516"/>
                    <a:pt x="83075" y="82069"/>
                    <a:pt x="69543" y="83188"/>
                  </a:cubicBezTo>
                  <a:cubicBezTo>
                    <a:pt x="19781" y="87503"/>
                    <a:pt x="-10320" y="49889"/>
                    <a:pt x="3265" y="17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任意多边形: 形状 119"/>
            <p:cNvSpPr/>
            <p:nvPr/>
          </p:nvSpPr>
          <p:spPr>
            <a:xfrm>
              <a:off x="10187097" y="5709114"/>
              <a:ext cx="117382" cy="97072"/>
            </a:xfrm>
            <a:custGeom>
              <a:gdLst>
                <a:gd name="connsiteX0" fmla="*/ 117382 w 117382"/>
                <a:gd name="connsiteY0" fmla="*/ 93881 h 97072"/>
                <a:gd name="connsiteX1" fmla="*/ 12 w 117382"/>
                <a:gd name="connsiteY1" fmla="*/ 18387 h 97072"/>
                <a:gd name="connsiteX2" fmla="*/ 16315 w 117382"/>
                <a:gd name="connsiteY2" fmla="*/ 6 h 97072"/>
                <a:gd name="connsiteX3" fmla="*/ 95325 w 117382"/>
                <a:gd name="connsiteY3" fmla="*/ 49021 h 97072"/>
                <a:gd name="connsiteX4" fmla="*/ 117382 w 117382"/>
                <a:gd name="connsiteY4" fmla="*/ 93881 h 970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7382" h="97072">
                  <a:moveTo>
                    <a:pt x="117382" y="93881"/>
                  </a:moveTo>
                  <a:cubicBezTo>
                    <a:pt x="63092" y="108905"/>
                    <a:pt x="3634" y="68734"/>
                    <a:pt x="12" y="18387"/>
                  </a:cubicBezTo>
                  <a:cubicBezTo>
                    <a:pt x="-415" y="12366"/>
                    <a:pt x="10987" y="-314"/>
                    <a:pt x="16315" y="6"/>
                  </a:cubicBezTo>
                  <a:cubicBezTo>
                    <a:pt x="50838" y="1977"/>
                    <a:pt x="81846" y="11247"/>
                    <a:pt x="95325" y="49021"/>
                  </a:cubicBezTo>
                  <a:cubicBezTo>
                    <a:pt x="100546" y="63779"/>
                    <a:pt x="109071" y="77365"/>
                    <a:pt x="117382" y="938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120"/>
            <p:cNvSpPr/>
            <p:nvPr/>
          </p:nvSpPr>
          <p:spPr>
            <a:xfrm>
              <a:off x="9491710" y="5627392"/>
              <a:ext cx="111631" cy="95142"/>
            </a:xfrm>
            <a:custGeom>
              <a:gdLst>
                <a:gd name="connsiteX0" fmla="*/ 10461 w 111631"/>
                <a:gd name="connsiteY0" fmla="*/ 0 h 95142"/>
                <a:gd name="connsiteX1" fmla="*/ 109025 w 111631"/>
                <a:gd name="connsiteY1" fmla="*/ 63827 h 95142"/>
                <a:gd name="connsiteX2" fmla="*/ 87821 w 111631"/>
                <a:gd name="connsiteY2" fmla="*/ 95101 h 95142"/>
                <a:gd name="connsiteX3" fmla="*/ 126 w 111631"/>
                <a:gd name="connsiteY3" fmla="*/ 26426 h 95142"/>
                <a:gd name="connsiteX4" fmla="*/ 10461 w 111631"/>
                <a:gd name="connsiteY4" fmla="*/ 0 h 951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631" h="95142">
                  <a:moveTo>
                    <a:pt x="10461" y="0"/>
                  </a:moveTo>
                  <a:cubicBezTo>
                    <a:pt x="67096" y="1119"/>
                    <a:pt x="95439" y="22217"/>
                    <a:pt x="109025" y="63827"/>
                  </a:cubicBezTo>
                  <a:cubicBezTo>
                    <a:pt x="116111" y="85404"/>
                    <a:pt x="108652" y="94088"/>
                    <a:pt x="87821" y="95101"/>
                  </a:cubicBezTo>
                  <a:cubicBezTo>
                    <a:pt x="56014" y="96593"/>
                    <a:pt x="4601" y="57913"/>
                    <a:pt x="126" y="26426"/>
                  </a:cubicBezTo>
                  <a:cubicBezTo>
                    <a:pt x="-1153" y="17209"/>
                    <a:pt x="7691" y="6607"/>
                    <a:pt x="1046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121"/>
            <p:cNvSpPr/>
            <p:nvPr/>
          </p:nvSpPr>
          <p:spPr>
            <a:xfrm>
              <a:off x="8725062" y="6402848"/>
              <a:ext cx="110493" cy="91491"/>
            </a:xfrm>
            <a:custGeom>
              <a:gdLst>
                <a:gd name="connsiteX0" fmla="*/ 40387 w 110493"/>
                <a:gd name="connsiteY0" fmla="*/ 0 h 91491"/>
                <a:gd name="connsiteX1" fmla="*/ 96222 w 110493"/>
                <a:gd name="connsiteY1" fmla="*/ 36442 h 91491"/>
                <a:gd name="connsiteX2" fmla="*/ 109062 w 110493"/>
                <a:gd name="connsiteY2" fmla="*/ 74962 h 91491"/>
                <a:gd name="connsiteX3" fmla="*/ 68677 w 110493"/>
                <a:gd name="connsiteY3" fmla="*/ 90945 h 91491"/>
                <a:gd name="connsiteX4" fmla="*/ 11510 w 110493"/>
                <a:gd name="connsiteY4" fmla="*/ 60523 h 91491"/>
                <a:gd name="connsiteX5" fmla="*/ 961 w 110493"/>
                <a:gd name="connsiteY5" fmla="*/ 20245 h 91491"/>
                <a:gd name="connsiteX6" fmla="*/ 40387 w 110493"/>
                <a:gd name="connsiteY6" fmla="*/ 0 h 914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3" h="91491">
                  <a:moveTo>
                    <a:pt x="40387" y="0"/>
                  </a:moveTo>
                  <a:cubicBezTo>
                    <a:pt x="59247" y="11827"/>
                    <a:pt x="80292" y="21364"/>
                    <a:pt x="96222" y="36442"/>
                  </a:cubicBezTo>
                  <a:cubicBezTo>
                    <a:pt x="105439" y="45126"/>
                    <a:pt x="113963" y="68036"/>
                    <a:pt x="109062" y="74962"/>
                  </a:cubicBezTo>
                  <a:cubicBezTo>
                    <a:pt x="101869" y="85244"/>
                    <a:pt x="80984" y="93768"/>
                    <a:pt x="68677" y="90945"/>
                  </a:cubicBezTo>
                  <a:cubicBezTo>
                    <a:pt x="48165" y="86203"/>
                    <a:pt x="27387" y="74642"/>
                    <a:pt x="11510" y="60523"/>
                  </a:cubicBezTo>
                  <a:cubicBezTo>
                    <a:pt x="2453" y="52478"/>
                    <a:pt x="-2129" y="32393"/>
                    <a:pt x="961" y="20245"/>
                  </a:cubicBezTo>
                  <a:cubicBezTo>
                    <a:pt x="3039" y="12200"/>
                    <a:pt x="22432" y="8578"/>
                    <a:pt x="403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122"/>
            <p:cNvSpPr/>
            <p:nvPr/>
          </p:nvSpPr>
          <p:spPr>
            <a:xfrm>
              <a:off x="9342232" y="5618876"/>
              <a:ext cx="109195" cy="88709"/>
            </a:xfrm>
            <a:custGeom>
              <a:gdLst>
                <a:gd name="connsiteX0" fmla="*/ 0 w 109195"/>
                <a:gd name="connsiteY0" fmla="*/ 3135 h 88709"/>
                <a:gd name="connsiteX1" fmla="*/ 104850 w 109195"/>
                <a:gd name="connsiteY1" fmla="*/ 49859 h 88709"/>
                <a:gd name="connsiteX2" fmla="*/ 79384 w 109195"/>
                <a:gd name="connsiteY2" fmla="*/ 88645 h 88709"/>
                <a:gd name="connsiteX3" fmla="*/ 0 w 109195"/>
                <a:gd name="connsiteY3" fmla="*/ 3135 h 88709"/>
              </a:gdLst>
              <a:cxnLst>
                <a:cxn ang="0">
                  <a:pos x="connsiteX0" y="connsiteY0"/>
                </a:cxn>
                <a:cxn ang="0">
                  <a:pos x="connsiteX1" y="connsiteY1"/>
                </a:cxn>
                <a:cxn ang="0">
                  <a:pos x="connsiteX2" y="connsiteY2"/>
                </a:cxn>
                <a:cxn ang="0">
                  <a:pos x="connsiteX3" y="connsiteY3"/>
                </a:cxn>
              </a:cxnLst>
              <a:rect l="l" t="t" r="r" b="b"/>
              <a:pathLst>
                <a:path w="109195" h="88709">
                  <a:moveTo>
                    <a:pt x="0" y="3135"/>
                  </a:moveTo>
                  <a:cubicBezTo>
                    <a:pt x="50454" y="-7840"/>
                    <a:pt x="90572" y="10540"/>
                    <a:pt x="104850" y="49859"/>
                  </a:cubicBezTo>
                  <a:cubicBezTo>
                    <a:pt x="114867" y="77350"/>
                    <a:pt x="108047" y="87740"/>
                    <a:pt x="79384" y="88645"/>
                  </a:cubicBezTo>
                  <a:cubicBezTo>
                    <a:pt x="30209" y="90244"/>
                    <a:pt x="3250" y="61847"/>
                    <a:pt x="0" y="31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nvSpPr>
          <p:spPr>
            <a:xfrm>
              <a:off x="9707826" y="5504040"/>
              <a:ext cx="107568" cy="95464"/>
            </a:xfrm>
            <a:custGeom>
              <a:gdLst>
                <a:gd name="connsiteX0" fmla="*/ 29140 w 107568"/>
                <a:gd name="connsiteY0" fmla="*/ 15 h 95464"/>
                <a:gd name="connsiteX1" fmla="*/ 107511 w 107568"/>
                <a:gd name="connsiteY1" fmla="*/ 77853 h 95464"/>
                <a:gd name="connsiteX2" fmla="*/ 91528 w 107568"/>
                <a:gd name="connsiteY2" fmla="*/ 94902 h 95464"/>
                <a:gd name="connsiteX3" fmla="*/ 850 w 107568"/>
                <a:gd name="connsiteY3" fmla="*/ 25215 h 95464"/>
                <a:gd name="connsiteX4" fmla="*/ 29140 w 107568"/>
                <a:gd name="connsiteY4" fmla="*/ 15 h 954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568" h="95464">
                  <a:moveTo>
                    <a:pt x="29140" y="15"/>
                  </a:moveTo>
                  <a:cubicBezTo>
                    <a:pt x="68246" y="494"/>
                    <a:pt x="109323" y="40239"/>
                    <a:pt x="107511" y="77853"/>
                  </a:cubicBezTo>
                  <a:cubicBezTo>
                    <a:pt x="107191" y="84034"/>
                    <a:pt x="97762" y="94050"/>
                    <a:pt x="91528" y="94902"/>
                  </a:cubicBezTo>
                  <a:cubicBezTo>
                    <a:pt x="52103" y="100390"/>
                    <a:pt x="6976" y="64854"/>
                    <a:pt x="850" y="25215"/>
                  </a:cubicBezTo>
                  <a:cubicBezTo>
                    <a:pt x="-2400" y="4490"/>
                    <a:pt x="2980" y="-305"/>
                    <a:pt x="29140"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nvSpPr>
          <p:spPr>
            <a:xfrm>
              <a:off x="9632861" y="5635917"/>
              <a:ext cx="113748" cy="97512"/>
            </a:xfrm>
            <a:custGeom>
              <a:gdLst>
                <a:gd name="connsiteX0" fmla="*/ 25521 w 113748"/>
                <a:gd name="connsiteY0" fmla="*/ 0 h 97512"/>
                <a:gd name="connsiteX1" fmla="*/ 111884 w 113748"/>
                <a:gd name="connsiteY1" fmla="*/ 66650 h 97512"/>
                <a:gd name="connsiteX2" fmla="*/ 86577 w 113748"/>
                <a:gd name="connsiteY2" fmla="*/ 96912 h 97512"/>
                <a:gd name="connsiteX3" fmla="*/ 3038 w 113748"/>
                <a:gd name="connsiteY3" fmla="*/ 31434 h 97512"/>
                <a:gd name="connsiteX4" fmla="*/ 25521 w 113748"/>
                <a:gd name="connsiteY4" fmla="*/ 0 h 975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748" h="97512">
                  <a:moveTo>
                    <a:pt x="25521" y="0"/>
                  </a:moveTo>
                  <a:cubicBezTo>
                    <a:pt x="58020" y="1012"/>
                    <a:pt x="104532" y="37188"/>
                    <a:pt x="111884" y="66650"/>
                  </a:cubicBezTo>
                  <a:cubicBezTo>
                    <a:pt x="117052" y="87429"/>
                    <a:pt x="112363" y="100535"/>
                    <a:pt x="86577" y="96912"/>
                  </a:cubicBezTo>
                  <a:cubicBezTo>
                    <a:pt x="45766" y="91211"/>
                    <a:pt x="17689" y="70966"/>
                    <a:pt x="3038" y="31434"/>
                  </a:cubicBezTo>
                  <a:cubicBezTo>
                    <a:pt x="-6446" y="5754"/>
                    <a:pt x="7726" y="1492"/>
                    <a:pt x="255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任意多边形: 形状 125"/>
            <p:cNvSpPr/>
            <p:nvPr/>
          </p:nvSpPr>
          <p:spPr>
            <a:xfrm>
              <a:off x="8850978" y="5915992"/>
              <a:ext cx="105537" cy="89565"/>
            </a:xfrm>
            <a:custGeom>
              <a:gdLst>
                <a:gd name="connsiteX0" fmla="*/ 64714 w 105537"/>
                <a:gd name="connsiteY0" fmla="*/ 89565 h 89565"/>
                <a:gd name="connsiteX1" fmla="*/ 301 w 105537"/>
                <a:gd name="connsiteY1" fmla="*/ 20304 h 89565"/>
                <a:gd name="connsiteX2" fmla="*/ 11170 w 105537"/>
                <a:gd name="connsiteY2" fmla="*/ 3682 h 89565"/>
                <a:gd name="connsiteX3" fmla="*/ 100143 w 105537"/>
                <a:gd name="connsiteY3" fmla="*/ 43480 h 89565"/>
                <a:gd name="connsiteX4" fmla="*/ 64714 w 105537"/>
                <a:gd name="connsiteY4" fmla="*/ 89565 h 895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537" h="89565">
                  <a:moveTo>
                    <a:pt x="64714" y="89565"/>
                  </a:moveTo>
                  <a:cubicBezTo>
                    <a:pt x="28964" y="89725"/>
                    <a:pt x="-3482" y="55414"/>
                    <a:pt x="301" y="20304"/>
                  </a:cubicBezTo>
                  <a:cubicBezTo>
                    <a:pt x="940" y="14284"/>
                    <a:pt x="5949" y="5919"/>
                    <a:pt x="11170" y="3682"/>
                  </a:cubicBezTo>
                  <a:cubicBezTo>
                    <a:pt x="40472" y="-9052"/>
                    <a:pt x="88209" y="12952"/>
                    <a:pt x="100143" y="43480"/>
                  </a:cubicBezTo>
                  <a:cubicBezTo>
                    <a:pt x="113090" y="76672"/>
                    <a:pt x="103286" y="89405"/>
                    <a:pt x="64714" y="8956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126"/>
            <p:cNvSpPr/>
            <p:nvPr/>
          </p:nvSpPr>
          <p:spPr>
            <a:xfrm>
              <a:off x="11345994" y="6552025"/>
              <a:ext cx="127289" cy="102298"/>
            </a:xfrm>
            <a:custGeom>
              <a:gdLst>
                <a:gd name="connsiteX0" fmla="*/ 127290 w 127289"/>
                <a:gd name="connsiteY0" fmla="*/ 101973 h 102298"/>
                <a:gd name="connsiteX1" fmla="*/ 329 w 127289"/>
                <a:gd name="connsiteY1" fmla="*/ 0 h 102298"/>
                <a:gd name="connsiteX2" fmla="*/ 127290 w 127289"/>
                <a:gd name="connsiteY2" fmla="*/ 101973 h 102298"/>
              </a:gdLst>
              <a:cxnLst>
                <a:cxn ang="0">
                  <a:pos x="connsiteX0" y="connsiteY0"/>
                </a:cxn>
                <a:cxn ang="0">
                  <a:pos x="connsiteX1" y="connsiteY1"/>
                </a:cxn>
                <a:cxn ang="0">
                  <a:pos x="connsiteX2" y="connsiteY2"/>
                </a:cxn>
              </a:cxnLst>
              <a:rect l="l" t="t" r="r" b="b"/>
              <a:pathLst>
                <a:path w="127289" h="102298">
                  <a:moveTo>
                    <a:pt x="127290" y="101973"/>
                  </a:moveTo>
                  <a:cubicBezTo>
                    <a:pt x="60053" y="106928"/>
                    <a:pt x="-5212" y="54450"/>
                    <a:pt x="329" y="0"/>
                  </a:cubicBezTo>
                  <a:cubicBezTo>
                    <a:pt x="59627" y="852"/>
                    <a:pt x="100438" y="33618"/>
                    <a:pt x="127290" y="1019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9843130" y="5523160"/>
              <a:ext cx="112819" cy="96560"/>
            </a:xfrm>
            <a:custGeom>
              <a:gdLst>
                <a:gd name="connsiteX0" fmla="*/ 27509 w 112819"/>
                <a:gd name="connsiteY0" fmla="*/ 181 h 96560"/>
                <a:gd name="connsiteX1" fmla="*/ 111528 w 112819"/>
                <a:gd name="connsiteY1" fmla="*/ 70614 h 96560"/>
                <a:gd name="connsiteX2" fmla="*/ 91283 w 112819"/>
                <a:gd name="connsiteY2" fmla="*/ 96560 h 96560"/>
                <a:gd name="connsiteX3" fmla="*/ 871 w 112819"/>
                <a:gd name="connsiteY3" fmla="*/ 23836 h 96560"/>
                <a:gd name="connsiteX4" fmla="*/ 27509 w 112819"/>
                <a:gd name="connsiteY4" fmla="*/ 181 h 96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819" h="96560">
                  <a:moveTo>
                    <a:pt x="27509" y="181"/>
                  </a:moveTo>
                  <a:cubicBezTo>
                    <a:pt x="69705" y="1140"/>
                    <a:pt x="102311" y="29377"/>
                    <a:pt x="111528" y="70614"/>
                  </a:cubicBezTo>
                  <a:cubicBezTo>
                    <a:pt x="115737" y="89474"/>
                    <a:pt x="109823" y="96614"/>
                    <a:pt x="91283" y="96560"/>
                  </a:cubicBezTo>
                  <a:cubicBezTo>
                    <a:pt x="59316" y="96400"/>
                    <a:pt x="6891" y="54471"/>
                    <a:pt x="871" y="23836"/>
                  </a:cubicBezTo>
                  <a:cubicBezTo>
                    <a:pt x="-3765" y="607"/>
                    <a:pt x="10833" y="-671"/>
                    <a:pt x="27509" y="1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8751792" y="6081739"/>
              <a:ext cx="106616" cy="88510"/>
            </a:xfrm>
            <a:custGeom>
              <a:gdLst>
                <a:gd name="connsiteX0" fmla="*/ 36567 w 106616"/>
                <a:gd name="connsiteY0" fmla="*/ 5 h 88510"/>
                <a:gd name="connsiteX1" fmla="*/ 106414 w 106616"/>
                <a:gd name="connsiteY1" fmla="*/ 53282 h 88510"/>
                <a:gd name="connsiteX2" fmla="*/ 93254 w 106616"/>
                <a:gd name="connsiteY2" fmla="*/ 83118 h 88510"/>
                <a:gd name="connsiteX3" fmla="*/ 7371 w 106616"/>
                <a:gd name="connsiteY3" fmla="*/ 47901 h 88510"/>
                <a:gd name="connsiteX4" fmla="*/ 36567 w 106616"/>
                <a:gd name="connsiteY4" fmla="*/ 5 h 885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616" h="88510">
                  <a:moveTo>
                    <a:pt x="36567" y="5"/>
                  </a:moveTo>
                  <a:cubicBezTo>
                    <a:pt x="70398" y="-368"/>
                    <a:pt x="101459" y="21529"/>
                    <a:pt x="106414" y="53282"/>
                  </a:cubicBezTo>
                  <a:cubicBezTo>
                    <a:pt x="107905" y="62659"/>
                    <a:pt x="100926" y="79388"/>
                    <a:pt x="93254" y="83118"/>
                  </a:cubicBezTo>
                  <a:cubicBezTo>
                    <a:pt x="61980" y="98142"/>
                    <a:pt x="22075" y="80294"/>
                    <a:pt x="7371" y="47901"/>
                  </a:cubicBezTo>
                  <a:cubicBezTo>
                    <a:pt x="-8026" y="13963"/>
                    <a:pt x="232" y="431"/>
                    <a:pt x="36567"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10843968" y="6093230"/>
              <a:ext cx="119022" cy="102594"/>
            </a:xfrm>
            <a:custGeom>
              <a:gdLst>
                <a:gd name="connsiteX0" fmla="*/ 0 w 119022"/>
                <a:gd name="connsiteY0" fmla="*/ 1460 h 102594"/>
                <a:gd name="connsiteX1" fmla="*/ 119022 w 119022"/>
                <a:gd name="connsiteY1" fmla="*/ 100450 h 102594"/>
                <a:gd name="connsiteX2" fmla="*/ 0 w 119022"/>
                <a:gd name="connsiteY2" fmla="*/ 1460 h 102594"/>
              </a:gdLst>
              <a:cxnLst>
                <a:cxn ang="0">
                  <a:pos x="connsiteX0" y="connsiteY0"/>
                </a:cxn>
                <a:cxn ang="0">
                  <a:pos x="connsiteX1" y="connsiteY1"/>
                </a:cxn>
                <a:cxn ang="0">
                  <a:pos x="connsiteX2" y="connsiteY2"/>
                </a:cxn>
              </a:cxnLst>
              <a:rect l="l" t="t" r="r" b="b"/>
              <a:pathLst>
                <a:path w="119022" h="102593">
                  <a:moveTo>
                    <a:pt x="0" y="1460"/>
                  </a:moveTo>
                  <a:cubicBezTo>
                    <a:pt x="49601" y="-9941"/>
                    <a:pt x="118703" y="47545"/>
                    <a:pt x="119022" y="100450"/>
                  </a:cubicBezTo>
                  <a:cubicBezTo>
                    <a:pt x="68089" y="112597"/>
                    <a:pt x="16037" y="72266"/>
                    <a:pt x="0" y="14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任意多边形: 形状 130"/>
            <p:cNvSpPr/>
            <p:nvPr/>
          </p:nvSpPr>
          <p:spPr>
            <a:xfrm>
              <a:off x="10314437" y="5730909"/>
              <a:ext cx="112793" cy="100499"/>
            </a:xfrm>
            <a:custGeom>
              <a:gdLst>
                <a:gd name="connsiteX0" fmla="*/ 112794 w 112793"/>
                <a:gd name="connsiteY0" fmla="*/ 100110 h 100499"/>
                <a:gd name="connsiteX1" fmla="*/ 1550 w 112793"/>
                <a:gd name="connsiteY1" fmla="*/ 25042 h 100499"/>
                <a:gd name="connsiteX2" fmla="*/ 19292 w 112793"/>
                <a:gd name="connsiteY2" fmla="*/ 2 h 100499"/>
                <a:gd name="connsiteX3" fmla="*/ 112794 w 112793"/>
                <a:gd name="connsiteY3" fmla="*/ 100110 h 100499"/>
              </a:gdLst>
              <a:cxnLst>
                <a:cxn ang="0">
                  <a:pos x="connsiteX0" y="connsiteY0"/>
                </a:cxn>
                <a:cxn ang="0">
                  <a:pos x="connsiteX1" y="connsiteY1"/>
                </a:cxn>
                <a:cxn ang="0">
                  <a:pos x="connsiteX2" y="connsiteY2"/>
                </a:cxn>
                <a:cxn ang="0">
                  <a:pos x="connsiteX3" y="connsiteY3"/>
                </a:cxn>
              </a:cxnLst>
              <a:rect l="l" t="t" r="r" b="b"/>
              <a:pathLst>
                <a:path w="112791" h="100499">
                  <a:moveTo>
                    <a:pt x="112794" y="100110"/>
                  </a:moveTo>
                  <a:cubicBezTo>
                    <a:pt x="59782" y="104426"/>
                    <a:pt x="14230" y="72406"/>
                    <a:pt x="1550" y="25042"/>
                  </a:cubicBezTo>
                  <a:cubicBezTo>
                    <a:pt x="-2925" y="8260"/>
                    <a:pt x="2083" y="108"/>
                    <a:pt x="19292" y="2"/>
                  </a:cubicBezTo>
                  <a:cubicBezTo>
                    <a:pt x="60209" y="-371"/>
                    <a:pt x="112794" y="55091"/>
                    <a:pt x="112794" y="1001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任意多边形: 形状 131"/>
            <p:cNvSpPr/>
            <p:nvPr/>
          </p:nvSpPr>
          <p:spPr>
            <a:xfrm>
              <a:off x="9979909" y="5539655"/>
              <a:ext cx="112578" cy="97528"/>
            </a:xfrm>
            <a:custGeom>
              <a:gdLst>
                <a:gd name="connsiteX0" fmla="*/ 112579 w 112578"/>
                <a:gd name="connsiteY0" fmla="*/ 96315 h 97528"/>
                <a:gd name="connsiteX1" fmla="*/ 802 w 112578"/>
                <a:gd name="connsiteY1" fmla="*/ 23112 h 97528"/>
                <a:gd name="connsiteX2" fmla="*/ 20941 w 112578"/>
                <a:gd name="connsiteY2" fmla="*/ 43 h 97528"/>
                <a:gd name="connsiteX3" fmla="*/ 112579 w 112578"/>
                <a:gd name="connsiteY3" fmla="*/ 96315 h 97528"/>
              </a:gdLst>
              <a:cxnLst>
                <a:cxn ang="0">
                  <a:pos x="connsiteX0" y="connsiteY0"/>
                </a:cxn>
                <a:cxn ang="0">
                  <a:pos x="connsiteX1" y="connsiteY1"/>
                </a:cxn>
                <a:cxn ang="0">
                  <a:pos x="connsiteX2" y="connsiteY2"/>
                </a:cxn>
                <a:cxn ang="0">
                  <a:pos x="connsiteX3" y="connsiteY3"/>
                </a:cxn>
              </a:cxnLst>
              <a:rect l="l" t="t" r="r" b="b"/>
              <a:pathLst>
                <a:path w="112576" h="97528">
                  <a:moveTo>
                    <a:pt x="112579" y="96315"/>
                  </a:moveTo>
                  <a:cubicBezTo>
                    <a:pt x="59834" y="104467"/>
                    <a:pt x="9700" y="70582"/>
                    <a:pt x="802" y="23112"/>
                  </a:cubicBezTo>
                  <a:cubicBezTo>
                    <a:pt x="-2448" y="5903"/>
                    <a:pt x="4159" y="-597"/>
                    <a:pt x="20941" y="43"/>
                  </a:cubicBezTo>
                  <a:cubicBezTo>
                    <a:pt x="65002" y="1748"/>
                    <a:pt x="110607" y="48472"/>
                    <a:pt x="112579" y="963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任意多边形: 形状 132"/>
            <p:cNvSpPr/>
            <p:nvPr/>
          </p:nvSpPr>
          <p:spPr>
            <a:xfrm>
              <a:off x="10445361" y="5760736"/>
              <a:ext cx="113183" cy="103536"/>
            </a:xfrm>
            <a:custGeom>
              <a:gdLst>
                <a:gd name="connsiteX0" fmla="*/ 38 w 113183"/>
                <a:gd name="connsiteY0" fmla="*/ 10 h 103536"/>
                <a:gd name="connsiteX1" fmla="*/ 110749 w 113183"/>
                <a:gd name="connsiteY1" fmla="*/ 76037 h 103536"/>
                <a:gd name="connsiteX2" fmla="*/ 93274 w 113183"/>
                <a:gd name="connsiteY2" fmla="*/ 103528 h 103536"/>
                <a:gd name="connsiteX3" fmla="*/ 38 w 113183"/>
                <a:gd name="connsiteY3" fmla="*/ 10 h 103536"/>
              </a:gdLst>
              <a:cxnLst>
                <a:cxn ang="0">
                  <a:pos x="connsiteX0" y="connsiteY0"/>
                </a:cxn>
                <a:cxn ang="0">
                  <a:pos x="connsiteX1" y="connsiteY1"/>
                </a:cxn>
                <a:cxn ang="0">
                  <a:pos x="connsiteX2" y="connsiteY2"/>
                </a:cxn>
                <a:cxn ang="0">
                  <a:pos x="connsiteX3" y="connsiteY3"/>
                </a:cxn>
              </a:cxnLst>
              <a:rect l="l" t="t" r="r" b="b"/>
              <a:pathLst>
                <a:path w="113183" h="103536">
                  <a:moveTo>
                    <a:pt x="38" y="10"/>
                  </a:moveTo>
                  <a:cubicBezTo>
                    <a:pt x="46230" y="-683"/>
                    <a:pt x="98761" y="36079"/>
                    <a:pt x="110749" y="76037"/>
                  </a:cubicBezTo>
                  <a:cubicBezTo>
                    <a:pt x="115437" y="91541"/>
                    <a:pt x="115171" y="103901"/>
                    <a:pt x="93274" y="103528"/>
                  </a:cubicBezTo>
                  <a:cubicBezTo>
                    <a:pt x="51131" y="102782"/>
                    <a:pt x="-1614" y="45775"/>
                    <a:pt x="38" y="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nvSpPr>
          <p:spPr>
            <a:xfrm>
              <a:off x="9104916" y="5755365"/>
              <a:ext cx="105767" cy="94936"/>
            </a:xfrm>
            <a:custGeom>
              <a:gdLst>
                <a:gd name="connsiteX0" fmla="*/ 34063 w 105767"/>
                <a:gd name="connsiteY0" fmla="*/ 0 h 94936"/>
                <a:gd name="connsiteX1" fmla="*/ 105508 w 105767"/>
                <a:gd name="connsiteY1" fmla="*/ 65585 h 94936"/>
                <a:gd name="connsiteX2" fmla="*/ 75353 w 105767"/>
                <a:gd name="connsiteY2" fmla="*/ 94834 h 94936"/>
                <a:gd name="connsiteX3" fmla="*/ 231 w 105767"/>
                <a:gd name="connsiteY3" fmla="*/ 21578 h 94936"/>
                <a:gd name="connsiteX4" fmla="*/ 34063 w 105767"/>
                <a:gd name="connsiteY4" fmla="*/ 0 h 949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767" h="94936">
                  <a:moveTo>
                    <a:pt x="34063" y="0"/>
                  </a:moveTo>
                  <a:cubicBezTo>
                    <a:pt x="70185" y="6234"/>
                    <a:pt x="101778" y="33246"/>
                    <a:pt x="105508" y="65585"/>
                  </a:cubicBezTo>
                  <a:cubicBezTo>
                    <a:pt x="107959" y="87056"/>
                    <a:pt x="92668" y="93662"/>
                    <a:pt x="75353" y="94834"/>
                  </a:cubicBezTo>
                  <a:cubicBezTo>
                    <a:pt x="39816" y="97232"/>
                    <a:pt x="-3551" y="56954"/>
                    <a:pt x="231" y="21578"/>
                  </a:cubicBezTo>
                  <a:cubicBezTo>
                    <a:pt x="1137" y="13266"/>
                    <a:pt x="22235" y="7139"/>
                    <a:pt x="340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任意多边形: 形状 134"/>
            <p:cNvSpPr/>
            <p:nvPr/>
          </p:nvSpPr>
          <p:spPr>
            <a:xfrm>
              <a:off x="9778150" y="5375368"/>
              <a:ext cx="106095" cy="94938"/>
            </a:xfrm>
            <a:custGeom>
              <a:gdLst>
                <a:gd name="connsiteX0" fmla="*/ 0 w 106095"/>
                <a:gd name="connsiteY0" fmla="*/ 12222 h 94938"/>
                <a:gd name="connsiteX1" fmla="*/ 20192 w 106095"/>
                <a:gd name="connsiteY1" fmla="*/ 287 h 94938"/>
                <a:gd name="connsiteX2" fmla="*/ 106076 w 106095"/>
                <a:gd name="connsiteY2" fmla="*/ 71893 h 94938"/>
                <a:gd name="connsiteX3" fmla="*/ 94301 w 106095"/>
                <a:gd name="connsiteY3" fmla="*/ 93097 h 94938"/>
                <a:gd name="connsiteX4" fmla="*/ 0 w 106095"/>
                <a:gd name="connsiteY4" fmla="*/ 12222 h 949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095" h="94938">
                  <a:moveTo>
                    <a:pt x="0" y="12222"/>
                  </a:moveTo>
                  <a:cubicBezTo>
                    <a:pt x="4209" y="9611"/>
                    <a:pt x="11774" y="1246"/>
                    <a:pt x="20192" y="287"/>
                  </a:cubicBezTo>
                  <a:cubicBezTo>
                    <a:pt x="56421" y="-3762"/>
                    <a:pt x="103785" y="35717"/>
                    <a:pt x="106076" y="71893"/>
                  </a:cubicBezTo>
                  <a:cubicBezTo>
                    <a:pt x="106502" y="78925"/>
                    <a:pt x="100056" y="91339"/>
                    <a:pt x="94301" y="93097"/>
                  </a:cubicBezTo>
                  <a:cubicBezTo>
                    <a:pt x="57220" y="104498"/>
                    <a:pt x="1865" y="61184"/>
                    <a:pt x="0" y="122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任意多边形: 形状 135"/>
            <p:cNvSpPr/>
            <p:nvPr/>
          </p:nvSpPr>
          <p:spPr>
            <a:xfrm>
              <a:off x="8701656" y="6742850"/>
              <a:ext cx="110087" cy="80562"/>
            </a:xfrm>
            <a:custGeom>
              <a:gdLst>
                <a:gd name="connsiteX0" fmla="*/ 70932 w 110087"/>
                <a:gd name="connsiteY0" fmla="*/ 80465 h 80562"/>
                <a:gd name="connsiteX1" fmla="*/ 393 w 110087"/>
                <a:gd name="connsiteY1" fmla="*/ 33315 h 80562"/>
                <a:gd name="connsiteX2" fmla="*/ 9716 w 110087"/>
                <a:gd name="connsiteY2" fmla="*/ 6782 h 80562"/>
                <a:gd name="connsiteX3" fmla="*/ 109718 w 110087"/>
                <a:gd name="connsiteY3" fmla="*/ 52921 h 80562"/>
                <a:gd name="connsiteX4" fmla="*/ 70932 w 110087"/>
                <a:gd name="connsiteY4" fmla="*/ 80465 h 805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0087" h="80562">
                  <a:moveTo>
                    <a:pt x="70932" y="80465"/>
                  </a:moveTo>
                  <a:cubicBezTo>
                    <a:pt x="38593" y="82170"/>
                    <a:pt x="6786" y="61285"/>
                    <a:pt x="393" y="33315"/>
                  </a:cubicBezTo>
                  <a:cubicBezTo>
                    <a:pt x="-1419" y="25323"/>
                    <a:pt x="3269" y="10831"/>
                    <a:pt x="9716" y="6782"/>
                  </a:cubicBezTo>
                  <a:cubicBezTo>
                    <a:pt x="42109" y="-13730"/>
                    <a:pt x="105403" y="15360"/>
                    <a:pt x="109718" y="52921"/>
                  </a:cubicBezTo>
                  <a:cubicBezTo>
                    <a:pt x="113554" y="85953"/>
                    <a:pt x="86649" y="78707"/>
                    <a:pt x="70932" y="8046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nvSpPr>
          <p:spPr>
            <a:xfrm>
              <a:off x="11049780" y="6259770"/>
              <a:ext cx="118649" cy="98103"/>
            </a:xfrm>
            <a:custGeom>
              <a:gdLst>
                <a:gd name="connsiteX0" fmla="*/ 0 w 118649"/>
                <a:gd name="connsiteY0" fmla="*/ 773 h 98103"/>
                <a:gd name="connsiteX1" fmla="*/ 118649 w 118649"/>
                <a:gd name="connsiteY1" fmla="*/ 97153 h 98103"/>
                <a:gd name="connsiteX2" fmla="*/ 0 w 118649"/>
                <a:gd name="connsiteY2" fmla="*/ 773 h 98103"/>
              </a:gdLst>
              <a:cxnLst>
                <a:cxn ang="0">
                  <a:pos x="connsiteX0" y="connsiteY0"/>
                </a:cxn>
                <a:cxn ang="0">
                  <a:pos x="connsiteX1" y="connsiteY1"/>
                </a:cxn>
                <a:cxn ang="0">
                  <a:pos x="connsiteX2" y="connsiteY2"/>
                </a:cxn>
              </a:cxnLst>
              <a:rect l="l" t="t" r="r" b="b"/>
              <a:pathLst>
                <a:path w="118649" h="98103">
                  <a:moveTo>
                    <a:pt x="0" y="773"/>
                  </a:moveTo>
                  <a:cubicBezTo>
                    <a:pt x="56581" y="-5940"/>
                    <a:pt x="102613" y="31461"/>
                    <a:pt x="118649" y="97153"/>
                  </a:cubicBezTo>
                  <a:cubicBezTo>
                    <a:pt x="61483" y="105357"/>
                    <a:pt x="4848" y="59379"/>
                    <a:pt x="0" y="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nvSpPr>
          <p:spPr>
            <a:xfrm>
              <a:off x="10643479" y="5925402"/>
              <a:ext cx="112420" cy="99687"/>
            </a:xfrm>
            <a:custGeom>
              <a:gdLst>
                <a:gd name="connsiteX0" fmla="*/ 112369 w 112420"/>
                <a:gd name="connsiteY0" fmla="*/ 99228 h 99687"/>
                <a:gd name="connsiteX1" fmla="*/ 59 w 112420"/>
                <a:gd name="connsiteY1" fmla="*/ 20644 h 99687"/>
                <a:gd name="connsiteX2" fmla="*/ 14444 w 112420"/>
                <a:gd name="connsiteY2" fmla="*/ 132 h 99687"/>
                <a:gd name="connsiteX3" fmla="*/ 112369 w 112420"/>
                <a:gd name="connsiteY3" fmla="*/ 99228 h 99687"/>
              </a:gdLst>
              <a:cxnLst>
                <a:cxn ang="0">
                  <a:pos x="connsiteX0" y="connsiteY0"/>
                </a:cxn>
                <a:cxn ang="0">
                  <a:pos x="connsiteX1" y="connsiteY1"/>
                </a:cxn>
                <a:cxn ang="0">
                  <a:pos x="connsiteX2" y="connsiteY2"/>
                </a:cxn>
                <a:cxn ang="0">
                  <a:pos x="connsiteX3" y="connsiteY3"/>
                </a:cxn>
              </a:cxnLst>
              <a:rect l="l" t="t" r="r" b="b"/>
              <a:pathLst>
                <a:path w="112419" h="99687">
                  <a:moveTo>
                    <a:pt x="112369" y="99228"/>
                  </a:moveTo>
                  <a:cubicBezTo>
                    <a:pt x="66070" y="104503"/>
                    <a:pt x="6026" y="63479"/>
                    <a:pt x="59" y="20644"/>
                  </a:cubicBezTo>
                  <a:cubicBezTo>
                    <a:pt x="-846" y="14304"/>
                    <a:pt x="8850" y="558"/>
                    <a:pt x="14444" y="132"/>
                  </a:cubicBezTo>
                  <a:cubicBezTo>
                    <a:pt x="56800" y="-3171"/>
                    <a:pt x="114393" y="56287"/>
                    <a:pt x="112369" y="992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nvSpPr>
          <p:spPr>
            <a:xfrm>
              <a:off x="8941941" y="5755640"/>
              <a:ext cx="106972" cy="85357"/>
            </a:xfrm>
            <a:custGeom>
              <a:gdLst>
                <a:gd name="connsiteX0" fmla="*/ 74499 w 106972"/>
                <a:gd name="connsiteY0" fmla="*/ 85236 h 85357"/>
                <a:gd name="connsiteX1" fmla="*/ 2627 w 106972"/>
                <a:gd name="connsiteY1" fmla="*/ 38352 h 85357"/>
                <a:gd name="connsiteX2" fmla="*/ 26869 w 106972"/>
                <a:gd name="connsiteY2" fmla="*/ 471 h 85357"/>
                <a:gd name="connsiteX3" fmla="*/ 106412 w 106972"/>
                <a:gd name="connsiteY3" fmla="*/ 61048 h 85357"/>
                <a:gd name="connsiteX4" fmla="*/ 74499 w 106972"/>
                <a:gd name="connsiteY4" fmla="*/ 85236 h 8535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 h="85357">
                  <a:moveTo>
                    <a:pt x="74499" y="85236"/>
                  </a:moveTo>
                  <a:cubicBezTo>
                    <a:pt x="36671" y="83851"/>
                    <a:pt x="12377" y="67654"/>
                    <a:pt x="2627" y="38352"/>
                  </a:cubicBezTo>
                  <a:cubicBezTo>
                    <a:pt x="-5151" y="15123"/>
                    <a:pt x="4758" y="3721"/>
                    <a:pt x="26869" y="471"/>
                  </a:cubicBezTo>
                  <a:cubicBezTo>
                    <a:pt x="59474" y="-4323"/>
                    <a:pt x="101936" y="28282"/>
                    <a:pt x="106412" y="61048"/>
                  </a:cubicBezTo>
                  <a:cubicBezTo>
                    <a:pt x="109129" y="81187"/>
                    <a:pt x="102522" y="86248"/>
                    <a:pt x="74499" y="85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9421386" y="5475658"/>
              <a:ext cx="106298" cy="90934"/>
            </a:xfrm>
            <a:custGeom>
              <a:gdLst>
                <a:gd name="connsiteX0" fmla="*/ 14881 w 106298"/>
                <a:gd name="connsiteY0" fmla="*/ 0 h 90934"/>
                <a:gd name="connsiteX1" fmla="*/ 106252 w 106298"/>
                <a:gd name="connsiteY1" fmla="*/ 64999 h 90934"/>
                <a:gd name="connsiteX2" fmla="*/ 91868 w 106298"/>
                <a:gd name="connsiteY2" fmla="*/ 89613 h 90934"/>
                <a:gd name="connsiteX3" fmla="*/ 17 w 106298"/>
                <a:gd name="connsiteY3" fmla="*/ 16090 h 90934"/>
                <a:gd name="connsiteX4" fmla="*/ 14881 w 106298"/>
                <a:gd name="connsiteY4" fmla="*/ 0 h 909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298" h="90934">
                  <a:moveTo>
                    <a:pt x="14881" y="0"/>
                  </a:moveTo>
                  <a:cubicBezTo>
                    <a:pt x="70237" y="1971"/>
                    <a:pt x="102523" y="26266"/>
                    <a:pt x="106252" y="64999"/>
                  </a:cubicBezTo>
                  <a:cubicBezTo>
                    <a:pt x="106998" y="72990"/>
                    <a:pt x="98634" y="87855"/>
                    <a:pt x="91868" y="89613"/>
                  </a:cubicBezTo>
                  <a:cubicBezTo>
                    <a:pt x="54360" y="99203"/>
                    <a:pt x="-1102" y="54769"/>
                    <a:pt x="17" y="16090"/>
                  </a:cubicBezTo>
                  <a:cubicBezTo>
                    <a:pt x="230" y="9057"/>
                    <a:pt x="12590" y="2344"/>
                    <a:pt x="148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10238586" y="5587741"/>
              <a:ext cx="111393" cy="99914"/>
            </a:xfrm>
            <a:custGeom>
              <a:gdLst>
                <a:gd name="connsiteX0" fmla="*/ 111393 w 111393"/>
                <a:gd name="connsiteY0" fmla="*/ 99376 h 99914"/>
                <a:gd name="connsiteX1" fmla="*/ 789 w 111393"/>
                <a:gd name="connsiteY1" fmla="*/ 23508 h 99914"/>
                <a:gd name="connsiteX2" fmla="*/ 24550 w 111393"/>
                <a:gd name="connsiteY2" fmla="*/ 226 h 99914"/>
                <a:gd name="connsiteX3" fmla="*/ 111393 w 111393"/>
                <a:gd name="connsiteY3" fmla="*/ 99376 h 99914"/>
              </a:gdLst>
              <a:cxnLst>
                <a:cxn ang="0">
                  <a:pos x="connsiteX0" y="connsiteY0"/>
                </a:cxn>
                <a:cxn ang="0">
                  <a:pos x="connsiteX1" y="connsiteY1"/>
                </a:cxn>
                <a:cxn ang="0">
                  <a:pos x="connsiteX2" y="connsiteY2"/>
                </a:cxn>
                <a:cxn ang="0">
                  <a:pos x="connsiteX3" y="connsiteY3"/>
                </a:cxn>
              </a:cxnLst>
              <a:rect l="l" t="t" r="r" b="b"/>
              <a:pathLst>
                <a:path w="111393" h="99914">
                  <a:moveTo>
                    <a:pt x="111393" y="99376"/>
                  </a:moveTo>
                  <a:cubicBezTo>
                    <a:pt x="67066" y="105130"/>
                    <a:pt x="8567" y="63839"/>
                    <a:pt x="789" y="23508"/>
                  </a:cubicBezTo>
                  <a:cubicBezTo>
                    <a:pt x="-3154" y="3050"/>
                    <a:pt x="8141" y="-1106"/>
                    <a:pt x="24550" y="226"/>
                  </a:cubicBezTo>
                  <a:cubicBezTo>
                    <a:pt x="64349" y="3476"/>
                    <a:pt x="111606" y="56487"/>
                    <a:pt x="111393" y="993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nvSpPr>
          <p:spPr>
            <a:xfrm>
              <a:off x="9035158" y="5606784"/>
              <a:ext cx="105488" cy="87948"/>
            </a:xfrm>
            <a:custGeom>
              <a:gdLst>
                <a:gd name="connsiteX0" fmla="*/ 26514 w 105488"/>
                <a:gd name="connsiteY0" fmla="*/ 1109 h 87948"/>
                <a:gd name="connsiteX1" fmla="*/ 103127 w 105488"/>
                <a:gd name="connsiteY1" fmla="*/ 51563 h 87948"/>
                <a:gd name="connsiteX2" fmla="*/ 77980 w 105488"/>
                <a:gd name="connsiteY2" fmla="*/ 87791 h 87948"/>
                <a:gd name="connsiteX3" fmla="*/ 2646 w 105488"/>
                <a:gd name="connsiteY3" fmla="*/ 34674 h 87948"/>
                <a:gd name="connsiteX4" fmla="*/ 26514 w 105488"/>
                <a:gd name="connsiteY4" fmla="*/ 1109 h 879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488" h="87948">
                  <a:moveTo>
                    <a:pt x="26514" y="1109"/>
                  </a:moveTo>
                  <a:cubicBezTo>
                    <a:pt x="65726" y="2014"/>
                    <a:pt x="93910" y="21621"/>
                    <a:pt x="103127" y="51563"/>
                  </a:cubicBezTo>
                  <a:cubicBezTo>
                    <a:pt x="110213" y="74685"/>
                    <a:pt x="101209" y="86033"/>
                    <a:pt x="77980" y="87791"/>
                  </a:cubicBezTo>
                  <a:cubicBezTo>
                    <a:pt x="46760" y="90189"/>
                    <a:pt x="10584" y="64829"/>
                    <a:pt x="2646" y="34674"/>
                  </a:cubicBezTo>
                  <a:cubicBezTo>
                    <a:pt x="-3428" y="11764"/>
                    <a:pt x="-444" y="-4485"/>
                    <a:pt x="26514" y="1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10565433" y="5789571"/>
              <a:ext cx="113854" cy="95579"/>
            </a:xfrm>
            <a:custGeom>
              <a:gdLst>
                <a:gd name="connsiteX0" fmla="*/ 113854 w 113854"/>
                <a:gd name="connsiteY0" fmla="*/ 90463 h 95579"/>
                <a:gd name="connsiteX1" fmla="*/ 0 w 113854"/>
                <a:gd name="connsiteY1" fmla="*/ 2129 h 95579"/>
                <a:gd name="connsiteX2" fmla="*/ 113854 w 113854"/>
                <a:gd name="connsiteY2" fmla="*/ 90463 h 95579"/>
              </a:gdLst>
              <a:cxnLst>
                <a:cxn ang="0">
                  <a:pos x="connsiteX0" y="connsiteY0"/>
                </a:cxn>
                <a:cxn ang="0">
                  <a:pos x="connsiteX1" y="connsiteY1"/>
                </a:cxn>
                <a:cxn ang="0">
                  <a:pos x="connsiteX2" y="connsiteY2"/>
                </a:cxn>
              </a:cxnLst>
              <a:rect l="l" t="t" r="r" b="b"/>
              <a:pathLst>
                <a:path w="113854" h="95579">
                  <a:moveTo>
                    <a:pt x="113854" y="90463"/>
                  </a:moveTo>
                  <a:cubicBezTo>
                    <a:pt x="65851" y="112360"/>
                    <a:pt x="533" y="60415"/>
                    <a:pt x="0" y="2129"/>
                  </a:cubicBezTo>
                  <a:cubicBezTo>
                    <a:pt x="50827" y="-7354"/>
                    <a:pt x="78158" y="13584"/>
                    <a:pt x="113854" y="9046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8682331" y="5922550"/>
              <a:ext cx="106956" cy="82313"/>
            </a:xfrm>
            <a:custGeom>
              <a:gdLst>
                <a:gd name="connsiteX0" fmla="*/ 88659 w 106956"/>
                <a:gd name="connsiteY0" fmla="*/ 82314 h 82313"/>
                <a:gd name="connsiteX1" fmla="*/ 4 w 106956"/>
                <a:gd name="connsiteY1" fmla="*/ 24348 h 82313"/>
                <a:gd name="connsiteX2" fmla="*/ 33143 w 106956"/>
                <a:gd name="connsiteY2" fmla="*/ 0 h 82313"/>
                <a:gd name="connsiteX3" fmla="*/ 106720 w 106956"/>
                <a:gd name="connsiteY3" fmla="*/ 62708 h 82313"/>
                <a:gd name="connsiteX4" fmla="*/ 88659 w 106956"/>
                <a:gd name="connsiteY4" fmla="*/ 82314 h 823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956" h="82313">
                  <a:moveTo>
                    <a:pt x="88659" y="82314"/>
                  </a:moveTo>
                  <a:cubicBezTo>
                    <a:pt x="31758" y="81515"/>
                    <a:pt x="431" y="57433"/>
                    <a:pt x="4" y="24348"/>
                  </a:cubicBezTo>
                  <a:cubicBezTo>
                    <a:pt x="-315" y="426"/>
                    <a:pt x="16520" y="0"/>
                    <a:pt x="33143" y="0"/>
                  </a:cubicBezTo>
                  <a:cubicBezTo>
                    <a:pt x="69372" y="53"/>
                    <a:pt x="110449" y="33458"/>
                    <a:pt x="106720" y="62708"/>
                  </a:cubicBezTo>
                  <a:cubicBezTo>
                    <a:pt x="105494" y="72191"/>
                    <a:pt x="90896" y="80023"/>
                    <a:pt x="88659" y="823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11253567" y="6422987"/>
              <a:ext cx="124137" cy="101805"/>
            </a:xfrm>
            <a:custGeom>
              <a:gdLst>
                <a:gd name="connsiteX0" fmla="*/ 0 w 124137"/>
                <a:gd name="connsiteY0" fmla="*/ 0 h 101805"/>
                <a:gd name="connsiteX1" fmla="*/ 124137 w 124137"/>
                <a:gd name="connsiteY1" fmla="*/ 100748 h 101805"/>
                <a:gd name="connsiteX2" fmla="*/ 0 w 124137"/>
                <a:gd name="connsiteY2" fmla="*/ 0 h 101805"/>
              </a:gdLst>
              <a:cxnLst>
                <a:cxn ang="0">
                  <a:pos x="connsiteX0" y="connsiteY0"/>
                </a:cxn>
                <a:cxn ang="0">
                  <a:pos x="connsiteX1" y="connsiteY1"/>
                </a:cxn>
                <a:cxn ang="0">
                  <a:pos x="connsiteX2" y="connsiteY2"/>
                </a:cxn>
              </a:cxnLst>
              <a:rect l="l" t="t" r="r" b="b"/>
              <a:pathLst>
                <a:path w="124137" h="101805">
                  <a:moveTo>
                    <a:pt x="0" y="0"/>
                  </a:moveTo>
                  <a:cubicBezTo>
                    <a:pt x="62975" y="1385"/>
                    <a:pt x="115613" y="44966"/>
                    <a:pt x="124137" y="100748"/>
                  </a:cubicBezTo>
                  <a:cubicBezTo>
                    <a:pt x="78318" y="110391"/>
                    <a:pt x="5168" y="5226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8623817" y="6588134"/>
              <a:ext cx="106838" cy="82007"/>
            </a:xfrm>
            <a:custGeom>
              <a:gdLst>
                <a:gd name="connsiteX0" fmla="*/ 70986 w 106838"/>
                <a:gd name="connsiteY0" fmla="*/ 82008 h 82007"/>
                <a:gd name="connsiteX1" fmla="*/ 28897 w 106838"/>
                <a:gd name="connsiteY1" fmla="*/ 66930 h 82007"/>
                <a:gd name="connsiteX2" fmla="*/ 3697 w 106838"/>
                <a:gd name="connsiteY2" fmla="*/ 11415 h 82007"/>
                <a:gd name="connsiteX3" fmla="*/ 53724 w 106838"/>
                <a:gd name="connsiteY3" fmla="*/ 120 h 82007"/>
                <a:gd name="connsiteX4" fmla="*/ 77273 w 106838"/>
                <a:gd name="connsiteY4" fmla="*/ 8112 h 82007"/>
                <a:gd name="connsiteX5" fmla="*/ 106789 w 106838"/>
                <a:gd name="connsiteY5" fmla="*/ 55955 h 82007"/>
                <a:gd name="connsiteX6" fmla="*/ 70986 w 106838"/>
                <a:gd name="connsiteY6" fmla="*/ 82008 h 82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8" h="82007">
                  <a:moveTo>
                    <a:pt x="70986" y="82008"/>
                  </a:moveTo>
                  <a:cubicBezTo>
                    <a:pt x="52179" y="75508"/>
                    <a:pt x="39126" y="73430"/>
                    <a:pt x="28897" y="66930"/>
                  </a:cubicBezTo>
                  <a:cubicBezTo>
                    <a:pt x="8758" y="54197"/>
                    <a:pt x="-7598" y="33472"/>
                    <a:pt x="3697" y="11415"/>
                  </a:cubicBezTo>
                  <a:cubicBezTo>
                    <a:pt x="8758" y="1505"/>
                    <a:pt x="36196" y="1878"/>
                    <a:pt x="53724" y="120"/>
                  </a:cubicBezTo>
                  <a:cubicBezTo>
                    <a:pt x="61449" y="-679"/>
                    <a:pt x="72638" y="2571"/>
                    <a:pt x="77273" y="8112"/>
                  </a:cubicBezTo>
                  <a:cubicBezTo>
                    <a:pt x="89367" y="22656"/>
                    <a:pt x="102846" y="38533"/>
                    <a:pt x="106789" y="55955"/>
                  </a:cubicBezTo>
                  <a:cubicBezTo>
                    <a:pt x="108121" y="61869"/>
                    <a:pt x="82654" y="73856"/>
                    <a:pt x="70986" y="820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8651945" y="6249619"/>
              <a:ext cx="108089" cy="81421"/>
            </a:xfrm>
            <a:custGeom>
              <a:gdLst>
                <a:gd name="connsiteX0" fmla="*/ 39395 w 108089"/>
                <a:gd name="connsiteY0" fmla="*/ 802 h 81421"/>
                <a:gd name="connsiteX1" fmla="*/ 107963 w 108089"/>
                <a:gd name="connsiteY1" fmla="*/ 60366 h 81421"/>
                <a:gd name="connsiteX2" fmla="*/ 69603 w 108089"/>
                <a:gd name="connsiteY2" fmla="*/ 80399 h 81421"/>
                <a:gd name="connsiteX3" fmla="*/ 23 w 108089"/>
                <a:gd name="connsiteY3" fmla="*/ 23658 h 81421"/>
                <a:gd name="connsiteX4" fmla="*/ 39395 w 108089"/>
                <a:gd name="connsiteY4" fmla="*/ 802 h 8142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8089" h="81421">
                  <a:moveTo>
                    <a:pt x="39395" y="802"/>
                  </a:moveTo>
                  <a:cubicBezTo>
                    <a:pt x="79833" y="2507"/>
                    <a:pt x="110307" y="28932"/>
                    <a:pt x="107963" y="60366"/>
                  </a:cubicBezTo>
                  <a:cubicBezTo>
                    <a:pt x="105939" y="87378"/>
                    <a:pt x="85640" y="80878"/>
                    <a:pt x="69603" y="80399"/>
                  </a:cubicBezTo>
                  <a:cubicBezTo>
                    <a:pt x="32096" y="79333"/>
                    <a:pt x="-990" y="52214"/>
                    <a:pt x="23" y="23658"/>
                  </a:cubicBezTo>
                  <a:cubicBezTo>
                    <a:pt x="982" y="-4153"/>
                    <a:pt x="21174" y="-264"/>
                    <a:pt x="39395" y="8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0960060" y="6125924"/>
              <a:ext cx="122271" cy="99134"/>
            </a:xfrm>
            <a:custGeom>
              <a:gdLst>
                <a:gd name="connsiteX0" fmla="*/ 0 w 122271"/>
                <a:gd name="connsiteY0" fmla="*/ 359 h 99134"/>
                <a:gd name="connsiteX1" fmla="*/ 122272 w 122271"/>
                <a:gd name="connsiteY1" fmla="*/ 97591 h 99134"/>
                <a:gd name="connsiteX2" fmla="*/ 0 w 122271"/>
                <a:gd name="connsiteY2" fmla="*/ 359 h 99134"/>
              </a:gdLst>
              <a:cxnLst>
                <a:cxn ang="0">
                  <a:pos x="connsiteX0" y="connsiteY0"/>
                </a:cxn>
                <a:cxn ang="0">
                  <a:pos x="connsiteX1" y="connsiteY1"/>
                </a:cxn>
                <a:cxn ang="0">
                  <a:pos x="connsiteX2" y="connsiteY2"/>
                </a:cxn>
              </a:cxnLst>
              <a:rect l="l" t="t" r="r" b="b"/>
              <a:pathLst>
                <a:path w="122271" h="99134">
                  <a:moveTo>
                    <a:pt x="0" y="359"/>
                  </a:moveTo>
                  <a:cubicBezTo>
                    <a:pt x="61749" y="-4542"/>
                    <a:pt x="119502" y="41383"/>
                    <a:pt x="122272" y="97591"/>
                  </a:cubicBezTo>
                  <a:cubicBezTo>
                    <a:pt x="71338" y="106488"/>
                    <a:pt x="34577" y="77292"/>
                    <a:pt x="0" y="3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8548275" y="6423068"/>
              <a:ext cx="103393" cy="82120"/>
            </a:xfrm>
            <a:custGeom>
              <a:gdLst>
                <a:gd name="connsiteX0" fmla="*/ 63468 w 103393"/>
                <a:gd name="connsiteY0" fmla="*/ 80847 h 82120"/>
                <a:gd name="connsiteX1" fmla="*/ 334 w 103393"/>
                <a:gd name="connsiteY1" fmla="*/ 21549 h 82120"/>
                <a:gd name="connsiteX2" fmla="*/ 45887 w 103393"/>
                <a:gd name="connsiteY2" fmla="*/ 2262 h 82120"/>
                <a:gd name="connsiteX3" fmla="*/ 103373 w 103393"/>
                <a:gd name="connsiteY3" fmla="*/ 57245 h 82120"/>
                <a:gd name="connsiteX4" fmla="*/ 63468 w 103393"/>
                <a:gd name="connsiteY4" fmla="*/ 80847 h 821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393" h="82120">
                  <a:moveTo>
                    <a:pt x="63468" y="80847"/>
                  </a:moveTo>
                  <a:cubicBezTo>
                    <a:pt x="26174" y="78503"/>
                    <a:pt x="-3502" y="51758"/>
                    <a:pt x="334" y="21549"/>
                  </a:cubicBezTo>
                  <a:cubicBezTo>
                    <a:pt x="4330" y="-9672"/>
                    <a:pt x="29264" y="2209"/>
                    <a:pt x="45887" y="2262"/>
                  </a:cubicBezTo>
                  <a:cubicBezTo>
                    <a:pt x="81689" y="2369"/>
                    <a:pt x="104173" y="25918"/>
                    <a:pt x="103373" y="57245"/>
                  </a:cubicBezTo>
                  <a:cubicBezTo>
                    <a:pt x="102734" y="85535"/>
                    <a:pt x="84087" y="83138"/>
                    <a:pt x="63468" y="808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8780545" y="5757748"/>
              <a:ext cx="100613" cy="83238"/>
            </a:xfrm>
            <a:custGeom>
              <a:gdLst>
                <a:gd name="connsiteX0" fmla="*/ 99398 w 100613"/>
                <a:gd name="connsiteY0" fmla="*/ 79878 h 83238"/>
                <a:gd name="connsiteX1" fmla="*/ 3658 w 100613"/>
                <a:gd name="connsiteY1" fmla="*/ 40932 h 83238"/>
                <a:gd name="connsiteX2" fmla="*/ 29924 w 100613"/>
                <a:gd name="connsiteY2" fmla="*/ 228 h 83238"/>
                <a:gd name="connsiteX3" fmla="*/ 99398 w 100613"/>
                <a:gd name="connsiteY3" fmla="*/ 79878 h 83238"/>
              </a:gdLst>
              <a:cxnLst>
                <a:cxn ang="0">
                  <a:pos x="connsiteX0" y="connsiteY0"/>
                </a:cxn>
                <a:cxn ang="0">
                  <a:pos x="connsiteX1" y="connsiteY1"/>
                </a:cxn>
                <a:cxn ang="0">
                  <a:pos x="connsiteX2" y="connsiteY2"/>
                </a:cxn>
                <a:cxn ang="0">
                  <a:pos x="connsiteX3" y="connsiteY3"/>
                </a:cxn>
              </a:cxnLst>
              <a:rect l="l" t="t" r="r" b="b"/>
              <a:pathLst>
                <a:path w="100613" h="83238">
                  <a:moveTo>
                    <a:pt x="99398" y="79878"/>
                  </a:moveTo>
                  <a:cubicBezTo>
                    <a:pt x="48944" y="90107"/>
                    <a:pt x="16658" y="76947"/>
                    <a:pt x="3658" y="40932"/>
                  </a:cubicBezTo>
                  <a:cubicBezTo>
                    <a:pt x="-5612" y="15199"/>
                    <a:pt x="2592" y="2465"/>
                    <a:pt x="29924" y="228"/>
                  </a:cubicBezTo>
                  <a:cubicBezTo>
                    <a:pt x="73612" y="-3342"/>
                    <a:pt x="107549" y="35551"/>
                    <a:pt x="99398" y="798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10113451" y="5562164"/>
              <a:ext cx="107622" cy="101038"/>
            </a:xfrm>
            <a:custGeom>
              <a:gdLst>
                <a:gd name="connsiteX0" fmla="*/ 107542 w 107622"/>
                <a:gd name="connsiteY0" fmla="*/ 99432 h 101038"/>
                <a:gd name="connsiteX1" fmla="*/ 2106 w 107622"/>
                <a:gd name="connsiteY1" fmla="*/ 27614 h 101038"/>
                <a:gd name="connsiteX2" fmla="*/ 19741 w 107622"/>
                <a:gd name="connsiteY2" fmla="*/ 16 h 101038"/>
                <a:gd name="connsiteX3" fmla="*/ 107542 w 107622"/>
                <a:gd name="connsiteY3" fmla="*/ 99432 h 101038"/>
              </a:gdLst>
              <a:cxnLst>
                <a:cxn ang="0">
                  <a:pos x="connsiteX0" y="connsiteY0"/>
                </a:cxn>
                <a:cxn ang="0">
                  <a:pos x="connsiteX1" y="connsiteY1"/>
                </a:cxn>
                <a:cxn ang="0">
                  <a:pos x="connsiteX2" y="connsiteY2"/>
                </a:cxn>
                <a:cxn ang="0">
                  <a:pos x="connsiteX3" y="connsiteY3"/>
                </a:cxn>
              </a:cxnLst>
              <a:rect l="l" t="t" r="r" b="b"/>
              <a:pathLst>
                <a:path w="107622" h="101038">
                  <a:moveTo>
                    <a:pt x="107542" y="99432"/>
                  </a:moveTo>
                  <a:cubicBezTo>
                    <a:pt x="64387" y="109288"/>
                    <a:pt x="13986" y="72367"/>
                    <a:pt x="2106" y="27614"/>
                  </a:cubicBezTo>
                  <a:cubicBezTo>
                    <a:pt x="-1944" y="12376"/>
                    <a:pt x="-2103" y="-517"/>
                    <a:pt x="19741" y="16"/>
                  </a:cubicBezTo>
                  <a:cubicBezTo>
                    <a:pt x="60391" y="1082"/>
                    <a:pt x="109886" y="55744"/>
                    <a:pt x="107542" y="994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8408064" y="6097272"/>
              <a:ext cx="100604" cy="83195"/>
            </a:xfrm>
            <a:custGeom>
              <a:gdLst>
                <a:gd name="connsiteX0" fmla="*/ 53382 w 100604"/>
                <a:gd name="connsiteY0" fmla="*/ 83195 h 83195"/>
                <a:gd name="connsiteX1" fmla="*/ 26744 w 100604"/>
                <a:gd name="connsiteY1" fmla="*/ 73925 h 83195"/>
                <a:gd name="connsiteX2" fmla="*/ 52 w 100604"/>
                <a:gd name="connsiteY2" fmla="*/ 23151 h 83195"/>
                <a:gd name="connsiteX3" fmla="*/ 26744 w 100604"/>
                <a:gd name="connsiteY3" fmla="*/ 3758 h 83195"/>
                <a:gd name="connsiteX4" fmla="*/ 82632 w 100604"/>
                <a:gd name="connsiteY4" fmla="*/ 20914 h 83195"/>
                <a:gd name="connsiteX5" fmla="*/ 91849 w 100604"/>
                <a:gd name="connsiteY5" fmla="*/ 37749 h 83195"/>
                <a:gd name="connsiteX6" fmla="*/ 53382 w 100604"/>
                <a:gd name="connsiteY6" fmla="*/ 83195 h 831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4" h="83195">
                  <a:moveTo>
                    <a:pt x="53382" y="83195"/>
                  </a:moveTo>
                  <a:cubicBezTo>
                    <a:pt x="49759" y="82076"/>
                    <a:pt x="33723" y="81917"/>
                    <a:pt x="26744" y="73925"/>
                  </a:cubicBezTo>
                  <a:cubicBezTo>
                    <a:pt x="14437" y="59700"/>
                    <a:pt x="5965" y="41213"/>
                    <a:pt x="52" y="23151"/>
                  </a:cubicBezTo>
                  <a:cubicBezTo>
                    <a:pt x="-1067" y="19742"/>
                    <a:pt x="16301" y="7275"/>
                    <a:pt x="26744" y="3758"/>
                  </a:cubicBezTo>
                  <a:cubicBezTo>
                    <a:pt x="48374" y="-3487"/>
                    <a:pt x="69206" y="-1516"/>
                    <a:pt x="82632" y="20914"/>
                  </a:cubicBezTo>
                  <a:cubicBezTo>
                    <a:pt x="85935" y="26401"/>
                    <a:pt x="89025" y="31995"/>
                    <a:pt x="91849" y="37749"/>
                  </a:cubicBezTo>
                  <a:cubicBezTo>
                    <a:pt x="109271" y="72966"/>
                    <a:pt x="102771" y="82982"/>
                    <a:pt x="53382" y="831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nvSpPr>
          <p:spPr>
            <a:xfrm>
              <a:off x="9910608" y="5398428"/>
              <a:ext cx="104570" cy="93106"/>
            </a:xfrm>
            <a:custGeom>
              <a:gdLst>
                <a:gd name="connsiteX0" fmla="*/ 104361 w 104570"/>
                <a:gd name="connsiteY0" fmla="*/ 90389 h 93106"/>
                <a:gd name="connsiteX1" fmla="*/ 1428 w 104570"/>
                <a:gd name="connsiteY1" fmla="*/ 26137 h 93106"/>
                <a:gd name="connsiteX2" fmla="*/ 21408 w 104570"/>
                <a:gd name="connsiteY2" fmla="*/ 31 h 93106"/>
                <a:gd name="connsiteX3" fmla="*/ 104361 w 104570"/>
                <a:gd name="connsiteY3" fmla="*/ 90389 h 93106"/>
              </a:gdLst>
              <a:cxnLst>
                <a:cxn ang="0">
                  <a:pos x="connsiteX0" y="connsiteY0"/>
                </a:cxn>
                <a:cxn ang="0">
                  <a:pos x="connsiteX1" y="connsiteY1"/>
                </a:cxn>
                <a:cxn ang="0">
                  <a:pos x="connsiteX2" y="connsiteY2"/>
                </a:cxn>
                <a:cxn ang="0">
                  <a:pos x="connsiteX3" y="connsiteY3"/>
                </a:cxn>
              </a:cxnLst>
              <a:rect l="l" t="t" r="r" b="b"/>
              <a:pathLst>
                <a:path w="104568" h="93106">
                  <a:moveTo>
                    <a:pt x="104361" y="90389"/>
                  </a:moveTo>
                  <a:cubicBezTo>
                    <a:pt x="55825" y="104561"/>
                    <a:pt x="9527" y="60341"/>
                    <a:pt x="1428" y="26137"/>
                  </a:cubicBezTo>
                  <a:cubicBezTo>
                    <a:pt x="-3100" y="7063"/>
                    <a:pt x="3027" y="563"/>
                    <a:pt x="21408" y="31"/>
                  </a:cubicBezTo>
                  <a:cubicBezTo>
                    <a:pt x="67866" y="-1301"/>
                    <a:pt x="107824" y="41161"/>
                    <a:pt x="104361" y="903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nvSpPr>
          <p:spPr>
            <a:xfrm>
              <a:off x="8518020" y="6763657"/>
              <a:ext cx="107235" cy="79689"/>
            </a:xfrm>
            <a:custGeom>
              <a:gdLst>
                <a:gd name="connsiteX0" fmla="*/ 70121 w 107235"/>
                <a:gd name="connsiteY0" fmla="*/ 79690 h 79689"/>
                <a:gd name="connsiteX1" fmla="*/ 1180 w 107235"/>
                <a:gd name="connsiteY1" fmla="*/ 24228 h 79689"/>
                <a:gd name="connsiteX2" fmla="*/ 49183 w 107235"/>
                <a:gd name="connsiteY2" fmla="*/ 359 h 79689"/>
                <a:gd name="connsiteX3" fmla="*/ 107203 w 107235"/>
                <a:gd name="connsiteY3" fmla="*/ 56407 h 79689"/>
                <a:gd name="connsiteX4" fmla="*/ 70121 w 107235"/>
                <a:gd name="connsiteY4" fmla="*/ 79690 h 796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235" h="79689">
                  <a:moveTo>
                    <a:pt x="70121" y="79690"/>
                  </a:moveTo>
                  <a:cubicBezTo>
                    <a:pt x="31815" y="79104"/>
                    <a:pt x="-7344" y="50014"/>
                    <a:pt x="1180" y="24228"/>
                  </a:cubicBezTo>
                  <a:cubicBezTo>
                    <a:pt x="5229" y="11974"/>
                    <a:pt x="31708" y="2864"/>
                    <a:pt x="49183" y="359"/>
                  </a:cubicBezTo>
                  <a:cubicBezTo>
                    <a:pt x="77527" y="-3690"/>
                    <a:pt x="106297" y="27211"/>
                    <a:pt x="107203" y="56407"/>
                  </a:cubicBezTo>
                  <a:cubicBezTo>
                    <a:pt x="108215" y="87255"/>
                    <a:pt x="85305" y="77825"/>
                    <a:pt x="70121" y="796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任意多边形: 形状 154"/>
            <p:cNvSpPr/>
            <p:nvPr/>
          </p:nvSpPr>
          <p:spPr>
            <a:xfrm>
              <a:off x="8478112" y="6259416"/>
              <a:ext cx="101967" cy="83176"/>
            </a:xfrm>
            <a:custGeom>
              <a:gdLst>
                <a:gd name="connsiteX0" fmla="*/ 51636 w 101967"/>
                <a:gd name="connsiteY0" fmla="*/ 83175 h 83176"/>
                <a:gd name="connsiteX1" fmla="*/ 23186 w 101967"/>
                <a:gd name="connsiteY1" fmla="*/ 69322 h 83176"/>
                <a:gd name="connsiteX2" fmla="*/ 64 w 101967"/>
                <a:gd name="connsiteY2" fmla="*/ 20040 h 83176"/>
                <a:gd name="connsiteX3" fmla="*/ 18817 w 101967"/>
                <a:gd name="connsiteY3" fmla="*/ 3791 h 83176"/>
                <a:gd name="connsiteX4" fmla="*/ 82644 w 101967"/>
                <a:gd name="connsiteY4" fmla="*/ 17856 h 83176"/>
                <a:gd name="connsiteX5" fmla="*/ 90796 w 101967"/>
                <a:gd name="connsiteY5" fmla="*/ 31602 h 83176"/>
                <a:gd name="connsiteX6" fmla="*/ 51636 w 101967"/>
                <a:gd name="connsiteY6" fmla="*/ 83175 h 83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5" h="83176">
                  <a:moveTo>
                    <a:pt x="51636" y="83175"/>
                  </a:moveTo>
                  <a:cubicBezTo>
                    <a:pt x="46735" y="80990"/>
                    <a:pt x="30698" y="78593"/>
                    <a:pt x="23186" y="69322"/>
                  </a:cubicBezTo>
                  <a:cubicBezTo>
                    <a:pt x="11998" y="55577"/>
                    <a:pt x="5445" y="37356"/>
                    <a:pt x="64" y="20040"/>
                  </a:cubicBezTo>
                  <a:cubicBezTo>
                    <a:pt x="-1002" y="16684"/>
                    <a:pt x="11572" y="4856"/>
                    <a:pt x="18817" y="3791"/>
                  </a:cubicBezTo>
                  <a:cubicBezTo>
                    <a:pt x="41301" y="488"/>
                    <a:pt x="66075" y="-7344"/>
                    <a:pt x="82644" y="17856"/>
                  </a:cubicBezTo>
                  <a:cubicBezTo>
                    <a:pt x="85574" y="22278"/>
                    <a:pt x="88185" y="26913"/>
                    <a:pt x="90796" y="31602"/>
                  </a:cubicBezTo>
                  <a:cubicBezTo>
                    <a:pt x="112320" y="70175"/>
                    <a:pt x="104541" y="83334"/>
                    <a:pt x="51636" y="831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任意多边形: 形状 155"/>
            <p:cNvSpPr/>
            <p:nvPr/>
          </p:nvSpPr>
          <p:spPr>
            <a:xfrm>
              <a:off x="8581641" y="6090297"/>
              <a:ext cx="103483" cy="84096"/>
            </a:xfrm>
            <a:custGeom>
              <a:gdLst>
                <a:gd name="connsiteX0" fmla="*/ 70273 w 103483"/>
                <a:gd name="connsiteY0" fmla="*/ 84096 h 84096"/>
                <a:gd name="connsiteX1" fmla="*/ 0 w 103483"/>
                <a:gd name="connsiteY1" fmla="*/ 25704 h 84096"/>
                <a:gd name="connsiteX2" fmla="*/ 38413 w 103483"/>
                <a:gd name="connsiteY2" fmla="*/ 77 h 84096"/>
                <a:gd name="connsiteX3" fmla="*/ 103199 w 103483"/>
                <a:gd name="connsiteY3" fmla="*/ 58629 h 84096"/>
                <a:gd name="connsiteX4" fmla="*/ 70273 w 103483"/>
                <a:gd name="connsiteY4" fmla="*/ 84096 h 840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481" h="84096">
                  <a:moveTo>
                    <a:pt x="70273" y="84096"/>
                  </a:moveTo>
                  <a:cubicBezTo>
                    <a:pt x="29036" y="77383"/>
                    <a:pt x="-53" y="54740"/>
                    <a:pt x="0" y="25704"/>
                  </a:cubicBezTo>
                  <a:cubicBezTo>
                    <a:pt x="0" y="-1521"/>
                    <a:pt x="19447" y="-136"/>
                    <a:pt x="38413" y="77"/>
                  </a:cubicBezTo>
                  <a:cubicBezTo>
                    <a:pt x="77200" y="450"/>
                    <a:pt x="106715" y="24372"/>
                    <a:pt x="103199" y="58629"/>
                  </a:cubicBezTo>
                  <a:cubicBezTo>
                    <a:pt x="102187" y="68166"/>
                    <a:pt x="81781" y="75678"/>
                    <a:pt x="70273" y="840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任意多边形: 形状 156"/>
            <p:cNvSpPr/>
            <p:nvPr/>
          </p:nvSpPr>
          <p:spPr>
            <a:xfrm>
              <a:off x="8443052" y="6603058"/>
              <a:ext cx="103718" cy="78218"/>
            </a:xfrm>
            <a:custGeom>
              <a:gdLst>
                <a:gd name="connsiteX0" fmla="*/ 79824 w 103718"/>
                <a:gd name="connsiteY0" fmla="*/ 78218 h 78218"/>
                <a:gd name="connsiteX1" fmla="*/ 14 w 103718"/>
                <a:gd name="connsiteY1" fmla="*/ 27498 h 78218"/>
                <a:gd name="connsiteX2" fmla="*/ 47431 w 103718"/>
                <a:gd name="connsiteY2" fmla="*/ 60 h 78218"/>
                <a:gd name="connsiteX3" fmla="*/ 103213 w 103718"/>
                <a:gd name="connsiteY3" fmla="*/ 55042 h 78218"/>
                <a:gd name="connsiteX4" fmla="*/ 79824 w 103718"/>
                <a:gd name="connsiteY4" fmla="*/ 78218 h 782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718" h="78218">
                  <a:moveTo>
                    <a:pt x="79824" y="78218"/>
                  </a:moveTo>
                  <a:cubicBezTo>
                    <a:pt x="33046" y="77845"/>
                    <a:pt x="-785" y="53231"/>
                    <a:pt x="14" y="27498"/>
                  </a:cubicBezTo>
                  <a:cubicBezTo>
                    <a:pt x="1026" y="-5588"/>
                    <a:pt x="27825" y="966"/>
                    <a:pt x="47431" y="60"/>
                  </a:cubicBezTo>
                  <a:cubicBezTo>
                    <a:pt x="79291" y="-1432"/>
                    <a:pt x="107901" y="25207"/>
                    <a:pt x="103213" y="55042"/>
                  </a:cubicBezTo>
                  <a:cubicBezTo>
                    <a:pt x="101454" y="66124"/>
                    <a:pt x="83713" y="74648"/>
                    <a:pt x="79824" y="782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任意多边形: 形状 157"/>
            <p:cNvSpPr/>
            <p:nvPr/>
          </p:nvSpPr>
          <p:spPr>
            <a:xfrm>
              <a:off x="9275505" y="5467171"/>
              <a:ext cx="103974" cy="88628"/>
            </a:xfrm>
            <a:custGeom>
              <a:gdLst>
                <a:gd name="connsiteX0" fmla="*/ 26183 w 103974"/>
                <a:gd name="connsiteY0" fmla="*/ 1614 h 88628"/>
                <a:gd name="connsiteX1" fmla="*/ 102743 w 103974"/>
                <a:gd name="connsiteY1" fmla="*/ 57343 h 88628"/>
                <a:gd name="connsiteX2" fmla="*/ 78821 w 103974"/>
                <a:gd name="connsiteY2" fmla="*/ 88617 h 88628"/>
                <a:gd name="connsiteX3" fmla="*/ 1782 w 103974"/>
                <a:gd name="connsiteY3" fmla="*/ 30810 h 88628"/>
                <a:gd name="connsiteX4" fmla="*/ 26183 w 103974"/>
                <a:gd name="connsiteY4" fmla="*/ 1614 h 8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 h="88628">
                  <a:moveTo>
                    <a:pt x="26183" y="1614"/>
                  </a:moveTo>
                  <a:cubicBezTo>
                    <a:pt x="66941" y="4172"/>
                    <a:pt x="96030" y="25376"/>
                    <a:pt x="102743" y="57343"/>
                  </a:cubicBezTo>
                  <a:cubicBezTo>
                    <a:pt x="106899" y="77055"/>
                    <a:pt x="100932" y="88084"/>
                    <a:pt x="78821" y="88617"/>
                  </a:cubicBezTo>
                  <a:cubicBezTo>
                    <a:pt x="47814" y="89309"/>
                    <a:pt x="8069" y="61019"/>
                    <a:pt x="1782" y="30810"/>
                  </a:cubicBezTo>
                  <a:cubicBezTo>
                    <a:pt x="-2001" y="12536"/>
                    <a:pt x="-2161" y="-5578"/>
                    <a:pt x="26183" y="16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nvSpPr>
          <p:spPr>
            <a:xfrm>
              <a:off x="8970154" y="5447385"/>
              <a:ext cx="100583" cy="89312"/>
            </a:xfrm>
            <a:custGeom>
              <a:gdLst>
                <a:gd name="connsiteX0" fmla="*/ 72711 w 100583"/>
                <a:gd name="connsiteY0" fmla="*/ 89275 h 89312"/>
                <a:gd name="connsiteX1" fmla="*/ 2118 w 100583"/>
                <a:gd name="connsiteY1" fmla="*/ 35412 h 89312"/>
                <a:gd name="connsiteX2" fmla="*/ 28384 w 100583"/>
                <a:gd name="connsiteY2" fmla="*/ 35 h 89312"/>
                <a:gd name="connsiteX3" fmla="*/ 99403 w 100583"/>
                <a:gd name="connsiteY3" fmla="*/ 59600 h 89312"/>
                <a:gd name="connsiteX4" fmla="*/ 72711 w 100583"/>
                <a:gd name="connsiteY4" fmla="*/ 89275 h 893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 h="89312">
                  <a:moveTo>
                    <a:pt x="72711" y="89275"/>
                  </a:moveTo>
                  <a:cubicBezTo>
                    <a:pt x="37441" y="88476"/>
                    <a:pt x="11282" y="67698"/>
                    <a:pt x="2118" y="35412"/>
                  </a:cubicBezTo>
                  <a:cubicBezTo>
                    <a:pt x="-4861" y="10904"/>
                    <a:pt x="5794" y="941"/>
                    <a:pt x="28384" y="35"/>
                  </a:cubicBezTo>
                  <a:cubicBezTo>
                    <a:pt x="58006" y="-1190"/>
                    <a:pt x="94448" y="29817"/>
                    <a:pt x="99403" y="59600"/>
                  </a:cubicBezTo>
                  <a:cubicBezTo>
                    <a:pt x="103399" y="83681"/>
                    <a:pt x="97911" y="89861"/>
                    <a:pt x="72711" y="892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p:nvSpPr>
          <p:spPr>
            <a:xfrm>
              <a:off x="8878735" y="5600540"/>
              <a:ext cx="99371" cy="90031"/>
            </a:xfrm>
            <a:custGeom>
              <a:gdLst>
                <a:gd name="connsiteX0" fmla="*/ 35572 w 99371"/>
                <a:gd name="connsiteY0" fmla="*/ 0 h 90031"/>
                <a:gd name="connsiteX1" fmla="*/ 99345 w 99371"/>
                <a:gd name="connsiteY1" fmla="*/ 62282 h 90031"/>
                <a:gd name="connsiteX2" fmla="*/ 78194 w 99371"/>
                <a:gd name="connsiteY2" fmla="*/ 88441 h 90031"/>
                <a:gd name="connsiteX3" fmla="*/ 302 w 99371"/>
                <a:gd name="connsiteY3" fmla="*/ 23495 h 90031"/>
                <a:gd name="connsiteX4" fmla="*/ 35572 w 99371"/>
                <a:gd name="connsiteY4" fmla="*/ 0 h 900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371" h="90031">
                  <a:moveTo>
                    <a:pt x="35572" y="0"/>
                  </a:moveTo>
                  <a:cubicBezTo>
                    <a:pt x="71801" y="6447"/>
                    <a:pt x="100358" y="31114"/>
                    <a:pt x="99345" y="62282"/>
                  </a:cubicBezTo>
                  <a:cubicBezTo>
                    <a:pt x="99026" y="71552"/>
                    <a:pt x="87358" y="85724"/>
                    <a:pt x="78194" y="88441"/>
                  </a:cubicBezTo>
                  <a:cubicBezTo>
                    <a:pt x="44256" y="98510"/>
                    <a:pt x="-4280" y="58872"/>
                    <a:pt x="302" y="23495"/>
                  </a:cubicBezTo>
                  <a:cubicBezTo>
                    <a:pt x="1474" y="14332"/>
                    <a:pt x="23265" y="7778"/>
                    <a:pt x="355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任意多边形: 形状 160"/>
            <p:cNvSpPr/>
            <p:nvPr/>
          </p:nvSpPr>
          <p:spPr>
            <a:xfrm>
              <a:off x="9499930" y="5338885"/>
              <a:ext cx="103564" cy="92493"/>
            </a:xfrm>
            <a:custGeom>
              <a:gdLst>
                <a:gd name="connsiteX0" fmla="*/ 23127 w 103564"/>
                <a:gd name="connsiteY0" fmla="*/ 116 h 92493"/>
                <a:gd name="connsiteX1" fmla="*/ 101764 w 103564"/>
                <a:gd name="connsiteY1" fmla="*/ 57336 h 92493"/>
                <a:gd name="connsiteX2" fmla="*/ 99474 w 103564"/>
                <a:gd name="connsiteY2" fmla="*/ 86852 h 92493"/>
                <a:gd name="connsiteX3" fmla="*/ 73154 w 103564"/>
                <a:gd name="connsiteY3" fmla="*/ 91593 h 92493"/>
                <a:gd name="connsiteX4" fmla="*/ 3041 w 103564"/>
                <a:gd name="connsiteY4" fmla="*/ 31816 h 92493"/>
                <a:gd name="connsiteX5" fmla="*/ 23127 w 103564"/>
                <a:gd name="connsiteY5" fmla="*/ 116 h 92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64" h="92493">
                  <a:moveTo>
                    <a:pt x="23127" y="116"/>
                  </a:moveTo>
                  <a:cubicBezTo>
                    <a:pt x="57064" y="1927"/>
                    <a:pt x="92760" y="26808"/>
                    <a:pt x="101764" y="57336"/>
                  </a:cubicBezTo>
                  <a:cubicBezTo>
                    <a:pt x="104482" y="66499"/>
                    <a:pt x="104428" y="79765"/>
                    <a:pt x="99474" y="86852"/>
                  </a:cubicBezTo>
                  <a:cubicBezTo>
                    <a:pt x="95744" y="92179"/>
                    <a:pt x="81412" y="93671"/>
                    <a:pt x="73154" y="91593"/>
                  </a:cubicBezTo>
                  <a:cubicBezTo>
                    <a:pt x="40442" y="83229"/>
                    <a:pt x="14762" y="64262"/>
                    <a:pt x="3041" y="31816"/>
                  </a:cubicBezTo>
                  <a:cubicBezTo>
                    <a:pt x="-2660" y="15886"/>
                    <a:pt x="-2553" y="-1589"/>
                    <a:pt x="23127" y="1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nvSpPr>
          <p:spPr>
            <a:xfrm>
              <a:off x="10882823" y="5985022"/>
              <a:ext cx="116364" cy="107131"/>
            </a:xfrm>
            <a:custGeom>
              <a:gdLst>
                <a:gd name="connsiteX0" fmla="*/ 7177 w 116364"/>
                <a:gd name="connsiteY0" fmla="*/ 23 h 107131"/>
                <a:gd name="connsiteX1" fmla="*/ 116343 w 116364"/>
                <a:gd name="connsiteY1" fmla="*/ 92300 h 107131"/>
                <a:gd name="connsiteX2" fmla="*/ 95671 w 116364"/>
                <a:gd name="connsiteY2" fmla="*/ 107111 h 107131"/>
                <a:gd name="connsiteX3" fmla="*/ 91 w 116364"/>
                <a:gd name="connsiteY3" fmla="*/ 18670 h 107131"/>
                <a:gd name="connsiteX4" fmla="*/ 7177 w 116364"/>
                <a:gd name="connsiteY4" fmla="*/ 23 h 1071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364" h="107131">
                  <a:moveTo>
                    <a:pt x="7177" y="23"/>
                  </a:moveTo>
                  <a:cubicBezTo>
                    <a:pt x="42020" y="-1416"/>
                    <a:pt x="117834" y="65021"/>
                    <a:pt x="116343" y="92300"/>
                  </a:cubicBezTo>
                  <a:cubicBezTo>
                    <a:pt x="116023" y="97894"/>
                    <a:pt x="102490" y="107644"/>
                    <a:pt x="95671" y="107111"/>
                  </a:cubicBezTo>
                  <a:cubicBezTo>
                    <a:pt x="66048" y="104873"/>
                    <a:pt x="4193" y="47014"/>
                    <a:pt x="91" y="18670"/>
                  </a:cubicBezTo>
                  <a:cubicBezTo>
                    <a:pt x="-815" y="12223"/>
                    <a:pt x="5312" y="4711"/>
                    <a:pt x="7177" y="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nvSpPr>
          <p:spPr>
            <a:xfrm>
              <a:off x="8814197" y="5443851"/>
              <a:ext cx="95773" cy="85723"/>
            </a:xfrm>
            <a:custGeom>
              <a:gdLst>
                <a:gd name="connsiteX0" fmla="*/ 73843 w 95773"/>
                <a:gd name="connsiteY0" fmla="*/ 85723 h 85723"/>
                <a:gd name="connsiteX1" fmla="*/ 107 w 95773"/>
                <a:gd name="connsiteY1" fmla="*/ 21897 h 85723"/>
                <a:gd name="connsiteX2" fmla="*/ 12095 w 95773"/>
                <a:gd name="connsiteY2" fmla="*/ 2877 h 85723"/>
                <a:gd name="connsiteX3" fmla="*/ 95634 w 95773"/>
                <a:gd name="connsiteY3" fmla="*/ 63187 h 85723"/>
                <a:gd name="connsiteX4" fmla="*/ 73843 w 95773"/>
                <a:gd name="connsiteY4" fmla="*/ 85723 h 857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773" h="85723">
                  <a:moveTo>
                    <a:pt x="73843" y="85723"/>
                  </a:moveTo>
                  <a:cubicBezTo>
                    <a:pt x="26213" y="85457"/>
                    <a:pt x="-1970" y="56634"/>
                    <a:pt x="107" y="21897"/>
                  </a:cubicBezTo>
                  <a:cubicBezTo>
                    <a:pt x="533" y="15131"/>
                    <a:pt x="6341" y="5008"/>
                    <a:pt x="12095" y="2877"/>
                  </a:cubicBezTo>
                  <a:cubicBezTo>
                    <a:pt x="48004" y="-10496"/>
                    <a:pt x="98777" y="24987"/>
                    <a:pt x="95634" y="63187"/>
                  </a:cubicBezTo>
                  <a:cubicBezTo>
                    <a:pt x="94782" y="73576"/>
                    <a:pt x="77040" y="82633"/>
                    <a:pt x="73843" y="857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nvSpPr>
          <p:spPr>
            <a:xfrm>
              <a:off x="11462362" y="6588586"/>
              <a:ext cx="123443" cy="97593"/>
            </a:xfrm>
            <a:custGeom>
              <a:gdLst>
                <a:gd name="connsiteX0" fmla="*/ 123444 w 123443"/>
                <a:gd name="connsiteY0" fmla="*/ 95088 h 97593"/>
                <a:gd name="connsiteX1" fmla="*/ 0 w 123443"/>
                <a:gd name="connsiteY1" fmla="*/ 1479 h 97593"/>
                <a:gd name="connsiteX2" fmla="*/ 123444 w 123443"/>
                <a:gd name="connsiteY2" fmla="*/ 95088 h 97593"/>
              </a:gdLst>
              <a:cxnLst>
                <a:cxn ang="0">
                  <a:pos x="connsiteX0" y="connsiteY0"/>
                </a:cxn>
                <a:cxn ang="0">
                  <a:pos x="connsiteX1" y="connsiteY1"/>
                </a:cxn>
                <a:cxn ang="0">
                  <a:pos x="connsiteX2" y="connsiteY2"/>
                </a:cxn>
              </a:cxnLst>
              <a:rect l="l" t="t" r="r" b="b"/>
              <a:pathLst>
                <a:path w="123443" h="97593">
                  <a:moveTo>
                    <a:pt x="123444" y="95088"/>
                  </a:moveTo>
                  <a:cubicBezTo>
                    <a:pt x="75228" y="108087"/>
                    <a:pt x="24454" y="69568"/>
                    <a:pt x="0" y="1479"/>
                  </a:cubicBezTo>
                  <a:cubicBezTo>
                    <a:pt x="47630" y="-8644"/>
                    <a:pt x="104371" y="34351"/>
                    <a:pt x="123444" y="950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任意多边形: 形状 164"/>
            <p:cNvSpPr/>
            <p:nvPr/>
          </p:nvSpPr>
          <p:spPr>
            <a:xfrm>
              <a:off x="9121826" y="5454201"/>
              <a:ext cx="107029" cy="87840"/>
            </a:xfrm>
            <a:custGeom>
              <a:gdLst>
                <a:gd name="connsiteX0" fmla="*/ 89557 w 107029"/>
                <a:gd name="connsiteY0" fmla="*/ 87841 h 87840"/>
                <a:gd name="connsiteX1" fmla="*/ 1915 w 107029"/>
                <a:gd name="connsiteY1" fmla="*/ 32858 h 87840"/>
                <a:gd name="connsiteX2" fmla="*/ 21201 w 107029"/>
                <a:gd name="connsiteY2" fmla="*/ 839 h 87840"/>
                <a:gd name="connsiteX3" fmla="*/ 106765 w 107029"/>
                <a:gd name="connsiteY3" fmla="*/ 73829 h 87840"/>
                <a:gd name="connsiteX4" fmla="*/ 89557 w 107029"/>
                <a:gd name="connsiteY4" fmla="*/ 87841 h 878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027" h="87840">
                  <a:moveTo>
                    <a:pt x="89557" y="87841"/>
                  </a:moveTo>
                  <a:cubicBezTo>
                    <a:pt x="40861" y="85230"/>
                    <a:pt x="11238" y="64132"/>
                    <a:pt x="1915" y="32858"/>
                  </a:cubicBezTo>
                  <a:cubicBezTo>
                    <a:pt x="-3626" y="14264"/>
                    <a:pt x="2874" y="4728"/>
                    <a:pt x="21201" y="839"/>
                  </a:cubicBezTo>
                  <a:cubicBezTo>
                    <a:pt x="56631" y="-6727"/>
                    <a:pt x="111294" y="38453"/>
                    <a:pt x="106765" y="73829"/>
                  </a:cubicBezTo>
                  <a:cubicBezTo>
                    <a:pt x="105806" y="80808"/>
                    <a:pt x="91847" y="86083"/>
                    <a:pt x="89557" y="878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任意多边形: 形状 165"/>
            <p:cNvSpPr/>
            <p:nvPr/>
          </p:nvSpPr>
          <p:spPr>
            <a:xfrm>
              <a:off x="11366302" y="6446269"/>
              <a:ext cx="125349" cy="114920"/>
            </a:xfrm>
            <a:custGeom>
              <a:gdLst>
                <a:gd name="connsiteX0" fmla="*/ 6233 w 125349"/>
                <a:gd name="connsiteY0" fmla="*/ 0 h 114920"/>
                <a:gd name="connsiteX1" fmla="*/ 78478 w 125349"/>
                <a:gd name="connsiteY1" fmla="*/ 37934 h 114920"/>
                <a:gd name="connsiteX2" fmla="*/ 122059 w 125349"/>
                <a:gd name="connsiteY2" fmla="*/ 92384 h 114920"/>
                <a:gd name="connsiteX3" fmla="*/ 124084 w 125349"/>
                <a:gd name="connsiteY3" fmla="*/ 109272 h 114920"/>
                <a:gd name="connsiteX4" fmla="*/ 105063 w 125349"/>
                <a:gd name="connsiteY4" fmla="*/ 114441 h 114920"/>
                <a:gd name="connsiteX5" fmla="*/ 0 w 125349"/>
                <a:gd name="connsiteY5" fmla="*/ 10922 h 114920"/>
                <a:gd name="connsiteX6" fmla="*/ 6233 w 125349"/>
                <a:gd name="connsiteY6" fmla="*/ 0 h 1149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48" h="114920">
                  <a:moveTo>
                    <a:pt x="6233" y="0"/>
                  </a:moveTo>
                  <a:cubicBezTo>
                    <a:pt x="30528" y="12307"/>
                    <a:pt x="57220" y="21578"/>
                    <a:pt x="78478" y="37934"/>
                  </a:cubicBezTo>
                  <a:cubicBezTo>
                    <a:pt x="96379" y="51733"/>
                    <a:pt x="108420" y="73417"/>
                    <a:pt x="122059" y="92384"/>
                  </a:cubicBezTo>
                  <a:cubicBezTo>
                    <a:pt x="125096" y="96646"/>
                    <a:pt x="126588" y="106982"/>
                    <a:pt x="124084" y="109272"/>
                  </a:cubicBezTo>
                  <a:cubicBezTo>
                    <a:pt x="119608" y="113268"/>
                    <a:pt x="110658" y="116092"/>
                    <a:pt x="105063" y="114441"/>
                  </a:cubicBezTo>
                  <a:cubicBezTo>
                    <a:pt x="51306" y="98351"/>
                    <a:pt x="20618" y="59351"/>
                    <a:pt x="0" y="10922"/>
                  </a:cubicBezTo>
                  <a:cubicBezTo>
                    <a:pt x="2025" y="7246"/>
                    <a:pt x="4102" y="3623"/>
                    <a:pt x="623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nvSpPr>
          <p:spPr>
            <a:xfrm>
              <a:off x="9642083" y="5354478"/>
              <a:ext cx="105178" cy="90870"/>
            </a:xfrm>
            <a:custGeom>
              <a:gdLst>
                <a:gd name="connsiteX0" fmla="*/ 75650 w 105178"/>
                <a:gd name="connsiteY0" fmla="*/ 90811 h 90870"/>
                <a:gd name="connsiteX1" fmla="*/ 1754 w 105178"/>
                <a:gd name="connsiteY1" fmla="*/ 34816 h 90870"/>
                <a:gd name="connsiteX2" fmla="*/ 4205 w 105178"/>
                <a:gd name="connsiteY2" fmla="*/ 5194 h 90870"/>
                <a:gd name="connsiteX3" fmla="*/ 33028 w 105178"/>
                <a:gd name="connsiteY3" fmla="*/ 2637 h 90870"/>
                <a:gd name="connsiteX4" fmla="*/ 96748 w 105178"/>
                <a:gd name="connsiteY4" fmla="*/ 57619 h 90870"/>
                <a:gd name="connsiteX5" fmla="*/ 75650 w 105178"/>
                <a:gd name="connsiteY5" fmla="*/ 90811 h 908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78" h="90870">
                  <a:moveTo>
                    <a:pt x="75650" y="90811"/>
                  </a:moveTo>
                  <a:cubicBezTo>
                    <a:pt x="42671" y="89639"/>
                    <a:pt x="9479" y="65451"/>
                    <a:pt x="1754" y="34816"/>
                  </a:cubicBezTo>
                  <a:cubicBezTo>
                    <a:pt x="-643" y="25333"/>
                    <a:pt x="-1230" y="10895"/>
                    <a:pt x="4205" y="5194"/>
                  </a:cubicBezTo>
                  <a:cubicBezTo>
                    <a:pt x="9426" y="-294"/>
                    <a:pt x="26635" y="-1892"/>
                    <a:pt x="33028" y="2637"/>
                  </a:cubicBezTo>
                  <a:cubicBezTo>
                    <a:pt x="55884" y="18886"/>
                    <a:pt x="79966" y="35775"/>
                    <a:pt x="96748" y="57619"/>
                  </a:cubicBezTo>
                  <a:cubicBezTo>
                    <a:pt x="113744" y="79783"/>
                    <a:pt x="104207" y="91823"/>
                    <a:pt x="75650" y="908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任意多边形: 形状 167"/>
            <p:cNvSpPr/>
            <p:nvPr/>
          </p:nvSpPr>
          <p:spPr>
            <a:xfrm>
              <a:off x="9210674" y="5311083"/>
              <a:ext cx="99894" cy="88431"/>
            </a:xfrm>
            <a:custGeom>
              <a:gdLst>
                <a:gd name="connsiteX0" fmla="*/ 75138 w 99894"/>
                <a:gd name="connsiteY0" fmla="*/ 87748 h 88431"/>
                <a:gd name="connsiteX1" fmla="*/ 1561 w 99894"/>
                <a:gd name="connsiteY1" fmla="*/ 32819 h 88431"/>
                <a:gd name="connsiteX2" fmla="*/ 29532 w 99894"/>
                <a:gd name="connsiteY2" fmla="*/ 213 h 88431"/>
                <a:gd name="connsiteX3" fmla="*/ 97567 w 99894"/>
                <a:gd name="connsiteY3" fmla="*/ 55036 h 88431"/>
                <a:gd name="connsiteX4" fmla="*/ 75138 w 99894"/>
                <a:gd name="connsiteY4" fmla="*/ 87748 h 884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894" h="88431">
                  <a:moveTo>
                    <a:pt x="75138" y="87748"/>
                  </a:moveTo>
                  <a:cubicBezTo>
                    <a:pt x="40188" y="86843"/>
                    <a:pt x="8221" y="62015"/>
                    <a:pt x="1561" y="32819"/>
                  </a:cubicBezTo>
                  <a:cubicBezTo>
                    <a:pt x="-3926" y="8684"/>
                    <a:pt x="4971" y="-1652"/>
                    <a:pt x="29532" y="213"/>
                  </a:cubicBezTo>
                  <a:cubicBezTo>
                    <a:pt x="59474" y="2451"/>
                    <a:pt x="90535" y="27385"/>
                    <a:pt x="97567" y="55036"/>
                  </a:cubicBezTo>
                  <a:cubicBezTo>
                    <a:pt x="103055" y="76613"/>
                    <a:pt x="100072" y="91904"/>
                    <a:pt x="75138" y="877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9" name="任意多边形: 形状 168"/>
            <p:cNvSpPr/>
            <p:nvPr/>
          </p:nvSpPr>
          <p:spPr>
            <a:xfrm>
              <a:off x="10169474" y="5449240"/>
              <a:ext cx="107354" cy="93134"/>
            </a:xfrm>
            <a:custGeom>
              <a:gdLst>
                <a:gd name="connsiteX0" fmla="*/ 107355 w 107354"/>
                <a:gd name="connsiteY0" fmla="*/ 90351 h 93134"/>
                <a:gd name="connsiteX1" fmla="*/ 0 w 107354"/>
                <a:gd name="connsiteY1" fmla="*/ 4148 h 93134"/>
                <a:gd name="connsiteX2" fmla="*/ 107355 w 107354"/>
                <a:gd name="connsiteY2" fmla="*/ 90351 h 93134"/>
              </a:gdLst>
              <a:cxnLst>
                <a:cxn ang="0">
                  <a:pos x="connsiteX0" y="connsiteY0"/>
                </a:cxn>
                <a:cxn ang="0">
                  <a:pos x="connsiteX1" y="connsiteY1"/>
                </a:cxn>
                <a:cxn ang="0">
                  <a:pos x="connsiteX2" y="connsiteY2"/>
                </a:cxn>
              </a:cxnLst>
              <a:rect l="l" t="t" r="r" b="b"/>
              <a:pathLst>
                <a:path w="107354" h="93134">
                  <a:moveTo>
                    <a:pt x="107355" y="90351"/>
                  </a:moveTo>
                  <a:cubicBezTo>
                    <a:pt x="52745" y="101965"/>
                    <a:pt x="22856" y="77991"/>
                    <a:pt x="0" y="4148"/>
                  </a:cubicBezTo>
                  <a:cubicBezTo>
                    <a:pt x="43048" y="-15085"/>
                    <a:pt x="106395" y="35795"/>
                    <a:pt x="107355" y="903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nvSpPr>
          <p:spPr>
            <a:xfrm>
              <a:off x="11168425" y="6288301"/>
              <a:ext cx="119559" cy="107674"/>
            </a:xfrm>
            <a:custGeom>
              <a:gdLst>
                <a:gd name="connsiteX0" fmla="*/ 119559 w 119559"/>
                <a:gd name="connsiteY0" fmla="*/ 107674 h 107674"/>
                <a:gd name="connsiteX1" fmla="*/ 1176 w 119559"/>
                <a:gd name="connsiteY1" fmla="*/ 20352 h 107674"/>
                <a:gd name="connsiteX2" fmla="*/ 1390 w 119559"/>
                <a:gd name="connsiteY2" fmla="*/ 0 h 107674"/>
                <a:gd name="connsiteX3" fmla="*/ 21688 w 119559"/>
                <a:gd name="connsiteY3" fmla="*/ 1598 h 107674"/>
                <a:gd name="connsiteX4" fmla="*/ 119559 w 119559"/>
                <a:gd name="connsiteY4" fmla="*/ 107674 h 1076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9559" h="107674">
                  <a:moveTo>
                    <a:pt x="119559" y="107674"/>
                  </a:moveTo>
                  <a:cubicBezTo>
                    <a:pt x="58024" y="101920"/>
                    <a:pt x="24245" y="67876"/>
                    <a:pt x="1176" y="20352"/>
                  </a:cubicBezTo>
                  <a:cubicBezTo>
                    <a:pt x="-1488" y="14918"/>
                    <a:pt x="1176" y="6873"/>
                    <a:pt x="1390" y="0"/>
                  </a:cubicBezTo>
                  <a:cubicBezTo>
                    <a:pt x="8156" y="479"/>
                    <a:pt x="15188" y="-53"/>
                    <a:pt x="21688" y="1598"/>
                  </a:cubicBezTo>
                  <a:cubicBezTo>
                    <a:pt x="74966" y="15344"/>
                    <a:pt x="100805" y="54876"/>
                    <a:pt x="119559" y="1076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nvSpPr>
          <p:spPr>
            <a:xfrm>
              <a:off x="8616092" y="5764510"/>
              <a:ext cx="102928" cy="77439"/>
            </a:xfrm>
            <a:custGeom>
              <a:gdLst>
                <a:gd name="connsiteX0" fmla="*/ 64646 w 102928"/>
                <a:gd name="connsiteY0" fmla="*/ 76312 h 77439"/>
                <a:gd name="connsiteX1" fmla="*/ 73 w 102928"/>
                <a:gd name="connsiteY1" fmla="*/ 24792 h 77439"/>
                <a:gd name="connsiteX2" fmla="*/ 32999 w 102928"/>
                <a:gd name="connsiteY2" fmla="*/ 231 h 77439"/>
                <a:gd name="connsiteX3" fmla="*/ 102846 w 102928"/>
                <a:gd name="connsiteY3" fmla="*/ 56865 h 77439"/>
                <a:gd name="connsiteX4" fmla="*/ 64646 w 102928"/>
                <a:gd name="connsiteY4" fmla="*/ 76312 h 774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928" h="77439">
                  <a:moveTo>
                    <a:pt x="64646" y="76312"/>
                  </a:moveTo>
                  <a:cubicBezTo>
                    <a:pt x="25913" y="77484"/>
                    <a:pt x="1938" y="58730"/>
                    <a:pt x="73" y="24792"/>
                  </a:cubicBezTo>
                  <a:cubicBezTo>
                    <a:pt x="-1365" y="-515"/>
                    <a:pt x="18720" y="1510"/>
                    <a:pt x="32999" y="231"/>
                  </a:cubicBezTo>
                  <a:cubicBezTo>
                    <a:pt x="67522" y="-2859"/>
                    <a:pt x="101247" y="25485"/>
                    <a:pt x="102846" y="56865"/>
                  </a:cubicBezTo>
                  <a:cubicBezTo>
                    <a:pt x="104497" y="88246"/>
                    <a:pt x="81002" y="73648"/>
                    <a:pt x="64646" y="763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nvSpPr>
          <p:spPr>
            <a:xfrm>
              <a:off x="9256076" y="6080103"/>
              <a:ext cx="105380" cy="81664"/>
            </a:xfrm>
            <a:custGeom>
              <a:gdLst>
                <a:gd name="connsiteX0" fmla="*/ 46678 w 105380"/>
                <a:gd name="connsiteY0" fmla="*/ 81664 h 81664"/>
                <a:gd name="connsiteX1" fmla="*/ 10289 w 105380"/>
                <a:gd name="connsiteY1" fmla="*/ 54972 h 81664"/>
                <a:gd name="connsiteX2" fmla="*/ 24940 w 105380"/>
                <a:gd name="connsiteY2" fmla="*/ 11231 h 81664"/>
                <a:gd name="connsiteX3" fmla="*/ 95214 w 105380"/>
                <a:gd name="connsiteY3" fmla="*/ 27161 h 81664"/>
                <a:gd name="connsiteX4" fmla="*/ 71505 w 105380"/>
                <a:gd name="connsiteY4" fmla="*/ 75644 h 81664"/>
                <a:gd name="connsiteX5" fmla="*/ 46678 w 105380"/>
                <a:gd name="connsiteY5" fmla="*/ 81664 h 816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80" h="81664">
                  <a:moveTo>
                    <a:pt x="46678" y="81664"/>
                  </a:moveTo>
                  <a:cubicBezTo>
                    <a:pt x="36342" y="74365"/>
                    <a:pt x="20252" y="67173"/>
                    <a:pt x="10289" y="54972"/>
                  </a:cubicBezTo>
                  <a:cubicBezTo>
                    <a:pt x="-7506" y="33181"/>
                    <a:pt x="-1965" y="20395"/>
                    <a:pt x="24940" y="11231"/>
                  </a:cubicBezTo>
                  <a:cubicBezTo>
                    <a:pt x="75874" y="-6084"/>
                    <a:pt x="79337" y="-5285"/>
                    <a:pt x="95214" y="27161"/>
                  </a:cubicBezTo>
                  <a:cubicBezTo>
                    <a:pt x="112369" y="62218"/>
                    <a:pt x="109918" y="67226"/>
                    <a:pt x="71505" y="75644"/>
                  </a:cubicBezTo>
                  <a:cubicBezTo>
                    <a:pt x="65325" y="76976"/>
                    <a:pt x="59198" y="78627"/>
                    <a:pt x="46678" y="816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任意多边形: 形状 172"/>
            <p:cNvSpPr/>
            <p:nvPr/>
          </p:nvSpPr>
          <p:spPr>
            <a:xfrm>
              <a:off x="10766396" y="5961623"/>
              <a:ext cx="111190" cy="93416"/>
            </a:xfrm>
            <a:custGeom>
              <a:gdLst>
                <a:gd name="connsiteX0" fmla="*/ 111190 w 111190"/>
                <a:gd name="connsiteY0" fmla="*/ 92363 h 93416"/>
                <a:gd name="connsiteX1" fmla="*/ 0 w 111190"/>
                <a:gd name="connsiteY1" fmla="*/ 2057 h 93416"/>
                <a:gd name="connsiteX2" fmla="*/ 111190 w 111190"/>
                <a:gd name="connsiteY2" fmla="*/ 92363 h 93416"/>
              </a:gdLst>
              <a:cxnLst>
                <a:cxn ang="0">
                  <a:pos x="connsiteX0" y="connsiteY0"/>
                </a:cxn>
                <a:cxn ang="0">
                  <a:pos x="connsiteX1" y="connsiteY1"/>
                </a:cxn>
                <a:cxn ang="0">
                  <a:pos x="connsiteX2" y="connsiteY2"/>
                </a:cxn>
              </a:cxnLst>
              <a:rect l="l" t="t" r="r" b="b"/>
              <a:pathLst>
                <a:path w="111189" h="93416">
                  <a:moveTo>
                    <a:pt x="111190" y="92363"/>
                  </a:moveTo>
                  <a:cubicBezTo>
                    <a:pt x="54450" y="99289"/>
                    <a:pt x="21364" y="72384"/>
                    <a:pt x="0" y="2057"/>
                  </a:cubicBezTo>
                  <a:cubicBezTo>
                    <a:pt x="55356" y="-8812"/>
                    <a:pt x="95367" y="23688"/>
                    <a:pt x="111190" y="9236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任意多边形: 形状 173"/>
            <p:cNvSpPr/>
            <p:nvPr/>
          </p:nvSpPr>
          <p:spPr>
            <a:xfrm>
              <a:off x="10369366" y="5618527"/>
              <a:ext cx="108691" cy="101570"/>
            </a:xfrm>
            <a:custGeom>
              <a:gdLst>
                <a:gd name="connsiteX0" fmla="*/ 108692 w 108691"/>
                <a:gd name="connsiteY0" fmla="*/ 90806 h 101570"/>
                <a:gd name="connsiteX1" fmla="*/ 88340 w 108691"/>
                <a:gd name="connsiteY1" fmla="*/ 101568 h 101570"/>
                <a:gd name="connsiteX2" fmla="*/ 6 w 108691"/>
                <a:gd name="connsiteY2" fmla="*/ 18029 h 101570"/>
                <a:gd name="connsiteX3" fmla="*/ 14551 w 108691"/>
                <a:gd name="connsiteY3" fmla="*/ 288 h 101570"/>
                <a:gd name="connsiteX4" fmla="*/ 108692 w 108691"/>
                <a:gd name="connsiteY4" fmla="*/ 90806 h 1015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8691" h="101570">
                  <a:moveTo>
                    <a:pt x="108692" y="90806"/>
                  </a:moveTo>
                  <a:cubicBezTo>
                    <a:pt x="103737" y="93577"/>
                    <a:pt x="95959" y="101728"/>
                    <a:pt x="88340" y="101568"/>
                  </a:cubicBezTo>
                  <a:cubicBezTo>
                    <a:pt x="58345" y="100876"/>
                    <a:pt x="1284" y="46906"/>
                    <a:pt x="6" y="18029"/>
                  </a:cubicBezTo>
                  <a:cubicBezTo>
                    <a:pt x="-261" y="12062"/>
                    <a:pt x="8637" y="1193"/>
                    <a:pt x="14551" y="288"/>
                  </a:cubicBezTo>
                  <a:cubicBezTo>
                    <a:pt x="44919" y="-4561"/>
                    <a:pt x="107946" y="52979"/>
                    <a:pt x="108692" y="908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nvSpPr>
          <p:spPr>
            <a:xfrm>
              <a:off x="8258013" y="6624869"/>
              <a:ext cx="101527" cy="76860"/>
            </a:xfrm>
            <a:custGeom>
              <a:gdLst>
                <a:gd name="connsiteX0" fmla="*/ 60011 w 101527"/>
                <a:gd name="connsiteY0" fmla="*/ 76813 h 76860"/>
                <a:gd name="connsiteX1" fmla="*/ 20 w 101527"/>
                <a:gd name="connsiteY1" fmla="*/ 26572 h 76860"/>
                <a:gd name="connsiteX2" fmla="*/ 42323 w 101527"/>
                <a:gd name="connsiteY2" fmla="*/ 40 h 76860"/>
                <a:gd name="connsiteX3" fmla="*/ 101461 w 101527"/>
                <a:gd name="connsiteY3" fmla="*/ 48949 h 76860"/>
                <a:gd name="connsiteX4" fmla="*/ 60011 w 101527"/>
                <a:gd name="connsiteY4" fmla="*/ 76813 h 768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1527" h="76860">
                  <a:moveTo>
                    <a:pt x="60011" y="76813"/>
                  </a:moveTo>
                  <a:cubicBezTo>
                    <a:pt x="32360" y="77079"/>
                    <a:pt x="-939" y="50174"/>
                    <a:pt x="20" y="26572"/>
                  </a:cubicBezTo>
                  <a:cubicBezTo>
                    <a:pt x="1139" y="-1345"/>
                    <a:pt x="23516" y="679"/>
                    <a:pt x="42323" y="40"/>
                  </a:cubicBezTo>
                  <a:cubicBezTo>
                    <a:pt x="75621" y="-1079"/>
                    <a:pt x="103059" y="21564"/>
                    <a:pt x="101461" y="48949"/>
                  </a:cubicBezTo>
                  <a:cubicBezTo>
                    <a:pt x="99969" y="75374"/>
                    <a:pt x="80469" y="77239"/>
                    <a:pt x="60011" y="768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nvSpPr>
          <p:spPr>
            <a:xfrm>
              <a:off x="8445081" y="5769004"/>
              <a:ext cx="99017" cy="80695"/>
            </a:xfrm>
            <a:custGeom>
              <a:gdLst>
                <a:gd name="connsiteX0" fmla="*/ 42419 w 99017"/>
                <a:gd name="connsiteY0" fmla="*/ 0 h 80695"/>
                <a:gd name="connsiteX1" fmla="*/ 98254 w 99017"/>
                <a:gd name="connsiteY1" fmla="*/ 62601 h 80695"/>
                <a:gd name="connsiteX2" fmla="*/ 82804 w 99017"/>
                <a:gd name="connsiteY2" fmla="*/ 78798 h 80695"/>
                <a:gd name="connsiteX3" fmla="*/ 756 w 99017"/>
                <a:gd name="connsiteY3" fmla="*/ 28610 h 80695"/>
                <a:gd name="connsiteX4" fmla="*/ 42419 w 99017"/>
                <a:gd name="connsiteY4" fmla="*/ 0 h 806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017" h="80695">
                  <a:moveTo>
                    <a:pt x="42419" y="0"/>
                  </a:moveTo>
                  <a:cubicBezTo>
                    <a:pt x="77529" y="-53"/>
                    <a:pt x="103901" y="28610"/>
                    <a:pt x="98254" y="62601"/>
                  </a:cubicBezTo>
                  <a:cubicBezTo>
                    <a:pt x="97242" y="68835"/>
                    <a:pt x="89197" y="76667"/>
                    <a:pt x="82804" y="78798"/>
                  </a:cubicBezTo>
                  <a:cubicBezTo>
                    <a:pt x="53394" y="88494"/>
                    <a:pt x="7043" y="59405"/>
                    <a:pt x="756" y="28610"/>
                  </a:cubicBezTo>
                  <a:cubicBezTo>
                    <a:pt x="-3346" y="8525"/>
                    <a:pt x="9067" y="53"/>
                    <a:pt x="424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nvSpPr>
          <p:spPr>
            <a:xfrm>
              <a:off x="11666841" y="6750473"/>
              <a:ext cx="126640" cy="98894"/>
            </a:xfrm>
            <a:custGeom>
              <a:gdLst>
                <a:gd name="connsiteX0" fmla="*/ 0 w 126640"/>
                <a:gd name="connsiteY0" fmla="*/ 1024 h 98894"/>
                <a:gd name="connsiteX1" fmla="*/ 126640 w 126640"/>
                <a:gd name="connsiteY1" fmla="*/ 98895 h 98894"/>
                <a:gd name="connsiteX2" fmla="*/ 0 w 126640"/>
                <a:gd name="connsiteY2" fmla="*/ 1024 h 98894"/>
              </a:gdLst>
              <a:cxnLst>
                <a:cxn ang="0">
                  <a:pos x="connsiteX0" y="connsiteY0"/>
                </a:cxn>
                <a:cxn ang="0">
                  <a:pos x="connsiteX1" y="connsiteY1"/>
                </a:cxn>
                <a:cxn ang="0">
                  <a:pos x="connsiteX2" y="connsiteY2"/>
                </a:cxn>
              </a:cxnLst>
              <a:rect l="l" t="t" r="r" b="b"/>
              <a:pathLst>
                <a:path w="126640" h="98894">
                  <a:moveTo>
                    <a:pt x="0" y="1024"/>
                  </a:moveTo>
                  <a:cubicBezTo>
                    <a:pt x="53810" y="-7767"/>
                    <a:pt x="117211" y="41355"/>
                    <a:pt x="126640" y="98895"/>
                  </a:cubicBezTo>
                  <a:cubicBezTo>
                    <a:pt x="60257" y="96604"/>
                    <a:pt x="28663" y="51957"/>
                    <a:pt x="0" y="1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nvSpPr>
          <p:spPr>
            <a:xfrm>
              <a:off x="10687439" y="5823466"/>
              <a:ext cx="107441" cy="96100"/>
            </a:xfrm>
            <a:custGeom>
              <a:gdLst>
                <a:gd name="connsiteX0" fmla="*/ 106715 w 107441"/>
                <a:gd name="connsiteY0" fmla="*/ 96100 h 96100"/>
                <a:gd name="connsiteX1" fmla="*/ 0 w 107441"/>
                <a:gd name="connsiteY1" fmla="*/ 4037 h 96100"/>
                <a:gd name="connsiteX2" fmla="*/ 72458 w 107441"/>
                <a:gd name="connsiteY2" fmla="*/ 22098 h 96100"/>
                <a:gd name="connsiteX3" fmla="*/ 106715 w 107441"/>
                <a:gd name="connsiteY3" fmla="*/ 96100 h 96100"/>
              </a:gdLst>
              <a:cxnLst>
                <a:cxn ang="0">
                  <a:pos x="connsiteX0" y="connsiteY0"/>
                </a:cxn>
                <a:cxn ang="0">
                  <a:pos x="connsiteX1" y="connsiteY1"/>
                </a:cxn>
                <a:cxn ang="0">
                  <a:pos x="connsiteX2" y="connsiteY2"/>
                </a:cxn>
                <a:cxn ang="0">
                  <a:pos x="connsiteX3" y="connsiteY3"/>
                </a:cxn>
              </a:cxnLst>
              <a:rect l="l" t="t" r="r" b="b"/>
              <a:pathLst>
                <a:path w="107441" h="96100">
                  <a:moveTo>
                    <a:pt x="106715" y="96100"/>
                  </a:moveTo>
                  <a:cubicBezTo>
                    <a:pt x="42462" y="94929"/>
                    <a:pt x="16836" y="54278"/>
                    <a:pt x="0" y="4037"/>
                  </a:cubicBezTo>
                  <a:cubicBezTo>
                    <a:pt x="20299" y="-4967"/>
                    <a:pt x="47204" y="1107"/>
                    <a:pt x="72458" y="22098"/>
                  </a:cubicBezTo>
                  <a:cubicBezTo>
                    <a:pt x="95260" y="41012"/>
                    <a:pt x="111084" y="63441"/>
                    <a:pt x="106715" y="961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nvSpPr>
          <p:spPr>
            <a:xfrm>
              <a:off x="9355765" y="5329523"/>
              <a:ext cx="102269" cy="85837"/>
            </a:xfrm>
            <a:custGeom>
              <a:gdLst>
                <a:gd name="connsiteX0" fmla="*/ 0 w 102269"/>
                <a:gd name="connsiteY0" fmla="*/ 4203 h 85837"/>
                <a:gd name="connsiteX1" fmla="*/ 100055 w 102269"/>
                <a:gd name="connsiteY1" fmla="*/ 54870 h 85837"/>
                <a:gd name="connsiteX2" fmla="*/ 75281 w 102269"/>
                <a:gd name="connsiteY2" fmla="*/ 85824 h 85837"/>
                <a:gd name="connsiteX3" fmla="*/ 0 w 102269"/>
                <a:gd name="connsiteY3" fmla="*/ 4203 h 85837"/>
              </a:gdLst>
              <a:cxnLst>
                <a:cxn ang="0">
                  <a:pos x="connsiteX0" y="connsiteY0"/>
                </a:cxn>
                <a:cxn ang="0">
                  <a:pos x="connsiteX1" y="connsiteY1"/>
                </a:cxn>
                <a:cxn ang="0">
                  <a:pos x="connsiteX2" y="connsiteY2"/>
                </a:cxn>
                <a:cxn ang="0">
                  <a:pos x="connsiteX3" y="connsiteY3"/>
                </a:cxn>
              </a:cxnLst>
              <a:rect l="l" t="t" r="r" b="b"/>
              <a:pathLst>
                <a:path w="102269" h="85837">
                  <a:moveTo>
                    <a:pt x="0" y="4203"/>
                  </a:moveTo>
                  <a:cubicBezTo>
                    <a:pt x="62015" y="-7784"/>
                    <a:pt x="85404" y="4896"/>
                    <a:pt x="100055" y="54870"/>
                  </a:cubicBezTo>
                  <a:cubicBezTo>
                    <a:pt x="107035" y="78632"/>
                    <a:pt x="97178" y="86197"/>
                    <a:pt x="75281" y="85824"/>
                  </a:cubicBezTo>
                  <a:cubicBezTo>
                    <a:pt x="40065" y="85185"/>
                    <a:pt x="15397" y="59132"/>
                    <a:pt x="0" y="42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任意多边形: 形状 179"/>
            <p:cNvSpPr/>
            <p:nvPr/>
          </p:nvSpPr>
          <p:spPr>
            <a:xfrm>
              <a:off x="8339920" y="5939807"/>
              <a:ext cx="98094" cy="78803"/>
            </a:xfrm>
            <a:custGeom>
              <a:gdLst>
                <a:gd name="connsiteX0" fmla="*/ 73737 w 98094"/>
                <a:gd name="connsiteY0" fmla="*/ 78803 h 78803"/>
                <a:gd name="connsiteX1" fmla="*/ 1 w 98094"/>
                <a:gd name="connsiteY1" fmla="*/ 26804 h 78803"/>
                <a:gd name="connsiteX2" fmla="*/ 47631 w 98094"/>
                <a:gd name="connsiteY2" fmla="*/ 219 h 78803"/>
                <a:gd name="connsiteX3" fmla="*/ 97445 w 98094"/>
                <a:gd name="connsiteY3" fmla="*/ 58930 h 78803"/>
                <a:gd name="connsiteX4" fmla="*/ 73737 w 98094"/>
                <a:gd name="connsiteY4" fmla="*/ 78803 h 788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094" h="78803">
                  <a:moveTo>
                    <a:pt x="73737" y="78803"/>
                  </a:moveTo>
                  <a:cubicBezTo>
                    <a:pt x="27545" y="78590"/>
                    <a:pt x="-159" y="55734"/>
                    <a:pt x="1" y="26804"/>
                  </a:cubicBezTo>
                  <a:cubicBezTo>
                    <a:pt x="161" y="-8732"/>
                    <a:pt x="29889" y="2829"/>
                    <a:pt x="47631" y="219"/>
                  </a:cubicBezTo>
                  <a:cubicBezTo>
                    <a:pt x="70700" y="-3191"/>
                    <a:pt x="103093" y="34050"/>
                    <a:pt x="97445" y="58930"/>
                  </a:cubicBezTo>
                  <a:cubicBezTo>
                    <a:pt x="95048" y="69373"/>
                    <a:pt x="77040" y="76246"/>
                    <a:pt x="73737" y="788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nvSpPr>
          <p:spPr>
            <a:xfrm>
              <a:off x="9436649" y="5188551"/>
              <a:ext cx="97881" cy="93282"/>
            </a:xfrm>
            <a:custGeom>
              <a:gdLst>
                <a:gd name="connsiteX0" fmla="*/ 84596 w 97881"/>
                <a:gd name="connsiteY0" fmla="*/ 93282 h 93282"/>
                <a:gd name="connsiteX1" fmla="*/ 1323 w 97881"/>
                <a:gd name="connsiteY1" fmla="*/ 28550 h 93282"/>
                <a:gd name="connsiteX2" fmla="*/ 25938 w 97881"/>
                <a:gd name="connsiteY2" fmla="*/ 260 h 93282"/>
                <a:gd name="connsiteX3" fmla="*/ 97862 w 97881"/>
                <a:gd name="connsiteY3" fmla="*/ 68828 h 93282"/>
                <a:gd name="connsiteX4" fmla="*/ 84596 w 97881"/>
                <a:gd name="connsiteY4" fmla="*/ 93282 h 932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7881" h="93282">
                  <a:moveTo>
                    <a:pt x="84596" y="93282"/>
                  </a:moveTo>
                  <a:cubicBezTo>
                    <a:pt x="45490" y="90139"/>
                    <a:pt x="7610" y="57266"/>
                    <a:pt x="1323" y="28550"/>
                  </a:cubicBezTo>
                  <a:cubicBezTo>
                    <a:pt x="-3152" y="8091"/>
                    <a:pt x="3401" y="-1765"/>
                    <a:pt x="25938" y="260"/>
                  </a:cubicBezTo>
                  <a:cubicBezTo>
                    <a:pt x="55507" y="2977"/>
                    <a:pt x="96104" y="38832"/>
                    <a:pt x="97862" y="68828"/>
                  </a:cubicBezTo>
                  <a:cubicBezTo>
                    <a:pt x="98395" y="77832"/>
                    <a:pt x="87953" y="87528"/>
                    <a:pt x="84596" y="932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2" name="任意多边形: 形状 181"/>
            <p:cNvSpPr/>
            <p:nvPr/>
          </p:nvSpPr>
          <p:spPr>
            <a:xfrm>
              <a:off x="8372185" y="6441413"/>
              <a:ext cx="98298" cy="75608"/>
            </a:xfrm>
            <a:custGeom>
              <a:gdLst>
                <a:gd name="connsiteX0" fmla="*/ 74291 w 98298"/>
                <a:gd name="connsiteY0" fmla="*/ 75609 h 75608"/>
                <a:gd name="connsiteX1" fmla="*/ 22 w 98298"/>
                <a:gd name="connsiteY1" fmla="*/ 26487 h 75608"/>
                <a:gd name="connsiteX2" fmla="*/ 44136 w 98298"/>
                <a:gd name="connsiteY2" fmla="*/ 327 h 75608"/>
                <a:gd name="connsiteX3" fmla="*/ 97787 w 98298"/>
                <a:gd name="connsiteY3" fmla="*/ 53818 h 75608"/>
                <a:gd name="connsiteX4" fmla="*/ 74291 w 98298"/>
                <a:gd name="connsiteY4" fmla="*/ 75609 h 756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298" h="75608">
                  <a:moveTo>
                    <a:pt x="74291" y="75609"/>
                  </a:moveTo>
                  <a:cubicBezTo>
                    <a:pt x="22718" y="75449"/>
                    <a:pt x="-830" y="56695"/>
                    <a:pt x="22" y="26487"/>
                  </a:cubicBezTo>
                  <a:cubicBezTo>
                    <a:pt x="928" y="-5373"/>
                    <a:pt x="24743" y="487"/>
                    <a:pt x="44136" y="327"/>
                  </a:cubicBezTo>
                  <a:cubicBezTo>
                    <a:pt x="73545" y="114"/>
                    <a:pt x="102528" y="26487"/>
                    <a:pt x="97787" y="53818"/>
                  </a:cubicBezTo>
                  <a:cubicBezTo>
                    <a:pt x="95922" y="64634"/>
                    <a:pt x="77754" y="72572"/>
                    <a:pt x="74291" y="756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任意多边形: 形状 182"/>
            <p:cNvSpPr/>
            <p:nvPr/>
          </p:nvSpPr>
          <p:spPr>
            <a:xfrm>
              <a:off x="8188551" y="6453195"/>
              <a:ext cx="95016" cy="85902"/>
            </a:xfrm>
            <a:custGeom>
              <a:gdLst>
                <a:gd name="connsiteX0" fmla="*/ 32987 w 95016"/>
                <a:gd name="connsiteY0" fmla="*/ 0 h 85902"/>
                <a:gd name="connsiteX1" fmla="*/ 95002 w 95016"/>
                <a:gd name="connsiteY1" fmla="*/ 55515 h 85902"/>
                <a:gd name="connsiteX2" fmla="*/ 45774 w 95016"/>
                <a:gd name="connsiteY2" fmla="*/ 85457 h 85902"/>
                <a:gd name="connsiteX3" fmla="*/ 594 w 95016"/>
                <a:gd name="connsiteY3" fmla="*/ 30901 h 85902"/>
                <a:gd name="connsiteX4" fmla="*/ 32987 w 95016"/>
                <a:gd name="connsiteY4" fmla="*/ 0 h 859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016" h="85902">
                  <a:moveTo>
                    <a:pt x="32987" y="0"/>
                  </a:moveTo>
                  <a:cubicBezTo>
                    <a:pt x="71773" y="6713"/>
                    <a:pt x="94363" y="26266"/>
                    <a:pt x="95002" y="55515"/>
                  </a:cubicBezTo>
                  <a:cubicBezTo>
                    <a:pt x="95801" y="92756"/>
                    <a:pt x="63782" y="81728"/>
                    <a:pt x="45774" y="85457"/>
                  </a:cubicBezTo>
                  <a:cubicBezTo>
                    <a:pt x="23237" y="90092"/>
                    <a:pt x="-4414" y="57646"/>
                    <a:pt x="594" y="30901"/>
                  </a:cubicBezTo>
                  <a:cubicBezTo>
                    <a:pt x="2832" y="18967"/>
                    <a:pt x="21692" y="10176"/>
                    <a:pt x="329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nvSpPr>
          <p:spPr>
            <a:xfrm>
              <a:off x="10494094" y="5651620"/>
              <a:ext cx="102772" cy="91094"/>
            </a:xfrm>
            <a:custGeom>
              <a:gdLst>
                <a:gd name="connsiteX0" fmla="*/ 0 w 102772"/>
                <a:gd name="connsiteY0" fmla="*/ 2251 h 91094"/>
                <a:gd name="connsiteX1" fmla="*/ 102772 w 102772"/>
                <a:gd name="connsiteY1" fmla="*/ 87921 h 91094"/>
                <a:gd name="connsiteX2" fmla="*/ 0 w 102772"/>
                <a:gd name="connsiteY2" fmla="*/ 2251 h 91094"/>
              </a:gdLst>
              <a:cxnLst>
                <a:cxn ang="0">
                  <a:pos x="connsiteX0" y="connsiteY0"/>
                </a:cxn>
                <a:cxn ang="0">
                  <a:pos x="connsiteX1" y="connsiteY1"/>
                </a:cxn>
                <a:cxn ang="0">
                  <a:pos x="connsiteX2" y="connsiteY2"/>
                </a:cxn>
              </a:cxnLst>
              <a:rect l="l" t="t" r="r" b="b"/>
              <a:pathLst>
                <a:path w="102772" h="91094">
                  <a:moveTo>
                    <a:pt x="0" y="2251"/>
                  </a:moveTo>
                  <a:cubicBezTo>
                    <a:pt x="56527" y="-10589"/>
                    <a:pt x="87588" y="33312"/>
                    <a:pt x="102772" y="87921"/>
                  </a:cubicBezTo>
                  <a:cubicBezTo>
                    <a:pt x="51786" y="103212"/>
                    <a:pt x="586" y="61389"/>
                    <a:pt x="0" y="22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nvSpPr>
          <p:spPr>
            <a:xfrm>
              <a:off x="10047681" y="5425381"/>
              <a:ext cx="97231" cy="87561"/>
            </a:xfrm>
            <a:custGeom>
              <a:gdLst>
                <a:gd name="connsiteX0" fmla="*/ 97232 w 97231"/>
                <a:gd name="connsiteY0" fmla="*/ 84268 h 87561"/>
                <a:gd name="connsiteX1" fmla="*/ 0 w 97231"/>
                <a:gd name="connsiteY1" fmla="*/ 2860 h 87561"/>
                <a:gd name="connsiteX2" fmla="*/ 97232 w 97231"/>
                <a:gd name="connsiteY2" fmla="*/ 84268 h 87561"/>
              </a:gdLst>
              <a:cxnLst>
                <a:cxn ang="0">
                  <a:pos x="connsiteX0" y="connsiteY0"/>
                </a:cxn>
                <a:cxn ang="0">
                  <a:pos x="connsiteX1" y="connsiteY1"/>
                </a:cxn>
                <a:cxn ang="0">
                  <a:pos x="connsiteX2" y="connsiteY2"/>
                </a:cxn>
              </a:cxnLst>
              <a:rect l="l" t="t" r="r" b="b"/>
              <a:pathLst>
                <a:path w="97231" h="87561">
                  <a:moveTo>
                    <a:pt x="97232" y="84268"/>
                  </a:moveTo>
                  <a:cubicBezTo>
                    <a:pt x="38040" y="97534"/>
                    <a:pt x="6979" y="70789"/>
                    <a:pt x="0" y="2860"/>
                  </a:cubicBezTo>
                  <a:cubicBezTo>
                    <a:pt x="54396" y="-9075"/>
                    <a:pt x="85084" y="16019"/>
                    <a:pt x="97232" y="842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nvSpPr>
          <p:spPr>
            <a:xfrm>
              <a:off x="8653402" y="5437884"/>
              <a:ext cx="91641" cy="84470"/>
            </a:xfrm>
            <a:custGeom>
              <a:gdLst>
                <a:gd name="connsiteX0" fmla="*/ 25791 w 91641"/>
                <a:gd name="connsiteY0" fmla="*/ 0 h 84470"/>
                <a:gd name="connsiteX1" fmla="*/ 75232 w 91641"/>
                <a:gd name="connsiteY1" fmla="*/ 25786 h 84470"/>
                <a:gd name="connsiteX2" fmla="*/ 91642 w 91641"/>
                <a:gd name="connsiteY2" fmla="*/ 79916 h 84470"/>
                <a:gd name="connsiteX3" fmla="*/ 32344 w 91641"/>
                <a:gd name="connsiteY3" fmla="*/ 80502 h 84470"/>
                <a:gd name="connsiteX4" fmla="*/ 111 w 91641"/>
                <a:gd name="connsiteY4" fmla="*/ 25520 h 84470"/>
                <a:gd name="connsiteX5" fmla="*/ 25791 w 91641"/>
                <a:gd name="connsiteY5" fmla="*/ 0 h 844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41" h="84470">
                  <a:moveTo>
                    <a:pt x="25791" y="0"/>
                  </a:moveTo>
                  <a:cubicBezTo>
                    <a:pt x="47155" y="10496"/>
                    <a:pt x="66868" y="14119"/>
                    <a:pt x="75232" y="25786"/>
                  </a:cubicBezTo>
                  <a:cubicBezTo>
                    <a:pt x="85622" y="40331"/>
                    <a:pt x="86581" y="61589"/>
                    <a:pt x="91642" y="79916"/>
                  </a:cubicBezTo>
                  <a:cubicBezTo>
                    <a:pt x="71450" y="80769"/>
                    <a:pt x="46516" y="89347"/>
                    <a:pt x="32344" y="80502"/>
                  </a:cubicBezTo>
                  <a:cubicBezTo>
                    <a:pt x="16094" y="70380"/>
                    <a:pt x="7570" y="45606"/>
                    <a:pt x="111" y="25520"/>
                  </a:cubicBezTo>
                  <a:cubicBezTo>
                    <a:pt x="-1541" y="21098"/>
                    <a:pt x="15615" y="9696"/>
                    <a:pt x="257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nvSpPr>
          <p:spPr>
            <a:xfrm>
              <a:off x="9296054" y="5173714"/>
              <a:ext cx="94495" cy="83492"/>
            </a:xfrm>
            <a:custGeom>
              <a:gdLst>
                <a:gd name="connsiteX0" fmla="*/ 93702 w 94495"/>
                <a:gd name="connsiteY0" fmla="*/ 81960 h 83492"/>
                <a:gd name="connsiteX1" fmla="*/ 40 w 94495"/>
                <a:gd name="connsiteY1" fmla="*/ 26764 h 83492"/>
                <a:gd name="connsiteX2" fmla="*/ 16449 w 94495"/>
                <a:gd name="connsiteY2" fmla="*/ 871 h 83492"/>
                <a:gd name="connsiteX3" fmla="*/ 93702 w 94495"/>
                <a:gd name="connsiteY3" fmla="*/ 81960 h 83492"/>
              </a:gdLst>
              <a:cxnLst>
                <a:cxn ang="0">
                  <a:pos x="connsiteX0" y="connsiteY0"/>
                </a:cxn>
                <a:cxn ang="0">
                  <a:pos x="connsiteX1" y="connsiteY1"/>
                </a:cxn>
                <a:cxn ang="0">
                  <a:pos x="connsiteX2" y="connsiteY2"/>
                </a:cxn>
                <a:cxn ang="0">
                  <a:pos x="connsiteX3" y="connsiteY3"/>
                </a:cxn>
              </a:cxnLst>
              <a:rect l="l" t="t" r="r" b="b"/>
              <a:pathLst>
                <a:path w="94495" h="83492">
                  <a:moveTo>
                    <a:pt x="93702" y="81960"/>
                  </a:moveTo>
                  <a:cubicBezTo>
                    <a:pt x="41436" y="89579"/>
                    <a:pt x="3875" y="68427"/>
                    <a:pt x="40" y="26764"/>
                  </a:cubicBezTo>
                  <a:cubicBezTo>
                    <a:pt x="-706" y="18346"/>
                    <a:pt x="9256" y="2257"/>
                    <a:pt x="16449" y="871"/>
                  </a:cubicBezTo>
                  <a:cubicBezTo>
                    <a:pt x="57952" y="-6960"/>
                    <a:pt x="100894" y="39444"/>
                    <a:pt x="93702" y="819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nvSpPr>
          <p:spPr>
            <a:xfrm>
              <a:off x="10612957" y="5680363"/>
              <a:ext cx="105010" cy="96255"/>
            </a:xfrm>
            <a:custGeom>
              <a:gdLst>
                <a:gd name="connsiteX0" fmla="*/ 105010 w 105010"/>
                <a:gd name="connsiteY0" fmla="*/ 94928 h 96255"/>
                <a:gd name="connsiteX1" fmla="*/ 22110 w 105010"/>
                <a:gd name="connsiteY1" fmla="*/ 60404 h 96255"/>
                <a:gd name="connsiteX2" fmla="*/ 3729 w 105010"/>
                <a:gd name="connsiteY2" fmla="*/ 26786 h 96255"/>
                <a:gd name="connsiteX3" fmla="*/ 0 w 105010"/>
                <a:gd name="connsiteY3" fmla="*/ 3770 h 96255"/>
                <a:gd name="connsiteX4" fmla="*/ 26532 w 105010"/>
                <a:gd name="connsiteY4" fmla="*/ 840 h 96255"/>
                <a:gd name="connsiteX5" fmla="*/ 105010 w 105010"/>
                <a:gd name="connsiteY5" fmla="*/ 94928 h 962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10" h="96255">
                  <a:moveTo>
                    <a:pt x="105010" y="94928"/>
                  </a:moveTo>
                  <a:cubicBezTo>
                    <a:pt x="70646" y="100948"/>
                    <a:pt x="35856" y="85977"/>
                    <a:pt x="22110" y="60404"/>
                  </a:cubicBezTo>
                  <a:cubicBezTo>
                    <a:pt x="16037" y="49163"/>
                    <a:pt x="8738" y="38507"/>
                    <a:pt x="3729" y="26786"/>
                  </a:cubicBezTo>
                  <a:cubicBezTo>
                    <a:pt x="746" y="19860"/>
                    <a:pt x="1119" y="11495"/>
                    <a:pt x="0" y="3770"/>
                  </a:cubicBezTo>
                  <a:cubicBezTo>
                    <a:pt x="8897" y="2598"/>
                    <a:pt x="18913" y="-1824"/>
                    <a:pt x="26532" y="840"/>
                  </a:cubicBezTo>
                  <a:cubicBezTo>
                    <a:pt x="71179" y="16344"/>
                    <a:pt x="92064" y="52146"/>
                    <a:pt x="105010" y="949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nvSpPr>
          <p:spPr>
            <a:xfrm>
              <a:off x="8750182" y="5285616"/>
              <a:ext cx="98759" cy="83821"/>
            </a:xfrm>
            <a:custGeom>
              <a:gdLst>
                <a:gd name="connsiteX0" fmla="*/ 33168 w 98759"/>
                <a:gd name="connsiteY0" fmla="*/ 0 h 83821"/>
                <a:gd name="connsiteX1" fmla="*/ 82343 w 98759"/>
                <a:gd name="connsiteY1" fmla="*/ 30315 h 83821"/>
                <a:gd name="connsiteX2" fmla="*/ 86659 w 98759"/>
                <a:gd name="connsiteY2" fmla="*/ 81568 h 83821"/>
                <a:gd name="connsiteX3" fmla="*/ 20808 w 98759"/>
                <a:gd name="connsiteY3" fmla="*/ 68302 h 83821"/>
                <a:gd name="connsiteX4" fmla="*/ 6955 w 98759"/>
                <a:gd name="connsiteY4" fmla="*/ 40544 h 83821"/>
                <a:gd name="connsiteX5" fmla="*/ 33168 w 98759"/>
                <a:gd name="connsiteY5" fmla="*/ 0 h 838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9" h="83821">
                  <a:moveTo>
                    <a:pt x="33168" y="0"/>
                  </a:moveTo>
                  <a:cubicBezTo>
                    <a:pt x="49791" y="9910"/>
                    <a:pt x="68651" y="17369"/>
                    <a:pt x="82343" y="30315"/>
                  </a:cubicBezTo>
                  <a:cubicBezTo>
                    <a:pt x="97581" y="44647"/>
                    <a:pt x="108023" y="72191"/>
                    <a:pt x="86659" y="81568"/>
                  </a:cubicBezTo>
                  <a:cubicBezTo>
                    <a:pt x="69663" y="89027"/>
                    <a:pt x="42119" y="76240"/>
                    <a:pt x="20808" y="68302"/>
                  </a:cubicBezTo>
                  <a:cubicBezTo>
                    <a:pt x="13722" y="65638"/>
                    <a:pt x="11005" y="50347"/>
                    <a:pt x="6955" y="40544"/>
                  </a:cubicBezTo>
                  <a:cubicBezTo>
                    <a:pt x="-5884" y="9430"/>
                    <a:pt x="-3007" y="5168"/>
                    <a:pt x="3316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nvSpPr>
          <p:spPr>
            <a:xfrm>
              <a:off x="9149421" y="5164163"/>
              <a:ext cx="94354" cy="81672"/>
            </a:xfrm>
            <a:custGeom>
              <a:gdLst>
                <a:gd name="connsiteX0" fmla="*/ 0 w 94354"/>
                <a:gd name="connsiteY0" fmla="*/ 2218 h 81672"/>
                <a:gd name="connsiteX1" fmla="*/ 93289 w 94354"/>
                <a:gd name="connsiteY1" fmla="*/ 53045 h 81672"/>
                <a:gd name="connsiteX2" fmla="*/ 70593 w 94354"/>
                <a:gd name="connsiteY2" fmla="*/ 81602 h 81672"/>
                <a:gd name="connsiteX3" fmla="*/ 0 w 94354"/>
                <a:gd name="connsiteY3" fmla="*/ 2218 h 81672"/>
              </a:gdLst>
              <a:cxnLst>
                <a:cxn ang="0">
                  <a:pos x="connsiteX0" y="connsiteY0"/>
                </a:cxn>
                <a:cxn ang="0">
                  <a:pos x="connsiteX1" y="connsiteY1"/>
                </a:cxn>
                <a:cxn ang="0">
                  <a:pos x="connsiteX2" y="connsiteY2"/>
                </a:cxn>
                <a:cxn ang="0">
                  <a:pos x="connsiteX3" y="connsiteY3"/>
                </a:cxn>
              </a:cxnLst>
              <a:rect l="l" t="t" r="r" b="b"/>
              <a:pathLst>
                <a:path w="94354" h="81672">
                  <a:moveTo>
                    <a:pt x="0" y="2218"/>
                  </a:moveTo>
                  <a:cubicBezTo>
                    <a:pt x="52159" y="-6786"/>
                    <a:pt x="85085" y="11914"/>
                    <a:pt x="93289" y="53045"/>
                  </a:cubicBezTo>
                  <a:cubicBezTo>
                    <a:pt x="97125" y="72171"/>
                    <a:pt x="90838" y="80802"/>
                    <a:pt x="70593" y="81602"/>
                  </a:cubicBezTo>
                  <a:cubicBezTo>
                    <a:pt x="28504" y="83147"/>
                    <a:pt x="6234" y="59385"/>
                    <a:pt x="0" y="22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nvSpPr>
          <p:spPr>
            <a:xfrm>
              <a:off x="9713197" y="5228328"/>
              <a:ext cx="100541" cy="91178"/>
            </a:xfrm>
            <a:custGeom>
              <a:gdLst>
                <a:gd name="connsiteX0" fmla="*/ 100542 w 100541"/>
                <a:gd name="connsiteY0" fmla="*/ 83821 h 91178"/>
                <a:gd name="connsiteX1" fmla="*/ 60 w 100541"/>
                <a:gd name="connsiteY1" fmla="*/ 18928 h 91178"/>
                <a:gd name="connsiteX2" fmla="*/ 24994 w 100541"/>
                <a:gd name="connsiteY2" fmla="*/ 1134 h 91178"/>
                <a:gd name="connsiteX3" fmla="*/ 100542 w 100541"/>
                <a:gd name="connsiteY3" fmla="*/ 83821 h 91178"/>
              </a:gdLst>
              <a:cxnLst>
                <a:cxn ang="0">
                  <a:pos x="connsiteX0" y="connsiteY0"/>
                </a:cxn>
                <a:cxn ang="0">
                  <a:pos x="connsiteX1" y="connsiteY1"/>
                </a:cxn>
                <a:cxn ang="0">
                  <a:pos x="connsiteX2" y="connsiteY2"/>
                </a:cxn>
                <a:cxn ang="0">
                  <a:pos x="connsiteX3" y="connsiteY3"/>
                </a:cxn>
              </a:cxnLst>
              <a:rect l="l" t="t" r="r" b="b"/>
              <a:pathLst>
                <a:path w="100541" h="91178">
                  <a:moveTo>
                    <a:pt x="100542" y="83821"/>
                  </a:moveTo>
                  <a:cubicBezTo>
                    <a:pt x="60956" y="109074"/>
                    <a:pt x="2298" y="64854"/>
                    <a:pt x="60" y="18928"/>
                  </a:cubicBezTo>
                  <a:cubicBezTo>
                    <a:pt x="-899" y="-92"/>
                    <a:pt x="9703" y="-1797"/>
                    <a:pt x="24994" y="1134"/>
                  </a:cubicBezTo>
                  <a:cubicBezTo>
                    <a:pt x="68149" y="9445"/>
                    <a:pt x="86476" y="29211"/>
                    <a:pt x="100542" y="838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191"/>
            <p:cNvSpPr/>
            <p:nvPr/>
          </p:nvSpPr>
          <p:spPr>
            <a:xfrm>
              <a:off x="9063755" y="5306831"/>
              <a:ext cx="98048" cy="81259"/>
            </a:xfrm>
            <a:custGeom>
              <a:gdLst>
                <a:gd name="connsiteX0" fmla="*/ 1860 w 98048"/>
                <a:gd name="connsiteY0" fmla="*/ 1535 h 81259"/>
                <a:gd name="connsiteX1" fmla="*/ 93551 w 98048"/>
                <a:gd name="connsiteY1" fmla="*/ 46235 h 81259"/>
                <a:gd name="connsiteX2" fmla="*/ 74318 w 98048"/>
                <a:gd name="connsiteY2" fmla="*/ 80865 h 81259"/>
                <a:gd name="connsiteX3" fmla="*/ 1860 w 98048"/>
                <a:gd name="connsiteY3" fmla="*/ 1535 h 81259"/>
              </a:gdLst>
              <a:cxnLst>
                <a:cxn ang="0">
                  <a:pos x="connsiteX0" y="connsiteY0"/>
                </a:cxn>
                <a:cxn ang="0">
                  <a:pos x="connsiteX1" y="connsiteY1"/>
                </a:cxn>
                <a:cxn ang="0">
                  <a:pos x="connsiteX2" y="connsiteY2"/>
                </a:cxn>
                <a:cxn ang="0">
                  <a:pos x="connsiteX3" y="connsiteY3"/>
                </a:cxn>
              </a:cxnLst>
              <a:rect l="l" t="t" r="r" b="b"/>
              <a:pathLst>
                <a:path w="98048" h="81259">
                  <a:moveTo>
                    <a:pt x="1860" y="1535"/>
                  </a:moveTo>
                  <a:cubicBezTo>
                    <a:pt x="42618" y="-5445"/>
                    <a:pt x="78420" y="11711"/>
                    <a:pt x="93551" y="46235"/>
                  </a:cubicBezTo>
                  <a:cubicBezTo>
                    <a:pt x="101969" y="65415"/>
                    <a:pt x="100157" y="78255"/>
                    <a:pt x="74318" y="80865"/>
                  </a:cubicBezTo>
                  <a:cubicBezTo>
                    <a:pt x="30204" y="85287"/>
                    <a:pt x="-9115" y="52149"/>
                    <a:pt x="1860" y="15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192"/>
            <p:cNvSpPr/>
            <p:nvPr/>
          </p:nvSpPr>
          <p:spPr>
            <a:xfrm>
              <a:off x="9846749" y="5252371"/>
              <a:ext cx="99027" cy="90840"/>
            </a:xfrm>
            <a:custGeom>
              <a:gdLst>
                <a:gd name="connsiteX0" fmla="*/ 10891 w 99027"/>
                <a:gd name="connsiteY0" fmla="*/ 0 h 90840"/>
                <a:gd name="connsiteX1" fmla="*/ 98427 w 99027"/>
                <a:gd name="connsiteY1" fmla="*/ 67076 h 90840"/>
                <a:gd name="connsiteX2" fmla="*/ 75251 w 99027"/>
                <a:gd name="connsiteY2" fmla="*/ 90572 h 90840"/>
                <a:gd name="connsiteX3" fmla="*/ 129 w 99027"/>
                <a:gd name="connsiteY3" fmla="*/ 25147 h 90840"/>
                <a:gd name="connsiteX4" fmla="*/ 10891 w 99027"/>
                <a:gd name="connsiteY4" fmla="*/ 0 h 908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027" h="90840">
                  <a:moveTo>
                    <a:pt x="10891" y="0"/>
                  </a:moveTo>
                  <a:cubicBezTo>
                    <a:pt x="50849" y="53"/>
                    <a:pt x="93738" y="37081"/>
                    <a:pt x="98427" y="67076"/>
                  </a:cubicBezTo>
                  <a:cubicBezTo>
                    <a:pt x="101304" y="85564"/>
                    <a:pt x="93898" y="92330"/>
                    <a:pt x="75251" y="90572"/>
                  </a:cubicBezTo>
                  <a:cubicBezTo>
                    <a:pt x="43604" y="87642"/>
                    <a:pt x="4765" y="56474"/>
                    <a:pt x="129" y="25147"/>
                  </a:cubicBezTo>
                  <a:cubicBezTo>
                    <a:pt x="-1203" y="16356"/>
                    <a:pt x="8121" y="5967"/>
                    <a:pt x="108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任意多边形: 形状 193"/>
            <p:cNvSpPr/>
            <p:nvPr/>
          </p:nvSpPr>
          <p:spPr>
            <a:xfrm>
              <a:off x="8512843" y="5934644"/>
              <a:ext cx="99590" cy="73433"/>
            </a:xfrm>
            <a:custGeom>
              <a:gdLst>
                <a:gd name="connsiteX0" fmla="*/ 21914 w 99590"/>
                <a:gd name="connsiteY0" fmla="*/ 0 h 73433"/>
                <a:gd name="connsiteX1" fmla="*/ 99539 w 99590"/>
                <a:gd name="connsiteY1" fmla="*/ 49175 h 73433"/>
                <a:gd name="connsiteX2" fmla="*/ 81585 w 99590"/>
                <a:gd name="connsiteY2" fmla="*/ 70806 h 73433"/>
                <a:gd name="connsiteX3" fmla="*/ 7742 w 99590"/>
                <a:gd name="connsiteY3" fmla="*/ 41716 h 73433"/>
                <a:gd name="connsiteX4" fmla="*/ 1242 w 99590"/>
                <a:gd name="connsiteY4" fmla="*/ 9270 h 73433"/>
                <a:gd name="connsiteX5" fmla="*/ 21914 w 99590"/>
                <a:gd name="connsiteY5" fmla="*/ 0 h 734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0" h="73433">
                  <a:moveTo>
                    <a:pt x="21914" y="0"/>
                  </a:moveTo>
                  <a:cubicBezTo>
                    <a:pt x="76257" y="586"/>
                    <a:pt x="100871" y="17262"/>
                    <a:pt x="99539" y="49175"/>
                  </a:cubicBezTo>
                  <a:cubicBezTo>
                    <a:pt x="99219" y="56900"/>
                    <a:pt x="89150" y="69048"/>
                    <a:pt x="81585" y="70806"/>
                  </a:cubicBezTo>
                  <a:cubicBezTo>
                    <a:pt x="51323" y="77839"/>
                    <a:pt x="23672" y="71605"/>
                    <a:pt x="7742" y="41716"/>
                  </a:cubicBezTo>
                  <a:cubicBezTo>
                    <a:pt x="2574" y="32020"/>
                    <a:pt x="-2381" y="17795"/>
                    <a:pt x="1242" y="9270"/>
                  </a:cubicBezTo>
                  <a:cubicBezTo>
                    <a:pt x="4225" y="2344"/>
                    <a:pt x="19996" y="799"/>
                    <a:pt x="219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nvSpPr>
          <p:spPr>
            <a:xfrm>
              <a:off x="8382861" y="5607360"/>
              <a:ext cx="94244" cy="79185"/>
            </a:xfrm>
            <a:custGeom>
              <a:gdLst>
                <a:gd name="connsiteX0" fmla="*/ 41185 w 94244"/>
                <a:gd name="connsiteY0" fmla="*/ 0 h 79185"/>
                <a:gd name="connsiteX1" fmla="*/ 94196 w 94244"/>
                <a:gd name="connsiteY1" fmla="*/ 56687 h 79185"/>
                <a:gd name="connsiteX2" fmla="*/ 60791 w 94244"/>
                <a:gd name="connsiteY2" fmla="*/ 79117 h 79185"/>
                <a:gd name="connsiteX3" fmla="*/ 1 w 94244"/>
                <a:gd name="connsiteY3" fmla="*/ 26266 h 79185"/>
                <a:gd name="connsiteX4" fmla="*/ 41185 w 94244"/>
                <a:gd name="connsiteY4" fmla="*/ 0 h 791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4244" h="79185">
                  <a:moveTo>
                    <a:pt x="41185" y="0"/>
                  </a:moveTo>
                  <a:cubicBezTo>
                    <a:pt x="69475" y="373"/>
                    <a:pt x="92864" y="26053"/>
                    <a:pt x="94196" y="56687"/>
                  </a:cubicBezTo>
                  <a:cubicBezTo>
                    <a:pt x="95368" y="83273"/>
                    <a:pt x="74910" y="78478"/>
                    <a:pt x="60791" y="79117"/>
                  </a:cubicBezTo>
                  <a:cubicBezTo>
                    <a:pt x="27653" y="80662"/>
                    <a:pt x="161" y="55941"/>
                    <a:pt x="1" y="26266"/>
                  </a:cubicBezTo>
                  <a:cubicBezTo>
                    <a:pt x="-212" y="-3836"/>
                    <a:pt x="22804" y="1492"/>
                    <a:pt x="4118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nvSpPr>
          <p:spPr>
            <a:xfrm>
              <a:off x="8717411" y="5606934"/>
              <a:ext cx="96576" cy="77019"/>
            </a:xfrm>
            <a:custGeom>
              <a:gdLst>
                <a:gd name="connsiteX0" fmla="*/ 18416 w 96576"/>
                <a:gd name="connsiteY0" fmla="*/ 0 h 77019"/>
                <a:gd name="connsiteX1" fmla="*/ 96574 w 96576"/>
                <a:gd name="connsiteY1" fmla="*/ 54823 h 77019"/>
                <a:gd name="connsiteX2" fmla="*/ 70148 w 96576"/>
                <a:gd name="connsiteY2" fmla="*/ 76986 h 77019"/>
                <a:gd name="connsiteX3" fmla="*/ 302 w 96576"/>
                <a:gd name="connsiteY3" fmla="*/ 19180 h 77019"/>
                <a:gd name="connsiteX4" fmla="*/ 18416 w 96576"/>
                <a:gd name="connsiteY4" fmla="*/ 0 h 770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576" h="77019">
                  <a:moveTo>
                    <a:pt x="18416" y="0"/>
                  </a:moveTo>
                  <a:cubicBezTo>
                    <a:pt x="70415" y="906"/>
                    <a:pt x="96255" y="22856"/>
                    <a:pt x="96574" y="54823"/>
                  </a:cubicBezTo>
                  <a:cubicBezTo>
                    <a:pt x="96734" y="73949"/>
                    <a:pt x="86771" y="77413"/>
                    <a:pt x="70148" y="76986"/>
                  </a:cubicBezTo>
                  <a:cubicBezTo>
                    <a:pt x="28805" y="75921"/>
                    <a:pt x="-3481" y="51573"/>
                    <a:pt x="302" y="19180"/>
                  </a:cubicBezTo>
                  <a:cubicBezTo>
                    <a:pt x="1367" y="9910"/>
                    <a:pt x="16125" y="2238"/>
                    <a:pt x="1841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nvSpPr>
          <p:spPr>
            <a:xfrm>
              <a:off x="8232429" y="6116662"/>
              <a:ext cx="92681" cy="75435"/>
            </a:xfrm>
            <a:custGeom>
              <a:gdLst>
                <a:gd name="connsiteX0" fmla="*/ 39829 w 92681"/>
                <a:gd name="connsiteY0" fmla="*/ 671 h 75435"/>
                <a:gd name="connsiteX1" fmla="*/ 92681 w 92681"/>
                <a:gd name="connsiteY1" fmla="*/ 53789 h 75435"/>
                <a:gd name="connsiteX2" fmla="*/ 58689 w 92681"/>
                <a:gd name="connsiteY2" fmla="*/ 74781 h 75435"/>
                <a:gd name="connsiteX3" fmla="*/ 84 w 92681"/>
                <a:gd name="connsiteY3" fmla="*/ 24487 h 75435"/>
                <a:gd name="connsiteX4" fmla="*/ 39829 w 92681"/>
                <a:gd name="connsiteY4" fmla="*/ 671 h 75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681" h="75435">
                  <a:moveTo>
                    <a:pt x="39829" y="671"/>
                  </a:moveTo>
                  <a:cubicBezTo>
                    <a:pt x="77443" y="2110"/>
                    <a:pt x="92467" y="17720"/>
                    <a:pt x="92681" y="53789"/>
                  </a:cubicBezTo>
                  <a:cubicBezTo>
                    <a:pt x="92840" y="80375"/>
                    <a:pt x="73820" y="75154"/>
                    <a:pt x="58689" y="74781"/>
                  </a:cubicBezTo>
                  <a:cubicBezTo>
                    <a:pt x="22780" y="73875"/>
                    <a:pt x="-1621" y="52297"/>
                    <a:pt x="84" y="24487"/>
                  </a:cubicBezTo>
                  <a:cubicBezTo>
                    <a:pt x="1789" y="-2898"/>
                    <a:pt x="21075" y="-607"/>
                    <a:pt x="39829" y="6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nvSpPr>
          <p:spPr>
            <a:xfrm>
              <a:off x="11284042" y="6326174"/>
              <a:ext cx="113641" cy="94380"/>
            </a:xfrm>
            <a:custGeom>
              <a:gdLst>
                <a:gd name="connsiteX0" fmla="*/ 0 w 113641"/>
                <a:gd name="connsiteY0" fmla="*/ 60 h 94380"/>
                <a:gd name="connsiteX1" fmla="*/ 113641 w 113641"/>
                <a:gd name="connsiteY1" fmla="*/ 93723 h 94380"/>
                <a:gd name="connsiteX2" fmla="*/ 0 w 113641"/>
                <a:gd name="connsiteY2" fmla="*/ 60 h 94380"/>
              </a:gdLst>
              <a:cxnLst>
                <a:cxn ang="0">
                  <a:pos x="connsiteX0" y="connsiteY0"/>
                </a:cxn>
                <a:cxn ang="0">
                  <a:pos x="connsiteX1" y="connsiteY1"/>
                </a:cxn>
                <a:cxn ang="0">
                  <a:pos x="connsiteX2" y="connsiteY2"/>
                </a:cxn>
              </a:cxnLst>
              <a:rect l="l" t="t" r="r" b="b"/>
              <a:pathLst>
                <a:path w="113641" h="94380">
                  <a:moveTo>
                    <a:pt x="0" y="60"/>
                  </a:moveTo>
                  <a:cubicBezTo>
                    <a:pt x="50347" y="-1538"/>
                    <a:pt x="86842" y="28564"/>
                    <a:pt x="113641" y="93723"/>
                  </a:cubicBezTo>
                  <a:cubicBezTo>
                    <a:pt x="56740" y="99956"/>
                    <a:pt x="9963" y="61383"/>
                    <a:pt x="0" y="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198"/>
            <p:cNvSpPr/>
            <p:nvPr/>
          </p:nvSpPr>
          <p:spPr>
            <a:xfrm>
              <a:off x="8909865" y="5292556"/>
              <a:ext cx="93230" cy="82353"/>
            </a:xfrm>
            <a:custGeom>
              <a:gdLst>
                <a:gd name="connsiteX0" fmla="*/ 62301 w 93230"/>
                <a:gd name="connsiteY0" fmla="*/ 82354 h 82353"/>
                <a:gd name="connsiteX1" fmla="*/ 20 w 93230"/>
                <a:gd name="connsiteY1" fmla="*/ 30408 h 82353"/>
                <a:gd name="connsiteX2" fmla="*/ 16003 w 93230"/>
                <a:gd name="connsiteY2" fmla="*/ 2651 h 82353"/>
                <a:gd name="connsiteX3" fmla="*/ 85690 w 93230"/>
                <a:gd name="connsiteY3" fmla="*/ 39625 h 82353"/>
                <a:gd name="connsiteX4" fmla="*/ 62301 w 93230"/>
                <a:gd name="connsiteY4" fmla="*/ 82354 h 823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230" h="82353">
                  <a:moveTo>
                    <a:pt x="62301" y="82354"/>
                  </a:moveTo>
                  <a:cubicBezTo>
                    <a:pt x="31294" y="82354"/>
                    <a:pt x="1405" y="59231"/>
                    <a:pt x="20" y="30408"/>
                  </a:cubicBezTo>
                  <a:cubicBezTo>
                    <a:pt x="-460" y="21085"/>
                    <a:pt x="7905" y="6007"/>
                    <a:pt x="16003" y="2651"/>
                  </a:cubicBezTo>
                  <a:cubicBezTo>
                    <a:pt x="39711" y="-7206"/>
                    <a:pt x="71891" y="11601"/>
                    <a:pt x="85690" y="39625"/>
                  </a:cubicBezTo>
                  <a:cubicBezTo>
                    <a:pt x="100555" y="69940"/>
                    <a:pt x="93788" y="82354"/>
                    <a:pt x="62301" y="823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199"/>
            <p:cNvSpPr/>
            <p:nvPr/>
          </p:nvSpPr>
          <p:spPr>
            <a:xfrm>
              <a:off x="8999638" y="5147247"/>
              <a:ext cx="93371" cy="86264"/>
            </a:xfrm>
            <a:custGeom>
              <a:gdLst>
                <a:gd name="connsiteX0" fmla="*/ 76047 w 93371"/>
                <a:gd name="connsiteY0" fmla="*/ 86264 h 86264"/>
                <a:gd name="connsiteX1" fmla="*/ 393 w 93371"/>
                <a:gd name="connsiteY1" fmla="*/ 26327 h 86264"/>
                <a:gd name="connsiteX2" fmla="*/ 23302 w 93371"/>
                <a:gd name="connsiteY2" fmla="*/ 8 h 86264"/>
                <a:gd name="connsiteX3" fmla="*/ 93362 w 93371"/>
                <a:gd name="connsiteY3" fmla="*/ 66285 h 86264"/>
                <a:gd name="connsiteX4" fmla="*/ 76047 w 93371"/>
                <a:gd name="connsiteY4" fmla="*/ 86264 h 862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371" h="86264">
                  <a:moveTo>
                    <a:pt x="76047" y="86264"/>
                  </a:moveTo>
                  <a:cubicBezTo>
                    <a:pt x="31027" y="84346"/>
                    <a:pt x="4708" y="60638"/>
                    <a:pt x="393" y="26327"/>
                  </a:cubicBezTo>
                  <a:cubicBezTo>
                    <a:pt x="-1739" y="9385"/>
                    <a:pt x="4655" y="-312"/>
                    <a:pt x="23302" y="8"/>
                  </a:cubicBezTo>
                  <a:cubicBezTo>
                    <a:pt x="58145" y="540"/>
                    <a:pt x="94055" y="32294"/>
                    <a:pt x="93362" y="66285"/>
                  </a:cubicBezTo>
                  <a:cubicBezTo>
                    <a:pt x="93202" y="74703"/>
                    <a:pt x="79243" y="82801"/>
                    <a:pt x="76047" y="862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nvSpPr>
          <p:spPr>
            <a:xfrm>
              <a:off x="8553794" y="5605402"/>
              <a:ext cx="94198" cy="78304"/>
            </a:xfrm>
            <a:custGeom>
              <a:gdLst>
                <a:gd name="connsiteX0" fmla="*/ 72068 w 94198"/>
                <a:gd name="connsiteY0" fmla="*/ 78305 h 78304"/>
                <a:gd name="connsiteX1" fmla="*/ 197 w 94198"/>
                <a:gd name="connsiteY1" fmla="*/ 31154 h 78304"/>
                <a:gd name="connsiteX2" fmla="*/ 8242 w 94198"/>
                <a:gd name="connsiteY2" fmla="*/ 3929 h 78304"/>
                <a:gd name="connsiteX3" fmla="*/ 87039 w 94198"/>
                <a:gd name="connsiteY3" fmla="*/ 33125 h 78304"/>
                <a:gd name="connsiteX4" fmla="*/ 92793 w 94198"/>
                <a:gd name="connsiteY4" fmla="*/ 68342 h 78304"/>
                <a:gd name="connsiteX5" fmla="*/ 72068 w 94198"/>
                <a:gd name="connsiteY5" fmla="*/ 78305 h 783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98" h="78304">
                  <a:moveTo>
                    <a:pt x="72068" y="78305"/>
                  </a:moveTo>
                  <a:cubicBezTo>
                    <a:pt x="24385" y="76600"/>
                    <a:pt x="3606" y="61948"/>
                    <a:pt x="197" y="31154"/>
                  </a:cubicBezTo>
                  <a:cubicBezTo>
                    <a:pt x="-816" y="22150"/>
                    <a:pt x="2114" y="7658"/>
                    <a:pt x="8242" y="3929"/>
                  </a:cubicBezTo>
                  <a:cubicBezTo>
                    <a:pt x="27688" y="-8005"/>
                    <a:pt x="72974" y="8830"/>
                    <a:pt x="87039" y="33125"/>
                  </a:cubicBezTo>
                  <a:cubicBezTo>
                    <a:pt x="92793" y="43088"/>
                    <a:pt x="96309" y="58325"/>
                    <a:pt x="92793" y="68342"/>
                  </a:cubicBezTo>
                  <a:cubicBezTo>
                    <a:pt x="90289" y="75268"/>
                    <a:pt x="74093" y="77399"/>
                    <a:pt x="72068" y="783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201"/>
            <p:cNvSpPr/>
            <p:nvPr/>
          </p:nvSpPr>
          <p:spPr>
            <a:xfrm>
              <a:off x="11575630" y="6621139"/>
              <a:ext cx="123763" cy="102067"/>
            </a:xfrm>
            <a:custGeom>
              <a:gdLst>
                <a:gd name="connsiteX0" fmla="*/ 123764 w 123763"/>
                <a:gd name="connsiteY0" fmla="*/ 102067 h 102067"/>
                <a:gd name="connsiteX1" fmla="*/ 0 w 123763"/>
                <a:gd name="connsiteY1" fmla="*/ 946 h 102067"/>
                <a:gd name="connsiteX2" fmla="*/ 123764 w 123763"/>
                <a:gd name="connsiteY2" fmla="*/ 102067 h 102067"/>
              </a:gdLst>
              <a:cxnLst>
                <a:cxn ang="0">
                  <a:pos x="connsiteX0" y="connsiteY0"/>
                </a:cxn>
                <a:cxn ang="0">
                  <a:pos x="connsiteX1" y="connsiteY1"/>
                </a:cxn>
                <a:cxn ang="0">
                  <a:pos x="connsiteX2" y="connsiteY2"/>
                </a:cxn>
              </a:cxnLst>
              <a:rect l="l" t="t" r="r" b="b"/>
              <a:pathLst>
                <a:path w="123761" h="102065">
                  <a:moveTo>
                    <a:pt x="123764" y="102067"/>
                  </a:moveTo>
                  <a:cubicBezTo>
                    <a:pt x="64998" y="96206"/>
                    <a:pt x="11295" y="52306"/>
                    <a:pt x="0" y="946"/>
                  </a:cubicBezTo>
                  <a:cubicBezTo>
                    <a:pt x="44859" y="-7152"/>
                    <a:pt x="99576" y="37601"/>
                    <a:pt x="123764" y="1020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202"/>
            <p:cNvSpPr/>
            <p:nvPr/>
          </p:nvSpPr>
          <p:spPr>
            <a:xfrm>
              <a:off x="11081000" y="6161513"/>
              <a:ext cx="113161" cy="94199"/>
            </a:xfrm>
            <a:custGeom>
              <a:gdLst>
                <a:gd name="connsiteX0" fmla="*/ 0 w 113161"/>
                <a:gd name="connsiteY0" fmla="*/ 1372 h 94199"/>
                <a:gd name="connsiteX1" fmla="*/ 113162 w 113161"/>
                <a:gd name="connsiteY1" fmla="*/ 92477 h 94199"/>
                <a:gd name="connsiteX2" fmla="*/ 0 w 113161"/>
                <a:gd name="connsiteY2" fmla="*/ 1372 h 94199"/>
              </a:gdLst>
              <a:cxnLst>
                <a:cxn ang="0">
                  <a:pos x="connsiteX0" y="connsiteY0"/>
                </a:cxn>
                <a:cxn ang="0">
                  <a:pos x="connsiteX1" y="connsiteY1"/>
                </a:cxn>
                <a:cxn ang="0">
                  <a:pos x="connsiteX2" y="connsiteY2"/>
                </a:cxn>
              </a:cxnLst>
              <a:rect l="l" t="t" r="r" b="b"/>
              <a:pathLst>
                <a:path w="113161" h="94199">
                  <a:moveTo>
                    <a:pt x="0" y="1372"/>
                  </a:moveTo>
                  <a:cubicBezTo>
                    <a:pt x="54450" y="-6566"/>
                    <a:pt x="86683" y="19433"/>
                    <a:pt x="113162" y="92477"/>
                  </a:cubicBezTo>
                  <a:cubicBezTo>
                    <a:pt x="67609" y="102706"/>
                    <a:pt x="22963" y="66744"/>
                    <a:pt x="0" y="13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nvSpPr>
          <p:spPr>
            <a:xfrm>
              <a:off x="8301763" y="6279904"/>
              <a:ext cx="95223" cy="74218"/>
            </a:xfrm>
            <a:custGeom>
              <a:gdLst>
                <a:gd name="connsiteX0" fmla="*/ 39702 w 95223"/>
                <a:gd name="connsiteY0" fmla="*/ 619 h 74218"/>
                <a:gd name="connsiteX1" fmla="*/ 95218 w 95223"/>
                <a:gd name="connsiteY1" fmla="*/ 52458 h 74218"/>
                <a:gd name="connsiteX2" fmla="*/ 61386 w 95223"/>
                <a:gd name="connsiteY2" fmla="*/ 73982 h 74218"/>
                <a:gd name="connsiteX3" fmla="*/ 11 w 95223"/>
                <a:gd name="connsiteY3" fmla="*/ 27577 h 74218"/>
                <a:gd name="connsiteX4" fmla="*/ 39702 w 95223"/>
                <a:gd name="connsiteY4" fmla="*/ 619 h 742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23" h="74218">
                  <a:moveTo>
                    <a:pt x="39702" y="619"/>
                  </a:moveTo>
                  <a:cubicBezTo>
                    <a:pt x="73534" y="885"/>
                    <a:pt x="95644" y="21823"/>
                    <a:pt x="95218" y="52458"/>
                  </a:cubicBezTo>
                  <a:cubicBezTo>
                    <a:pt x="94845" y="77339"/>
                    <a:pt x="77476" y="74195"/>
                    <a:pt x="61386" y="73982"/>
                  </a:cubicBezTo>
                  <a:cubicBezTo>
                    <a:pt x="23719" y="73502"/>
                    <a:pt x="490" y="55974"/>
                    <a:pt x="11" y="27577"/>
                  </a:cubicBezTo>
                  <a:cubicBezTo>
                    <a:pt x="-522" y="-1672"/>
                    <a:pt x="19244" y="-980"/>
                    <a:pt x="39702" y="6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nvSpPr>
          <p:spPr>
            <a:xfrm>
              <a:off x="9978953" y="5284126"/>
              <a:ext cx="94445" cy="86594"/>
            </a:xfrm>
            <a:custGeom>
              <a:gdLst>
                <a:gd name="connsiteX0" fmla="*/ 0 w 94445"/>
                <a:gd name="connsiteY0" fmla="*/ 2876 h 86594"/>
                <a:gd name="connsiteX1" fmla="*/ 94301 w 94445"/>
                <a:gd name="connsiteY1" fmla="*/ 70379 h 86594"/>
                <a:gd name="connsiteX2" fmla="*/ 72564 w 94445"/>
                <a:gd name="connsiteY2" fmla="*/ 86575 h 86594"/>
                <a:gd name="connsiteX3" fmla="*/ 0 w 94445"/>
                <a:gd name="connsiteY3" fmla="*/ 2876 h 86594"/>
              </a:gdLst>
              <a:cxnLst>
                <a:cxn ang="0">
                  <a:pos x="connsiteX0" y="connsiteY0"/>
                </a:cxn>
                <a:cxn ang="0">
                  <a:pos x="connsiteX1" y="connsiteY1"/>
                </a:cxn>
                <a:cxn ang="0">
                  <a:pos x="connsiteX2" y="connsiteY2"/>
                </a:cxn>
                <a:cxn ang="0">
                  <a:pos x="connsiteX3" y="connsiteY3"/>
                </a:cxn>
              </a:cxnLst>
              <a:rect l="l" t="t" r="r" b="b"/>
              <a:pathLst>
                <a:path w="94445" h="86594">
                  <a:moveTo>
                    <a:pt x="0" y="2876"/>
                  </a:moveTo>
                  <a:cubicBezTo>
                    <a:pt x="45286" y="-10870"/>
                    <a:pt x="97551" y="26798"/>
                    <a:pt x="94301" y="70379"/>
                  </a:cubicBezTo>
                  <a:cubicBezTo>
                    <a:pt x="93822" y="76559"/>
                    <a:pt x="79703" y="87108"/>
                    <a:pt x="72564" y="86575"/>
                  </a:cubicBezTo>
                  <a:cubicBezTo>
                    <a:pt x="36282" y="83805"/>
                    <a:pt x="9004" y="51518"/>
                    <a:pt x="0" y="2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nvSpPr>
          <p:spPr>
            <a:xfrm>
              <a:off x="8592211" y="5285069"/>
              <a:ext cx="91263" cy="80836"/>
            </a:xfrm>
            <a:custGeom>
              <a:gdLst>
                <a:gd name="connsiteX0" fmla="*/ 71584 w 91263"/>
                <a:gd name="connsiteY0" fmla="*/ 80837 h 80836"/>
                <a:gd name="connsiteX1" fmla="*/ 32 w 91263"/>
                <a:gd name="connsiteY1" fmla="*/ 23350 h 80836"/>
                <a:gd name="connsiteX2" fmla="*/ 34183 w 91263"/>
                <a:gd name="connsiteY2" fmla="*/ 121 h 80836"/>
                <a:gd name="connsiteX3" fmla="*/ 90498 w 91263"/>
                <a:gd name="connsiteY3" fmla="*/ 60911 h 80836"/>
                <a:gd name="connsiteX4" fmla="*/ 71584 w 91263"/>
                <a:gd name="connsiteY4" fmla="*/ 80837 h 808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263" h="80836">
                  <a:moveTo>
                    <a:pt x="71584" y="80837"/>
                  </a:moveTo>
                  <a:cubicBezTo>
                    <a:pt x="24327" y="77587"/>
                    <a:pt x="-1033" y="53825"/>
                    <a:pt x="32" y="23350"/>
                  </a:cubicBezTo>
                  <a:cubicBezTo>
                    <a:pt x="885" y="-572"/>
                    <a:pt x="17773" y="-358"/>
                    <a:pt x="34183" y="121"/>
                  </a:cubicBezTo>
                  <a:cubicBezTo>
                    <a:pt x="67162" y="1133"/>
                    <a:pt x="96411" y="31235"/>
                    <a:pt x="90498" y="60911"/>
                  </a:cubicBezTo>
                  <a:cubicBezTo>
                    <a:pt x="88686" y="70288"/>
                    <a:pt x="75100" y="77374"/>
                    <a:pt x="71584" y="808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nvSpPr>
          <p:spPr>
            <a:xfrm>
              <a:off x="10299683" y="5477735"/>
              <a:ext cx="98527" cy="97254"/>
            </a:xfrm>
            <a:custGeom>
              <a:gdLst>
                <a:gd name="connsiteX0" fmla="*/ 8419 w 98527"/>
                <a:gd name="connsiteY0" fmla="*/ 0 h 97254"/>
                <a:gd name="connsiteX1" fmla="*/ 97872 w 98527"/>
                <a:gd name="connsiteY1" fmla="*/ 73790 h 97254"/>
                <a:gd name="connsiteX2" fmla="*/ 75069 w 98527"/>
                <a:gd name="connsiteY2" fmla="*/ 95420 h 97254"/>
                <a:gd name="connsiteX3" fmla="*/ 374 w 98527"/>
                <a:gd name="connsiteY3" fmla="*/ 22856 h 97254"/>
                <a:gd name="connsiteX4" fmla="*/ 8419 w 98527"/>
                <a:gd name="connsiteY4" fmla="*/ 0 h 972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527" h="97254">
                  <a:moveTo>
                    <a:pt x="8419" y="0"/>
                  </a:moveTo>
                  <a:cubicBezTo>
                    <a:pt x="48804" y="1225"/>
                    <a:pt x="92811" y="42143"/>
                    <a:pt x="97872" y="73790"/>
                  </a:cubicBezTo>
                  <a:cubicBezTo>
                    <a:pt x="101016" y="93236"/>
                    <a:pt x="92758" y="101174"/>
                    <a:pt x="75069" y="95420"/>
                  </a:cubicBezTo>
                  <a:cubicBezTo>
                    <a:pt x="38787" y="83486"/>
                    <a:pt x="12096" y="59777"/>
                    <a:pt x="374" y="22856"/>
                  </a:cubicBezTo>
                  <a:cubicBezTo>
                    <a:pt x="-1810" y="15930"/>
                    <a:pt x="6182" y="5807"/>
                    <a:pt x="84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207"/>
            <p:cNvSpPr/>
            <p:nvPr/>
          </p:nvSpPr>
          <p:spPr>
            <a:xfrm>
              <a:off x="9580639" y="5211020"/>
              <a:ext cx="93096" cy="86544"/>
            </a:xfrm>
            <a:custGeom>
              <a:gdLst>
                <a:gd name="connsiteX0" fmla="*/ 863 w 93096"/>
                <a:gd name="connsiteY0" fmla="*/ 328 h 86544"/>
                <a:gd name="connsiteX1" fmla="*/ 89464 w 93096"/>
                <a:gd name="connsiteY1" fmla="*/ 52327 h 86544"/>
                <a:gd name="connsiteX2" fmla="*/ 90423 w 93096"/>
                <a:gd name="connsiteY2" fmla="*/ 81576 h 86544"/>
                <a:gd name="connsiteX3" fmla="*/ 64157 w 93096"/>
                <a:gd name="connsiteY3" fmla="*/ 86105 h 86544"/>
                <a:gd name="connsiteX4" fmla="*/ 863 w 93096"/>
                <a:gd name="connsiteY4" fmla="*/ 328 h 865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096" h="86544">
                  <a:moveTo>
                    <a:pt x="863" y="328"/>
                  </a:moveTo>
                  <a:cubicBezTo>
                    <a:pt x="44178" y="-2869"/>
                    <a:pt x="71669" y="17536"/>
                    <a:pt x="89464" y="52327"/>
                  </a:cubicBezTo>
                  <a:cubicBezTo>
                    <a:pt x="93672" y="60531"/>
                    <a:pt x="94525" y="74117"/>
                    <a:pt x="90423" y="81576"/>
                  </a:cubicBezTo>
                  <a:cubicBezTo>
                    <a:pt x="87652" y="86531"/>
                    <a:pt x="73054" y="87170"/>
                    <a:pt x="64157" y="86105"/>
                  </a:cubicBezTo>
                  <a:cubicBezTo>
                    <a:pt x="23346" y="81470"/>
                    <a:pt x="-5424" y="43269"/>
                    <a:pt x="863" y="3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208"/>
            <p:cNvSpPr/>
            <p:nvPr/>
          </p:nvSpPr>
          <p:spPr>
            <a:xfrm>
              <a:off x="10104756" y="5303446"/>
              <a:ext cx="100094" cy="89259"/>
            </a:xfrm>
            <a:custGeom>
              <a:gdLst>
                <a:gd name="connsiteX0" fmla="*/ 100095 w 100094"/>
                <a:gd name="connsiteY0" fmla="*/ 88566 h 89259"/>
                <a:gd name="connsiteX1" fmla="*/ 2064 w 100094"/>
                <a:gd name="connsiteY1" fmla="*/ 31932 h 89259"/>
                <a:gd name="connsiteX2" fmla="*/ 28329 w 100094"/>
                <a:gd name="connsiteY2" fmla="*/ 3748 h 89259"/>
                <a:gd name="connsiteX3" fmla="*/ 84324 w 100094"/>
                <a:gd name="connsiteY3" fmla="*/ 51058 h 89259"/>
                <a:gd name="connsiteX4" fmla="*/ 100095 w 100094"/>
                <a:gd name="connsiteY4" fmla="*/ 88566 h 892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94" h="89259">
                  <a:moveTo>
                    <a:pt x="100095" y="88566"/>
                  </a:moveTo>
                  <a:cubicBezTo>
                    <a:pt x="50067" y="93627"/>
                    <a:pt x="11973" y="70611"/>
                    <a:pt x="2064" y="31932"/>
                  </a:cubicBezTo>
                  <a:cubicBezTo>
                    <a:pt x="-4596" y="5986"/>
                    <a:pt x="5047" y="-6908"/>
                    <a:pt x="28329" y="3748"/>
                  </a:cubicBezTo>
                  <a:cubicBezTo>
                    <a:pt x="49800" y="13551"/>
                    <a:pt x="67595" y="33210"/>
                    <a:pt x="84324" y="51058"/>
                  </a:cubicBezTo>
                  <a:cubicBezTo>
                    <a:pt x="92369" y="59583"/>
                    <a:pt x="94287" y="73968"/>
                    <a:pt x="100095" y="885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nvSpPr>
          <p:spPr>
            <a:xfrm>
              <a:off x="8847453" y="5142625"/>
              <a:ext cx="91429" cy="77065"/>
            </a:xfrm>
            <a:custGeom>
              <a:gdLst>
                <a:gd name="connsiteX0" fmla="*/ 76657 w 91429"/>
                <a:gd name="connsiteY0" fmla="*/ 77033 h 77065"/>
                <a:gd name="connsiteX1" fmla="*/ 97 w 91429"/>
                <a:gd name="connsiteY1" fmla="*/ 19174 h 77065"/>
                <a:gd name="connsiteX2" fmla="*/ 20769 w 91429"/>
                <a:gd name="connsiteY2" fmla="*/ 207 h 77065"/>
                <a:gd name="connsiteX3" fmla="*/ 91415 w 91429"/>
                <a:gd name="connsiteY3" fmla="*/ 53378 h 77065"/>
                <a:gd name="connsiteX4" fmla="*/ 76657 w 91429"/>
                <a:gd name="connsiteY4" fmla="*/ 77033 h 770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29" h="77065">
                  <a:moveTo>
                    <a:pt x="76657" y="77033"/>
                  </a:moveTo>
                  <a:cubicBezTo>
                    <a:pt x="29453" y="78099"/>
                    <a:pt x="-1981" y="52100"/>
                    <a:pt x="97" y="19174"/>
                  </a:cubicBezTo>
                  <a:cubicBezTo>
                    <a:pt x="523" y="12141"/>
                    <a:pt x="13150" y="740"/>
                    <a:pt x="20769" y="207"/>
                  </a:cubicBezTo>
                  <a:cubicBezTo>
                    <a:pt x="59715" y="-2510"/>
                    <a:pt x="92214" y="21838"/>
                    <a:pt x="91415" y="53378"/>
                  </a:cubicBezTo>
                  <a:cubicBezTo>
                    <a:pt x="91202" y="62915"/>
                    <a:pt x="79854" y="72238"/>
                    <a:pt x="76657" y="770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210"/>
            <p:cNvSpPr/>
            <p:nvPr/>
          </p:nvSpPr>
          <p:spPr>
            <a:xfrm>
              <a:off x="8047624" y="6131254"/>
              <a:ext cx="93099" cy="74415"/>
            </a:xfrm>
            <a:custGeom>
              <a:gdLst>
                <a:gd name="connsiteX0" fmla="*/ 60858 w 93099"/>
                <a:gd name="connsiteY0" fmla="*/ 73987 h 74415"/>
                <a:gd name="connsiteX1" fmla="*/ 69 w 93099"/>
                <a:gd name="connsiteY1" fmla="*/ 25878 h 74415"/>
                <a:gd name="connsiteX2" fmla="*/ 49830 w 93099"/>
                <a:gd name="connsiteY2" fmla="*/ 251 h 74415"/>
                <a:gd name="connsiteX3" fmla="*/ 93091 w 93099"/>
                <a:gd name="connsiteY3" fmla="*/ 49639 h 74415"/>
                <a:gd name="connsiteX4" fmla="*/ 60858 w 93099"/>
                <a:gd name="connsiteY4" fmla="*/ 73987 h 744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099" h="74415">
                  <a:moveTo>
                    <a:pt x="60858" y="73987"/>
                  </a:moveTo>
                  <a:cubicBezTo>
                    <a:pt x="28679" y="72975"/>
                    <a:pt x="-1636" y="49213"/>
                    <a:pt x="69" y="25878"/>
                  </a:cubicBezTo>
                  <a:cubicBezTo>
                    <a:pt x="2519" y="-7048"/>
                    <a:pt x="31716" y="2542"/>
                    <a:pt x="49830" y="251"/>
                  </a:cubicBezTo>
                  <a:cubicBezTo>
                    <a:pt x="73645" y="-2786"/>
                    <a:pt x="92665" y="22201"/>
                    <a:pt x="93091" y="49639"/>
                  </a:cubicBezTo>
                  <a:cubicBezTo>
                    <a:pt x="93518" y="75319"/>
                    <a:pt x="76415" y="75266"/>
                    <a:pt x="60858" y="73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211"/>
            <p:cNvSpPr/>
            <p:nvPr/>
          </p:nvSpPr>
          <p:spPr>
            <a:xfrm>
              <a:off x="10807448" y="5853805"/>
              <a:ext cx="103224" cy="98756"/>
            </a:xfrm>
            <a:custGeom>
              <a:gdLst>
                <a:gd name="connsiteX0" fmla="*/ 103224 w 103224"/>
                <a:gd name="connsiteY0" fmla="*/ 98740 h 98756"/>
                <a:gd name="connsiteX1" fmla="*/ 25 w 103224"/>
                <a:gd name="connsiteY1" fmla="*/ 16639 h 98756"/>
                <a:gd name="connsiteX2" fmla="*/ 19205 w 103224"/>
                <a:gd name="connsiteY2" fmla="*/ 17 h 98756"/>
                <a:gd name="connsiteX3" fmla="*/ 103224 w 103224"/>
                <a:gd name="connsiteY3" fmla="*/ 98740 h 98756"/>
              </a:gdLst>
              <a:cxnLst>
                <a:cxn ang="0">
                  <a:pos x="connsiteX0" y="connsiteY0"/>
                </a:cxn>
                <a:cxn ang="0">
                  <a:pos x="connsiteX1" y="connsiteY1"/>
                </a:cxn>
                <a:cxn ang="0">
                  <a:pos x="connsiteX2" y="connsiteY2"/>
                </a:cxn>
                <a:cxn ang="0">
                  <a:pos x="connsiteX3" y="connsiteY3"/>
                </a:cxn>
              </a:cxnLst>
              <a:rect l="l" t="t" r="r" b="b"/>
              <a:pathLst>
                <a:path w="103223" h="98756">
                  <a:moveTo>
                    <a:pt x="103224" y="98740"/>
                  </a:moveTo>
                  <a:cubicBezTo>
                    <a:pt x="62520" y="99752"/>
                    <a:pt x="5193" y="54360"/>
                    <a:pt x="25" y="16639"/>
                  </a:cubicBezTo>
                  <a:cubicBezTo>
                    <a:pt x="-667" y="11791"/>
                    <a:pt x="13025" y="-516"/>
                    <a:pt x="19205" y="17"/>
                  </a:cubicBezTo>
                  <a:cubicBezTo>
                    <a:pt x="55008" y="3267"/>
                    <a:pt x="100507" y="57184"/>
                    <a:pt x="103224" y="987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nvSpPr>
          <p:spPr>
            <a:xfrm>
              <a:off x="8489364" y="5445792"/>
              <a:ext cx="90592" cy="77336"/>
            </a:xfrm>
            <a:custGeom>
              <a:gdLst>
                <a:gd name="connsiteX0" fmla="*/ 70593 w 90592"/>
                <a:gd name="connsiteY0" fmla="*/ 77336 h 77336"/>
                <a:gd name="connsiteX1" fmla="*/ 0 w 90592"/>
                <a:gd name="connsiteY1" fmla="*/ 18304 h 77336"/>
                <a:gd name="connsiteX2" fmla="*/ 25946 w 90592"/>
                <a:gd name="connsiteY2" fmla="*/ 30 h 77336"/>
                <a:gd name="connsiteX3" fmla="*/ 90252 w 90592"/>
                <a:gd name="connsiteY3" fmla="*/ 54853 h 77336"/>
                <a:gd name="connsiteX4" fmla="*/ 70593 w 90592"/>
                <a:gd name="connsiteY4" fmla="*/ 77336 h 773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592" h="77336">
                  <a:moveTo>
                    <a:pt x="70593" y="77336"/>
                  </a:moveTo>
                  <a:cubicBezTo>
                    <a:pt x="25307" y="77442"/>
                    <a:pt x="53" y="50750"/>
                    <a:pt x="0" y="18304"/>
                  </a:cubicBezTo>
                  <a:cubicBezTo>
                    <a:pt x="0" y="-2154"/>
                    <a:pt x="12840" y="137"/>
                    <a:pt x="25946" y="30"/>
                  </a:cubicBezTo>
                  <a:cubicBezTo>
                    <a:pt x="64199" y="-290"/>
                    <a:pt x="94142" y="23206"/>
                    <a:pt x="90252" y="54853"/>
                  </a:cubicBezTo>
                  <a:cubicBezTo>
                    <a:pt x="88974" y="65295"/>
                    <a:pt x="73683" y="74033"/>
                    <a:pt x="70593" y="773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nvSpPr>
          <p:spPr>
            <a:xfrm>
              <a:off x="8695389" y="5137179"/>
              <a:ext cx="83889" cy="82159"/>
            </a:xfrm>
            <a:custGeom>
              <a:gdLst>
                <a:gd name="connsiteX0" fmla="*/ 63667 w 83889"/>
                <a:gd name="connsiteY0" fmla="*/ 82160 h 82159"/>
                <a:gd name="connsiteX1" fmla="*/ 14705 w 83889"/>
                <a:gd name="connsiteY1" fmla="*/ 55041 h 82159"/>
                <a:gd name="connsiteX2" fmla="*/ 0 w 83889"/>
                <a:gd name="connsiteY2" fmla="*/ 1657 h 82159"/>
                <a:gd name="connsiteX3" fmla="*/ 59085 w 83889"/>
                <a:gd name="connsiteY3" fmla="*/ 5333 h 82159"/>
                <a:gd name="connsiteX4" fmla="*/ 83806 w 83889"/>
                <a:gd name="connsiteY4" fmla="*/ 60529 h 82159"/>
                <a:gd name="connsiteX5" fmla="*/ 63667 w 83889"/>
                <a:gd name="connsiteY5" fmla="*/ 82160 h 82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9" h="82159">
                  <a:moveTo>
                    <a:pt x="63667" y="82160"/>
                  </a:moveTo>
                  <a:cubicBezTo>
                    <a:pt x="44380" y="72143"/>
                    <a:pt x="24028" y="67721"/>
                    <a:pt x="14705" y="55041"/>
                  </a:cubicBezTo>
                  <a:cubicBezTo>
                    <a:pt x="4475" y="41189"/>
                    <a:pt x="4475" y="19772"/>
                    <a:pt x="0" y="1657"/>
                  </a:cubicBezTo>
                  <a:cubicBezTo>
                    <a:pt x="20139" y="2243"/>
                    <a:pt x="45392" y="-4363"/>
                    <a:pt x="59085" y="5333"/>
                  </a:cubicBezTo>
                  <a:cubicBezTo>
                    <a:pt x="73416" y="15456"/>
                    <a:pt x="78105" y="40869"/>
                    <a:pt x="83806" y="60529"/>
                  </a:cubicBezTo>
                  <a:cubicBezTo>
                    <a:pt x="85031" y="64791"/>
                    <a:pt x="72511" y="73049"/>
                    <a:pt x="63667" y="821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214"/>
            <p:cNvSpPr/>
            <p:nvPr/>
          </p:nvSpPr>
          <p:spPr>
            <a:xfrm>
              <a:off x="8116685" y="6296666"/>
              <a:ext cx="93588" cy="73485"/>
            </a:xfrm>
            <a:custGeom>
              <a:gdLst>
                <a:gd name="connsiteX0" fmla="*/ 36711 w 93588"/>
                <a:gd name="connsiteY0" fmla="*/ 0 h 73485"/>
                <a:gd name="connsiteX1" fmla="*/ 93558 w 93588"/>
                <a:gd name="connsiteY1" fmla="*/ 48909 h 73485"/>
                <a:gd name="connsiteX2" fmla="*/ 54612 w 93588"/>
                <a:gd name="connsiteY2" fmla="*/ 73257 h 73485"/>
                <a:gd name="connsiteX3" fmla="*/ 2 w 93588"/>
                <a:gd name="connsiteY3" fmla="*/ 25413 h 73485"/>
                <a:gd name="connsiteX4" fmla="*/ 36711 w 93588"/>
                <a:gd name="connsiteY4" fmla="*/ 0 h 734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588" h="73485">
                  <a:moveTo>
                    <a:pt x="36711" y="0"/>
                  </a:moveTo>
                  <a:cubicBezTo>
                    <a:pt x="72407" y="53"/>
                    <a:pt x="92546" y="18221"/>
                    <a:pt x="93558" y="48909"/>
                  </a:cubicBezTo>
                  <a:cubicBezTo>
                    <a:pt x="94570" y="79437"/>
                    <a:pt x="69690" y="71552"/>
                    <a:pt x="54612" y="73257"/>
                  </a:cubicBezTo>
                  <a:cubicBezTo>
                    <a:pt x="28666" y="76240"/>
                    <a:pt x="269" y="49548"/>
                    <a:pt x="2" y="25413"/>
                  </a:cubicBezTo>
                  <a:cubicBezTo>
                    <a:pt x="-264" y="-2771"/>
                    <a:pt x="20887" y="1119"/>
                    <a:pt x="367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 name="任意多边形: 形状 215"/>
            <p:cNvSpPr/>
            <p:nvPr/>
          </p:nvSpPr>
          <p:spPr>
            <a:xfrm>
              <a:off x="11192244" y="6195278"/>
              <a:ext cx="111176" cy="98510"/>
            </a:xfrm>
            <a:custGeom>
              <a:gdLst>
                <a:gd name="connsiteX0" fmla="*/ 0 w 111176"/>
                <a:gd name="connsiteY0" fmla="*/ 0 h 98510"/>
                <a:gd name="connsiteX1" fmla="*/ 110924 w 111176"/>
                <a:gd name="connsiteY1" fmla="*/ 98510 h 98510"/>
                <a:gd name="connsiteX2" fmla="*/ 0 w 111176"/>
                <a:gd name="connsiteY2" fmla="*/ 0 h 98510"/>
              </a:gdLst>
              <a:cxnLst>
                <a:cxn ang="0">
                  <a:pos x="connsiteX0" y="connsiteY0"/>
                </a:cxn>
                <a:cxn ang="0">
                  <a:pos x="connsiteX1" y="connsiteY1"/>
                </a:cxn>
                <a:cxn ang="0">
                  <a:pos x="connsiteX2" y="connsiteY2"/>
                </a:cxn>
              </a:cxnLst>
              <a:rect l="l" t="t" r="r" b="b"/>
              <a:pathLst>
                <a:path w="111175" h="98510">
                  <a:moveTo>
                    <a:pt x="0" y="0"/>
                  </a:moveTo>
                  <a:cubicBezTo>
                    <a:pt x="66171" y="4795"/>
                    <a:pt x="115133" y="49335"/>
                    <a:pt x="110924" y="98510"/>
                  </a:cubicBezTo>
                  <a:cubicBezTo>
                    <a:pt x="48909" y="95367"/>
                    <a:pt x="24828" y="4981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nvSpPr>
          <p:spPr>
            <a:xfrm>
              <a:off x="8277744" y="5779184"/>
              <a:ext cx="93193" cy="75452"/>
            </a:xfrm>
            <a:custGeom>
              <a:gdLst>
                <a:gd name="connsiteX0" fmla="*/ 31489 w 93193"/>
                <a:gd name="connsiteY0" fmla="*/ 849 h 75452"/>
                <a:gd name="connsiteX1" fmla="*/ 93184 w 93193"/>
                <a:gd name="connsiteY1" fmla="*/ 52368 h 75452"/>
                <a:gd name="connsiteX2" fmla="*/ 53066 w 93193"/>
                <a:gd name="connsiteY2" fmla="*/ 75171 h 75452"/>
                <a:gd name="connsiteX3" fmla="*/ 1 w 93193"/>
                <a:gd name="connsiteY3" fmla="*/ 23492 h 75452"/>
                <a:gd name="connsiteX4" fmla="*/ 31489 w 93193"/>
                <a:gd name="connsiteY4" fmla="*/ 849 h 7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193" h="75452">
                  <a:moveTo>
                    <a:pt x="31489" y="849"/>
                  </a:moveTo>
                  <a:cubicBezTo>
                    <a:pt x="68250" y="2394"/>
                    <a:pt x="93770" y="23864"/>
                    <a:pt x="93184" y="52368"/>
                  </a:cubicBezTo>
                  <a:cubicBezTo>
                    <a:pt x="92598" y="81777"/>
                    <a:pt x="68676" y="74372"/>
                    <a:pt x="53066" y="75171"/>
                  </a:cubicBezTo>
                  <a:cubicBezTo>
                    <a:pt x="23124" y="76663"/>
                    <a:pt x="-212" y="51729"/>
                    <a:pt x="1" y="23492"/>
                  </a:cubicBezTo>
                  <a:cubicBezTo>
                    <a:pt x="215" y="-57"/>
                    <a:pt x="14653" y="-1602"/>
                    <a:pt x="31489" y="8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nvSpPr>
          <p:spPr>
            <a:xfrm>
              <a:off x="8323422" y="5446098"/>
              <a:ext cx="91587" cy="78202"/>
            </a:xfrm>
            <a:custGeom>
              <a:gdLst>
                <a:gd name="connsiteX0" fmla="*/ 69510 w 91587"/>
                <a:gd name="connsiteY0" fmla="*/ 78202 h 78202"/>
                <a:gd name="connsiteX1" fmla="*/ 89 w 91587"/>
                <a:gd name="connsiteY1" fmla="*/ 22740 h 78202"/>
                <a:gd name="connsiteX2" fmla="*/ 31203 w 91587"/>
                <a:gd name="connsiteY2" fmla="*/ 150 h 78202"/>
                <a:gd name="connsiteX3" fmla="*/ 91141 w 91587"/>
                <a:gd name="connsiteY3" fmla="*/ 56252 h 78202"/>
                <a:gd name="connsiteX4" fmla="*/ 69510 w 91587"/>
                <a:gd name="connsiteY4" fmla="*/ 78202 h 782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587" h="78202">
                  <a:moveTo>
                    <a:pt x="69510" y="78202"/>
                  </a:moveTo>
                  <a:cubicBezTo>
                    <a:pt x="21081" y="76550"/>
                    <a:pt x="-1616" y="54387"/>
                    <a:pt x="89" y="22740"/>
                  </a:cubicBezTo>
                  <a:cubicBezTo>
                    <a:pt x="1208" y="1909"/>
                    <a:pt x="14634" y="-755"/>
                    <a:pt x="31203" y="150"/>
                  </a:cubicBezTo>
                  <a:cubicBezTo>
                    <a:pt x="59600" y="1695"/>
                    <a:pt x="96042" y="33183"/>
                    <a:pt x="91141" y="56252"/>
                  </a:cubicBezTo>
                  <a:cubicBezTo>
                    <a:pt x="88796" y="67067"/>
                    <a:pt x="72867" y="75005"/>
                    <a:pt x="69510" y="782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 name="任意多边形: 形状 218"/>
            <p:cNvSpPr/>
            <p:nvPr/>
          </p:nvSpPr>
          <p:spPr>
            <a:xfrm>
              <a:off x="8073184" y="6641212"/>
              <a:ext cx="90838" cy="79868"/>
            </a:xfrm>
            <a:custGeom>
              <a:gdLst>
                <a:gd name="connsiteX0" fmla="*/ 35672 w 90838"/>
                <a:gd name="connsiteY0" fmla="*/ 0 h 79868"/>
                <a:gd name="connsiteX1" fmla="*/ 90761 w 90838"/>
                <a:gd name="connsiteY1" fmla="*/ 52745 h 79868"/>
                <a:gd name="connsiteX2" fmla="*/ 47339 w 90838"/>
                <a:gd name="connsiteY2" fmla="*/ 79490 h 79868"/>
                <a:gd name="connsiteX3" fmla="*/ 615 w 90838"/>
                <a:gd name="connsiteY3" fmla="*/ 32073 h 79868"/>
                <a:gd name="connsiteX4" fmla="*/ 35672 w 90838"/>
                <a:gd name="connsiteY4" fmla="*/ 0 h 79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838" h="79868">
                  <a:moveTo>
                    <a:pt x="35672" y="0"/>
                  </a:moveTo>
                  <a:cubicBezTo>
                    <a:pt x="72433" y="5914"/>
                    <a:pt x="89162" y="21577"/>
                    <a:pt x="90761" y="52745"/>
                  </a:cubicBezTo>
                  <a:cubicBezTo>
                    <a:pt x="92519" y="87642"/>
                    <a:pt x="64069" y="77040"/>
                    <a:pt x="47339" y="79490"/>
                  </a:cubicBezTo>
                  <a:cubicBezTo>
                    <a:pt x="21500" y="83220"/>
                    <a:pt x="-4340" y="58765"/>
                    <a:pt x="615" y="32073"/>
                  </a:cubicBezTo>
                  <a:cubicBezTo>
                    <a:pt x="2853" y="19606"/>
                    <a:pt x="23418" y="10602"/>
                    <a:pt x="356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 name="任意多边形: 形状 219"/>
            <p:cNvSpPr/>
            <p:nvPr/>
          </p:nvSpPr>
          <p:spPr>
            <a:xfrm>
              <a:off x="10998154" y="6026423"/>
              <a:ext cx="111190" cy="93527"/>
            </a:xfrm>
            <a:custGeom>
              <a:gdLst>
                <a:gd name="connsiteX0" fmla="*/ 0 w 111190"/>
                <a:gd name="connsiteY0" fmla="*/ 72 h 93527"/>
                <a:gd name="connsiteX1" fmla="*/ 111190 w 111190"/>
                <a:gd name="connsiteY1" fmla="*/ 89632 h 93527"/>
                <a:gd name="connsiteX2" fmla="*/ 0 w 111190"/>
                <a:gd name="connsiteY2" fmla="*/ 72 h 93527"/>
              </a:gdLst>
              <a:cxnLst>
                <a:cxn ang="0">
                  <a:pos x="connsiteX0" y="connsiteY0"/>
                </a:cxn>
                <a:cxn ang="0">
                  <a:pos x="connsiteX1" y="connsiteY1"/>
                </a:cxn>
                <a:cxn ang="0">
                  <a:pos x="connsiteX2" y="connsiteY2"/>
                </a:cxn>
              </a:cxnLst>
              <a:rect l="l" t="t" r="r" b="b"/>
              <a:pathLst>
                <a:path w="111189" h="93527">
                  <a:moveTo>
                    <a:pt x="0" y="72"/>
                  </a:moveTo>
                  <a:cubicBezTo>
                    <a:pt x="54556" y="-1580"/>
                    <a:pt x="86896" y="25059"/>
                    <a:pt x="111190" y="89632"/>
                  </a:cubicBezTo>
                  <a:cubicBezTo>
                    <a:pt x="65531" y="104443"/>
                    <a:pt x="31541" y="77538"/>
                    <a:pt x="0" y="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nvSpPr>
          <p:spPr>
            <a:xfrm>
              <a:off x="10232337" y="5339038"/>
              <a:ext cx="93827" cy="90907"/>
            </a:xfrm>
            <a:custGeom>
              <a:gdLst>
                <a:gd name="connsiteX0" fmla="*/ 270 w 93827"/>
                <a:gd name="connsiteY0" fmla="*/ 495 h 90907"/>
                <a:gd name="connsiteX1" fmla="*/ 93826 w 93827"/>
                <a:gd name="connsiteY1" fmla="*/ 72686 h 90907"/>
                <a:gd name="connsiteX2" fmla="*/ 76671 w 93827"/>
                <a:gd name="connsiteY2" fmla="*/ 90907 h 90907"/>
                <a:gd name="connsiteX3" fmla="*/ 270 w 93827"/>
                <a:gd name="connsiteY3" fmla="*/ 495 h 90907"/>
              </a:gdLst>
              <a:cxnLst>
                <a:cxn ang="0">
                  <a:pos x="connsiteX0" y="connsiteY0"/>
                </a:cxn>
                <a:cxn ang="0">
                  <a:pos x="connsiteX1" y="connsiteY1"/>
                </a:cxn>
                <a:cxn ang="0">
                  <a:pos x="connsiteX2" y="connsiteY2"/>
                </a:cxn>
                <a:cxn ang="0">
                  <a:pos x="connsiteX3" y="connsiteY3"/>
                </a:cxn>
              </a:cxnLst>
              <a:rect l="l" t="t" r="r" b="b"/>
              <a:pathLst>
                <a:path w="93827" h="90907">
                  <a:moveTo>
                    <a:pt x="270" y="495"/>
                  </a:moveTo>
                  <a:cubicBezTo>
                    <a:pt x="38151" y="-4993"/>
                    <a:pt x="92920" y="36191"/>
                    <a:pt x="93826" y="72686"/>
                  </a:cubicBezTo>
                  <a:cubicBezTo>
                    <a:pt x="93986" y="78920"/>
                    <a:pt x="82638" y="90960"/>
                    <a:pt x="76671" y="90907"/>
                  </a:cubicBezTo>
                  <a:cubicBezTo>
                    <a:pt x="39536" y="90641"/>
                    <a:pt x="-3832" y="37896"/>
                    <a:pt x="270" y="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nvSpPr>
          <p:spPr>
            <a:xfrm>
              <a:off x="8162674" y="5955009"/>
              <a:ext cx="93112" cy="72605"/>
            </a:xfrm>
            <a:custGeom>
              <a:gdLst>
                <a:gd name="connsiteX0" fmla="*/ 74741 w 93112"/>
                <a:gd name="connsiteY0" fmla="*/ 72605 h 72605"/>
                <a:gd name="connsiteX1" fmla="*/ 99 w 93112"/>
                <a:gd name="connsiteY1" fmla="*/ 20766 h 72605"/>
                <a:gd name="connsiteX2" fmla="*/ 35901 w 93112"/>
                <a:gd name="connsiteY2" fmla="*/ 307 h 72605"/>
                <a:gd name="connsiteX3" fmla="*/ 92855 w 93112"/>
                <a:gd name="connsiteY3" fmla="*/ 50974 h 72605"/>
                <a:gd name="connsiteX4" fmla="*/ 74741 w 93112"/>
                <a:gd name="connsiteY4" fmla="*/ 72605 h 726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112" h="72605">
                  <a:moveTo>
                    <a:pt x="74741" y="72605"/>
                  </a:moveTo>
                  <a:cubicBezTo>
                    <a:pt x="28869" y="72125"/>
                    <a:pt x="-1979" y="47032"/>
                    <a:pt x="99" y="20766"/>
                  </a:cubicBezTo>
                  <a:cubicBezTo>
                    <a:pt x="2017" y="-2996"/>
                    <a:pt x="19545" y="-66"/>
                    <a:pt x="35901" y="307"/>
                  </a:cubicBezTo>
                  <a:cubicBezTo>
                    <a:pt x="76765" y="1160"/>
                    <a:pt x="95572" y="15971"/>
                    <a:pt x="92855" y="50974"/>
                  </a:cubicBezTo>
                  <a:cubicBezTo>
                    <a:pt x="92163" y="60671"/>
                    <a:pt x="77724" y="69302"/>
                    <a:pt x="74741" y="726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nvSpPr>
          <p:spPr>
            <a:xfrm>
              <a:off x="9374932" y="5039242"/>
              <a:ext cx="91631" cy="82492"/>
            </a:xfrm>
            <a:custGeom>
              <a:gdLst>
                <a:gd name="connsiteX0" fmla="*/ 75454 w 91631"/>
                <a:gd name="connsiteY0" fmla="*/ 82492 h 82492"/>
                <a:gd name="connsiteX1" fmla="*/ 13 w 91631"/>
                <a:gd name="connsiteY1" fmla="*/ 17760 h 82492"/>
                <a:gd name="connsiteX2" fmla="*/ 13066 w 91631"/>
                <a:gd name="connsiteY2" fmla="*/ 1244 h 82492"/>
                <a:gd name="connsiteX3" fmla="*/ 91437 w 91631"/>
                <a:gd name="connsiteY3" fmla="*/ 66935 h 82492"/>
                <a:gd name="connsiteX4" fmla="*/ 75454 w 91631"/>
                <a:gd name="connsiteY4" fmla="*/ 82492 h 824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82492">
                  <a:moveTo>
                    <a:pt x="75454" y="82492"/>
                  </a:moveTo>
                  <a:cubicBezTo>
                    <a:pt x="30488" y="80521"/>
                    <a:pt x="2357" y="53616"/>
                    <a:pt x="13" y="17760"/>
                  </a:cubicBezTo>
                  <a:cubicBezTo>
                    <a:pt x="-360" y="12379"/>
                    <a:pt x="7419" y="2789"/>
                    <a:pt x="13066" y="1244"/>
                  </a:cubicBezTo>
                  <a:cubicBezTo>
                    <a:pt x="45938" y="-7654"/>
                    <a:pt x="95113" y="32944"/>
                    <a:pt x="91437" y="66935"/>
                  </a:cubicBezTo>
                  <a:cubicBezTo>
                    <a:pt x="90638" y="74447"/>
                    <a:pt x="77425" y="80681"/>
                    <a:pt x="75454" y="824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nvSpPr>
          <p:spPr>
            <a:xfrm>
              <a:off x="9088331" y="5003235"/>
              <a:ext cx="88934" cy="82186"/>
            </a:xfrm>
            <a:custGeom>
              <a:gdLst>
                <a:gd name="connsiteX0" fmla="*/ 88848 w 88934"/>
                <a:gd name="connsiteY0" fmla="*/ 78221 h 82186"/>
                <a:gd name="connsiteX1" fmla="*/ 247 w 88934"/>
                <a:gd name="connsiteY1" fmla="*/ 27554 h 82186"/>
                <a:gd name="connsiteX2" fmla="*/ 28324 w 88934"/>
                <a:gd name="connsiteY2" fmla="*/ 649 h 82186"/>
                <a:gd name="connsiteX3" fmla="*/ 88848 w 88934"/>
                <a:gd name="connsiteY3" fmla="*/ 78221 h 82186"/>
              </a:gdLst>
              <a:cxnLst>
                <a:cxn ang="0">
                  <a:pos x="connsiteX0" y="connsiteY0"/>
                </a:cxn>
                <a:cxn ang="0">
                  <a:pos x="connsiteX1" y="connsiteY1"/>
                </a:cxn>
                <a:cxn ang="0">
                  <a:pos x="connsiteX2" y="connsiteY2"/>
                </a:cxn>
                <a:cxn ang="0">
                  <a:pos x="connsiteX3" y="connsiteY3"/>
                </a:cxn>
              </a:cxnLst>
              <a:rect l="l" t="t" r="r" b="b"/>
              <a:pathLst>
                <a:path w="88934" h="82186">
                  <a:moveTo>
                    <a:pt x="88848" y="78221"/>
                  </a:moveTo>
                  <a:cubicBezTo>
                    <a:pt x="45000" y="92074"/>
                    <a:pt x="3816" y="68312"/>
                    <a:pt x="247" y="27554"/>
                  </a:cubicBezTo>
                  <a:cubicBezTo>
                    <a:pt x="-1618" y="6350"/>
                    <a:pt x="7013" y="-2601"/>
                    <a:pt x="28324" y="649"/>
                  </a:cubicBezTo>
                  <a:cubicBezTo>
                    <a:pt x="65405" y="6297"/>
                    <a:pt x="90606" y="38423"/>
                    <a:pt x="88848" y="782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 name="任意多边形: 形状 224"/>
            <p:cNvSpPr/>
            <p:nvPr/>
          </p:nvSpPr>
          <p:spPr>
            <a:xfrm>
              <a:off x="9651556" y="5080262"/>
              <a:ext cx="91588" cy="86598"/>
            </a:xfrm>
            <a:custGeom>
              <a:gdLst>
                <a:gd name="connsiteX0" fmla="*/ 82266 w 91588"/>
                <a:gd name="connsiteY0" fmla="*/ 86598 h 86598"/>
                <a:gd name="connsiteX1" fmla="*/ 1498 w 91588"/>
                <a:gd name="connsiteY1" fmla="*/ 27780 h 86598"/>
                <a:gd name="connsiteX2" fmla="*/ 26058 w 91588"/>
                <a:gd name="connsiteY2" fmla="*/ 1620 h 86598"/>
                <a:gd name="connsiteX3" fmla="*/ 91164 w 91588"/>
                <a:gd name="connsiteY3" fmla="*/ 61558 h 86598"/>
                <a:gd name="connsiteX4" fmla="*/ 82266 w 91588"/>
                <a:gd name="connsiteY4" fmla="*/ 86598 h 865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588" h="86598">
                  <a:moveTo>
                    <a:pt x="82266" y="86598"/>
                  </a:moveTo>
                  <a:cubicBezTo>
                    <a:pt x="38526" y="85106"/>
                    <a:pt x="9329" y="60759"/>
                    <a:pt x="1498" y="27780"/>
                  </a:cubicBezTo>
                  <a:cubicBezTo>
                    <a:pt x="-3617" y="6096"/>
                    <a:pt x="4321" y="-4240"/>
                    <a:pt x="26058" y="1620"/>
                  </a:cubicBezTo>
                  <a:cubicBezTo>
                    <a:pt x="57705" y="10092"/>
                    <a:pt x="80828" y="30390"/>
                    <a:pt x="91164" y="61558"/>
                  </a:cubicBezTo>
                  <a:cubicBezTo>
                    <a:pt x="93614" y="68963"/>
                    <a:pt x="84771" y="80152"/>
                    <a:pt x="82266" y="865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 name="任意多边形: 形状 225"/>
            <p:cNvSpPr/>
            <p:nvPr/>
          </p:nvSpPr>
          <p:spPr>
            <a:xfrm>
              <a:off x="8000307" y="6482338"/>
              <a:ext cx="91304" cy="70822"/>
            </a:xfrm>
            <a:custGeom>
              <a:gdLst>
                <a:gd name="connsiteX0" fmla="*/ 36997 w 91304"/>
                <a:gd name="connsiteY0" fmla="*/ 0 h 70822"/>
                <a:gd name="connsiteX1" fmla="*/ 91181 w 91304"/>
                <a:gd name="connsiteY1" fmla="*/ 45499 h 70822"/>
                <a:gd name="connsiteX2" fmla="*/ 54579 w 91304"/>
                <a:gd name="connsiteY2" fmla="*/ 70699 h 70822"/>
                <a:gd name="connsiteX3" fmla="*/ 22 w 91304"/>
                <a:gd name="connsiteY3" fmla="*/ 24241 h 70822"/>
                <a:gd name="connsiteX4" fmla="*/ 36997 w 91304"/>
                <a:gd name="connsiteY4" fmla="*/ 0 h 708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304" h="70822">
                  <a:moveTo>
                    <a:pt x="36997" y="0"/>
                  </a:moveTo>
                  <a:cubicBezTo>
                    <a:pt x="74931" y="0"/>
                    <a:pt x="89103" y="13586"/>
                    <a:pt x="91181" y="45499"/>
                  </a:cubicBezTo>
                  <a:cubicBezTo>
                    <a:pt x="93152" y="76134"/>
                    <a:pt x="71148" y="70114"/>
                    <a:pt x="54579" y="70699"/>
                  </a:cubicBezTo>
                  <a:cubicBezTo>
                    <a:pt x="25756" y="71765"/>
                    <a:pt x="-883" y="48429"/>
                    <a:pt x="22" y="24241"/>
                  </a:cubicBezTo>
                  <a:cubicBezTo>
                    <a:pt x="1035" y="-3197"/>
                    <a:pt x="21760" y="586"/>
                    <a:pt x="3699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任意多边形: 形状 226"/>
            <p:cNvSpPr/>
            <p:nvPr/>
          </p:nvSpPr>
          <p:spPr>
            <a:xfrm>
              <a:off x="10724946" y="5720632"/>
              <a:ext cx="104477" cy="95522"/>
            </a:xfrm>
            <a:custGeom>
              <a:gdLst>
                <a:gd name="connsiteX0" fmla="*/ 104477 w 104477"/>
                <a:gd name="connsiteY0" fmla="*/ 95523 h 95522"/>
                <a:gd name="connsiteX1" fmla="*/ 0 w 104477"/>
                <a:gd name="connsiteY1" fmla="*/ 1701 h 95522"/>
                <a:gd name="connsiteX2" fmla="*/ 104477 w 104477"/>
                <a:gd name="connsiteY2" fmla="*/ 95523 h 95522"/>
              </a:gdLst>
              <a:cxnLst>
                <a:cxn ang="0">
                  <a:pos x="connsiteX0" y="connsiteY0"/>
                </a:cxn>
                <a:cxn ang="0">
                  <a:pos x="connsiteX1" y="connsiteY1"/>
                </a:cxn>
                <a:cxn ang="0">
                  <a:pos x="connsiteX2" y="connsiteY2"/>
                </a:cxn>
              </a:cxnLst>
              <a:rect l="l" t="t" r="r" b="b"/>
              <a:pathLst>
                <a:path w="104477" h="95522">
                  <a:moveTo>
                    <a:pt x="104477" y="95523"/>
                  </a:moveTo>
                  <a:cubicBezTo>
                    <a:pt x="41556" y="92326"/>
                    <a:pt x="23442" y="45388"/>
                    <a:pt x="0" y="1701"/>
                  </a:cubicBezTo>
                  <a:cubicBezTo>
                    <a:pt x="47151" y="-10074"/>
                    <a:pt x="104371" y="41233"/>
                    <a:pt x="104477" y="955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任意多边形: 形状 227"/>
            <p:cNvSpPr/>
            <p:nvPr/>
          </p:nvSpPr>
          <p:spPr>
            <a:xfrm>
              <a:off x="9785375" y="5105590"/>
              <a:ext cx="87078" cy="85991"/>
            </a:xfrm>
            <a:custGeom>
              <a:gdLst>
                <a:gd name="connsiteX0" fmla="*/ 85584 w 87078"/>
                <a:gd name="connsiteY0" fmla="*/ 85991 h 85991"/>
                <a:gd name="connsiteX1" fmla="*/ 21 w 87078"/>
                <a:gd name="connsiteY1" fmla="*/ 22911 h 85991"/>
                <a:gd name="connsiteX2" fmla="*/ 15738 w 87078"/>
                <a:gd name="connsiteY2" fmla="*/ 268 h 85991"/>
                <a:gd name="connsiteX3" fmla="*/ 85584 w 87078"/>
                <a:gd name="connsiteY3" fmla="*/ 85991 h 85991"/>
              </a:gdLst>
              <a:cxnLst>
                <a:cxn ang="0">
                  <a:pos x="connsiteX0" y="connsiteY0"/>
                </a:cxn>
                <a:cxn ang="0">
                  <a:pos x="connsiteX1" y="connsiteY1"/>
                </a:cxn>
                <a:cxn ang="0">
                  <a:pos x="connsiteX2" y="connsiteY2"/>
                </a:cxn>
                <a:cxn ang="0">
                  <a:pos x="connsiteX3" y="connsiteY3"/>
                </a:cxn>
              </a:cxnLst>
              <a:rect l="l" t="t" r="r" b="b"/>
              <a:pathLst>
                <a:path w="87078" h="85991">
                  <a:moveTo>
                    <a:pt x="85584" y="85991"/>
                  </a:moveTo>
                  <a:cubicBezTo>
                    <a:pt x="36782" y="85618"/>
                    <a:pt x="2844" y="61697"/>
                    <a:pt x="21" y="22911"/>
                  </a:cubicBezTo>
                  <a:cubicBezTo>
                    <a:pt x="-512" y="15452"/>
                    <a:pt x="9398" y="960"/>
                    <a:pt x="15738" y="268"/>
                  </a:cubicBezTo>
                  <a:cubicBezTo>
                    <a:pt x="54737" y="-4155"/>
                    <a:pt x="95441" y="47152"/>
                    <a:pt x="85584" y="859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nvSpPr>
          <p:spPr>
            <a:xfrm>
              <a:off x="7987429" y="5967727"/>
              <a:ext cx="87922" cy="70872"/>
            </a:xfrm>
            <a:custGeom>
              <a:gdLst>
                <a:gd name="connsiteX0" fmla="*/ 48756 w 87922"/>
                <a:gd name="connsiteY0" fmla="*/ 70862 h 70872"/>
                <a:gd name="connsiteX1" fmla="*/ 167 w 87922"/>
                <a:gd name="connsiteY1" fmla="*/ 24937 h 70872"/>
                <a:gd name="connsiteX2" fmla="*/ 30535 w 87922"/>
                <a:gd name="connsiteY2" fmla="*/ 3 h 70872"/>
                <a:gd name="connsiteX3" fmla="*/ 87915 w 87922"/>
                <a:gd name="connsiteY3" fmla="*/ 45715 h 70872"/>
                <a:gd name="connsiteX4" fmla="*/ 48756 w 87922"/>
                <a:gd name="connsiteY4" fmla="*/ 70862 h 708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922" h="70872">
                  <a:moveTo>
                    <a:pt x="48756" y="70862"/>
                  </a:moveTo>
                  <a:cubicBezTo>
                    <a:pt x="17429" y="71341"/>
                    <a:pt x="2618" y="56317"/>
                    <a:pt x="167" y="24937"/>
                  </a:cubicBezTo>
                  <a:cubicBezTo>
                    <a:pt x="-1751" y="429"/>
                    <a:pt x="13114" y="-51"/>
                    <a:pt x="30535" y="3"/>
                  </a:cubicBezTo>
                  <a:cubicBezTo>
                    <a:pt x="65805" y="56"/>
                    <a:pt x="88395" y="17744"/>
                    <a:pt x="87915" y="45715"/>
                  </a:cubicBezTo>
                  <a:cubicBezTo>
                    <a:pt x="87542" y="64895"/>
                    <a:pt x="78965" y="70382"/>
                    <a:pt x="48756" y="708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nvSpPr>
          <p:spPr>
            <a:xfrm>
              <a:off x="9315129" y="4885586"/>
              <a:ext cx="89576" cy="84580"/>
            </a:xfrm>
            <a:custGeom>
              <a:gdLst>
                <a:gd name="connsiteX0" fmla="*/ 68341 w 89576"/>
                <a:gd name="connsiteY0" fmla="*/ 83881 h 84580"/>
                <a:gd name="connsiteX1" fmla="*/ 625 w 89576"/>
                <a:gd name="connsiteY1" fmla="*/ 27033 h 84580"/>
                <a:gd name="connsiteX2" fmla="*/ 25239 w 89576"/>
                <a:gd name="connsiteY2" fmla="*/ 182 h 84580"/>
                <a:gd name="connsiteX3" fmla="*/ 88586 w 89576"/>
                <a:gd name="connsiteY3" fmla="*/ 57348 h 84580"/>
                <a:gd name="connsiteX4" fmla="*/ 68341 w 89576"/>
                <a:gd name="connsiteY4" fmla="*/ 83881 h 845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76" h="84580">
                  <a:moveTo>
                    <a:pt x="68341" y="83881"/>
                  </a:moveTo>
                  <a:cubicBezTo>
                    <a:pt x="32485" y="82975"/>
                    <a:pt x="5526" y="59053"/>
                    <a:pt x="625" y="27033"/>
                  </a:cubicBezTo>
                  <a:cubicBezTo>
                    <a:pt x="-2359" y="7534"/>
                    <a:pt x="5260" y="-1417"/>
                    <a:pt x="25239" y="182"/>
                  </a:cubicBezTo>
                  <a:cubicBezTo>
                    <a:pt x="50972" y="2259"/>
                    <a:pt x="83844" y="31456"/>
                    <a:pt x="88586" y="57348"/>
                  </a:cubicBezTo>
                  <a:cubicBezTo>
                    <a:pt x="91943" y="75729"/>
                    <a:pt x="87148" y="87663"/>
                    <a:pt x="68341" y="838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nvSpPr>
          <p:spPr>
            <a:xfrm>
              <a:off x="7930586" y="6315952"/>
              <a:ext cx="90464" cy="70523"/>
            </a:xfrm>
            <a:custGeom>
              <a:gdLst>
                <a:gd name="connsiteX0" fmla="*/ 41400 w 90464"/>
                <a:gd name="connsiteY0" fmla="*/ 0 h 70523"/>
                <a:gd name="connsiteX1" fmla="*/ 90361 w 90464"/>
                <a:gd name="connsiteY1" fmla="*/ 45073 h 70523"/>
                <a:gd name="connsiteX2" fmla="*/ 53813 w 90464"/>
                <a:gd name="connsiteY2" fmla="*/ 70433 h 70523"/>
                <a:gd name="connsiteX3" fmla="*/ 3 w 90464"/>
                <a:gd name="connsiteY3" fmla="*/ 26532 h 70523"/>
                <a:gd name="connsiteX4" fmla="*/ 41400 w 90464"/>
                <a:gd name="connsiteY4" fmla="*/ 0 h 705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464" h="70523">
                  <a:moveTo>
                    <a:pt x="41400" y="0"/>
                  </a:moveTo>
                  <a:cubicBezTo>
                    <a:pt x="74378" y="213"/>
                    <a:pt x="88603" y="14278"/>
                    <a:pt x="90361" y="45073"/>
                  </a:cubicBezTo>
                  <a:cubicBezTo>
                    <a:pt x="92120" y="75121"/>
                    <a:pt x="71075" y="70007"/>
                    <a:pt x="53813" y="70433"/>
                  </a:cubicBezTo>
                  <a:cubicBezTo>
                    <a:pt x="27760" y="71072"/>
                    <a:pt x="-317" y="48749"/>
                    <a:pt x="3" y="26532"/>
                  </a:cubicBezTo>
                  <a:cubicBezTo>
                    <a:pt x="322" y="-1865"/>
                    <a:pt x="22060" y="320"/>
                    <a:pt x="4140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任意多边形: 形状 231"/>
            <p:cNvSpPr/>
            <p:nvPr/>
          </p:nvSpPr>
          <p:spPr>
            <a:xfrm>
              <a:off x="8429014" y="5285055"/>
              <a:ext cx="88975" cy="77014"/>
            </a:xfrm>
            <a:custGeom>
              <a:gdLst>
                <a:gd name="connsiteX0" fmla="*/ 67436 w 88975"/>
                <a:gd name="connsiteY0" fmla="*/ 77015 h 77014"/>
                <a:gd name="connsiteX1" fmla="*/ 147 w 88975"/>
                <a:gd name="connsiteY1" fmla="*/ 21819 h 77014"/>
                <a:gd name="connsiteX2" fmla="*/ 35576 w 88975"/>
                <a:gd name="connsiteY2" fmla="*/ 455 h 77014"/>
                <a:gd name="connsiteX3" fmla="*/ 88108 w 88975"/>
                <a:gd name="connsiteY3" fmla="*/ 56716 h 77014"/>
                <a:gd name="connsiteX4" fmla="*/ 67436 w 88975"/>
                <a:gd name="connsiteY4" fmla="*/ 77015 h 77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975" h="77014">
                  <a:moveTo>
                    <a:pt x="67436" y="77015"/>
                  </a:moveTo>
                  <a:cubicBezTo>
                    <a:pt x="22523" y="74351"/>
                    <a:pt x="-2145" y="50216"/>
                    <a:pt x="147" y="21819"/>
                  </a:cubicBezTo>
                  <a:cubicBezTo>
                    <a:pt x="2064" y="-1783"/>
                    <a:pt x="19220" y="-611"/>
                    <a:pt x="35576" y="455"/>
                  </a:cubicBezTo>
                  <a:cubicBezTo>
                    <a:pt x="67969" y="2586"/>
                    <a:pt x="94128" y="28692"/>
                    <a:pt x="88108" y="56716"/>
                  </a:cubicBezTo>
                  <a:cubicBezTo>
                    <a:pt x="85977" y="66732"/>
                    <a:pt x="70739" y="73978"/>
                    <a:pt x="67436" y="770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 name="任意多边形: 形状 232"/>
            <p:cNvSpPr/>
            <p:nvPr/>
          </p:nvSpPr>
          <p:spPr>
            <a:xfrm>
              <a:off x="9513904" y="5058796"/>
              <a:ext cx="89594" cy="82147"/>
            </a:xfrm>
            <a:custGeom>
              <a:gdLst>
                <a:gd name="connsiteX0" fmla="*/ 89335 w 89594"/>
                <a:gd name="connsiteY0" fmla="*/ 81639 h 82147"/>
                <a:gd name="connsiteX1" fmla="*/ 1534 w 89594"/>
                <a:gd name="connsiteY1" fmla="*/ 28575 h 82147"/>
                <a:gd name="connsiteX2" fmla="*/ 25402 w 89594"/>
                <a:gd name="connsiteY2" fmla="*/ 284 h 82147"/>
                <a:gd name="connsiteX3" fmla="*/ 89335 w 89594"/>
                <a:gd name="connsiteY3" fmla="*/ 81639 h 82147"/>
              </a:gdLst>
              <a:cxnLst>
                <a:cxn ang="0">
                  <a:pos x="connsiteX0" y="connsiteY0"/>
                </a:cxn>
                <a:cxn ang="0">
                  <a:pos x="connsiteX1" y="connsiteY1"/>
                </a:cxn>
                <a:cxn ang="0">
                  <a:pos x="connsiteX2" y="connsiteY2"/>
                </a:cxn>
                <a:cxn ang="0">
                  <a:pos x="connsiteX3" y="connsiteY3"/>
                </a:cxn>
              </a:cxnLst>
              <a:rect l="l" t="t" r="r" b="b"/>
              <a:pathLst>
                <a:path w="89594" h="82147">
                  <a:moveTo>
                    <a:pt x="89335" y="81639"/>
                  </a:moveTo>
                  <a:cubicBezTo>
                    <a:pt x="44795" y="85795"/>
                    <a:pt x="9898" y="64164"/>
                    <a:pt x="1534" y="28575"/>
                  </a:cubicBezTo>
                  <a:cubicBezTo>
                    <a:pt x="-3155" y="8596"/>
                    <a:pt x="2386" y="-1900"/>
                    <a:pt x="25402" y="284"/>
                  </a:cubicBezTo>
                  <a:cubicBezTo>
                    <a:pt x="63975" y="3960"/>
                    <a:pt x="92638" y="38804"/>
                    <a:pt x="89335" y="8163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nvSpPr>
          <p:spPr>
            <a:xfrm>
              <a:off x="8212436" y="5617696"/>
              <a:ext cx="90290" cy="73241"/>
            </a:xfrm>
            <a:custGeom>
              <a:gdLst>
                <a:gd name="connsiteX0" fmla="*/ 21675 w 90290"/>
                <a:gd name="connsiteY0" fmla="*/ 0 h 73241"/>
                <a:gd name="connsiteX1" fmla="*/ 90243 w 90290"/>
                <a:gd name="connsiteY1" fmla="*/ 52478 h 73241"/>
                <a:gd name="connsiteX2" fmla="*/ 54920 w 90290"/>
                <a:gd name="connsiteY2" fmla="*/ 72617 h 73241"/>
                <a:gd name="connsiteX3" fmla="*/ 524 w 90290"/>
                <a:gd name="connsiteY3" fmla="*/ 21950 h 73241"/>
                <a:gd name="connsiteX4" fmla="*/ 21675 w 90290"/>
                <a:gd name="connsiteY4" fmla="*/ 0 h 732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290" h="73241">
                  <a:moveTo>
                    <a:pt x="21675" y="0"/>
                  </a:moveTo>
                  <a:cubicBezTo>
                    <a:pt x="68879" y="1279"/>
                    <a:pt x="91469" y="22643"/>
                    <a:pt x="90243" y="52478"/>
                  </a:cubicBezTo>
                  <a:cubicBezTo>
                    <a:pt x="89124" y="78531"/>
                    <a:pt x="69625" y="72724"/>
                    <a:pt x="54920" y="72617"/>
                  </a:cubicBezTo>
                  <a:cubicBezTo>
                    <a:pt x="24658" y="72404"/>
                    <a:pt x="-4271" y="46991"/>
                    <a:pt x="524" y="21950"/>
                  </a:cubicBezTo>
                  <a:cubicBezTo>
                    <a:pt x="2548" y="11295"/>
                    <a:pt x="18372" y="3250"/>
                    <a:pt x="2167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 name="任意多边形: 形状 234"/>
            <p:cNvSpPr/>
            <p:nvPr/>
          </p:nvSpPr>
          <p:spPr>
            <a:xfrm>
              <a:off x="10425490" y="5512964"/>
              <a:ext cx="93132" cy="91481"/>
            </a:xfrm>
            <a:custGeom>
              <a:gdLst>
                <a:gd name="connsiteX0" fmla="*/ 93058 w 93132"/>
                <a:gd name="connsiteY0" fmla="*/ 90986 h 91481"/>
                <a:gd name="connsiteX1" fmla="*/ 462 w 93132"/>
                <a:gd name="connsiteY1" fmla="*/ 41 h 91481"/>
                <a:gd name="connsiteX2" fmla="*/ 93058 w 93132"/>
                <a:gd name="connsiteY2" fmla="*/ 90986 h 91481"/>
              </a:gdLst>
              <a:cxnLst>
                <a:cxn ang="0">
                  <a:pos x="connsiteX0" y="connsiteY0"/>
                </a:cxn>
                <a:cxn ang="0">
                  <a:pos x="connsiteX1" y="connsiteY1"/>
                </a:cxn>
                <a:cxn ang="0">
                  <a:pos x="connsiteX2" y="connsiteY2"/>
                </a:cxn>
              </a:cxnLst>
              <a:rect l="l" t="t" r="r" b="b"/>
              <a:pathLst>
                <a:path w="93132" h="91481">
                  <a:moveTo>
                    <a:pt x="93058" y="90986"/>
                  </a:moveTo>
                  <a:cubicBezTo>
                    <a:pt x="44629" y="96953"/>
                    <a:pt x="-5346" y="47938"/>
                    <a:pt x="462" y="41"/>
                  </a:cubicBezTo>
                  <a:cubicBezTo>
                    <a:pt x="49104" y="-1557"/>
                    <a:pt x="95243" y="43782"/>
                    <a:pt x="93058" y="909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 name="任意多边形: 形状 235"/>
            <p:cNvSpPr/>
            <p:nvPr/>
          </p:nvSpPr>
          <p:spPr>
            <a:xfrm>
              <a:off x="8790244" y="4978594"/>
              <a:ext cx="83195" cy="81394"/>
            </a:xfrm>
            <a:custGeom>
              <a:gdLst>
                <a:gd name="connsiteX0" fmla="*/ 83145 w 83195"/>
                <a:gd name="connsiteY0" fmla="*/ 77289 h 81394"/>
                <a:gd name="connsiteX1" fmla="*/ 1524 w 83195"/>
                <a:gd name="connsiteY1" fmla="*/ 33655 h 81394"/>
                <a:gd name="connsiteX2" fmla="*/ 32212 w 83195"/>
                <a:gd name="connsiteY2" fmla="*/ 516 h 81394"/>
                <a:gd name="connsiteX3" fmla="*/ 83145 w 83195"/>
                <a:gd name="connsiteY3" fmla="*/ 77289 h 81394"/>
              </a:gdLst>
              <a:cxnLst>
                <a:cxn ang="0">
                  <a:pos x="connsiteX0" y="connsiteY0"/>
                </a:cxn>
                <a:cxn ang="0">
                  <a:pos x="connsiteX1" y="connsiteY1"/>
                </a:cxn>
                <a:cxn ang="0">
                  <a:pos x="connsiteX2" y="connsiteY2"/>
                </a:cxn>
                <a:cxn ang="0">
                  <a:pos x="connsiteX3" y="connsiteY3"/>
                </a:cxn>
              </a:cxnLst>
              <a:rect l="l" t="t" r="r" b="b"/>
              <a:pathLst>
                <a:path w="83195" h="81394">
                  <a:moveTo>
                    <a:pt x="83145" y="77289"/>
                  </a:moveTo>
                  <a:cubicBezTo>
                    <a:pt x="34556" y="88744"/>
                    <a:pt x="12340" y="76863"/>
                    <a:pt x="1524" y="33655"/>
                  </a:cubicBezTo>
                  <a:cubicBezTo>
                    <a:pt x="-4443" y="9946"/>
                    <a:pt x="7385" y="-2787"/>
                    <a:pt x="32212" y="516"/>
                  </a:cubicBezTo>
                  <a:cubicBezTo>
                    <a:pt x="63060" y="4618"/>
                    <a:pt x="84371" y="36798"/>
                    <a:pt x="83145" y="772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任意多边形: 形状 236"/>
            <p:cNvSpPr/>
            <p:nvPr/>
          </p:nvSpPr>
          <p:spPr>
            <a:xfrm>
              <a:off x="11487189" y="6497225"/>
              <a:ext cx="106661" cy="87794"/>
            </a:xfrm>
            <a:custGeom>
              <a:gdLst>
                <a:gd name="connsiteX0" fmla="*/ 106662 w 106661"/>
                <a:gd name="connsiteY0" fmla="*/ 87566 h 87794"/>
                <a:gd name="connsiteX1" fmla="*/ 0 w 106661"/>
                <a:gd name="connsiteY1" fmla="*/ 457 h 87794"/>
                <a:gd name="connsiteX2" fmla="*/ 106662 w 106661"/>
                <a:gd name="connsiteY2" fmla="*/ 87566 h 87794"/>
              </a:gdLst>
              <a:cxnLst>
                <a:cxn ang="0">
                  <a:pos x="connsiteX0" y="connsiteY0"/>
                </a:cxn>
                <a:cxn ang="0">
                  <a:pos x="connsiteX1" y="connsiteY1"/>
                </a:cxn>
                <a:cxn ang="0">
                  <a:pos x="connsiteX2" y="connsiteY2"/>
                </a:cxn>
              </a:cxnLst>
              <a:rect l="l" t="t" r="r" b="b"/>
              <a:pathLst>
                <a:path w="106661" h="87794">
                  <a:moveTo>
                    <a:pt x="106662" y="87566"/>
                  </a:moveTo>
                  <a:cubicBezTo>
                    <a:pt x="53970" y="90763"/>
                    <a:pt x="16783" y="60394"/>
                    <a:pt x="0" y="457"/>
                  </a:cubicBezTo>
                  <a:cubicBezTo>
                    <a:pt x="51839" y="-4231"/>
                    <a:pt x="90413" y="27309"/>
                    <a:pt x="106662" y="875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任意多边形: 形状 237"/>
            <p:cNvSpPr/>
            <p:nvPr/>
          </p:nvSpPr>
          <p:spPr>
            <a:xfrm>
              <a:off x="8153341" y="5453855"/>
              <a:ext cx="86669" cy="74387"/>
            </a:xfrm>
            <a:custGeom>
              <a:gdLst>
                <a:gd name="connsiteX0" fmla="*/ 65640 w 86669"/>
                <a:gd name="connsiteY0" fmla="*/ 74388 h 74387"/>
                <a:gd name="connsiteX1" fmla="*/ 2 w 86669"/>
                <a:gd name="connsiteY1" fmla="*/ 23561 h 74387"/>
                <a:gd name="connsiteX2" fmla="*/ 29571 w 86669"/>
                <a:gd name="connsiteY2" fmla="*/ 66 h 74387"/>
                <a:gd name="connsiteX3" fmla="*/ 86045 w 86669"/>
                <a:gd name="connsiteY3" fmla="*/ 50413 h 74387"/>
                <a:gd name="connsiteX4" fmla="*/ 65640 w 86669"/>
                <a:gd name="connsiteY4" fmla="*/ 74388 h 74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669" h="74387">
                  <a:moveTo>
                    <a:pt x="65640" y="74388"/>
                  </a:moveTo>
                  <a:cubicBezTo>
                    <a:pt x="19768" y="73269"/>
                    <a:pt x="-211" y="53823"/>
                    <a:pt x="2" y="23561"/>
                  </a:cubicBezTo>
                  <a:cubicBezTo>
                    <a:pt x="162" y="2463"/>
                    <a:pt x="12575" y="-520"/>
                    <a:pt x="29571" y="66"/>
                  </a:cubicBezTo>
                  <a:cubicBezTo>
                    <a:pt x="65373" y="1291"/>
                    <a:pt x="91053" y="21909"/>
                    <a:pt x="86045" y="50413"/>
                  </a:cubicBezTo>
                  <a:cubicBezTo>
                    <a:pt x="84074" y="61495"/>
                    <a:pt x="69316" y="70339"/>
                    <a:pt x="65640" y="743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任意多边形: 形状 238"/>
            <p:cNvSpPr/>
            <p:nvPr/>
          </p:nvSpPr>
          <p:spPr>
            <a:xfrm>
              <a:off x="10919303" y="5893491"/>
              <a:ext cx="107407" cy="91288"/>
            </a:xfrm>
            <a:custGeom>
              <a:gdLst>
                <a:gd name="connsiteX0" fmla="*/ 107408 w 107407"/>
                <a:gd name="connsiteY0" fmla="*/ 90755 h 91288"/>
                <a:gd name="connsiteX1" fmla="*/ 0 w 107407"/>
                <a:gd name="connsiteY1" fmla="*/ 23 h 91288"/>
                <a:gd name="connsiteX2" fmla="*/ 107408 w 107407"/>
                <a:gd name="connsiteY2" fmla="*/ 90755 h 91288"/>
              </a:gdLst>
              <a:cxnLst>
                <a:cxn ang="0">
                  <a:pos x="connsiteX0" y="connsiteY0"/>
                </a:cxn>
                <a:cxn ang="0">
                  <a:pos x="connsiteX1" y="connsiteY1"/>
                </a:cxn>
                <a:cxn ang="0">
                  <a:pos x="connsiteX2" y="connsiteY2"/>
                </a:cxn>
              </a:cxnLst>
              <a:rect l="l" t="t" r="r" b="b"/>
              <a:pathLst>
                <a:path w="107407" h="91288">
                  <a:moveTo>
                    <a:pt x="107408" y="90755"/>
                  </a:moveTo>
                  <a:cubicBezTo>
                    <a:pt x="55622" y="95123"/>
                    <a:pt x="30422" y="73386"/>
                    <a:pt x="0" y="23"/>
                  </a:cubicBezTo>
                  <a:cubicBezTo>
                    <a:pt x="51466" y="-1096"/>
                    <a:pt x="100535" y="39395"/>
                    <a:pt x="107408" y="907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nvSpPr>
          <p:spPr>
            <a:xfrm>
              <a:off x="8940931" y="4993787"/>
              <a:ext cx="85684" cy="77517"/>
            </a:xfrm>
            <a:custGeom>
              <a:gdLst>
                <a:gd name="connsiteX0" fmla="*/ 85685 w 85684"/>
                <a:gd name="connsiteY0" fmla="*/ 73338 h 77517"/>
                <a:gd name="connsiteX1" fmla="*/ 654 w 85684"/>
                <a:gd name="connsiteY1" fmla="*/ 24855 h 77517"/>
                <a:gd name="connsiteX2" fmla="*/ 20100 w 85684"/>
                <a:gd name="connsiteY2" fmla="*/ 241 h 77517"/>
                <a:gd name="connsiteX3" fmla="*/ 85685 w 85684"/>
                <a:gd name="connsiteY3" fmla="*/ 73338 h 77517"/>
              </a:gdLst>
              <a:cxnLst>
                <a:cxn ang="0">
                  <a:pos x="connsiteX0" y="connsiteY0"/>
                </a:cxn>
                <a:cxn ang="0">
                  <a:pos x="connsiteX1" y="connsiteY1"/>
                </a:cxn>
                <a:cxn ang="0">
                  <a:pos x="connsiteX2" y="connsiteY2"/>
                </a:cxn>
                <a:cxn ang="0">
                  <a:pos x="connsiteX3" y="connsiteY3"/>
                </a:cxn>
              </a:cxnLst>
              <a:rect l="l" t="t" r="r" b="b"/>
              <a:pathLst>
                <a:path w="85684" h="77517">
                  <a:moveTo>
                    <a:pt x="85685" y="73338"/>
                  </a:moveTo>
                  <a:cubicBezTo>
                    <a:pt x="30649" y="85379"/>
                    <a:pt x="8219" y="72059"/>
                    <a:pt x="654" y="24855"/>
                  </a:cubicBezTo>
                  <a:cubicBezTo>
                    <a:pt x="-1904" y="8925"/>
                    <a:pt x="2732" y="1360"/>
                    <a:pt x="20100" y="241"/>
                  </a:cubicBezTo>
                  <a:cubicBezTo>
                    <a:pt x="62136" y="-2370"/>
                    <a:pt x="79505" y="15851"/>
                    <a:pt x="85685" y="733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nvSpPr>
          <p:spPr>
            <a:xfrm>
              <a:off x="8101796" y="5793525"/>
              <a:ext cx="86789" cy="66346"/>
            </a:xfrm>
            <a:custGeom>
              <a:gdLst>
                <a:gd name="connsiteX0" fmla="*/ 2744 w 86789"/>
                <a:gd name="connsiteY0" fmla="*/ 1158 h 66346"/>
                <a:gd name="connsiteX1" fmla="*/ 84951 w 86789"/>
                <a:gd name="connsiteY1" fmla="*/ 29182 h 66346"/>
                <a:gd name="connsiteX2" fmla="*/ 83726 w 86789"/>
                <a:gd name="connsiteY2" fmla="*/ 63547 h 66346"/>
                <a:gd name="connsiteX3" fmla="*/ 26612 w 86789"/>
                <a:gd name="connsiteY3" fmla="*/ 62481 h 66346"/>
                <a:gd name="connsiteX4" fmla="*/ 2744 w 86789"/>
                <a:gd name="connsiteY4" fmla="*/ 1158 h 663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789" h="66346">
                  <a:moveTo>
                    <a:pt x="2744" y="1158"/>
                  </a:moveTo>
                  <a:cubicBezTo>
                    <a:pt x="35350" y="2224"/>
                    <a:pt x="70140" y="-10616"/>
                    <a:pt x="84951" y="29182"/>
                  </a:cubicBezTo>
                  <a:cubicBezTo>
                    <a:pt x="88840" y="39625"/>
                    <a:pt x="85644" y="63334"/>
                    <a:pt x="83726" y="63547"/>
                  </a:cubicBezTo>
                  <a:cubicBezTo>
                    <a:pt x="64759" y="65678"/>
                    <a:pt x="43501" y="69087"/>
                    <a:pt x="26612" y="62481"/>
                  </a:cubicBezTo>
                  <a:cubicBezTo>
                    <a:pt x="2318" y="52998"/>
                    <a:pt x="-4502" y="30088"/>
                    <a:pt x="2744" y="11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 name="任意多边形: 形状 241"/>
            <p:cNvSpPr/>
            <p:nvPr/>
          </p:nvSpPr>
          <p:spPr>
            <a:xfrm>
              <a:off x="10041448" y="5166869"/>
              <a:ext cx="87920" cy="82952"/>
            </a:xfrm>
            <a:custGeom>
              <a:gdLst>
                <a:gd name="connsiteX0" fmla="*/ 87215 w 87920"/>
                <a:gd name="connsiteY0" fmla="*/ 82252 h 82952"/>
                <a:gd name="connsiteX1" fmla="*/ 0 w 87920"/>
                <a:gd name="connsiteY1" fmla="*/ 1963 h 82952"/>
                <a:gd name="connsiteX2" fmla="*/ 87215 w 87920"/>
                <a:gd name="connsiteY2" fmla="*/ 82252 h 82952"/>
              </a:gdLst>
              <a:cxnLst>
                <a:cxn ang="0">
                  <a:pos x="connsiteX0" y="connsiteY0"/>
                </a:cxn>
                <a:cxn ang="0">
                  <a:pos x="connsiteX1" y="connsiteY1"/>
                </a:cxn>
                <a:cxn ang="0">
                  <a:pos x="connsiteX2" y="connsiteY2"/>
                </a:cxn>
              </a:cxnLst>
              <a:rect l="l" t="t" r="r" b="b"/>
              <a:pathLst>
                <a:path w="87920" h="82952">
                  <a:moveTo>
                    <a:pt x="87215" y="82252"/>
                  </a:moveTo>
                  <a:cubicBezTo>
                    <a:pt x="40172" y="88433"/>
                    <a:pt x="1705" y="53056"/>
                    <a:pt x="0" y="1963"/>
                  </a:cubicBezTo>
                  <a:cubicBezTo>
                    <a:pt x="48962" y="-9652"/>
                    <a:pt x="94142" y="31958"/>
                    <a:pt x="87215" y="822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 name="任意多边形: 形状 242"/>
            <p:cNvSpPr/>
            <p:nvPr/>
          </p:nvSpPr>
          <p:spPr>
            <a:xfrm>
              <a:off x="9235304" y="5028063"/>
              <a:ext cx="91566" cy="77210"/>
            </a:xfrm>
            <a:custGeom>
              <a:gdLst>
                <a:gd name="connsiteX0" fmla="*/ 0 w 91566"/>
                <a:gd name="connsiteY0" fmla="*/ 3153 h 77210"/>
                <a:gd name="connsiteX1" fmla="*/ 89453 w 91566"/>
                <a:gd name="connsiteY1" fmla="*/ 48918 h 77210"/>
                <a:gd name="connsiteX2" fmla="*/ 68835 w 91566"/>
                <a:gd name="connsiteY2" fmla="*/ 77209 h 77210"/>
                <a:gd name="connsiteX3" fmla="*/ 0 w 91566"/>
                <a:gd name="connsiteY3" fmla="*/ 3153 h 77210"/>
              </a:gdLst>
              <a:cxnLst>
                <a:cxn ang="0">
                  <a:pos x="connsiteX0" y="connsiteY0"/>
                </a:cxn>
                <a:cxn ang="0">
                  <a:pos x="connsiteX1" y="connsiteY1"/>
                </a:cxn>
                <a:cxn ang="0">
                  <a:pos x="connsiteX2" y="connsiteY2"/>
                </a:cxn>
                <a:cxn ang="0">
                  <a:pos x="connsiteX3" y="connsiteY3"/>
                </a:cxn>
              </a:cxnLst>
              <a:rect l="l" t="t" r="r" b="b"/>
              <a:pathLst>
                <a:path w="91566" h="77210">
                  <a:moveTo>
                    <a:pt x="0" y="3153"/>
                  </a:moveTo>
                  <a:cubicBezTo>
                    <a:pt x="42835" y="-7929"/>
                    <a:pt x="78371" y="10878"/>
                    <a:pt x="89453" y="48918"/>
                  </a:cubicBezTo>
                  <a:cubicBezTo>
                    <a:pt x="94834" y="67353"/>
                    <a:pt x="90625" y="77369"/>
                    <a:pt x="68835" y="77209"/>
                  </a:cubicBezTo>
                  <a:cubicBezTo>
                    <a:pt x="28504" y="76836"/>
                    <a:pt x="6020" y="53980"/>
                    <a:pt x="0" y="31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 name="任意多边形: 形状 243"/>
            <p:cNvSpPr/>
            <p:nvPr/>
          </p:nvSpPr>
          <p:spPr>
            <a:xfrm>
              <a:off x="11397043" y="6363252"/>
              <a:ext cx="105649" cy="95423"/>
            </a:xfrm>
            <a:custGeom>
              <a:gdLst>
                <a:gd name="connsiteX0" fmla="*/ 105649 w 105649"/>
                <a:gd name="connsiteY0" fmla="*/ 95324 h 95423"/>
                <a:gd name="connsiteX1" fmla="*/ 0 w 105649"/>
                <a:gd name="connsiteY1" fmla="*/ 10 h 95423"/>
                <a:gd name="connsiteX2" fmla="*/ 105649 w 105649"/>
                <a:gd name="connsiteY2" fmla="*/ 95324 h 95423"/>
              </a:gdLst>
              <a:cxnLst>
                <a:cxn ang="0">
                  <a:pos x="connsiteX0" y="connsiteY0"/>
                </a:cxn>
                <a:cxn ang="0">
                  <a:pos x="connsiteX1" y="connsiteY1"/>
                </a:cxn>
                <a:cxn ang="0">
                  <a:pos x="connsiteX2" y="connsiteY2"/>
                </a:cxn>
              </a:cxnLst>
              <a:rect l="l" t="t" r="r" b="b"/>
              <a:pathLst>
                <a:path w="105649" h="95423">
                  <a:moveTo>
                    <a:pt x="105649" y="95324"/>
                  </a:moveTo>
                  <a:cubicBezTo>
                    <a:pt x="58552" y="97721"/>
                    <a:pt x="13053" y="56644"/>
                    <a:pt x="0" y="10"/>
                  </a:cubicBezTo>
                  <a:cubicBezTo>
                    <a:pt x="46671" y="-789"/>
                    <a:pt x="97178" y="44817"/>
                    <a:pt x="105649" y="953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 name="任意多边形: 形状 244"/>
            <p:cNvSpPr/>
            <p:nvPr/>
          </p:nvSpPr>
          <p:spPr>
            <a:xfrm>
              <a:off x="7744111" y="6337333"/>
              <a:ext cx="87658" cy="74944"/>
            </a:xfrm>
            <a:custGeom>
              <a:gdLst>
                <a:gd name="connsiteX0" fmla="*/ 57067 w 87658"/>
                <a:gd name="connsiteY0" fmla="*/ 74945 h 74944"/>
                <a:gd name="connsiteX1" fmla="*/ 6 w 87658"/>
                <a:gd name="connsiteY1" fmla="*/ 26569 h 74944"/>
                <a:gd name="connsiteX2" fmla="*/ 45505 w 87658"/>
                <a:gd name="connsiteY2" fmla="*/ 356 h 74944"/>
                <a:gd name="connsiteX3" fmla="*/ 86955 w 87658"/>
                <a:gd name="connsiteY3" fmla="*/ 46121 h 74944"/>
                <a:gd name="connsiteX4" fmla="*/ 57067 w 87658"/>
                <a:gd name="connsiteY4" fmla="*/ 74945 h 749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58" h="74944">
                  <a:moveTo>
                    <a:pt x="57067" y="74945"/>
                  </a:moveTo>
                  <a:cubicBezTo>
                    <a:pt x="15990" y="68232"/>
                    <a:pt x="-367" y="55019"/>
                    <a:pt x="6" y="26569"/>
                  </a:cubicBezTo>
                  <a:cubicBezTo>
                    <a:pt x="433" y="-6623"/>
                    <a:pt x="28776" y="3180"/>
                    <a:pt x="45505" y="356"/>
                  </a:cubicBezTo>
                  <a:cubicBezTo>
                    <a:pt x="67829" y="-3373"/>
                    <a:pt x="92123" y="22892"/>
                    <a:pt x="86955" y="46121"/>
                  </a:cubicBezTo>
                  <a:cubicBezTo>
                    <a:pt x="84451" y="57363"/>
                    <a:pt x="67509" y="65408"/>
                    <a:pt x="57067" y="749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nvSpPr>
          <p:spPr>
            <a:xfrm>
              <a:off x="8264321" y="5286521"/>
              <a:ext cx="83285" cy="74859"/>
            </a:xfrm>
            <a:custGeom>
              <a:gdLst>
                <a:gd name="connsiteX0" fmla="*/ 68035 w 83285"/>
                <a:gd name="connsiteY0" fmla="*/ 74856 h 74859"/>
                <a:gd name="connsiteX1" fmla="*/ 106 w 83285"/>
                <a:gd name="connsiteY1" fmla="*/ 26160 h 74859"/>
                <a:gd name="connsiteX2" fmla="*/ 31007 w 83285"/>
                <a:gd name="connsiteY2" fmla="*/ 1 h 74859"/>
                <a:gd name="connsiteX3" fmla="*/ 83059 w 83285"/>
                <a:gd name="connsiteY3" fmla="*/ 51627 h 74859"/>
                <a:gd name="connsiteX4" fmla="*/ 68035 w 83285"/>
                <a:gd name="connsiteY4" fmla="*/ 74856 h 748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285" h="74859">
                  <a:moveTo>
                    <a:pt x="68035" y="74856"/>
                  </a:moveTo>
                  <a:cubicBezTo>
                    <a:pt x="27597" y="75175"/>
                    <a:pt x="1811" y="53118"/>
                    <a:pt x="106" y="26160"/>
                  </a:cubicBezTo>
                  <a:cubicBezTo>
                    <a:pt x="-1386" y="2878"/>
                    <a:pt x="13105" y="-53"/>
                    <a:pt x="31007" y="1"/>
                  </a:cubicBezTo>
                  <a:cubicBezTo>
                    <a:pt x="62920" y="54"/>
                    <a:pt x="85829" y="20992"/>
                    <a:pt x="83059" y="51627"/>
                  </a:cubicBezTo>
                  <a:cubicBezTo>
                    <a:pt x="82207" y="61376"/>
                    <a:pt x="71231" y="70221"/>
                    <a:pt x="68035" y="748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nvSpPr>
          <p:spPr>
            <a:xfrm>
              <a:off x="10540925" y="5543054"/>
              <a:ext cx="93875" cy="90039"/>
            </a:xfrm>
            <a:custGeom>
              <a:gdLst>
                <a:gd name="connsiteX0" fmla="*/ 0 w 93875"/>
                <a:gd name="connsiteY0" fmla="*/ 0 h 90039"/>
                <a:gd name="connsiteX1" fmla="*/ 93875 w 93875"/>
                <a:gd name="connsiteY1" fmla="*/ 90039 h 90039"/>
                <a:gd name="connsiteX2" fmla="*/ 0 w 93875"/>
                <a:gd name="connsiteY2" fmla="*/ 0 h 90039"/>
              </a:gdLst>
              <a:cxnLst>
                <a:cxn ang="0">
                  <a:pos x="connsiteX0" y="connsiteY0"/>
                </a:cxn>
                <a:cxn ang="0">
                  <a:pos x="connsiteX1" y="connsiteY1"/>
                </a:cxn>
                <a:cxn ang="0">
                  <a:pos x="connsiteX2" y="connsiteY2"/>
                </a:cxn>
              </a:cxnLst>
              <a:rect l="l" t="t" r="r" b="b"/>
              <a:pathLst>
                <a:path w="93875" h="90039">
                  <a:moveTo>
                    <a:pt x="0" y="0"/>
                  </a:moveTo>
                  <a:cubicBezTo>
                    <a:pt x="50720" y="106"/>
                    <a:pt x="88175" y="36921"/>
                    <a:pt x="93875" y="90039"/>
                  </a:cubicBezTo>
                  <a:cubicBezTo>
                    <a:pt x="36495" y="88814"/>
                    <a:pt x="1332" y="5583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 name="任意多边形: 形状 247"/>
            <p:cNvSpPr/>
            <p:nvPr/>
          </p:nvSpPr>
          <p:spPr>
            <a:xfrm>
              <a:off x="9910204" y="5131891"/>
              <a:ext cx="93896" cy="89435"/>
            </a:xfrm>
            <a:custGeom>
              <a:gdLst>
                <a:gd name="connsiteX0" fmla="*/ 93896 w 93896"/>
                <a:gd name="connsiteY0" fmla="*/ 80948 h 89435"/>
                <a:gd name="connsiteX1" fmla="*/ 72798 w 93896"/>
                <a:gd name="connsiteY1" fmla="*/ 89153 h 89435"/>
                <a:gd name="connsiteX2" fmla="*/ 2472 w 93896"/>
                <a:gd name="connsiteY2" fmla="*/ 24208 h 89435"/>
                <a:gd name="connsiteX3" fmla="*/ 20267 w 93896"/>
                <a:gd name="connsiteY3" fmla="*/ 20 h 89435"/>
                <a:gd name="connsiteX4" fmla="*/ 93896 w 93896"/>
                <a:gd name="connsiteY4" fmla="*/ 80948 h 89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896" h="89435">
                  <a:moveTo>
                    <a:pt x="93896" y="80948"/>
                  </a:moveTo>
                  <a:cubicBezTo>
                    <a:pt x="88728" y="83133"/>
                    <a:pt x="79351" y="91018"/>
                    <a:pt x="72798" y="89153"/>
                  </a:cubicBezTo>
                  <a:cubicBezTo>
                    <a:pt x="39020" y="79510"/>
                    <a:pt x="15738" y="56601"/>
                    <a:pt x="2472" y="24208"/>
                  </a:cubicBezTo>
                  <a:cubicBezTo>
                    <a:pt x="-4241" y="7851"/>
                    <a:pt x="3058" y="-460"/>
                    <a:pt x="20267" y="20"/>
                  </a:cubicBezTo>
                  <a:cubicBezTo>
                    <a:pt x="50209" y="925"/>
                    <a:pt x="92298" y="42375"/>
                    <a:pt x="93896" y="809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 name="任意多边形: 形状 248"/>
            <p:cNvSpPr/>
            <p:nvPr/>
          </p:nvSpPr>
          <p:spPr>
            <a:xfrm>
              <a:off x="7923827" y="5801907"/>
              <a:ext cx="83977" cy="70511"/>
            </a:xfrm>
            <a:custGeom>
              <a:gdLst>
                <a:gd name="connsiteX0" fmla="*/ 38462 w 83977"/>
                <a:gd name="connsiteY0" fmla="*/ 22 h 70511"/>
                <a:gd name="connsiteX1" fmla="*/ 83748 w 83977"/>
                <a:gd name="connsiteY1" fmla="*/ 46107 h 70511"/>
                <a:gd name="connsiteX2" fmla="*/ 49384 w 83977"/>
                <a:gd name="connsiteY2" fmla="*/ 70349 h 70511"/>
                <a:gd name="connsiteX3" fmla="*/ 49 w 83977"/>
                <a:gd name="connsiteY3" fmla="*/ 24850 h 70511"/>
                <a:gd name="connsiteX4" fmla="*/ 38462 w 83977"/>
                <a:gd name="connsiteY4" fmla="*/ 22 h 705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977" h="70511">
                  <a:moveTo>
                    <a:pt x="38462" y="22"/>
                  </a:moveTo>
                  <a:cubicBezTo>
                    <a:pt x="66966" y="-670"/>
                    <a:pt x="80871" y="14674"/>
                    <a:pt x="83748" y="46107"/>
                  </a:cubicBezTo>
                  <a:cubicBezTo>
                    <a:pt x="86465" y="75730"/>
                    <a:pt x="64408" y="69336"/>
                    <a:pt x="49384" y="70349"/>
                  </a:cubicBezTo>
                  <a:cubicBezTo>
                    <a:pt x="18430" y="72373"/>
                    <a:pt x="1115" y="55431"/>
                    <a:pt x="49" y="24850"/>
                  </a:cubicBezTo>
                  <a:cubicBezTo>
                    <a:pt x="-644" y="4871"/>
                    <a:pt x="5696" y="768"/>
                    <a:pt x="38462"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 name="任意多边形: 形状 249"/>
            <p:cNvSpPr/>
            <p:nvPr/>
          </p:nvSpPr>
          <p:spPr>
            <a:xfrm>
              <a:off x="9176033" y="4868822"/>
              <a:ext cx="83346" cy="81519"/>
            </a:xfrm>
            <a:custGeom>
              <a:gdLst>
                <a:gd name="connsiteX0" fmla="*/ 71258 w 83346"/>
                <a:gd name="connsiteY0" fmla="*/ 81519 h 81519"/>
                <a:gd name="connsiteX1" fmla="*/ 80 w 83346"/>
                <a:gd name="connsiteY1" fmla="*/ 19024 h 81519"/>
                <a:gd name="connsiteX2" fmla="*/ 21551 w 83346"/>
                <a:gd name="connsiteY2" fmla="*/ 57 h 81519"/>
                <a:gd name="connsiteX3" fmla="*/ 83246 w 83346"/>
                <a:gd name="connsiteY3" fmla="*/ 64310 h 81519"/>
                <a:gd name="connsiteX4" fmla="*/ 71258 w 83346"/>
                <a:gd name="connsiteY4" fmla="*/ 81519 h 815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81519">
                  <a:moveTo>
                    <a:pt x="71258" y="81519"/>
                  </a:moveTo>
                  <a:cubicBezTo>
                    <a:pt x="29329" y="81678"/>
                    <a:pt x="-1785" y="52695"/>
                    <a:pt x="80" y="19024"/>
                  </a:cubicBezTo>
                  <a:cubicBezTo>
                    <a:pt x="453" y="11991"/>
                    <a:pt x="13772" y="430"/>
                    <a:pt x="21551" y="57"/>
                  </a:cubicBezTo>
                  <a:cubicBezTo>
                    <a:pt x="54796" y="-1541"/>
                    <a:pt x="85324" y="30692"/>
                    <a:pt x="83246" y="64310"/>
                  </a:cubicBezTo>
                  <a:cubicBezTo>
                    <a:pt x="82767" y="71556"/>
                    <a:pt x="73656" y="78269"/>
                    <a:pt x="71258" y="81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nvSpPr>
          <p:spPr>
            <a:xfrm>
              <a:off x="9722377" y="4955075"/>
              <a:ext cx="87687" cy="92337"/>
            </a:xfrm>
            <a:custGeom>
              <a:gdLst>
                <a:gd name="connsiteX0" fmla="*/ 77510 w 87687"/>
                <a:gd name="connsiteY0" fmla="*/ 92337 h 92337"/>
                <a:gd name="connsiteX1" fmla="*/ 150 w 87687"/>
                <a:gd name="connsiteY1" fmla="*/ 23769 h 92337"/>
                <a:gd name="connsiteX2" fmla="*/ 24339 w 87687"/>
                <a:gd name="connsiteY2" fmla="*/ 3790 h 92337"/>
                <a:gd name="connsiteX3" fmla="*/ 87100 w 87687"/>
                <a:gd name="connsiteY3" fmla="*/ 67563 h 92337"/>
                <a:gd name="connsiteX4" fmla="*/ 77510 w 87687"/>
                <a:gd name="connsiteY4" fmla="*/ 92337 h 923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87" h="92337">
                  <a:moveTo>
                    <a:pt x="77510" y="92337"/>
                  </a:moveTo>
                  <a:cubicBezTo>
                    <a:pt x="38830" y="89887"/>
                    <a:pt x="2761" y="53605"/>
                    <a:pt x="150" y="23769"/>
                  </a:cubicBezTo>
                  <a:cubicBezTo>
                    <a:pt x="-1501" y="4855"/>
                    <a:pt x="10699" y="-6280"/>
                    <a:pt x="24339" y="3790"/>
                  </a:cubicBezTo>
                  <a:cubicBezTo>
                    <a:pt x="48100" y="21372"/>
                    <a:pt x="68079" y="44601"/>
                    <a:pt x="87100" y="67563"/>
                  </a:cubicBezTo>
                  <a:cubicBezTo>
                    <a:pt x="90190" y="71240"/>
                    <a:pt x="80227" y="85731"/>
                    <a:pt x="77510" y="923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 name="任意多边形: 形状 251"/>
            <p:cNvSpPr/>
            <p:nvPr/>
          </p:nvSpPr>
          <p:spPr>
            <a:xfrm>
              <a:off x="7804295" y="5981388"/>
              <a:ext cx="82042" cy="74995"/>
            </a:xfrm>
            <a:custGeom>
              <a:gdLst>
                <a:gd name="connsiteX0" fmla="*/ 55648 w 82042"/>
                <a:gd name="connsiteY0" fmla="*/ 74996 h 74995"/>
                <a:gd name="connsiteX1" fmla="*/ 133 w 82042"/>
                <a:gd name="connsiteY1" fmla="*/ 26087 h 74995"/>
                <a:gd name="connsiteX2" fmla="*/ 34337 w 82042"/>
                <a:gd name="connsiteY2" fmla="*/ 87 h 74995"/>
                <a:gd name="connsiteX3" fmla="*/ 81861 w 82042"/>
                <a:gd name="connsiteY3" fmla="*/ 49103 h 74995"/>
                <a:gd name="connsiteX4" fmla="*/ 55648 w 82042"/>
                <a:gd name="connsiteY4" fmla="*/ 74996 h 749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042" h="74995">
                  <a:moveTo>
                    <a:pt x="55648" y="74996"/>
                  </a:moveTo>
                  <a:cubicBezTo>
                    <a:pt x="14678" y="69828"/>
                    <a:pt x="2477" y="58959"/>
                    <a:pt x="133" y="26087"/>
                  </a:cubicBezTo>
                  <a:cubicBezTo>
                    <a:pt x="-1785" y="-818"/>
                    <a:pt x="17448" y="833"/>
                    <a:pt x="34337" y="87"/>
                  </a:cubicBezTo>
                  <a:cubicBezTo>
                    <a:pt x="66410" y="-1351"/>
                    <a:pt x="84045" y="14952"/>
                    <a:pt x="81861" y="49103"/>
                  </a:cubicBezTo>
                  <a:cubicBezTo>
                    <a:pt x="81221" y="58267"/>
                    <a:pt x="64812" y="66418"/>
                    <a:pt x="55648" y="749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 name="任意多边形: 形状 252"/>
            <p:cNvSpPr/>
            <p:nvPr/>
          </p:nvSpPr>
          <p:spPr>
            <a:xfrm>
              <a:off x="7868019" y="6148765"/>
              <a:ext cx="85056" cy="70475"/>
            </a:xfrm>
            <a:custGeom>
              <a:gdLst>
                <a:gd name="connsiteX0" fmla="*/ 22026 w 85056"/>
                <a:gd name="connsiteY0" fmla="*/ 2 h 70475"/>
                <a:gd name="connsiteX1" fmla="*/ 85053 w 85056"/>
                <a:gd name="connsiteY1" fmla="*/ 44542 h 70475"/>
                <a:gd name="connsiteX2" fmla="*/ 43177 w 85056"/>
                <a:gd name="connsiteY2" fmla="*/ 70329 h 70475"/>
                <a:gd name="connsiteX3" fmla="*/ 449 w 85056"/>
                <a:gd name="connsiteY3" fmla="*/ 25788 h 70475"/>
                <a:gd name="connsiteX4" fmla="*/ 22026 w 85056"/>
                <a:gd name="connsiteY4" fmla="*/ 2 h 70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56" h="70475">
                  <a:moveTo>
                    <a:pt x="22026" y="2"/>
                  </a:moveTo>
                  <a:cubicBezTo>
                    <a:pt x="67312" y="-211"/>
                    <a:pt x="84787" y="15186"/>
                    <a:pt x="85053" y="44542"/>
                  </a:cubicBezTo>
                  <a:cubicBezTo>
                    <a:pt x="85373" y="75869"/>
                    <a:pt x="60173" y="68837"/>
                    <a:pt x="43177" y="70329"/>
                  </a:cubicBezTo>
                  <a:cubicBezTo>
                    <a:pt x="18563" y="72460"/>
                    <a:pt x="-3441" y="51095"/>
                    <a:pt x="449" y="25788"/>
                  </a:cubicBezTo>
                  <a:cubicBezTo>
                    <a:pt x="2260" y="13961"/>
                    <a:pt x="18190" y="4318"/>
                    <a:pt x="22026"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nvSpPr>
          <p:spPr>
            <a:xfrm>
              <a:off x="8536742" y="5127089"/>
              <a:ext cx="81135" cy="75441"/>
            </a:xfrm>
            <a:custGeom>
              <a:gdLst>
                <a:gd name="connsiteX0" fmla="*/ 80648 w 81135"/>
                <a:gd name="connsiteY0" fmla="*/ 70779 h 75441"/>
                <a:gd name="connsiteX1" fmla="*/ 3129 w 81135"/>
                <a:gd name="connsiteY1" fmla="*/ 40677 h 75441"/>
                <a:gd name="connsiteX2" fmla="*/ 3342 w 81135"/>
                <a:gd name="connsiteY2" fmla="*/ 9137 h 75441"/>
                <a:gd name="connsiteX3" fmla="*/ 41436 w 81135"/>
                <a:gd name="connsiteY3" fmla="*/ 613 h 75441"/>
                <a:gd name="connsiteX4" fmla="*/ 80648 w 81135"/>
                <a:gd name="connsiteY4" fmla="*/ 70779 h 754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135" h="75441">
                  <a:moveTo>
                    <a:pt x="80648" y="70779"/>
                  </a:moveTo>
                  <a:cubicBezTo>
                    <a:pt x="31633" y="81168"/>
                    <a:pt x="15223" y="75468"/>
                    <a:pt x="3129" y="40677"/>
                  </a:cubicBezTo>
                  <a:cubicBezTo>
                    <a:pt x="-281" y="30874"/>
                    <a:pt x="-1826" y="12866"/>
                    <a:pt x="3342" y="9137"/>
                  </a:cubicBezTo>
                  <a:cubicBezTo>
                    <a:pt x="13199" y="2051"/>
                    <a:pt x="29235" y="-1519"/>
                    <a:pt x="41436" y="613"/>
                  </a:cubicBezTo>
                  <a:cubicBezTo>
                    <a:pt x="68394" y="5354"/>
                    <a:pt x="84164" y="36309"/>
                    <a:pt x="80648" y="707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 name="任意多边形: 形状 254"/>
            <p:cNvSpPr/>
            <p:nvPr/>
          </p:nvSpPr>
          <p:spPr>
            <a:xfrm>
              <a:off x="9456777" y="4911607"/>
              <a:ext cx="85563" cy="81858"/>
            </a:xfrm>
            <a:custGeom>
              <a:gdLst>
                <a:gd name="connsiteX0" fmla="*/ 481 w 85563"/>
                <a:gd name="connsiteY0" fmla="*/ 374 h 81858"/>
                <a:gd name="connsiteX1" fmla="*/ 84340 w 85563"/>
                <a:gd name="connsiteY1" fmla="*/ 53491 h 81858"/>
                <a:gd name="connsiteX2" fmla="*/ 59406 w 85563"/>
                <a:gd name="connsiteY2" fmla="*/ 81409 h 81858"/>
                <a:gd name="connsiteX3" fmla="*/ 481 w 85563"/>
                <a:gd name="connsiteY3" fmla="*/ 374 h 81858"/>
              </a:gdLst>
              <a:cxnLst>
                <a:cxn ang="0">
                  <a:pos x="connsiteX0" y="connsiteY0"/>
                </a:cxn>
                <a:cxn ang="0">
                  <a:pos x="connsiteX1" y="connsiteY1"/>
                </a:cxn>
                <a:cxn ang="0">
                  <a:pos x="connsiteX2" y="connsiteY2"/>
                </a:cxn>
                <a:cxn ang="0">
                  <a:pos x="connsiteX3" y="connsiteY3"/>
                </a:cxn>
              </a:cxnLst>
              <a:rect l="l" t="t" r="r" b="b"/>
              <a:pathLst>
                <a:path w="85563" h="81858">
                  <a:moveTo>
                    <a:pt x="481" y="374"/>
                  </a:moveTo>
                  <a:cubicBezTo>
                    <a:pt x="44062" y="-3143"/>
                    <a:pt x="76988" y="18435"/>
                    <a:pt x="84340" y="53491"/>
                  </a:cubicBezTo>
                  <a:cubicBezTo>
                    <a:pt x="88762" y="74483"/>
                    <a:pt x="81357" y="84126"/>
                    <a:pt x="59406" y="81409"/>
                  </a:cubicBezTo>
                  <a:cubicBezTo>
                    <a:pt x="20620" y="76561"/>
                    <a:pt x="-3781" y="44008"/>
                    <a:pt x="481" y="3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 name="任意多边形: 形状 255"/>
            <p:cNvSpPr/>
            <p:nvPr/>
          </p:nvSpPr>
          <p:spPr>
            <a:xfrm>
              <a:off x="9586883" y="4936357"/>
              <a:ext cx="89457" cy="80471"/>
            </a:xfrm>
            <a:custGeom>
              <a:gdLst>
                <a:gd name="connsiteX0" fmla="*/ 0 w 89457"/>
                <a:gd name="connsiteY0" fmla="*/ 2742 h 80471"/>
                <a:gd name="connsiteX1" fmla="*/ 87375 w 89457"/>
                <a:gd name="connsiteY1" fmla="*/ 50425 h 80471"/>
                <a:gd name="connsiteX2" fmla="*/ 60363 w 89457"/>
                <a:gd name="connsiteY2" fmla="*/ 79249 h 80471"/>
                <a:gd name="connsiteX3" fmla="*/ 0 w 89457"/>
                <a:gd name="connsiteY3" fmla="*/ 2742 h 80471"/>
              </a:gdLst>
              <a:cxnLst>
                <a:cxn ang="0">
                  <a:pos x="connsiteX0" y="connsiteY0"/>
                </a:cxn>
                <a:cxn ang="0">
                  <a:pos x="connsiteX1" y="connsiteY1"/>
                </a:cxn>
                <a:cxn ang="0">
                  <a:pos x="connsiteX2" y="connsiteY2"/>
                </a:cxn>
                <a:cxn ang="0">
                  <a:pos x="connsiteX3" y="connsiteY3"/>
                </a:cxn>
              </a:cxnLst>
              <a:rect l="l" t="t" r="r" b="b"/>
              <a:pathLst>
                <a:path w="89457" h="80471">
                  <a:moveTo>
                    <a:pt x="0" y="2742"/>
                  </a:moveTo>
                  <a:cubicBezTo>
                    <a:pt x="49654" y="-6901"/>
                    <a:pt x="77412" y="8869"/>
                    <a:pt x="87375" y="50425"/>
                  </a:cubicBezTo>
                  <a:cubicBezTo>
                    <a:pt x="93608" y="76318"/>
                    <a:pt x="86203" y="83724"/>
                    <a:pt x="60363" y="79249"/>
                  </a:cubicBezTo>
                  <a:cubicBezTo>
                    <a:pt x="18327" y="71950"/>
                    <a:pt x="10869" y="37958"/>
                    <a:pt x="0" y="27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 name="任意多边形: 形状 256"/>
            <p:cNvSpPr/>
            <p:nvPr/>
          </p:nvSpPr>
          <p:spPr>
            <a:xfrm>
              <a:off x="11115205" y="6059847"/>
              <a:ext cx="103625" cy="97526"/>
            </a:xfrm>
            <a:custGeom>
              <a:gdLst>
                <a:gd name="connsiteX0" fmla="*/ 0 w 103625"/>
                <a:gd name="connsiteY0" fmla="*/ 0 h 97526"/>
                <a:gd name="connsiteX1" fmla="*/ 103625 w 103625"/>
                <a:gd name="connsiteY1" fmla="*/ 97285 h 97526"/>
                <a:gd name="connsiteX2" fmla="*/ 0 w 103625"/>
                <a:gd name="connsiteY2" fmla="*/ 0 h 97526"/>
              </a:gdLst>
              <a:cxnLst>
                <a:cxn ang="0">
                  <a:pos x="connsiteX0" y="connsiteY0"/>
                </a:cxn>
                <a:cxn ang="0">
                  <a:pos x="connsiteX1" y="connsiteY1"/>
                </a:cxn>
                <a:cxn ang="0">
                  <a:pos x="connsiteX2" y="connsiteY2"/>
                </a:cxn>
              </a:cxnLst>
              <a:rect l="l" t="t" r="r" b="b"/>
              <a:pathLst>
                <a:path w="103623" h="97526">
                  <a:moveTo>
                    <a:pt x="0" y="0"/>
                  </a:moveTo>
                  <a:cubicBezTo>
                    <a:pt x="52532" y="11934"/>
                    <a:pt x="101334" y="58552"/>
                    <a:pt x="103625" y="97285"/>
                  </a:cubicBezTo>
                  <a:cubicBezTo>
                    <a:pt x="59564" y="101600"/>
                    <a:pt x="160" y="4725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 name="任意多边形: 形状 257"/>
            <p:cNvSpPr/>
            <p:nvPr/>
          </p:nvSpPr>
          <p:spPr>
            <a:xfrm>
              <a:off x="9026234" y="4845543"/>
              <a:ext cx="87152" cy="84804"/>
            </a:xfrm>
            <a:custGeom>
              <a:gdLst>
                <a:gd name="connsiteX0" fmla="*/ 33201 w 87152"/>
                <a:gd name="connsiteY0" fmla="*/ 0 h 84804"/>
                <a:gd name="connsiteX1" fmla="*/ 83921 w 87152"/>
                <a:gd name="connsiteY1" fmla="*/ 47097 h 84804"/>
                <a:gd name="connsiteX2" fmla="*/ 85945 w 87152"/>
                <a:gd name="connsiteY2" fmla="*/ 82740 h 84804"/>
                <a:gd name="connsiteX3" fmla="*/ 49343 w 87152"/>
                <a:gd name="connsiteY3" fmla="*/ 82101 h 84804"/>
                <a:gd name="connsiteX4" fmla="*/ 6668 w 87152"/>
                <a:gd name="connsiteY4" fmla="*/ 40544 h 84804"/>
                <a:gd name="connsiteX5" fmla="*/ 33201 w 87152"/>
                <a:gd name="connsiteY5" fmla="*/ 0 h 8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2" h="84804">
                  <a:moveTo>
                    <a:pt x="33201" y="0"/>
                  </a:moveTo>
                  <a:cubicBezTo>
                    <a:pt x="50409" y="15451"/>
                    <a:pt x="69642" y="29250"/>
                    <a:pt x="83921" y="47097"/>
                  </a:cubicBezTo>
                  <a:cubicBezTo>
                    <a:pt x="89994" y="54663"/>
                    <a:pt x="85572" y="70593"/>
                    <a:pt x="85945" y="82740"/>
                  </a:cubicBezTo>
                  <a:cubicBezTo>
                    <a:pt x="73531" y="82900"/>
                    <a:pt x="58134" y="87695"/>
                    <a:pt x="49343" y="82101"/>
                  </a:cubicBezTo>
                  <a:cubicBezTo>
                    <a:pt x="32828" y="71552"/>
                    <a:pt x="17324" y="56901"/>
                    <a:pt x="6668" y="40544"/>
                  </a:cubicBezTo>
                  <a:cubicBezTo>
                    <a:pt x="-7664" y="18594"/>
                    <a:pt x="1074" y="6607"/>
                    <a:pt x="332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nvSpPr>
          <p:spPr>
            <a:xfrm>
              <a:off x="8039414" y="5630046"/>
              <a:ext cx="85812" cy="70386"/>
            </a:xfrm>
            <a:custGeom>
              <a:gdLst>
                <a:gd name="connsiteX0" fmla="*/ 36356 w 85812"/>
                <a:gd name="connsiteY0" fmla="*/ 597 h 70386"/>
                <a:gd name="connsiteX1" fmla="*/ 85318 w 85812"/>
                <a:gd name="connsiteY1" fmla="*/ 42846 h 70386"/>
                <a:gd name="connsiteX2" fmla="*/ 59851 w 85812"/>
                <a:gd name="connsiteY2" fmla="*/ 70070 h 70386"/>
                <a:gd name="connsiteX3" fmla="*/ 394 w 85812"/>
                <a:gd name="connsiteY3" fmla="*/ 24678 h 70386"/>
                <a:gd name="connsiteX4" fmla="*/ 36356 w 85812"/>
                <a:gd name="connsiteY4" fmla="*/ 597 h 703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812" h="70386">
                  <a:moveTo>
                    <a:pt x="36356" y="597"/>
                  </a:moveTo>
                  <a:cubicBezTo>
                    <a:pt x="68855" y="-2866"/>
                    <a:pt x="80417" y="8428"/>
                    <a:pt x="85318" y="42846"/>
                  </a:cubicBezTo>
                  <a:cubicBezTo>
                    <a:pt x="88461" y="64903"/>
                    <a:pt x="76208" y="68419"/>
                    <a:pt x="59851" y="70070"/>
                  </a:cubicBezTo>
                  <a:cubicBezTo>
                    <a:pt x="29323" y="73161"/>
                    <a:pt x="3750" y="53288"/>
                    <a:pt x="394" y="24678"/>
                  </a:cubicBezTo>
                  <a:cubicBezTo>
                    <a:pt x="-3283" y="-6916"/>
                    <a:pt x="19574" y="1556"/>
                    <a:pt x="36356" y="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 name="任意多边形: 形状 259"/>
            <p:cNvSpPr/>
            <p:nvPr/>
          </p:nvSpPr>
          <p:spPr>
            <a:xfrm>
              <a:off x="11681279" y="6662880"/>
              <a:ext cx="119501" cy="90484"/>
            </a:xfrm>
            <a:custGeom>
              <a:gdLst>
                <a:gd name="connsiteX0" fmla="*/ 0 w 119501"/>
                <a:gd name="connsiteY0" fmla="*/ 495 h 90484"/>
                <a:gd name="connsiteX1" fmla="*/ 119501 w 119501"/>
                <a:gd name="connsiteY1" fmla="*/ 90481 h 90484"/>
                <a:gd name="connsiteX2" fmla="*/ 0 w 119501"/>
                <a:gd name="connsiteY2" fmla="*/ 495 h 90484"/>
              </a:gdLst>
              <a:cxnLst>
                <a:cxn ang="0">
                  <a:pos x="connsiteX0" y="connsiteY0"/>
                </a:cxn>
                <a:cxn ang="0">
                  <a:pos x="connsiteX1" y="connsiteY1"/>
                </a:cxn>
                <a:cxn ang="0">
                  <a:pos x="connsiteX2" y="connsiteY2"/>
                </a:cxn>
              </a:cxnLst>
              <a:rect l="l" t="t" r="r" b="b"/>
              <a:pathLst>
                <a:path w="119499" h="90484">
                  <a:moveTo>
                    <a:pt x="0" y="495"/>
                  </a:moveTo>
                  <a:cubicBezTo>
                    <a:pt x="56101" y="-4353"/>
                    <a:pt x="95793" y="26442"/>
                    <a:pt x="119501" y="90481"/>
                  </a:cubicBezTo>
                  <a:cubicBezTo>
                    <a:pt x="56900" y="90908"/>
                    <a:pt x="33724" y="42745"/>
                    <a:pt x="0" y="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 name="任意多边形: 形状 260"/>
            <p:cNvSpPr/>
            <p:nvPr/>
          </p:nvSpPr>
          <p:spPr>
            <a:xfrm>
              <a:off x="10355818" y="5370008"/>
              <a:ext cx="84363" cy="90571"/>
            </a:xfrm>
            <a:custGeom>
              <a:gdLst>
                <a:gd name="connsiteX0" fmla="*/ 447 w 84363"/>
                <a:gd name="connsiteY0" fmla="*/ 0 h 90571"/>
                <a:gd name="connsiteX1" fmla="*/ 84147 w 84363"/>
                <a:gd name="connsiteY1" fmla="*/ 90572 h 90571"/>
                <a:gd name="connsiteX2" fmla="*/ 447 w 84363"/>
                <a:gd name="connsiteY2" fmla="*/ 0 h 90571"/>
              </a:gdLst>
              <a:cxnLst>
                <a:cxn ang="0">
                  <a:pos x="connsiteX0" y="connsiteY0"/>
                </a:cxn>
                <a:cxn ang="0">
                  <a:pos x="connsiteX1" y="connsiteY1"/>
                </a:cxn>
                <a:cxn ang="0">
                  <a:pos x="connsiteX2" y="connsiteY2"/>
                </a:cxn>
              </a:cxnLst>
              <a:rect l="l" t="t" r="r" b="b"/>
              <a:pathLst>
                <a:path w="84363" h="90571">
                  <a:moveTo>
                    <a:pt x="447" y="0"/>
                  </a:moveTo>
                  <a:cubicBezTo>
                    <a:pt x="62409" y="12201"/>
                    <a:pt x="86970" y="39372"/>
                    <a:pt x="84147" y="90572"/>
                  </a:cubicBezTo>
                  <a:cubicBezTo>
                    <a:pt x="34758" y="90519"/>
                    <a:pt x="-4667" y="49069"/>
                    <a:pt x="44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p:nvSpPr>
          <p:spPr>
            <a:xfrm>
              <a:off x="7884438" y="6675129"/>
              <a:ext cx="89565" cy="68799"/>
            </a:xfrm>
            <a:custGeom>
              <a:gdLst>
                <a:gd name="connsiteX0" fmla="*/ 39598 w 89565"/>
                <a:gd name="connsiteY0" fmla="*/ 21 h 68799"/>
                <a:gd name="connsiteX1" fmla="*/ 89519 w 89565"/>
                <a:gd name="connsiteY1" fmla="*/ 43016 h 68799"/>
                <a:gd name="connsiteX2" fmla="*/ 42368 w 89565"/>
                <a:gd name="connsiteY2" fmla="*/ 68110 h 68799"/>
                <a:gd name="connsiteX3" fmla="*/ 65 w 89565"/>
                <a:gd name="connsiteY3" fmla="*/ 26819 h 68799"/>
                <a:gd name="connsiteX4" fmla="*/ 39598 w 89565"/>
                <a:gd name="connsiteY4" fmla="*/ 21 h 687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65" h="68799">
                  <a:moveTo>
                    <a:pt x="39598" y="21"/>
                  </a:moveTo>
                  <a:cubicBezTo>
                    <a:pt x="63626" y="-778"/>
                    <a:pt x="90851" y="21758"/>
                    <a:pt x="89519" y="43016"/>
                  </a:cubicBezTo>
                  <a:cubicBezTo>
                    <a:pt x="87494" y="74982"/>
                    <a:pt x="59257" y="64540"/>
                    <a:pt x="42368" y="68110"/>
                  </a:cubicBezTo>
                  <a:cubicBezTo>
                    <a:pt x="19618" y="72904"/>
                    <a:pt x="971" y="52020"/>
                    <a:pt x="65" y="26819"/>
                  </a:cubicBezTo>
                  <a:cubicBezTo>
                    <a:pt x="-680" y="4762"/>
                    <a:pt x="4487" y="1246"/>
                    <a:pt x="39598" y="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3" name="任意多边形: 形状 262"/>
            <p:cNvSpPr/>
            <p:nvPr/>
          </p:nvSpPr>
          <p:spPr>
            <a:xfrm>
              <a:off x="7813686" y="6506325"/>
              <a:ext cx="87147" cy="67922"/>
            </a:xfrm>
            <a:custGeom>
              <a:gdLst>
                <a:gd name="connsiteX0" fmla="*/ 47908 w 87147"/>
                <a:gd name="connsiteY0" fmla="*/ 67864 h 67922"/>
                <a:gd name="connsiteX1" fmla="*/ 225 w 87147"/>
                <a:gd name="connsiteY1" fmla="*/ 27266 h 67922"/>
                <a:gd name="connsiteX2" fmla="*/ 38851 w 87147"/>
                <a:gd name="connsiteY2" fmla="*/ 148 h 67922"/>
                <a:gd name="connsiteX3" fmla="*/ 87014 w 87147"/>
                <a:gd name="connsiteY3" fmla="*/ 41705 h 67922"/>
                <a:gd name="connsiteX4" fmla="*/ 47908 w 87147"/>
                <a:gd name="connsiteY4" fmla="*/ 67864 h 679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147" h="67922">
                  <a:moveTo>
                    <a:pt x="47908" y="67864"/>
                  </a:moveTo>
                  <a:cubicBezTo>
                    <a:pt x="19032" y="68983"/>
                    <a:pt x="2515" y="54118"/>
                    <a:pt x="225" y="27266"/>
                  </a:cubicBezTo>
                  <a:cubicBezTo>
                    <a:pt x="-2546" y="-4540"/>
                    <a:pt x="20896" y="1213"/>
                    <a:pt x="38851" y="148"/>
                  </a:cubicBezTo>
                  <a:cubicBezTo>
                    <a:pt x="69006" y="-1610"/>
                    <a:pt x="84936" y="12295"/>
                    <a:pt x="87014" y="41705"/>
                  </a:cubicBezTo>
                  <a:cubicBezTo>
                    <a:pt x="89251" y="74257"/>
                    <a:pt x="62826" y="63389"/>
                    <a:pt x="47908" y="678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4" name="任意多边形: 形状 263"/>
            <p:cNvSpPr/>
            <p:nvPr/>
          </p:nvSpPr>
          <p:spPr>
            <a:xfrm>
              <a:off x="10655472" y="5583438"/>
              <a:ext cx="99202" cy="89553"/>
            </a:xfrm>
            <a:custGeom>
              <a:gdLst>
                <a:gd name="connsiteX0" fmla="*/ 0 w 99202"/>
                <a:gd name="connsiteY0" fmla="*/ 746 h 89553"/>
                <a:gd name="connsiteX1" fmla="*/ 99203 w 99202"/>
                <a:gd name="connsiteY1" fmla="*/ 89080 h 89553"/>
                <a:gd name="connsiteX2" fmla="*/ 0 w 99202"/>
                <a:gd name="connsiteY2" fmla="*/ 746 h 89553"/>
              </a:gdLst>
              <a:cxnLst>
                <a:cxn ang="0">
                  <a:pos x="connsiteX0" y="connsiteY0"/>
                </a:cxn>
                <a:cxn ang="0">
                  <a:pos x="connsiteX1" y="connsiteY1"/>
                </a:cxn>
                <a:cxn ang="0">
                  <a:pos x="connsiteX2" y="connsiteY2"/>
                </a:cxn>
              </a:cxnLst>
              <a:rect l="l" t="t" r="r" b="b"/>
              <a:pathLst>
                <a:path w="99202" h="89553">
                  <a:moveTo>
                    <a:pt x="0" y="746"/>
                  </a:moveTo>
                  <a:cubicBezTo>
                    <a:pt x="50028" y="-4475"/>
                    <a:pt x="73470" y="16943"/>
                    <a:pt x="99203" y="89080"/>
                  </a:cubicBezTo>
                  <a:cubicBezTo>
                    <a:pt x="54237" y="93929"/>
                    <a:pt x="16836" y="61270"/>
                    <a:pt x="0" y="7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nvSpPr>
          <p:spPr>
            <a:xfrm>
              <a:off x="10166235" y="5195785"/>
              <a:ext cx="87897" cy="83998"/>
            </a:xfrm>
            <a:custGeom>
              <a:gdLst>
                <a:gd name="connsiteX0" fmla="*/ 1907 w 87897"/>
                <a:gd name="connsiteY0" fmla="*/ 378 h 83998"/>
                <a:gd name="connsiteX1" fmla="*/ 87897 w 87897"/>
                <a:gd name="connsiteY1" fmla="*/ 79442 h 83998"/>
                <a:gd name="connsiteX2" fmla="*/ 1907 w 87897"/>
                <a:gd name="connsiteY2" fmla="*/ 378 h 83998"/>
              </a:gdLst>
              <a:cxnLst>
                <a:cxn ang="0">
                  <a:pos x="connsiteX0" y="connsiteY0"/>
                </a:cxn>
                <a:cxn ang="0">
                  <a:pos x="connsiteX1" y="connsiteY1"/>
                </a:cxn>
                <a:cxn ang="0">
                  <a:pos x="connsiteX2" y="connsiteY2"/>
                </a:cxn>
              </a:cxnLst>
              <a:rect l="l" t="t" r="r" b="b"/>
              <a:pathLst>
                <a:path w="87897" h="83998">
                  <a:moveTo>
                    <a:pt x="1907" y="378"/>
                  </a:moveTo>
                  <a:cubicBezTo>
                    <a:pt x="45381" y="-3458"/>
                    <a:pt x="72926" y="21849"/>
                    <a:pt x="87897" y="79442"/>
                  </a:cubicBezTo>
                  <a:cubicBezTo>
                    <a:pt x="40853" y="99634"/>
                    <a:pt x="-10613" y="49020"/>
                    <a:pt x="1907" y="3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6" name="任意多边形: 形状 265"/>
            <p:cNvSpPr/>
            <p:nvPr/>
          </p:nvSpPr>
          <p:spPr>
            <a:xfrm>
              <a:off x="7680884" y="6168051"/>
              <a:ext cx="83258" cy="69082"/>
            </a:xfrm>
            <a:custGeom>
              <a:gdLst>
                <a:gd name="connsiteX0" fmla="*/ 49061 w 83258"/>
                <a:gd name="connsiteY0" fmla="*/ 69050 h 69082"/>
                <a:gd name="connsiteX1" fmla="*/ 46 w 83258"/>
                <a:gd name="connsiteY1" fmla="*/ 27280 h 69082"/>
                <a:gd name="connsiteX2" fmla="*/ 34410 w 83258"/>
                <a:gd name="connsiteY2" fmla="*/ 55 h 69082"/>
                <a:gd name="connsiteX3" fmla="*/ 82999 w 83258"/>
                <a:gd name="connsiteY3" fmla="*/ 46513 h 69082"/>
                <a:gd name="connsiteX4" fmla="*/ 49061 w 83258"/>
                <a:gd name="connsiteY4" fmla="*/ 69050 h 690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258" h="69082">
                  <a:moveTo>
                    <a:pt x="49061" y="69050"/>
                  </a:moveTo>
                  <a:cubicBezTo>
                    <a:pt x="17894" y="69849"/>
                    <a:pt x="1325" y="55784"/>
                    <a:pt x="46" y="27280"/>
                  </a:cubicBezTo>
                  <a:cubicBezTo>
                    <a:pt x="-1020" y="2719"/>
                    <a:pt x="16562" y="748"/>
                    <a:pt x="34410" y="55"/>
                  </a:cubicBezTo>
                  <a:cubicBezTo>
                    <a:pt x="64778" y="-1063"/>
                    <a:pt x="79909" y="14760"/>
                    <a:pt x="82999" y="46513"/>
                  </a:cubicBezTo>
                  <a:cubicBezTo>
                    <a:pt x="85983" y="77787"/>
                    <a:pt x="62541" y="65480"/>
                    <a:pt x="49061" y="690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7" name="任意多边形: 形状 266"/>
            <p:cNvSpPr/>
            <p:nvPr/>
          </p:nvSpPr>
          <p:spPr>
            <a:xfrm>
              <a:off x="10098152" y="5049898"/>
              <a:ext cx="90608" cy="90010"/>
            </a:xfrm>
            <a:custGeom>
              <a:gdLst>
                <a:gd name="connsiteX0" fmla="*/ 90608 w 90608"/>
                <a:gd name="connsiteY0" fmla="*/ 82386 h 90010"/>
                <a:gd name="connsiteX1" fmla="*/ 69883 w 90608"/>
                <a:gd name="connsiteY1" fmla="*/ 89472 h 90010"/>
                <a:gd name="connsiteX2" fmla="*/ 36 w 90608"/>
                <a:gd name="connsiteY2" fmla="*/ 17920 h 90010"/>
                <a:gd name="connsiteX3" fmla="*/ 16020 w 90608"/>
                <a:gd name="connsiteY3" fmla="*/ 19 h 90010"/>
                <a:gd name="connsiteX4" fmla="*/ 90608 w 90608"/>
                <a:gd name="connsiteY4" fmla="*/ 82386 h 900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608" h="90010">
                  <a:moveTo>
                    <a:pt x="90608" y="82386"/>
                  </a:moveTo>
                  <a:cubicBezTo>
                    <a:pt x="85014" y="84464"/>
                    <a:pt x="72707" y="92082"/>
                    <a:pt x="69883" y="89472"/>
                  </a:cubicBezTo>
                  <a:cubicBezTo>
                    <a:pt x="45376" y="66882"/>
                    <a:pt x="22360" y="42641"/>
                    <a:pt x="36" y="17920"/>
                  </a:cubicBezTo>
                  <a:cubicBezTo>
                    <a:pt x="-710" y="17121"/>
                    <a:pt x="10212" y="232"/>
                    <a:pt x="16020" y="19"/>
                  </a:cubicBezTo>
                  <a:cubicBezTo>
                    <a:pt x="43085" y="-1100"/>
                    <a:pt x="90448" y="48661"/>
                    <a:pt x="90608" y="823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nvSpPr>
          <p:spPr>
            <a:xfrm>
              <a:off x="11589589" y="6532842"/>
              <a:ext cx="112415" cy="96914"/>
            </a:xfrm>
            <a:custGeom>
              <a:gdLst>
                <a:gd name="connsiteX0" fmla="*/ 0 w 112415"/>
                <a:gd name="connsiteY0" fmla="*/ 109 h 96914"/>
                <a:gd name="connsiteX1" fmla="*/ 112416 w 112415"/>
                <a:gd name="connsiteY1" fmla="*/ 96915 h 96914"/>
                <a:gd name="connsiteX2" fmla="*/ 0 w 112415"/>
                <a:gd name="connsiteY2" fmla="*/ 109 h 96914"/>
              </a:gdLst>
              <a:cxnLst>
                <a:cxn ang="0">
                  <a:pos x="connsiteX0" y="connsiteY0"/>
                </a:cxn>
                <a:cxn ang="0">
                  <a:pos x="connsiteX1" y="connsiteY1"/>
                </a:cxn>
                <a:cxn ang="0">
                  <a:pos x="connsiteX2" y="connsiteY2"/>
                </a:cxn>
              </a:cxnLst>
              <a:rect l="l" t="t" r="r" b="b"/>
              <a:pathLst>
                <a:path w="112415" h="96914">
                  <a:moveTo>
                    <a:pt x="0" y="109"/>
                  </a:moveTo>
                  <a:cubicBezTo>
                    <a:pt x="53278" y="-2288"/>
                    <a:pt x="96379" y="34900"/>
                    <a:pt x="112416" y="96915"/>
                  </a:cubicBezTo>
                  <a:cubicBezTo>
                    <a:pt x="54716" y="86153"/>
                    <a:pt x="26319" y="46141"/>
                    <a:pt x="0" y="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nvSpPr>
          <p:spPr>
            <a:xfrm>
              <a:off x="8886068" y="4837495"/>
              <a:ext cx="78073" cy="75559"/>
            </a:xfrm>
            <a:custGeom>
              <a:gdLst>
                <a:gd name="connsiteX0" fmla="*/ 78000 w 78073"/>
                <a:gd name="connsiteY0" fmla="*/ 72728 h 75559"/>
                <a:gd name="connsiteX1" fmla="*/ 2292 w 78073"/>
                <a:gd name="connsiteY1" fmla="*/ 36552 h 75559"/>
                <a:gd name="connsiteX2" fmla="*/ 3624 w 78073"/>
                <a:gd name="connsiteY2" fmla="*/ 7889 h 75559"/>
                <a:gd name="connsiteX3" fmla="*/ 35857 w 78073"/>
                <a:gd name="connsiteY3" fmla="*/ 483 h 75559"/>
                <a:gd name="connsiteX4" fmla="*/ 78000 w 78073"/>
                <a:gd name="connsiteY4" fmla="*/ 72728 h 755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073" h="75559">
                  <a:moveTo>
                    <a:pt x="78000" y="72728"/>
                  </a:moveTo>
                  <a:cubicBezTo>
                    <a:pt x="35005" y="81145"/>
                    <a:pt x="13001" y="71289"/>
                    <a:pt x="2292" y="36552"/>
                  </a:cubicBezTo>
                  <a:cubicBezTo>
                    <a:pt x="-478" y="27548"/>
                    <a:pt x="-1491" y="12257"/>
                    <a:pt x="3624" y="7889"/>
                  </a:cubicBezTo>
                  <a:cubicBezTo>
                    <a:pt x="11190" y="1442"/>
                    <a:pt x="25361" y="-1168"/>
                    <a:pt x="35857" y="483"/>
                  </a:cubicBezTo>
                  <a:cubicBezTo>
                    <a:pt x="65266" y="5065"/>
                    <a:pt x="79225" y="30745"/>
                    <a:pt x="78000" y="727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nvSpPr>
          <p:spPr>
            <a:xfrm>
              <a:off x="7982961" y="5464939"/>
              <a:ext cx="92116" cy="68435"/>
            </a:xfrm>
            <a:custGeom>
              <a:gdLst>
                <a:gd name="connsiteX0" fmla="*/ 92117 w 92116"/>
                <a:gd name="connsiteY0" fmla="*/ 60214 h 68435"/>
                <a:gd name="connsiteX1" fmla="*/ 5488 w 92116"/>
                <a:gd name="connsiteY1" fmla="*/ 46468 h 68435"/>
                <a:gd name="connsiteX2" fmla="*/ 0 w 92116"/>
                <a:gd name="connsiteY2" fmla="*/ 4325 h 68435"/>
                <a:gd name="connsiteX3" fmla="*/ 55196 w 92116"/>
                <a:gd name="connsiteY3" fmla="*/ 3633 h 68435"/>
                <a:gd name="connsiteX4" fmla="*/ 92117 w 92116"/>
                <a:gd name="connsiteY4" fmla="*/ 60214 h 68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116" h="68435">
                  <a:moveTo>
                    <a:pt x="92117" y="60214"/>
                  </a:moveTo>
                  <a:cubicBezTo>
                    <a:pt x="51573" y="67619"/>
                    <a:pt x="22536" y="79287"/>
                    <a:pt x="5488" y="46468"/>
                  </a:cubicBezTo>
                  <a:cubicBezTo>
                    <a:pt x="-639" y="34640"/>
                    <a:pt x="1598" y="18497"/>
                    <a:pt x="0" y="4325"/>
                  </a:cubicBezTo>
                  <a:cubicBezTo>
                    <a:pt x="18807" y="3473"/>
                    <a:pt x="41983" y="-4519"/>
                    <a:pt x="55196" y="3633"/>
                  </a:cubicBezTo>
                  <a:cubicBezTo>
                    <a:pt x="70806" y="13223"/>
                    <a:pt x="77785" y="36825"/>
                    <a:pt x="92117" y="602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nvSpPr>
          <p:spPr>
            <a:xfrm>
              <a:off x="8092218" y="5292211"/>
              <a:ext cx="87138" cy="69752"/>
            </a:xfrm>
            <a:custGeom>
              <a:gdLst>
                <a:gd name="connsiteX0" fmla="*/ 68424 w 87138"/>
                <a:gd name="connsiteY0" fmla="*/ 69752 h 69752"/>
                <a:gd name="connsiteX1" fmla="*/ 15 w 87138"/>
                <a:gd name="connsiteY1" fmla="*/ 21270 h 69752"/>
                <a:gd name="connsiteX2" fmla="*/ 32355 w 87138"/>
                <a:gd name="connsiteY2" fmla="*/ 12 h 69752"/>
                <a:gd name="connsiteX3" fmla="*/ 86858 w 87138"/>
                <a:gd name="connsiteY3" fmla="*/ 47216 h 69752"/>
                <a:gd name="connsiteX4" fmla="*/ 68424 w 87138"/>
                <a:gd name="connsiteY4" fmla="*/ 69752 h 697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138" h="69752">
                  <a:moveTo>
                    <a:pt x="68424" y="69752"/>
                  </a:moveTo>
                  <a:cubicBezTo>
                    <a:pt x="25855" y="69859"/>
                    <a:pt x="-731" y="47322"/>
                    <a:pt x="15" y="21270"/>
                  </a:cubicBezTo>
                  <a:cubicBezTo>
                    <a:pt x="655" y="-947"/>
                    <a:pt x="17863" y="332"/>
                    <a:pt x="32355" y="12"/>
                  </a:cubicBezTo>
                  <a:cubicBezTo>
                    <a:pt x="59207" y="-628"/>
                    <a:pt x="90427" y="24839"/>
                    <a:pt x="86858" y="47216"/>
                  </a:cubicBezTo>
                  <a:cubicBezTo>
                    <a:pt x="85259" y="57605"/>
                    <a:pt x="71674" y="66076"/>
                    <a:pt x="68424" y="69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nvSpPr>
          <p:spPr>
            <a:xfrm>
              <a:off x="7690502" y="6701679"/>
              <a:ext cx="81995" cy="67710"/>
            </a:xfrm>
            <a:custGeom>
              <a:gdLst>
                <a:gd name="connsiteX0" fmla="*/ 40616 w 81995"/>
                <a:gd name="connsiteY0" fmla="*/ 749 h 67710"/>
                <a:gd name="connsiteX1" fmla="*/ 81746 w 81995"/>
                <a:gd name="connsiteY1" fmla="*/ 39855 h 67710"/>
                <a:gd name="connsiteX2" fmla="*/ 44931 w 81995"/>
                <a:gd name="connsiteY2" fmla="*/ 67559 h 67710"/>
                <a:gd name="connsiteX3" fmla="*/ 18 w 81995"/>
                <a:gd name="connsiteY3" fmla="*/ 23232 h 67710"/>
                <a:gd name="connsiteX4" fmla="*/ 40616 w 81995"/>
                <a:gd name="connsiteY4" fmla="*/ 749 h 677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995" h="67710">
                  <a:moveTo>
                    <a:pt x="40616" y="749"/>
                  </a:moveTo>
                  <a:cubicBezTo>
                    <a:pt x="69545" y="-4099"/>
                    <a:pt x="79242" y="15241"/>
                    <a:pt x="81746" y="39855"/>
                  </a:cubicBezTo>
                  <a:cubicBezTo>
                    <a:pt x="84570" y="67453"/>
                    <a:pt x="62832" y="66494"/>
                    <a:pt x="44931" y="67559"/>
                  </a:cubicBezTo>
                  <a:cubicBezTo>
                    <a:pt x="14563" y="69371"/>
                    <a:pt x="391" y="54879"/>
                    <a:pt x="18" y="23232"/>
                  </a:cubicBezTo>
                  <a:cubicBezTo>
                    <a:pt x="-248" y="2987"/>
                    <a:pt x="1936" y="1761"/>
                    <a:pt x="40616" y="7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nvSpPr>
          <p:spPr>
            <a:xfrm>
              <a:off x="11311959" y="6235022"/>
              <a:ext cx="106129" cy="90179"/>
            </a:xfrm>
            <a:custGeom>
              <a:gdLst>
                <a:gd name="connsiteX0" fmla="*/ 0 w 106129"/>
                <a:gd name="connsiteY0" fmla="*/ 2 h 90179"/>
                <a:gd name="connsiteX1" fmla="*/ 106129 w 106129"/>
                <a:gd name="connsiteY1" fmla="*/ 89827 h 90179"/>
                <a:gd name="connsiteX2" fmla="*/ 0 w 106129"/>
                <a:gd name="connsiteY2" fmla="*/ 2 h 90179"/>
              </a:gdLst>
              <a:cxnLst>
                <a:cxn ang="0">
                  <a:pos x="connsiteX0" y="connsiteY0"/>
                </a:cxn>
                <a:cxn ang="0">
                  <a:pos x="connsiteX1" y="connsiteY1"/>
                </a:cxn>
                <a:cxn ang="0">
                  <a:pos x="connsiteX2" y="connsiteY2"/>
                </a:cxn>
              </a:cxnLst>
              <a:rect l="l" t="t" r="r" b="b"/>
              <a:pathLst>
                <a:path w="106127" h="90179">
                  <a:moveTo>
                    <a:pt x="0" y="2"/>
                  </a:moveTo>
                  <a:cubicBezTo>
                    <a:pt x="63667" y="-318"/>
                    <a:pt x="78372" y="50402"/>
                    <a:pt x="106129" y="89827"/>
                  </a:cubicBezTo>
                  <a:cubicBezTo>
                    <a:pt x="52905" y="94196"/>
                    <a:pt x="10016" y="57595"/>
                    <a:pt x="0"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nvSpPr>
          <p:spPr>
            <a:xfrm>
              <a:off x="9850247" y="4987935"/>
              <a:ext cx="84858" cy="80577"/>
            </a:xfrm>
            <a:custGeom>
              <a:gdLst>
                <a:gd name="connsiteX0" fmla="*/ 84859 w 84858"/>
                <a:gd name="connsiteY0" fmla="*/ 80149 h 80577"/>
                <a:gd name="connsiteX1" fmla="*/ 1426 w 84858"/>
                <a:gd name="connsiteY1" fmla="*/ 26392 h 80577"/>
                <a:gd name="connsiteX2" fmla="*/ 23749 w 84858"/>
                <a:gd name="connsiteY2" fmla="*/ 286 h 80577"/>
                <a:gd name="connsiteX3" fmla="*/ 84859 w 84858"/>
                <a:gd name="connsiteY3" fmla="*/ 80149 h 80577"/>
              </a:gdLst>
              <a:cxnLst>
                <a:cxn ang="0">
                  <a:pos x="connsiteX0" y="connsiteY0"/>
                </a:cxn>
                <a:cxn ang="0">
                  <a:pos x="connsiteX1" y="connsiteY1"/>
                </a:cxn>
                <a:cxn ang="0">
                  <a:pos x="connsiteX2" y="connsiteY2"/>
                </a:cxn>
                <a:cxn ang="0">
                  <a:pos x="connsiteX3" y="connsiteY3"/>
                </a:cxn>
              </a:cxnLst>
              <a:rect l="l" t="t" r="r" b="b"/>
              <a:pathLst>
                <a:path w="84858" h="80577">
                  <a:moveTo>
                    <a:pt x="84859" y="80149"/>
                  </a:moveTo>
                  <a:cubicBezTo>
                    <a:pt x="38827" y="83772"/>
                    <a:pt x="10057" y="64325"/>
                    <a:pt x="1426" y="26392"/>
                  </a:cubicBezTo>
                  <a:cubicBezTo>
                    <a:pt x="-2996" y="6999"/>
                    <a:pt x="2438" y="-1739"/>
                    <a:pt x="23749" y="286"/>
                  </a:cubicBezTo>
                  <a:cubicBezTo>
                    <a:pt x="57208" y="3482"/>
                    <a:pt x="77293" y="28470"/>
                    <a:pt x="84859" y="801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nvSpPr>
          <p:spPr>
            <a:xfrm>
              <a:off x="10471597" y="5402987"/>
              <a:ext cx="88586" cy="89619"/>
            </a:xfrm>
            <a:custGeom>
              <a:gdLst>
                <a:gd name="connsiteX0" fmla="*/ 67 w 88586"/>
                <a:gd name="connsiteY0" fmla="*/ 0 h 89619"/>
                <a:gd name="connsiteX1" fmla="*/ 88561 w 88586"/>
                <a:gd name="connsiteY1" fmla="*/ 73097 h 89619"/>
                <a:gd name="connsiteX2" fmla="*/ 72311 w 88586"/>
                <a:gd name="connsiteY2" fmla="*/ 89613 h 89619"/>
                <a:gd name="connsiteX3" fmla="*/ 67 w 88586"/>
                <a:gd name="connsiteY3" fmla="*/ 0 h 89619"/>
              </a:gdLst>
              <a:cxnLst>
                <a:cxn ang="0">
                  <a:pos x="connsiteX0" y="connsiteY0"/>
                </a:cxn>
                <a:cxn ang="0">
                  <a:pos x="connsiteX1" y="connsiteY1"/>
                </a:cxn>
                <a:cxn ang="0">
                  <a:pos x="connsiteX2" y="connsiteY2"/>
                </a:cxn>
                <a:cxn ang="0">
                  <a:pos x="connsiteX3" y="connsiteY3"/>
                </a:cxn>
              </a:cxnLst>
              <a:rect l="l" t="t" r="r" b="b"/>
              <a:pathLst>
                <a:path w="88586" h="89619">
                  <a:moveTo>
                    <a:pt x="67" y="0"/>
                  </a:moveTo>
                  <a:cubicBezTo>
                    <a:pt x="37415" y="1705"/>
                    <a:pt x="84352" y="40065"/>
                    <a:pt x="88561" y="73097"/>
                  </a:cubicBezTo>
                  <a:cubicBezTo>
                    <a:pt x="89201" y="78105"/>
                    <a:pt x="77692" y="89933"/>
                    <a:pt x="72311" y="89613"/>
                  </a:cubicBezTo>
                  <a:cubicBezTo>
                    <a:pt x="35657" y="87535"/>
                    <a:pt x="-1798" y="41077"/>
                    <a:pt x="6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275"/>
            <p:cNvSpPr/>
            <p:nvPr/>
          </p:nvSpPr>
          <p:spPr>
            <a:xfrm>
              <a:off x="11031293" y="5930598"/>
              <a:ext cx="105969" cy="92261"/>
            </a:xfrm>
            <a:custGeom>
              <a:gdLst>
                <a:gd name="connsiteX0" fmla="*/ 0 w 105969"/>
                <a:gd name="connsiteY0" fmla="*/ 210 h 92261"/>
                <a:gd name="connsiteX1" fmla="*/ 105969 w 105969"/>
                <a:gd name="connsiteY1" fmla="*/ 92167 h 92261"/>
                <a:gd name="connsiteX2" fmla="*/ 0 w 105969"/>
                <a:gd name="connsiteY2" fmla="*/ 210 h 92261"/>
              </a:gdLst>
              <a:cxnLst>
                <a:cxn ang="0">
                  <a:pos x="connsiteX0" y="connsiteY0"/>
                </a:cxn>
                <a:cxn ang="0">
                  <a:pos x="connsiteX1" y="connsiteY1"/>
                </a:cxn>
                <a:cxn ang="0">
                  <a:pos x="connsiteX2" y="connsiteY2"/>
                </a:cxn>
              </a:cxnLst>
              <a:rect l="l" t="t" r="r" b="b"/>
              <a:pathLst>
                <a:path w="105969" h="92261">
                  <a:moveTo>
                    <a:pt x="0" y="210"/>
                  </a:moveTo>
                  <a:cubicBezTo>
                    <a:pt x="48589" y="-2667"/>
                    <a:pt x="79117" y="23812"/>
                    <a:pt x="105969" y="92167"/>
                  </a:cubicBezTo>
                  <a:cubicBezTo>
                    <a:pt x="59937" y="94298"/>
                    <a:pt x="20831" y="60361"/>
                    <a:pt x="0" y="2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276"/>
            <p:cNvSpPr/>
            <p:nvPr/>
          </p:nvSpPr>
          <p:spPr>
            <a:xfrm>
              <a:off x="8632746" y="4977821"/>
              <a:ext cx="87770" cy="70123"/>
            </a:xfrm>
            <a:custGeom>
              <a:gdLst>
                <a:gd name="connsiteX0" fmla="*/ 70794 w 87770"/>
                <a:gd name="connsiteY0" fmla="*/ 70124 h 70123"/>
                <a:gd name="connsiteX1" fmla="*/ 148 w 87770"/>
                <a:gd name="connsiteY1" fmla="*/ 17112 h 70123"/>
                <a:gd name="connsiteX2" fmla="*/ 21779 w 87770"/>
                <a:gd name="connsiteY2" fmla="*/ 10 h 70123"/>
                <a:gd name="connsiteX3" fmla="*/ 87416 w 87770"/>
                <a:gd name="connsiteY3" fmla="*/ 53554 h 70123"/>
                <a:gd name="connsiteX4" fmla="*/ 70794 w 87770"/>
                <a:gd name="connsiteY4" fmla="*/ 70124 h 701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770" h="70123">
                  <a:moveTo>
                    <a:pt x="70794" y="70124"/>
                  </a:moveTo>
                  <a:cubicBezTo>
                    <a:pt x="29877" y="69271"/>
                    <a:pt x="-2463" y="42792"/>
                    <a:pt x="148" y="17112"/>
                  </a:cubicBezTo>
                  <a:cubicBezTo>
                    <a:pt x="840" y="10453"/>
                    <a:pt x="14160" y="117"/>
                    <a:pt x="21779" y="10"/>
                  </a:cubicBezTo>
                  <a:cubicBezTo>
                    <a:pt x="61097" y="-576"/>
                    <a:pt x="91412" y="24145"/>
                    <a:pt x="87416" y="53554"/>
                  </a:cubicBezTo>
                  <a:cubicBezTo>
                    <a:pt x="86351" y="61493"/>
                    <a:pt x="73298" y="67779"/>
                    <a:pt x="70794" y="701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nvSpPr>
          <p:spPr>
            <a:xfrm>
              <a:off x="8373112" y="5126849"/>
              <a:ext cx="82306" cy="72048"/>
            </a:xfrm>
            <a:custGeom>
              <a:gdLst>
                <a:gd name="connsiteX0" fmla="*/ 20672 w 82306"/>
                <a:gd name="connsiteY0" fmla="*/ 0 h 72048"/>
                <a:gd name="connsiteX1" fmla="*/ 81835 w 82306"/>
                <a:gd name="connsiteY1" fmla="*/ 54929 h 72048"/>
                <a:gd name="connsiteX2" fmla="*/ 54876 w 82306"/>
                <a:gd name="connsiteY2" fmla="*/ 71978 h 72048"/>
                <a:gd name="connsiteX3" fmla="*/ 373 w 82306"/>
                <a:gd name="connsiteY3" fmla="*/ 22270 h 72048"/>
                <a:gd name="connsiteX4" fmla="*/ 20672 w 82306"/>
                <a:gd name="connsiteY4" fmla="*/ 0 h 720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306" h="72048">
                  <a:moveTo>
                    <a:pt x="20672" y="0"/>
                  </a:moveTo>
                  <a:cubicBezTo>
                    <a:pt x="61802" y="533"/>
                    <a:pt x="86044" y="25467"/>
                    <a:pt x="81835" y="54929"/>
                  </a:cubicBezTo>
                  <a:cubicBezTo>
                    <a:pt x="80823" y="62015"/>
                    <a:pt x="64520" y="71498"/>
                    <a:pt x="54876" y="71978"/>
                  </a:cubicBezTo>
                  <a:cubicBezTo>
                    <a:pt x="23549" y="73523"/>
                    <a:pt x="-3516" y="49442"/>
                    <a:pt x="373" y="22270"/>
                  </a:cubicBezTo>
                  <a:cubicBezTo>
                    <a:pt x="1812" y="11828"/>
                    <a:pt x="17369" y="3410"/>
                    <a:pt x="206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nvSpPr>
          <p:spPr>
            <a:xfrm>
              <a:off x="10849888" y="5752008"/>
              <a:ext cx="94509" cy="93235"/>
            </a:xfrm>
            <a:custGeom>
              <a:gdLst>
                <a:gd name="connsiteX0" fmla="*/ 94509 w 94509"/>
                <a:gd name="connsiteY0" fmla="*/ 93236 h 93235"/>
                <a:gd name="connsiteX1" fmla="*/ 474 w 94509"/>
                <a:gd name="connsiteY1" fmla="*/ 0 h 93235"/>
                <a:gd name="connsiteX2" fmla="*/ 94509 w 94509"/>
                <a:gd name="connsiteY2" fmla="*/ 93236 h 93235"/>
              </a:gdLst>
              <a:cxnLst>
                <a:cxn ang="0">
                  <a:pos x="connsiteX0" y="connsiteY0"/>
                </a:cxn>
                <a:cxn ang="0">
                  <a:pos x="connsiteX1" y="connsiteY1"/>
                </a:cxn>
                <a:cxn ang="0">
                  <a:pos x="connsiteX2" y="connsiteY2"/>
                </a:cxn>
              </a:cxnLst>
              <a:rect l="l" t="t" r="r" b="b"/>
              <a:pathLst>
                <a:path w="94509" h="93235">
                  <a:moveTo>
                    <a:pt x="94509" y="93236"/>
                  </a:moveTo>
                  <a:cubicBezTo>
                    <a:pt x="32760" y="90572"/>
                    <a:pt x="-4694" y="52265"/>
                    <a:pt x="474" y="0"/>
                  </a:cubicBezTo>
                  <a:cubicBezTo>
                    <a:pt x="52793" y="8951"/>
                    <a:pt x="77194" y="45339"/>
                    <a:pt x="94509" y="93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279"/>
            <p:cNvSpPr/>
            <p:nvPr/>
          </p:nvSpPr>
          <p:spPr>
            <a:xfrm>
              <a:off x="7861327" y="5635962"/>
              <a:ext cx="84024" cy="64626"/>
            </a:xfrm>
            <a:custGeom>
              <a:gdLst>
                <a:gd name="connsiteX0" fmla="*/ 83540 w 84024"/>
                <a:gd name="connsiteY0" fmla="*/ 64474 h 64626"/>
                <a:gd name="connsiteX1" fmla="*/ 0 w 84024"/>
                <a:gd name="connsiteY1" fmla="*/ 23077 h 64626"/>
                <a:gd name="connsiteX2" fmla="*/ 43155 w 84024"/>
                <a:gd name="connsiteY2" fmla="*/ 1820 h 64626"/>
                <a:gd name="connsiteX3" fmla="*/ 83540 w 84024"/>
                <a:gd name="connsiteY3" fmla="*/ 64474 h 64626"/>
              </a:gdLst>
              <a:cxnLst>
                <a:cxn ang="0">
                  <a:pos x="connsiteX0" y="connsiteY0"/>
                </a:cxn>
                <a:cxn ang="0">
                  <a:pos x="connsiteX1" y="connsiteY1"/>
                </a:cxn>
                <a:cxn ang="0">
                  <a:pos x="connsiteX2" y="connsiteY2"/>
                </a:cxn>
                <a:cxn ang="0">
                  <a:pos x="connsiteX3" y="connsiteY3"/>
                </a:cxn>
              </a:cxnLst>
              <a:rect l="l" t="t" r="r" b="b"/>
              <a:pathLst>
                <a:path w="84024" h="64626">
                  <a:moveTo>
                    <a:pt x="83540" y="64474"/>
                  </a:moveTo>
                  <a:cubicBezTo>
                    <a:pt x="17529" y="65913"/>
                    <a:pt x="-106" y="57548"/>
                    <a:pt x="0" y="23077"/>
                  </a:cubicBezTo>
                  <a:cubicBezTo>
                    <a:pt x="54" y="-9902"/>
                    <a:pt x="27172" y="2299"/>
                    <a:pt x="43155" y="1820"/>
                  </a:cubicBezTo>
                  <a:cubicBezTo>
                    <a:pt x="73737" y="861"/>
                    <a:pt x="86790" y="22331"/>
                    <a:pt x="83540" y="644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p:nvSpPr>
          <p:spPr>
            <a:xfrm>
              <a:off x="8477280" y="4969201"/>
              <a:ext cx="81378" cy="72250"/>
            </a:xfrm>
            <a:custGeom>
              <a:gdLst>
                <a:gd name="connsiteX0" fmla="*/ 16719 w 81378"/>
                <a:gd name="connsiteY0" fmla="*/ 0 h 72250"/>
                <a:gd name="connsiteX1" fmla="*/ 80866 w 81378"/>
                <a:gd name="connsiteY1" fmla="*/ 53597 h 72250"/>
                <a:gd name="connsiteX2" fmla="*/ 56251 w 81378"/>
                <a:gd name="connsiteY2" fmla="*/ 72244 h 72250"/>
                <a:gd name="connsiteX3" fmla="*/ 310 w 81378"/>
                <a:gd name="connsiteY3" fmla="*/ 20778 h 72250"/>
                <a:gd name="connsiteX4" fmla="*/ 16719 w 81378"/>
                <a:gd name="connsiteY4" fmla="*/ 0 h 722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378" h="72250">
                  <a:moveTo>
                    <a:pt x="16719" y="0"/>
                  </a:moveTo>
                  <a:cubicBezTo>
                    <a:pt x="60247" y="1438"/>
                    <a:pt x="85341" y="24401"/>
                    <a:pt x="80866" y="53597"/>
                  </a:cubicBezTo>
                  <a:cubicBezTo>
                    <a:pt x="79694" y="61216"/>
                    <a:pt x="64882" y="72138"/>
                    <a:pt x="56251" y="72244"/>
                  </a:cubicBezTo>
                  <a:cubicBezTo>
                    <a:pt x="22846" y="72671"/>
                    <a:pt x="-3153" y="48589"/>
                    <a:pt x="310" y="20778"/>
                  </a:cubicBezTo>
                  <a:cubicBezTo>
                    <a:pt x="1535" y="11561"/>
                    <a:pt x="13629" y="3729"/>
                    <a:pt x="167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p:nvSpPr>
          <p:spPr>
            <a:xfrm>
              <a:off x="7743598" y="5818233"/>
              <a:ext cx="81701" cy="70145"/>
            </a:xfrm>
            <a:custGeom>
              <a:gdLst>
                <a:gd name="connsiteX0" fmla="*/ 17621 w 81701"/>
                <a:gd name="connsiteY0" fmla="*/ 0 h 70145"/>
                <a:gd name="connsiteX1" fmla="*/ 81555 w 81701"/>
                <a:gd name="connsiteY1" fmla="*/ 46085 h 70145"/>
                <a:gd name="connsiteX2" fmla="*/ 43248 w 81701"/>
                <a:gd name="connsiteY2" fmla="*/ 70060 h 70145"/>
                <a:gd name="connsiteX3" fmla="*/ 359 w 81701"/>
                <a:gd name="connsiteY3" fmla="*/ 21524 h 70145"/>
                <a:gd name="connsiteX4" fmla="*/ 17621 w 81701"/>
                <a:gd name="connsiteY4" fmla="*/ 0 h 7014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701" h="70145">
                  <a:moveTo>
                    <a:pt x="17621" y="0"/>
                  </a:moveTo>
                  <a:cubicBezTo>
                    <a:pt x="59231" y="1385"/>
                    <a:pt x="83846" y="22590"/>
                    <a:pt x="81555" y="46085"/>
                  </a:cubicBezTo>
                  <a:cubicBezTo>
                    <a:pt x="79210" y="69794"/>
                    <a:pt x="60883" y="70540"/>
                    <a:pt x="43248" y="70060"/>
                  </a:cubicBezTo>
                  <a:cubicBezTo>
                    <a:pt x="15597" y="69261"/>
                    <a:pt x="-2837" y="50241"/>
                    <a:pt x="359" y="21524"/>
                  </a:cubicBezTo>
                  <a:cubicBezTo>
                    <a:pt x="1425" y="11721"/>
                    <a:pt x="14745" y="3303"/>
                    <a:pt x="176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p:nvSpPr>
          <p:spPr>
            <a:xfrm>
              <a:off x="8731664" y="4826204"/>
              <a:ext cx="82076" cy="75216"/>
            </a:xfrm>
            <a:custGeom>
              <a:gdLst>
                <a:gd name="connsiteX0" fmla="*/ 17962 w 82076"/>
                <a:gd name="connsiteY0" fmla="*/ 0 h 75216"/>
                <a:gd name="connsiteX1" fmla="*/ 81948 w 82076"/>
                <a:gd name="connsiteY1" fmla="*/ 54769 h 75216"/>
                <a:gd name="connsiteX2" fmla="*/ 61916 w 82076"/>
                <a:gd name="connsiteY2" fmla="*/ 75121 h 75216"/>
                <a:gd name="connsiteX3" fmla="*/ 380 w 82076"/>
                <a:gd name="connsiteY3" fmla="*/ 18381 h 75216"/>
                <a:gd name="connsiteX4" fmla="*/ 17962 w 82076"/>
                <a:gd name="connsiteY4" fmla="*/ 0 h 752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076" h="75216">
                  <a:moveTo>
                    <a:pt x="17962" y="0"/>
                  </a:moveTo>
                  <a:cubicBezTo>
                    <a:pt x="58186" y="852"/>
                    <a:pt x="84132" y="25040"/>
                    <a:pt x="81948" y="54769"/>
                  </a:cubicBezTo>
                  <a:cubicBezTo>
                    <a:pt x="81415" y="62335"/>
                    <a:pt x="69321" y="74589"/>
                    <a:pt x="61916" y="75121"/>
                  </a:cubicBezTo>
                  <a:cubicBezTo>
                    <a:pt x="30961" y="77199"/>
                    <a:pt x="-4042" y="44860"/>
                    <a:pt x="380" y="18381"/>
                  </a:cubicBezTo>
                  <a:cubicBezTo>
                    <a:pt x="1872" y="9750"/>
                    <a:pt x="14818" y="3037"/>
                    <a:pt x="1796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p:nvSpPr>
          <p:spPr>
            <a:xfrm>
              <a:off x="8315959" y="4965522"/>
              <a:ext cx="78737" cy="69961"/>
            </a:xfrm>
            <a:custGeom>
              <a:gdLst>
                <a:gd name="connsiteX0" fmla="*/ 146 w 78737"/>
                <a:gd name="connsiteY0" fmla="*/ 10551 h 69961"/>
                <a:gd name="connsiteX1" fmla="*/ 27318 w 78737"/>
                <a:gd name="connsiteY1" fmla="*/ 2 h 69961"/>
                <a:gd name="connsiteX2" fmla="*/ 77985 w 78737"/>
                <a:gd name="connsiteY2" fmla="*/ 52214 h 69961"/>
                <a:gd name="connsiteX3" fmla="*/ 52518 w 78737"/>
                <a:gd name="connsiteY3" fmla="*/ 69956 h 69961"/>
                <a:gd name="connsiteX4" fmla="*/ 146 w 78737"/>
                <a:gd name="connsiteY4" fmla="*/ 10551 h 699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737" h="69961">
                  <a:moveTo>
                    <a:pt x="146" y="10551"/>
                  </a:moveTo>
                  <a:cubicBezTo>
                    <a:pt x="6753" y="7834"/>
                    <a:pt x="17088" y="-157"/>
                    <a:pt x="27318" y="2"/>
                  </a:cubicBezTo>
                  <a:cubicBezTo>
                    <a:pt x="60243" y="429"/>
                    <a:pt x="83259" y="23764"/>
                    <a:pt x="77985" y="52214"/>
                  </a:cubicBezTo>
                  <a:cubicBezTo>
                    <a:pt x="76599" y="59727"/>
                    <a:pt x="61469" y="69849"/>
                    <a:pt x="52518" y="69956"/>
                  </a:cubicBezTo>
                  <a:cubicBezTo>
                    <a:pt x="17195" y="70329"/>
                    <a:pt x="-1878" y="50723"/>
                    <a:pt x="146" y="105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284"/>
            <p:cNvSpPr/>
            <p:nvPr/>
          </p:nvSpPr>
          <p:spPr>
            <a:xfrm>
              <a:off x="7491682" y="6728001"/>
              <a:ext cx="80926" cy="68199"/>
            </a:xfrm>
            <a:custGeom>
              <a:gdLst>
                <a:gd name="connsiteX0" fmla="*/ 38898 w 80926"/>
                <a:gd name="connsiteY0" fmla="*/ 0 h 68199"/>
                <a:gd name="connsiteX1" fmla="*/ 80828 w 80926"/>
                <a:gd name="connsiteY1" fmla="*/ 44167 h 68199"/>
                <a:gd name="connsiteX2" fmla="*/ 39484 w 80926"/>
                <a:gd name="connsiteY2" fmla="*/ 68142 h 68199"/>
                <a:gd name="connsiteX3" fmla="*/ 6 w 80926"/>
                <a:gd name="connsiteY3" fmla="*/ 27491 h 68199"/>
                <a:gd name="connsiteX4" fmla="*/ 38898 w 80926"/>
                <a:gd name="connsiteY4" fmla="*/ 0 h 681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926" h="68199">
                  <a:moveTo>
                    <a:pt x="38898" y="0"/>
                  </a:moveTo>
                  <a:cubicBezTo>
                    <a:pt x="65644" y="533"/>
                    <a:pt x="82373" y="18647"/>
                    <a:pt x="80828" y="44167"/>
                  </a:cubicBezTo>
                  <a:cubicBezTo>
                    <a:pt x="79176" y="71605"/>
                    <a:pt x="54935" y="67396"/>
                    <a:pt x="39484" y="68142"/>
                  </a:cubicBezTo>
                  <a:cubicBezTo>
                    <a:pt x="14497" y="69314"/>
                    <a:pt x="432" y="52425"/>
                    <a:pt x="6" y="27491"/>
                  </a:cubicBezTo>
                  <a:cubicBezTo>
                    <a:pt x="-421" y="-1758"/>
                    <a:pt x="23448" y="2931"/>
                    <a:pt x="388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285"/>
            <p:cNvSpPr/>
            <p:nvPr/>
          </p:nvSpPr>
          <p:spPr>
            <a:xfrm>
              <a:off x="10400219" y="5261499"/>
              <a:ext cx="91158" cy="90289"/>
            </a:xfrm>
            <a:custGeom>
              <a:gdLst>
                <a:gd name="connsiteX0" fmla="*/ 91158 w 91158"/>
                <a:gd name="connsiteY0" fmla="*/ 82137 h 90289"/>
                <a:gd name="connsiteX1" fmla="*/ 72138 w 91158"/>
                <a:gd name="connsiteY1" fmla="*/ 90288 h 90289"/>
                <a:gd name="connsiteX2" fmla="*/ 0 w 91158"/>
                <a:gd name="connsiteY2" fmla="*/ 15913 h 90289"/>
                <a:gd name="connsiteX3" fmla="*/ 13586 w 91158"/>
                <a:gd name="connsiteY3" fmla="*/ 36 h 90289"/>
                <a:gd name="connsiteX4" fmla="*/ 91158 w 91158"/>
                <a:gd name="connsiteY4" fmla="*/ 82137 h 902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158" h="90289">
                  <a:moveTo>
                    <a:pt x="91158" y="82137"/>
                  </a:moveTo>
                  <a:cubicBezTo>
                    <a:pt x="86257" y="84375"/>
                    <a:pt x="79117" y="90395"/>
                    <a:pt x="72138" y="90288"/>
                  </a:cubicBezTo>
                  <a:cubicBezTo>
                    <a:pt x="46511" y="89862"/>
                    <a:pt x="-106" y="42019"/>
                    <a:pt x="0" y="15913"/>
                  </a:cubicBezTo>
                  <a:cubicBezTo>
                    <a:pt x="0" y="10372"/>
                    <a:pt x="8418" y="462"/>
                    <a:pt x="13586" y="36"/>
                  </a:cubicBezTo>
                  <a:cubicBezTo>
                    <a:pt x="34950" y="-1615"/>
                    <a:pt x="89826" y="53740"/>
                    <a:pt x="91158" y="821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nvSpPr>
          <p:spPr>
            <a:xfrm>
              <a:off x="10583334" y="5448325"/>
              <a:ext cx="94694" cy="88500"/>
            </a:xfrm>
            <a:custGeom>
              <a:gdLst>
                <a:gd name="connsiteX0" fmla="*/ 0 w 94694"/>
                <a:gd name="connsiteY0" fmla="*/ 640 h 88500"/>
                <a:gd name="connsiteX1" fmla="*/ 94621 w 94694"/>
                <a:gd name="connsiteY1" fmla="*/ 71553 h 88500"/>
                <a:gd name="connsiteX2" fmla="*/ 71605 w 94694"/>
                <a:gd name="connsiteY2" fmla="*/ 84978 h 88500"/>
                <a:gd name="connsiteX3" fmla="*/ 0 w 94694"/>
                <a:gd name="connsiteY3" fmla="*/ 640 h 88500"/>
              </a:gdLst>
              <a:cxnLst>
                <a:cxn ang="0">
                  <a:pos x="connsiteX0" y="connsiteY0"/>
                </a:cxn>
                <a:cxn ang="0">
                  <a:pos x="connsiteX1" y="connsiteY1"/>
                </a:cxn>
                <a:cxn ang="0">
                  <a:pos x="connsiteX2" y="connsiteY2"/>
                </a:cxn>
                <a:cxn ang="0">
                  <a:pos x="connsiteX3" y="connsiteY3"/>
                </a:cxn>
              </a:cxnLst>
              <a:rect l="l" t="t" r="r" b="b"/>
              <a:pathLst>
                <a:path w="94694" h="88500">
                  <a:moveTo>
                    <a:pt x="0" y="640"/>
                  </a:moveTo>
                  <a:cubicBezTo>
                    <a:pt x="42302" y="-5540"/>
                    <a:pt x="92330" y="34152"/>
                    <a:pt x="94621" y="71553"/>
                  </a:cubicBezTo>
                  <a:cubicBezTo>
                    <a:pt x="95793" y="90946"/>
                    <a:pt x="82740" y="90999"/>
                    <a:pt x="71605" y="84978"/>
                  </a:cubicBezTo>
                  <a:cubicBezTo>
                    <a:pt x="38040" y="66917"/>
                    <a:pt x="11188" y="42250"/>
                    <a:pt x="0" y="6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nvSpPr>
          <p:spPr>
            <a:xfrm>
              <a:off x="10960750" y="5796069"/>
              <a:ext cx="88053" cy="90844"/>
            </a:xfrm>
            <a:custGeom>
              <a:gdLst>
                <a:gd name="connsiteX0" fmla="*/ 3 w 88053"/>
                <a:gd name="connsiteY0" fmla="*/ 0 h 90844"/>
                <a:gd name="connsiteX1" fmla="*/ 88018 w 88053"/>
                <a:gd name="connsiteY1" fmla="*/ 73363 h 90844"/>
                <a:gd name="connsiteX2" fmla="*/ 72940 w 88053"/>
                <a:gd name="connsiteY2" fmla="*/ 90838 h 90844"/>
                <a:gd name="connsiteX3" fmla="*/ 3 w 88053"/>
                <a:gd name="connsiteY3" fmla="*/ 0 h 90844"/>
              </a:gdLst>
              <a:cxnLst>
                <a:cxn ang="0">
                  <a:pos x="connsiteX0" y="connsiteY0"/>
                </a:cxn>
                <a:cxn ang="0">
                  <a:pos x="connsiteX1" y="connsiteY1"/>
                </a:cxn>
                <a:cxn ang="0">
                  <a:pos x="connsiteX2" y="connsiteY2"/>
                </a:cxn>
                <a:cxn ang="0">
                  <a:pos x="connsiteX3" y="connsiteY3"/>
                </a:cxn>
              </a:cxnLst>
              <a:rect l="l" t="t" r="r" b="b"/>
              <a:pathLst>
                <a:path w="88053" h="90844">
                  <a:moveTo>
                    <a:pt x="3" y="0"/>
                  </a:moveTo>
                  <a:cubicBezTo>
                    <a:pt x="36711" y="2185"/>
                    <a:pt x="83329" y="40704"/>
                    <a:pt x="88018" y="73363"/>
                  </a:cubicBezTo>
                  <a:cubicBezTo>
                    <a:pt x="88764" y="78638"/>
                    <a:pt x="77842" y="91158"/>
                    <a:pt x="72940" y="90838"/>
                  </a:cubicBezTo>
                  <a:cubicBezTo>
                    <a:pt x="41773" y="88654"/>
                    <a:pt x="-423" y="35962"/>
                    <a:pt x="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nvSpPr>
          <p:spPr>
            <a:xfrm>
              <a:off x="9397746" y="4759526"/>
              <a:ext cx="81488" cy="80849"/>
            </a:xfrm>
            <a:custGeom>
              <a:gdLst>
                <a:gd name="connsiteX0" fmla="*/ 68356 w 81488"/>
                <a:gd name="connsiteY0" fmla="*/ 80849 h 80849"/>
                <a:gd name="connsiteX1" fmla="*/ 53439 w 81488"/>
                <a:gd name="connsiteY1" fmla="*/ 79357 h 80849"/>
                <a:gd name="connsiteX2" fmla="*/ 481 w 81488"/>
                <a:gd name="connsiteY2" fmla="*/ 15584 h 80849"/>
                <a:gd name="connsiteX3" fmla="*/ 18276 w 81488"/>
                <a:gd name="connsiteY3" fmla="*/ 27 h 80849"/>
                <a:gd name="connsiteX4" fmla="*/ 81463 w 81488"/>
                <a:gd name="connsiteY4" fmla="*/ 61350 h 80849"/>
                <a:gd name="connsiteX5" fmla="*/ 68356 w 81488"/>
                <a:gd name="connsiteY5" fmla="*/ 80849 h 808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88" h="80849">
                  <a:moveTo>
                    <a:pt x="68356" y="80849"/>
                  </a:moveTo>
                  <a:cubicBezTo>
                    <a:pt x="57647" y="79784"/>
                    <a:pt x="55517" y="79784"/>
                    <a:pt x="53439" y="79357"/>
                  </a:cubicBezTo>
                  <a:cubicBezTo>
                    <a:pt x="25575" y="74083"/>
                    <a:pt x="-4154" y="39825"/>
                    <a:pt x="481" y="15584"/>
                  </a:cubicBezTo>
                  <a:cubicBezTo>
                    <a:pt x="1706" y="9244"/>
                    <a:pt x="11935" y="240"/>
                    <a:pt x="18276" y="27"/>
                  </a:cubicBezTo>
                  <a:cubicBezTo>
                    <a:pt x="47525" y="-1092"/>
                    <a:pt x="82582" y="32739"/>
                    <a:pt x="81463" y="61350"/>
                  </a:cubicBezTo>
                  <a:cubicBezTo>
                    <a:pt x="81143" y="69181"/>
                    <a:pt x="71286" y="76640"/>
                    <a:pt x="68356" y="808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nvSpPr>
          <p:spPr>
            <a:xfrm>
              <a:off x="8208835" y="5127702"/>
              <a:ext cx="81165" cy="70755"/>
            </a:xfrm>
            <a:custGeom>
              <a:gdLst>
                <a:gd name="connsiteX0" fmla="*/ 16859 w 81165"/>
                <a:gd name="connsiteY0" fmla="*/ 0 h 70755"/>
                <a:gd name="connsiteX1" fmla="*/ 81165 w 81165"/>
                <a:gd name="connsiteY1" fmla="*/ 47577 h 70755"/>
                <a:gd name="connsiteX2" fmla="*/ 50424 w 81165"/>
                <a:gd name="connsiteY2" fmla="*/ 70753 h 70755"/>
                <a:gd name="connsiteX3" fmla="*/ 130 w 81165"/>
                <a:gd name="connsiteY3" fmla="*/ 21684 h 70755"/>
                <a:gd name="connsiteX4" fmla="*/ 16859 w 81165"/>
                <a:gd name="connsiteY4" fmla="*/ 0 h 707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165" h="70755">
                  <a:moveTo>
                    <a:pt x="16859" y="0"/>
                  </a:moveTo>
                  <a:cubicBezTo>
                    <a:pt x="55698" y="746"/>
                    <a:pt x="81325" y="23122"/>
                    <a:pt x="81165" y="47577"/>
                  </a:cubicBezTo>
                  <a:cubicBezTo>
                    <a:pt x="81005" y="68941"/>
                    <a:pt x="66141" y="70646"/>
                    <a:pt x="50424" y="70753"/>
                  </a:cubicBezTo>
                  <a:cubicBezTo>
                    <a:pt x="20002" y="71019"/>
                    <a:pt x="-1895" y="51360"/>
                    <a:pt x="130" y="21684"/>
                  </a:cubicBezTo>
                  <a:cubicBezTo>
                    <a:pt x="822" y="12467"/>
                    <a:pt x="13502" y="4102"/>
                    <a:pt x="1685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nvSpPr>
          <p:spPr>
            <a:xfrm>
              <a:off x="8827434" y="4681338"/>
              <a:ext cx="80049" cy="75025"/>
            </a:xfrm>
            <a:custGeom>
              <a:gdLst>
                <a:gd name="connsiteX0" fmla="*/ 67160 w 80049"/>
                <a:gd name="connsiteY0" fmla="*/ 75019 h 75025"/>
                <a:gd name="connsiteX1" fmla="*/ 190 w 80049"/>
                <a:gd name="connsiteY1" fmla="*/ 20143 h 75025"/>
                <a:gd name="connsiteX2" fmla="*/ 21129 w 80049"/>
                <a:gd name="connsiteY2" fmla="*/ 110 h 75025"/>
                <a:gd name="connsiteX3" fmla="*/ 79894 w 80049"/>
                <a:gd name="connsiteY3" fmla="*/ 56158 h 75025"/>
                <a:gd name="connsiteX4" fmla="*/ 67160 w 80049"/>
                <a:gd name="connsiteY4" fmla="*/ 75019 h 750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049" h="75025">
                  <a:moveTo>
                    <a:pt x="67160" y="75019"/>
                  </a:moveTo>
                  <a:cubicBezTo>
                    <a:pt x="25124" y="75498"/>
                    <a:pt x="-2580" y="50724"/>
                    <a:pt x="190" y="20143"/>
                  </a:cubicBezTo>
                  <a:cubicBezTo>
                    <a:pt x="883" y="12577"/>
                    <a:pt x="13350" y="696"/>
                    <a:pt x="21129" y="110"/>
                  </a:cubicBezTo>
                  <a:cubicBezTo>
                    <a:pt x="49366" y="-2127"/>
                    <a:pt x="82611" y="30106"/>
                    <a:pt x="79894" y="56158"/>
                  </a:cubicBezTo>
                  <a:cubicBezTo>
                    <a:pt x="79041" y="64363"/>
                    <a:pt x="69558" y="71662"/>
                    <a:pt x="67160" y="750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nvSpPr>
          <p:spPr>
            <a:xfrm>
              <a:off x="11223145" y="6099751"/>
              <a:ext cx="107727" cy="91702"/>
            </a:xfrm>
            <a:custGeom>
              <a:gdLst>
                <a:gd name="connsiteX0" fmla="*/ 107727 w 107727"/>
                <a:gd name="connsiteY0" fmla="*/ 91425 h 91702"/>
                <a:gd name="connsiteX1" fmla="*/ 0 w 107727"/>
                <a:gd name="connsiteY1" fmla="*/ 0 h 91702"/>
                <a:gd name="connsiteX2" fmla="*/ 107727 w 107727"/>
                <a:gd name="connsiteY2" fmla="*/ 91425 h 91702"/>
              </a:gdLst>
              <a:cxnLst>
                <a:cxn ang="0">
                  <a:pos x="connsiteX0" y="connsiteY0"/>
                </a:cxn>
                <a:cxn ang="0">
                  <a:pos x="connsiteX1" y="connsiteY1"/>
                </a:cxn>
                <a:cxn ang="0">
                  <a:pos x="connsiteX2" y="connsiteY2"/>
                </a:cxn>
              </a:cxnLst>
              <a:rect l="l" t="t" r="r" b="b"/>
              <a:pathLst>
                <a:path w="107727" h="91702">
                  <a:moveTo>
                    <a:pt x="107727" y="91425"/>
                  </a:moveTo>
                  <a:cubicBezTo>
                    <a:pt x="52905" y="94674"/>
                    <a:pt x="24241" y="69687"/>
                    <a:pt x="0" y="0"/>
                  </a:cubicBezTo>
                  <a:cubicBezTo>
                    <a:pt x="57646" y="4209"/>
                    <a:pt x="80556" y="46831"/>
                    <a:pt x="107727" y="914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nvSpPr>
          <p:spPr>
            <a:xfrm>
              <a:off x="7805738" y="5470280"/>
              <a:ext cx="77642" cy="69561"/>
            </a:xfrm>
            <a:custGeom>
              <a:gdLst>
                <a:gd name="connsiteX0" fmla="*/ 40352 w 77642"/>
                <a:gd name="connsiteY0" fmla="*/ 69523 h 69561"/>
                <a:gd name="connsiteX1" fmla="*/ 128 w 77642"/>
                <a:gd name="connsiteY1" fmla="*/ 24024 h 69561"/>
                <a:gd name="connsiteX2" fmla="*/ 28365 w 77642"/>
                <a:gd name="connsiteY2" fmla="*/ 103 h 69561"/>
                <a:gd name="connsiteX3" fmla="*/ 77593 w 77642"/>
                <a:gd name="connsiteY3" fmla="*/ 45122 h 69561"/>
                <a:gd name="connsiteX4" fmla="*/ 40352 w 77642"/>
                <a:gd name="connsiteY4" fmla="*/ 69523 h 695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642" h="69561">
                  <a:moveTo>
                    <a:pt x="40352" y="69523"/>
                  </a:moveTo>
                  <a:cubicBezTo>
                    <a:pt x="12754" y="70376"/>
                    <a:pt x="2472" y="56897"/>
                    <a:pt x="128" y="24024"/>
                  </a:cubicBezTo>
                  <a:cubicBezTo>
                    <a:pt x="-1524" y="849"/>
                    <a:pt x="13127" y="902"/>
                    <a:pt x="28365" y="103"/>
                  </a:cubicBezTo>
                  <a:cubicBezTo>
                    <a:pt x="58946" y="-1442"/>
                    <a:pt x="76261" y="14488"/>
                    <a:pt x="77593" y="45122"/>
                  </a:cubicBezTo>
                  <a:cubicBezTo>
                    <a:pt x="78872" y="75491"/>
                    <a:pt x="54950" y="66114"/>
                    <a:pt x="40352" y="695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nvSpPr>
          <p:spPr>
            <a:xfrm>
              <a:off x="8584405" y="4813176"/>
              <a:ext cx="76619" cy="77759"/>
            </a:xfrm>
            <a:custGeom>
              <a:gdLst>
                <a:gd name="connsiteX0" fmla="*/ 70440 w 76619"/>
                <a:gd name="connsiteY0" fmla="*/ 77760 h 77759"/>
                <a:gd name="connsiteX1" fmla="*/ 7252 w 76619"/>
                <a:gd name="connsiteY1" fmla="*/ 54104 h 77759"/>
                <a:gd name="connsiteX2" fmla="*/ 4269 w 76619"/>
                <a:gd name="connsiteY2" fmla="*/ 6900 h 77759"/>
                <a:gd name="connsiteX3" fmla="*/ 61808 w 76619"/>
                <a:gd name="connsiteY3" fmla="*/ 20380 h 77759"/>
                <a:gd name="connsiteX4" fmla="*/ 76620 w 76619"/>
                <a:gd name="connsiteY4" fmla="*/ 67957 h 77759"/>
                <a:gd name="connsiteX5" fmla="*/ 70440 w 76619"/>
                <a:gd name="connsiteY5" fmla="*/ 77760 h 77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9" h="77759">
                  <a:moveTo>
                    <a:pt x="70440" y="77760"/>
                  </a:moveTo>
                  <a:cubicBezTo>
                    <a:pt x="48915" y="70461"/>
                    <a:pt x="24194" y="67317"/>
                    <a:pt x="7252" y="54104"/>
                  </a:cubicBezTo>
                  <a:cubicBezTo>
                    <a:pt x="-1432" y="47338"/>
                    <a:pt x="-2178" y="19687"/>
                    <a:pt x="4269" y="6900"/>
                  </a:cubicBezTo>
                  <a:cubicBezTo>
                    <a:pt x="11568" y="-7538"/>
                    <a:pt x="53071" y="2478"/>
                    <a:pt x="61808" y="20380"/>
                  </a:cubicBezTo>
                  <a:cubicBezTo>
                    <a:pt x="69001" y="35138"/>
                    <a:pt x="71825" y="52027"/>
                    <a:pt x="76620" y="67957"/>
                  </a:cubicBezTo>
                  <a:cubicBezTo>
                    <a:pt x="74542" y="71260"/>
                    <a:pt x="72517" y="74510"/>
                    <a:pt x="70440" y="777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nvSpPr>
          <p:spPr>
            <a:xfrm>
              <a:off x="7491252" y="6192113"/>
              <a:ext cx="77489" cy="68406"/>
            </a:xfrm>
            <a:custGeom>
              <a:gdLst>
                <a:gd name="connsiteX0" fmla="*/ 23238 w 77489"/>
                <a:gd name="connsiteY0" fmla="*/ 22 h 68406"/>
                <a:gd name="connsiteX1" fmla="*/ 77422 w 77489"/>
                <a:gd name="connsiteY1" fmla="*/ 40992 h 68406"/>
                <a:gd name="connsiteX2" fmla="*/ 39488 w 77489"/>
                <a:gd name="connsiteY2" fmla="*/ 68217 h 68406"/>
                <a:gd name="connsiteX3" fmla="*/ 702 w 77489"/>
                <a:gd name="connsiteY3" fmla="*/ 24210 h 68406"/>
                <a:gd name="connsiteX4" fmla="*/ 23238 w 77489"/>
                <a:gd name="connsiteY4" fmla="*/ 22 h 684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489" h="68406">
                  <a:moveTo>
                    <a:pt x="23238" y="22"/>
                  </a:moveTo>
                  <a:cubicBezTo>
                    <a:pt x="63143" y="-618"/>
                    <a:pt x="76037" y="12861"/>
                    <a:pt x="77422" y="40992"/>
                  </a:cubicBezTo>
                  <a:cubicBezTo>
                    <a:pt x="78914" y="70348"/>
                    <a:pt x="55578" y="66512"/>
                    <a:pt x="39488" y="68217"/>
                  </a:cubicBezTo>
                  <a:cubicBezTo>
                    <a:pt x="16419" y="70668"/>
                    <a:pt x="-4093" y="48931"/>
                    <a:pt x="702" y="24210"/>
                  </a:cubicBezTo>
                  <a:cubicBezTo>
                    <a:pt x="2993" y="12542"/>
                    <a:pt x="19562" y="3698"/>
                    <a:pt x="23238"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nvSpPr>
          <p:spPr>
            <a:xfrm>
              <a:off x="9791682" y="4841150"/>
              <a:ext cx="81223" cy="81649"/>
            </a:xfrm>
            <a:custGeom>
              <a:gdLst>
                <a:gd name="connsiteX0" fmla="*/ 0 w 81223"/>
                <a:gd name="connsiteY0" fmla="*/ 8442 h 81649"/>
                <a:gd name="connsiteX1" fmla="*/ 22057 w 81223"/>
                <a:gd name="connsiteY1" fmla="*/ 24 h 81649"/>
                <a:gd name="connsiteX2" fmla="*/ 81195 w 81223"/>
                <a:gd name="connsiteY2" fmla="*/ 63425 h 81649"/>
                <a:gd name="connsiteX3" fmla="*/ 60683 w 81223"/>
                <a:gd name="connsiteY3" fmla="*/ 81646 h 81649"/>
                <a:gd name="connsiteX4" fmla="*/ 0 w 81223"/>
                <a:gd name="connsiteY4" fmla="*/ 8442 h 816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223" h="81649">
                  <a:moveTo>
                    <a:pt x="0" y="8442"/>
                  </a:moveTo>
                  <a:cubicBezTo>
                    <a:pt x="5328" y="6258"/>
                    <a:pt x="13906" y="-455"/>
                    <a:pt x="22057" y="24"/>
                  </a:cubicBezTo>
                  <a:cubicBezTo>
                    <a:pt x="46192" y="1463"/>
                    <a:pt x="82367" y="39503"/>
                    <a:pt x="81195" y="63425"/>
                  </a:cubicBezTo>
                  <a:cubicBezTo>
                    <a:pt x="80876" y="70138"/>
                    <a:pt x="67982" y="81539"/>
                    <a:pt x="60683" y="81646"/>
                  </a:cubicBezTo>
                  <a:cubicBezTo>
                    <a:pt x="33352" y="82072"/>
                    <a:pt x="-53" y="44724"/>
                    <a:pt x="0" y="84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nvSpPr>
          <p:spPr>
            <a:xfrm>
              <a:off x="9119138" y="4706116"/>
              <a:ext cx="76368" cy="83592"/>
            </a:xfrm>
            <a:custGeom>
              <a:gdLst>
                <a:gd name="connsiteX0" fmla="*/ 13714 w 76368"/>
                <a:gd name="connsiteY0" fmla="*/ 0 h 83592"/>
                <a:gd name="connsiteX1" fmla="*/ 66938 w 76368"/>
                <a:gd name="connsiteY1" fmla="*/ 37401 h 83592"/>
                <a:gd name="connsiteX2" fmla="*/ 76368 w 76368"/>
                <a:gd name="connsiteY2" fmla="*/ 83593 h 83592"/>
                <a:gd name="connsiteX3" fmla="*/ 29004 w 76368"/>
                <a:gd name="connsiteY3" fmla="*/ 75921 h 83592"/>
                <a:gd name="connsiteX4" fmla="*/ 501 w 76368"/>
                <a:gd name="connsiteY4" fmla="*/ 35962 h 83592"/>
                <a:gd name="connsiteX5" fmla="*/ 13714 w 76368"/>
                <a:gd name="connsiteY5" fmla="*/ 0 h 835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68" h="83592">
                  <a:moveTo>
                    <a:pt x="13714" y="0"/>
                  </a:moveTo>
                  <a:cubicBezTo>
                    <a:pt x="37635" y="16036"/>
                    <a:pt x="56602" y="23495"/>
                    <a:pt x="66938" y="37401"/>
                  </a:cubicBezTo>
                  <a:cubicBezTo>
                    <a:pt x="75409" y="48802"/>
                    <a:pt x="73598" y="67929"/>
                    <a:pt x="76368" y="83593"/>
                  </a:cubicBezTo>
                  <a:cubicBezTo>
                    <a:pt x="60332" y="81462"/>
                    <a:pt x="41525" y="83752"/>
                    <a:pt x="29004" y="75921"/>
                  </a:cubicBezTo>
                  <a:cubicBezTo>
                    <a:pt x="16005" y="67822"/>
                    <a:pt x="6361" y="51040"/>
                    <a:pt x="501" y="35962"/>
                  </a:cubicBezTo>
                  <a:cubicBezTo>
                    <a:pt x="-2270" y="28823"/>
                    <a:pt x="7054" y="16942"/>
                    <a:pt x="137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nvSpPr>
          <p:spPr>
            <a:xfrm>
              <a:off x="10283564" y="5227544"/>
              <a:ext cx="90583" cy="89400"/>
            </a:xfrm>
            <a:custGeom>
              <a:gdLst>
                <a:gd name="connsiteX0" fmla="*/ 8236 w 90583"/>
                <a:gd name="connsiteY0" fmla="*/ 0 h 89400"/>
                <a:gd name="connsiteX1" fmla="*/ 90549 w 90583"/>
                <a:gd name="connsiteY1" fmla="*/ 75707 h 89400"/>
                <a:gd name="connsiteX2" fmla="*/ 72222 w 90583"/>
                <a:gd name="connsiteY2" fmla="*/ 89400 h 89400"/>
                <a:gd name="connsiteX3" fmla="*/ 31 w 90583"/>
                <a:gd name="connsiteY3" fmla="*/ 18541 h 89400"/>
                <a:gd name="connsiteX4" fmla="*/ 8236 w 90583"/>
                <a:gd name="connsiteY4" fmla="*/ 0 h 8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583" h="89400">
                  <a:moveTo>
                    <a:pt x="8236" y="0"/>
                  </a:moveTo>
                  <a:cubicBezTo>
                    <a:pt x="38018" y="586"/>
                    <a:pt x="92148" y="52745"/>
                    <a:pt x="90549" y="75707"/>
                  </a:cubicBezTo>
                  <a:cubicBezTo>
                    <a:pt x="90176" y="80929"/>
                    <a:pt x="78509" y="89506"/>
                    <a:pt x="72222" y="89400"/>
                  </a:cubicBezTo>
                  <a:cubicBezTo>
                    <a:pt x="48673" y="88920"/>
                    <a:pt x="2002" y="42888"/>
                    <a:pt x="31" y="18541"/>
                  </a:cubicBezTo>
                  <a:cubicBezTo>
                    <a:pt x="-502" y="11881"/>
                    <a:pt x="6051" y="4635"/>
                    <a:pt x="823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nvSpPr>
          <p:spPr>
            <a:xfrm>
              <a:off x="8420342" y="4811973"/>
              <a:ext cx="81377" cy="71024"/>
            </a:xfrm>
            <a:custGeom>
              <a:gdLst>
                <a:gd name="connsiteX0" fmla="*/ 63375 w 81377"/>
                <a:gd name="connsiteY0" fmla="*/ 71024 h 71024"/>
                <a:gd name="connsiteX1" fmla="*/ 401 w 81377"/>
                <a:gd name="connsiteY1" fmla="*/ 17534 h 71024"/>
                <a:gd name="connsiteX2" fmla="*/ 26294 w 81377"/>
                <a:gd name="connsiteY2" fmla="*/ 5 h 71024"/>
                <a:gd name="connsiteX3" fmla="*/ 80850 w 81377"/>
                <a:gd name="connsiteY3" fmla="*/ 50140 h 71024"/>
                <a:gd name="connsiteX4" fmla="*/ 63375 w 81377"/>
                <a:gd name="connsiteY4" fmla="*/ 71024 h 7102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377" h="71024">
                  <a:moveTo>
                    <a:pt x="63375" y="71024"/>
                  </a:moveTo>
                  <a:cubicBezTo>
                    <a:pt x="27253" y="69586"/>
                    <a:pt x="-3915" y="41189"/>
                    <a:pt x="401" y="17534"/>
                  </a:cubicBezTo>
                  <a:cubicBezTo>
                    <a:pt x="1786" y="10075"/>
                    <a:pt x="17183" y="165"/>
                    <a:pt x="26294" y="5"/>
                  </a:cubicBezTo>
                  <a:cubicBezTo>
                    <a:pt x="58314" y="-421"/>
                    <a:pt x="85538" y="24833"/>
                    <a:pt x="80850" y="50140"/>
                  </a:cubicBezTo>
                  <a:cubicBezTo>
                    <a:pt x="79092" y="59463"/>
                    <a:pt x="67051" y="66869"/>
                    <a:pt x="63375" y="71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nvSpPr>
          <p:spPr>
            <a:xfrm>
              <a:off x="7923905" y="5298291"/>
              <a:ext cx="76932" cy="68052"/>
            </a:xfrm>
            <a:custGeom>
              <a:gdLst>
                <a:gd name="connsiteX0" fmla="*/ 49785 w 76932"/>
                <a:gd name="connsiteY0" fmla="*/ 67935 h 68052"/>
                <a:gd name="connsiteX1" fmla="*/ 131 w 76932"/>
                <a:gd name="connsiteY1" fmla="*/ 24673 h 68052"/>
                <a:gd name="connsiteX2" fmla="*/ 27995 w 76932"/>
                <a:gd name="connsiteY2" fmla="*/ 6 h 68052"/>
                <a:gd name="connsiteX3" fmla="*/ 76691 w 76932"/>
                <a:gd name="connsiteY3" fmla="*/ 41775 h 68052"/>
                <a:gd name="connsiteX4" fmla="*/ 49785 w 76932"/>
                <a:gd name="connsiteY4" fmla="*/ 67935 h 680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932" h="68052">
                  <a:moveTo>
                    <a:pt x="49785" y="67935"/>
                  </a:moveTo>
                  <a:cubicBezTo>
                    <a:pt x="17819" y="68787"/>
                    <a:pt x="2315" y="54083"/>
                    <a:pt x="131" y="24673"/>
                  </a:cubicBezTo>
                  <a:cubicBezTo>
                    <a:pt x="-1414" y="3362"/>
                    <a:pt x="10893" y="166"/>
                    <a:pt x="27995" y="6"/>
                  </a:cubicBezTo>
                  <a:cubicBezTo>
                    <a:pt x="59535" y="-314"/>
                    <a:pt x="73974" y="12526"/>
                    <a:pt x="76691" y="41775"/>
                  </a:cubicBezTo>
                  <a:cubicBezTo>
                    <a:pt x="78875" y="64951"/>
                    <a:pt x="65982" y="68841"/>
                    <a:pt x="49785" y="679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nvSpPr>
          <p:spPr>
            <a:xfrm>
              <a:off x="7747364" y="5304583"/>
              <a:ext cx="76437" cy="69851"/>
            </a:xfrm>
            <a:custGeom>
              <a:gdLst>
                <a:gd name="connsiteX0" fmla="*/ 23445 w 76437"/>
                <a:gd name="connsiteY0" fmla="*/ 0 h 69851"/>
                <a:gd name="connsiteX1" fmla="*/ 76403 w 76437"/>
                <a:gd name="connsiteY1" fmla="*/ 45765 h 69851"/>
                <a:gd name="connsiteX2" fmla="*/ 43904 w 76437"/>
                <a:gd name="connsiteY2" fmla="*/ 69847 h 69851"/>
                <a:gd name="connsiteX3" fmla="*/ 642 w 76437"/>
                <a:gd name="connsiteY3" fmla="*/ 19659 h 69851"/>
                <a:gd name="connsiteX4" fmla="*/ 23445 w 76437"/>
                <a:gd name="connsiteY4" fmla="*/ 0 h 698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69851">
                  <a:moveTo>
                    <a:pt x="23445" y="0"/>
                  </a:moveTo>
                  <a:cubicBezTo>
                    <a:pt x="61538" y="373"/>
                    <a:pt x="75231" y="15770"/>
                    <a:pt x="76403" y="45765"/>
                  </a:cubicBezTo>
                  <a:cubicBezTo>
                    <a:pt x="77309" y="69794"/>
                    <a:pt x="60206" y="69634"/>
                    <a:pt x="43904" y="69847"/>
                  </a:cubicBezTo>
                  <a:cubicBezTo>
                    <a:pt x="16572" y="70220"/>
                    <a:pt x="-3940" y="49229"/>
                    <a:pt x="642" y="19659"/>
                  </a:cubicBezTo>
                  <a:cubicBezTo>
                    <a:pt x="2134" y="9856"/>
                    <a:pt x="20195" y="2557"/>
                    <a:pt x="2344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nvSpPr>
          <p:spPr>
            <a:xfrm>
              <a:off x="10517910" y="5308473"/>
              <a:ext cx="86948" cy="82853"/>
            </a:xfrm>
            <a:custGeom>
              <a:gdLst>
                <a:gd name="connsiteX0" fmla="*/ 86949 w 86948"/>
                <a:gd name="connsiteY0" fmla="*/ 82367 h 82853"/>
                <a:gd name="connsiteX1" fmla="*/ 0 w 86948"/>
                <a:gd name="connsiteY1" fmla="*/ 2184 h 82853"/>
                <a:gd name="connsiteX2" fmla="*/ 86949 w 86948"/>
                <a:gd name="connsiteY2" fmla="*/ 82367 h 82853"/>
              </a:gdLst>
              <a:cxnLst>
                <a:cxn ang="0">
                  <a:pos x="connsiteX0" y="connsiteY0"/>
                </a:cxn>
                <a:cxn ang="0">
                  <a:pos x="connsiteX1" y="connsiteY1"/>
                </a:cxn>
                <a:cxn ang="0">
                  <a:pos x="connsiteX2" y="connsiteY2"/>
                </a:cxn>
              </a:cxnLst>
              <a:rect l="l" t="t" r="r" b="b"/>
              <a:pathLst>
                <a:path w="86948" h="82853">
                  <a:moveTo>
                    <a:pt x="86949" y="82367"/>
                  </a:moveTo>
                  <a:cubicBezTo>
                    <a:pt x="49335" y="87748"/>
                    <a:pt x="5860" y="47683"/>
                    <a:pt x="0" y="2184"/>
                  </a:cubicBezTo>
                  <a:cubicBezTo>
                    <a:pt x="40065" y="-10230"/>
                    <a:pt x="85936" y="32126"/>
                    <a:pt x="86949" y="823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nvSpPr>
          <p:spPr>
            <a:xfrm>
              <a:off x="11794441" y="6698272"/>
              <a:ext cx="116358" cy="94887"/>
            </a:xfrm>
            <a:custGeom>
              <a:gdLst>
                <a:gd name="connsiteX0" fmla="*/ 116358 w 116358"/>
                <a:gd name="connsiteY0" fmla="*/ 94887 h 94887"/>
                <a:gd name="connsiteX1" fmla="*/ 0 w 116358"/>
                <a:gd name="connsiteY1" fmla="*/ 0 h 94887"/>
                <a:gd name="connsiteX2" fmla="*/ 116358 w 116358"/>
                <a:gd name="connsiteY2" fmla="*/ 94887 h 94887"/>
              </a:gdLst>
              <a:cxnLst>
                <a:cxn ang="0">
                  <a:pos x="connsiteX0" y="connsiteY0"/>
                </a:cxn>
                <a:cxn ang="0">
                  <a:pos x="connsiteX1" y="connsiteY1"/>
                </a:cxn>
                <a:cxn ang="0">
                  <a:pos x="connsiteX2" y="connsiteY2"/>
                </a:cxn>
              </a:cxnLst>
              <a:rect l="l" t="t" r="r" b="b"/>
              <a:pathLst>
                <a:path w="116358" h="94887">
                  <a:moveTo>
                    <a:pt x="116358" y="94887"/>
                  </a:moveTo>
                  <a:cubicBezTo>
                    <a:pt x="64040" y="88228"/>
                    <a:pt x="21204" y="53278"/>
                    <a:pt x="0" y="0"/>
                  </a:cubicBezTo>
                  <a:cubicBezTo>
                    <a:pt x="46245" y="1438"/>
                    <a:pt x="83433" y="31807"/>
                    <a:pt x="116358" y="948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4" name="任意多边形: 形状 303"/>
            <p:cNvSpPr/>
            <p:nvPr/>
          </p:nvSpPr>
          <p:spPr>
            <a:xfrm>
              <a:off x="8152865" y="4964591"/>
              <a:ext cx="77808" cy="68544"/>
            </a:xfrm>
            <a:custGeom>
              <a:gdLst>
                <a:gd name="connsiteX0" fmla="*/ 60841 w 77808"/>
                <a:gd name="connsiteY0" fmla="*/ 68543 h 68544"/>
                <a:gd name="connsiteX1" fmla="*/ 105 w 77808"/>
                <a:gd name="connsiteY1" fmla="*/ 18249 h 68544"/>
                <a:gd name="connsiteX2" fmla="*/ 21949 w 77808"/>
                <a:gd name="connsiteY2" fmla="*/ 241 h 68544"/>
                <a:gd name="connsiteX3" fmla="*/ 77677 w 77808"/>
                <a:gd name="connsiteY3" fmla="*/ 45314 h 68544"/>
                <a:gd name="connsiteX4" fmla="*/ 60841 w 77808"/>
                <a:gd name="connsiteY4" fmla="*/ 68543 h 685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808" h="68544">
                  <a:moveTo>
                    <a:pt x="60841" y="68543"/>
                  </a:moveTo>
                  <a:cubicBezTo>
                    <a:pt x="18699" y="68703"/>
                    <a:pt x="-1653" y="49470"/>
                    <a:pt x="105" y="18249"/>
                  </a:cubicBezTo>
                  <a:cubicBezTo>
                    <a:pt x="478" y="11589"/>
                    <a:pt x="13797" y="1040"/>
                    <a:pt x="21949" y="241"/>
                  </a:cubicBezTo>
                  <a:cubicBezTo>
                    <a:pt x="50719" y="-2636"/>
                    <a:pt x="80021" y="20700"/>
                    <a:pt x="77677" y="45314"/>
                  </a:cubicBezTo>
                  <a:cubicBezTo>
                    <a:pt x="76718" y="55543"/>
                    <a:pt x="63878" y="64654"/>
                    <a:pt x="60841" y="685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5" name="任意多边形: 形状 304"/>
            <p:cNvSpPr/>
            <p:nvPr/>
          </p:nvSpPr>
          <p:spPr>
            <a:xfrm>
              <a:off x="9981327" y="5021382"/>
              <a:ext cx="81680" cy="83271"/>
            </a:xfrm>
            <a:custGeom>
              <a:gdLst>
                <a:gd name="connsiteX0" fmla="*/ 449 w 81680"/>
                <a:gd name="connsiteY0" fmla="*/ 243 h 83271"/>
                <a:gd name="connsiteX1" fmla="*/ 81218 w 81680"/>
                <a:gd name="connsiteY1" fmla="*/ 61939 h 83271"/>
                <a:gd name="connsiteX2" fmla="*/ 59108 w 81680"/>
                <a:gd name="connsiteY2" fmla="*/ 82717 h 83271"/>
                <a:gd name="connsiteX3" fmla="*/ 449 w 81680"/>
                <a:gd name="connsiteY3" fmla="*/ 243 h 83271"/>
              </a:gdLst>
              <a:cxnLst>
                <a:cxn ang="0">
                  <a:pos x="connsiteX0" y="connsiteY0"/>
                </a:cxn>
                <a:cxn ang="0">
                  <a:pos x="connsiteX1" y="connsiteY1"/>
                </a:cxn>
                <a:cxn ang="0">
                  <a:pos x="connsiteX2" y="connsiteY2"/>
                </a:cxn>
                <a:cxn ang="0">
                  <a:pos x="connsiteX3" y="connsiteY3"/>
                </a:cxn>
              </a:cxnLst>
              <a:rect l="l" t="t" r="r" b="b"/>
              <a:pathLst>
                <a:path w="81680" h="83271">
                  <a:moveTo>
                    <a:pt x="449" y="243"/>
                  </a:moveTo>
                  <a:cubicBezTo>
                    <a:pt x="35240" y="-3113"/>
                    <a:pt x="76476" y="28800"/>
                    <a:pt x="81218" y="61939"/>
                  </a:cubicBezTo>
                  <a:cubicBezTo>
                    <a:pt x="83829" y="80320"/>
                    <a:pt x="75251" y="85061"/>
                    <a:pt x="59108" y="82717"/>
                  </a:cubicBezTo>
                  <a:cubicBezTo>
                    <a:pt x="25596" y="77869"/>
                    <a:pt x="-4026" y="36312"/>
                    <a:pt x="449" y="2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6" name="任意多边形: 形状 305"/>
            <p:cNvSpPr/>
            <p:nvPr/>
          </p:nvSpPr>
          <p:spPr>
            <a:xfrm>
              <a:off x="9257314" y="4736333"/>
              <a:ext cx="81509" cy="76966"/>
            </a:xfrm>
            <a:custGeom>
              <a:gdLst>
                <a:gd name="connsiteX0" fmla="*/ 81136 w 81509"/>
                <a:gd name="connsiteY0" fmla="*/ 76551 h 76966"/>
                <a:gd name="connsiteX1" fmla="*/ 2338 w 81509"/>
                <a:gd name="connsiteY1" fmla="*/ 29667 h 76966"/>
                <a:gd name="connsiteX2" fmla="*/ 27645 w 81509"/>
                <a:gd name="connsiteY2" fmla="*/ 684 h 76966"/>
                <a:gd name="connsiteX3" fmla="*/ 81136 w 81509"/>
                <a:gd name="connsiteY3" fmla="*/ 76551 h 76966"/>
              </a:gdLst>
              <a:cxnLst>
                <a:cxn ang="0">
                  <a:pos x="connsiteX0" y="connsiteY0"/>
                </a:cxn>
                <a:cxn ang="0">
                  <a:pos x="connsiteX1" y="connsiteY1"/>
                </a:cxn>
                <a:cxn ang="0">
                  <a:pos x="connsiteX2" y="connsiteY2"/>
                </a:cxn>
                <a:cxn ang="0">
                  <a:pos x="connsiteX3" y="connsiteY3"/>
                </a:cxn>
              </a:cxnLst>
              <a:rect l="l" t="t" r="r" b="b"/>
              <a:pathLst>
                <a:path w="81509" h="76966">
                  <a:moveTo>
                    <a:pt x="81136" y="76551"/>
                  </a:moveTo>
                  <a:cubicBezTo>
                    <a:pt x="41177" y="79961"/>
                    <a:pt x="12301" y="62219"/>
                    <a:pt x="2338" y="29667"/>
                  </a:cubicBezTo>
                  <a:cubicBezTo>
                    <a:pt x="-4588" y="6917"/>
                    <a:pt x="3883" y="-2779"/>
                    <a:pt x="27645" y="684"/>
                  </a:cubicBezTo>
                  <a:cubicBezTo>
                    <a:pt x="60997" y="5639"/>
                    <a:pt x="84812" y="38404"/>
                    <a:pt x="81136" y="765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7" name="任意多边形: 形状 306"/>
            <p:cNvSpPr/>
            <p:nvPr/>
          </p:nvSpPr>
          <p:spPr>
            <a:xfrm>
              <a:off x="10219856" y="5085879"/>
              <a:ext cx="84708" cy="86111"/>
            </a:xfrm>
            <a:custGeom>
              <a:gdLst>
                <a:gd name="connsiteX0" fmla="*/ 8809 w 84708"/>
                <a:gd name="connsiteY0" fmla="*/ 0 h 86111"/>
                <a:gd name="connsiteX1" fmla="*/ 84677 w 84708"/>
                <a:gd name="connsiteY1" fmla="*/ 72351 h 86111"/>
                <a:gd name="connsiteX2" fmla="*/ 67361 w 84708"/>
                <a:gd name="connsiteY2" fmla="*/ 86097 h 86111"/>
                <a:gd name="connsiteX3" fmla="*/ 19 w 84708"/>
                <a:gd name="connsiteY3" fmla="*/ 17209 h 86111"/>
                <a:gd name="connsiteX4" fmla="*/ 8809 w 84708"/>
                <a:gd name="connsiteY4" fmla="*/ 0 h 861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708" h="86111">
                  <a:moveTo>
                    <a:pt x="8809" y="0"/>
                  </a:moveTo>
                  <a:cubicBezTo>
                    <a:pt x="39284" y="1811"/>
                    <a:pt x="86115" y="48642"/>
                    <a:pt x="84677" y="72351"/>
                  </a:cubicBezTo>
                  <a:cubicBezTo>
                    <a:pt x="84357" y="77519"/>
                    <a:pt x="73062" y="86523"/>
                    <a:pt x="67361" y="86097"/>
                  </a:cubicBezTo>
                  <a:cubicBezTo>
                    <a:pt x="39444" y="84072"/>
                    <a:pt x="2043" y="45552"/>
                    <a:pt x="19" y="17209"/>
                  </a:cubicBezTo>
                  <a:cubicBezTo>
                    <a:pt x="-408" y="10922"/>
                    <a:pt x="6572" y="4156"/>
                    <a:pt x="880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8" name="任意多边形: 形状 307"/>
            <p:cNvSpPr/>
            <p:nvPr/>
          </p:nvSpPr>
          <p:spPr>
            <a:xfrm>
              <a:off x="8981459" y="4701747"/>
              <a:ext cx="80533" cy="68890"/>
            </a:xfrm>
            <a:custGeom>
              <a:gdLst>
                <a:gd name="connsiteX0" fmla="*/ 80534 w 80533"/>
                <a:gd name="connsiteY0" fmla="*/ 66544 h 68890"/>
                <a:gd name="connsiteX1" fmla="*/ 1736 w 80533"/>
                <a:gd name="connsiteY1" fmla="*/ 40065 h 68890"/>
                <a:gd name="connsiteX2" fmla="*/ 2216 w 80533"/>
                <a:gd name="connsiteY2" fmla="*/ 0 h 68890"/>
                <a:gd name="connsiteX3" fmla="*/ 48993 w 80533"/>
                <a:gd name="connsiteY3" fmla="*/ 6926 h 68890"/>
                <a:gd name="connsiteX4" fmla="*/ 80534 w 80533"/>
                <a:gd name="connsiteY4" fmla="*/ 66544 h 688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533" h="68890">
                  <a:moveTo>
                    <a:pt x="80534" y="66544"/>
                  </a:moveTo>
                  <a:cubicBezTo>
                    <a:pt x="42920" y="69740"/>
                    <a:pt x="13510" y="75121"/>
                    <a:pt x="1736" y="40065"/>
                  </a:cubicBezTo>
                  <a:cubicBezTo>
                    <a:pt x="-2260" y="28131"/>
                    <a:pt x="1843" y="13426"/>
                    <a:pt x="2216" y="0"/>
                  </a:cubicBezTo>
                  <a:cubicBezTo>
                    <a:pt x="18252" y="1865"/>
                    <a:pt x="39670" y="-1918"/>
                    <a:pt x="48993" y="6926"/>
                  </a:cubicBezTo>
                  <a:cubicBezTo>
                    <a:pt x="63058" y="20245"/>
                    <a:pt x="68600" y="42462"/>
                    <a:pt x="80534" y="665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9" name="任意多边形: 形状 308"/>
            <p:cNvSpPr/>
            <p:nvPr/>
          </p:nvSpPr>
          <p:spPr>
            <a:xfrm>
              <a:off x="7621888" y="6532543"/>
              <a:ext cx="79637" cy="72067"/>
            </a:xfrm>
            <a:custGeom>
              <a:gdLst>
                <a:gd name="connsiteX0" fmla="*/ 45989 w 79637"/>
                <a:gd name="connsiteY0" fmla="*/ 72068 h 72067"/>
                <a:gd name="connsiteX1" fmla="*/ 117 w 79637"/>
                <a:gd name="connsiteY1" fmla="*/ 25982 h 72067"/>
                <a:gd name="connsiteX2" fmla="*/ 38370 w 79637"/>
                <a:gd name="connsiteY2" fmla="*/ 196 h 72067"/>
                <a:gd name="connsiteX3" fmla="*/ 78915 w 79637"/>
                <a:gd name="connsiteY3" fmla="*/ 39994 h 72067"/>
                <a:gd name="connsiteX4" fmla="*/ 45989 w 79637"/>
                <a:gd name="connsiteY4" fmla="*/ 72068 h 720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637" h="72067">
                  <a:moveTo>
                    <a:pt x="45989" y="72068"/>
                  </a:moveTo>
                  <a:cubicBezTo>
                    <a:pt x="12957" y="66580"/>
                    <a:pt x="1769" y="49904"/>
                    <a:pt x="117" y="25982"/>
                  </a:cubicBezTo>
                  <a:cubicBezTo>
                    <a:pt x="-1854" y="-2681"/>
                    <a:pt x="21481" y="1634"/>
                    <a:pt x="38370" y="196"/>
                  </a:cubicBezTo>
                  <a:cubicBezTo>
                    <a:pt x="64476" y="-1989"/>
                    <a:pt x="83656" y="14261"/>
                    <a:pt x="78915" y="39994"/>
                  </a:cubicBezTo>
                  <a:cubicBezTo>
                    <a:pt x="76624" y="52301"/>
                    <a:pt x="57497" y="61465"/>
                    <a:pt x="45989" y="720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0" name="任意多边形: 形状 309"/>
            <p:cNvSpPr/>
            <p:nvPr/>
          </p:nvSpPr>
          <p:spPr>
            <a:xfrm>
              <a:off x="11502479" y="6407231"/>
              <a:ext cx="104530" cy="87467"/>
            </a:xfrm>
            <a:custGeom>
              <a:gdLst>
                <a:gd name="connsiteX0" fmla="*/ 104531 w 104530"/>
                <a:gd name="connsiteY0" fmla="*/ 87468 h 87467"/>
                <a:gd name="connsiteX1" fmla="*/ 0 w 104530"/>
                <a:gd name="connsiteY1" fmla="*/ 146 h 87467"/>
                <a:gd name="connsiteX2" fmla="*/ 104531 w 104530"/>
                <a:gd name="connsiteY2" fmla="*/ 87468 h 87467"/>
              </a:gdLst>
              <a:cxnLst>
                <a:cxn ang="0">
                  <a:pos x="connsiteX0" y="connsiteY0"/>
                </a:cxn>
                <a:cxn ang="0">
                  <a:pos x="connsiteX1" y="connsiteY1"/>
                </a:cxn>
                <a:cxn ang="0">
                  <a:pos x="connsiteX2" y="connsiteY2"/>
                </a:cxn>
              </a:cxnLst>
              <a:rect l="l" t="t" r="r" b="b"/>
              <a:pathLst>
                <a:path w="104530" h="87467">
                  <a:moveTo>
                    <a:pt x="104531" y="87468"/>
                  </a:moveTo>
                  <a:cubicBezTo>
                    <a:pt x="44061" y="85284"/>
                    <a:pt x="24295" y="42129"/>
                    <a:pt x="0" y="146"/>
                  </a:cubicBezTo>
                  <a:cubicBezTo>
                    <a:pt x="51253" y="-2411"/>
                    <a:pt x="88015" y="28756"/>
                    <a:pt x="104531" y="874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1" name="任意多边形: 形状 310"/>
            <p:cNvSpPr/>
            <p:nvPr/>
          </p:nvSpPr>
          <p:spPr>
            <a:xfrm>
              <a:off x="11413506" y="6275141"/>
              <a:ext cx="104051" cy="93182"/>
            </a:xfrm>
            <a:custGeom>
              <a:gdLst>
                <a:gd name="connsiteX0" fmla="*/ 104051 w 104051"/>
                <a:gd name="connsiteY0" fmla="*/ 93183 h 93182"/>
                <a:gd name="connsiteX1" fmla="*/ 0 w 104051"/>
                <a:gd name="connsiteY1" fmla="*/ 0 h 93182"/>
                <a:gd name="connsiteX2" fmla="*/ 104051 w 104051"/>
                <a:gd name="connsiteY2" fmla="*/ 93183 h 93182"/>
              </a:gdLst>
              <a:cxnLst>
                <a:cxn ang="0">
                  <a:pos x="connsiteX0" y="connsiteY0"/>
                </a:cxn>
                <a:cxn ang="0">
                  <a:pos x="connsiteX1" y="connsiteY1"/>
                </a:cxn>
                <a:cxn ang="0">
                  <a:pos x="connsiteX2" y="connsiteY2"/>
                </a:cxn>
              </a:cxnLst>
              <a:rect l="l" t="t" r="r" b="b"/>
              <a:pathLst>
                <a:path w="104051" h="93182">
                  <a:moveTo>
                    <a:pt x="104051" y="93183"/>
                  </a:moveTo>
                  <a:cubicBezTo>
                    <a:pt x="45553" y="84339"/>
                    <a:pt x="22430" y="43954"/>
                    <a:pt x="0" y="0"/>
                  </a:cubicBezTo>
                  <a:cubicBezTo>
                    <a:pt x="47790" y="53"/>
                    <a:pt x="92757" y="39426"/>
                    <a:pt x="104051" y="931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2" name="任意多边形: 形状 311"/>
            <p:cNvSpPr/>
            <p:nvPr/>
          </p:nvSpPr>
          <p:spPr>
            <a:xfrm>
              <a:off x="8676990" y="4671332"/>
              <a:ext cx="79799" cy="76180"/>
            </a:xfrm>
            <a:custGeom>
              <a:gdLst>
                <a:gd name="connsiteX0" fmla="*/ 63951 w 79799"/>
                <a:gd name="connsiteY0" fmla="*/ 76180 h 76180"/>
                <a:gd name="connsiteX1" fmla="*/ 35874 w 79799"/>
                <a:gd name="connsiteY1" fmla="*/ 66644 h 76180"/>
                <a:gd name="connsiteX2" fmla="*/ 870 w 79799"/>
                <a:gd name="connsiteY2" fmla="*/ 8784 h 76180"/>
                <a:gd name="connsiteX3" fmla="*/ 23513 w 79799"/>
                <a:gd name="connsiteY3" fmla="*/ 47 h 76180"/>
                <a:gd name="connsiteX4" fmla="*/ 79721 w 79799"/>
                <a:gd name="connsiteY4" fmla="*/ 50341 h 76180"/>
                <a:gd name="connsiteX5" fmla="*/ 63951 w 79799"/>
                <a:gd name="connsiteY5" fmla="*/ 76180 h 76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99" h="76180">
                  <a:moveTo>
                    <a:pt x="63951" y="76180"/>
                  </a:moveTo>
                  <a:cubicBezTo>
                    <a:pt x="49673" y="71439"/>
                    <a:pt x="42214" y="70107"/>
                    <a:pt x="35874" y="66644"/>
                  </a:cubicBezTo>
                  <a:cubicBezTo>
                    <a:pt x="13124" y="54230"/>
                    <a:pt x="-4138" y="37128"/>
                    <a:pt x="870" y="8784"/>
                  </a:cubicBezTo>
                  <a:cubicBezTo>
                    <a:pt x="1616" y="4522"/>
                    <a:pt x="15895" y="-539"/>
                    <a:pt x="23513" y="47"/>
                  </a:cubicBezTo>
                  <a:cubicBezTo>
                    <a:pt x="55000" y="2391"/>
                    <a:pt x="81426" y="25567"/>
                    <a:pt x="79721" y="50341"/>
                  </a:cubicBezTo>
                  <a:cubicBezTo>
                    <a:pt x="79029" y="59451"/>
                    <a:pt x="69225" y="67922"/>
                    <a:pt x="63951" y="761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3" name="任意多边形: 形状 312"/>
            <p:cNvSpPr/>
            <p:nvPr/>
          </p:nvSpPr>
          <p:spPr>
            <a:xfrm>
              <a:off x="10771990" y="5622537"/>
              <a:ext cx="91651" cy="87565"/>
            </a:xfrm>
            <a:custGeom>
              <a:gdLst>
                <a:gd name="connsiteX0" fmla="*/ 0 w 91651"/>
                <a:gd name="connsiteY0" fmla="*/ 113 h 87565"/>
                <a:gd name="connsiteX1" fmla="*/ 91638 w 91651"/>
                <a:gd name="connsiteY1" fmla="*/ 75927 h 87565"/>
                <a:gd name="connsiteX2" fmla="*/ 73257 w 91651"/>
                <a:gd name="connsiteY2" fmla="*/ 87489 h 87565"/>
                <a:gd name="connsiteX3" fmla="*/ 0 w 91651"/>
                <a:gd name="connsiteY3" fmla="*/ 113 h 87565"/>
              </a:gdLst>
              <a:cxnLst>
                <a:cxn ang="0">
                  <a:pos x="connsiteX0" y="connsiteY0"/>
                </a:cxn>
                <a:cxn ang="0">
                  <a:pos x="connsiteX1" y="connsiteY1"/>
                </a:cxn>
                <a:cxn ang="0">
                  <a:pos x="connsiteX2" y="connsiteY2"/>
                </a:cxn>
                <a:cxn ang="0">
                  <a:pos x="connsiteX3" y="connsiteY3"/>
                </a:cxn>
              </a:cxnLst>
              <a:rect l="l" t="t" r="r" b="b"/>
              <a:pathLst>
                <a:path w="91651" h="87565">
                  <a:moveTo>
                    <a:pt x="0" y="113"/>
                  </a:moveTo>
                  <a:cubicBezTo>
                    <a:pt x="34204" y="-2657"/>
                    <a:pt x="92703" y="46039"/>
                    <a:pt x="91638" y="75927"/>
                  </a:cubicBezTo>
                  <a:cubicBezTo>
                    <a:pt x="91478" y="80243"/>
                    <a:pt x="78798" y="88448"/>
                    <a:pt x="73257" y="87489"/>
                  </a:cubicBezTo>
                  <a:cubicBezTo>
                    <a:pt x="44380" y="82267"/>
                    <a:pt x="4795" y="34531"/>
                    <a:pt x="0" y="1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4" name="任意多边形: 形状 313"/>
            <p:cNvSpPr/>
            <p:nvPr/>
          </p:nvSpPr>
          <p:spPr>
            <a:xfrm>
              <a:off x="7556142" y="6361688"/>
              <a:ext cx="78337" cy="63387"/>
            </a:xfrm>
            <a:custGeom>
              <a:gdLst>
                <a:gd name="connsiteX0" fmla="*/ 45724 w 78337"/>
                <a:gd name="connsiteY0" fmla="*/ 62525 h 63387"/>
                <a:gd name="connsiteX1" fmla="*/ 171 w 78337"/>
                <a:gd name="connsiteY1" fmla="*/ 28214 h 63387"/>
                <a:gd name="connsiteX2" fmla="*/ 36507 w 78337"/>
                <a:gd name="connsiteY2" fmla="*/ 243 h 63387"/>
                <a:gd name="connsiteX3" fmla="*/ 78063 w 78337"/>
                <a:gd name="connsiteY3" fmla="*/ 41213 h 63387"/>
                <a:gd name="connsiteX4" fmla="*/ 45724 w 78337"/>
                <a:gd name="connsiteY4" fmla="*/ 62525 h 63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63387">
                  <a:moveTo>
                    <a:pt x="45724" y="62525"/>
                  </a:moveTo>
                  <a:cubicBezTo>
                    <a:pt x="16208" y="66840"/>
                    <a:pt x="2302" y="54906"/>
                    <a:pt x="171" y="28214"/>
                  </a:cubicBezTo>
                  <a:cubicBezTo>
                    <a:pt x="-2066" y="30"/>
                    <a:pt x="18019" y="1788"/>
                    <a:pt x="36507" y="243"/>
                  </a:cubicBezTo>
                  <a:cubicBezTo>
                    <a:pt x="66768" y="-2315"/>
                    <a:pt x="75559" y="15587"/>
                    <a:pt x="78063" y="41213"/>
                  </a:cubicBezTo>
                  <a:cubicBezTo>
                    <a:pt x="81207" y="73127"/>
                    <a:pt x="56539" y="58848"/>
                    <a:pt x="45724" y="625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5" name="任意多边形: 形状 314"/>
            <p:cNvSpPr/>
            <p:nvPr/>
          </p:nvSpPr>
          <p:spPr>
            <a:xfrm>
              <a:off x="9534349" y="4786067"/>
              <a:ext cx="76881" cy="73701"/>
            </a:xfrm>
            <a:custGeom>
              <a:gdLst>
                <a:gd name="connsiteX0" fmla="*/ 76882 w 76881"/>
                <a:gd name="connsiteY0" fmla="*/ 71357 h 73701"/>
                <a:gd name="connsiteX1" fmla="*/ 109 w 76881"/>
                <a:gd name="connsiteY1" fmla="*/ 1457 h 73701"/>
                <a:gd name="connsiteX2" fmla="*/ 76882 w 76881"/>
                <a:gd name="connsiteY2" fmla="*/ 71357 h 73701"/>
              </a:gdLst>
              <a:cxnLst>
                <a:cxn ang="0">
                  <a:pos x="connsiteX0" y="connsiteY0"/>
                </a:cxn>
                <a:cxn ang="0">
                  <a:pos x="connsiteX1" y="connsiteY1"/>
                </a:cxn>
                <a:cxn ang="0">
                  <a:pos x="connsiteX2" y="connsiteY2"/>
                </a:cxn>
              </a:cxnLst>
              <a:rect l="l" t="t" r="r" b="b"/>
              <a:pathLst>
                <a:path w="76881" h="73701">
                  <a:moveTo>
                    <a:pt x="76882" y="71357"/>
                  </a:moveTo>
                  <a:cubicBezTo>
                    <a:pt x="21473" y="81373"/>
                    <a:pt x="-1809" y="59529"/>
                    <a:pt x="109" y="1457"/>
                  </a:cubicBezTo>
                  <a:cubicBezTo>
                    <a:pt x="45502" y="-6269"/>
                    <a:pt x="71395" y="16694"/>
                    <a:pt x="76882" y="713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6" name="任意多边形: 形状 315"/>
            <p:cNvSpPr/>
            <p:nvPr/>
          </p:nvSpPr>
          <p:spPr>
            <a:xfrm>
              <a:off x="9914908" y="4874870"/>
              <a:ext cx="85249" cy="75211"/>
            </a:xfrm>
            <a:custGeom>
              <a:gdLst>
                <a:gd name="connsiteX0" fmla="*/ 85249 w 85249"/>
                <a:gd name="connsiteY0" fmla="*/ 73286 h 75211"/>
                <a:gd name="connsiteX1" fmla="*/ 5 w 85249"/>
                <a:gd name="connsiteY1" fmla="*/ 2800 h 75211"/>
                <a:gd name="connsiteX2" fmla="*/ 85249 w 85249"/>
                <a:gd name="connsiteY2" fmla="*/ 73286 h 75211"/>
              </a:gdLst>
              <a:cxnLst>
                <a:cxn ang="0">
                  <a:pos x="connsiteX0" y="connsiteY0"/>
                </a:cxn>
                <a:cxn ang="0">
                  <a:pos x="connsiteX1" y="connsiteY1"/>
                </a:cxn>
                <a:cxn ang="0">
                  <a:pos x="connsiteX2" y="connsiteY2"/>
                </a:cxn>
              </a:cxnLst>
              <a:rect l="l" t="t" r="r" b="b"/>
              <a:pathLst>
                <a:path w="85249" h="75211">
                  <a:moveTo>
                    <a:pt x="85249" y="73286"/>
                  </a:moveTo>
                  <a:cubicBezTo>
                    <a:pt x="33037" y="83142"/>
                    <a:pt x="-474" y="54479"/>
                    <a:pt x="5" y="2800"/>
                  </a:cubicBezTo>
                  <a:cubicBezTo>
                    <a:pt x="40816" y="-7376"/>
                    <a:pt x="60902" y="8873"/>
                    <a:pt x="85249" y="732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7" name="任意多边形: 形状 316"/>
            <p:cNvSpPr/>
            <p:nvPr/>
          </p:nvSpPr>
          <p:spPr>
            <a:xfrm>
              <a:off x="7613267" y="6001348"/>
              <a:ext cx="81174" cy="69842"/>
            </a:xfrm>
            <a:custGeom>
              <a:gdLst>
                <a:gd name="connsiteX0" fmla="*/ 10283 w 81174"/>
                <a:gd name="connsiteY0" fmla="*/ 0 h 69842"/>
                <a:gd name="connsiteX1" fmla="*/ 75175 w 81174"/>
                <a:gd name="connsiteY1" fmla="*/ 18221 h 69842"/>
                <a:gd name="connsiteX2" fmla="*/ 76560 w 81174"/>
                <a:gd name="connsiteY2" fmla="*/ 60150 h 69842"/>
                <a:gd name="connsiteX3" fmla="*/ 30155 w 81174"/>
                <a:gd name="connsiteY3" fmla="*/ 66277 h 69842"/>
                <a:gd name="connsiteX4" fmla="*/ 0 w 81174"/>
                <a:gd name="connsiteY4" fmla="*/ 13426 h 69842"/>
                <a:gd name="connsiteX5" fmla="*/ 10283 w 81174"/>
                <a:gd name="connsiteY5" fmla="*/ 0 h 698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74" h="69842">
                  <a:moveTo>
                    <a:pt x="10283" y="0"/>
                  </a:moveTo>
                  <a:cubicBezTo>
                    <a:pt x="32233" y="5487"/>
                    <a:pt x="56155" y="7512"/>
                    <a:pt x="75175" y="18221"/>
                  </a:cubicBezTo>
                  <a:cubicBezTo>
                    <a:pt x="82154" y="22163"/>
                    <a:pt x="83593" y="54556"/>
                    <a:pt x="76560" y="60150"/>
                  </a:cubicBezTo>
                  <a:cubicBezTo>
                    <a:pt x="65532" y="68941"/>
                    <a:pt x="39053" y="73470"/>
                    <a:pt x="30155" y="66277"/>
                  </a:cubicBezTo>
                  <a:cubicBezTo>
                    <a:pt x="15450" y="54396"/>
                    <a:pt x="9590" y="31647"/>
                    <a:pt x="0" y="13426"/>
                  </a:cubicBezTo>
                  <a:cubicBezTo>
                    <a:pt x="3357" y="8951"/>
                    <a:pt x="6820" y="4475"/>
                    <a:pt x="102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8" name="任意多边形: 形状 317"/>
            <p:cNvSpPr/>
            <p:nvPr/>
          </p:nvSpPr>
          <p:spPr>
            <a:xfrm>
              <a:off x="9665003" y="4815594"/>
              <a:ext cx="81110" cy="77944"/>
            </a:xfrm>
            <a:custGeom>
              <a:gdLst>
                <a:gd name="connsiteX0" fmla="*/ 465 w 81110"/>
                <a:gd name="connsiteY0" fmla="*/ 114 h 77944"/>
                <a:gd name="connsiteX1" fmla="*/ 78889 w 81110"/>
                <a:gd name="connsiteY1" fmla="*/ 50568 h 77944"/>
                <a:gd name="connsiteX2" fmla="*/ 55554 w 81110"/>
                <a:gd name="connsiteY2" fmla="*/ 76674 h 77944"/>
                <a:gd name="connsiteX3" fmla="*/ 465 w 81110"/>
                <a:gd name="connsiteY3" fmla="*/ 114 h 77944"/>
              </a:gdLst>
              <a:cxnLst>
                <a:cxn ang="0">
                  <a:pos x="connsiteX0" y="connsiteY0"/>
                </a:cxn>
                <a:cxn ang="0">
                  <a:pos x="connsiteX1" y="connsiteY1"/>
                </a:cxn>
                <a:cxn ang="0">
                  <a:pos x="connsiteX2" y="connsiteY2"/>
                </a:cxn>
                <a:cxn ang="0">
                  <a:pos x="connsiteX3" y="connsiteY3"/>
                </a:cxn>
              </a:cxnLst>
              <a:rect l="l" t="t" r="r" b="b"/>
              <a:pathLst>
                <a:path w="81110" h="77944">
                  <a:moveTo>
                    <a:pt x="465" y="114"/>
                  </a:moveTo>
                  <a:cubicBezTo>
                    <a:pt x="38292" y="-1698"/>
                    <a:pt x="69566" y="18228"/>
                    <a:pt x="78889" y="50568"/>
                  </a:cubicBezTo>
                  <a:cubicBezTo>
                    <a:pt x="84803" y="71133"/>
                    <a:pt x="79529" y="81788"/>
                    <a:pt x="55554" y="76674"/>
                  </a:cubicBezTo>
                  <a:cubicBezTo>
                    <a:pt x="20444" y="69162"/>
                    <a:pt x="-3691" y="36129"/>
                    <a:pt x="465" y="1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9" name="任意多边形: 形状 318"/>
            <p:cNvSpPr/>
            <p:nvPr/>
          </p:nvSpPr>
          <p:spPr>
            <a:xfrm>
              <a:off x="9063973" y="4559176"/>
              <a:ext cx="75980" cy="78585"/>
            </a:xfrm>
            <a:custGeom>
              <a:gdLst>
                <a:gd name="connsiteX0" fmla="*/ 15015 w 75980"/>
                <a:gd name="connsiteY0" fmla="*/ 0 h 78585"/>
                <a:gd name="connsiteX1" fmla="*/ 75325 w 75980"/>
                <a:gd name="connsiteY1" fmla="*/ 59564 h 78585"/>
                <a:gd name="connsiteX2" fmla="*/ 56359 w 75980"/>
                <a:gd name="connsiteY2" fmla="*/ 78584 h 78585"/>
                <a:gd name="connsiteX3" fmla="*/ 310 w 75980"/>
                <a:gd name="connsiteY3" fmla="*/ 17315 h 78585"/>
                <a:gd name="connsiteX4" fmla="*/ 15015 w 75980"/>
                <a:gd name="connsiteY4" fmla="*/ 0 h 785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980" h="78585">
                  <a:moveTo>
                    <a:pt x="15015" y="0"/>
                  </a:moveTo>
                  <a:cubicBezTo>
                    <a:pt x="52256" y="4582"/>
                    <a:pt x="80707" y="35270"/>
                    <a:pt x="75325" y="59564"/>
                  </a:cubicBezTo>
                  <a:cubicBezTo>
                    <a:pt x="73621" y="67236"/>
                    <a:pt x="62965" y="78531"/>
                    <a:pt x="56359" y="78584"/>
                  </a:cubicBezTo>
                  <a:cubicBezTo>
                    <a:pt x="28015" y="78744"/>
                    <a:pt x="-3472" y="44114"/>
                    <a:pt x="310" y="17315"/>
                  </a:cubicBezTo>
                  <a:cubicBezTo>
                    <a:pt x="1376" y="9590"/>
                    <a:pt x="12085" y="3197"/>
                    <a:pt x="1501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0" name="任意多边形: 形状 319"/>
            <p:cNvSpPr/>
            <p:nvPr/>
          </p:nvSpPr>
          <p:spPr>
            <a:xfrm>
              <a:off x="10338044" y="5125547"/>
              <a:ext cx="82207" cy="82843"/>
            </a:xfrm>
            <a:custGeom>
              <a:gdLst>
                <a:gd name="connsiteX0" fmla="*/ 0 w 82207"/>
                <a:gd name="connsiteY0" fmla="*/ 450 h 82843"/>
                <a:gd name="connsiteX1" fmla="*/ 82207 w 82207"/>
                <a:gd name="connsiteY1" fmla="*/ 80686 h 82843"/>
                <a:gd name="connsiteX2" fmla="*/ 0 w 82207"/>
                <a:gd name="connsiteY2" fmla="*/ 450 h 82843"/>
              </a:gdLst>
              <a:cxnLst>
                <a:cxn ang="0">
                  <a:pos x="connsiteX0" y="connsiteY0"/>
                </a:cxn>
                <a:cxn ang="0">
                  <a:pos x="connsiteX1" y="connsiteY1"/>
                </a:cxn>
                <a:cxn ang="0">
                  <a:pos x="connsiteX2" y="connsiteY2"/>
                </a:cxn>
              </a:cxnLst>
              <a:rect l="l" t="t" r="r" b="b"/>
              <a:pathLst>
                <a:path w="82207" h="82843">
                  <a:moveTo>
                    <a:pt x="0" y="450"/>
                  </a:moveTo>
                  <a:cubicBezTo>
                    <a:pt x="40278" y="-4079"/>
                    <a:pt x="70912" y="25810"/>
                    <a:pt x="82207" y="80686"/>
                  </a:cubicBezTo>
                  <a:cubicBezTo>
                    <a:pt x="41876" y="92780"/>
                    <a:pt x="479" y="52395"/>
                    <a:pt x="0" y="4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1" name="任意多边形: 形状 320"/>
            <p:cNvSpPr/>
            <p:nvPr/>
          </p:nvSpPr>
          <p:spPr>
            <a:xfrm>
              <a:off x="8040754" y="5129644"/>
              <a:ext cx="85097" cy="66585"/>
            </a:xfrm>
            <a:custGeom>
              <a:gdLst>
                <a:gd name="connsiteX0" fmla="*/ 85097 w 85097"/>
                <a:gd name="connsiteY0" fmla="*/ 61512 h 66585"/>
                <a:gd name="connsiteX1" fmla="*/ 4062 w 85097"/>
                <a:gd name="connsiteY1" fmla="*/ 44356 h 66585"/>
                <a:gd name="connsiteX2" fmla="*/ 2943 w 85097"/>
                <a:gd name="connsiteY2" fmla="*/ 6849 h 66585"/>
                <a:gd name="connsiteX3" fmla="*/ 50520 w 85097"/>
                <a:gd name="connsiteY3" fmla="*/ 3812 h 66585"/>
                <a:gd name="connsiteX4" fmla="*/ 85097 w 85097"/>
                <a:gd name="connsiteY4" fmla="*/ 61512 h 665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97" h="66585">
                  <a:moveTo>
                    <a:pt x="85097" y="61512"/>
                  </a:moveTo>
                  <a:cubicBezTo>
                    <a:pt x="45512" y="67905"/>
                    <a:pt x="18607" y="73339"/>
                    <a:pt x="4062" y="44356"/>
                  </a:cubicBezTo>
                  <a:cubicBezTo>
                    <a:pt x="-1319" y="33647"/>
                    <a:pt x="-999" y="8341"/>
                    <a:pt x="2943" y="6849"/>
                  </a:cubicBezTo>
                  <a:cubicBezTo>
                    <a:pt x="17808" y="1468"/>
                    <a:pt x="40717" y="-3807"/>
                    <a:pt x="50520" y="3812"/>
                  </a:cubicBezTo>
                  <a:cubicBezTo>
                    <a:pt x="65438" y="15480"/>
                    <a:pt x="71831" y="37910"/>
                    <a:pt x="85097" y="615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2" name="任意多边形: 形状 321"/>
            <p:cNvSpPr/>
            <p:nvPr/>
          </p:nvSpPr>
          <p:spPr>
            <a:xfrm>
              <a:off x="9206672" y="4585399"/>
              <a:ext cx="72689" cy="73827"/>
            </a:xfrm>
            <a:custGeom>
              <a:gdLst>
                <a:gd name="connsiteX0" fmla="*/ 1087 w 72689"/>
                <a:gd name="connsiteY0" fmla="*/ 895 h 73827"/>
                <a:gd name="connsiteX1" fmla="*/ 71041 w 72689"/>
                <a:gd name="connsiteY1" fmla="*/ 39362 h 73827"/>
                <a:gd name="connsiteX2" fmla="*/ 67844 w 72689"/>
                <a:gd name="connsiteY2" fmla="*/ 68238 h 73827"/>
                <a:gd name="connsiteX3" fmla="*/ 40086 w 72689"/>
                <a:gd name="connsiteY3" fmla="*/ 72554 h 73827"/>
                <a:gd name="connsiteX4" fmla="*/ 1087 w 72689"/>
                <a:gd name="connsiteY4" fmla="*/ 895 h 738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689" h="73827">
                  <a:moveTo>
                    <a:pt x="1087" y="895"/>
                  </a:moveTo>
                  <a:cubicBezTo>
                    <a:pt x="33959" y="-3846"/>
                    <a:pt x="61771" y="10432"/>
                    <a:pt x="71041" y="39362"/>
                  </a:cubicBezTo>
                  <a:cubicBezTo>
                    <a:pt x="73865" y="48153"/>
                    <a:pt x="73225" y="62164"/>
                    <a:pt x="67844" y="68238"/>
                  </a:cubicBezTo>
                  <a:cubicBezTo>
                    <a:pt x="62942" y="73779"/>
                    <a:pt x="48504" y="75164"/>
                    <a:pt x="40086" y="72554"/>
                  </a:cubicBezTo>
                  <a:cubicBezTo>
                    <a:pt x="5829" y="62005"/>
                    <a:pt x="-3495" y="43411"/>
                    <a:pt x="1087" y="8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3" name="任意多边形: 形状 322"/>
            <p:cNvSpPr/>
            <p:nvPr/>
          </p:nvSpPr>
          <p:spPr>
            <a:xfrm>
              <a:off x="7683683" y="5652711"/>
              <a:ext cx="79849" cy="64081"/>
            </a:xfrm>
            <a:custGeom>
              <a:gdLst>
                <a:gd name="connsiteX0" fmla="*/ 55799 w 79849"/>
                <a:gd name="connsiteY0" fmla="*/ 64081 h 64081"/>
                <a:gd name="connsiteX1" fmla="*/ 17 w 79849"/>
                <a:gd name="connsiteY1" fmla="*/ 20607 h 64081"/>
                <a:gd name="connsiteX2" fmla="*/ 24152 w 79849"/>
                <a:gd name="connsiteY2" fmla="*/ 42 h 64081"/>
                <a:gd name="connsiteX3" fmla="*/ 79454 w 79849"/>
                <a:gd name="connsiteY3" fmla="*/ 40959 h 64081"/>
                <a:gd name="connsiteX4" fmla="*/ 55799 w 79849"/>
                <a:gd name="connsiteY4" fmla="*/ 64081 h 640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849" h="64081">
                  <a:moveTo>
                    <a:pt x="55799" y="64081"/>
                  </a:moveTo>
                  <a:cubicBezTo>
                    <a:pt x="14189" y="63762"/>
                    <a:pt x="763" y="49430"/>
                    <a:pt x="17" y="20607"/>
                  </a:cubicBezTo>
                  <a:cubicBezTo>
                    <a:pt x="-462" y="2173"/>
                    <a:pt x="8968" y="-384"/>
                    <a:pt x="24152" y="42"/>
                  </a:cubicBezTo>
                  <a:cubicBezTo>
                    <a:pt x="55053" y="894"/>
                    <a:pt x="83557" y="18955"/>
                    <a:pt x="79454" y="40959"/>
                  </a:cubicBezTo>
                  <a:cubicBezTo>
                    <a:pt x="77376" y="52201"/>
                    <a:pt x="59635" y="60619"/>
                    <a:pt x="55799" y="64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4" name="任意多边形: 形状 323"/>
            <p:cNvSpPr/>
            <p:nvPr/>
          </p:nvSpPr>
          <p:spPr>
            <a:xfrm>
              <a:off x="8256541" y="4803149"/>
              <a:ext cx="76972" cy="72329"/>
            </a:xfrm>
            <a:custGeom>
              <a:gdLst>
                <a:gd name="connsiteX0" fmla="*/ 0 w 76972"/>
                <a:gd name="connsiteY0" fmla="*/ 7870 h 72329"/>
                <a:gd name="connsiteX1" fmla="*/ 67982 w 76972"/>
                <a:gd name="connsiteY1" fmla="*/ 17514 h 72329"/>
                <a:gd name="connsiteX2" fmla="*/ 73949 w 76972"/>
                <a:gd name="connsiteY2" fmla="*/ 66209 h 72329"/>
                <a:gd name="connsiteX3" fmla="*/ 13959 w 76972"/>
                <a:gd name="connsiteY3" fmla="*/ 49480 h 72329"/>
                <a:gd name="connsiteX4" fmla="*/ 0 w 76972"/>
                <a:gd name="connsiteY4" fmla="*/ 7870 h 723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972" h="72329">
                  <a:moveTo>
                    <a:pt x="0" y="7870"/>
                  </a:moveTo>
                  <a:cubicBezTo>
                    <a:pt x="28397" y="-1720"/>
                    <a:pt x="53171" y="-6568"/>
                    <a:pt x="67982" y="17514"/>
                  </a:cubicBezTo>
                  <a:cubicBezTo>
                    <a:pt x="76080" y="30620"/>
                    <a:pt x="80183" y="53689"/>
                    <a:pt x="73949" y="66209"/>
                  </a:cubicBezTo>
                  <a:cubicBezTo>
                    <a:pt x="66757" y="80541"/>
                    <a:pt x="22643" y="67541"/>
                    <a:pt x="13959" y="49480"/>
                  </a:cubicBezTo>
                  <a:cubicBezTo>
                    <a:pt x="8151" y="37333"/>
                    <a:pt x="5221" y="23694"/>
                    <a:pt x="0" y="78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5" name="任意多边形: 形状 324"/>
            <p:cNvSpPr/>
            <p:nvPr/>
          </p:nvSpPr>
          <p:spPr>
            <a:xfrm>
              <a:off x="11699234" y="6567050"/>
              <a:ext cx="109005" cy="92636"/>
            </a:xfrm>
            <a:custGeom>
              <a:gdLst>
                <a:gd name="connsiteX0" fmla="*/ 0 w 109005"/>
                <a:gd name="connsiteY0" fmla="*/ 0 h 92636"/>
                <a:gd name="connsiteX1" fmla="*/ 109006 w 109005"/>
                <a:gd name="connsiteY1" fmla="*/ 92010 h 92636"/>
                <a:gd name="connsiteX2" fmla="*/ 0 w 109005"/>
                <a:gd name="connsiteY2" fmla="*/ 0 h 92636"/>
              </a:gdLst>
              <a:cxnLst>
                <a:cxn ang="0">
                  <a:pos x="connsiteX0" y="connsiteY0"/>
                </a:cxn>
                <a:cxn ang="0">
                  <a:pos x="connsiteX1" y="connsiteY1"/>
                </a:cxn>
                <a:cxn ang="0">
                  <a:pos x="connsiteX2" y="connsiteY2"/>
                </a:cxn>
              </a:cxnLst>
              <a:rect l="l" t="t" r="r" b="b"/>
              <a:pathLst>
                <a:path w="109005" h="92636">
                  <a:moveTo>
                    <a:pt x="0" y="0"/>
                  </a:moveTo>
                  <a:cubicBezTo>
                    <a:pt x="55888" y="9270"/>
                    <a:pt x="83859" y="48056"/>
                    <a:pt x="109006" y="92010"/>
                  </a:cubicBezTo>
                  <a:cubicBezTo>
                    <a:pt x="66597" y="97924"/>
                    <a:pt x="23549" y="6153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325"/>
            <p:cNvSpPr/>
            <p:nvPr/>
          </p:nvSpPr>
          <p:spPr>
            <a:xfrm>
              <a:off x="11147761" y="5970926"/>
              <a:ext cx="89982" cy="91743"/>
            </a:xfrm>
            <a:custGeom>
              <a:gdLst>
                <a:gd name="connsiteX0" fmla="*/ 89983 w 89982"/>
                <a:gd name="connsiteY0" fmla="*/ 91744 h 91743"/>
                <a:gd name="connsiteX1" fmla="*/ 103 w 89982"/>
                <a:gd name="connsiteY1" fmla="*/ 0 h 91743"/>
                <a:gd name="connsiteX2" fmla="*/ 89983 w 89982"/>
                <a:gd name="connsiteY2" fmla="*/ 91744 h 91743"/>
              </a:gdLst>
              <a:cxnLst>
                <a:cxn ang="0">
                  <a:pos x="connsiteX0" y="connsiteY0"/>
                </a:cxn>
                <a:cxn ang="0">
                  <a:pos x="connsiteX1" y="connsiteY1"/>
                </a:cxn>
                <a:cxn ang="0">
                  <a:pos x="connsiteX2" y="connsiteY2"/>
                </a:cxn>
              </a:cxnLst>
              <a:rect l="l" t="t" r="r" b="b"/>
              <a:pathLst>
                <a:path w="89982" h="91743">
                  <a:moveTo>
                    <a:pt x="89983" y="91744"/>
                  </a:moveTo>
                  <a:cubicBezTo>
                    <a:pt x="40967" y="83806"/>
                    <a:pt x="-2401" y="38466"/>
                    <a:pt x="103" y="0"/>
                  </a:cubicBezTo>
                  <a:cubicBezTo>
                    <a:pt x="39742" y="3037"/>
                    <a:pt x="89024" y="52052"/>
                    <a:pt x="89983" y="917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326"/>
            <p:cNvSpPr/>
            <p:nvPr/>
          </p:nvSpPr>
          <p:spPr>
            <a:xfrm>
              <a:off x="9471750" y="4632779"/>
              <a:ext cx="80716" cy="78504"/>
            </a:xfrm>
            <a:custGeom>
              <a:gdLst>
                <a:gd name="connsiteX0" fmla="*/ 80716 w 80716"/>
                <a:gd name="connsiteY0" fmla="*/ 69500 h 78504"/>
                <a:gd name="connsiteX1" fmla="*/ 59885 w 80716"/>
                <a:gd name="connsiteY1" fmla="*/ 78504 h 78504"/>
                <a:gd name="connsiteX2" fmla="*/ 1 w 80716"/>
                <a:gd name="connsiteY2" fmla="*/ 19473 h 78504"/>
                <a:gd name="connsiteX3" fmla="*/ 17103 w 80716"/>
                <a:gd name="connsiteY3" fmla="*/ 133 h 78504"/>
                <a:gd name="connsiteX4" fmla="*/ 80716 w 80716"/>
                <a:gd name="connsiteY4" fmla="*/ 69500 h 78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716" h="78504">
                  <a:moveTo>
                    <a:pt x="80716" y="69500"/>
                  </a:moveTo>
                  <a:cubicBezTo>
                    <a:pt x="75495" y="71898"/>
                    <a:pt x="67716" y="78504"/>
                    <a:pt x="59885" y="78504"/>
                  </a:cubicBezTo>
                  <a:cubicBezTo>
                    <a:pt x="36709" y="78504"/>
                    <a:pt x="-159" y="42755"/>
                    <a:pt x="1" y="19473"/>
                  </a:cubicBezTo>
                  <a:cubicBezTo>
                    <a:pt x="54" y="12707"/>
                    <a:pt x="10496" y="826"/>
                    <a:pt x="17103" y="133"/>
                  </a:cubicBezTo>
                  <a:cubicBezTo>
                    <a:pt x="42197" y="-2584"/>
                    <a:pt x="80610" y="36895"/>
                    <a:pt x="80716" y="695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8" name="任意多边形: 形状 327"/>
            <p:cNvSpPr/>
            <p:nvPr/>
          </p:nvSpPr>
          <p:spPr>
            <a:xfrm>
              <a:off x="9604763" y="4662318"/>
              <a:ext cx="77913" cy="80936"/>
            </a:xfrm>
            <a:custGeom>
              <a:gdLst>
                <a:gd name="connsiteX0" fmla="*/ 77913 w 77913"/>
                <a:gd name="connsiteY0" fmla="*/ 73154 h 80936"/>
                <a:gd name="connsiteX1" fmla="*/ 53299 w 77913"/>
                <a:gd name="connsiteY1" fmla="*/ 80506 h 80936"/>
                <a:gd name="connsiteX2" fmla="*/ 874 w 77913"/>
                <a:gd name="connsiteY2" fmla="*/ 21741 h 80936"/>
                <a:gd name="connsiteX3" fmla="*/ 22345 w 77913"/>
                <a:gd name="connsiteY3" fmla="*/ 750 h 80936"/>
                <a:gd name="connsiteX4" fmla="*/ 77913 w 77913"/>
                <a:gd name="connsiteY4" fmla="*/ 73154 h 809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913" h="80936">
                  <a:moveTo>
                    <a:pt x="77913" y="73154"/>
                  </a:moveTo>
                  <a:cubicBezTo>
                    <a:pt x="71413" y="75285"/>
                    <a:pt x="60864" y="82797"/>
                    <a:pt x="53299" y="80506"/>
                  </a:cubicBezTo>
                  <a:cubicBezTo>
                    <a:pt x="24849" y="71822"/>
                    <a:pt x="7374" y="50404"/>
                    <a:pt x="874" y="21741"/>
                  </a:cubicBezTo>
                  <a:cubicBezTo>
                    <a:pt x="-2589" y="6397"/>
                    <a:pt x="4177" y="-2767"/>
                    <a:pt x="22345" y="750"/>
                  </a:cubicBezTo>
                  <a:cubicBezTo>
                    <a:pt x="48504" y="5864"/>
                    <a:pt x="77594" y="38417"/>
                    <a:pt x="77913" y="731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328"/>
            <p:cNvSpPr/>
            <p:nvPr/>
          </p:nvSpPr>
          <p:spPr>
            <a:xfrm>
              <a:off x="7868442" y="5133261"/>
              <a:ext cx="73712" cy="65697"/>
            </a:xfrm>
            <a:custGeom>
              <a:gdLst>
                <a:gd name="connsiteX0" fmla="*/ 58630 w 73712"/>
                <a:gd name="connsiteY0" fmla="*/ 65673 h 65697"/>
                <a:gd name="connsiteX1" fmla="*/ 25 w 73712"/>
                <a:gd name="connsiteY1" fmla="*/ 21879 h 65697"/>
                <a:gd name="connsiteX2" fmla="*/ 27463 w 73712"/>
                <a:gd name="connsiteY2" fmla="*/ 88 h 65697"/>
                <a:gd name="connsiteX3" fmla="*/ 73655 w 73712"/>
                <a:gd name="connsiteY3" fmla="*/ 42551 h 65697"/>
                <a:gd name="connsiteX4" fmla="*/ 58630 w 73712"/>
                <a:gd name="connsiteY4" fmla="*/ 65673 h 656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712" h="65697">
                  <a:moveTo>
                    <a:pt x="58630" y="65673"/>
                  </a:moveTo>
                  <a:cubicBezTo>
                    <a:pt x="17553" y="66419"/>
                    <a:pt x="984" y="50276"/>
                    <a:pt x="25" y="21879"/>
                  </a:cubicBezTo>
                  <a:cubicBezTo>
                    <a:pt x="-668" y="1261"/>
                    <a:pt x="13238" y="728"/>
                    <a:pt x="27463" y="88"/>
                  </a:cubicBezTo>
                  <a:cubicBezTo>
                    <a:pt x="58044" y="-1244"/>
                    <a:pt x="74827" y="12449"/>
                    <a:pt x="73655" y="42551"/>
                  </a:cubicBezTo>
                  <a:cubicBezTo>
                    <a:pt x="73228" y="52407"/>
                    <a:pt x="61347" y="61731"/>
                    <a:pt x="58630" y="656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329"/>
            <p:cNvSpPr/>
            <p:nvPr/>
          </p:nvSpPr>
          <p:spPr>
            <a:xfrm>
              <a:off x="8921681" y="4543253"/>
              <a:ext cx="74953" cy="70322"/>
            </a:xfrm>
            <a:custGeom>
              <a:gdLst>
                <a:gd name="connsiteX0" fmla="*/ 74619 w 74953"/>
                <a:gd name="connsiteY0" fmla="*/ 69520 h 70322"/>
                <a:gd name="connsiteX1" fmla="*/ 1896 w 74953"/>
                <a:gd name="connsiteY1" fmla="*/ 36115 h 70322"/>
                <a:gd name="connsiteX2" fmla="*/ 4560 w 74953"/>
                <a:gd name="connsiteY2" fmla="*/ 3775 h 70322"/>
                <a:gd name="connsiteX3" fmla="*/ 33809 w 74953"/>
                <a:gd name="connsiteY3" fmla="*/ 1964 h 70322"/>
                <a:gd name="connsiteX4" fmla="*/ 74619 w 74953"/>
                <a:gd name="connsiteY4" fmla="*/ 69520 h 703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53" h="70322">
                  <a:moveTo>
                    <a:pt x="74619" y="69520"/>
                  </a:moveTo>
                  <a:cubicBezTo>
                    <a:pt x="35300" y="73569"/>
                    <a:pt x="9514" y="62274"/>
                    <a:pt x="1896" y="36115"/>
                  </a:cubicBezTo>
                  <a:cubicBezTo>
                    <a:pt x="-1035" y="26046"/>
                    <a:pt x="-875" y="11554"/>
                    <a:pt x="4560" y="3775"/>
                  </a:cubicBezTo>
                  <a:cubicBezTo>
                    <a:pt x="8129" y="-1339"/>
                    <a:pt x="24379" y="-540"/>
                    <a:pt x="33809" y="1964"/>
                  </a:cubicBezTo>
                  <a:cubicBezTo>
                    <a:pt x="62259" y="9583"/>
                    <a:pt x="77443" y="35422"/>
                    <a:pt x="74619" y="695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330"/>
            <p:cNvSpPr/>
            <p:nvPr/>
          </p:nvSpPr>
          <p:spPr>
            <a:xfrm>
              <a:off x="9341390" y="4609599"/>
              <a:ext cx="76399" cy="74733"/>
            </a:xfrm>
            <a:custGeom>
              <a:gdLst>
                <a:gd name="connsiteX0" fmla="*/ 97 w 76399"/>
                <a:gd name="connsiteY0" fmla="*/ 564 h 74733"/>
                <a:gd name="connsiteX1" fmla="*/ 74259 w 76399"/>
                <a:gd name="connsiteY1" fmla="*/ 43932 h 74733"/>
                <a:gd name="connsiteX2" fmla="*/ 72981 w 76399"/>
                <a:gd name="connsiteY2" fmla="*/ 70518 h 74733"/>
                <a:gd name="connsiteX3" fmla="*/ 46608 w 76399"/>
                <a:gd name="connsiteY3" fmla="*/ 73341 h 74733"/>
                <a:gd name="connsiteX4" fmla="*/ 97 w 76399"/>
                <a:gd name="connsiteY4" fmla="*/ 564 h 747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399" h="74733">
                  <a:moveTo>
                    <a:pt x="97" y="564"/>
                  </a:moveTo>
                  <a:cubicBezTo>
                    <a:pt x="36166" y="-3325"/>
                    <a:pt x="64456" y="13084"/>
                    <a:pt x="74259" y="43932"/>
                  </a:cubicBezTo>
                  <a:cubicBezTo>
                    <a:pt x="76923" y="52244"/>
                    <a:pt x="77722" y="65456"/>
                    <a:pt x="72981" y="70518"/>
                  </a:cubicBezTo>
                  <a:cubicBezTo>
                    <a:pt x="68346" y="75526"/>
                    <a:pt x="54973" y="75526"/>
                    <a:pt x="46608" y="73341"/>
                  </a:cubicBezTo>
                  <a:cubicBezTo>
                    <a:pt x="16826" y="65510"/>
                    <a:pt x="-1502" y="36473"/>
                    <a:pt x="97" y="5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331"/>
            <p:cNvSpPr/>
            <p:nvPr/>
          </p:nvSpPr>
          <p:spPr>
            <a:xfrm>
              <a:off x="10702996" y="5486585"/>
              <a:ext cx="85030" cy="81484"/>
            </a:xfrm>
            <a:custGeom>
              <a:gdLst>
                <a:gd name="connsiteX0" fmla="*/ 0 w 85030"/>
                <a:gd name="connsiteY0" fmla="*/ 207 h 81484"/>
                <a:gd name="connsiteX1" fmla="*/ 85031 w 85030"/>
                <a:gd name="connsiteY1" fmla="*/ 78472 h 81484"/>
                <a:gd name="connsiteX2" fmla="*/ 0 w 85030"/>
                <a:gd name="connsiteY2" fmla="*/ 207 h 81484"/>
              </a:gdLst>
              <a:cxnLst>
                <a:cxn ang="0">
                  <a:pos x="connsiteX0" y="connsiteY0"/>
                </a:cxn>
                <a:cxn ang="0">
                  <a:pos x="connsiteX1" y="connsiteY1"/>
                </a:cxn>
                <a:cxn ang="0">
                  <a:pos x="connsiteX2" y="connsiteY2"/>
                </a:cxn>
              </a:cxnLst>
              <a:rect l="l" t="t" r="r" b="b"/>
              <a:pathLst>
                <a:path w="85030" h="81484">
                  <a:moveTo>
                    <a:pt x="0" y="207"/>
                  </a:moveTo>
                  <a:cubicBezTo>
                    <a:pt x="40651" y="-2350"/>
                    <a:pt x="63294" y="18481"/>
                    <a:pt x="85031" y="78472"/>
                  </a:cubicBezTo>
                  <a:cubicBezTo>
                    <a:pt x="40012" y="93496"/>
                    <a:pt x="5914" y="49968"/>
                    <a:pt x="0" y="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332"/>
            <p:cNvSpPr/>
            <p:nvPr/>
          </p:nvSpPr>
          <p:spPr>
            <a:xfrm>
              <a:off x="10448435" y="5170324"/>
              <a:ext cx="86290" cy="78168"/>
            </a:xfrm>
            <a:custGeom>
              <a:gdLst>
                <a:gd name="connsiteX0" fmla="*/ 0 w 86290"/>
                <a:gd name="connsiteY0" fmla="*/ 0 h 78168"/>
                <a:gd name="connsiteX1" fmla="*/ 84285 w 86290"/>
                <a:gd name="connsiteY1" fmla="*/ 51999 h 78168"/>
                <a:gd name="connsiteX2" fmla="*/ 83539 w 86290"/>
                <a:gd name="connsiteY2" fmla="*/ 75121 h 78168"/>
                <a:gd name="connsiteX3" fmla="*/ 61003 w 86290"/>
                <a:gd name="connsiteY3" fmla="*/ 76400 h 78168"/>
                <a:gd name="connsiteX4" fmla="*/ 0 w 86290"/>
                <a:gd name="connsiteY4" fmla="*/ 0 h 781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290" h="78168">
                  <a:moveTo>
                    <a:pt x="0" y="0"/>
                  </a:moveTo>
                  <a:cubicBezTo>
                    <a:pt x="42302" y="906"/>
                    <a:pt x="74322" y="21204"/>
                    <a:pt x="84285" y="51999"/>
                  </a:cubicBezTo>
                  <a:cubicBezTo>
                    <a:pt x="86629" y="59245"/>
                    <a:pt x="87535" y="70540"/>
                    <a:pt x="83539" y="75121"/>
                  </a:cubicBezTo>
                  <a:cubicBezTo>
                    <a:pt x="80023" y="79170"/>
                    <a:pt x="67982" y="78744"/>
                    <a:pt x="61003" y="76400"/>
                  </a:cubicBezTo>
                  <a:cubicBezTo>
                    <a:pt x="25254" y="64679"/>
                    <a:pt x="15397" y="3186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4" name="任意多边形: 形状 333"/>
            <p:cNvSpPr/>
            <p:nvPr/>
          </p:nvSpPr>
          <p:spPr>
            <a:xfrm>
              <a:off x="8772668" y="4524971"/>
              <a:ext cx="76608" cy="72138"/>
            </a:xfrm>
            <a:custGeom>
              <a:gdLst>
                <a:gd name="connsiteX0" fmla="*/ 61136 w 76608"/>
                <a:gd name="connsiteY0" fmla="*/ 72139 h 72138"/>
                <a:gd name="connsiteX1" fmla="*/ 613 w 76608"/>
                <a:gd name="connsiteY1" fmla="*/ 12894 h 72138"/>
                <a:gd name="connsiteX2" fmla="*/ 12493 w 76608"/>
                <a:gd name="connsiteY2" fmla="*/ 1066 h 72138"/>
                <a:gd name="connsiteX3" fmla="*/ 76586 w 76608"/>
                <a:gd name="connsiteY3" fmla="*/ 50029 h 72138"/>
                <a:gd name="connsiteX4" fmla="*/ 61136 w 76608"/>
                <a:gd name="connsiteY4" fmla="*/ 72139 h 721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08" h="72138">
                  <a:moveTo>
                    <a:pt x="61136" y="72139"/>
                  </a:moveTo>
                  <a:cubicBezTo>
                    <a:pt x="24854" y="71819"/>
                    <a:pt x="-4662" y="37881"/>
                    <a:pt x="613" y="12894"/>
                  </a:cubicBezTo>
                  <a:cubicBezTo>
                    <a:pt x="1625" y="8206"/>
                    <a:pt x="7699" y="2345"/>
                    <a:pt x="12493" y="1066"/>
                  </a:cubicBezTo>
                  <a:cubicBezTo>
                    <a:pt x="39345" y="-5860"/>
                    <a:pt x="77652" y="22164"/>
                    <a:pt x="76586" y="50029"/>
                  </a:cubicBezTo>
                  <a:cubicBezTo>
                    <a:pt x="76267" y="59192"/>
                    <a:pt x="64226" y="67983"/>
                    <a:pt x="61136" y="7213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5" name="任意多边形: 形状 334"/>
            <p:cNvSpPr/>
            <p:nvPr/>
          </p:nvSpPr>
          <p:spPr>
            <a:xfrm>
              <a:off x="11334815" y="6142800"/>
              <a:ext cx="95846" cy="87287"/>
            </a:xfrm>
            <a:custGeom>
              <a:gdLst>
                <a:gd name="connsiteX0" fmla="*/ 0 w 95846"/>
                <a:gd name="connsiteY0" fmla="*/ 0 h 87287"/>
                <a:gd name="connsiteX1" fmla="*/ 95846 w 95846"/>
                <a:gd name="connsiteY1" fmla="*/ 87269 h 87287"/>
                <a:gd name="connsiteX2" fmla="*/ 0 w 95846"/>
                <a:gd name="connsiteY2" fmla="*/ 0 h 87287"/>
              </a:gdLst>
              <a:cxnLst>
                <a:cxn ang="0">
                  <a:pos x="connsiteX0" y="connsiteY0"/>
                </a:cxn>
                <a:cxn ang="0">
                  <a:pos x="connsiteX1" y="connsiteY1"/>
                </a:cxn>
                <a:cxn ang="0">
                  <a:pos x="connsiteX2" y="connsiteY2"/>
                </a:cxn>
              </a:cxnLst>
              <a:rect l="l" t="t" r="r" b="b"/>
              <a:pathLst>
                <a:path w="95846" h="87287">
                  <a:moveTo>
                    <a:pt x="0" y="0"/>
                  </a:moveTo>
                  <a:cubicBezTo>
                    <a:pt x="55409" y="6127"/>
                    <a:pt x="73789" y="46725"/>
                    <a:pt x="95846" y="87269"/>
                  </a:cubicBezTo>
                  <a:cubicBezTo>
                    <a:pt x="44913" y="88281"/>
                    <a:pt x="1066" y="4858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6" name="任意多边形: 形状 335"/>
            <p:cNvSpPr/>
            <p:nvPr/>
          </p:nvSpPr>
          <p:spPr>
            <a:xfrm>
              <a:off x="8525023" y="4655530"/>
              <a:ext cx="76544" cy="70240"/>
            </a:xfrm>
            <a:custGeom>
              <a:gdLst>
                <a:gd name="connsiteX0" fmla="*/ 76545 w 76544"/>
                <a:gd name="connsiteY0" fmla="*/ 64544 h 70240"/>
                <a:gd name="connsiteX1" fmla="*/ 2222 w 76544"/>
                <a:gd name="connsiteY1" fmla="*/ 29008 h 70240"/>
                <a:gd name="connsiteX2" fmla="*/ 28381 w 76544"/>
                <a:gd name="connsiteY2" fmla="*/ 504 h 70240"/>
                <a:gd name="connsiteX3" fmla="*/ 76545 w 76544"/>
                <a:gd name="connsiteY3" fmla="*/ 64544 h 70240"/>
              </a:gdLst>
              <a:cxnLst>
                <a:cxn ang="0">
                  <a:pos x="connsiteX0" y="connsiteY0"/>
                </a:cxn>
                <a:cxn ang="0">
                  <a:pos x="connsiteX1" y="connsiteY1"/>
                </a:cxn>
                <a:cxn ang="0">
                  <a:pos x="connsiteX2" y="connsiteY2"/>
                </a:cxn>
                <a:cxn ang="0">
                  <a:pos x="connsiteX3" y="connsiteY3"/>
                </a:cxn>
              </a:cxnLst>
              <a:rect l="l" t="t" r="r" b="b"/>
              <a:pathLst>
                <a:path w="76544" h="70240">
                  <a:moveTo>
                    <a:pt x="76545" y="64544"/>
                  </a:moveTo>
                  <a:cubicBezTo>
                    <a:pt x="27476" y="77224"/>
                    <a:pt x="14370" y="70138"/>
                    <a:pt x="2222" y="29008"/>
                  </a:cubicBezTo>
                  <a:cubicBezTo>
                    <a:pt x="-5610" y="2422"/>
                    <a:pt x="8242" y="-1680"/>
                    <a:pt x="28381" y="504"/>
                  </a:cubicBezTo>
                  <a:cubicBezTo>
                    <a:pt x="58057" y="3701"/>
                    <a:pt x="74733" y="26717"/>
                    <a:pt x="76545" y="645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7" name="任意多边形: 形状 336"/>
            <p:cNvSpPr/>
            <p:nvPr/>
          </p:nvSpPr>
          <p:spPr>
            <a:xfrm>
              <a:off x="10879291" y="5661062"/>
              <a:ext cx="90198" cy="85254"/>
            </a:xfrm>
            <a:custGeom>
              <a:gdLst>
                <a:gd name="connsiteX0" fmla="*/ 90199 w 90198"/>
                <a:gd name="connsiteY0" fmla="*/ 84820 h 85254"/>
                <a:gd name="connsiteX1" fmla="*/ 0 w 90198"/>
                <a:gd name="connsiteY1" fmla="*/ 2 h 85254"/>
                <a:gd name="connsiteX2" fmla="*/ 90199 w 90198"/>
                <a:gd name="connsiteY2" fmla="*/ 84820 h 85254"/>
              </a:gdLst>
              <a:cxnLst>
                <a:cxn ang="0">
                  <a:pos x="connsiteX0" y="connsiteY0"/>
                </a:cxn>
                <a:cxn ang="0">
                  <a:pos x="connsiteX1" y="connsiteY1"/>
                </a:cxn>
                <a:cxn ang="0">
                  <a:pos x="connsiteX2" y="connsiteY2"/>
                </a:cxn>
              </a:cxnLst>
              <a:rect l="l" t="t" r="r" b="b"/>
              <a:pathLst>
                <a:path w="90198" h="85254">
                  <a:moveTo>
                    <a:pt x="90199" y="84820"/>
                  </a:moveTo>
                  <a:cubicBezTo>
                    <a:pt x="47204" y="88869"/>
                    <a:pt x="21737" y="64894"/>
                    <a:pt x="0" y="2"/>
                  </a:cubicBezTo>
                  <a:cubicBezTo>
                    <a:pt x="44061" y="-318"/>
                    <a:pt x="83166" y="36497"/>
                    <a:pt x="90199" y="848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8" name="任意多边形: 形状 337"/>
            <p:cNvSpPr/>
            <p:nvPr/>
          </p:nvSpPr>
          <p:spPr>
            <a:xfrm>
              <a:off x="8626783" y="4512284"/>
              <a:ext cx="69954" cy="70175"/>
            </a:xfrm>
            <a:custGeom>
              <a:gdLst>
                <a:gd name="connsiteX0" fmla="*/ 57791 w 69954"/>
                <a:gd name="connsiteY0" fmla="*/ 70174 h 70175"/>
                <a:gd name="connsiteX1" fmla="*/ 38 w 69954"/>
                <a:gd name="connsiteY1" fmla="*/ 21159 h 70175"/>
                <a:gd name="connsiteX2" fmla="*/ 27582 w 69954"/>
                <a:gd name="connsiteY2" fmla="*/ 8 h 70175"/>
                <a:gd name="connsiteX3" fmla="*/ 69885 w 69954"/>
                <a:gd name="connsiteY3" fmla="*/ 47798 h 70175"/>
                <a:gd name="connsiteX4" fmla="*/ 57791 w 69954"/>
                <a:gd name="connsiteY4" fmla="*/ 70174 h 701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954" h="70175">
                  <a:moveTo>
                    <a:pt x="57791" y="70174"/>
                  </a:moveTo>
                  <a:cubicBezTo>
                    <a:pt x="21828" y="70334"/>
                    <a:pt x="1210" y="49236"/>
                    <a:pt x="38" y="21159"/>
                  </a:cubicBezTo>
                  <a:cubicBezTo>
                    <a:pt x="-815" y="647"/>
                    <a:pt x="12878" y="-99"/>
                    <a:pt x="27582" y="8"/>
                  </a:cubicBezTo>
                  <a:cubicBezTo>
                    <a:pt x="54754" y="221"/>
                    <a:pt x="71163" y="17216"/>
                    <a:pt x="69885" y="47798"/>
                  </a:cubicBezTo>
                  <a:cubicBezTo>
                    <a:pt x="69458" y="56748"/>
                    <a:pt x="60508" y="65379"/>
                    <a:pt x="57791" y="701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9" name="任意多边形: 形状 338"/>
            <p:cNvSpPr/>
            <p:nvPr/>
          </p:nvSpPr>
          <p:spPr>
            <a:xfrm>
              <a:off x="7300650" y="6214936"/>
              <a:ext cx="69760" cy="67304"/>
            </a:xfrm>
            <a:custGeom>
              <a:gdLst>
                <a:gd name="connsiteX0" fmla="*/ 22734 w 69760"/>
                <a:gd name="connsiteY0" fmla="*/ 2 h 67304"/>
                <a:gd name="connsiteX1" fmla="*/ 69618 w 69760"/>
                <a:gd name="connsiteY1" fmla="*/ 39428 h 67304"/>
                <a:gd name="connsiteX2" fmla="*/ 38824 w 69760"/>
                <a:gd name="connsiteY2" fmla="*/ 67025 h 67304"/>
                <a:gd name="connsiteX3" fmla="*/ 91 w 69760"/>
                <a:gd name="connsiteY3" fmla="*/ 27813 h 67304"/>
                <a:gd name="connsiteX4" fmla="*/ 22734 w 69760"/>
                <a:gd name="connsiteY4" fmla="*/ 2 h 673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760" h="67304">
                  <a:moveTo>
                    <a:pt x="22734" y="2"/>
                  </a:moveTo>
                  <a:cubicBezTo>
                    <a:pt x="60295" y="-211"/>
                    <a:pt x="67807" y="16785"/>
                    <a:pt x="69618" y="39428"/>
                  </a:cubicBezTo>
                  <a:cubicBezTo>
                    <a:pt x="71430" y="62337"/>
                    <a:pt x="55713" y="65374"/>
                    <a:pt x="38824" y="67025"/>
                  </a:cubicBezTo>
                  <a:cubicBezTo>
                    <a:pt x="9947" y="69902"/>
                    <a:pt x="-1134" y="50136"/>
                    <a:pt x="91" y="27813"/>
                  </a:cubicBezTo>
                  <a:cubicBezTo>
                    <a:pt x="730" y="16305"/>
                    <a:pt x="17779" y="5703"/>
                    <a:pt x="22734"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0" name="任意多边形: 形状 339"/>
            <p:cNvSpPr/>
            <p:nvPr/>
          </p:nvSpPr>
          <p:spPr>
            <a:xfrm>
              <a:off x="7362118" y="6388164"/>
              <a:ext cx="76404" cy="61514"/>
            </a:xfrm>
            <a:custGeom>
              <a:gdLst>
                <a:gd name="connsiteX0" fmla="*/ 33404 w 76404"/>
                <a:gd name="connsiteY0" fmla="*/ 61515 h 61514"/>
                <a:gd name="connsiteX1" fmla="*/ 52 w 76404"/>
                <a:gd name="connsiteY1" fmla="*/ 24487 h 61514"/>
                <a:gd name="connsiteX2" fmla="*/ 35588 w 76404"/>
                <a:gd name="connsiteY2" fmla="*/ 32 h 61514"/>
                <a:gd name="connsiteX3" fmla="*/ 76239 w 76404"/>
                <a:gd name="connsiteY3" fmla="*/ 42388 h 61514"/>
                <a:gd name="connsiteX4" fmla="*/ 33404 w 76404"/>
                <a:gd name="connsiteY4" fmla="*/ 61515 h 615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404" h="61514">
                  <a:moveTo>
                    <a:pt x="33404" y="61515"/>
                  </a:moveTo>
                  <a:cubicBezTo>
                    <a:pt x="7937" y="59757"/>
                    <a:pt x="1011" y="44466"/>
                    <a:pt x="52" y="24487"/>
                  </a:cubicBezTo>
                  <a:cubicBezTo>
                    <a:pt x="-1173" y="-2205"/>
                    <a:pt x="19498" y="618"/>
                    <a:pt x="35588" y="32"/>
                  </a:cubicBezTo>
                  <a:cubicBezTo>
                    <a:pt x="60629" y="-873"/>
                    <a:pt x="78317" y="17348"/>
                    <a:pt x="76239" y="42388"/>
                  </a:cubicBezTo>
                  <a:cubicBezTo>
                    <a:pt x="73469" y="76113"/>
                    <a:pt x="42195" y="45052"/>
                    <a:pt x="33404" y="615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1" name="任意多边形: 形状 340"/>
            <p:cNvSpPr/>
            <p:nvPr/>
          </p:nvSpPr>
          <p:spPr>
            <a:xfrm>
              <a:off x="10040489" y="4913557"/>
              <a:ext cx="76537" cy="74328"/>
            </a:xfrm>
            <a:custGeom>
              <a:gdLst>
                <a:gd name="connsiteX0" fmla="*/ 0 w 76537"/>
                <a:gd name="connsiteY0" fmla="*/ 22 h 74328"/>
                <a:gd name="connsiteX1" fmla="*/ 76400 w 76537"/>
                <a:gd name="connsiteY1" fmla="*/ 72799 h 74328"/>
                <a:gd name="connsiteX2" fmla="*/ 0 w 76537"/>
                <a:gd name="connsiteY2" fmla="*/ 22 h 74328"/>
              </a:gdLst>
              <a:cxnLst>
                <a:cxn ang="0">
                  <a:pos x="connsiteX0" y="connsiteY0"/>
                </a:cxn>
                <a:cxn ang="0">
                  <a:pos x="connsiteX1" y="connsiteY1"/>
                </a:cxn>
                <a:cxn ang="0">
                  <a:pos x="connsiteX2" y="connsiteY2"/>
                </a:cxn>
              </a:cxnLst>
              <a:rect l="l" t="t" r="r" b="b"/>
              <a:pathLst>
                <a:path w="76537" h="74328">
                  <a:moveTo>
                    <a:pt x="0" y="22"/>
                  </a:moveTo>
                  <a:cubicBezTo>
                    <a:pt x="50933" y="-884"/>
                    <a:pt x="78744" y="26607"/>
                    <a:pt x="76400" y="72799"/>
                  </a:cubicBezTo>
                  <a:cubicBezTo>
                    <a:pt x="32979" y="80258"/>
                    <a:pt x="12414" y="61131"/>
                    <a:pt x="0"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2" name="任意多边形: 形状 341"/>
            <p:cNvSpPr/>
            <p:nvPr/>
          </p:nvSpPr>
          <p:spPr>
            <a:xfrm>
              <a:off x="7431737" y="6020155"/>
              <a:ext cx="75056" cy="66498"/>
            </a:xfrm>
            <a:custGeom>
              <a:gdLst>
                <a:gd name="connsiteX0" fmla="*/ 30328 w 75056"/>
                <a:gd name="connsiteY0" fmla="*/ 6979 h 66498"/>
                <a:gd name="connsiteX1" fmla="*/ 74975 w 75056"/>
                <a:gd name="connsiteY1" fmla="*/ 42995 h 66498"/>
                <a:gd name="connsiteX2" fmla="*/ 35496 w 75056"/>
                <a:gd name="connsiteY2" fmla="*/ 66118 h 66498"/>
                <a:gd name="connsiteX3" fmla="*/ 120 w 75056"/>
                <a:gd name="connsiteY3" fmla="*/ 24668 h 66498"/>
                <a:gd name="connsiteX4" fmla="*/ 24574 w 75056"/>
                <a:gd name="connsiteY4" fmla="*/ 0 h 66498"/>
                <a:gd name="connsiteX5" fmla="*/ 30328 w 75056"/>
                <a:gd name="connsiteY5" fmla="*/ 6979 h 664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56" h="66498">
                  <a:moveTo>
                    <a:pt x="30328" y="6979"/>
                  </a:moveTo>
                  <a:cubicBezTo>
                    <a:pt x="59205" y="1971"/>
                    <a:pt x="73430" y="15877"/>
                    <a:pt x="74975" y="42995"/>
                  </a:cubicBezTo>
                  <a:cubicBezTo>
                    <a:pt x="76733" y="73949"/>
                    <a:pt x="49828" y="64306"/>
                    <a:pt x="35496" y="66118"/>
                  </a:cubicBezTo>
                  <a:cubicBezTo>
                    <a:pt x="6833" y="69741"/>
                    <a:pt x="-1106" y="46884"/>
                    <a:pt x="120" y="24668"/>
                  </a:cubicBezTo>
                  <a:cubicBezTo>
                    <a:pt x="599" y="16037"/>
                    <a:pt x="15996" y="8205"/>
                    <a:pt x="24574" y="0"/>
                  </a:cubicBezTo>
                  <a:cubicBezTo>
                    <a:pt x="26492" y="2344"/>
                    <a:pt x="28410" y="4635"/>
                    <a:pt x="30328" y="69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3" name="任意多边形: 形状 342"/>
            <p:cNvSpPr/>
            <p:nvPr/>
          </p:nvSpPr>
          <p:spPr>
            <a:xfrm>
              <a:off x="7499406" y="5666274"/>
              <a:ext cx="76648" cy="61593"/>
            </a:xfrm>
            <a:custGeom>
              <a:gdLst>
                <a:gd name="connsiteX0" fmla="*/ 42256 w 76648"/>
                <a:gd name="connsiteY0" fmla="*/ 60374 h 61593"/>
                <a:gd name="connsiteX1" fmla="*/ 593 w 76648"/>
                <a:gd name="connsiteY1" fmla="*/ 25317 h 61593"/>
                <a:gd name="connsiteX2" fmla="*/ 27605 w 76648"/>
                <a:gd name="connsiteY2" fmla="*/ 64 h 61593"/>
                <a:gd name="connsiteX3" fmla="*/ 76354 w 76648"/>
                <a:gd name="connsiteY3" fmla="*/ 37731 h 61593"/>
                <a:gd name="connsiteX4" fmla="*/ 42256 w 76648"/>
                <a:gd name="connsiteY4" fmla="*/ 60374 h 615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48" h="61593">
                  <a:moveTo>
                    <a:pt x="42256" y="60374"/>
                  </a:moveTo>
                  <a:cubicBezTo>
                    <a:pt x="13486" y="66554"/>
                    <a:pt x="4589" y="48387"/>
                    <a:pt x="593" y="25317"/>
                  </a:cubicBezTo>
                  <a:cubicBezTo>
                    <a:pt x="-3083" y="3900"/>
                    <a:pt x="10875" y="650"/>
                    <a:pt x="27605" y="64"/>
                  </a:cubicBezTo>
                  <a:cubicBezTo>
                    <a:pt x="58346" y="-1002"/>
                    <a:pt x="73636" y="11305"/>
                    <a:pt x="76354" y="37731"/>
                  </a:cubicBezTo>
                  <a:cubicBezTo>
                    <a:pt x="79497" y="68099"/>
                    <a:pt x="56801" y="57604"/>
                    <a:pt x="42256" y="603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4" name="任意多边形: 形状 343"/>
            <p:cNvSpPr/>
            <p:nvPr/>
          </p:nvSpPr>
          <p:spPr>
            <a:xfrm>
              <a:off x="11253983" y="6011684"/>
              <a:ext cx="91115" cy="90571"/>
            </a:xfrm>
            <a:custGeom>
              <a:gdLst>
                <a:gd name="connsiteX0" fmla="*/ 91115 w 91115"/>
                <a:gd name="connsiteY0" fmla="*/ 90572 h 90571"/>
                <a:gd name="connsiteX1" fmla="*/ 117 w 91115"/>
                <a:gd name="connsiteY1" fmla="*/ 0 h 90571"/>
                <a:gd name="connsiteX2" fmla="*/ 91115 w 91115"/>
                <a:gd name="connsiteY2" fmla="*/ 90572 h 90571"/>
              </a:gdLst>
              <a:cxnLst>
                <a:cxn ang="0">
                  <a:pos x="connsiteX0" y="connsiteY0"/>
                </a:cxn>
                <a:cxn ang="0">
                  <a:pos x="connsiteX1" y="connsiteY1"/>
                </a:cxn>
                <a:cxn ang="0">
                  <a:pos x="connsiteX2" y="connsiteY2"/>
                </a:cxn>
              </a:cxnLst>
              <a:rect l="l" t="t" r="r" b="b"/>
              <a:pathLst>
                <a:path w="91115" h="90571">
                  <a:moveTo>
                    <a:pt x="91115" y="90572"/>
                  </a:moveTo>
                  <a:cubicBezTo>
                    <a:pt x="42526" y="87002"/>
                    <a:pt x="-2600" y="40491"/>
                    <a:pt x="117" y="0"/>
                  </a:cubicBezTo>
                  <a:cubicBezTo>
                    <a:pt x="45030" y="10016"/>
                    <a:pt x="72148" y="36602"/>
                    <a:pt x="91115" y="905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5" name="任意多边形: 形状 344"/>
            <p:cNvSpPr/>
            <p:nvPr/>
          </p:nvSpPr>
          <p:spPr>
            <a:xfrm>
              <a:off x="8371093" y="4652998"/>
              <a:ext cx="71517" cy="67315"/>
            </a:xfrm>
            <a:custGeom>
              <a:gdLst>
                <a:gd name="connsiteX0" fmla="*/ 15606 w 71517"/>
                <a:gd name="connsiteY0" fmla="*/ 0 h 67315"/>
                <a:gd name="connsiteX1" fmla="*/ 71068 w 71517"/>
                <a:gd name="connsiteY1" fmla="*/ 47683 h 67315"/>
                <a:gd name="connsiteX2" fmla="*/ 49650 w 71517"/>
                <a:gd name="connsiteY2" fmla="*/ 67183 h 67315"/>
                <a:gd name="connsiteX3" fmla="*/ 102 w 71517"/>
                <a:gd name="connsiteY3" fmla="*/ 20299 h 67315"/>
                <a:gd name="connsiteX4" fmla="*/ 15606 w 71517"/>
                <a:gd name="connsiteY4" fmla="*/ 0 h 673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517" h="67315">
                  <a:moveTo>
                    <a:pt x="15606" y="0"/>
                  </a:moveTo>
                  <a:cubicBezTo>
                    <a:pt x="57056" y="160"/>
                    <a:pt x="74637" y="17209"/>
                    <a:pt x="71068" y="47683"/>
                  </a:cubicBezTo>
                  <a:cubicBezTo>
                    <a:pt x="70162" y="55249"/>
                    <a:pt x="57535" y="66544"/>
                    <a:pt x="49650" y="67183"/>
                  </a:cubicBezTo>
                  <a:cubicBezTo>
                    <a:pt x="22265" y="69261"/>
                    <a:pt x="-1763" y="46671"/>
                    <a:pt x="102" y="20299"/>
                  </a:cubicBezTo>
                  <a:cubicBezTo>
                    <a:pt x="741" y="11401"/>
                    <a:pt x="12942" y="3303"/>
                    <a:pt x="1560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6" name="任意多边形: 形状 345"/>
            <p:cNvSpPr/>
            <p:nvPr/>
          </p:nvSpPr>
          <p:spPr>
            <a:xfrm>
              <a:off x="7558726" y="5831019"/>
              <a:ext cx="75927" cy="68297"/>
            </a:xfrm>
            <a:custGeom>
              <a:gdLst>
                <a:gd name="connsiteX0" fmla="*/ 26837 w 75927"/>
                <a:gd name="connsiteY0" fmla="*/ 0 h 68297"/>
                <a:gd name="connsiteX1" fmla="*/ 75746 w 75927"/>
                <a:gd name="connsiteY1" fmla="*/ 44061 h 68297"/>
                <a:gd name="connsiteX2" fmla="*/ 38079 w 75927"/>
                <a:gd name="connsiteY2" fmla="*/ 67876 h 68297"/>
                <a:gd name="connsiteX3" fmla="*/ 145 w 75927"/>
                <a:gd name="connsiteY3" fmla="*/ 27758 h 68297"/>
                <a:gd name="connsiteX4" fmla="*/ 26837 w 75927"/>
                <a:gd name="connsiteY4" fmla="*/ 0 h 682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927" h="68297">
                  <a:moveTo>
                    <a:pt x="26837" y="0"/>
                  </a:moveTo>
                  <a:cubicBezTo>
                    <a:pt x="62107" y="2131"/>
                    <a:pt x="73562" y="17156"/>
                    <a:pt x="75746" y="44061"/>
                  </a:cubicBezTo>
                  <a:cubicBezTo>
                    <a:pt x="78356" y="76187"/>
                    <a:pt x="52197" y="66650"/>
                    <a:pt x="38079" y="67876"/>
                  </a:cubicBezTo>
                  <a:cubicBezTo>
                    <a:pt x="11813" y="70273"/>
                    <a:pt x="-1560" y="51093"/>
                    <a:pt x="145" y="27758"/>
                  </a:cubicBezTo>
                  <a:cubicBezTo>
                    <a:pt x="838" y="17955"/>
                    <a:pt x="17460" y="9270"/>
                    <a:pt x="2683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7" name="任意多边形: 形状 346"/>
            <p:cNvSpPr/>
            <p:nvPr/>
          </p:nvSpPr>
          <p:spPr>
            <a:xfrm>
              <a:off x="9283994" y="4456254"/>
              <a:ext cx="78483" cy="74047"/>
            </a:xfrm>
            <a:custGeom>
              <a:gdLst>
                <a:gd name="connsiteX0" fmla="*/ 78483 w 78483"/>
                <a:gd name="connsiteY0" fmla="*/ 64189 h 74047"/>
                <a:gd name="connsiteX1" fmla="*/ 53496 w 78483"/>
                <a:gd name="connsiteY1" fmla="*/ 74046 h 74047"/>
                <a:gd name="connsiteX2" fmla="*/ 31120 w 78483"/>
                <a:gd name="connsiteY2" fmla="*/ 63390 h 74047"/>
                <a:gd name="connsiteX3" fmla="*/ 6 w 78483"/>
                <a:gd name="connsiteY3" fmla="*/ 10112 h 74047"/>
                <a:gd name="connsiteX4" fmla="*/ 15776 w 78483"/>
                <a:gd name="connsiteY4" fmla="*/ 150 h 74047"/>
                <a:gd name="connsiteX5" fmla="*/ 71451 w 78483"/>
                <a:gd name="connsiteY5" fmla="*/ 38403 h 74047"/>
                <a:gd name="connsiteX6" fmla="*/ 78483 w 78483"/>
                <a:gd name="connsiteY6" fmla="*/ 64189 h 740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3" h="74047">
                  <a:moveTo>
                    <a:pt x="78483" y="64189"/>
                  </a:moveTo>
                  <a:cubicBezTo>
                    <a:pt x="70385" y="67652"/>
                    <a:pt x="61967" y="73886"/>
                    <a:pt x="53496" y="74046"/>
                  </a:cubicBezTo>
                  <a:cubicBezTo>
                    <a:pt x="45931" y="74152"/>
                    <a:pt x="35489" y="69464"/>
                    <a:pt x="31120" y="63390"/>
                  </a:cubicBezTo>
                  <a:cubicBezTo>
                    <a:pt x="19132" y="46714"/>
                    <a:pt x="9542" y="28333"/>
                    <a:pt x="6" y="10112"/>
                  </a:cubicBezTo>
                  <a:cubicBezTo>
                    <a:pt x="-314" y="9526"/>
                    <a:pt x="13218" y="-1396"/>
                    <a:pt x="15776" y="150"/>
                  </a:cubicBezTo>
                  <a:cubicBezTo>
                    <a:pt x="35062" y="11658"/>
                    <a:pt x="53709" y="24497"/>
                    <a:pt x="71451" y="38403"/>
                  </a:cubicBezTo>
                  <a:cubicBezTo>
                    <a:pt x="75340" y="41440"/>
                    <a:pt x="74914" y="50177"/>
                    <a:pt x="78483" y="641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8" name="任意多边形: 形状 347"/>
            <p:cNvSpPr/>
            <p:nvPr/>
          </p:nvSpPr>
          <p:spPr>
            <a:xfrm>
              <a:off x="7626529" y="5484897"/>
              <a:ext cx="73695" cy="63537"/>
            </a:xfrm>
            <a:custGeom>
              <a:gdLst>
                <a:gd name="connsiteX0" fmla="*/ 54880 w 73695"/>
                <a:gd name="connsiteY0" fmla="*/ 63538 h 63537"/>
                <a:gd name="connsiteX1" fmla="*/ 4 w 73695"/>
                <a:gd name="connsiteY1" fmla="*/ 23420 h 63537"/>
                <a:gd name="connsiteX2" fmla="*/ 33675 w 73695"/>
                <a:gd name="connsiteY2" fmla="*/ 84 h 63537"/>
                <a:gd name="connsiteX3" fmla="*/ 73208 w 73695"/>
                <a:gd name="connsiteY3" fmla="*/ 42227 h 63537"/>
                <a:gd name="connsiteX4" fmla="*/ 54880 w 73695"/>
                <a:gd name="connsiteY4" fmla="*/ 63538 h 635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95" h="63537">
                  <a:moveTo>
                    <a:pt x="54880" y="63538"/>
                  </a:moveTo>
                  <a:cubicBezTo>
                    <a:pt x="15082" y="63271"/>
                    <a:pt x="324" y="48887"/>
                    <a:pt x="4" y="23420"/>
                  </a:cubicBezTo>
                  <a:cubicBezTo>
                    <a:pt x="-316" y="-1780"/>
                    <a:pt x="18598" y="883"/>
                    <a:pt x="33675" y="84"/>
                  </a:cubicBezTo>
                  <a:cubicBezTo>
                    <a:pt x="59409" y="-1354"/>
                    <a:pt x="76884" y="15748"/>
                    <a:pt x="73208" y="42227"/>
                  </a:cubicBezTo>
                  <a:cubicBezTo>
                    <a:pt x="71876" y="52190"/>
                    <a:pt x="57757" y="60448"/>
                    <a:pt x="54880" y="635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9" name="任意多边形: 形状 348"/>
            <p:cNvSpPr/>
            <p:nvPr/>
          </p:nvSpPr>
          <p:spPr>
            <a:xfrm>
              <a:off x="7428178" y="6564561"/>
              <a:ext cx="76030" cy="58686"/>
            </a:xfrm>
            <a:custGeom>
              <a:gdLst>
                <a:gd name="connsiteX0" fmla="*/ 376 w 76030"/>
                <a:gd name="connsiteY0" fmla="*/ 2967 h 58686"/>
                <a:gd name="connsiteX1" fmla="*/ 75764 w 76030"/>
                <a:gd name="connsiteY1" fmla="*/ 31311 h 58686"/>
                <a:gd name="connsiteX2" fmla="*/ 36019 w 76030"/>
                <a:gd name="connsiteY2" fmla="*/ 58483 h 58686"/>
                <a:gd name="connsiteX3" fmla="*/ 376 w 76030"/>
                <a:gd name="connsiteY3" fmla="*/ 2967 h 58686"/>
              </a:gdLst>
              <a:cxnLst>
                <a:cxn ang="0">
                  <a:pos x="connsiteX0" y="connsiteY0"/>
                </a:cxn>
                <a:cxn ang="0">
                  <a:pos x="connsiteX1" y="connsiteY1"/>
                </a:cxn>
                <a:cxn ang="0">
                  <a:pos x="connsiteX2" y="connsiteY2"/>
                </a:cxn>
                <a:cxn ang="0">
                  <a:pos x="connsiteX3" y="connsiteY3"/>
                </a:cxn>
              </a:cxnLst>
              <a:rect l="l" t="t" r="r" b="b"/>
              <a:pathLst>
                <a:path w="76030" h="58686">
                  <a:moveTo>
                    <a:pt x="376" y="2967"/>
                  </a:moveTo>
                  <a:cubicBezTo>
                    <a:pt x="57649" y="-4545"/>
                    <a:pt x="72833" y="1262"/>
                    <a:pt x="75764" y="31311"/>
                  </a:cubicBezTo>
                  <a:cubicBezTo>
                    <a:pt x="78961" y="63704"/>
                    <a:pt x="52695" y="57044"/>
                    <a:pt x="36019" y="58483"/>
                  </a:cubicBezTo>
                  <a:cubicBezTo>
                    <a:pt x="8155" y="60774"/>
                    <a:pt x="-2181" y="43832"/>
                    <a:pt x="376" y="2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0" name="任意多边形: 形状 349"/>
            <p:cNvSpPr/>
            <p:nvPr/>
          </p:nvSpPr>
          <p:spPr>
            <a:xfrm>
              <a:off x="7441277" y="5497940"/>
              <a:ext cx="72737" cy="63654"/>
            </a:xfrm>
            <a:custGeom>
              <a:gdLst>
                <a:gd name="connsiteX0" fmla="*/ 54513 w 72737"/>
                <a:gd name="connsiteY0" fmla="*/ 63655 h 63654"/>
                <a:gd name="connsiteX1" fmla="*/ 117 w 72737"/>
                <a:gd name="connsiteY1" fmla="*/ 19221 h 63654"/>
                <a:gd name="connsiteX2" fmla="*/ 36825 w 72737"/>
                <a:gd name="connsiteY2" fmla="*/ 308 h 63654"/>
                <a:gd name="connsiteX3" fmla="*/ 72734 w 72737"/>
                <a:gd name="connsiteY3" fmla="*/ 41598 h 63654"/>
                <a:gd name="connsiteX4" fmla="*/ 54513 w 72737"/>
                <a:gd name="connsiteY4" fmla="*/ 63655 h 636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737" h="63653">
                  <a:moveTo>
                    <a:pt x="54513" y="63655"/>
                  </a:moveTo>
                  <a:cubicBezTo>
                    <a:pt x="17645" y="63388"/>
                    <a:pt x="-1695" y="44262"/>
                    <a:pt x="117" y="19221"/>
                  </a:cubicBezTo>
                  <a:cubicBezTo>
                    <a:pt x="1928" y="-5499"/>
                    <a:pt x="22600" y="1853"/>
                    <a:pt x="36825" y="308"/>
                  </a:cubicBezTo>
                  <a:cubicBezTo>
                    <a:pt x="67353" y="-2995"/>
                    <a:pt x="72255" y="20926"/>
                    <a:pt x="72734" y="41598"/>
                  </a:cubicBezTo>
                  <a:cubicBezTo>
                    <a:pt x="73001" y="50655"/>
                    <a:pt x="57763" y="60032"/>
                    <a:pt x="54513" y="63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1" name="任意多边形: 形状 350"/>
            <p:cNvSpPr/>
            <p:nvPr/>
          </p:nvSpPr>
          <p:spPr>
            <a:xfrm>
              <a:off x="11516758" y="6311317"/>
              <a:ext cx="102346" cy="91191"/>
            </a:xfrm>
            <a:custGeom>
              <a:gdLst>
                <a:gd name="connsiteX0" fmla="*/ 0 w 102346"/>
                <a:gd name="connsiteY0" fmla="*/ 0 h 91191"/>
                <a:gd name="connsiteX1" fmla="*/ 102346 w 102346"/>
                <a:gd name="connsiteY1" fmla="*/ 90625 h 91191"/>
                <a:gd name="connsiteX2" fmla="*/ 0 w 102346"/>
                <a:gd name="connsiteY2" fmla="*/ 0 h 91191"/>
              </a:gdLst>
              <a:cxnLst>
                <a:cxn ang="0">
                  <a:pos x="connsiteX0" y="connsiteY0"/>
                </a:cxn>
                <a:cxn ang="0">
                  <a:pos x="connsiteX1" y="connsiteY1"/>
                </a:cxn>
                <a:cxn ang="0">
                  <a:pos x="connsiteX2" y="connsiteY2"/>
                </a:cxn>
              </a:cxnLst>
              <a:rect l="l" t="t" r="r" b="b"/>
              <a:pathLst>
                <a:path w="102346" h="91191">
                  <a:moveTo>
                    <a:pt x="0" y="0"/>
                  </a:moveTo>
                  <a:cubicBezTo>
                    <a:pt x="53650" y="14811"/>
                    <a:pt x="78744" y="37561"/>
                    <a:pt x="102346" y="90625"/>
                  </a:cubicBezTo>
                  <a:cubicBezTo>
                    <a:pt x="63773" y="95686"/>
                    <a:pt x="30528" y="6691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2" name="任意多边形: 形状 351"/>
            <p:cNvSpPr/>
            <p:nvPr/>
          </p:nvSpPr>
          <p:spPr>
            <a:xfrm>
              <a:off x="8472837" y="4499206"/>
              <a:ext cx="73096" cy="69034"/>
            </a:xfrm>
            <a:custGeom>
              <a:gdLst>
                <a:gd name="connsiteX0" fmla="*/ 12691 w 73096"/>
                <a:gd name="connsiteY0" fmla="*/ 33 h 69034"/>
                <a:gd name="connsiteX1" fmla="*/ 72895 w 73096"/>
                <a:gd name="connsiteY1" fmla="*/ 44786 h 69034"/>
                <a:gd name="connsiteX2" fmla="*/ 53768 w 73096"/>
                <a:gd name="connsiteY2" fmla="*/ 68601 h 69034"/>
                <a:gd name="connsiteX3" fmla="*/ 118 w 73096"/>
                <a:gd name="connsiteY3" fmla="*/ 16815 h 69034"/>
                <a:gd name="connsiteX4" fmla="*/ 12691 w 73096"/>
                <a:gd name="connsiteY4" fmla="*/ 33 h 690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96" h="69034">
                  <a:moveTo>
                    <a:pt x="12691" y="33"/>
                  </a:moveTo>
                  <a:cubicBezTo>
                    <a:pt x="47481" y="-979"/>
                    <a:pt x="75772" y="21610"/>
                    <a:pt x="72895" y="44786"/>
                  </a:cubicBezTo>
                  <a:cubicBezTo>
                    <a:pt x="71776" y="53737"/>
                    <a:pt x="61653" y="67109"/>
                    <a:pt x="53768" y="68601"/>
                  </a:cubicBezTo>
                  <a:cubicBezTo>
                    <a:pt x="29473" y="73077"/>
                    <a:pt x="-2173" y="41962"/>
                    <a:pt x="118" y="16815"/>
                  </a:cubicBezTo>
                  <a:cubicBezTo>
                    <a:pt x="757" y="9516"/>
                    <a:pt x="10294" y="3016"/>
                    <a:pt x="12691" y="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3" name="任意多边形: 形状 352"/>
            <p:cNvSpPr/>
            <p:nvPr/>
          </p:nvSpPr>
          <p:spPr>
            <a:xfrm>
              <a:off x="11066243" y="5840609"/>
              <a:ext cx="89186" cy="86576"/>
            </a:xfrm>
            <a:custGeom>
              <a:gdLst>
                <a:gd name="connsiteX0" fmla="*/ 0 w 89186"/>
                <a:gd name="connsiteY0" fmla="*/ 0 h 86576"/>
                <a:gd name="connsiteX1" fmla="*/ 89187 w 89186"/>
                <a:gd name="connsiteY1" fmla="*/ 86576 h 86576"/>
                <a:gd name="connsiteX2" fmla="*/ 0 w 89186"/>
                <a:gd name="connsiteY2" fmla="*/ 0 h 86576"/>
              </a:gdLst>
              <a:cxnLst>
                <a:cxn ang="0">
                  <a:pos x="connsiteX0" y="connsiteY0"/>
                </a:cxn>
                <a:cxn ang="0">
                  <a:pos x="connsiteX1" y="connsiteY1"/>
                </a:cxn>
                <a:cxn ang="0">
                  <a:pos x="connsiteX2" y="connsiteY2"/>
                </a:cxn>
              </a:cxnLst>
              <a:rect l="l" t="t" r="r" b="b"/>
              <a:pathLst>
                <a:path w="89186" h="86576">
                  <a:moveTo>
                    <a:pt x="0" y="0"/>
                  </a:moveTo>
                  <a:cubicBezTo>
                    <a:pt x="45552" y="426"/>
                    <a:pt x="83539" y="38307"/>
                    <a:pt x="89187" y="86576"/>
                  </a:cubicBezTo>
                  <a:cubicBezTo>
                    <a:pt x="47044" y="84499"/>
                    <a:pt x="19286" y="580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4" name="任意多边形: 形状 353"/>
            <p:cNvSpPr/>
            <p:nvPr/>
          </p:nvSpPr>
          <p:spPr>
            <a:xfrm>
              <a:off x="7313458" y="5678113"/>
              <a:ext cx="70402" cy="69767"/>
            </a:xfrm>
            <a:custGeom>
              <a:gdLst>
                <a:gd name="connsiteX0" fmla="*/ 25856 w 70402"/>
                <a:gd name="connsiteY0" fmla="*/ 0 h 69767"/>
                <a:gd name="connsiteX1" fmla="*/ 70342 w 70402"/>
                <a:gd name="connsiteY1" fmla="*/ 45073 h 69767"/>
                <a:gd name="connsiteX2" fmla="*/ 37630 w 70402"/>
                <a:gd name="connsiteY2" fmla="*/ 69740 h 69767"/>
                <a:gd name="connsiteX3" fmla="*/ 762 w 70402"/>
                <a:gd name="connsiteY3" fmla="*/ 26159 h 69767"/>
                <a:gd name="connsiteX4" fmla="*/ 25856 w 70402"/>
                <a:gd name="connsiteY4" fmla="*/ 0 h 697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402" h="69767">
                  <a:moveTo>
                    <a:pt x="25856" y="0"/>
                  </a:moveTo>
                  <a:cubicBezTo>
                    <a:pt x="60966" y="2930"/>
                    <a:pt x="69064" y="21364"/>
                    <a:pt x="70342" y="45073"/>
                  </a:cubicBezTo>
                  <a:cubicBezTo>
                    <a:pt x="71568" y="68355"/>
                    <a:pt x="53986" y="69208"/>
                    <a:pt x="37630" y="69740"/>
                  </a:cubicBezTo>
                  <a:cubicBezTo>
                    <a:pt x="12323" y="70540"/>
                    <a:pt x="-3767" y="53757"/>
                    <a:pt x="762" y="26159"/>
                  </a:cubicBezTo>
                  <a:cubicBezTo>
                    <a:pt x="2360" y="16303"/>
                    <a:pt x="17118" y="8631"/>
                    <a:pt x="258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5" name="任意多边形: 形状 354"/>
            <p:cNvSpPr/>
            <p:nvPr/>
          </p:nvSpPr>
          <p:spPr>
            <a:xfrm>
              <a:off x="8097202" y="4802701"/>
              <a:ext cx="74937" cy="62981"/>
            </a:xfrm>
            <a:custGeom>
              <a:gdLst>
                <a:gd name="connsiteX0" fmla="*/ 61788 w 74937"/>
                <a:gd name="connsiteY0" fmla="*/ 62981 h 62981"/>
                <a:gd name="connsiteX1" fmla="*/ 412 w 74937"/>
                <a:gd name="connsiteY1" fmla="*/ 19400 h 62981"/>
                <a:gd name="connsiteX2" fmla="*/ 28436 w 74937"/>
                <a:gd name="connsiteY2" fmla="*/ 220 h 62981"/>
                <a:gd name="connsiteX3" fmla="*/ 74681 w 74937"/>
                <a:gd name="connsiteY3" fmla="*/ 47104 h 62981"/>
                <a:gd name="connsiteX4" fmla="*/ 61788 w 74937"/>
                <a:gd name="connsiteY4" fmla="*/ 62981 h 629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7" h="62981">
                  <a:moveTo>
                    <a:pt x="61788" y="62981"/>
                  </a:moveTo>
                  <a:cubicBezTo>
                    <a:pt x="26305" y="62821"/>
                    <a:pt x="-3903" y="40232"/>
                    <a:pt x="412" y="19400"/>
                  </a:cubicBezTo>
                  <a:cubicBezTo>
                    <a:pt x="2117" y="11089"/>
                    <a:pt x="18207" y="1073"/>
                    <a:pt x="28436" y="220"/>
                  </a:cubicBezTo>
                  <a:cubicBezTo>
                    <a:pt x="58271" y="-2337"/>
                    <a:pt x="77398" y="17642"/>
                    <a:pt x="74681" y="47104"/>
                  </a:cubicBezTo>
                  <a:cubicBezTo>
                    <a:pt x="74095" y="54084"/>
                    <a:pt x="64132" y="60264"/>
                    <a:pt x="61788" y="629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6" name="任意多边形: 形状 355"/>
            <p:cNvSpPr/>
            <p:nvPr/>
          </p:nvSpPr>
          <p:spPr>
            <a:xfrm>
              <a:off x="11613297" y="6444138"/>
              <a:ext cx="102399" cy="88285"/>
            </a:xfrm>
            <a:custGeom>
              <a:gdLst>
                <a:gd name="connsiteX0" fmla="*/ 0 w 102399"/>
                <a:gd name="connsiteY0" fmla="*/ 0 h 88285"/>
                <a:gd name="connsiteX1" fmla="*/ 102399 w 102399"/>
                <a:gd name="connsiteY1" fmla="*/ 88281 h 88285"/>
                <a:gd name="connsiteX2" fmla="*/ 0 w 102399"/>
                <a:gd name="connsiteY2" fmla="*/ 0 h 88285"/>
              </a:gdLst>
              <a:cxnLst>
                <a:cxn ang="0">
                  <a:pos x="connsiteX0" y="connsiteY0"/>
                </a:cxn>
                <a:cxn ang="0">
                  <a:pos x="connsiteX1" y="connsiteY1"/>
                </a:cxn>
                <a:cxn ang="0">
                  <a:pos x="connsiteX2" y="connsiteY2"/>
                </a:cxn>
              </a:cxnLst>
              <a:rect l="l" t="t" r="r" b="b"/>
              <a:pathLst>
                <a:path w="102399" h="88285">
                  <a:moveTo>
                    <a:pt x="0" y="0"/>
                  </a:moveTo>
                  <a:cubicBezTo>
                    <a:pt x="56421" y="7779"/>
                    <a:pt x="77572" y="48855"/>
                    <a:pt x="102399" y="88281"/>
                  </a:cubicBezTo>
                  <a:cubicBezTo>
                    <a:pt x="55089" y="88707"/>
                    <a:pt x="17795" y="572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7" name="任意多边形: 形状 356"/>
            <p:cNvSpPr/>
            <p:nvPr/>
          </p:nvSpPr>
          <p:spPr>
            <a:xfrm>
              <a:off x="9858343" y="4725935"/>
              <a:ext cx="74347" cy="81426"/>
            </a:xfrm>
            <a:custGeom>
              <a:gdLst>
                <a:gd name="connsiteX0" fmla="*/ 363 w 74347"/>
                <a:gd name="connsiteY0" fmla="*/ 0 h 81426"/>
                <a:gd name="connsiteX1" fmla="*/ 73992 w 74347"/>
                <a:gd name="connsiteY1" fmla="*/ 60683 h 81426"/>
                <a:gd name="connsiteX2" fmla="*/ 51456 w 74347"/>
                <a:gd name="connsiteY2" fmla="*/ 80129 h 81426"/>
                <a:gd name="connsiteX3" fmla="*/ 363 w 74347"/>
                <a:gd name="connsiteY3" fmla="*/ 0 h 81426"/>
              </a:gdLst>
              <a:cxnLst>
                <a:cxn ang="0">
                  <a:pos x="connsiteX0" y="connsiteY0"/>
                </a:cxn>
                <a:cxn ang="0">
                  <a:pos x="connsiteX1" y="connsiteY1"/>
                </a:cxn>
                <a:cxn ang="0">
                  <a:pos x="connsiteX2" y="connsiteY2"/>
                </a:cxn>
                <a:cxn ang="0">
                  <a:pos x="connsiteX3" y="connsiteY3"/>
                </a:cxn>
              </a:cxnLst>
              <a:rect l="l" t="t" r="r" b="b"/>
              <a:pathLst>
                <a:path w="74347" h="81426">
                  <a:moveTo>
                    <a:pt x="363" y="0"/>
                  </a:moveTo>
                  <a:cubicBezTo>
                    <a:pt x="34301" y="1119"/>
                    <a:pt x="70423" y="31594"/>
                    <a:pt x="73992" y="60683"/>
                  </a:cubicBezTo>
                  <a:cubicBezTo>
                    <a:pt x="76177" y="78212"/>
                    <a:pt x="68238" y="84392"/>
                    <a:pt x="51456" y="80129"/>
                  </a:cubicBezTo>
                  <a:cubicBezTo>
                    <a:pt x="21461" y="72617"/>
                    <a:pt x="-3313" y="35110"/>
                    <a:pt x="3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8" name="任意多边形: 形状 357"/>
            <p:cNvSpPr/>
            <p:nvPr/>
          </p:nvSpPr>
          <p:spPr>
            <a:xfrm>
              <a:off x="8866476" y="4385349"/>
              <a:ext cx="73005" cy="71640"/>
            </a:xfrm>
            <a:custGeom>
              <a:gdLst>
                <a:gd name="connsiteX0" fmla="*/ 72978 w 73005"/>
                <a:gd name="connsiteY0" fmla="*/ 62317 h 71640"/>
                <a:gd name="connsiteX1" fmla="*/ 53531 w 73005"/>
                <a:gd name="connsiteY1" fmla="*/ 71641 h 71640"/>
                <a:gd name="connsiteX2" fmla="*/ 414 w 73005"/>
                <a:gd name="connsiteY2" fmla="*/ 21560 h 71640"/>
                <a:gd name="connsiteX3" fmla="*/ 22364 w 73005"/>
                <a:gd name="connsiteY3" fmla="*/ 142 h 71640"/>
                <a:gd name="connsiteX4" fmla="*/ 72978 w 73005"/>
                <a:gd name="connsiteY4" fmla="*/ 62317 h 716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05" h="71640">
                  <a:moveTo>
                    <a:pt x="72978" y="62317"/>
                  </a:moveTo>
                  <a:cubicBezTo>
                    <a:pt x="68556" y="64555"/>
                    <a:pt x="60990" y="71694"/>
                    <a:pt x="53531" y="71641"/>
                  </a:cubicBezTo>
                  <a:cubicBezTo>
                    <a:pt x="28704" y="71481"/>
                    <a:pt x="-4062" y="41166"/>
                    <a:pt x="414" y="21560"/>
                  </a:cubicBezTo>
                  <a:cubicBezTo>
                    <a:pt x="2385" y="12875"/>
                    <a:pt x="14106" y="995"/>
                    <a:pt x="22364" y="142"/>
                  </a:cubicBezTo>
                  <a:cubicBezTo>
                    <a:pt x="47298" y="-2362"/>
                    <a:pt x="73990" y="28592"/>
                    <a:pt x="72978" y="623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9" name="任意多边形: 形状 358"/>
            <p:cNvSpPr/>
            <p:nvPr/>
          </p:nvSpPr>
          <p:spPr>
            <a:xfrm>
              <a:off x="8573312" y="4349675"/>
              <a:ext cx="69168" cy="68547"/>
            </a:xfrm>
            <a:custGeom>
              <a:gdLst>
                <a:gd name="connsiteX0" fmla="*/ 68427 w 69168"/>
                <a:gd name="connsiteY0" fmla="*/ 67249 h 68547"/>
                <a:gd name="connsiteX1" fmla="*/ 1030 w 69168"/>
                <a:gd name="connsiteY1" fmla="*/ 32139 h 68547"/>
                <a:gd name="connsiteX2" fmla="*/ 33157 w 69168"/>
                <a:gd name="connsiteY2" fmla="*/ 2037 h 68547"/>
                <a:gd name="connsiteX3" fmla="*/ 68427 w 69168"/>
                <a:gd name="connsiteY3" fmla="*/ 67249 h 68547"/>
              </a:gdLst>
              <a:cxnLst>
                <a:cxn ang="0">
                  <a:pos x="connsiteX0" y="connsiteY0"/>
                </a:cxn>
                <a:cxn ang="0">
                  <a:pos x="connsiteX1" y="connsiteY1"/>
                </a:cxn>
                <a:cxn ang="0">
                  <a:pos x="connsiteX2" y="connsiteY2"/>
                </a:cxn>
                <a:cxn ang="0">
                  <a:pos x="connsiteX3" y="connsiteY3"/>
                </a:cxn>
              </a:cxnLst>
              <a:rect l="l" t="t" r="r" b="b"/>
              <a:pathLst>
                <a:path w="69168" h="68547">
                  <a:moveTo>
                    <a:pt x="68427" y="67249"/>
                  </a:moveTo>
                  <a:cubicBezTo>
                    <a:pt x="31878" y="72950"/>
                    <a:pt x="6305" y="59631"/>
                    <a:pt x="1030" y="32139"/>
                  </a:cubicBezTo>
                  <a:cubicBezTo>
                    <a:pt x="-3818" y="6673"/>
                    <a:pt x="8702" y="-5048"/>
                    <a:pt x="33157" y="2037"/>
                  </a:cubicBezTo>
                  <a:cubicBezTo>
                    <a:pt x="60595" y="10029"/>
                    <a:pt x="72369" y="31766"/>
                    <a:pt x="68427" y="672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0" name="任意多边形: 形状 359"/>
            <p:cNvSpPr/>
            <p:nvPr/>
          </p:nvSpPr>
          <p:spPr>
            <a:xfrm>
              <a:off x="10159513" y="4944746"/>
              <a:ext cx="75837" cy="81503"/>
            </a:xfrm>
            <a:custGeom>
              <a:gdLst>
                <a:gd name="connsiteX0" fmla="*/ 265 w 75837"/>
                <a:gd name="connsiteY0" fmla="*/ 0 h 81503"/>
                <a:gd name="connsiteX1" fmla="*/ 74480 w 75837"/>
                <a:gd name="connsiteY1" fmla="*/ 58286 h 81503"/>
                <a:gd name="connsiteX2" fmla="*/ 52317 w 75837"/>
                <a:gd name="connsiteY2" fmla="*/ 80289 h 81503"/>
                <a:gd name="connsiteX3" fmla="*/ 265 w 75837"/>
                <a:gd name="connsiteY3" fmla="*/ 0 h 81503"/>
              </a:gdLst>
              <a:cxnLst>
                <a:cxn ang="0">
                  <a:pos x="connsiteX0" y="connsiteY0"/>
                </a:cxn>
                <a:cxn ang="0">
                  <a:pos x="connsiteX1" y="connsiteY1"/>
                </a:cxn>
                <a:cxn ang="0">
                  <a:pos x="connsiteX2" y="connsiteY2"/>
                </a:cxn>
                <a:cxn ang="0">
                  <a:pos x="connsiteX3" y="connsiteY3"/>
                </a:cxn>
              </a:cxnLst>
              <a:rect l="l" t="t" r="r" b="b"/>
              <a:pathLst>
                <a:path w="75837" h="81503">
                  <a:moveTo>
                    <a:pt x="265" y="0"/>
                  </a:moveTo>
                  <a:cubicBezTo>
                    <a:pt x="33031" y="2238"/>
                    <a:pt x="67288" y="29622"/>
                    <a:pt x="74480" y="58286"/>
                  </a:cubicBezTo>
                  <a:cubicBezTo>
                    <a:pt x="79329" y="77679"/>
                    <a:pt x="71017" y="84552"/>
                    <a:pt x="52317" y="80289"/>
                  </a:cubicBezTo>
                  <a:cubicBezTo>
                    <a:pt x="22428" y="73523"/>
                    <a:pt x="-2879" y="35802"/>
                    <a:pt x="26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1" name="任意多边形: 形状 360"/>
            <p:cNvSpPr/>
            <p:nvPr/>
          </p:nvSpPr>
          <p:spPr>
            <a:xfrm>
              <a:off x="9150151" y="4430404"/>
              <a:ext cx="72368" cy="72868"/>
            </a:xfrm>
            <a:custGeom>
              <a:gdLst>
                <a:gd name="connsiteX0" fmla="*/ 11098 w 72368"/>
                <a:gd name="connsiteY0" fmla="*/ 0 h 72868"/>
                <a:gd name="connsiteX1" fmla="*/ 71941 w 72368"/>
                <a:gd name="connsiteY1" fmla="*/ 59777 h 72868"/>
                <a:gd name="connsiteX2" fmla="*/ 51908 w 72368"/>
                <a:gd name="connsiteY2" fmla="*/ 72777 h 72868"/>
                <a:gd name="connsiteX3" fmla="*/ 176 w 72368"/>
                <a:gd name="connsiteY3" fmla="*/ 22696 h 72868"/>
                <a:gd name="connsiteX4" fmla="*/ 11098 w 72368"/>
                <a:gd name="connsiteY4" fmla="*/ 0 h 72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368" h="72868">
                  <a:moveTo>
                    <a:pt x="11098" y="0"/>
                  </a:moveTo>
                  <a:cubicBezTo>
                    <a:pt x="47326" y="2770"/>
                    <a:pt x="76256" y="34471"/>
                    <a:pt x="71941" y="59777"/>
                  </a:cubicBezTo>
                  <a:cubicBezTo>
                    <a:pt x="70982" y="65372"/>
                    <a:pt x="57982" y="73843"/>
                    <a:pt x="51908" y="72777"/>
                  </a:cubicBezTo>
                  <a:cubicBezTo>
                    <a:pt x="24098" y="68089"/>
                    <a:pt x="6090" y="49655"/>
                    <a:pt x="176" y="22696"/>
                  </a:cubicBezTo>
                  <a:cubicBezTo>
                    <a:pt x="-1423" y="15291"/>
                    <a:pt x="8327" y="5381"/>
                    <a:pt x="110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2" name="任意多边形: 形状 361"/>
            <p:cNvSpPr/>
            <p:nvPr/>
          </p:nvSpPr>
          <p:spPr>
            <a:xfrm>
              <a:off x="9734996" y="4696845"/>
              <a:ext cx="73634" cy="70954"/>
            </a:xfrm>
            <a:custGeom>
              <a:gdLst>
                <a:gd name="connsiteX0" fmla="*/ 73629 w 73634"/>
                <a:gd name="connsiteY0" fmla="*/ 70220 h 70954"/>
                <a:gd name="connsiteX1" fmla="*/ 2343 w 73634"/>
                <a:gd name="connsiteY1" fmla="*/ 0 h 70954"/>
                <a:gd name="connsiteX2" fmla="*/ 73629 w 73634"/>
                <a:gd name="connsiteY2" fmla="*/ 70220 h 70954"/>
              </a:gdLst>
              <a:cxnLst>
                <a:cxn ang="0">
                  <a:pos x="connsiteX0" y="connsiteY0"/>
                </a:cxn>
                <a:cxn ang="0">
                  <a:pos x="connsiteX1" y="connsiteY1"/>
                </a:cxn>
                <a:cxn ang="0">
                  <a:pos x="connsiteX2" y="connsiteY2"/>
                </a:cxn>
              </a:cxnLst>
              <a:rect l="l" t="t" r="r" b="b"/>
              <a:pathLst>
                <a:path w="73634" h="70954">
                  <a:moveTo>
                    <a:pt x="73629" y="70220"/>
                  </a:moveTo>
                  <a:cubicBezTo>
                    <a:pt x="21843" y="76134"/>
                    <a:pt x="-9005" y="45766"/>
                    <a:pt x="2343" y="0"/>
                  </a:cubicBezTo>
                  <a:cubicBezTo>
                    <a:pt x="44806" y="1225"/>
                    <a:pt x="74108" y="30049"/>
                    <a:pt x="73629" y="702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3" name="任意多边形: 形状 362"/>
            <p:cNvSpPr/>
            <p:nvPr/>
          </p:nvSpPr>
          <p:spPr>
            <a:xfrm>
              <a:off x="8208594" y="4642396"/>
              <a:ext cx="71303" cy="65876"/>
            </a:xfrm>
            <a:custGeom>
              <a:gdLst>
                <a:gd name="connsiteX0" fmla="*/ 16140 w 71303"/>
                <a:gd name="connsiteY0" fmla="*/ 0 h 65876"/>
                <a:gd name="connsiteX1" fmla="*/ 71069 w 71303"/>
                <a:gd name="connsiteY1" fmla="*/ 45446 h 65876"/>
                <a:gd name="connsiteX2" fmla="*/ 48000 w 71303"/>
                <a:gd name="connsiteY2" fmla="*/ 65798 h 65876"/>
                <a:gd name="connsiteX3" fmla="*/ 263 w 71303"/>
                <a:gd name="connsiteY3" fmla="*/ 20672 h 65876"/>
                <a:gd name="connsiteX4" fmla="*/ 16140 w 71303"/>
                <a:gd name="connsiteY4" fmla="*/ 0 h 65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303" h="65876">
                  <a:moveTo>
                    <a:pt x="16140" y="0"/>
                  </a:moveTo>
                  <a:cubicBezTo>
                    <a:pt x="53541" y="533"/>
                    <a:pt x="73733" y="18487"/>
                    <a:pt x="71069" y="45446"/>
                  </a:cubicBezTo>
                  <a:cubicBezTo>
                    <a:pt x="70324" y="53278"/>
                    <a:pt x="56471" y="65265"/>
                    <a:pt x="48000" y="65798"/>
                  </a:cubicBezTo>
                  <a:cubicBezTo>
                    <a:pt x="22640" y="67449"/>
                    <a:pt x="-2880" y="42888"/>
                    <a:pt x="263" y="20672"/>
                  </a:cubicBezTo>
                  <a:cubicBezTo>
                    <a:pt x="1595" y="11614"/>
                    <a:pt x="12944" y="3942"/>
                    <a:pt x="1614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4" name="任意多边形: 形状 363"/>
            <p:cNvSpPr/>
            <p:nvPr/>
          </p:nvSpPr>
          <p:spPr>
            <a:xfrm>
              <a:off x="7293569" y="6762442"/>
              <a:ext cx="74579" cy="60499"/>
            </a:xfrm>
            <a:custGeom>
              <a:gdLst>
                <a:gd name="connsiteX0" fmla="*/ 33278 w 74579"/>
                <a:gd name="connsiteY0" fmla="*/ 60499 h 60499"/>
                <a:gd name="connsiteX1" fmla="*/ 33 w 74579"/>
                <a:gd name="connsiteY1" fmla="*/ 23898 h 60499"/>
                <a:gd name="connsiteX2" fmla="*/ 37167 w 74579"/>
                <a:gd name="connsiteY2" fmla="*/ 136 h 60499"/>
                <a:gd name="connsiteX3" fmla="*/ 74568 w 74579"/>
                <a:gd name="connsiteY3" fmla="*/ 38283 h 60499"/>
                <a:gd name="connsiteX4" fmla="*/ 33278 w 74579"/>
                <a:gd name="connsiteY4" fmla="*/ 60499 h 604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60499">
                  <a:moveTo>
                    <a:pt x="33278" y="60499"/>
                  </a:moveTo>
                  <a:cubicBezTo>
                    <a:pt x="6533" y="60393"/>
                    <a:pt x="779" y="42598"/>
                    <a:pt x="33" y="23898"/>
                  </a:cubicBezTo>
                  <a:cubicBezTo>
                    <a:pt x="-979" y="-2315"/>
                    <a:pt x="21610" y="1308"/>
                    <a:pt x="37167" y="136"/>
                  </a:cubicBezTo>
                  <a:cubicBezTo>
                    <a:pt x="62954" y="-1729"/>
                    <a:pt x="74036" y="15800"/>
                    <a:pt x="74568" y="38283"/>
                  </a:cubicBezTo>
                  <a:cubicBezTo>
                    <a:pt x="75261" y="72913"/>
                    <a:pt x="42975" y="47287"/>
                    <a:pt x="33278" y="604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5" name="任意多边形: 形状 364"/>
            <p:cNvSpPr/>
            <p:nvPr/>
          </p:nvSpPr>
          <p:spPr>
            <a:xfrm>
              <a:off x="9423151" y="4486346"/>
              <a:ext cx="66691" cy="73125"/>
            </a:xfrm>
            <a:custGeom>
              <a:gdLst>
                <a:gd name="connsiteX0" fmla="*/ 1289 w 66691"/>
                <a:gd name="connsiteY0" fmla="*/ 0 h 73125"/>
                <a:gd name="connsiteX1" fmla="*/ 66554 w 66691"/>
                <a:gd name="connsiteY1" fmla="*/ 50880 h 73125"/>
                <a:gd name="connsiteX2" fmla="*/ 41620 w 66691"/>
                <a:gd name="connsiteY2" fmla="*/ 71605 h 73125"/>
                <a:gd name="connsiteX3" fmla="*/ 1289 w 66691"/>
                <a:gd name="connsiteY3" fmla="*/ 0 h 73125"/>
              </a:gdLst>
              <a:cxnLst>
                <a:cxn ang="0">
                  <a:pos x="connsiteX0" y="connsiteY0"/>
                </a:cxn>
                <a:cxn ang="0">
                  <a:pos x="connsiteX1" y="connsiteY1"/>
                </a:cxn>
                <a:cxn ang="0">
                  <a:pos x="connsiteX2" y="connsiteY2"/>
                </a:cxn>
                <a:cxn ang="0">
                  <a:pos x="connsiteX3" y="connsiteY3"/>
                </a:cxn>
              </a:cxnLst>
              <a:rect l="l" t="t" r="r" b="b"/>
              <a:pathLst>
                <a:path w="66691" h="73125">
                  <a:moveTo>
                    <a:pt x="1289" y="0"/>
                  </a:moveTo>
                  <a:cubicBezTo>
                    <a:pt x="41673" y="1012"/>
                    <a:pt x="64370" y="18913"/>
                    <a:pt x="66554" y="50880"/>
                  </a:cubicBezTo>
                  <a:cubicBezTo>
                    <a:pt x="67833" y="69954"/>
                    <a:pt x="60267" y="76400"/>
                    <a:pt x="41620" y="71605"/>
                  </a:cubicBezTo>
                  <a:cubicBezTo>
                    <a:pt x="10612" y="63667"/>
                    <a:pt x="-4732" y="36868"/>
                    <a:pt x="12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6" name="任意多边形: 形状 365"/>
            <p:cNvSpPr/>
            <p:nvPr/>
          </p:nvSpPr>
          <p:spPr>
            <a:xfrm>
              <a:off x="10981744" y="5702194"/>
              <a:ext cx="97764" cy="90465"/>
            </a:xfrm>
            <a:custGeom>
              <a:gdLst>
                <a:gd name="connsiteX0" fmla="*/ 0 w 97764"/>
                <a:gd name="connsiteY0" fmla="*/ 0 h 90465"/>
                <a:gd name="connsiteX1" fmla="*/ 97764 w 97764"/>
                <a:gd name="connsiteY1" fmla="*/ 90465 h 90465"/>
                <a:gd name="connsiteX2" fmla="*/ 0 w 97764"/>
                <a:gd name="connsiteY2" fmla="*/ 0 h 90465"/>
              </a:gdLst>
              <a:cxnLst>
                <a:cxn ang="0">
                  <a:pos x="connsiteX0" y="connsiteY0"/>
                </a:cxn>
                <a:cxn ang="0">
                  <a:pos x="connsiteX1" y="connsiteY1"/>
                </a:cxn>
                <a:cxn ang="0">
                  <a:pos x="connsiteX2" y="connsiteY2"/>
                </a:cxn>
              </a:cxnLst>
              <a:rect l="l" t="t" r="r" b="b"/>
              <a:pathLst>
                <a:path w="97764" h="90465">
                  <a:moveTo>
                    <a:pt x="0" y="0"/>
                  </a:moveTo>
                  <a:cubicBezTo>
                    <a:pt x="59191" y="6340"/>
                    <a:pt x="80396" y="43954"/>
                    <a:pt x="97764" y="90465"/>
                  </a:cubicBezTo>
                  <a:cubicBezTo>
                    <a:pt x="39372" y="88654"/>
                    <a:pt x="26266" y="4198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7" name="任意多边形: 形状 366"/>
            <p:cNvSpPr/>
            <p:nvPr/>
          </p:nvSpPr>
          <p:spPr>
            <a:xfrm>
              <a:off x="8723375" y="4370893"/>
              <a:ext cx="68486" cy="68311"/>
            </a:xfrm>
            <a:custGeom>
              <a:gdLst>
                <a:gd name="connsiteX0" fmla="*/ 15222 w 68486"/>
                <a:gd name="connsiteY0" fmla="*/ 0 h 68311"/>
                <a:gd name="connsiteX1" fmla="*/ 68180 w 68486"/>
                <a:gd name="connsiteY1" fmla="*/ 49015 h 68311"/>
                <a:gd name="connsiteX2" fmla="*/ 51131 w 68486"/>
                <a:gd name="connsiteY2" fmla="*/ 68142 h 68311"/>
                <a:gd name="connsiteX3" fmla="*/ 91 w 68486"/>
                <a:gd name="connsiteY3" fmla="*/ 17742 h 68311"/>
                <a:gd name="connsiteX4" fmla="*/ 15222 w 68486"/>
                <a:gd name="connsiteY4" fmla="*/ 0 h 683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486" h="68311">
                  <a:moveTo>
                    <a:pt x="15222" y="0"/>
                  </a:moveTo>
                  <a:cubicBezTo>
                    <a:pt x="54381" y="160"/>
                    <a:pt x="71004" y="17582"/>
                    <a:pt x="68180" y="49015"/>
                  </a:cubicBezTo>
                  <a:cubicBezTo>
                    <a:pt x="67540" y="56155"/>
                    <a:pt x="57684" y="67449"/>
                    <a:pt x="51131" y="68142"/>
                  </a:cubicBezTo>
                  <a:cubicBezTo>
                    <a:pt x="26996" y="70753"/>
                    <a:pt x="-1827" y="42675"/>
                    <a:pt x="91" y="17742"/>
                  </a:cubicBezTo>
                  <a:cubicBezTo>
                    <a:pt x="730" y="9803"/>
                    <a:pt x="12718" y="2717"/>
                    <a:pt x="1522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8" name="任意多边形: 形状 367"/>
            <p:cNvSpPr/>
            <p:nvPr/>
          </p:nvSpPr>
          <p:spPr>
            <a:xfrm>
              <a:off x="7571122" y="5317774"/>
              <a:ext cx="72842" cy="57898"/>
            </a:xfrm>
            <a:custGeom>
              <a:gdLst>
                <a:gd name="connsiteX0" fmla="*/ 72779 w 72842"/>
                <a:gd name="connsiteY0" fmla="*/ 53992 h 57898"/>
                <a:gd name="connsiteX1" fmla="*/ 2 w 72842"/>
                <a:gd name="connsiteY1" fmla="*/ 21333 h 57898"/>
                <a:gd name="connsiteX2" fmla="*/ 22219 w 72842"/>
                <a:gd name="connsiteY2" fmla="*/ 501 h 57898"/>
                <a:gd name="connsiteX3" fmla="*/ 72779 w 72842"/>
                <a:gd name="connsiteY3" fmla="*/ 53992 h 57898"/>
              </a:gdLst>
              <a:cxnLst>
                <a:cxn ang="0">
                  <a:pos x="connsiteX0" y="connsiteY0"/>
                </a:cxn>
                <a:cxn ang="0">
                  <a:pos x="connsiteX1" y="connsiteY1"/>
                </a:cxn>
                <a:cxn ang="0">
                  <a:pos x="connsiteX2" y="connsiteY2"/>
                </a:cxn>
                <a:cxn ang="0">
                  <a:pos x="connsiteX3" y="connsiteY3"/>
                </a:cxn>
              </a:cxnLst>
              <a:rect l="l" t="t" r="r" b="b"/>
              <a:pathLst>
                <a:path w="72842" h="57897">
                  <a:moveTo>
                    <a:pt x="72779" y="53992"/>
                  </a:moveTo>
                  <a:cubicBezTo>
                    <a:pt x="14600" y="63369"/>
                    <a:pt x="-211" y="57135"/>
                    <a:pt x="2" y="21333"/>
                  </a:cubicBezTo>
                  <a:cubicBezTo>
                    <a:pt x="56" y="14034"/>
                    <a:pt x="13695" y="1513"/>
                    <a:pt x="22219" y="501"/>
                  </a:cubicBezTo>
                  <a:cubicBezTo>
                    <a:pt x="55837" y="-3495"/>
                    <a:pt x="74058" y="16591"/>
                    <a:pt x="72779" y="539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9" name="任意多边形: 形状 368"/>
            <p:cNvSpPr/>
            <p:nvPr/>
          </p:nvSpPr>
          <p:spPr>
            <a:xfrm>
              <a:off x="7229523" y="6586975"/>
              <a:ext cx="69251" cy="63079"/>
            </a:xfrm>
            <a:custGeom>
              <a:gdLst>
                <a:gd name="connsiteX0" fmla="*/ 22256 w 69251"/>
                <a:gd name="connsiteY0" fmla="*/ 0 h 63079"/>
                <a:gd name="connsiteX1" fmla="*/ 69247 w 69251"/>
                <a:gd name="connsiteY1" fmla="*/ 39905 h 63079"/>
                <a:gd name="connsiteX2" fmla="*/ 35096 w 69251"/>
                <a:gd name="connsiteY2" fmla="*/ 62921 h 63079"/>
                <a:gd name="connsiteX3" fmla="*/ 305 w 69251"/>
                <a:gd name="connsiteY3" fmla="*/ 27491 h 63079"/>
                <a:gd name="connsiteX4" fmla="*/ 22256 w 69251"/>
                <a:gd name="connsiteY4" fmla="*/ 0 h 630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251" h="63079">
                  <a:moveTo>
                    <a:pt x="22256" y="0"/>
                  </a:moveTo>
                  <a:cubicBezTo>
                    <a:pt x="60296" y="426"/>
                    <a:pt x="68874" y="16569"/>
                    <a:pt x="69247" y="39905"/>
                  </a:cubicBezTo>
                  <a:cubicBezTo>
                    <a:pt x="69620" y="64892"/>
                    <a:pt x="50120" y="61749"/>
                    <a:pt x="35096" y="62921"/>
                  </a:cubicBezTo>
                  <a:cubicBezTo>
                    <a:pt x="10215" y="64892"/>
                    <a:pt x="-2145" y="48216"/>
                    <a:pt x="305" y="27491"/>
                  </a:cubicBezTo>
                  <a:cubicBezTo>
                    <a:pt x="1691" y="15557"/>
                    <a:pt x="17674" y="5328"/>
                    <a:pt x="222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0" name="任意多边形: 形状 369"/>
            <p:cNvSpPr/>
            <p:nvPr/>
          </p:nvSpPr>
          <p:spPr>
            <a:xfrm>
              <a:off x="10809391" y="5526911"/>
              <a:ext cx="84018" cy="82899"/>
            </a:xfrm>
            <a:custGeom>
              <a:gdLst>
                <a:gd name="connsiteX0" fmla="*/ 84019 w 84018"/>
                <a:gd name="connsiteY0" fmla="*/ 82900 h 82899"/>
                <a:gd name="connsiteX1" fmla="*/ 0 w 84018"/>
                <a:gd name="connsiteY1" fmla="*/ 0 h 82899"/>
                <a:gd name="connsiteX2" fmla="*/ 84019 w 84018"/>
                <a:gd name="connsiteY2" fmla="*/ 82900 h 82899"/>
              </a:gdLst>
              <a:cxnLst>
                <a:cxn ang="0">
                  <a:pos x="connsiteX0" y="connsiteY0"/>
                </a:cxn>
                <a:cxn ang="0">
                  <a:pos x="connsiteX1" y="connsiteY1"/>
                </a:cxn>
                <a:cxn ang="0">
                  <a:pos x="connsiteX2" y="connsiteY2"/>
                </a:cxn>
              </a:cxnLst>
              <a:rect l="l" t="t" r="r" b="b"/>
              <a:pathLst>
                <a:path w="84018" h="82899">
                  <a:moveTo>
                    <a:pt x="84019" y="82900"/>
                  </a:moveTo>
                  <a:cubicBezTo>
                    <a:pt x="37880" y="80023"/>
                    <a:pt x="18381" y="60257"/>
                    <a:pt x="0" y="0"/>
                  </a:cubicBezTo>
                  <a:cubicBezTo>
                    <a:pt x="40704" y="1172"/>
                    <a:pt x="71072" y="30421"/>
                    <a:pt x="84019" y="829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1" name="任意多边形: 形状 370"/>
            <p:cNvSpPr/>
            <p:nvPr/>
          </p:nvSpPr>
          <p:spPr>
            <a:xfrm>
              <a:off x="11801420" y="6613454"/>
              <a:ext cx="106981" cy="85650"/>
            </a:xfrm>
            <a:custGeom>
              <a:gdLst>
                <a:gd name="connsiteX0" fmla="*/ 0 w 106981"/>
                <a:gd name="connsiteY0" fmla="*/ 0 h 85650"/>
                <a:gd name="connsiteX1" fmla="*/ 106982 w 106981"/>
                <a:gd name="connsiteY1" fmla="*/ 84658 h 85650"/>
                <a:gd name="connsiteX2" fmla="*/ 0 w 106981"/>
                <a:gd name="connsiteY2" fmla="*/ 0 h 85650"/>
              </a:gdLst>
              <a:cxnLst>
                <a:cxn ang="0">
                  <a:pos x="connsiteX0" y="connsiteY0"/>
                </a:cxn>
                <a:cxn ang="0">
                  <a:pos x="connsiteX1" y="connsiteY1"/>
                </a:cxn>
                <a:cxn ang="0">
                  <a:pos x="connsiteX2" y="connsiteY2"/>
                </a:cxn>
              </a:cxnLst>
              <a:rect l="l" t="t" r="r" b="b"/>
              <a:pathLst>
                <a:path w="106981" h="85650">
                  <a:moveTo>
                    <a:pt x="0" y="0"/>
                  </a:moveTo>
                  <a:cubicBezTo>
                    <a:pt x="46725" y="6234"/>
                    <a:pt x="70114" y="25254"/>
                    <a:pt x="106982" y="84658"/>
                  </a:cubicBezTo>
                  <a:cubicBezTo>
                    <a:pt x="69474" y="90998"/>
                    <a:pt x="39266" y="6745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2" name="任意多边形: 形状 371"/>
            <p:cNvSpPr/>
            <p:nvPr/>
          </p:nvSpPr>
          <p:spPr>
            <a:xfrm>
              <a:off x="7986165" y="4966076"/>
              <a:ext cx="70929" cy="64606"/>
            </a:xfrm>
            <a:custGeom>
              <a:gdLst>
                <a:gd name="connsiteX0" fmla="*/ 50766 w 70929"/>
                <a:gd name="connsiteY0" fmla="*/ 64607 h 64606"/>
                <a:gd name="connsiteX1" fmla="*/ 685 w 70929"/>
                <a:gd name="connsiteY1" fmla="*/ 17243 h 64606"/>
                <a:gd name="connsiteX2" fmla="*/ 26898 w 70929"/>
                <a:gd name="connsiteY2" fmla="*/ 141 h 64606"/>
                <a:gd name="connsiteX3" fmla="*/ 70372 w 70929"/>
                <a:gd name="connsiteY3" fmla="*/ 41964 h 64606"/>
                <a:gd name="connsiteX4" fmla="*/ 50766 w 70929"/>
                <a:gd name="connsiteY4" fmla="*/ 64607 h 646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929" h="64604">
                  <a:moveTo>
                    <a:pt x="50766" y="64607"/>
                  </a:moveTo>
                  <a:cubicBezTo>
                    <a:pt x="15656" y="63595"/>
                    <a:pt x="-4003" y="42550"/>
                    <a:pt x="685" y="17243"/>
                  </a:cubicBezTo>
                  <a:cubicBezTo>
                    <a:pt x="2071" y="9891"/>
                    <a:pt x="17415" y="834"/>
                    <a:pt x="26898" y="141"/>
                  </a:cubicBezTo>
                  <a:cubicBezTo>
                    <a:pt x="54442" y="-1830"/>
                    <a:pt x="74581" y="17083"/>
                    <a:pt x="70372" y="41964"/>
                  </a:cubicBezTo>
                  <a:cubicBezTo>
                    <a:pt x="68614" y="52300"/>
                    <a:pt x="54496" y="60558"/>
                    <a:pt x="50766" y="646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3" name="任意多边形: 形状 372"/>
            <p:cNvSpPr/>
            <p:nvPr/>
          </p:nvSpPr>
          <p:spPr>
            <a:xfrm>
              <a:off x="9549589" y="4516671"/>
              <a:ext cx="71957" cy="69849"/>
            </a:xfrm>
            <a:custGeom>
              <a:gdLst>
                <a:gd name="connsiteX0" fmla="*/ 0 w 71957"/>
                <a:gd name="connsiteY0" fmla="*/ 789 h 69849"/>
                <a:gd name="connsiteX1" fmla="*/ 71925 w 71957"/>
                <a:gd name="connsiteY1" fmla="*/ 54972 h 69849"/>
                <a:gd name="connsiteX2" fmla="*/ 52372 w 71957"/>
                <a:gd name="connsiteY2" fmla="*/ 69837 h 69849"/>
                <a:gd name="connsiteX3" fmla="*/ 0 w 71957"/>
                <a:gd name="connsiteY3" fmla="*/ 789 h 69849"/>
              </a:gdLst>
              <a:cxnLst>
                <a:cxn ang="0">
                  <a:pos x="connsiteX0" y="connsiteY0"/>
                </a:cxn>
                <a:cxn ang="0">
                  <a:pos x="connsiteX1" y="connsiteY1"/>
                </a:cxn>
                <a:cxn ang="0">
                  <a:pos x="connsiteX2" y="connsiteY2"/>
                </a:cxn>
                <a:cxn ang="0">
                  <a:pos x="connsiteX3" y="connsiteY3"/>
                </a:cxn>
              </a:cxnLst>
              <a:rect l="l" t="t" r="r" b="b"/>
              <a:pathLst>
                <a:path w="71957" h="69849">
                  <a:moveTo>
                    <a:pt x="0" y="789"/>
                  </a:moveTo>
                  <a:cubicBezTo>
                    <a:pt x="33299" y="-5285"/>
                    <a:pt x="73257" y="24764"/>
                    <a:pt x="71925" y="54972"/>
                  </a:cubicBezTo>
                  <a:cubicBezTo>
                    <a:pt x="71711" y="60460"/>
                    <a:pt x="58818" y="70263"/>
                    <a:pt x="52372" y="69837"/>
                  </a:cubicBezTo>
                  <a:cubicBezTo>
                    <a:pt x="18221" y="67279"/>
                    <a:pt x="7938" y="52841"/>
                    <a:pt x="0" y="7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4" name="任意多边形: 形状 373"/>
            <p:cNvSpPr/>
            <p:nvPr/>
          </p:nvSpPr>
          <p:spPr>
            <a:xfrm>
              <a:off x="10637413" y="5348697"/>
              <a:ext cx="74480" cy="82207"/>
            </a:xfrm>
            <a:custGeom>
              <a:gdLst>
                <a:gd name="connsiteX0" fmla="*/ 74481 w 74480"/>
                <a:gd name="connsiteY0" fmla="*/ 82207 h 82207"/>
                <a:gd name="connsiteX1" fmla="*/ 105 w 74480"/>
                <a:gd name="connsiteY1" fmla="*/ 0 h 82207"/>
                <a:gd name="connsiteX2" fmla="*/ 74481 w 74480"/>
                <a:gd name="connsiteY2" fmla="*/ 82207 h 82207"/>
              </a:gdLst>
              <a:cxnLst>
                <a:cxn ang="0">
                  <a:pos x="connsiteX0" y="connsiteY0"/>
                </a:cxn>
                <a:cxn ang="0">
                  <a:pos x="connsiteX1" y="connsiteY1"/>
                </a:cxn>
                <a:cxn ang="0">
                  <a:pos x="connsiteX2" y="connsiteY2"/>
                </a:cxn>
              </a:cxnLst>
              <a:rect l="l" t="t" r="r" b="b"/>
              <a:pathLst>
                <a:path w="74480" h="82207">
                  <a:moveTo>
                    <a:pt x="74481" y="82207"/>
                  </a:moveTo>
                  <a:cubicBezTo>
                    <a:pt x="25412" y="77359"/>
                    <a:pt x="-1920" y="46085"/>
                    <a:pt x="105" y="0"/>
                  </a:cubicBezTo>
                  <a:cubicBezTo>
                    <a:pt x="41129" y="2771"/>
                    <a:pt x="65530" y="29036"/>
                    <a:pt x="74481" y="82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5" name="任意多边形: 形状 374"/>
            <p:cNvSpPr/>
            <p:nvPr/>
          </p:nvSpPr>
          <p:spPr>
            <a:xfrm>
              <a:off x="7930568" y="4800476"/>
              <a:ext cx="70627" cy="59954"/>
            </a:xfrm>
            <a:custGeom>
              <a:gdLst>
                <a:gd name="connsiteX0" fmla="*/ 69335 w 70627"/>
                <a:gd name="connsiteY0" fmla="*/ 59399 h 59954"/>
                <a:gd name="connsiteX1" fmla="*/ 21 w 70627"/>
                <a:gd name="connsiteY1" fmla="*/ 19228 h 59954"/>
                <a:gd name="connsiteX2" fmla="*/ 35930 w 70627"/>
                <a:gd name="connsiteY2" fmla="*/ 1806 h 59954"/>
                <a:gd name="connsiteX3" fmla="*/ 69335 w 70627"/>
                <a:gd name="connsiteY3" fmla="*/ 59399 h 59954"/>
              </a:gdLst>
              <a:cxnLst>
                <a:cxn ang="0">
                  <a:pos x="connsiteX0" y="connsiteY0"/>
                </a:cxn>
                <a:cxn ang="0">
                  <a:pos x="connsiteX1" y="connsiteY1"/>
                </a:cxn>
                <a:cxn ang="0">
                  <a:pos x="connsiteX2" y="connsiteY2"/>
                </a:cxn>
                <a:cxn ang="0">
                  <a:pos x="connsiteX3" y="connsiteY3"/>
                </a:cxn>
              </a:cxnLst>
              <a:rect l="l" t="t" r="r" b="b"/>
              <a:pathLst>
                <a:path w="70627" h="59954">
                  <a:moveTo>
                    <a:pt x="69335" y="59399"/>
                  </a:moveTo>
                  <a:cubicBezTo>
                    <a:pt x="18295" y="62649"/>
                    <a:pt x="-725" y="51940"/>
                    <a:pt x="21" y="19228"/>
                  </a:cubicBezTo>
                  <a:cubicBezTo>
                    <a:pt x="660" y="-8210"/>
                    <a:pt x="22664" y="1753"/>
                    <a:pt x="35930" y="1806"/>
                  </a:cubicBezTo>
                  <a:cubicBezTo>
                    <a:pt x="64327" y="1913"/>
                    <a:pt x="74503" y="21040"/>
                    <a:pt x="69335" y="593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6" name="任意多边形: 形状 375"/>
            <p:cNvSpPr/>
            <p:nvPr/>
          </p:nvSpPr>
          <p:spPr>
            <a:xfrm>
              <a:off x="11899132" y="6741848"/>
              <a:ext cx="101706" cy="84556"/>
            </a:xfrm>
            <a:custGeom>
              <a:gdLst>
                <a:gd name="connsiteX0" fmla="*/ 0 w 101706"/>
                <a:gd name="connsiteY0" fmla="*/ 58 h 84556"/>
                <a:gd name="connsiteX1" fmla="*/ 101707 w 101706"/>
                <a:gd name="connsiteY1" fmla="*/ 84557 h 84556"/>
                <a:gd name="connsiteX2" fmla="*/ 0 w 101706"/>
                <a:gd name="connsiteY2" fmla="*/ 58 h 84556"/>
              </a:gdLst>
              <a:cxnLst>
                <a:cxn ang="0">
                  <a:pos x="connsiteX0" y="connsiteY0"/>
                </a:cxn>
                <a:cxn ang="0">
                  <a:pos x="connsiteX1" y="connsiteY1"/>
                </a:cxn>
                <a:cxn ang="0">
                  <a:pos x="connsiteX2" y="connsiteY2"/>
                </a:cxn>
              </a:cxnLst>
              <a:rect l="l" t="t" r="r" b="b"/>
              <a:pathLst>
                <a:path w="101706" h="84556">
                  <a:moveTo>
                    <a:pt x="0" y="58"/>
                  </a:moveTo>
                  <a:cubicBezTo>
                    <a:pt x="42409" y="-1647"/>
                    <a:pt x="84178" y="34156"/>
                    <a:pt x="101707" y="84557"/>
                  </a:cubicBezTo>
                  <a:cubicBezTo>
                    <a:pt x="64040" y="82852"/>
                    <a:pt x="34896" y="59090"/>
                    <a:pt x="0" y="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7" name="任意多边形: 形状 376"/>
            <p:cNvSpPr/>
            <p:nvPr/>
          </p:nvSpPr>
          <p:spPr>
            <a:xfrm>
              <a:off x="8318494" y="4490235"/>
              <a:ext cx="70600" cy="65673"/>
            </a:xfrm>
            <a:custGeom>
              <a:gdLst>
                <a:gd name="connsiteX0" fmla="*/ 116 w 70600"/>
                <a:gd name="connsiteY0" fmla="*/ 3569 h 65673"/>
                <a:gd name="connsiteX1" fmla="*/ 66819 w 70600"/>
                <a:gd name="connsiteY1" fmla="*/ 28823 h 65673"/>
                <a:gd name="connsiteX2" fmla="*/ 67672 w 70600"/>
                <a:gd name="connsiteY2" fmla="*/ 57167 h 65673"/>
                <a:gd name="connsiteX3" fmla="*/ 39967 w 70600"/>
                <a:gd name="connsiteY3" fmla="*/ 65318 h 65673"/>
                <a:gd name="connsiteX4" fmla="*/ 116 w 70600"/>
                <a:gd name="connsiteY4" fmla="*/ 3569 h 6567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600" h="65673">
                  <a:moveTo>
                    <a:pt x="116" y="3569"/>
                  </a:moveTo>
                  <a:cubicBezTo>
                    <a:pt x="31017" y="-5914"/>
                    <a:pt x="52807" y="3836"/>
                    <a:pt x="66819" y="28823"/>
                  </a:cubicBezTo>
                  <a:cubicBezTo>
                    <a:pt x="71135" y="36495"/>
                    <a:pt x="72200" y="51146"/>
                    <a:pt x="67672" y="57167"/>
                  </a:cubicBezTo>
                  <a:cubicBezTo>
                    <a:pt x="62877" y="63507"/>
                    <a:pt x="48918" y="66810"/>
                    <a:pt x="39967" y="65318"/>
                  </a:cubicBezTo>
                  <a:cubicBezTo>
                    <a:pt x="7095" y="59884"/>
                    <a:pt x="-1110" y="35909"/>
                    <a:pt x="116" y="35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8" name="任意多边形: 形状 377"/>
            <p:cNvSpPr/>
            <p:nvPr/>
          </p:nvSpPr>
          <p:spPr>
            <a:xfrm>
              <a:off x="9676058" y="4545901"/>
              <a:ext cx="66821" cy="74224"/>
            </a:xfrm>
            <a:custGeom>
              <a:gdLst>
                <a:gd name="connsiteX0" fmla="*/ 65543 w 66821"/>
                <a:gd name="connsiteY0" fmla="*/ 74225 h 74224"/>
                <a:gd name="connsiteX1" fmla="*/ 704 w 66821"/>
                <a:gd name="connsiteY1" fmla="*/ 22812 h 74224"/>
                <a:gd name="connsiteX2" fmla="*/ 23560 w 66821"/>
                <a:gd name="connsiteY2" fmla="*/ 1341 h 74224"/>
                <a:gd name="connsiteX3" fmla="*/ 65543 w 66821"/>
                <a:gd name="connsiteY3" fmla="*/ 74225 h 74224"/>
              </a:gdLst>
              <a:cxnLst>
                <a:cxn ang="0">
                  <a:pos x="connsiteX0" y="connsiteY0"/>
                </a:cxn>
                <a:cxn ang="0">
                  <a:pos x="connsiteX1" y="connsiteY1"/>
                </a:cxn>
                <a:cxn ang="0">
                  <a:pos x="connsiteX2" y="connsiteY2"/>
                </a:cxn>
                <a:cxn ang="0">
                  <a:pos x="connsiteX3" y="connsiteY3"/>
                </a:cxn>
              </a:cxnLst>
              <a:rect l="l" t="t" r="r" b="b"/>
              <a:pathLst>
                <a:path w="66821" h="74224">
                  <a:moveTo>
                    <a:pt x="65543" y="74225"/>
                  </a:moveTo>
                  <a:cubicBezTo>
                    <a:pt x="30380" y="74065"/>
                    <a:pt x="5872" y="54725"/>
                    <a:pt x="704" y="22812"/>
                  </a:cubicBezTo>
                  <a:cubicBezTo>
                    <a:pt x="-2279" y="4591"/>
                    <a:pt x="4008" y="-3401"/>
                    <a:pt x="23560" y="1341"/>
                  </a:cubicBezTo>
                  <a:cubicBezTo>
                    <a:pt x="56113" y="9226"/>
                    <a:pt x="71563" y="35492"/>
                    <a:pt x="65543" y="742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9" name="任意多边形: 形状 378"/>
            <p:cNvSpPr/>
            <p:nvPr/>
          </p:nvSpPr>
          <p:spPr>
            <a:xfrm>
              <a:off x="10276189" y="4985419"/>
              <a:ext cx="75121" cy="82451"/>
            </a:xfrm>
            <a:custGeom>
              <a:gdLst>
                <a:gd name="connsiteX0" fmla="*/ 75122 w 75121"/>
                <a:gd name="connsiteY0" fmla="*/ 82451 h 82451"/>
                <a:gd name="connsiteX1" fmla="*/ 0 w 75121"/>
                <a:gd name="connsiteY1" fmla="*/ 297 h 82451"/>
                <a:gd name="connsiteX2" fmla="*/ 75122 w 75121"/>
                <a:gd name="connsiteY2" fmla="*/ 82451 h 82451"/>
              </a:gdLst>
              <a:cxnLst>
                <a:cxn ang="0">
                  <a:pos x="connsiteX0" y="connsiteY0"/>
                </a:cxn>
                <a:cxn ang="0">
                  <a:pos x="connsiteX1" y="connsiteY1"/>
                </a:cxn>
                <a:cxn ang="0">
                  <a:pos x="connsiteX2" y="connsiteY2"/>
                </a:cxn>
              </a:cxnLst>
              <a:rect l="l" t="t" r="r" b="b"/>
              <a:pathLst>
                <a:path w="75121" h="82451">
                  <a:moveTo>
                    <a:pt x="75122" y="82451"/>
                  </a:moveTo>
                  <a:cubicBezTo>
                    <a:pt x="25360" y="72862"/>
                    <a:pt x="2238" y="46809"/>
                    <a:pt x="0" y="297"/>
                  </a:cubicBezTo>
                  <a:cubicBezTo>
                    <a:pt x="38520" y="-3379"/>
                    <a:pt x="67343" y="27203"/>
                    <a:pt x="75122" y="82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0" name="任意多边形: 形状 379"/>
            <p:cNvSpPr/>
            <p:nvPr/>
          </p:nvSpPr>
          <p:spPr>
            <a:xfrm>
              <a:off x="9013279" y="4410300"/>
              <a:ext cx="69705" cy="69110"/>
            </a:xfrm>
            <a:custGeom>
              <a:gdLst>
                <a:gd name="connsiteX0" fmla="*/ 337 w 69705"/>
                <a:gd name="connsiteY0" fmla="*/ 285 h 69110"/>
                <a:gd name="connsiteX1" fmla="*/ 69491 w 69705"/>
                <a:gd name="connsiteY1" fmla="*/ 46902 h 69110"/>
                <a:gd name="connsiteX2" fmla="*/ 47488 w 69705"/>
                <a:gd name="connsiteY2" fmla="*/ 68906 h 69110"/>
                <a:gd name="connsiteX3" fmla="*/ 337 w 69705"/>
                <a:gd name="connsiteY3" fmla="*/ 285 h 69110"/>
              </a:gdLst>
              <a:cxnLst>
                <a:cxn ang="0">
                  <a:pos x="connsiteX0" y="connsiteY0"/>
                </a:cxn>
                <a:cxn ang="0">
                  <a:pos x="connsiteX1" y="connsiteY1"/>
                </a:cxn>
                <a:cxn ang="0">
                  <a:pos x="connsiteX2" y="connsiteY2"/>
                </a:cxn>
                <a:cxn ang="0">
                  <a:pos x="connsiteX3" y="connsiteY3"/>
                </a:cxn>
              </a:cxnLst>
              <a:rect l="l" t="t" r="r" b="b"/>
              <a:pathLst>
                <a:path w="69705" h="69110">
                  <a:moveTo>
                    <a:pt x="337" y="285"/>
                  </a:moveTo>
                  <a:cubicBezTo>
                    <a:pt x="39603" y="-2592"/>
                    <a:pt x="66668" y="16587"/>
                    <a:pt x="69491" y="46902"/>
                  </a:cubicBezTo>
                  <a:cubicBezTo>
                    <a:pt x="71037" y="63791"/>
                    <a:pt x="64270" y="70398"/>
                    <a:pt x="47488" y="68906"/>
                  </a:cubicBezTo>
                  <a:cubicBezTo>
                    <a:pt x="16960" y="66242"/>
                    <a:pt x="-2859" y="38804"/>
                    <a:pt x="337" y="28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1" name="任意多边形: 形状 380"/>
            <p:cNvSpPr/>
            <p:nvPr/>
          </p:nvSpPr>
          <p:spPr>
            <a:xfrm>
              <a:off x="7517844" y="5143631"/>
              <a:ext cx="67884" cy="68836"/>
            </a:xfrm>
            <a:custGeom>
              <a:gdLst>
                <a:gd name="connsiteX0" fmla="*/ 23019 w 67884"/>
                <a:gd name="connsiteY0" fmla="*/ 0 h 68836"/>
                <a:gd name="connsiteX1" fmla="*/ 67559 w 67884"/>
                <a:gd name="connsiteY1" fmla="*/ 46671 h 68836"/>
                <a:gd name="connsiteX2" fmla="*/ 37137 w 67884"/>
                <a:gd name="connsiteY2" fmla="*/ 68835 h 68836"/>
                <a:gd name="connsiteX3" fmla="*/ 216 w 67884"/>
                <a:gd name="connsiteY3" fmla="*/ 27118 h 68836"/>
                <a:gd name="connsiteX4" fmla="*/ 23019 w 67884"/>
                <a:gd name="connsiteY4" fmla="*/ 0 h 688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884" h="68836">
                  <a:moveTo>
                    <a:pt x="23019" y="0"/>
                  </a:moveTo>
                  <a:cubicBezTo>
                    <a:pt x="61006" y="2078"/>
                    <a:pt x="64682" y="25520"/>
                    <a:pt x="67559" y="46671"/>
                  </a:cubicBezTo>
                  <a:cubicBezTo>
                    <a:pt x="70596" y="69367"/>
                    <a:pt x="51789" y="68728"/>
                    <a:pt x="37137" y="68835"/>
                  </a:cubicBezTo>
                  <a:cubicBezTo>
                    <a:pt x="9699" y="69048"/>
                    <a:pt x="-1755" y="50827"/>
                    <a:pt x="216" y="27118"/>
                  </a:cubicBezTo>
                  <a:cubicBezTo>
                    <a:pt x="1069" y="17475"/>
                    <a:pt x="15081" y="9004"/>
                    <a:pt x="230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2" name="任意多边形: 形状 381"/>
            <p:cNvSpPr/>
            <p:nvPr/>
          </p:nvSpPr>
          <p:spPr>
            <a:xfrm>
              <a:off x="9980032" y="4765781"/>
              <a:ext cx="70259" cy="71957"/>
            </a:xfrm>
            <a:custGeom>
              <a:gdLst>
                <a:gd name="connsiteX0" fmla="*/ 70260 w 70259"/>
                <a:gd name="connsiteY0" fmla="*/ 71717 h 71957"/>
                <a:gd name="connsiteX1" fmla="*/ 40 w 70259"/>
                <a:gd name="connsiteY1" fmla="*/ 14177 h 71957"/>
                <a:gd name="connsiteX2" fmla="*/ 25986 w 70259"/>
                <a:gd name="connsiteY2" fmla="*/ 112 h 71957"/>
                <a:gd name="connsiteX3" fmla="*/ 70260 w 70259"/>
                <a:gd name="connsiteY3" fmla="*/ 71717 h 71957"/>
              </a:gdLst>
              <a:cxnLst>
                <a:cxn ang="0">
                  <a:pos x="connsiteX0" y="connsiteY0"/>
                </a:cxn>
                <a:cxn ang="0">
                  <a:pos x="connsiteX1" y="connsiteY1"/>
                </a:cxn>
                <a:cxn ang="0">
                  <a:pos x="connsiteX2" y="connsiteY2"/>
                </a:cxn>
                <a:cxn ang="0">
                  <a:pos x="connsiteX3" y="connsiteY3"/>
                </a:cxn>
              </a:cxnLst>
              <a:rect l="l" t="t" r="r" b="b"/>
              <a:pathLst>
                <a:path w="70259" h="71957">
                  <a:moveTo>
                    <a:pt x="70260" y="71717"/>
                  </a:moveTo>
                  <a:cubicBezTo>
                    <a:pt x="33445" y="74861"/>
                    <a:pt x="-1345" y="46730"/>
                    <a:pt x="40" y="14177"/>
                  </a:cubicBezTo>
                  <a:cubicBezTo>
                    <a:pt x="253" y="8796"/>
                    <a:pt x="17781" y="-1167"/>
                    <a:pt x="25986" y="112"/>
                  </a:cubicBezTo>
                  <a:cubicBezTo>
                    <a:pt x="50121" y="3788"/>
                    <a:pt x="67436" y="33784"/>
                    <a:pt x="70260" y="717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3" name="任意多边形: 形状 382"/>
            <p:cNvSpPr/>
            <p:nvPr/>
          </p:nvSpPr>
          <p:spPr>
            <a:xfrm>
              <a:off x="10102232" y="4800630"/>
              <a:ext cx="65683" cy="82260"/>
            </a:xfrm>
            <a:custGeom>
              <a:gdLst>
                <a:gd name="connsiteX0" fmla="*/ 65430 w 65683"/>
                <a:gd name="connsiteY0" fmla="*/ 82261 h 82260"/>
                <a:gd name="connsiteX1" fmla="*/ 644 w 65683"/>
                <a:gd name="connsiteY1" fmla="*/ 0 h 82260"/>
                <a:gd name="connsiteX2" fmla="*/ 65430 w 65683"/>
                <a:gd name="connsiteY2" fmla="*/ 82261 h 82260"/>
              </a:gdLst>
              <a:cxnLst>
                <a:cxn ang="0">
                  <a:pos x="connsiteX0" y="connsiteY0"/>
                </a:cxn>
                <a:cxn ang="0">
                  <a:pos x="connsiteX1" y="connsiteY1"/>
                </a:cxn>
                <a:cxn ang="0">
                  <a:pos x="connsiteX2" y="connsiteY2"/>
                </a:cxn>
              </a:cxnLst>
              <a:rect l="l" t="t" r="r" b="b"/>
              <a:pathLst>
                <a:path w="65683" h="82260">
                  <a:moveTo>
                    <a:pt x="65430" y="82261"/>
                  </a:moveTo>
                  <a:cubicBezTo>
                    <a:pt x="16255" y="71179"/>
                    <a:pt x="-3991" y="44753"/>
                    <a:pt x="644" y="0"/>
                  </a:cubicBezTo>
                  <a:cubicBezTo>
                    <a:pt x="45877" y="6766"/>
                    <a:pt x="68360" y="34364"/>
                    <a:pt x="65430" y="822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4" name="任意多边形: 形状 383"/>
            <p:cNvSpPr/>
            <p:nvPr/>
          </p:nvSpPr>
          <p:spPr>
            <a:xfrm>
              <a:off x="10561810" y="5209957"/>
              <a:ext cx="78211" cy="78060"/>
            </a:xfrm>
            <a:custGeom>
              <a:gdLst>
                <a:gd name="connsiteX0" fmla="*/ 0 w 78211"/>
                <a:gd name="connsiteY0" fmla="*/ 5 h 78060"/>
                <a:gd name="connsiteX1" fmla="*/ 78211 w 78211"/>
                <a:gd name="connsiteY1" fmla="*/ 77897 h 78060"/>
                <a:gd name="connsiteX2" fmla="*/ 0 w 78211"/>
                <a:gd name="connsiteY2" fmla="*/ 5 h 78060"/>
              </a:gdLst>
              <a:cxnLst>
                <a:cxn ang="0">
                  <a:pos x="connsiteX0" y="connsiteY0"/>
                </a:cxn>
                <a:cxn ang="0">
                  <a:pos x="connsiteX1" y="connsiteY1"/>
                </a:cxn>
                <a:cxn ang="0">
                  <a:pos x="connsiteX2" y="connsiteY2"/>
                </a:cxn>
              </a:cxnLst>
              <a:rect l="l" t="t" r="r" b="b"/>
              <a:pathLst>
                <a:path w="78211" h="78060">
                  <a:moveTo>
                    <a:pt x="0" y="5"/>
                  </a:moveTo>
                  <a:cubicBezTo>
                    <a:pt x="43474" y="-421"/>
                    <a:pt x="70486" y="26484"/>
                    <a:pt x="78211" y="77897"/>
                  </a:cubicBezTo>
                  <a:cubicBezTo>
                    <a:pt x="37880" y="80241"/>
                    <a:pt x="15077" y="57545"/>
                    <a:pt x="0"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5" name="任意多边形: 形状 384"/>
            <p:cNvSpPr/>
            <p:nvPr/>
          </p:nvSpPr>
          <p:spPr>
            <a:xfrm>
              <a:off x="11433432" y="6187074"/>
              <a:ext cx="106927" cy="96059"/>
            </a:xfrm>
            <a:custGeom>
              <a:gdLst>
                <a:gd name="connsiteX0" fmla="*/ 106928 w 106927"/>
                <a:gd name="connsiteY0" fmla="*/ 96059 h 96059"/>
                <a:gd name="connsiteX1" fmla="*/ 0 w 106927"/>
                <a:gd name="connsiteY1" fmla="*/ 0 h 96059"/>
                <a:gd name="connsiteX2" fmla="*/ 106928 w 106927"/>
                <a:gd name="connsiteY2" fmla="*/ 96059 h 96059"/>
              </a:gdLst>
              <a:cxnLst>
                <a:cxn ang="0">
                  <a:pos x="connsiteX0" y="connsiteY0"/>
                </a:cxn>
                <a:cxn ang="0">
                  <a:pos x="connsiteX1" y="connsiteY1"/>
                </a:cxn>
                <a:cxn ang="0">
                  <a:pos x="connsiteX2" y="connsiteY2"/>
                </a:cxn>
              </a:cxnLst>
              <a:rect l="l" t="t" r="r" b="b"/>
              <a:pathLst>
                <a:path w="106927" h="96059">
                  <a:moveTo>
                    <a:pt x="106928" y="96059"/>
                  </a:moveTo>
                  <a:cubicBezTo>
                    <a:pt x="48642" y="83060"/>
                    <a:pt x="22324" y="46511"/>
                    <a:pt x="0" y="0"/>
                  </a:cubicBezTo>
                  <a:cubicBezTo>
                    <a:pt x="58233" y="6553"/>
                    <a:pt x="77839" y="50667"/>
                    <a:pt x="106928" y="960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6" name="任意多边形: 形状 385"/>
            <p:cNvSpPr/>
            <p:nvPr/>
          </p:nvSpPr>
          <p:spPr>
            <a:xfrm>
              <a:off x="7882650" y="4635849"/>
              <a:ext cx="67173" cy="63028"/>
            </a:xfrm>
            <a:custGeom>
              <a:gdLst>
                <a:gd name="connsiteX0" fmla="*/ 52893 w 67173"/>
                <a:gd name="connsiteY0" fmla="*/ 63021 h 63028"/>
                <a:gd name="connsiteX1" fmla="*/ 42 w 67173"/>
                <a:gd name="connsiteY1" fmla="*/ 23170 h 63028"/>
                <a:gd name="connsiteX2" fmla="*/ 26787 w 67173"/>
                <a:gd name="connsiteY2" fmla="*/ 47 h 63028"/>
                <a:gd name="connsiteX3" fmla="*/ 67172 w 67173"/>
                <a:gd name="connsiteY3" fmla="*/ 44481 h 63028"/>
                <a:gd name="connsiteX4" fmla="*/ 52893 w 67173"/>
                <a:gd name="connsiteY4" fmla="*/ 63021 h 630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173" h="63028">
                  <a:moveTo>
                    <a:pt x="52893" y="63021"/>
                  </a:moveTo>
                  <a:cubicBezTo>
                    <a:pt x="15332" y="63394"/>
                    <a:pt x="1214" y="49755"/>
                    <a:pt x="42" y="23170"/>
                  </a:cubicBezTo>
                  <a:cubicBezTo>
                    <a:pt x="-811" y="3244"/>
                    <a:pt x="11496" y="-485"/>
                    <a:pt x="26787" y="47"/>
                  </a:cubicBezTo>
                  <a:cubicBezTo>
                    <a:pt x="54971" y="1059"/>
                    <a:pt x="66745" y="19707"/>
                    <a:pt x="67172" y="44481"/>
                  </a:cubicBezTo>
                  <a:cubicBezTo>
                    <a:pt x="67331" y="52153"/>
                    <a:pt x="55344" y="60038"/>
                    <a:pt x="52893" y="630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7" name="任意多边形: 形状 386"/>
            <p:cNvSpPr/>
            <p:nvPr/>
          </p:nvSpPr>
          <p:spPr>
            <a:xfrm>
              <a:off x="8948404" y="4256972"/>
              <a:ext cx="77110" cy="65761"/>
            </a:xfrm>
            <a:custGeom>
              <a:gdLst>
                <a:gd name="connsiteX0" fmla="*/ 0 w 77110"/>
                <a:gd name="connsiteY0" fmla="*/ 4169 h 65761"/>
                <a:gd name="connsiteX1" fmla="*/ 76773 w 77110"/>
                <a:gd name="connsiteY1" fmla="*/ 38533 h 65761"/>
                <a:gd name="connsiteX2" fmla="*/ 70273 w 77110"/>
                <a:gd name="connsiteY2" fmla="*/ 63094 h 65761"/>
                <a:gd name="connsiteX3" fmla="*/ 44434 w 77110"/>
                <a:gd name="connsiteY3" fmla="*/ 61762 h 65761"/>
                <a:gd name="connsiteX4" fmla="*/ 0 w 77110"/>
                <a:gd name="connsiteY4" fmla="*/ 4169 h 657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110" h="65761">
                  <a:moveTo>
                    <a:pt x="0" y="4169"/>
                  </a:moveTo>
                  <a:cubicBezTo>
                    <a:pt x="52265" y="-6700"/>
                    <a:pt x="71179" y="3317"/>
                    <a:pt x="76773" y="38533"/>
                  </a:cubicBezTo>
                  <a:cubicBezTo>
                    <a:pt x="78052" y="46578"/>
                    <a:pt x="75654" y="59524"/>
                    <a:pt x="70273" y="63094"/>
                  </a:cubicBezTo>
                  <a:cubicBezTo>
                    <a:pt x="64253" y="67090"/>
                    <a:pt x="49015" y="66557"/>
                    <a:pt x="44434" y="61762"/>
                  </a:cubicBezTo>
                  <a:cubicBezTo>
                    <a:pt x="29196" y="45726"/>
                    <a:pt x="16996" y="26812"/>
                    <a:pt x="0" y="41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8" name="任意多边形: 形状 387"/>
            <p:cNvSpPr/>
            <p:nvPr/>
          </p:nvSpPr>
          <p:spPr>
            <a:xfrm>
              <a:off x="11710848" y="6488305"/>
              <a:ext cx="109645" cy="92383"/>
            </a:xfrm>
            <a:custGeom>
              <a:gdLst>
                <a:gd name="connsiteX0" fmla="*/ 0 w 109645"/>
                <a:gd name="connsiteY0" fmla="*/ 0 h 92383"/>
                <a:gd name="connsiteX1" fmla="*/ 109646 w 109645"/>
                <a:gd name="connsiteY1" fmla="*/ 92384 h 92383"/>
                <a:gd name="connsiteX2" fmla="*/ 0 w 109645"/>
                <a:gd name="connsiteY2" fmla="*/ 0 h 92383"/>
              </a:gdLst>
              <a:cxnLst>
                <a:cxn ang="0">
                  <a:pos x="connsiteX0" y="connsiteY0"/>
                </a:cxn>
                <a:cxn ang="0">
                  <a:pos x="connsiteX1" y="connsiteY1"/>
                </a:cxn>
                <a:cxn ang="0">
                  <a:pos x="connsiteX2" y="connsiteY2"/>
                </a:cxn>
              </a:cxnLst>
              <a:rect l="l" t="t" r="r" b="b"/>
              <a:pathLst>
                <a:path w="109644" h="92383">
                  <a:moveTo>
                    <a:pt x="0" y="0"/>
                  </a:moveTo>
                  <a:cubicBezTo>
                    <a:pt x="58925" y="6766"/>
                    <a:pt x="78318" y="50827"/>
                    <a:pt x="109646" y="92384"/>
                  </a:cubicBezTo>
                  <a:cubicBezTo>
                    <a:pt x="50827" y="82207"/>
                    <a:pt x="25254" y="4523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9" name="任意多边形: 形状 388"/>
            <p:cNvSpPr/>
            <p:nvPr/>
          </p:nvSpPr>
          <p:spPr>
            <a:xfrm>
              <a:off x="8161344" y="4480112"/>
              <a:ext cx="68595" cy="64040"/>
            </a:xfrm>
            <a:custGeom>
              <a:gdLst>
                <a:gd name="connsiteX0" fmla="*/ 53694 w 68595"/>
                <a:gd name="connsiteY0" fmla="*/ 64040 h 64040"/>
                <a:gd name="connsiteX1" fmla="*/ 150 w 68595"/>
                <a:gd name="connsiteY1" fmla="*/ 26533 h 64040"/>
                <a:gd name="connsiteX2" fmla="*/ 23325 w 68595"/>
                <a:gd name="connsiteY2" fmla="*/ 0 h 64040"/>
                <a:gd name="connsiteX3" fmla="*/ 68345 w 68595"/>
                <a:gd name="connsiteY3" fmla="*/ 48696 h 64040"/>
                <a:gd name="connsiteX4" fmla="*/ 53694 w 68595"/>
                <a:gd name="connsiteY4" fmla="*/ 64040 h 640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95" h="64039">
                  <a:moveTo>
                    <a:pt x="53694" y="64040"/>
                  </a:moveTo>
                  <a:cubicBezTo>
                    <a:pt x="21248" y="63348"/>
                    <a:pt x="2227" y="55676"/>
                    <a:pt x="150" y="26533"/>
                  </a:cubicBezTo>
                  <a:cubicBezTo>
                    <a:pt x="-1076" y="9644"/>
                    <a:pt x="5104" y="54"/>
                    <a:pt x="23325" y="0"/>
                  </a:cubicBezTo>
                  <a:cubicBezTo>
                    <a:pt x="47140" y="-106"/>
                    <a:pt x="71328" y="24029"/>
                    <a:pt x="68345" y="48696"/>
                  </a:cubicBezTo>
                  <a:cubicBezTo>
                    <a:pt x="67493" y="55622"/>
                    <a:pt x="56464" y="61323"/>
                    <a:pt x="53694" y="640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0" name="任意多边形: 形状 389"/>
            <p:cNvSpPr/>
            <p:nvPr/>
          </p:nvSpPr>
          <p:spPr>
            <a:xfrm>
              <a:off x="10913868" y="5565217"/>
              <a:ext cx="86842" cy="83560"/>
            </a:xfrm>
            <a:custGeom>
              <a:gdLst>
                <a:gd name="connsiteX0" fmla="*/ 0 w 86842"/>
                <a:gd name="connsiteY0" fmla="*/ 0 h 83560"/>
                <a:gd name="connsiteX1" fmla="*/ 86843 w 86842"/>
                <a:gd name="connsiteY1" fmla="*/ 82207 h 83560"/>
                <a:gd name="connsiteX2" fmla="*/ 0 w 86842"/>
                <a:gd name="connsiteY2" fmla="*/ 0 h 83560"/>
              </a:gdLst>
              <a:cxnLst>
                <a:cxn ang="0">
                  <a:pos x="connsiteX0" y="connsiteY0"/>
                </a:cxn>
                <a:cxn ang="0">
                  <a:pos x="connsiteX1" y="connsiteY1"/>
                </a:cxn>
                <a:cxn ang="0">
                  <a:pos x="connsiteX2" y="connsiteY2"/>
                </a:cxn>
              </a:cxnLst>
              <a:rect l="l" t="t" r="r" b="b"/>
              <a:pathLst>
                <a:path w="86842" h="83560">
                  <a:moveTo>
                    <a:pt x="0" y="0"/>
                  </a:moveTo>
                  <a:cubicBezTo>
                    <a:pt x="50188" y="9537"/>
                    <a:pt x="69314" y="44540"/>
                    <a:pt x="86843" y="82207"/>
                  </a:cubicBezTo>
                  <a:cubicBezTo>
                    <a:pt x="44434" y="89773"/>
                    <a:pt x="18700" y="6606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1" name="任意多边形: 形状 390"/>
            <p:cNvSpPr/>
            <p:nvPr/>
          </p:nvSpPr>
          <p:spPr>
            <a:xfrm>
              <a:off x="7696518" y="5136386"/>
              <a:ext cx="69504" cy="66674"/>
            </a:xfrm>
            <a:custGeom>
              <a:gdLst>
                <a:gd name="connsiteX0" fmla="*/ 24263 w 69504"/>
                <a:gd name="connsiteY0" fmla="*/ 0 h 66674"/>
                <a:gd name="connsiteX1" fmla="*/ 69390 w 69504"/>
                <a:gd name="connsiteY1" fmla="*/ 45819 h 66674"/>
                <a:gd name="connsiteX2" fmla="*/ 37849 w 69504"/>
                <a:gd name="connsiteY2" fmla="*/ 66650 h 66674"/>
                <a:gd name="connsiteX3" fmla="*/ 342 w 69504"/>
                <a:gd name="connsiteY3" fmla="*/ 26426 h 66674"/>
                <a:gd name="connsiteX4" fmla="*/ 24263 w 69504"/>
                <a:gd name="connsiteY4" fmla="*/ 0 h 666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504" h="66674">
                  <a:moveTo>
                    <a:pt x="24263" y="0"/>
                  </a:moveTo>
                  <a:cubicBezTo>
                    <a:pt x="60279" y="2984"/>
                    <a:pt x="67685" y="23069"/>
                    <a:pt x="69390" y="45819"/>
                  </a:cubicBezTo>
                  <a:cubicBezTo>
                    <a:pt x="71148" y="68781"/>
                    <a:pt x="52341" y="66277"/>
                    <a:pt x="37849" y="66650"/>
                  </a:cubicBezTo>
                  <a:cubicBezTo>
                    <a:pt x="10624" y="67396"/>
                    <a:pt x="-2322" y="50987"/>
                    <a:pt x="342" y="26426"/>
                  </a:cubicBezTo>
                  <a:cubicBezTo>
                    <a:pt x="1407" y="16836"/>
                    <a:pt x="15899" y="8738"/>
                    <a:pt x="242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2" name="任意多边形: 形状 391"/>
            <p:cNvSpPr/>
            <p:nvPr/>
          </p:nvSpPr>
          <p:spPr>
            <a:xfrm>
              <a:off x="7389124" y="5329025"/>
              <a:ext cx="69453" cy="65596"/>
            </a:xfrm>
            <a:custGeom>
              <a:gdLst>
                <a:gd name="connsiteX0" fmla="*/ 45184 w 69453"/>
                <a:gd name="connsiteY0" fmla="*/ 65597 h 65596"/>
                <a:gd name="connsiteX1" fmla="*/ 324 w 69453"/>
                <a:gd name="connsiteY1" fmla="*/ 23188 h 65596"/>
                <a:gd name="connsiteX2" fmla="*/ 25791 w 69453"/>
                <a:gd name="connsiteY2" fmla="*/ 12 h 65596"/>
                <a:gd name="connsiteX3" fmla="*/ 69106 w 69453"/>
                <a:gd name="connsiteY3" fmla="*/ 39065 h 65596"/>
                <a:gd name="connsiteX4" fmla="*/ 45184 w 69453"/>
                <a:gd name="connsiteY4" fmla="*/ 65597 h 655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453" h="65596">
                  <a:moveTo>
                    <a:pt x="45184" y="65597"/>
                  </a:moveTo>
                  <a:cubicBezTo>
                    <a:pt x="11459" y="62933"/>
                    <a:pt x="3148" y="45724"/>
                    <a:pt x="324" y="23188"/>
                  </a:cubicBezTo>
                  <a:cubicBezTo>
                    <a:pt x="-2073" y="3742"/>
                    <a:pt x="9062" y="-254"/>
                    <a:pt x="25791" y="12"/>
                  </a:cubicBezTo>
                  <a:cubicBezTo>
                    <a:pt x="53815" y="438"/>
                    <a:pt x="72249" y="14237"/>
                    <a:pt x="69106" y="39065"/>
                  </a:cubicBezTo>
                  <a:cubicBezTo>
                    <a:pt x="67934" y="48761"/>
                    <a:pt x="53549" y="56806"/>
                    <a:pt x="45184" y="65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3" name="任意多边形: 形状 392"/>
            <p:cNvSpPr/>
            <p:nvPr/>
          </p:nvSpPr>
          <p:spPr>
            <a:xfrm>
              <a:off x="8050144" y="4641259"/>
              <a:ext cx="65717" cy="59317"/>
            </a:xfrm>
            <a:custGeom>
              <a:gdLst>
                <a:gd name="connsiteX0" fmla="*/ 63613 w 65717"/>
                <a:gd name="connsiteY0" fmla="*/ 54361 h 59317"/>
                <a:gd name="connsiteX1" fmla="*/ 4209 w 65717"/>
                <a:gd name="connsiteY1" fmla="*/ 41308 h 59317"/>
                <a:gd name="connsiteX2" fmla="*/ 0 w 65717"/>
                <a:gd name="connsiteY2" fmla="*/ 2522 h 59317"/>
                <a:gd name="connsiteX3" fmla="*/ 43421 w 65717"/>
                <a:gd name="connsiteY3" fmla="*/ 2043 h 59317"/>
                <a:gd name="connsiteX4" fmla="*/ 63613 w 65717"/>
                <a:gd name="connsiteY4" fmla="*/ 54361 h 593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717" h="59317">
                  <a:moveTo>
                    <a:pt x="63613" y="54361"/>
                  </a:moveTo>
                  <a:cubicBezTo>
                    <a:pt x="41450" y="58624"/>
                    <a:pt x="17848" y="67521"/>
                    <a:pt x="4209" y="41308"/>
                  </a:cubicBezTo>
                  <a:cubicBezTo>
                    <a:pt x="-1385" y="30546"/>
                    <a:pt x="1172" y="15575"/>
                    <a:pt x="0" y="2522"/>
                  </a:cubicBezTo>
                  <a:cubicBezTo>
                    <a:pt x="14598" y="2043"/>
                    <a:pt x="30741" y="-2592"/>
                    <a:pt x="43421" y="2043"/>
                  </a:cubicBezTo>
                  <a:cubicBezTo>
                    <a:pt x="66171" y="10407"/>
                    <a:pt x="68462" y="31186"/>
                    <a:pt x="63613" y="543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4" name="任意多边形: 形状 393"/>
            <p:cNvSpPr/>
            <p:nvPr/>
          </p:nvSpPr>
          <p:spPr>
            <a:xfrm>
              <a:off x="11100660" y="5747214"/>
              <a:ext cx="82313" cy="87055"/>
            </a:xfrm>
            <a:custGeom>
              <a:gdLst>
                <a:gd name="connsiteX0" fmla="*/ 0 w 82313"/>
                <a:gd name="connsiteY0" fmla="*/ 0 h 87055"/>
                <a:gd name="connsiteX1" fmla="*/ 82314 w 82313"/>
                <a:gd name="connsiteY1" fmla="*/ 87055 h 87055"/>
                <a:gd name="connsiteX2" fmla="*/ 0 w 82313"/>
                <a:gd name="connsiteY2" fmla="*/ 0 h 87055"/>
              </a:gdLst>
              <a:cxnLst>
                <a:cxn ang="0">
                  <a:pos x="connsiteX0" y="connsiteY0"/>
                </a:cxn>
                <a:cxn ang="0">
                  <a:pos x="connsiteX1" y="connsiteY1"/>
                </a:cxn>
                <a:cxn ang="0">
                  <a:pos x="connsiteX2" y="connsiteY2"/>
                </a:cxn>
              </a:cxnLst>
              <a:rect l="l" t="t" r="r" b="b"/>
              <a:pathLst>
                <a:path w="82313" h="87055">
                  <a:moveTo>
                    <a:pt x="0" y="0"/>
                  </a:moveTo>
                  <a:cubicBezTo>
                    <a:pt x="49335" y="11401"/>
                    <a:pt x="62974" y="51146"/>
                    <a:pt x="82314" y="87055"/>
                  </a:cubicBezTo>
                  <a:cubicBezTo>
                    <a:pt x="40545" y="87215"/>
                    <a:pt x="53" y="4587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5" name="任意多边形: 形状 394"/>
            <p:cNvSpPr/>
            <p:nvPr/>
          </p:nvSpPr>
          <p:spPr>
            <a:xfrm>
              <a:off x="7233718" y="6046740"/>
              <a:ext cx="73509" cy="59316"/>
            </a:xfrm>
            <a:custGeom>
              <a:gdLst>
                <a:gd name="connsiteX0" fmla="*/ 10442 w 73509"/>
                <a:gd name="connsiteY0" fmla="*/ 0 h 59316"/>
                <a:gd name="connsiteX1" fmla="*/ 70220 w 73509"/>
                <a:gd name="connsiteY1" fmla="*/ 20832 h 59316"/>
                <a:gd name="connsiteX2" fmla="*/ 70646 w 73509"/>
                <a:gd name="connsiteY2" fmla="*/ 51040 h 59316"/>
                <a:gd name="connsiteX3" fmla="*/ 26266 w 73509"/>
                <a:gd name="connsiteY3" fmla="*/ 56634 h 59316"/>
                <a:gd name="connsiteX4" fmla="*/ 0 w 73509"/>
                <a:gd name="connsiteY4" fmla="*/ 12680 h 59316"/>
                <a:gd name="connsiteX5" fmla="*/ 10442 w 73509"/>
                <a:gd name="connsiteY5" fmla="*/ 0 h 593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9" h="59316">
                  <a:moveTo>
                    <a:pt x="10442" y="0"/>
                  </a:moveTo>
                  <a:cubicBezTo>
                    <a:pt x="30581" y="6500"/>
                    <a:pt x="51679" y="11242"/>
                    <a:pt x="70220" y="20832"/>
                  </a:cubicBezTo>
                  <a:cubicBezTo>
                    <a:pt x="74802" y="23176"/>
                    <a:pt x="74269" y="49601"/>
                    <a:pt x="70646" y="51040"/>
                  </a:cubicBezTo>
                  <a:cubicBezTo>
                    <a:pt x="56741" y="56581"/>
                    <a:pt x="36176" y="63081"/>
                    <a:pt x="26266" y="56634"/>
                  </a:cubicBezTo>
                  <a:cubicBezTo>
                    <a:pt x="13426" y="48270"/>
                    <a:pt x="8365" y="27917"/>
                    <a:pt x="0" y="12680"/>
                  </a:cubicBezTo>
                  <a:cubicBezTo>
                    <a:pt x="3516" y="8471"/>
                    <a:pt x="6979" y="4262"/>
                    <a:pt x="1044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6" name="任意多边形: 形状 395"/>
            <p:cNvSpPr/>
            <p:nvPr/>
          </p:nvSpPr>
          <p:spPr>
            <a:xfrm>
              <a:off x="7182215" y="5876298"/>
              <a:ext cx="68391" cy="64206"/>
            </a:xfrm>
            <a:custGeom>
              <a:gdLst>
                <a:gd name="connsiteX0" fmla="*/ 46228 w 68391"/>
                <a:gd name="connsiteY0" fmla="*/ 64207 h 64206"/>
                <a:gd name="connsiteX1" fmla="*/ 89 w 68391"/>
                <a:gd name="connsiteY1" fmla="*/ 24355 h 64206"/>
                <a:gd name="connsiteX2" fmla="*/ 31363 w 68391"/>
                <a:gd name="connsiteY2" fmla="*/ 114 h 64206"/>
                <a:gd name="connsiteX3" fmla="*/ 68391 w 68391"/>
                <a:gd name="connsiteY3" fmla="*/ 37248 h 64206"/>
                <a:gd name="connsiteX4" fmla="*/ 46228 w 68391"/>
                <a:gd name="connsiteY4" fmla="*/ 64207 h 642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391" h="64206">
                  <a:moveTo>
                    <a:pt x="46228" y="64207"/>
                  </a:moveTo>
                  <a:cubicBezTo>
                    <a:pt x="14847" y="60264"/>
                    <a:pt x="1634" y="49875"/>
                    <a:pt x="89" y="24355"/>
                  </a:cubicBezTo>
                  <a:cubicBezTo>
                    <a:pt x="-1349" y="-152"/>
                    <a:pt x="14847" y="1180"/>
                    <a:pt x="31363" y="114"/>
                  </a:cubicBezTo>
                  <a:cubicBezTo>
                    <a:pt x="58428" y="-1591"/>
                    <a:pt x="68231" y="16044"/>
                    <a:pt x="68391" y="37248"/>
                  </a:cubicBezTo>
                  <a:cubicBezTo>
                    <a:pt x="68444" y="46146"/>
                    <a:pt x="54059" y="55203"/>
                    <a:pt x="46228" y="64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7" name="任意多边形: 形状 396"/>
            <p:cNvSpPr/>
            <p:nvPr/>
          </p:nvSpPr>
          <p:spPr>
            <a:xfrm>
              <a:off x="9797063" y="4585944"/>
              <a:ext cx="70668" cy="66491"/>
            </a:xfrm>
            <a:custGeom>
              <a:gdLst>
                <a:gd name="connsiteX0" fmla="*/ 0 w 70668"/>
                <a:gd name="connsiteY0" fmla="*/ 244 h 66491"/>
                <a:gd name="connsiteX1" fmla="*/ 70327 w 70668"/>
                <a:gd name="connsiteY1" fmla="*/ 64976 h 66491"/>
                <a:gd name="connsiteX2" fmla="*/ 0 w 70668"/>
                <a:gd name="connsiteY2" fmla="*/ 244 h 66491"/>
              </a:gdLst>
              <a:cxnLst>
                <a:cxn ang="0">
                  <a:pos x="connsiteX0" y="connsiteY0"/>
                </a:cxn>
                <a:cxn ang="0">
                  <a:pos x="connsiteX1" y="connsiteY1"/>
                </a:cxn>
                <a:cxn ang="0">
                  <a:pos x="connsiteX2" y="connsiteY2"/>
                </a:cxn>
              </a:cxnLst>
              <a:rect l="l" t="t" r="r" b="b"/>
              <a:pathLst>
                <a:path w="70668" h="66491">
                  <a:moveTo>
                    <a:pt x="0" y="244"/>
                  </a:moveTo>
                  <a:cubicBezTo>
                    <a:pt x="50188" y="-2580"/>
                    <a:pt x="73843" y="19157"/>
                    <a:pt x="70327" y="64976"/>
                  </a:cubicBezTo>
                  <a:cubicBezTo>
                    <a:pt x="28557" y="71263"/>
                    <a:pt x="15824" y="59542"/>
                    <a:pt x="0" y="2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8" name="任意多边形: 形状 397"/>
            <p:cNvSpPr/>
            <p:nvPr/>
          </p:nvSpPr>
          <p:spPr>
            <a:xfrm>
              <a:off x="8421141" y="4339086"/>
              <a:ext cx="68596" cy="63338"/>
            </a:xfrm>
            <a:custGeom>
              <a:gdLst>
                <a:gd name="connsiteX0" fmla="*/ 68596 w 68596"/>
                <a:gd name="connsiteY0" fmla="*/ 49974 h 63338"/>
                <a:gd name="connsiteX1" fmla="*/ 46006 w 68596"/>
                <a:gd name="connsiteY1" fmla="*/ 63187 h 63338"/>
                <a:gd name="connsiteX2" fmla="*/ 134 w 68596"/>
                <a:gd name="connsiteY2" fmla="*/ 15930 h 63338"/>
                <a:gd name="connsiteX3" fmla="*/ 20540 w 68596"/>
                <a:gd name="connsiteY3" fmla="*/ 160 h 63338"/>
                <a:gd name="connsiteX4" fmla="*/ 68596 w 68596"/>
                <a:gd name="connsiteY4" fmla="*/ 49974 h 633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96" h="63338">
                  <a:moveTo>
                    <a:pt x="68596" y="49974"/>
                  </a:moveTo>
                  <a:cubicBezTo>
                    <a:pt x="63641" y="53065"/>
                    <a:pt x="55223" y="62281"/>
                    <a:pt x="46006" y="63187"/>
                  </a:cubicBezTo>
                  <a:cubicBezTo>
                    <a:pt x="22777" y="65531"/>
                    <a:pt x="-2050" y="40118"/>
                    <a:pt x="134" y="15930"/>
                  </a:cubicBezTo>
                  <a:cubicBezTo>
                    <a:pt x="667" y="9856"/>
                    <a:pt x="13028" y="746"/>
                    <a:pt x="20540" y="160"/>
                  </a:cubicBezTo>
                  <a:cubicBezTo>
                    <a:pt x="47498" y="-1918"/>
                    <a:pt x="67371" y="16356"/>
                    <a:pt x="68596" y="499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9" name="任意多边形: 形状 398"/>
            <p:cNvSpPr/>
            <p:nvPr/>
          </p:nvSpPr>
          <p:spPr>
            <a:xfrm>
              <a:off x="10742102" y="5390733"/>
              <a:ext cx="74695" cy="77945"/>
            </a:xfrm>
            <a:custGeom>
              <a:gdLst>
                <a:gd name="connsiteX0" fmla="*/ 74695 w 74695"/>
                <a:gd name="connsiteY0" fmla="*/ 77945 h 77945"/>
                <a:gd name="connsiteX1" fmla="*/ 0 w 74695"/>
                <a:gd name="connsiteY1" fmla="*/ 0 h 77945"/>
                <a:gd name="connsiteX2" fmla="*/ 74695 w 74695"/>
                <a:gd name="connsiteY2" fmla="*/ 77945 h 77945"/>
              </a:gdLst>
              <a:cxnLst>
                <a:cxn ang="0">
                  <a:pos x="connsiteX0" y="connsiteY0"/>
                </a:cxn>
                <a:cxn ang="0">
                  <a:pos x="connsiteX1" y="connsiteY1"/>
                </a:cxn>
                <a:cxn ang="0">
                  <a:pos x="connsiteX2" y="connsiteY2"/>
                </a:cxn>
              </a:cxnLst>
              <a:rect l="l" t="t" r="r" b="b"/>
              <a:pathLst>
                <a:path w="74695" h="77945">
                  <a:moveTo>
                    <a:pt x="74695" y="77945"/>
                  </a:moveTo>
                  <a:cubicBezTo>
                    <a:pt x="27172" y="74748"/>
                    <a:pt x="12041" y="58392"/>
                    <a:pt x="0" y="0"/>
                  </a:cubicBezTo>
                  <a:cubicBezTo>
                    <a:pt x="43155" y="5488"/>
                    <a:pt x="65478" y="28131"/>
                    <a:pt x="74695" y="779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0" name="任意多边形: 形状 399"/>
            <p:cNvSpPr/>
            <p:nvPr/>
          </p:nvSpPr>
          <p:spPr>
            <a:xfrm>
              <a:off x="9087832" y="4283794"/>
              <a:ext cx="76603" cy="64504"/>
            </a:xfrm>
            <a:custGeom>
              <a:gdLst>
                <a:gd name="connsiteX0" fmla="*/ 0 w 76603"/>
                <a:gd name="connsiteY0" fmla="*/ 4572 h 64504"/>
                <a:gd name="connsiteX1" fmla="*/ 76454 w 76603"/>
                <a:gd name="connsiteY1" fmla="*/ 37072 h 64504"/>
                <a:gd name="connsiteX2" fmla="*/ 68941 w 76603"/>
                <a:gd name="connsiteY2" fmla="*/ 62379 h 64504"/>
                <a:gd name="connsiteX3" fmla="*/ 46245 w 76603"/>
                <a:gd name="connsiteY3" fmla="*/ 60354 h 64504"/>
                <a:gd name="connsiteX4" fmla="*/ 0 w 76603"/>
                <a:gd name="connsiteY4" fmla="*/ 4572 h 64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03" h="64504">
                  <a:moveTo>
                    <a:pt x="0" y="4572"/>
                  </a:moveTo>
                  <a:cubicBezTo>
                    <a:pt x="47950" y="-7628"/>
                    <a:pt x="73097" y="5052"/>
                    <a:pt x="76454" y="37072"/>
                  </a:cubicBezTo>
                  <a:cubicBezTo>
                    <a:pt x="77306" y="45436"/>
                    <a:pt x="74482" y="56784"/>
                    <a:pt x="68941" y="62379"/>
                  </a:cubicBezTo>
                  <a:cubicBezTo>
                    <a:pt x="65318" y="66001"/>
                    <a:pt x="50507" y="64776"/>
                    <a:pt x="46245" y="60354"/>
                  </a:cubicBezTo>
                  <a:cubicBezTo>
                    <a:pt x="30422" y="43998"/>
                    <a:pt x="16942" y="25457"/>
                    <a:pt x="0" y="45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1" name="任意多边形: 形状 400"/>
            <p:cNvSpPr/>
            <p:nvPr/>
          </p:nvSpPr>
          <p:spPr>
            <a:xfrm>
              <a:off x="10212919" y="4842045"/>
              <a:ext cx="71881" cy="78364"/>
            </a:xfrm>
            <a:custGeom>
              <a:gdLst>
                <a:gd name="connsiteX0" fmla="*/ 64388 w 71881"/>
                <a:gd name="connsiteY0" fmla="*/ 78354 h 78364"/>
                <a:gd name="connsiteX1" fmla="*/ 455 w 71881"/>
                <a:gd name="connsiteY1" fmla="*/ 10638 h 78364"/>
                <a:gd name="connsiteX2" fmla="*/ 20328 w 71881"/>
                <a:gd name="connsiteY2" fmla="*/ 249 h 78364"/>
                <a:gd name="connsiteX3" fmla="*/ 71528 w 71881"/>
                <a:gd name="connsiteY3" fmla="*/ 61944 h 78364"/>
                <a:gd name="connsiteX4" fmla="*/ 64388 w 71881"/>
                <a:gd name="connsiteY4" fmla="*/ 78354 h 783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881" h="78364">
                  <a:moveTo>
                    <a:pt x="64388" y="78354"/>
                  </a:moveTo>
                  <a:cubicBezTo>
                    <a:pt x="37803" y="79206"/>
                    <a:pt x="-4873" y="31203"/>
                    <a:pt x="455" y="10638"/>
                  </a:cubicBezTo>
                  <a:cubicBezTo>
                    <a:pt x="1787" y="5523"/>
                    <a:pt x="18836" y="-1403"/>
                    <a:pt x="20328" y="249"/>
                  </a:cubicBezTo>
                  <a:cubicBezTo>
                    <a:pt x="38549" y="19801"/>
                    <a:pt x="55704" y="40420"/>
                    <a:pt x="71528" y="61944"/>
                  </a:cubicBezTo>
                  <a:cubicBezTo>
                    <a:pt x="73552" y="64715"/>
                    <a:pt x="66306" y="74251"/>
                    <a:pt x="64388" y="783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2" name="任意多边形: 形状 401"/>
            <p:cNvSpPr/>
            <p:nvPr/>
          </p:nvSpPr>
          <p:spPr>
            <a:xfrm>
              <a:off x="7371012" y="5854979"/>
              <a:ext cx="70085" cy="71833"/>
            </a:xfrm>
            <a:custGeom>
              <a:gdLst>
                <a:gd name="connsiteX0" fmla="*/ 30584 w 70085"/>
                <a:gd name="connsiteY0" fmla="*/ 71833 h 71833"/>
                <a:gd name="connsiteX1" fmla="*/ 429 w 70085"/>
                <a:gd name="connsiteY1" fmla="*/ 23138 h 71833"/>
                <a:gd name="connsiteX2" fmla="*/ 36498 w 70085"/>
                <a:gd name="connsiteY2" fmla="*/ 68 h 71833"/>
                <a:gd name="connsiteX3" fmla="*/ 69210 w 70085"/>
                <a:gd name="connsiteY3" fmla="*/ 36723 h 71833"/>
                <a:gd name="connsiteX4" fmla="*/ 30584 w 70085"/>
                <a:gd name="connsiteY4" fmla="*/ 71833 h 718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085" h="71833">
                  <a:moveTo>
                    <a:pt x="30584" y="71833"/>
                  </a:moveTo>
                  <a:cubicBezTo>
                    <a:pt x="16732" y="50362"/>
                    <a:pt x="2613" y="37629"/>
                    <a:pt x="429" y="23138"/>
                  </a:cubicBezTo>
                  <a:cubicBezTo>
                    <a:pt x="-3514" y="-3448"/>
                    <a:pt x="20621" y="868"/>
                    <a:pt x="36498" y="68"/>
                  </a:cubicBezTo>
                  <a:cubicBezTo>
                    <a:pt x="61432" y="-1210"/>
                    <a:pt x="73579" y="15625"/>
                    <a:pt x="69210" y="36723"/>
                  </a:cubicBezTo>
                  <a:cubicBezTo>
                    <a:pt x="66972" y="47858"/>
                    <a:pt x="49178" y="55743"/>
                    <a:pt x="30584" y="718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3" name="任意多边形: 形状 402"/>
            <p:cNvSpPr/>
            <p:nvPr/>
          </p:nvSpPr>
          <p:spPr>
            <a:xfrm>
              <a:off x="7999228" y="4474268"/>
              <a:ext cx="64687" cy="61292"/>
            </a:xfrm>
            <a:custGeom>
              <a:gdLst>
                <a:gd name="connsiteX0" fmla="*/ 64555 w 64687"/>
                <a:gd name="connsiteY0" fmla="*/ 58003 h 61292"/>
                <a:gd name="connsiteX1" fmla="*/ 675 w 64687"/>
                <a:gd name="connsiteY1" fmla="*/ 29712 h 61292"/>
                <a:gd name="connsiteX2" fmla="*/ 23212 w 64687"/>
                <a:gd name="connsiteY2" fmla="*/ 37 h 61292"/>
                <a:gd name="connsiteX3" fmla="*/ 64555 w 64687"/>
                <a:gd name="connsiteY3" fmla="*/ 58003 h 61292"/>
              </a:gdLst>
              <a:cxnLst>
                <a:cxn ang="0">
                  <a:pos x="connsiteX0" y="connsiteY0"/>
                </a:cxn>
                <a:cxn ang="0">
                  <a:pos x="connsiteX1" y="connsiteY1"/>
                </a:cxn>
                <a:cxn ang="0">
                  <a:pos x="connsiteX2" y="connsiteY2"/>
                </a:cxn>
                <a:cxn ang="0">
                  <a:pos x="connsiteX3" y="connsiteY3"/>
                </a:cxn>
              </a:cxnLst>
              <a:rect l="l" t="t" r="r" b="b"/>
              <a:pathLst>
                <a:path w="64687" h="61292">
                  <a:moveTo>
                    <a:pt x="64555" y="58003"/>
                  </a:moveTo>
                  <a:cubicBezTo>
                    <a:pt x="22146" y="66580"/>
                    <a:pt x="5204" y="58802"/>
                    <a:pt x="675" y="29712"/>
                  </a:cubicBezTo>
                  <a:cubicBezTo>
                    <a:pt x="-2148" y="11385"/>
                    <a:pt x="3605" y="836"/>
                    <a:pt x="23212" y="37"/>
                  </a:cubicBezTo>
                  <a:cubicBezTo>
                    <a:pt x="50437" y="-1029"/>
                    <a:pt x="66313" y="21135"/>
                    <a:pt x="64555" y="58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4" name="任意多边形: 形状 403"/>
            <p:cNvSpPr/>
            <p:nvPr/>
          </p:nvSpPr>
          <p:spPr>
            <a:xfrm>
              <a:off x="7813658" y="4969087"/>
              <a:ext cx="69599" cy="58371"/>
            </a:xfrm>
            <a:custGeom>
              <a:gdLst>
                <a:gd name="connsiteX0" fmla="*/ 69140 w 69599"/>
                <a:gd name="connsiteY0" fmla="*/ 56268 h 58371"/>
                <a:gd name="connsiteX1" fmla="*/ 93 w 69599"/>
                <a:gd name="connsiteY1" fmla="*/ 20839 h 58371"/>
                <a:gd name="connsiteX2" fmla="*/ 27371 w 69599"/>
                <a:gd name="connsiteY2" fmla="*/ 7 h 58371"/>
                <a:gd name="connsiteX3" fmla="*/ 69140 w 69599"/>
                <a:gd name="connsiteY3" fmla="*/ 56268 h 58371"/>
              </a:gdLst>
              <a:cxnLst>
                <a:cxn ang="0">
                  <a:pos x="connsiteX0" y="connsiteY0"/>
                </a:cxn>
                <a:cxn ang="0">
                  <a:pos x="connsiteX1" y="connsiteY1"/>
                </a:cxn>
                <a:cxn ang="0">
                  <a:pos x="connsiteX2" y="connsiteY2"/>
                </a:cxn>
                <a:cxn ang="0">
                  <a:pos x="connsiteX3" y="connsiteY3"/>
                </a:cxn>
              </a:cxnLst>
              <a:rect l="l" t="t" r="r" b="b"/>
              <a:pathLst>
                <a:path w="69599" h="58371">
                  <a:moveTo>
                    <a:pt x="69140" y="56268"/>
                  </a:moveTo>
                  <a:cubicBezTo>
                    <a:pt x="22736" y="63514"/>
                    <a:pt x="2064" y="52113"/>
                    <a:pt x="93" y="20839"/>
                  </a:cubicBezTo>
                  <a:cubicBezTo>
                    <a:pt x="-1293" y="-952"/>
                    <a:pt x="13092" y="167"/>
                    <a:pt x="27371" y="7"/>
                  </a:cubicBezTo>
                  <a:cubicBezTo>
                    <a:pt x="61309" y="-366"/>
                    <a:pt x="72071" y="13540"/>
                    <a:pt x="69140" y="562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5" name="任意多边形: 形状 404"/>
            <p:cNvSpPr/>
            <p:nvPr/>
          </p:nvSpPr>
          <p:spPr>
            <a:xfrm>
              <a:off x="7165066" y="6420044"/>
              <a:ext cx="74032" cy="54912"/>
            </a:xfrm>
            <a:custGeom>
              <a:gdLst>
                <a:gd name="connsiteX0" fmla="*/ 74033 w 74032"/>
                <a:gd name="connsiteY0" fmla="*/ 47962 h 54912"/>
                <a:gd name="connsiteX1" fmla="*/ 3174 w 74032"/>
                <a:gd name="connsiteY1" fmla="*/ 38266 h 54912"/>
                <a:gd name="connsiteX2" fmla="*/ 2268 w 74032"/>
                <a:gd name="connsiteY2" fmla="*/ 6672 h 54912"/>
                <a:gd name="connsiteX3" fmla="*/ 54001 w 74032"/>
                <a:gd name="connsiteY3" fmla="*/ 2730 h 54912"/>
                <a:gd name="connsiteX4" fmla="*/ 74033 w 74032"/>
                <a:gd name="connsiteY4" fmla="*/ 47962 h 549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032" h="54912">
                  <a:moveTo>
                    <a:pt x="74033" y="47962"/>
                  </a:moveTo>
                  <a:cubicBezTo>
                    <a:pt x="43558" y="50733"/>
                    <a:pt x="19050" y="66663"/>
                    <a:pt x="3174" y="38266"/>
                  </a:cubicBezTo>
                  <a:cubicBezTo>
                    <a:pt x="-1621" y="29688"/>
                    <a:pt x="-183" y="7312"/>
                    <a:pt x="2268" y="6672"/>
                  </a:cubicBezTo>
                  <a:cubicBezTo>
                    <a:pt x="19210" y="2410"/>
                    <a:pt x="39775" y="-3557"/>
                    <a:pt x="54001" y="2730"/>
                  </a:cubicBezTo>
                  <a:cubicBezTo>
                    <a:pt x="64283" y="7258"/>
                    <a:pt x="66681" y="29795"/>
                    <a:pt x="74033" y="479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6" name="任意多边形: 形状 405"/>
            <p:cNvSpPr/>
            <p:nvPr/>
          </p:nvSpPr>
          <p:spPr>
            <a:xfrm>
              <a:off x="9486668" y="4367373"/>
              <a:ext cx="72533" cy="67506"/>
            </a:xfrm>
            <a:custGeom>
              <a:gdLst>
                <a:gd name="connsiteX0" fmla="*/ 0 w 72533"/>
                <a:gd name="connsiteY0" fmla="*/ 2774 h 67506"/>
                <a:gd name="connsiteX1" fmla="*/ 71445 w 72533"/>
                <a:gd name="connsiteY1" fmla="*/ 34954 h 67506"/>
                <a:gd name="connsiteX2" fmla="*/ 69794 w 72533"/>
                <a:gd name="connsiteY2" fmla="*/ 67507 h 67506"/>
                <a:gd name="connsiteX3" fmla="*/ 37561 w 72533"/>
                <a:gd name="connsiteY3" fmla="*/ 60581 h 67506"/>
                <a:gd name="connsiteX4" fmla="*/ 0 w 72533"/>
                <a:gd name="connsiteY4" fmla="*/ 2774 h 675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533" h="67506">
                  <a:moveTo>
                    <a:pt x="0" y="2774"/>
                  </a:moveTo>
                  <a:cubicBezTo>
                    <a:pt x="37401" y="-6016"/>
                    <a:pt x="62921" y="6451"/>
                    <a:pt x="71445" y="34954"/>
                  </a:cubicBezTo>
                  <a:cubicBezTo>
                    <a:pt x="74376" y="44757"/>
                    <a:pt x="70540" y="56585"/>
                    <a:pt x="69794" y="67507"/>
                  </a:cubicBezTo>
                  <a:cubicBezTo>
                    <a:pt x="58765" y="65429"/>
                    <a:pt x="43368" y="67240"/>
                    <a:pt x="37561" y="60581"/>
                  </a:cubicBezTo>
                  <a:cubicBezTo>
                    <a:pt x="23123" y="44011"/>
                    <a:pt x="13053" y="23553"/>
                    <a:pt x="0" y="27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7" name="任意多边形: 形状 406"/>
            <p:cNvSpPr/>
            <p:nvPr/>
          </p:nvSpPr>
          <p:spPr>
            <a:xfrm>
              <a:off x="7104165" y="6244839"/>
              <a:ext cx="66633" cy="60112"/>
            </a:xfrm>
            <a:custGeom>
              <a:gdLst>
                <a:gd name="connsiteX0" fmla="*/ 43989 w 66633"/>
                <a:gd name="connsiteY0" fmla="*/ 60085 h 60112"/>
                <a:gd name="connsiteX1" fmla="*/ 35 w 66633"/>
                <a:gd name="connsiteY1" fmla="*/ 21831 h 60112"/>
                <a:gd name="connsiteX2" fmla="*/ 34559 w 66633"/>
                <a:gd name="connsiteY2" fmla="*/ 201 h 60112"/>
                <a:gd name="connsiteX3" fmla="*/ 66152 w 66633"/>
                <a:gd name="connsiteY3" fmla="*/ 34352 h 60112"/>
                <a:gd name="connsiteX4" fmla="*/ 43989 w 66633"/>
                <a:gd name="connsiteY4" fmla="*/ 60085 h 601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633" h="60112">
                  <a:moveTo>
                    <a:pt x="43989" y="60085"/>
                  </a:moveTo>
                  <a:cubicBezTo>
                    <a:pt x="5203" y="60937"/>
                    <a:pt x="834" y="42130"/>
                    <a:pt x="35" y="21831"/>
                  </a:cubicBezTo>
                  <a:cubicBezTo>
                    <a:pt x="-977" y="-4008"/>
                    <a:pt x="20280" y="1533"/>
                    <a:pt x="34559" y="201"/>
                  </a:cubicBezTo>
                  <a:cubicBezTo>
                    <a:pt x="58640" y="-2090"/>
                    <a:pt x="69083" y="15598"/>
                    <a:pt x="66152" y="34352"/>
                  </a:cubicBezTo>
                  <a:cubicBezTo>
                    <a:pt x="64341" y="46126"/>
                    <a:pt x="48091" y="55609"/>
                    <a:pt x="43989" y="6008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8" name="任意多边形: 形状 407"/>
            <p:cNvSpPr/>
            <p:nvPr/>
          </p:nvSpPr>
          <p:spPr>
            <a:xfrm>
              <a:off x="7643043" y="4977273"/>
              <a:ext cx="67762" cy="57555"/>
            </a:xfrm>
            <a:custGeom>
              <a:gdLst>
                <a:gd name="connsiteX0" fmla="*/ 17641 w 67762"/>
                <a:gd name="connsiteY0" fmla="*/ 186 h 57555"/>
                <a:gd name="connsiteX1" fmla="*/ 67456 w 67762"/>
                <a:gd name="connsiteY1" fmla="*/ 35775 h 57555"/>
                <a:gd name="connsiteX2" fmla="*/ 37887 w 67762"/>
                <a:gd name="connsiteY2" fmla="*/ 57406 h 57555"/>
                <a:gd name="connsiteX3" fmla="*/ 6 w 67762"/>
                <a:gd name="connsiteY3" fmla="*/ 16968 h 57555"/>
                <a:gd name="connsiteX4" fmla="*/ 17641 w 67762"/>
                <a:gd name="connsiteY4" fmla="*/ 186 h 575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762" h="57554">
                  <a:moveTo>
                    <a:pt x="17641" y="186"/>
                  </a:moveTo>
                  <a:cubicBezTo>
                    <a:pt x="54083" y="-1839"/>
                    <a:pt x="64739" y="12866"/>
                    <a:pt x="67456" y="35775"/>
                  </a:cubicBezTo>
                  <a:cubicBezTo>
                    <a:pt x="70386" y="60070"/>
                    <a:pt x="51686" y="56394"/>
                    <a:pt x="37887" y="57406"/>
                  </a:cubicBezTo>
                  <a:cubicBezTo>
                    <a:pt x="9277" y="59537"/>
                    <a:pt x="1125" y="38599"/>
                    <a:pt x="6" y="16968"/>
                  </a:cubicBezTo>
                  <a:cubicBezTo>
                    <a:pt x="-367" y="9882"/>
                    <a:pt x="15564" y="2050"/>
                    <a:pt x="17641" y="1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9" name="任意多边形: 形状 408"/>
            <p:cNvSpPr/>
            <p:nvPr/>
          </p:nvSpPr>
          <p:spPr>
            <a:xfrm>
              <a:off x="9921015" y="4618682"/>
              <a:ext cx="66383" cy="78003"/>
            </a:xfrm>
            <a:custGeom>
              <a:gdLst>
                <a:gd name="connsiteX0" fmla="*/ 63905 w 66383"/>
                <a:gd name="connsiteY0" fmla="*/ 78003 h 78003"/>
                <a:gd name="connsiteX1" fmla="*/ 1677 w 66383"/>
                <a:gd name="connsiteY1" fmla="*/ 25525 h 78003"/>
                <a:gd name="connsiteX2" fmla="*/ 4021 w 66383"/>
                <a:gd name="connsiteY2" fmla="*/ 2349 h 78003"/>
                <a:gd name="connsiteX3" fmla="*/ 26877 w 66383"/>
                <a:gd name="connsiteY3" fmla="*/ 2775 h 78003"/>
                <a:gd name="connsiteX4" fmla="*/ 63905 w 66383"/>
                <a:gd name="connsiteY4" fmla="*/ 78003 h 780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383" h="78003">
                  <a:moveTo>
                    <a:pt x="63905" y="78003"/>
                  </a:moveTo>
                  <a:cubicBezTo>
                    <a:pt x="31672" y="74007"/>
                    <a:pt x="13771" y="52590"/>
                    <a:pt x="1677" y="25525"/>
                  </a:cubicBezTo>
                  <a:cubicBezTo>
                    <a:pt x="-1200" y="19025"/>
                    <a:pt x="-348" y="6718"/>
                    <a:pt x="4021" y="2349"/>
                  </a:cubicBezTo>
                  <a:cubicBezTo>
                    <a:pt x="7857" y="-1487"/>
                    <a:pt x="20004" y="-102"/>
                    <a:pt x="26877" y="2775"/>
                  </a:cubicBezTo>
                  <a:cubicBezTo>
                    <a:pt x="56659" y="15295"/>
                    <a:pt x="72909" y="48434"/>
                    <a:pt x="63905" y="78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0" name="任意多边形: 形状 409"/>
            <p:cNvSpPr/>
            <p:nvPr/>
          </p:nvSpPr>
          <p:spPr>
            <a:xfrm>
              <a:off x="7765669" y="4802954"/>
              <a:ext cx="66303" cy="57480"/>
            </a:xfrm>
            <a:custGeom>
              <a:gdLst>
                <a:gd name="connsiteX0" fmla="*/ 66303 w 66303"/>
                <a:gd name="connsiteY0" fmla="*/ 56334 h 57480"/>
                <a:gd name="connsiteX1" fmla="*/ 186 w 66303"/>
                <a:gd name="connsiteY1" fmla="*/ 24688 h 57480"/>
                <a:gd name="connsiteX2" fmla="*/ 24747 w 66303"/>
                <a:gd name="connsiteY2" fmla="*/ 659 h 57480"/>
                <a:gd name="connsiteX3" fmla="*/ 66303 w 66303"/>
                <a:gd name="connsiteY3" fmla="*/ 56334 h 57480"/>
              </a:gdLst>
              <a:cxnLst>
                <a:cxn ang="0">
                  <a:pos x="connsiteX0" y="connsiteY0"/>
                </a:cxn>
                <a:cxn ang="0">
                  <a:pos x="connsiteX1" y="connsiteY1"/>
                </a:cxn>
                <a:cxn ang="0">
                  <a:pos x="connsiteX2" y="connsiteY2"/>
                </a:cxn>
                <a:cxn ang="0">
                  <a:pos x="connsiteX3" y="connsiteY3"/>
                </a:cxn>
              </a:cxnLst>
              <a:rect l="l" t="t" r="r" b="b"/>
              <a:pathLst>
                <a:path w="66303" h="57480">
                  <a:moveTo>
                    <a:pt x="66303" y="56334"/>
                  </a:moveTo>
                  <a:cubicBezTo>
                    <a:pt x="13026" y="60490"/>
                    <a:pt x="-1892" y="54097"/>
                    <a:pt x="186" y="24688"/>
                  </a:cubicBezTo>
                  <a:cubicBezTo>
                    <a:pt x="825" y="15790"/>
                    <a:pt x="15157" y="2098"/>
                    <a:pt x="24747" y="659"/>
                  </a:cubicBezTo>
                  <a:cubicBezTo>
                    <a:pt x="53464" y="-3763"/>
                    <a:pt x="65930" y="13979"/>
                    <a:pt x="66303" y="563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1" name="任意多边形: 形状 410"/>
            <p:cNvSpPr/>
            <p:nvPr/>
          </p:nvSpPr>
          <p:spPr>
            <a:xfrm>
              <a:off x="9233809" y="4305407"/>
              <a:ext cx="69405" cy="67990"/>
            </a:xfrm>
            <a:custGeom>
              <a:gdLst>
                <a:gd name="connsiteX0" fmla="*/ 51842 w 69405"/>
                <a:gd name="connsiteY0" fmla="*/ 67990 h 67990"/>
                <a:gd name="connsiteX1" fmla="*/ 483 w 69405"/>
                <a:gd name="connsiteY1" fmla="*/ 16098 h 67990"/>
                <a:gd name="connsiteX2" fmla="*/ 23978 w 69405"/>
                <a:gd name="connsiteY2" fmla="*/ 8 h 67990"/>
                <a:gd name="connsiteX3" fmla="*/ 68571 w 69405"/>
                <a:gd name="connsiteY3" fmla="*/ 53925 h 67990"/>
                <a:gd name="connsiteX4" fmla="*/ 51842 w 69405"/>
                <a:gd name="connsiteY4" fmla="*/ 67990 h 67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405" h="67990">
                  <a:moveTo>
                    <a:pt x="51842" y="67990"/>
                  </a:moveTo>
                  <a:cubicBezTo>
                    <a:pt x="22060" y="64261"/>
                    <a:pt x="-3886" y="36663"/>
                    <a:pt x="483" y="16098"/>
                  </a:cubicBezTo>
                  <a:cubicBezTo>
                    <a:pt x="1974" y="9065"/>
                    <a:pt x="16040" y="-312"/>
                    <a:pt x="23978" y="8"/>
                  </a:cubicBezTo>
                  <a:cubicBezTo>
                    <a:pt x="46834" y="1073"/>
                    <a:pt x="74592" y="35224"/>
                    <a:pt x="68571" y="53925"/>
                  </a:cubicBezTo>
                  <a:cubicBezTo>
                    <a:pt x="66174" y="61171"/>
                    <a:pt x="54932" y="65539"/>
                    <a:pt x="51842" y="67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2" name="任意多边形: 形状 411"/>
            <p:cNvSpPr/>
            <p:nvPr/>
          </p:nvSpPr>
          <p:spPr>
            <a:xfrm>
              <a:off x="8675140" y="4210769"/>
              <a:ext cx="67554" cy="69232"/>
            </a:xfrm>
            <a:custGeom>
              <a:gdLst>
                <a:gd name="connsiteX0" fmla="*/ 50937 w 67554"/>
                <a:gd name="connsiteY0" fmla="*/ 69232 h 69232"/>
                <a:gd name="connsiteX1" fmla="*/ 589 w 67554"/>
                <a:gd name="connsiteY1" fmla="*/ 17340 h 69232"/>
                <a:gd name="connsiteX2" fmla="*/ 20249 w 67554"/>
                <a:gd name="connsiteY2" fmla="*/ 25 h 69232"/>
                <a:gd name="connsiteX3" fmla="*/ 67080 w 67554"/>
                <a:gd name="connsiteY3" fmla="*/ 52077 h 69232"/>
                <a:gd name="connsiteX4" fmla="*/ 50937 w 67554"/>
                <a:gd name="connsiteY4" fmla="*/ 69232 h 692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554" h="69232">
                  <a:moveTo>
                    <a:pt x="50937" y="69232"/>
                  </a:moveTo>
                  <a:cubicBezTo>
                    <a:pt x="17532" y="65769"/>
                    <a:pt x="-3886" y="41421"/>
                    <a:pt x="589" y="17340"/>
                  </a:cubicBezTo>
                  <a:cubicBezTo>
                    <a:pt x="1921" y="10307"/>
                    <a:pt x="13163" y="344"/>
                    <a:pt x="20249" y="25"/>
                  </a:cubicBezTo>
                  <a:cubicBezTo>
                    <a:pt x="41400" y="-1041"/>
                    <a:pt x="71715" y="32737"/>
                    <a:pt x="67080" y="52077"/>
                  </a:cubicBezTo>
                  <a:cubicBezTo>
                    <a:pt x="65162" y="60175"/>
                    <a:pt x="54027" y="66142"/>
                    <a:pt x="50937" y="692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3" name="任意多边形: 形状 412"/>
            <p:cNvSpPr/>
            <p:nvPr/>
          </p:nvSpPr>
          <p:spPr>
            <a:xfrm>
              <a:off x="9369031" y="4334076"/>
              <a:ext cx="64638" cy="68361"/>
            </a:xfrm>
            <a:custGeom>
              <a:gdLst>
                <a:gd name="connsiteX0" fmla="*/ 0 w 64638"/>
                <a:gd name="connsiteY0" fmla="*/ 162 h 68361"/>
                <a:gd name="connsiteX1" fmla="*/ 64572 w 64638"/>
                <a:gd name="connsiteY1" fmla="*/ 50936 h 68361"/>
                <a:gd name="connsiteX2" fmla="*/ 40864 w 64638"/>
                <a:gd name="connsiteY2" fmla="*/ 68251 h 68361"/>
                <a:gd name="connsiteX3" fmla="*/ 0 w 64638"/>
                <a:gd name="connsiteY3" fmla="*/ 162 h 68361"/>
              </a:gdLst>
              <a:cxnLst>
                <a:cxn ang="0">
                  <a:pos x="connsiteX0" y="connsiteY0"/>
                </a:cxn>
                <a:cxn ang="0">
                  <a:pos x="connsiteX1" y="connsiteY1"/>
                </a:cxn>
                <a:cxn ang="0">
                  <a:pos x="connsiteX2" y="connsiteY2"/>
                </a:cxn>
                <a:cxn ang="0">
                  <a:pos x="connsiteX3" y="connsiteY3"/>
                </a:cxn>
              </a:cxnLst>
              <a:rect l="l" t="t" r="r" b="b"/>
              <a:pathLst>
                <a:path w="64638" h="68361">
                  <a:moveTo>
                    <a:pt x="0" y="162"/>
                  </a:moveTo>
                  <a:cubicBezTo>
                    <a:pt x="28450" y="-2395"/>
                    <a:pt x="66437" y="25789"/>
                    <a:pt x="64572" y="50936"/>
                  </a:cubicBezTo>
                  <a:cubicBezTo>
                    <a:pt x="64093" y="57649"/>
                    <a:pt x="47684" y="69636"/>
                    <a:pt x="40864" y="68251"/>
                  </a:cubicBezTo>
                  <a:cubicBezTo>
                    <a:pt x="8311" y="61431"/>
                    <a:pt x="693" y="46567"/>
                    <a:pt x="0" y="1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4" name="任意多边形: 形状 413"/>
            <p:cNvSpPr/>
            <p:nvPr/>
          </p:nvSpPr>
          <p:spPr>
            <a:xfrm>
              <a:off x="11626191" y="6358255"/>
              <a:ext cx="98243" cy="92543"/>
            </a:xfrm>
            <a:custGeom>
              <a:gdLst>
                <a:gd name="connsiteX0" fmla="*/ 98244 w 98243"/>
                <a:gd name="connsiteY0" fmla="*/ 92543 h 92543"/>
                <a:gd name="connsiteX1" fmla="*/ 0 w 98243"/>
                <a:gd name="connsiteY1" fmla="*/ 0 h 92543"/>
                <a:gd name="connsiteX2" fmla="*/ 98244 w 98243"/>
                <a:gd name="connsiteY2" fmla="*/ 92543 h 92543"/>
              </a:gdLst>
              <a:cxnLst>
                <a:cxn ang="0">
                  <a:pos x="connsiteX0" y="connsiteY0"/>
                </a:cxn>
                <a:cxn ang="0">
                  <a:pos x="connsiteX1" y="connsiteY1"/>
                </a:cxn>
                <a:cxn ang="0">
                  <a:pos x="connsiteX2" y="connsiteY2"/>
                </a:cxn>
              </a:cxnLst>
              <a:rect l="l" t="t" r="r" b="b"/>
              <a:pathLst>
                <a:path w="98243" h="92543">
                  <a:moveTo>
                    <a:pt x="98244" y="92543"/>
                  </a:moveTo>
                  <a:cubicBezTo>
                    <a:pt x="45659" y="82474"/>
                    <a:pt x="15344" y="54450"/>
                    <a:pt x="0" y="0"/>
                  </a:cubicBezTo>
                  <a:cubicBezTo>
                    <a:pt x="50240" y="15610"/>
                    <a:pt x="74801" y="50028"/>
                    <a:pt x="98244" y="925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5" name="任意多边形: 形状 414"/>
            <p:cNvSpPr/>
            <p:nvPr/>
          </p:nvSpPr>
          <p:spPr>
            <a:xfrm>
              <a:off x="8817283" y="4233484"/>
              <a:ext cx="67453" cy="69586"/>
            </a:xfrm>
            <a:custGeom>
              <a:gdLst>
                <a:gd name="connsiteX0" fmla="*/ 59622 w 67453"/>
                <a:gd name="connsiteY0" fmla="*/ 69587 h 69586"/>
                <a:gd name="connsiteX1" fmla="*/ 17906 w 67453"/>
                <a:gd name="connsiteY1" fmla="*/ 48489 h 69586"/>
                <a:gd name="connsiteX2" fmla="*/ 5 w 67453"/>
                <a:gd name="connsiteY2" fmla="*/ 7252 h 69586"/>
                <a:gd name="connsiteX3" fmla="*/ 14762 w 67453"/>
                <a:gd name="connsiteY3" fmla="*/ 166 h 69586"/>
                <a:gd name="connsiteX4" fmla="*/ 59516 w 67453"/>
                <a:gd name="connsiteY4" fmla="*/ 21797 h 69586"/>
                <a:gd name="connsiteX5" fmla="*/ 67454 w 67453"/>
                <a:gd name="connsiteY5" fmla="*/ 62714 h 69586"/>
                <a:gd name="connsiteX6" fmla="*/ 59622 w 67453"/>
                <a:gd name="connsiteY6" fmla="*/ 69587 h 695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53" h="69586">
                  <a:moveTo>
                    <a:pt x="59622" y="69587"/>
                  </a:moveTo>
                  <a:cubicBezTo>
                    <a:pt x="45450" y="62820"/>
                    <a:pt x="28295" y="59038"/>
                    <a:pt x="17906" y="48489"/>
                  </a:cubicBezTo>
                  <a:cubicBezTo>
                    <a:pt x="7996" y="38472"/>
                    <a:pt x="4959" y="21530"/>
                    <a:pt x="5" y="7252"/>
                  </a:cubicBezTo>
                  <a:cubicBezTo>
                    <a:pt x="-262" y="6506"/>
                    <a:pt x="10980" y="-1219"/>
                    <a:pt x="14762" y="166"/>
                  </a:cubicBezTo>
                  <a:cubicBezTo>
                    <a:pt x="30479" y="5813"/>
                    <a:pt x="48967" y="10395"/>
                    <a:pt x="59516" y="21797"/>
                  </a:cubicBezTo>
                  <a:cubicBezTo>
                    <a:pt x="67561" y="30428"/>
                    <a:pt x="65163" y="48702"/>
                    <a:pt x="67454" y="62714"/>
                  </a:cubicBezTo>
                  <a:cubicBezTo>
                    <a:pt x="64790" y="65005"/>
                    <a:pt x="62180" y="67296"/>
                    <a:pt x="59622" y="695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6" name="任意多边形: 形状 415"/>
            <p:cNvSpPr/>
            <p:nvPr/>
          </p:nvSpPr>
          <p:spPr>
            <a:xfrm>
              <a:off x="8767489" y="4073631"/>
              <a:ext cx="67777" cy="65450"/>
            </a:xfrm>
            <a:custGeom>
              <a:gdLst>
                <a:gd name="connsiteX0" fmla="*/ 53209 w 67777"/>
                <a:gd name="connsiteY0" fmla="*/ 65451 h 65450"/>
                <a:gd name="connsiteX1" fmla="*/ 464 w 67777"/>
                <a:gd name="connsiteY1" fmla="*/ 10415 h 65450"/>
                <a:gd name="connsiteX2" fmla="*/ 1849 w 67777"/>
                <a:gd name="connsiteY2" fmla="*/ 4448 h 65450"/>
                <a:gd name="connsiteX3" fmla="*/ 30033 w 67777"/>
                <a:gd name="connsiteY3" fmla="*/ 1571 h 65450"/>
                <a:gd name="connsiteX4" fmla="*/ 67754 w 67777"/>
                <a:gd name="connsiteY4" fmla="*/ 52984 h 65450"/>
                <a:gd name="connsiteX5" fmla="*/ 53209 w 67777"/>
                <a:gd name="connsiteY5" fmla="*/ 65451 h 65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77" h="65450">
                  <a:moveTo>
                    <a:pt x="53209" y="65451"/>
                  </a:moveTo>
                  <a:cubicBezTo>
                    <a:pt x="22574" y="65291"/>
                    <a:pt x="-3851" y="34017"/>
                    <a:pt x="464" y="10415"/>
                  </a:cubicBezTo>
                  <a:cubicBezTo>
                    <a:pt x="837" y="8337"/>
                    <a:pt x="1103" y="4608"/>
                    <a:pt x="1849" y="4448"/>
                  </a:cubicBezTo>
                  <a:cubicBezTo>
                    <a:pt x="11492" y="2903"/>
                    <a:pt x="25878" y="-2691"/>
                    <a:pt x="30033" y="1571"/>
                  </a:cubicBezTo>
                  <a:cubicBezTo>
                    <a:pt x="44791" y="16702"/>
                    <a:pt x="56405" y="34976"/>
                    <a:pt x="67754" y="52984"/>
                  </a:cubicBezTo>
                  <a:cubicBezTo>
                    <a:pt x="68393" y="53943"/>
                    <a:pt x="55873" y="63160"/>
                    <a:pt x="53209" y="65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7" name="任意多边形: 形状 416"/>
            <p:cNvSpPr/>
            <p:nvPr/>
          </p:nvSpPr>
          <p:spPr>
            <a:xfrm>
              <a:off x="8272951" y="4330242"/>
              <a:ext cx="64146" cy="63506"/>
            </a:xfrm>
            <a:custGeom>
              <a:gdLst>
                <a:gd name="connsiteX0" fmla="*/ 57167 w 64146"/>
                <a:gd name="connsiteY0" fmla="*/ 63507 h 63506"/>
                <a:gd name="connsiteX1" fmla="*/ 7459 w 64146"/>
                <a:gd name="connsiteY1" fmla="*/ 42569 h 63506"/>
                <a:gd name="connsiteX2" fmla="*/ 0 w 64146"/>
                <a:gd name="connsiteY2" fmla="*/ 0 h 63506"/>
                <a:gd name="connsiteX3" fmla="*/ 49921 w 64146"/>
                <a:gd name="connsiteY3" fmla="*/ 13799 h 63506"/>
                <a:gd name="connsiteX4" fmla="*/ 64146 w 64146"/>
                <a:gd name="connsiteY4" fmla="*/ 53491 h 63506"/>
                <a:gd name="connsiteX5" fmla="*/ 57167 w 64146"/>
                <a:gd name="connsiteY5" fmla="*/ 63507 h 63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46" h="63506">
                  <a:moveTo>
                    <a:pt x="57167" y="63507"/>
                  </a:moveTo>
                  <a:cubicBezTo>
                    <a:pt x="40225" y="56954"/>
                    <a:pt x="19713" y="54077"/>
                    <a:pt x="7459" y="42569"/>
                  </a:cubicBezTo>
                  <a:cubicBezTo>
                    <a:pt x="-959" y="34630"/>
                    <a:pt x="2078" y="14598"/>
                    <a:pt x="0" y="0"/>
                  </a:cubicBezTo>
                  <a:cubicBezTo>
                    <a:pt x="16996" y="4156"/>
                    <a:pt x="36815" y="4315"/>
                    <a:pt x="49921" y="13799"/>
                  </a:cubicBezTo>
                  <a:cubicBezTo>
                    <a:pt x="59298" y="20565"/>
                    <a:pt x="59724" y="39798"/>
                    <a:pt x="64146" y="53491"/>
                  </a:cubicBezTo>
                  <a:cubicBezTo>
                    <a:pt x="61802" y="56794"/>
                    <a:pt x="59458" y="60150"/>
                    <a:pt x="57167" y="635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8" name="任意多边形: 形状 417"/>
            <p:cNvSpPr/>
            <p:nvPr/>
          </p:nvSpPr>
          <p:spPr>
            <a:xfrm>
              <a:off x="7256675" y="5516310"/>
              <a:ext cx="66885" cy="57065"/>
            </a:xfrm>
            <a:custGeom>
              <a:gdLst>
                <a:gd name="connsiteX0" fmla="*/ 48754 w 66885"/>
                <a:gd name="connsiteY0" fmla="*/ 57006 h 57065"/>
                <a:gd name="connsiteX1" fmla="*/ 5 w 66885"/>
                <a:gd name="connsiteY1" fmla="*/ 15929 h 57065"/>
                <a:gd name="connsiteX2" fmla="*/ 29308 w 66885"/>
                <a:gd name="connsiteY2" fmla="*/ 798 h 57065"/>
                <a:gd name="connsiteX3" fmla="*/ 66496 w 66885"/>
                <a:gd name="connsiteY3" fmla="*/ 34309 h 57065"/>
                <a:gd name="connsiteX4" fmla="*/ 48754 w 66885"/>
                <a:gd name="connsiteY4" fmla="*/ 57006 h 570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885" h="57065">
                  <a:moveTo>
                    <a:pt x="48754" y="57006"/>
                  </a:moveTo>
                  <a:cubicBezTo>
                    <a:pt x="8850" y="58338"/>
                    <a:pt x="1870" y="37293"/>
                    <a:pt x="5" y="15929"/>
                  </a:cubicBezTo>
                  <a:cubicBezTo>
                    <a:pt x="-368" y="11560"/>
                    <a:pt x="18493" y="2609"/>
                    <a:pt x="29308" y="798"/>
                  </a:cubicBezTo>
                  <a:cubicBezTo>
                    <a:pt x="54029" y="-3411"/>
                    <a:pt x="69586" y="9216"/>
                    <a:pt x="66496" y="34309"/>
                  </a:cubicBezTo>
                  <a:cubicBezTo>
                    <a:pt x="65217" y="44539"/>
                    <a:pt x="51845" y="53330"/>
                    <a:pt x="48754" y="570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9" name="任意多边形: 形状 418"/>
            <p:cNvSpPr/>
            <p:nvPr/>
          </p:nvSpPr>
          <p:spPr>
            <a:xfrm>
              <a:off x="11906004" y="6663391"/>
              <a:ext cx="103198" cy="84866"/>
            </a:xfrm>
            <a:custGeom>
              <a:gdLst>
                <a:gd name="connsiteX0" fmla="*/ 102187 w 103198"/>
                <a:gd name="connsiteY0" fmla="*/ 65143 h 84866"/>
                <a:gd name="connsiteX1" fmla="*/ 75281 w 103198"/>
                <a:gd name="connsiteY1" fmla="*/ 78462 h 84866"/>
                <a:gd name="connsiteX2" fmla="*/ 0 w 103198"/>
                <a:gd name="connsiteY2" fmla="*/ 37 h 84866"/>
                <a:gd name="connsiteX3" fmla="*/ 75015 w 103198"/>
                <a:gd name="connsiteY3" fmla="*/ 42393 h 84866"/>
                <a:gd name="connsiteX4" fmla="*/ 103199 w 103198"/>
                <a:gd name="connsiteY4" fmla="*/ 66208 h 84866"/>
                <a:gd name="connsiteX5" fmla="*/ 102187 w 103198"/>
                <a:gd name="connsiteY5" fmla="*/ 65143 h 848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98" h="84866">
                  <a:moveTo>
                    <a:pt x="102187" y="65143"/>
                  </a:moveTo>
                  <a:cubicBezTo>
                    <a:pt x="100375" y="84110"/>
                    <a:pt x="89986" y="91142"/>
                    <a:pt x="75281" y="78462"/>
                  </a:cubicBezTo>
                  <a:cubicBezTo>
                    <a:pt x="47897" y="54914"/>
                    <a:pt x="22590" y="28967"/>
                    <a:pt x="0" y="37"/>
                  </a:cubicBezTo>
                  <a:cubicBezTo>
                    <a:pt x="35430" y="-1028"/>
                    <a:pt x="54930" y="20869"/>
                    <a:pt x="75015" y="42393"/>
                  </a:cubicBezTo>
                  <a:cubicBezTo>
                    <a:pt x="83326" y="51344"/>
                    <a:pt x="93716" y="58323"/>
                    <a:pt x="103199" y="66208"/>
                  </a:cubicBezTo>
                  <a:lnTo>
                    <a:pt x="102187" y="65143"/>
                  </a:ln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0" name="任意多边形: 形状 419"/>
            <p:cNvSpPr/>
            <p:nvPr/>
          </p:nvSpPr>
          <p:spPr>
            <a:xfrm>
              <a:off x="10327122" y="4884036"/>
              <a:ext cx="76400" cy="68944"/>
            </a:xfrm>
            <a:custGeom>
              <a:gdLst>
                <a:gd name="connsiteX0" fmla="*/ 76401 w 76400"/>
                <a:gd name="connsiteY0" fmla="*/ 67529 h 68944"/>
                <a:gd name="connsiteX1" fmla="*/ 1 w 76400"/>
                <a:gd name="connsiteY1" fmla="*/ 16756 h 68944"/>
                <a:gd name="connsiteX2" fmla="*/ 26746 w 76400"/>
                <a:gd name="connsiteY2" fmla="*/ 5834 h 68944"/>
                <a:gd name="connsiteX3" fmla="*/ 76401 w 76400"/>
                <a:gd name="connsiteY3" fmla="*/ 67529 h 68944"/>
              </a:gdLst>
              <a:cxnLst>
                <a:cxn ang="0">
                  <a:pos x="connsiteX0" y="connsiteY0"/>
                </a:cxn>
                <a:cxn ang="0">
                  <a:pos x="connsiteX1" y="connsiteY1"/>
                </a:cxn>
                <a:cxn ang="0">
                  <a:pos x="connsiteX2" y="connsiteY2"/>
                </a:cxn>
                <a:cxn ang="0">
                  <a:pos x="connsiteX3" y="connsiteY3"/>
                </a:cxn>
              </a:cxnLst>
              <a:rect l="l" t="t" r="r" b="b"/>
              <a:pathLst>
                <a:path w="76400" h="68944">
                  <a:moveTo>
                    <a:pt x="76401" y="67529"/>
                  </a:moveTo>
                  <a:cubicBezTo>
                    <a:pt x="34365" y="75787"/>
                    <a:pt x="-159" y="46485"/>
                    <a:pt x="1" y="16756"/>
                  </a:cubicBezTo>
                  <a:cubicBezTo>
                    <a:pt x="161" y="-4982"/>
                    <a:pt x="18861" y="-1998"/>
                    <a:pt x="26746" y="5834"/>
                  </a:cubicBezTo>
                  <a:cubicBezTo>
                    <a:pt x="45340" y="24321"/>
                    <a:pt x="60098" y="46751"/>
                    <a:pt x="76401" y="67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1" name="任意多边形: 形状 420"/>
            <p:cNvSpPr/>
            <p:nvPr/>
          </p:nvSpPr>
          <p:spPr>
            <a:xfrm flipH="1">
              <a:off x="9864263" y="4470260"/>
              <a:ext cx="69936" cy="74105"/>
            </a:xfrm>
            <a:custGeom>
              <a:gdLst>
                <a:gd name="connsiteX0" fmla="*/ 69937 w 69936"/>
                <a:gd name="connsiteY0" fmla="*/ 74105 h 74105"/>
                <a:gd name="connsiteX1" fmla="*/ 1528 w 69936"/>
                <a:gd name="connsiteY1" fmla="*/ 23438 h 74105"/>
                <a:gd name="connsiteX2" fmla="*/ 2487 w 69936"/>
                <a:gd name="connsiteY2" fmla="*/ 3566 h 74105"/>
                <a:gd name="connsiteX3" fmla="*/ 25397 w 69936"/>
                <a:gd name="connsiteY3" fmla="*/ 1701 h 74105"/>
                <a:gd name="connsiteX4" fmla="*/ 69937 w 69936"/>
                <a:gd name="connsiteY4" fmla="*/ 74105 h 741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936" h="74105">
                  <a:moveTo>
                    <a:pt x="69937" y="74105"/>
                  </a:moveTo>
                  <a:cubicBezTo>
                    <a:pt x="28167" y="74159"/>
                    <a:pt x="11331" y="52634"/>
                    <a:pt x="1528" y="23438"/>
                  </a:cubicBezTo>
                  <a:cubicBezTo>
                    <a:pt x="-550" y="17258"/>
                    <a:pt x="-763" y="5537"/>
                    <a:pt x="2487" y="3566"/>
                  </a:cubicBezTo>
                  <a:cubicBezTo>
                    <a:pt x="8508" y="-57"/>
                    <a:pt x="19163" y="-1336"/>
                    <a:pt x="25397" y="1701"/>
                  </a:cubicBezTo>
                  <a:cubicBezTo>
                    <a:pt x="53900" y="15500"/>
                    <a:pt x="63703" y="41180"/>
                    <a:pt x="69937" y="741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2" name="任意多边形: 形状 421"/>
            <p:cNvSpPr/>
            <p:nvPr/>
          </p:nvSpPr>
          <p:spPr>
            <a:xfrm>
              <a:off x="7125740" y="5702818"/>
              <a:ext cx="64228" cy="58486"/>
            </a:xfrm>
            <a:custGeom>
              <a:gdLst>
                <a:gd name="connsiteX0" fmla="*/ 18951 w 64228"/>
                <a:gd name="connsiteY0" fmla="*/ 175 h 58486"/>
                <a:gd name="connsiteX1" fmla="*/ 64077 w 64228"/>
                <a:gd name="connsiteY1" fmla="*/ 36457 h 58486"/>
                <a:gd name="connsiteX2" fmla="*/ 33868 w 64228"/>
                <a:gd name="connsiteY2" fmla="*/ 58407 h 58486"/>
                <a:gd name="connsiteX3" fmla="*/ 250 w 64228"/>
                <a:gd name="connsiteY3" fmla="*/ 22179 h 58486"/>
                <a:gd name="connsiteX4" fmla="*/ 18951 w 64228"/>
                <a:gd name="connsiteY4" fmla="*/ 175 h 584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228" h="58486">
                  <a:moveTo>
                    <a:pt x="18951" y="175"/>
                  </a:moveTo>
                  <a:cubicBezTo>
                    <a:pt x="56778" y="-1956"/>
                    <a:pt x="62372" y="15679"/>
                    <a:pt x="64077" y="36457"/>
                  </a:cubicBezTo>
                  <a:cubicBezTo>
                    <a:pt x="66048" y="60059"/>
                    <a:pt x="48413" y="57608"/>
                    <a:pt x="33868" y="58407"/>
                  </a:cubicBezTo>
                  <a:cubicBezTo>
                    <a:pt x="8402" y="59793"/>
                    <a:pt x="-1774" y="42903"/>
                    <a:pt x="250" y="22179"/>
                  </a:cubicBezTo>
                  <a:cubicBezTo>
                    <a:pt x="1263" y="12216"/>
                    <a:pt x="15967" y="3478"/>
                    <a:pt x="18951" y="1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3" name="任意多边形: 形状 422"/>
            <p:cNvSpPr/>
            <p:nvPr/>
          </p:nvSpPr>
          <p:spPr>
            <a:xfrm>
              <a:off x="7026193" y="6622720"/>
              <a:ext cx="65585" cy="72781"/>
            </a:xfrm>
            <a:custGeom>
              <a:gdLst>
                <a:gd name="connsiteX0" fmla="*/ 31336 w 65585"/>
                <a:gd name="connsiteY0" fmla="*/ 72781 h 72781"/>
                <a:gd name="connsiteX1" fmla="*/ 382 w 65585"/>
                <a:gd name="connsiteY1" fmla="*/ 22807 h 72781"/>
                <a:gd name="connsiteX2" fmla="*/ 36930 w 65585"/>
                <a:gd name="connsiteY2" fmla="*/ 164 h 72781"/>
                <a:gd name="connsiteX3" fmla="*/ 64688 w 65585"/>
                <a:gd name="connsiteY3" fmla="*/ 33462 h 72781"/>
                <a:gd name="connsiteX4" fmla="*/ 31336 w 65585"/>
                <a:gd name="connsiteY4" fmla="*/ 72781 h 727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85" h="72781">
                  <a:moveTo>
                    <a:pt x="31336" y="72781"/>
                  </a:moveTo>
                  <a:cubicBezTo>
                    <a:pt x="16631" y="49978"/>
                    <a:pt x="2460" y="37245"/>
                    <a:pt x="382" y="22807"/>
                  </a:cubicBezTo>
                  <a:cubicBezTo>
                    <a:pt x="-3454" y="-4045"/>
                    <a:pt x="22545" y="1496"/>
                    <a:pt x="36930" y="164"/>
                  </a:cubicBezTo>
                  <a:cubicBezTo>
                    <a:pt x="58721" y="-1861"/>
                    <a:pt x="68790" y="15188"/>
                    <a:pt x="64688" y="33462"/>
                  </a:cubicBezTo>
                  <a:cubicBezTo>
                    <a:pt x="62184" y="45024"/>
                    <a:pt x="47959" y="54028"/>
                    <a:pt x="31336" y="727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4" name="任意多边形: 形状 423"/>
            <p:cNvSpPr/>
            <p:nvPr/>
          </p:nvSpPr>
          <p:spPr>
            <a:xfrm>
              <a:off x="7464177" y="4979576"/>
              <a:ext cx="66221" cy="59560"/>
            </a:xfrm>
            <a:custGeom>
              <a:gdLst>
                <a:gd name="connsiteX0" fmla="*/ 50633 w 66221"/>
                <a:gd name="connsiteY0" fmla="*/ 59311 h 59560"/>
                <a:gd name="connsiteX1" fmla="*/ 179 w 66221"/>
                <a:gd name="connsiteY1" fmla="*/ 20845 h 59560"/>
                <a:gd name="connsiteX2" fmla="*/ 27457 w 66221"/>
                <a:gd name="connsiteY2" fmla="*/ 13 h 59560"/>
                <a:gd name="connsiteX3" fmla="*/ 66137 w 66221"/>
                <a:gd name="connsiteY3" fmla="*/ 39652 h 59560"/>
                <a:gd name="connsiteX4" fmla="*/ 50633 w 66221"/>
                <a:gd name="connsiteY4" fmla="*/ 59311 h 59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221" h="59560">
                  <a:moveTo>
                    <a:pt x="50633" y="59311"/>
                  </a:moveTo>
                  <a:cubicBezTo>
                    <a:pt x="11794" y="61815"/>
                    <a:pt x="2417" y="45193"/>
                    <a:pt x="179" y="20845"/>
                  </a:cubicBezTo>
                  <a:cubicBezTo>
                    <a:pt x="-1845" y="-1052"/>
                    <a:pt x="13659" y="280"/>
                    <a:pt x="27457" y="13"/>
                  </a:cubicBezTo>
                  <a:cubicBezTo>
                    <a:pt x="54203" y="-520"/>
                    <a:pt x="67416" y="15144"/>
                    <a:pt x="66137" y="39652"/>
                  </a:cubicBezTo>
                  <a:cubicBezTo>
                    <a:pt x="65657" y="48496"/>
                    <a:pt x="52871" y="56647"/>
                    <a:pt x="50633" y="593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5" name="任意多边形: 形状 424"/>
            <p:cNvSpPr/>
            <p:nvPr/>
          </p:nvSpPr>
          <p:spPr>
            <a:xfrm>
              <a:off x="8375082" y="4178825"/>
              <a:ext cx="64190" cy="61538"/>
            </a:xfrm>
            <a:custGeom>
              <a:gdLst>
                <a:gd name="connsiteX0" fmla="*/ 49763 w 64190"/>
                <a:gd name="connsiteY0" fmla="*/ 61538 h 61538"/>
                <a:gd name="connsiteX1" fmla="*/ 1 w 64190"/>
                <a:gd name="connsiteY1" fmla="*/ 18277 h 61538"/>
                <a:gd name="connsiteX2" fmla="*/ 20140 w 64190"/>
                <a:gd name="connsiteY2" fmla="*/ 56 h 61538"/>
                <a:gd name="connsiteX3" fmla="*/ 63881 w 64190"/>
                <a:gd name="connsiteY3" fmla="*/ 44649 h 61538"/>
                <a:gd name="connsiteX4" fmla="*/ 49763 w 64190"/>
                <a:gd name="connsiteY4" fmla="*/ 61538 h 615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190" h="61537">
                  <a:moveTo>
                    <a:pt x="49763" y="61538"/>
                  </a:moveTo>
                  <a:cubicBezTo>
                    <a:pt x="11456" y="61645"/>
                    <a:pt x="588" y="42944"/>
                    <a:pt x="1" y="18277"/>
                  </a:cubicBezTo>
                  <a:cubicBezTo>
                    <a:pt x="-158" y="12043"/>
                    <a:pt x="12735" y="429"/>
                    <a:pt x="20140" y="56"/>
                  </a:cubicBezTo>
                  <a:cubicBezTo>
                    <a:pt x="44968" y="-1276"/>
                    <a:pt x="67078" y="21473"/>
                    <a:pt x="63881" y="44649"/>
                  </a:cubicBezTo>
                  <a:cubicBezTo>
                    <a:pt x="62762" y="52481"/>
                    <a:pt x="51947" y="59034"/>
                    <a:pt x="49763" y="615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6" name="任意多边形: 形状 425"/>
            <p:cNvSpPr/>
            <p:nvPr/>
          </p:nvSpPr>
          <p:spPr>
            <a:xfrm>
              <a:off x="11173597" y="5883551"/>
              <a:ext cx="80129" cy="79703"/>
            </a:xfrm>
            <a:custGeom>
              <a:gdLst>
                <a:gd name="connsiteX0" fmla="*/ 0 w 80129"/>
                <a:gd name="connsiteY0" fmla="*/ 0 h 79703"/>
                <a:gd name="connsiteX1" fmla="*/ 80130 w 80129"/>
                <a:gd name="connsiteY1" fmla="*/ 79703 h 79703"/>
                <a:gd name="connsiteX2" fmla="*/ 0 w 80129"/>
                <a:gd name="connsiteY2" fmla="*/ 0 h 79703"/>
              </a:gdLst>
              <a:cxnLst>
                <a:cxn ang="0">
                  <a:pos x="connsiteX0" y="connsiteY0"/>
                </a:cxn>
                <a:cxn ang="0">
                  <a:pos x="connsiteX1" y="connsiteY1"/>
                </a:cxn>
                <a:cxn ang="0">
                  <a:pos x="connsiteX2" y="connsiteY2"/>
                </a:cxn>
              </a:cxnLst>
              <a:rect l="l" t="t" r="r" b="b"/>
              <a:pathLst>
                <a:path w="80129" h="79703">
                  <a:moveTo>
                    <a:pt x="0" y="0"/>
                  </a:moveTo>
                  <a:cubicBezTo>
                    <a:pt x="43954" y="4848"/>
                    <a:pt x="67236" y="28823"/>
                    <a:pt x="80130" y="79703"/>
                  </a:cubicBezTo>
                  <a:cubicBezTo>
                    <a:pt x="33299" y="70753"/>
                    <a:pt x="12787" y="5082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7" name="任意多边形: 形状 426"/>
            <p:cNvSpPr/>
            <p:nvPr/>
          </p:nvSpPr>
          <p:spPr>
            <a:xfrm>
              <a:off x="11359482" y="6059367"/>
              <a:ext cx="86629" cy="85350"/>
            </a:xfrm>
            <a:custGeom>
              <a:gdLst>
                <a:gd name="connsiteX0" fmla="*/ 86629 w 86629"/>
                <a:gd name="connsiteY0" fmla="*/ 85351 h 85350"/>
                <a:gd name="connsiteX1" fmla="*/ 0 w 86629"/>
                <a:gd name="connsiteY1" fmla="*/ 0 h 85350"/>
                <a:gd name="connsiteX2" fmla="*/ 86629 w 86629"/>
                <a:gd name="connsiteY2" fmla="*/ 85351 h 85350"/>
              </a:gdLst>
              <a:cxnLst>
                <a:cxn ang="0">
                  <a:pos x="connsiteX0" y="connsiteY0"/>
                </a:cxn>
                <a:cxn ang="0">
                  <a:pos x="connsiteX1" y="connsiteY1"/>
                </a:cxn>
                <a:cxn ang="0">
                  <a:pos x="connsiteX2" y="connsiteY2"/>
                </a:cxn>
              </a:cxnLst>
              <a:rect l="l" t="t" r="r" b="b"/>
              <a:pathLst>
                <a:path w="86629" h="85350">
                  <a:moveTo>
                    <a:pt x="86629" y="85351"/>
                  </a:moveTo>
                  <a:cubicBezTo>
                    <a:pt x="33405" y="74163"/>
                    <a:pt x="8738" y="49175"/>
                    <a:pt x="0" y="0"/>
                  </a:cubicBezTo>
                  <a:cubicBezTo>
                    <a:pt x="46991" y="8898"/>
                    <a:pt x="67130" y="43688"/>
                    <a:pt x="86629" y="853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8" name="任意多边形: 形状 427"/>
            <p:cNvSpPr/>
            <p:nvPr/>
          </p:nvSpPr>
          <p:spPr>
            <a:xfrm>
              <a:off x="10389723" y="5028804"/>
              <a:ext cx="74269" cy="71962"/>
            </a:xfrm>
            <a:custGeom>
              <a:gdLst>
                <a:gd name="connsiteX0" fmla="*/ 0 w 74269"/>
                <a:gd name="connsiteY0" fmla="*/ 441 h 71962"/>
                <a:gd name="connsiteX1" fmla="*/ 74269 w 74269"/>
                <a:gd name="connsiteY1" fmla="*/ 69648 h 71962"/>
                <a:gd name="connsiteX2" fmla="*/ 0 w 74269"/>
                <a:gd name="connsiteY2" fmla="*/ 441 h 71962"/>
              </a:gdLst>
              <a:cxnLst>
                <a:cxn ang="0">
                  <a:pos x="connsiteX0" y="connsiteY0"/>
                </a:cxn>
                <a:cxn ang="0">
                  <a:pos x="connsiteX1" y="connsiteY1"/>
                </a:cxn>
                <a:cxn ang="0">
                  <a:pos x="connsiteX2" y="connsiteY2"/>
                </a:cxn>
              </a:cxnLst>
              <a:rect l="l" t="t" r="r" b="b"/>
              <a:pathLst>
                <a:path w="74269" h="71962">
                  <a:moveTo>
                    <a:pt x="0" y="441"/>
                  </a:moveTo>
                  <a:cubicBezTo>
                    <a:pt x="38680" y="-2490"/>
                    <a:pt x="49921" y="7953"/>
                    <a:pt x="74269" y="69648"/>
                  </a:cubicBezTo>
                  <a:cubicBezTo>
                    <a:pt x="35590" y="79505"/>
                    <a:pt x="12680" y="58140"/>
                    <a:pt x="0" y="4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9" name="任意多边形: 形状 428"/>
            <p:cNvSpPr/>
            <p:nvPr/>
          </p:nvSpPr>
          <p:spPr>
            <a:xfrm>
              <a:off x="9047990" y="4120754"/>
              <a:ext cx="67439" cy="66490"/>
            </a:xfrm>
            <a:custGeom>
              <a:gdLst>
                <a:gd name="connsiteX0" fmla="*/ 67439 w 67439"/>
                <a:gd name="connsiteY0" fmla="*/ 62495 h 66490"/>
                <a:gd name="connsiteX1" fmla="*/ 54493 w 67439"/>
                <a:gd name="connsiteY1" fmla="*/ 66491 h 66490"/>
                <a:gd name="connsiteX2" fmla="*/ 43 w 67439"/>
                <a:gd name="connsiteY2" fmla="*/ 22537 h 66490"/>
                <a:gd name="connsiteX3" fmla="*/ 9793 w 67439"/>
                <a:gd name="connsiteY3" fmla="*/ 53 h 66490"/>
                <a:gd name="connsiteX4" fmla="*/ 62804 w 67439"/>
                <a:gd name="connsiteY4" fmla="*/ 42409 h 66490"/>
                <a:gd name="connsiteX5" fmla="*/ 67439 w 67439"/>
                <a:gd name="connsiteY5" fmla="*/ 62495 h 664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39" h="66490">
                  <a:moveTo>
                    <a:pt x="67439" y="62495"/>
                  </a:moveTo>
                  <a:cubicBezTo>
                    <a:pt x="60513" y="64679"/>
                    <a:pt x="57476" y="66491"/>
                    <a:pt x="54493" y="66491"/>
                  </a:cubicBezTo>
                  <a:cubicBezTo>
                    <a:pt x="25670" y="66278"/>
                    <a:pt x="2227" y="48323"/>
                    <a:pt x="43" y="22537"/>
                  </a:cubicBezTo>
                  <a:cubicBezTo>
                    <a:pt x="-596" y="15024"/>
                    <a:pt x="6010" y="213"/>
                    <a:pt x="9793" y="53"/>
                  </a:cubicBezTo>
                  <a:cubicBezTo>
                    <a:pt x="38616" y="-1119"/>
                    <a:pt x="54120" y="17102"/>
                    <a:pt x="62804" y="42409"/>
                  </a:cubicBezTo>
                  <a:cubicBezTo>
                    <a:pt x="64829" y="48270"/>
                    <a:pt x="65628" y="54503"/>
                    <a:pt x="67439" y="62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0" name="任意多边形: 形状 429"/>
            <p:cNvSpPr/>
            <p:nvPr/>
          </p:nvSpPr>
          <p:spPr>
            <a:xfrm>
              <a:off x="11544036" y="6234597"/>
              <a:ext cx="93928" cy="91157"/>
            </a:xfrm>
            <a:custGeom>
              <a:gdLst>
                <a:gd name="connsiteX0" fmla="*/ 0 w 93928"/>
                <a:gd name="connsiteY0" fmla="*/ 0 h 91157"/>
                <a:gd name="connsiteX1" fmla="*/ 93928 w 93928"/>
                <a:gd name="connsiteY1" fmla="*/ 91158 h 91157"/>
                <a:gd name="connsiteX2" fmla="*/ 0 w 93928"/>
                <a:gd name="connsiteY2" fmla="*/ 0 h 91157"/>
              </a:gdLst>
              <a:cxnLst>
                <a:cxn ang="0">
                  <a:pos x="connsiteX0" y="connsiteY0"/>
                </a:cxn>
                <a:cxn ang="0">
                  <a:pos x="connsiteX1" y="connsiteY1"/>
                </a:cxn>
                <a:cxn ang="0">
                  <a:pos x="connsiteX2" y="connsiteY2"/>
                </a:cxn>
              </a:cxnLst>
              <a:rect l="l" t="t" r="r" b="b"/>
              <a:pathLst>
                <a:path w="93928" h="91157">
                  <a:moveTo>
                    <a:pt x="0" y="0"/>
                  </a:moveTo>
                  <a:cubicBezTo>
                    <a:pt x="51573" y="11295"/>
                    <a:pt x="68196" y="53278"/>
                    <a:pt x="93928" y="91158"/>
                  </a:cubicBezTo>
                  <a:cubicBezTo>
                    <a:pt x="43687" y="78957"/>
                    <a:pt x="5647" y="4267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1" name="任意多边形: 形状 430"/>
            <p:cNvSpPr/>
            <p:nvPr/>
          </p:nvSpPr>
          <p:spPr>
            <a:xfrm>
              <a:off x="9622756" y="4398167"/>
              <a:ext cx="64235" cy="65588"/>
            </a:xfrm>
            <a:custGeom>
              <a:gdLst>
                <a:gd name="connsiteX0" fmla="*/ 64236 w 64235"/>
                <a:gd name="connsiteY0" fmla="*/ 65589 h 65588"/>
                <a:gd name="connsiteX1" fmla="*/ 2433 w 64235"/>
                <a:gd name="connsiteY1" fmla="*/ 57 h 65588"/>
                <a:gd name="connsiteX2" fmla="*/ 64236 w 64235"/>
                <a:gd name="connsiteY2" fmla="*/ 65589 h 65588"/>
              </a:gdLst>
              <a:cxnLst>
                <a:cxn ang="0">
                  <a:pos x="connsiteX0" y="connsiteY0"/>
                </a:cxn>
                <a:cxn ang="0">
                  <a:pos x="connsiteX1" y="connsiteY1"/>
                </a:cxn>
                <a:cxn ang="0">
                  <a:pos x="connsiteX2" y="connsiteY2"/>
                </a:cxn>
              </a:cxnLst>
              <a:rect l="l" t="t" r="r" b="b"/>
              <a:pathLst>
                <a:path w="64235" h="65588">
                  <a:moveTo>
                    <a:pt x="64236" y="65589"/>
                  </a:moveTo>
                  <a:cubicBezTo>
                    <a:pt x="12290" y="65482"/>
                    <a:pt x="-7369" y="43692"/>
                    <a:pt x="2433" y="57"/>
                  </a:cubicBezTo>
                  <a:cubicBezTo>
                    <a:pt x="42072" y="-1062"/>
                    <a:pt x="56670" y="14016"/>
                    <a:pt x="64236" y="655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2" name="任意多边形: 形状 431"/>
            <p:cNvSpPr/>
            <p:nvPr/>
          </p:nvSpPr>
          <p:spPr>
            <a:xfrm>
              <a:off x="8909238" y="4094417"/>
              <a:ext cx="67776" cy="68282"/>
            </a:xfrm>
            <a:custGeom>
              <a:gdLst>
                <a:gd name="connsiteX0" fmla="*/ 67776 w 67776"/>
                <a:gd name="connsiteY0" fmla="*/ 58677 h 68282"/>
                <a:gd name="connsiteX1" fmla="*/ 49555 w 67776"/>
                <a:gd name="connsiteY1" fmla="*/ 68214 h 68282"/>
                <a:gd name="connsiteX2" fmla="*/ 60 w 67776"/>
                <a:gd name="connsiteY2" fmla="*/ 18665 h 68282"/>
                <a:gd name="connsiteX3" fmla="*/ 14871 w 67776"/>
                <a:gd name="connsiteY3" fmla="*/ 231 h 68282"/>
                <a:gd name="connsiteX4" fmla="*/ 67776 w 67776"/>
                <a:gd name="connsiteY4" fmla="*/ 58677 h 682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776" h="68282">
                  <a:moveTo>
                    <a:pt x="67776" y="58677"/>
                  </a:moveTo>
                  <a:cubicBezTo>
                    <a:pt x="63461" y="61074"/>
                    <a:pt x="56748" y="67681"/>
                    <a:pt x="49555" y="68214"/>
                  </a:cubicBezTo>
                  <a:cubicBezTo>
                    <a:pt x="27072" y="69865"/>
                    <a:pt x="-1485" y="41681"/>
                    <a:pt x="60" y="18665"/>
                  </a:cubicBezTo>
                  <a:cubicBezTo>
                    <a:pt x="486" y="11952"/>
                    <a:pt x="8851" y="1297"/>
                    <a:pt x="14871" y="231"/>
                  </a:cubicBezTo>
                  <a:cubicBezTo>
                    <a:pt x="35010" y="-3125"/>
                    <a:pt x="67669" y="30706"/>
                    <a:pt x="67776" y="586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3" name="任意多边形: 形状 432"/>
            <p:cNvSpPr/>
            <p:nvPr/>
          </p:nvSpPr>
          <p:spPr>
            <a:xfrm>
              <a:off x="11193097" y="5799319"/>
              <a:ext cx="89559" cy="85510"/>
            </a:xfrm>
            <a:custGeom>
              <a:gdLst>
                <a:gd name="connsiteX0" fmla="*/ 89560 w 89559"/>
                <a:gd name="connsiteY0" fmla="*/ 85511 h 85510"/>
                <a:gd name="connsiteX1" fmla="*/ 0 w 89559"/>
                <a:gd name="connsiteY1" fmla="*/ 0 h 85510"/>
                <a:gd name="connsiteX2" fmla="*/ 89560 w 89559"/>
                <a:gd name="connsiteY2" fmla="*/ 85511 h 85510"/>
              </a:gdLst>
              <a:cxnLst>
                <a:cxn ang="0">
                  <a:pos x="connsiteX0" y="connsiteY0"/>
                </a:cxn>
                <a:cxn ang="0">
                  <a:pos x="connsiteX1" y="connsiteY1"/>
                </a:cxn>
                <a:cxn ang="0">
                  <a:pos x="connsiteX2" y="connsiteY2"/>
                </a:cxn>
              </a:cxnLst>
              <a:rect l="l" t="t" r="r" b="b"/>
              <a:pathLst>
                <a:path w="89559" h="85510">
                  <a:moveTo>
                    <a:pt x="89560" y="85511"/>
                  </a:moveTo>
                  <a:cubicBezTo>
                    <a:pt x="38893" y="76827"/>
                    <a:pt x="20991" y="38040"/>
                    <a:pt x="0" y="0"/>
                  </a:cubicBezTo>
                  <a:cubicBezTo>
                    <a:pt x="40438" y="1971"/>
                    <a:pt x="66863" y="27278"/>
                    <a:pt x="89560" y="855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4" name="任意多边形: 形状 433"/>
            <p:cNvSpPr/>
            <p:nvPr/>
          </p:nvSpPr>
          <p:spPr>
            <a:xfrm>
              <a:off x="8526536" y="4191480"/>
              <a:ext cx="67731" cy="70726"/>
            </a:xfrm>
            <a:custGeom>
              <a:gdLst>
                <a:gd name="connsiteX0" fmla="*/ 67732 w 67731"/>
                <a:gd name="connsiteY0" fmla="*/ 70727 h 70726"/>
                <a:gd name="connsiteX1" fmla="*/ 14081 w 67731"/>
                <a:gd name="connsiteY1" fmla="*/ 49895 h 70726"/>
                <a:gd name="connsiteX2" fmla="*/ 16 w 67731"/>
                <a:gd name="connsiteY2" fmla="*/ 11322 h 70726"/>
                <a:gd name="connsiteX3" fmla="*/ 15680 w 67731"/>
                <a:gd name="connsiteY3" fmla="*/ 134 h 70726"/>
                <a:gd name="connsiteX4" fmla="*/ 57236 w 67731"/>
                <a:gd name="connsiteY4" fmla="*/ 24588 h 70726"/>
                <a:gd name="connsiteX5" fmla="*/ 67732 w 67731"/>
                <a:gd name="connsiteY5" fmla="*/ 70727 h 707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1" h="70726">
                  <a:moveTo>
                    <a:pt x="67732" y="70727"/>
                  </a:moveTo>
                  <a:cubicBezTo>
                    <a:pt x="44290" y="62256"/>
                    <a:pt x="25909" y="59911"/>
                    <a:pt x="14081" y="49895"/>
                  </a:cubicBezTo>
                  <a:cubicBezTo>
                    <a:pt x="4864" y="42063"/>
                    <a:pt x="2680" y="24855"/>
                    <a:pt x="16" y="11322"/>
                  </a:cubicBezTo>
                  <a:cubicBezTo>
                    <a:pt x="-517" y="8499"/>
                    <a:pt x="12376" y="-1251"/>
                    <a:pt x="15680" y="134"/>
                  </a:cubicBezTo>
                  <a:cubicBezTo>
                    <a:pt x="30491" y="6421"/>
                    <a:pt x="46314" y="13400"/>
                    <a:pt x="57236" y="24588"/>
                  </a:cubicBezTo>
                  <a:cubicBezTo>
                    <a:pt x="64003" y="31621"/>
                    <a:pt x="62724" y="46485"/>
                    <a:pt x="67732" y="707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5" name="任意多边形: 形状 434"/>
            <p:cNvSpPr/>
            <p:nvPr/>
          </p:nvSpPr>
          <p:spPr>
            <a:xfrm>
              <a:off x="8627176" y="4050304"/>
              <a:ext cx="60043" cy="66849"/>
            </a:xfrm>
            <a:custGeom>
              <a:gdLst>
                <a:gd name="connsiteX0" fmla="*/ 9022 w 60043"/>
                <a:gd name="connsiteY0" fmla="*/ 18 h 66849"/>
                <a:gd name="connsiteX1" fmla="*/ 59955 w 60043"/>
                <a:gd name="connsiteY1" fmla="*/ 49513 h 66849"/>
                <a:gd name="connsiteX2" fmla="*/ 44078 w 60043"/>
                <a:gd name="connsiteY2" fmla="*/ 66668 h 66849"/>
                <a:gd name="connsiteX3" fmla="*/ 71 w 60043"/>
                <a:gd name="connsiteY3" fmla="*/ 22288 h 66849"/>
                <a:gd name="connsiteX4" fmla="*/ 9022 w 60043"/>
                <a:gd name="connsiteY4" fmla="*/ 18 h 668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042" h="66849">
                  <a:moveTo>
                    <a:pt x="9022" y="18"/>
                  </a:moveTo>
                  <a:cubicBezTo>
                    <a:pt x="36992" y="-781"/>
                    <a:pt x="61713" y="25112"/>
                    <a:pt x="59955" y="49513"/>
                  </a:cubicBezTo>
                  <a:cubicBezTo>
                    <a:pt x="59529" y="55853"/>
                    <a:pt x="50152" y="66029"/>
                    <a:pt x="44078" y="66668"/>
                  </a:cubicBezTo>
                  <a:cubicBezTo>
                    <a:pt x="20903" y="69119"/>
                    <a:pt x="-1421" y="46263"/>
                    <a:pt x="71" y="22288"/>
                  </a:cubicBezTo>
                  <a:cubicBezTo>
                    <a:pt x="550" y="13870"/>
                    <a:pt x="6571" y="5772"/>
                    <a:pt x="9022" y="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6" name="任意多边形: 形状 435"/>
            <p:cNvSpPr/>
            <p:nvPr/>
          </p:nvSpPr>
          <p:spPr>
            <a:xfrm>
              <a:off x="8220483" y="4164504"/>
              <a:ext cx="60473" cy="61580"/>
            </a:xfrm>
            <a:custGeom>
              <a:gdLst>
                <a:gd name="connsiteX0" fmla="*/ 46714 w 60473"/>
                <a:gd name="connsiteY0" fmla="*/ 61580 h 61580"/>
                <a:gd name="connsiteX1" fmla="*/ 682 w 60473"/>
                <a:gd name="connsiteY1" fmla="*/ 15335 h 61580"/>
                <a:gd name="connsiteX2" fmla="*/ 25190 w 60473"/>
                <a:gd name="connsiteY2" fmla="*/ 98 h 61580"/>
                <a:gd name="connsiteX3" fmla="*/ 60459 w 60473"/>
                <a:gd name="connsiteY3" fmla="*/ 43253 h 61580"/>
                <a:gd name="connsiteX4" fmla="*/ 46714 w 60473"/>
                <a:gd name="connsiteY4" fmla="*/ 61580 h 615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473" h="61579">
                  <a:moveTo>
                    <a:pt x="46714" y="61580"/>
                  </a:moveTo>
                  <a:cubicBezTo>
                    <a:pt x="15440" y="60568"/>
                    <a:pt x="-3953" y="38991"/>
                    <a:pt x="682" y="15335"/>
                  </a:cubicBezTo>
                  <a:cubicBezTo>
                    <a:pt x="2014" y="8676"/>
                    <a:pt x="16346" y="684"/>
                    <a:pt x="25190" y="98"/>
                  </a:cubicBezTo>
                  <a:cubicBezTo>
                    <a:pt x="54652" y="-1714"/>
                    <a:pt x="59021" y="21942"/>
                    <a:pt x="60459" y="43253"/>
                  </a:cubicBezTo>
                  <a:cubicBezTo>
                    <a:pt x="60939" y="50339"/>
                    <a:pt x="49431" y="58224"/>
                    <a:pt x="46714" y="615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7" name="任意多边形: 形状 436"/>
            <p:cNvSpPr/>
            <p:nvPr/>
          </p:nvSpPr>
          <p:spPr>
            <a:xfrm>
              <a:off x="7714281" y="4638291"/>
              <a:ext cx="63148" cy="59359"/>
            </a:xfrm>
            <a:custGeom>
              <a:gdLst>
                <a:gd name="connsiteX0" fmla="*/ 49336 w 63148"/>
                <a:gd name="connsiteY0" fmla="*/ 58821 h 59359"/>
                <a:gd name="connsiteX1" fmla="*/ 587 w 63148"/>
                <a:gd name="connsiteY1" fmla="*/ 20248 h 59359"/>
                <a:gd name="connsiteX2" fmla="*/ 24349 w 63148"/>
                <a:gd name="connsiteY2" fmla="*/ 269 h 59359"/>
                <a:gd name="connsiteX3" fmla="*/ 63135 w 63148"/>
                <a:gd name="connsiteY3" fmla="*/ 39587 h 59359"/>
                <a:gd name="connsiteX4" fmla="*/ 49336 w 63148"/>
                <a:gd name="connsiteY4" fmla="*/ 58821 h 593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3148" h="59359">
                  <a:moveTo>
                    <a:pt x="49336" y="58821"/>
                  </a:moveTo>
                  <a:cubicBezTo>
                    <a:pt x="9644" y="62976"/>
                    <a:pt x="4636" y="42411"/>
                    <a:pt x="587" y="20248"/>
                  </a:cubicBezTo>
                  <a:cubicBezTo>
                    <a:pt x="-3249" y="-904"/>
                    <a:pt x="12521" y="1387"/>
                    <a:pt x="24349" y="269"/>
                  </a:cubicBezTo>
                  <a:cubicBezTo>
                    <a:pt x="52852" y="-2555"/>
                    <a:pt x="61856" y="17317"/>
                    <a:pt x="63135" y="39587"/>
                  </a:cubicBezTo>
                  <a:cubicBezTo>
                    <a:pt x="63614" y="47472"/>
                    <a:pt x="51361" y="56103"/>
                    <a:pt x="49336" y="588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8" name="任意多边形: 形状 437"/>
            <p:cNvSpPr/>
            <p:nvPr/>
          </p:nvSpPr>
          <p:spPr>
            <a:xfrm>
              <a:off x="7206585" y="5343974"/>
              <a:ext cx="63377" cy="55734"/>
            </a:xfrm>
            <a:custGeom>
              <a:gdLst>
                <a:gd name="connsiteX0" fmla="*/ 62669 w 63377"/>
                <a:gd name="connsiteY0" fmla="*/ 54698 h 55734"/>
                <a:gd name="connsiteX1" fmla="*/ 494 w 63377"/>
                <a:gd name="connsiteY1" fmla="*/ 28592 h 55734"/>
                <a:gd name="connsiteX2" fmla="*/ 32035 w 63377"/>
                <a:gd name="connsiteY2" fmla="*/ 35 h 55734"/>
                <a:gd name="connsiteX3" fmla="*/ 62669 w 63377"/>
                <a:gd name="connsiteY3" fmla="*/ 54698 h 55734"/>
              </a:gdLst>
              <a:cxnLst>
                <a:cxn ang="0">
                  <a:pos x="connsiteX0" y="connsiteY0"/>
                </a:cxn>
                <a:cxn ang="0">
                  <a:pos x="connsiteX1" y="connsiteY1"/>
                </a:cxn>
                <a:cxn ang="0">
                  <a:pos x="connsiteX2" y="connsiteY2"/>
                </a:cxn>
                <a:cxn ang="0">
                  <a:pos x="connsiteX3" y="connsiteY3"/>
                </a:cxn>
              </a:cxnLst>
              <a:rect l="l" t="t" r="r" b="b"/>
              <a:pathLst>
                <a:path w="63377" h="55734">
                  <a:moveTo>
                    <a:pt x="62669" y="54698"/>
                  </a:moveTo>
                  <a:cubicBezTo>
                    <a:pt x="37789" y="51021"/>
                    <a:pt x="6621" y="69402"/>
                    <a:pt x="494" y="28592"/>
                  </a:cubicBezTo>
                  <a:cubicBezTo>
                    <a:pt x="-3075" y="4936"/>
                    <a:pt x="13228" y="-498"/>
                    <a:pt x="32035" y="35"/>
                  </a:cubicBezTo>
                  <a:cubicBezTo>
                    <a:pt x="56009" y="727"/>
                    <a:pt x="66292" y="18362"/>
                    <a:pt x="62669" y="546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9" name="任意多边形: 形状 438"/>
            <p:cNvSpPr/>
            <p:nvPr/>
          </p:nvSpPr>
          <p:spPr>
            <a:xfrm>
              <a:off x="9748949" y="4436636"/>
              <a:ext cx="65230" cy="69494"/>
            </a:xfrm>
            <a:custGeom>
              <a:gdLst>
                <a:gd name="connsiteX0" fmla="*/ 591 w 65230"/>
                <a:gd name="connsiteY0" fmla="*/ 1 h 69494"/>
                <a:gd name="connsiteX1" fmla="*/ 65163 w 65230"/>
                <a:gd name="connsiteY1" fmla="*/ 56475 h 69494"/>
                <a:gd name="connsiteX2" fmla="*/ 44172 w 65230"/>
                <a:gd name="connsiteY2" fmla="*/ 69422 h 69494"/>
                <a:gd name="connsiteX3" fmla="*/ 591 w 65230"/>
                <a:gd name="connsiteY3" fmla="*/ 1 h 69494"/>
              </a:gdLst>
              <a:cxnLst>
                <a:cxn ang="0">
                  <a:pos x="connsiteX0" y="connsiteY0"/>
                </a:cxn>
                <a:cxn ang="0">
                  <a:pos x="connsiteX1" y="connsiteY1"/>
                </a:cxn>
                <a:cxn ang="0">
                  <a:pos x="connsiteX2" y="connsiteY2"/>
                </a:cxn>
                <a:cxn ang="0">
                  <a:pos x="connsiteX3" y="connsiteY3"/>
                </a:cxn>
              </a:cxnLst>
              <a:rect l="l" t="t" r="r" b="b"/>
              <a:pathLst>
                <a:path w="65230" h="69494">
                  <a:moveTo>
                    <a:pt x="591" y="1"/>
                  </a:moveTo>
                  <a:cubicBezTo>
                    <a:pt x="27816" y="-212"/>
                    <a:pt x="67081" y="32660"/>
                    <a:pt x="65163" y="56475"/>
                  </a:cubicBezTo>
                  <a:cubicBezTo>
                    <a:pt x="64737" y="61590"/>
                    <a:pt x="50725" y="70381"/>
                    <a:pt x="44172" y="69422"/>
                  </a:cubicBezTo>
                  <a:cubicBezTo>
                    <a:pt x="15562" y="65319"/>
                    <a:pt x="-3671" y="32873"/>
                    <a:pt x="591" y="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0" name="任意多边形: 形状 439"/>
            <p:cNvSpPr/>
            <p:nvPr/>
          </p:nvSpPr>
          <p:spPr>
            <a:xfrm>
              <a:off x="9444608" y="4212144"/>
              <a:ext cx="70989" cy="65278"/>
            </a:xfrm>
            <a:custGeom>
              <a:gdLst>
                <a:gd name="connsiteX0" fmla="*/ 70990 w 70989"/>
                <a:gd name="connsiteY0" fmla="*/ 63702 h 65278"/>
                <a:gd name="connsiteX1" fmla="*/ 503 w 70989"/>
                <a:gd name="connsiteY1" fmla="*/ 26620 h 65278"/>
                <a:gd name="connsiteX2" fmla="*/ 6684 w 70989"/>
                <a:gd name="connsiteY2" fmla="*/ 2006 h 65278"/>
                <a:gd name="connsiteX3" fmla="*/ 32097 w 70989"/>
                <a:gd name="connsiteY3" fmla="*/ 4990 h 65278"/>
                <a:gd name="connsiteX4" fmla="*/ 70990 w 70989"/>
                <a:gd name="connsiteY4" fmla="*/ 63702 h 652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989" h="65276">
                  <a:moveTo>
                    <a:pt x="70990" y="63702"/>
                  </a:moveTo>
                  <a:cubicBezTo>
                    <a:pt x="26023" y="69722"/>
                    <a:pt x="7216" y="58747"/>
                    <a:pt x="503" y="26620"/>
                  </a:cubicBezTo>
                  <a:cubicBezTo>
                    <a:pt x="-1148" y="18789"/>
                    <a:pt x="1356" y="5363"/>
                    <a:pt x="6684" y="2006"/>
                  </a:cubicBezTo>
                  <a:cubicBezTo>
                    <a:pt x="12544" y="-1670"/>
                    <a:pt x="27888" y="-72"/>
                    <a:pt x="32097" y="4990"/>
                  </a:cubicBezTo>
                  <a:cubicBezTo>
                    <a:pt x="45843" y="21666"/>
                    <a:pt x="56338" y="40899"/>
                    <a:pt x="70990" y="637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1" name="任意多边形: 形状 440"/>
            <p:cNvSpPr/>
            <p:nvPr/>
          </p:nvSpPr>
          <p:spPr>
            <a:xfrm>
              <a:off x="10038065" y="4655589"/>
              <a:ext cx="67906" cy="75300"/>
            </a:xfrm>
            <a:custGeom>
              <a:gdLst>
                <a:gd name="connsiteX0" fmla="*/ 67902 w 67906"/>
                <a:gd name="connsiteY0" fmla="*/ 75300 h 75300"/>
                <a:gd name="connsiteX1" fmla="*/ 505 w 67906"/>
                <a:gd name="connsiteY1" fmla="*/ 19679 h 75300"/>
                <a:gd name="connsiteX2" fmla="*/ 3435 w 67906"/>
                <a:gd name="connsiteY2" fmla="*/ 2523 h 75300"/>
                <a:gd name="connsiteX3" fmla="*/ 20591 w 67906"/>
                <a:gd name="connsiteY3" fmla="*/ 1138 h 75300"/>
                <a:gd name="connsiteX4" fmla="*/ 67902 w 67906"/>
                <a:gd name="connsiteY4" fmla="*/ 75300 h 753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06" h="75300">
                  <a:moveTo>
                    <a:pt x="67902" y="75300"/>
                  </a:moveTo>
                  <a:cubicBezTo>
                    <a:pt x="36574" y="72051"/>
                    <a:pt x="6046" y="46690"/>
                    <a:pt x="505" y="19679"/>
                  </a:cubicBezTo>
                  <a:cubicBezTo>
                    <a:pt x="-614" y="14138"/>
                    <a:pt x="26" y="5773"/>
                    <a:pt x="3435" y="2523"/>
                  </a:cubicBezTo>
                  <a:cubicBezTo>
                    <a:pt x="6739" y="-620"/>
                    <a:pt x="15263" y="-514"/>
                    <a:pt x="20591" y="1138"/>
                  </a:cubicBezTo>
                  <a:cubicBezTo>
                    <a:pt x="46111" y="9183"/>
                    <a:pt x="68275" y="43334"/>
                    <a:pt x="67902" y="753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2" name="任意多边形: 形状 441"/>
            <p:cNvSpPr/>
            <p:nvPr/>
          </p:nvSpPr>
          <p:spPr>
            <a:xfrm>
              <a:off x="10499262" y="5073625"/>
              <a:ext cx="69047" cy="67936"/>
            </a:xfrm>
            <a:custGeom>
              <a:gdLst>
                <a:gd name="connsiteX0" fmla="*/ 0 w 69047"/>
                <a:gd name="connsiteY0" fmla="*/ 0 h 67936"/>
                <a:gd name="connsiteX1" fmla="*/ 69048 w 69047"/>
                <a:gd name="connsiteY1" fmla="*/ 67822 h 67936"/>
                <a:gd name="connsiteX2" fmla="*/ 0 w 69047"/>
                <a:gd name="connsiteY2" fmla="*/ 0 h 67936"/>
              </a:gdLst>
              <a:cxnLst>
                <a:cxn ang="0">
                  <a:pos x="connsiteX0" y="connsiteY0"/>
                </a:cxn>
                <a:cxn ang="0">
                  <a:pos x="connsiteX1" y="connsiteY1"/>
                </a:cxn>
                <a:cxn ang="0">
                  <a:pos x="connsiteX2" y="connsiteY2"/>
                </a:cxn>
              </a:cxnLst>
              <a:rect l="l" t="t" r="r" b="b"/>
              <a:pathLst>
                <a:path w="69047" h="67936">
                  <a:moveTo>
                    <a:pt x="0" y="0"/>
                  </a:moveTo>
                  <a:cubicBezTo>
                    <a:pt x="45126" y="107"/>
                    <a:pt x="56847" y="12094"/>
                    <a:pt x="69048" y="67822"/>
                  </a:cubicBezTo>
                  <a:cubicBezTo>
                    <a:pt x="26479" y="69368"/>
                    <a:pt x="12147" y="5567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3" name="任意多边形: 形状 442"/>
            <p:cNvSpPr/>
            <p:nvPr/>
          </p:nvSpPr>
          <p:spPr>
            <a:xfrm>
              <a:off x="10672681" y="5259273"/>
              <a:ext cx="70273" cy="75092"/>
            </a:xfrm>
            <a:custGeom>
              <a:gdLst>
                <a:gd name="connsiteX0" fmla="*/ 70273 w 70273"/>
                <a:gd name="connsiteY0" fmla="*/ 75092 h 75092"/>
                <a:gd name="connsiteX1" fmla="*/ 0 w 70273"/>
                <a:gd name="connsiteY1" fmla="*/ 24 h 75092"/>
                <a:gd name="connsiteX2" fmla="*/ 70273 w 70273"/>
                <a:gd name="connsiteY2" fmla="*/ 75092 h 75092"/>
              </a:gdLst>
              <a:cxnLst>
                <a:cxn ang="0">
                  <a:pos x="connsiteX0" y="connsiteY0"/>
                </a:cxn>
                <a:cxn ang="0">
                  <a:pos x="connsiteX1" y="connsiteY1"/>
                </a:cxn>
                <a:cxn ang="0">
                  <a:pos x="connsiteX2" y="connsiteY2"/>
                </a:cxn>
              </a:cxnLst>
              <a:rect l="l" t="t" r="r" b="b"/>
              <a:pathLst>
                <a:path w="70273" h="75092">
                  <a:moveTo>
                    <a:pt x="70273" y="75092"/>
                  </a:moveTo>
                  <a:cubicBezTo>
                    <a:pt x="25946" y="67314"/>
                    <a:pt x="9856" y="37158"/>
                    <a:pt x="0" y="24"/>
                  </a:cubicBezTo>
                  <a:cubicBezTo>
                    <a:pt x="45499" y="-882"/>
                    <a:pt x="69048" y="23946"/>
                    <a:pt x="70273" y="750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4" name="任意多边形: 形状 443"/>
            <p:cNvSpPr/>
            <p:nvPr/>
          </p:nvSpPr>
          <p:spPr>
            <a:xfrm>
              <a:off x="7043485" y="6073408"/>
              <a:ext cx="67148" cy="60654"/>
            </a:xfrm>
            <a:custGeom>
              <a:gdLst>
                <a:gd name="connsiteX0" fmla="*/ 41428 w 67148"/>
                <a:gd name="connsiteY0" fmla="*/ 60655 h 60654"/>
                <a:gd name="connsiteX1" fmla="*/ 298 w 67148"/>
                <a:gd name="connsiteY1" fmla="*/ 22348 h 60654"/>
                <a:gd name="connsiteX2" fmla="*/ 30613 w 67148"/>
                <a:gd name="connsiteY2" fmla="*/ 25 h 60654"/>
                <a:gd name="connsiteX3" fmla="*/ 67054 w 67148"/>
                <a:gd name="connsiteY3" fmla="*/ 30766 h 60654"/>
                <a:gd name="connsiteX4" fmla="*/ 41428 w 67148"/>
                <a:gd name="connsiteY4" fmla="*/ 60655 h 606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148" h="60654">
                  <a:moveTo>
                    <a:pt x="41428" y="60655"/>
                  </a:moveTo>
                  <a:cubicBezTo>
                    <a:pt x="10740" y="57724"/>
                    <a:pt x="2748" y="41581"/>
                    <a:pt x="298" y="22348"/>
                  </a:cubicBezTo>
                  <a:cubicBezTo>
                    <a:pt x="-2633" y="-721"/>
                    <a:pt x="16707" y="398"/>
                    <a:pt x="30613" y="25"/>
                  </a:cubicBezTo>
                  <a:cubicBezTo>
                    <a:pt x="50858" y="-561"/>
                    <a:pt x="68600" y="9295"/>
                    <a:pt x="67054" y="30766"/>
                  </a:cubicBezTo>
                  <a:cubicBezTo>
                    <a:pt x="66309" y="41261"/>
                    <a:pt x="50432" y="50692"/>
                    <a:pt x="41428" y="60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5" name="任意多边形: 形状 444"/>
            <p:cNvSpPr/>
            <p:nvPr/>
          </p:nvSpPr>
          <p:spPr>
            <a:xfrm>
              <a:off x="7591472" y="4806924"/>
              <a:ext cx="64790" cy="53869"/>
            </a:xfrm>
            <a:custGeom>
              <a:gdLst>
                <a:gd name="connsiteX0" fmla="*/ 64790 w 64790"/>
                <a:gd name="connsiteY0" fmla="*/ 51193 h 53869"/>
                <a:gd name="connsiteX1" fmla="*/ 5 w 64790"/>
                <a:gd name="connsiteY1" fmla="*/ 22423 h 53869"/>
                <a:gd name="connsiteX2" fmla="*/ 18812 w 64790"/>
                <a:gd name="connsiteY2" fmla="*/ 1591 h 53869"/>
                <a:gd name="connsiteX3" fmla="*/ 64790 w 64790"/>
                <a:gd name="connsiteY3" fmla="*/ 51193 h 53869"/>
              </a:gdLst>
              <a:cxnLst>
                <a:cxn ang="0">
                  <a:pos x="connsiteX0" y="connsiteY0"/>
                </a:cxn>
                <a:cxn ang="0">
                  <a:pos x="connsiteX1" y="connsiteY1"/>
                </a:cxn>
                <a:cxn ang="0">
                  <a:pos x="connsiteX2" y="connsiteY2"/>
                </a:cxn>
                <a:cxn ang="0">
                  <a:pos x="connsiteX3" y="connsiteY3"/>
                </a:cxn>
              </a:cxnLst>
              <a:rect l="l" t="t" r="r" b="b"/>
              <a:pathLst>
                <a:path w="64790" h="53869">
                  <a:moveTo>
                    <a:pt x="64790" y="51193"/>
                  </a:moveTo>
                  <a:cubicBezTo>
                    <a:pt x="16414" y="58332"/>
                    <a:pt x="1123" y="51992"/>
                    <a:pt x="5" y="22423"/>
                  </a:cubicBezTo>
                  <a:cubicBezTo>
                    <a:pt x="-262" y="15443"/>
                    <a:pt x="11086" y="3189"/>
                    <a:pt x="18812" y="1591"/>
                  </a:cubicBezTo>
                  <a:cubicBezTo>
                    <a:pt x="49233" y="-4749"/>
                    <a:pt x="59516" y="7079"/>
                    <a:pt x="64790" y="511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6" name="任意多边形: 形状 445"/>
            <p:cNvSpPr/>
            <p:nvPr/>
          </p:nvSpPr>
          <p:spPr>
            <a:xfrm>
              <a:off x="11272107" y="5927825"/>
              <a:ext cx="90145" cy="88334"/>
            </a:xfrm>
            <a:custGeom>
              <a:gdLst>
                <a:gd name="connsiteX0" fmla="*/ 0 w 90145"/>
                <a:gd name="connsiteY0" fmla="*/ 0 h 88334"/>
                <a:gd name="connsiteX1" fmla="*/ 90146 w 90145"/>
                <a:gd name="connsiteY1" fmla="*/ 88334 h 88334"/>
                <a:gd name="connsiteX2" fmla="*/ 0 w 90145"/>
                <a:gd name="connsiteY2" fmla="*/ 0 h 88334"/>
              </a:gdLst>
              <a:cxnLst>
                <a:cxn ang="0">
                  <a:pos x="connsiteX0" y="connsiteY0"/>
                </a:cxn>
                <a:cxn ang="0">
                  <a:pos x="connsiteX1" y="connsiteY1"/>
                </a:cxn>
                <a:cxn ang="0">
                  <a:pos x="connsiteX2" y="connsiteY2"/>
                </a:cxn>
              </a:cxnLst>
              <a:rect l="l" t="t" r="r" b="b"/>
              <a:pathLst>
                <a:path w="90145" h="88334">
                  <a:moveTo>
                    <a:pt x="0" y="0"/>
                  </a:moveTo>
                  <a:cubicBezTo>
                    <a:pt x="52905" y="9910"/>
                    <a:pt x="72457" y="44167"/>
                    <a:pt x="90146" y="88334"/>
                  </a:cubicBezTo>
                  <a:cubicBezTo>
                    <a:pt x="38679" y="77839"/>
                    <a:pt x="19073" y="4288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7" name="任意多边形: 形状 446"/>
            <p:cNvSpPr/>
            <p:nvPr/>
          </p:nvSpPr>
          <p:spPr>
            <a:xfrm>
              <a:off x="6965744" y="6446618"/>
              <a:ext cx="62797" cy="54999"/>
            </a:xfrm>
            <a:custGeom>
              <a:gdLst>
                <a:gd name="connsiteX0" fmla="*/ 43515 w 62797"/>
                <a:gd name="connsiteY0" fmla="*/ 54580 h 54999"/>
                <a:gd name="connsiteX1" fmla="*/ 307 w 62797"/>
                <a:gd name="connsiteY1" fmla="*/ 21654 h 54999"/>
                <a:gd name="connsiteX2" fmla="*/ 31581 w 62797"/>
                <a:gd name="connsiteY2" fmla="*/ 503 h 54999"/>
                <a:gd name="connsiteX3" fmla="*/ 62322 w 62797"/>
                <a:gd name="connsiteY3" fmla="*/ 34228 h 54999"/>
                <a:gd name="connsiteX4" fmla="*/ 43515 w 62797"/>
                <a:gd name="connsiteY4" fmla="*/ 54580 h 549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797" h="54999">
                  <a:moveTo>
                    <a:pt x="43515" y="54580"/>
                  </a:moveTo>
                  <a:cubicBezTo>
                    <a:pt x="6061" y="58043"/>
                    <a:pt x="-1771" y="39449"/>
                    <a:pt x="307" y="21654"/>
                  </a:cubicBezTo>
                  <a:cubicBezTo>
                    <a:pt x="1266" y="13183"/>
                    <a:pt x="19753" y="2421"/>
                    <a:pt x="31581" y="503"/>
                  </a:cubicBezTo>
                  <a:cubicBezTo>
                    <a:pt x="55023" y="-3280"/>
                    <a:pt x="65199" y="14888"/>
                    <a:pt x="62322" y="34228"/>
                  </a:cubicBezTo>
                  <a:cubicBezTo>
                    <a:pt x="60777" y="44350"/>
                    <a:pt x="45700" y="52395"/>
                    <a:pt x="43515" y="545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8" name="任意多边形: 形状 447"/>
            <p:cNvSpPr/>
            <p:nvPr/>
          </p:nvSpPr>
          <p:spPr>
            <a:xfrm>
              <a:off x="7285658" y="4990651"/>
              <a:ext cx="61596" cy="57741"/>
            </a:xfrm>
            <a:custGeom>
              <a:gdLst>
                <a:gd name="connsiteX0" fmla="*/ 46784 w 61596"/>
                <a:gd name="connsiteY0" fmla="*/ 57720 h 57741"/>
                <a:gd name="connsiteX1" fmla="*/ 272 w 61596"/>
                <a:gd name="connsiteY1" fmla="*/ 22663 h 57741"/>
                <a:gd name="connsiteX2" fmla="*/ 27071 w 61596"/>
                <a:gd name="connsiteY2" fmla="*/ 73 h 57741"/>
                <a:gd name="connsiteX3" fmla="*/ 61488 w 61596"/>
                <a:gd name="connsiteY3" fmla="*/ 36142 h 57741"/>
                <a:gd name="connsiteX4" fmla="*/ 46784 w 61596"/>
                <a:gd name="connsiteY4" fmla="*/ 57720 h 577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596" h="57739">
                  <a:moveTo>
                    <a:pt x="46784" y="57720"/>
                  </a:moveTo>
                  <a:cubicBezTo>
                    <a:pt x="13538" y="58359"/>
                    <a:pt x="2883" y="44827"/>
                    <a:pt x="272" y="22663"/>
                  </a:cubicBezTo>
                  <a:cubicBezTo>
                    <a:pt x="-2232" y="1512"/>
                    <a:pt x="13006" y="766"/>
                    <a:pt x="27071" y="73"/>
                  </a:cubicBezTo>
                  <a:cubicBezTo>
                    <a:pt x="51951" y="-1205"/>
                    <a:pt x="62820" y="14352"/>
                    <a:pt x="61488" y="36142"/>
                  </a:cubicBezTo>
                  <a:cubicBezTo>
                    <a:pt x="60955" y="45253"/>
                    <a:pt x="49767" y="53671"/>
                    <a:pt x="46784" y="57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9" name="任意多边形: 形状 448"/>
            <p:cNvSpPr/>
            <p:nvPr/>
          </p:nvSpPr>
          <p:spPr>
            <a:xfrm>
              <a:off x="7835343" y="4470839"/>
              <a:ext cx="60795" cy="61005"/>
            </a:xfrm>
            <a:custGeom>
              <a:gdLst>
                <a:gd name="connsiteX0" fmla="*/ 46976 w 60795"/>
                <a:gd name="connsiteY0" fmla="*/ 61006 h 61005"/>
                <a:gd name="connsiteX1" fmla="*/ 38 w 60795"/>
                <a:gd name="connsiteY1" fmla="*/ 24936 h 61005"/>
                <a:gd name="connsiteX2" fmla="*/ 19538 w 60795"/>
                <a:gd name="connsiteY2" fmla="*/ 589 h 61005"/>
                <a:gd name="connsiteX3" fmla="*/ 60562 w 60795"/>
                <a:gd name="connsiteY3" fmla="*/ 41879 h 61005"/>
                <a:gd name="connsiteX4" fmla="*/ 46976 w 60795"/>
                <a:gd name="connsiteY4" fmla="*/ 61006 h 610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795" h="61005">
                  <a:moveTo>
                    <a:pt x="46976" y="61006"/>
                  </a:moveTo>
                  <a:cubicBezTo>
                    <a:pt x="14264" y="61006"/>
                    <a:pt x="-867" y="48911"/>
                    <a:pt x="38" y="24936"/>
                  </a:cubicBezTo>
                  <a:cubicBezTo>
                    <a:pt x="358" y="16252"/>
                    <a:pt x="11333" y="2293"/>
                    <a:pt x="19538" y="589"/>
                  </a:cubicBezTo>
                  <a:cubicBezTo>
                    <a:pt x="41009" y="-3993"/>
                    <a:pt x="63332" y="18969"/>
                    <a:pt x="60562" y="41879"/>
                  </a:cubicBezTo>
                  <a:cubicBezTo>
                    <a:pt x="59550" y="50190"/>
                    <a:pt x="49640" y="57436"/>
                    <a:pt x="46976" y="610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0" name="任意多边形: 形状 449"/>
            <p:cNvSpPr/>
            <p:nvPr/>
          </p:nvSpPr>
          <p:spPr>
            <a:xfrm>
              <a:off x="7069184" y="5535418"/>
              <a:ext cx="65923" cy="55426"/>
            </a:xfrm>
            <a:custGeom>
              <a:gdLst>
                <a:gd name="connsiteX0" fmla="*/ 42155 w 65923"/>
                <a:gd name="connsiteY0" fmla="*/ 55426 h 55426"/>
                <a:gd name="connsiteX1" fmla="*/ 12 w 65923"/>
                <a:gd name="connsiteY1" fmla="*/ 18292 h 55426"/>
                <a:gd name="connsiteX2" fmla="*/ 25799 w 65923"/>
                <a:gd name="connsiteY2" fmla="*/ 1190 h 55426"/>
                <a:gd name="connsiteX3" fmla="*/ 65863 w 65923"/>
                <a:gd name="connsiteY3" fmla="*/ 32197 h 55426"/>
                <a:gd name="connsiteX4" fmla="*/ 42155 w 65923"/>
                <a:gd name="connsiteY4" fmla="*/ 55426 h 554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923" h="55426">
                  <a:moveTo>
                    <a:pt x="42155" y="55426"/>
                  </a:moveTo>
                  <a:cubicBezTo>
                    <a:pt x="13172" y="53082"/>
                    <a:pt x="-467" y="40881"/>
                    <a:pt x="12" y="18292"/>
                  </a:cubicBezTo>
                  <a:cubicBezTo>
                    <a:pt x="119" y="12218"/>
                    <a:pt x="15995" y="3214"/>
                    <a:pt x="25799" y="1190"/>
                  </a:cubicBezTo>
                  <a:cubicBezTo>
                    <a:pt x="49507" y="-3712"/>
                    <a:pt x="67089" y="6517"/>
                    <a:pt x="65863" y="32197"/>
                  </a:cubicBezTo>
                  <a:cubicBezTo>
                    <a:pt x="65490" y="40242"/>
                    <a:pt x="50466" y="47701"/>
                    <a:pt x="42155" y="554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1" name="任意多边形: 形状 450"/>
            <p:cNvSpPr/>
            <p:nvPr/>
          </p:nvSpPr>
          <p:spPr>
            <a:xfrm>
              <a:off x="6904969" y="6273813"/>
              <a:ext cx="64416" cy="56364"/>
            </a:xfrm>
            <a:custGeom>
              <a:gdLst>
                <a:gd name="connsiteX0" fmla="*/ 44299 w 64416"/>
                <a:gd name="connsiteY0" fmla="*/ 56364 h 56364"/>
                <a:gd name="connsiteX1" fmla="*/ 26 w 64416"/>
                <a:gd name="connsiteY1" fmla="*/ 22267 h 56364"/>
                <a:gd name="connsiteX2" fmla="*/ 31406 w 64416"/>
                <a:gd name="connsiteY2" fmla="*/ 210 h 56364"/>
                <a:gd name="connsiteX3" fmla="*/ 64012 w 64416"/>
                <a:gd name="connsiteY3" fmla="*/ 33029 h 56364"/>
                <a:gd name="connsiteX4" fmla="*/ 44299 w 64416"/>
                <a:gd name="connsiteY4" fmla="*/ 56364 h 563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416" h="56364">
                  <a:moveTo>
                    <a:pt x="44299" y="56364"/>
                  </a:moveTo>
                  <a:cubicBezTo>
                    <a:pt x="11587" y="55778"/>
                    <a:pt x="771" y="44217"/>
                    <a:pt x="26" y="22267"/>
                  </a:cubicBezTo>
                  <a:cubicBezTo>
                    <a:pt x="-774" y="-1175"/>
                    <a:pt x="17341" y="1488"/>
                    <a:pt x="31406" y="210"/>
                  </a:cubicBezTo>
                  <a:cubicBezTo>
                    <a:pt x="54742" y="-1921"/>
                    <a:pt x="66836" y="12410"/>
                    <a:pt x="64012" y="33029"/>
                  </a:cubicBezTo>
                  <a:cubicBezTo>
                    <a:pt x="62627" y="43418"/>
                    <a:pt x="48242" y="51995"/>
                    <a:pt x="44299" y="563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2" name="任意多边形: 形状 451"/>
            <p:cNvSpPr/>
            <p:nvPr/>
          </p:nvSpPr>
          <p:spPr>
            <a:xfrm>
              <a:off x="8112634" y="4319131"/>
              <a:ext cx="60315" cy="56338"/>
            </a:xfrm>
            <a:custGeom>
              <a:gdLst>
                <a:gd name="connsiteX0" fmla="*/ 60315 w 60315"/>
                <a:gd name="connsiteY0" fmla="*/ 53254 h 56338"/>
                <a:gd name="connsiteX1" fmla="*/ 4 w 60315"/>
                <a:gd name="connsiteY1" fmla="*/ 23205 h 56338"/>
                <a:gd name="connsiteX2" fmla="*/ 19930 w 60315"/>
                <a:gd name="connsiteY2" fmla="*/ 456 h 56338"/>
                <a:gd name="connsiteX3" fmla="*/ 60315 w 60315"/>
                <a:gd name="connsiteY3" fmla="*/ 53254 h 56338"/>
              </a:gdLst>
              <a:cxnLst>
                <a:cxn ang="0">
                  <a:pos x="connsiteX0" y="connsiteY0"/>
                </a:cxn>
                <a:cxn ang="0">
                  <a:pos x="connsiteX1" y="connsiteY1"/>
                </a:cxn>
                <a:cxn ang="0">
                  <a:pos x="connsiteX2" y="connsiteY2"/>
                </a:cxn>
                <a:cxn ang="0">
                  <a:pos x="connsiteX3" y="connsiteY3"/>
                </a:cxn>
              </a:cxnLst>
              <a:rect l="l" t="t" r="r" b="b"/>
              <a:pathLst>
                <a:path w="60314" h="56338">
                  <a:moveTo>
                    <a:pt x="60315" y="53254"/>
                  </a:moveTo>
                  <a:cubicBezTo>
                    <a:pt x="18598" y="61619"/>
                    <a:pt x="963" y="53414"/>
                    <a:pt x="4" y="23205"/>
                  </a:cubicBezTo>
                  <a:cubicBezTo>
                    <a:pt x="-262" y="15480"/>
                    <a:pt x="12045" y="1521"/>
                    <a:pt x="19930" y="456"/>
                  </a:cubicBezTo>
                  <a:cubicBezTo>
                    <a:pt x="46942" y="-3220"/>
                    <a:pt x="60421" y="15427"/>
                    <a:pt x="60315" y="532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3" name="任意多边形: 形状 452"/>
            <p:cNvSpPr/>
            <p:nvPr/>
          </p:nvSpPr>
          <p:spPr>
            <a:xfrm>
              <a:off x="6932053" y="5712210"/>
              <a:ext cx="62953" cy="67807"/>
            </a:xfrm>
            <a:custGeom>
              <a:gdLst>
                <a:gd name="connsiteX0" fmla="*/ 28829 w 62953"/>
                <a:gd name="connsiteY0" fmla="*/ 0 h 67807"/>
                <a:gd name="connsiteX1" fmla="*/ 62021 w 62953"/>
                <a:gd name="connsiteY1" fmla="*/ 44806 h 67807"/>
                <a:gd name="connsiteX2" fmla="*/ 32879 w 62953"/>
                <a:gd name="connsiteY2" fmla="*/ 67716 h 67807"/>
                <a:gd name="connsiteX3" fmla="*/ 166 w 62953"/>
                <a:gd name="connsiteY3" fmla="*/ 34524 h 67807"/>
                <a:gd name="connsiteX4" fmla="*/ 28829 w 62953"/>
                <a:gd name="connsiteY4" fmla="*/ 0 h 678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952" h="67807">
                  <a:moveTo>
                    <a:pt x="28829" y="0"/>
                  </a:moveTo>
                  <a:cubicBezTo>
                    <a:pt x="43800" y="19340"/>
                    <a:pt x="58345" y="30635"/>
                    <a:pt x="62021" y="44806"/>
                  </a:cubicBezTo>
                  <a:cubicBezTo>
                    <a:pt x="67509" y="65851"/>
                    <a:pt x="47583" y="66810"/>
                    <a:pt x="32879" y="67716"/>
                  </a:cubicBezTo>
                  <a:cubicBezTo>
                    <a:pt x="9916" y="69101"/>
                    <a:pt x="-1539" y="54556"/>
                    <a:pt x="166" y="34524"/>
                  </a:cubicBezTo>
                  <a:cubicBezTo>
                    <a:pt x="912" y="25041"/>
                    <a:pt x="14338" y="16676"/>
                    <a:pt x="2882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4" name="任意多边形: 形状 453"/>
            <p:cNvSpPr/>
            <p:nvPr/>
          </p:nvSpPr>
          <p:spPr>
            <a:xfrm>
              <a:off x="11024313" y="5617163"/>
              <a:ext cx="74535" cy="77362"/>
            </a:xfrm>
            <a:custGeom>
              <a:gdLst>
                <a:gd name="connsiteX0" fmla="*/ 0 w 74535"/>
                <a:gd name="connsiteY0" fmla="*/ 0 h 77362"/>
                <a:gd name="connsiteX1" fmla="*/ 74535 w 74535"/>
                <a:gd name="connsiteY1" fmla="*/ 77359 h 77362"/>
                <a:gd name="connsiteX2" fmla="*/ 0 w 74535"/>
                <a:gd name="connsiteY2" fmla="*/ 0 h 77362"/>
              </a:gdLst>
              <a:cxnLst>
                <a:cxn ang="0">
                  <a:pos x="connsiteX0" y="connsiteY0"/>
                </a:cxn>
                <a:cxn ang="0">
                  <a:pos x="connsiteX1" y="connsiteY1"/>
                </a:cxn>
                <a:cxn ang="0">
                  <a:pos x="connsiteX2" y="connsiteY2"/>
                </a:cxn>
              </a:cxnLst>
              <a:rect l="l" t="t" r="r" b="b"/>
              <a:pathLst>
                <a:path w="74535" h="77362">
                  <a:moveTo>
                    <a:pt x="0" y="0"/>
                  </a:moveTo>
                  <a:cubicBezTo>
                    <a:pt x="47524" y="6820"/>
                    <a:pt x="61056" y="41503"/>
                    <a:pt x="74535" y="77359"/>
                  </a:cubicBezTo>
                  <a:cubicBezTo>
                    <a:pt x="33671" y="77679"/>
                    <a:pt x="10069" y="5354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5" name="任意多边形: 形状 454"/>
            <p:cNvSpPr/>
            <p:nvPr/>
          </p:nvSpPr>
          <p:spPr>
            <a:xfrm>
              <a:off x="9687205" y="4282878"/>
              <a:ext cx="74056" cy="69047"/>
            </a:xfrm>
            <a:custGeom>
              <a:gdLst>
                <a:gd name="connsiteX0" fmla="*/ 74056 w 74056"/>
                <a:gd name="connsiteY0" fmla="*/ 69048 h 69047"/>
                <a:gd name="connsiteX1" fmla="*/ 0 w 74056"/>
                <a:gd name="connsiteY1" fmla="*/ 0 h 69047"/>
                <a:gd name="connsiteX2" fmla="*/ 37774 w 74056"/>
                <a:gd name="connsiteY2" fmla="*/ 8631 h 69047"/>
                <a:gd name="connsiteX3" fmla="*/ 74056 w 74056"/>
                <a:gd name="connsiteY3" fmla="*/ 69048 h 69047"/>
              </a:gdLst>
              <a:cxnLst>
                <a:cxn ang="0">
                  <a:pos x="connsiteX0" y="connsiteY0"/>
                </a:cxn>
                <a:cxn ang="0">
                  <a:pos x="connsiteX1" y="connsiteY1"/>
                </a:cxn>
                <a:cxn ang="0">
                  <a:pos x="connsiteX2" y="connsiteY2"/>
                </a:cxn>
                <a:cxn ang="0">
                  <a:pos x="connsiteX3" y="connsiteY3"/>
                </a:cxn>
              </a:cxnLst>
              <a:rect l="l" t="t" r="r" b="b"/>
              <a:pathLst>
                <a:path w="74056" h="69047">
                  <a:moveTo>
                    <a:pt x="74056" y="69048"/>
                  </a:moveTo>
                  <a:cubicBezTo>
                    <a:pt x="20512" y="66437"/>
                    <a:pt x="20512" y="66437"/>
                    <a:pt x="0" y="0"/>
                  </a:cubicBezTo>
                  <a:cubicBezTo>
                    <a:pt x="15610" y="3143"/>
                    <a:pt x="31807" y="1545"/>
                    <a:pt x="37774" y="8631"/>
                  </a:cubicBezTo>
                  <a:cubicBezTo>
                    <a:pt x="51520" y="24827"/>
                    <a:pt x="60310" y="45233"/>
                    <a:pt x="74056" y="690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6" name="任意多边形: 形状 455"/>
            <p:cNvSpPr/>
            <p:nvPr/>
          </p:nvSpPr>
          <p:spPr>
            <a:xfrm>
              <a:off x="11820067" y="6535243"/>
              <a:ext cx="91317" cy="80769"/>
            </a:xfrm>
            <a:custGeom>
              <a:gdLst>
                <a:gd name="connsiteX0" fmla="*/ 0 w 91317"/>
                <a:gd name="connsiteY0" fmla="*/ 0 h 80769"/>
                <a:gd name="connsiteX1" fmla="*/ 91318 w 91317"/>
                <a:gd name="connsiteY1" fmla="*/ 80769 h 80769"/>
                <a:gd name="connsiteX2" fmla="*/ 0 w 91317"/>
                <a:gd name="connsiteY2" fmla="*/ 0 h 80769"/>
              </a:gdLst>
              <a:cxnLst>
                <a:cxn ang="0">
                  <a:pos x="connsiteX0" y="connsiteY0"/>
                </a:cxn>
                <a:cxn ang="0">
                  <a:pos x="connsiteX1" y="connsiteY1"/>
                </a:cxn>
                <a:cxn ang="0">
                  <a:pos x="connsiteX2" y="connsiteY2"/>
                </a:cxn>
              </a:cxnLst>
              <a:rect l="l" t="t" r="r" b="b"/>
              <a:pathLst>
                <a:path w="91317" h="80769">
                  <a:moveTo>
                    <a:pt x="0" y="0"/>
                  </a:moveTo>
                  <a:cubicBezTo>
                    <a:pt x="48483" y="9697"/>
                    <a:pt x="65585" y="47844"/>
                    <a:pt x="91318" y="80769"/>
                  </a:cubicBezTo>
                  <a:cubicBezTo>
                    <a:pt x="47364" y="79810"/>
                    <a:pt x="14545" y="5045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7" name="任意多边形: 形状 456"/>
            <p:cNvSpPr/>
            <p:nvPr/>
          </p:nvSpPr>
          <p:spPr>
            <a:xfrm>
              <a:off x="10845727" y="5438203"/>
              <a:ext cx="75654" cy="72353"/>
            </a:xfrm>
            <a:custGeom>
              <a:gdLst>
                <a:gd name="connsiteX0" fmla="*/ 75654 w 75654"/>
                <a:gd name="connsiteY0" fmla="*/ 69954 h 72353"/>
                <a:gd name="connsiteX1" fmla="*/ 0 w 75654"/>
                <a:gd name="connsiteY1" fmla="*/ 0 h 72353"/>
                <a:gd name="connsiteX2" fmla="*/ 75654 w 75654"/>
                <a:gd name="connsiteY2" fmla="*/ 69954 h 72353"/>
              </a:gdLst>
              <a:cxnLst>
                <a:cxn ang="0">
                  <a:pos x="connsiteX0" y="connsiteY0"/>
                </a:cxn>
                <a:cxn ang="0">
                  <a:pos x="connsiteX1" y="connsiteY1"/>
                </a:cxn>
                <a:cxn ang="0">
                  <a:pos x="connsiteX2" y="connsiteY2"/>
                </a:cxn>
              </a:cxnLst>
              <a:rect l="l" t="t" r="r" b="b"/>
              <a:pathLst>
                <a:path w="75654" h="72353">
                  <a:moveTo>
                    <a:pt x="75654" y="69954"/>
                  </a:moveTo>
                  <a:cubicBezTo>
                    <a:pt x="38413" y="78691"/>
                    <a:pt x="24082" y="65372"/>
                    <a:pt x="0" y="0"/>
                  </a:cubicBezTo>
                  <a:cubicBezTo>
                    <a:pt x="37987" y="106"/>
                    <a:pt x="59724" y="20245"/>
                    <a:pt x="75654" y="699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8" name="任意多边形: 形状 457"/>
            <p:cNvSpPr/>
            <p:nvPr/>
          </p:nvSpPr>
          <p:spPr>
            <a:xfrm>
              <a:off x="9981277" y="4515838"/>
              <a:ext cx="66351" cy="63697"/>
            </a:xfrm>
            <a:custGeom>
              <a:gdLst>
                <a:gd name="connsiteX0" fmla="*/ 66351 w 66351"/>
                <a:gd name="connsiteY0" fmla="*/ 63477 h 63697"/>
                <a:gd name="connsiteX1" fmla="*/ 21 w 66351"/>
                <a:gd name="connsiteY1" fmla="*/ 12650 h 63697"/>
                <a:gd name="connsiteX2" fmla="*/ 22930 w 66351"/>
                <a:gd name="connsiteY2" fmla="*/ 183 h 63697"/>
                <a:gd name="connsiteX3" fmla="*/ 66351 w 66351"/>
                <a:gd name="connsiteY3" fmla="*/ 63477 h 63697"/>
              </a:gdLst>
              <a:cxnLst>
                <a:cxn ang="0">
                  <a:pos x="connsiteX0" y="connsiteY0"/>
                </a:cxn>
                <a:cxn ang="0">
                  <a:pos x="connsiteX1" y="connsiteY1"/>
                </a:cxn>
                <a:cxn ang="0">
                  <a:pos x="connsiteX2" y="connsiteY2"/>
                </a:cxn>
                <a:cxn ang="0">
                  <a:pos x="connsiteX3" y="connsiteY3"/>
                </a:cxn>
              </a:cxnLst>
              <a:rect l="l" t="t" r="r" b="b"/>
              <a:pathLst>
                <a:path w="66351" h="63696">
                  <a:moveTo>
                    <a:pt x="66351" y="63477"/>
                  </a:moveTo>
                  <a:cubicBezTo>
                    <a:pt x="35557" y="66460"/>
                    <a:pt x="-992" y="38703"/>
                    <a:pt x="21" y="12650"/>
                  </a:cubicBezTo>
                  <a:cubicBezTo>
                    <a:pt x="234" y="7855"/>
                    <a:pt x="16324" y="-1415"/>
                    <a:pt x="22930" y="183"/>
                  </a:cubicBezTo>
                  <a:cubicBezTo>
                    <a:pt x="44774" y="5511"/>
                    <a:pt x="62835" y="33694"/>
                    <a:pt x="66351" y="634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9" name="任意多边形: 形状 458"/>
            <p:cNvSpPr/>
            <p:nvPr/>
          </p:nvSpPr>
          <p:spPr>
            <a:xfrm>
              <a:off x="11375412" y="5984336"/>
              <a:ext cx="83912" cy="78068"/>
            </a:xfrm>
            <a:custGeom>
              <a:gdLst>
                <a:gd name="connsiteX0" fmla="*/ 83912 w 83912"/>
                <a:gd name="connsiteY0" fmla="*/ 78068 h 78068"/>
                <a:gd name="connsiteX1" fmla="*/ 0 w 83912"/>
                <a:gd name="connsiteY1" fmla="*/ 2094 h 78068"/>
                <a:gd name="connsiteX2" fmla="*/ 83912 w 83912"/>
                <a:gd name="connsiteY2" fmla="*/ 78068 h 78068"/>
              </a:gdLst>
              <a:cxnLst>
                <a:cxn ang="0">
                  <a:pos x="connsiteX0" y="connsiteY0"/>
                </a:cxn>
                <a:cxn ang="0">
                  <a:pos x="connsiteX1" y="connsiteY1"/>
                </a:cxn>
                <a:cxn ang="0">
                  <a:pos x="connsiteX2" y="connsiteY2"/>
                </a:cxn>
              </a:cxnLst>
              <a:rect l="l" t="t" r="r" b="b"/>
              <a:pathLst>
                <a:path w="83912" h="78068">
                  <a:moveTo>
                    <a:pt x="83912" y="78068"/>
                  </a:moveTo>
                  <a:cubicBezTo>
                    <a:pt x="38466" y="67200"/>
                    <a:pt x="17848" y="37258"/>
                    <a:pt x="0" y="2094"/>
                  </a:cubicBezTo>
                  <a:cubicBezTo>
                    <a:pt x="33192" y="-7176"/>
                    <a:pt x="55995" y="13656"/>
                    <a:pt x="83912" y="780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0" name="任意多边形: 形状 459"/>
            <p:cNvSpPr/>
            <p:nvPr/>
          </p:nvSpPr>
          <p:spPr>
            <a:xfrm>
              <a:off x="9814461" y="4329120"/>
              <a:ext cx="56668" cy="64735"/>
            </a:xfrm>
            <a:custGeom>
              <a:gdLst>
                <a:gd name="connsiteX0" fmla="*/ 56498 w 56668"/>
                <a:gd name="connsiteY0" fmla="*/ 64736 h 64735"/>
                <a:gd name="connsiteX1" fmla="*/ 24 w 56668"/>
                <a:gd name="connsiteY1" fmla="*/ 643 h 64735"/>
                <a:gd name="connsiteX2" fmla="*/ 56498 w 56668"/>
                <a:gd name="connsiteY2" fmla="*/ 64736 h 64735"/>
              </a:gdLst>
              <a:cxnLst>
                <a:cxn ang="0">
                  <a:pos x="connsiteX0" y="connsiteY0"/>
                </a:cxn>
                <a:cxn ang="0">
                  <a:pos x="connsiteX1" y="connsiteY1"/>
                </a:cxn>
                <a:cxn ang="0">
                  <a:pos x="connsiteX2" y="connsiteY2"/>
                </a:cxn>
              </a:cxnLst>
              <a:rect l="l" t="t" r="r" b="b"/>
              <a:pathLst>
                <a:path w="56667" h="64735">
                  <a:moveTo>
                    <a:pt x="56498" y="64736"/>
                  </a:moveTo>
                  <a:cubicBezTo>
                    <a:pt x="16114" y="63137"/>
                    <a:pt x="-722" y="43318"/>
                    <a:pt x="24" y="643"/>
                  </a:cubicBezTo>
                  <a:cubicBezTo>
                    <a:pt x="37904" y="-4206"/>
                    <a:pt x="58789" y="18491"/>
                    <a:pt x="56498" y="647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1" name="任意多边形: 形状 460"/>
            <p:cNvSpPr/>
            <p:nvPr/>
          </p:nvSpPr>
          <p:spPr>
            <a:xfrm>
              <a:off x="9314795" y="4184779"/>
              <a:ext cx="63005" cy="63710"/>
            </a:xfrm>
            <a:custGeom>
              <a:gdLst>
                <a:gd name="connsiteX0" fmla="*/ 0 w 63005"/>
                <a:gd name="connsiteY0" fmla="*/ 1720 h 63710"/>
                <a:gd name="connsiteX1" fmla="*/ 61962 w 63005"/>
                <a:gd name="connsiteY1" fmla="*/ 39441 h 63710"/>
                <a:gd name="connsiteX2" fmla="*/ 37294 w 63005"/>
                <a:gd name="connsiteY2" fmla="*/ 61604 h 63710"/>
                <a:gd name="connsiteX3" fmla="*/ 0 w 63005"/>
                <a:gd name="connsiteY3" fmla="*/ 1720 h 63710"/>
              </a:gdLst>
              <a:cxnLst>
                <a:cxn ang="0">
                  <a:pos x="connsiteX0" y="connsiteY0"/>
                </a:cxn>
                <a:cxn ang="0">
                  <a:pos x="connsiteX1" y="connsiteY1"/>
                </a:cxn>
                <a:cxn ang="0">
                  <a:pos x="connsiteX2" y="connsiteY2"/>
                </a:cxn>
                <a:cxn ang="0">
                  <a:pos x="connsiteX3" y="connsiteY3"/>
                </a:cxn>
              </a:cxnLst>
              <a:rect l="l" t="t" r="r" b="b"/>
              <a:pathLst>
                <a:path w="63005" h="63710">
                  <a:moveTo>
                    <a:pt x="0" y="1720"/>
                  </a:moveTo>
                  <a:cubicBezTo>
                    <a:pt x="35163" y="-5046"/>
                    <a:pt x="55462" y="8273"/>
                    <a:pt x="61962" y="39441"/>
                  </a:cubicBezTo>
                  <a:cubicBezTo>
                    <a:pt x="66650" y="61924"/>
                    <a:pt x="55036" y="67305"/>
                    <a:pt x="37294" y="61604"/>
                  </a:cubicBezTo>
                  <a:cubicBezTo>
                    <a:pt x="8578" y="52387"/>
                    <a:pt x="4369" y="26974"/>
                    <a:pt x="0" y="1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2" name="任意多边形: 形状 461"/>
            <p:cNvSpPr/>
            <p:nvPr/>
          </p:nvSpPr>
          <p:spPr>
            <a:xfrm>
              <a:off x="9180801" y="4145795"/>
              <a:ext cx="61056" cy="68994"/>
            </a:xfrm>
            <a:custGeom>
              <a:gdLst>
                <a:gd name="connsiteX0" fmla="*/ 12254 w 61056"/>
                <a:gd name="connsiteY0" fmla="*/ 0 h 68994"/>
                <a:gd name="connsiteX1" fmla="*/ 55941 w 61056"/>
                <a:gd name="connsiteY1" fmla="*/ 32020 h 68994"/>
                <a:gd name="connsiteX2" fmla="*/ 61056 w 61056"/>
                <a:gd name="connsiteY2" fmla="*/ 68995 h 68994"/>
                <a:gd name="connsiteX3" fmla="*/ 21151 w 61056"/>
                <a:gd name="connsiteY3" fmla="*/ 58925 h 68994"/>
                <a:gd name="connsiteX4" fmla="*/ 0 w 61056"/>
                <a:gd name="connsiteY4" fmla="*/ 12201 h 68994"/>
                <a:gd name="connsiteX5" fmla="*/ 12254 w 61056"/>
                <a:gd name="connsiteY5" fmla="*/ 0 h 689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56" h="68994">
                  <a:moveTo>
                    <a:pt x="12254" y="0"/>
                  </a:moveTo>
                  <a:cubicBezTo>
                    <a:pt x="27118" y="10389"/>
                    <a:pt x="44700" y="18594"/>
                    <a:pt x="55941" y="32020"/>
                  </a:cubicBezTo>
                  <a:cubicBezTo>
                    <a:pt x="62708" y="40118"/>
                    <a:pt x="59671" y="56368"/>
                    <a:pt x="61056" y="68995"/>
                  </a:cubicBezTo>
                  <a:cubicBezTo>
                    <a:pt x="47364" y="66011"/>
                    <a:pt x="29090" y="67343"/>
                    <a:pt x="21151" y="58925"/>
                  </a:cubicBezTo>
                  <a:cubicBezTo>
                    <a:pt x="10070" y="47151"/>
                    <a:pt x="6713" y="28131"/>
                    <a:pt x="0" y="12201"/>
                  </a:cubicBezTo>
                  <a:cubicBezTo>
                    <a:pt x="4102" y="8152"/>
                    <a:pt x="8205" y="4049"/>
                    <a:pt x="1225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3" name="任意多边形: 形状 462"/>
            <p:cNvSpPr/>
            <p:nvPr/>
          </p:nvSpPr>
          <p:spPr>
            <a:xfrm>
              <a:off x="10610293" y="5119634"/>
              <a:ext cx="68461" cy="73386"/>
            </a:xfrm>
            <a:custGeom>
              <a:gdLst>
                <a:gd name="connsiteX0" fmla="*/ 68462 w 68461"/>
                <a:gd name="connsiteY0" fmla="*/ 73386 h 73386"/>
                <a:gd name="connsiteX1" fmla="*/ 0 w 68461"/>
                <a:gd name="connsiteY1" fmla="*/ 662 h 73386"/>
                <a:gd name="connsiteX2" fmla="*/ 68462 w 68461"/>
                <a:gd name="connsiteY2" fmla="*/ 73386 h 73386"/>
              </a:gdLst>
              <a:cxnLst>
                <a:cxn ang="0">
                  <a:pos x="connsiteX0" y="connsiteY0"/>
                </a:cxn>
                <a:cxn ang="0">
                  <a:pos x="connsiteX1" y="connsiteY1"/>
                </a:cxn>
                <a:cxn ang="0">
                  <a:pos x="connsiteX2" y="connsiteY2"/>
                </a:cxn>
              </a:cxnLst>
              <a:rect l="l" t="t" r="r" b="b"/>
              <a:pathLst>
                <a:path w="68461" h="73386">
                  <a:moveTo>
                    <a:pt x="68462" y="73386"/>
                  </a:moveTo>
                  <a:cubicBezTo>
                    <a:pt x="23602" y="64915"/>
                    <a:pt x="2025" y="41153"/>
                    <a:pt x="0" y="662"/>
                  </a:cubicBezTo>
                  <a:cubicBezTo>
                    <a:pt x="33245" y="-4186"/>
                    <a:pt x="54077" y="17338"/>
                    <a:pt x="68462" y="733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4" name="任意多边形: 形状 463"/>
            <p:cNvSpPr/>
            <p:nvPr/>
          </p:nvSpPr>
          <p:spPr>
            <a:xfrm>
              <a:off x="10437886" y="4931853"/>
              <a:ext cx="64892" cy="68969"/>
            </a:xfrm>
            <a:custGeom>
              <a:gdLst>
                <a:gd name="connsiteX0" fmla="*/ 0 w 64892"/>
                <a:gd name="connsiteY0" fmla="*/ 0 h 68969"/>
                <a:gd name="connsiteX1" fmla="*/ 64892 w 64892"/>
                <a:gd name="connsiteY1" fmla="*/ 68355 h 68969"/>
                <a:gd name="connsiteX2" fmla="*/ 0 w 64892"/>
                <a:gd name="connsiteY2" fmla="*/ 0 h 68969"/>
              </a:gdLst>
              <a:cxnLst>
                <a:cxn ang="0">
                  <a:pos x="connsiteX0" y="connsiteY0"/>
                </a:cxn>
                <a:cxn ang="0">
                  <a:pos x="connsiteX1" y="connsiteY1"/>
                </a:cxn>
                <a:cxn ang="0">
                  <a:pos x="connsiteX2" y="connsiteY2"/>
                </a:cxn>
              </a:cxnLst>
              <a:rect l="l" t="t" r="r" b="b"/>
              <a:pathLst>
                <a:path w="64890" h="68969">
                  <a:moveTo>
                    <a:pt x="0" y="0"/>
                  </a:moveTo>
                  <a:cubicBezTo>
                    <a:pt x="48909" y="13852"/>
                    <a:pt x="63347" y="29622"/>
                    <a:pt x="64892" y="68355"/>
                  </a:cubicBezTo>
                  <a:cubicBezTo>
                    <a:pt x="26692" y="72831"/>
                    <a:pt x="7299" y="5311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5" name="任意多边形: 形状 464"/>
            <p:cNvSpPr/>
            <p:nvPr/>
          </p:nvSpPr>
          <p:spPr>
            <a:xfrm>
              <a:off x="10770499" y="5301864"/>
              <a:ext cx="81088" cy="73952"/>
            </a:xfrm>
            <a:custGeom>
              <a:gdLst>
                <a:gd name="connsiteX0" fmla="*/ 81088 w 81088"/>
                <a:gd name="connsiteY0" fmla="*/ 73951 h 73952"/>
                <a:gd name="connsiteX1" fmla="*/ 0 w 81088"/>
                <a:gd name="connsiteY1" fmla="*/ 322 h 73952"/>
                <a:gd name="connsiteX2" fmla="*/ 81088 w 81088"/>
                <a:gd name="connsiteY2" fmla="*/ 73951 h 73952"/>
              </a:gdLst>
              <a:cxnLst>
                <a:cxn ang="0">
                  <a:pos x="connsiteX0" y="connsiteY0"/>
                </a:cxn>
                <a:cxn ang="0">
                  <a:pos x="connsiteX1" y="connsiteY1"/>
                </a:cxn>
                <a:cxn ang="0">
                  <a:pos x="connsiteX2" y="connsiteY2"/>
                </a:cxn>
              </a:cxnLst>
              <a:rect l="l" t="t" r="r" b="b"/>
              <a:pathLst>
                <a:path w="81088" h="73952">
                  <a:moveTo>
                    <a:pt x="81088" y="73951"/>
                  </a:moveTo>
                  <a:cubicBezTo>
                    <a:pt x="28130" y="74218"/>
                    <a:pt x="21631" y="29997"/>
                    <a:pt x="0" y="322"/>
                  </a:cubicBezTo>
                  <a:cubicBezTo>
                    <a:pt x="38360" y="-2875"/>
                    <a:pt x="61163" y="17477"/>
                    <a:pt x="81088" y="739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6" name="任意多边形: 形状 465"/>
            <p:cNvSpPr/>
            <p:nvPr/>
          </p:nvSpPr>
          <p:spPr>
            <a:xfrm>
              <a:off x="7952428" y="4312807"/>
              <a:ext cx="58797" cy="58938"/>
            </a:xfrm>
            <a:custGeom>
              <a:gdLst>
                <a:gd name="connsiteX0" fmla="*/ 46196 w 58797"/>
                <a:gd name="connsiteY0" fmla="*/ 58938 h 58938"/>
                <a:gd name="connsiteX1" fmla="*/ 4 w 58797"/>
                <a:gd name="connsiteY1" fmla="*/ 20632 h 58938"/>
                <a:gd name="connsiteX2" fmla="*/ 22967 w 58797"/>
                <a:gd name="connsiteY2" fmla="*/ 280 h 58938"/>
                <a:gd name="connsiteX3" fmla="*/ 58769 w 58797"/>
                <a:gd name="connsiteY3" fmla="*/ 39545 h 58938"/>
                <a:gd name="connsiteX4" fmla="*/ 46196 w 58797"/>
                <a:gd name="connsiteY4" fmla="*/ 58938 h 589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97" h="58938">
                  <a:moveTo>
                    <a:pt x="46196" y="58938"/>
                  </a:moveTo>
                  <a:cubicBezTo>
                    <a:pt x="11992" y="58885"/>
                    <a:pt x="-262" y="43221"/>
                    <a:pt x="4" y="20632"/>
                  </a:cubicBezTo>
                  <a:cubicBezTo>
                    <a:pt x="58" y="13439"/>
                    <a:pt x="14283" y="1239"/>
                    <a:pt x="22967" y="280"/>
                  </a:cubicBezTo>
                  <a:cubicBezTo>
                    <a:pt x="49925" y="-2704"/>
                    <a:pt x="57118" y="18714"/>
                    <a:pt x="58769" y="39545"/>
                  </a:cubicBezTo>
                  <a:cubicBezTo>
                    <a:pt x="59409" y="46951"/>
                    <a:pt x="48753" y="55262"/>
                    <a:pt x="46196" y="589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7" name="任意多边形: 形状 466"/>
            <p:cNvSpPr/>
            <p:nvPr/>
          </p:nvSpPr>
          <p:spPr>
            <a:xfrm>
              <a:off x="11458739" y="6109501"/>
              <a:ext cx="77476" cy="78850"/>
            </a:xfrm>
            <a:custGeom>
              <a:gdLst>
                <a:gd name="connsiteX0" fmla="*/ 0 w 77476"/>
                <a:gd name="connsiteY0" fmla="*/ 0 h 78850"/>
                <a:gd name="connsiteX1" fmla="*/ 77466 w 77476"/>
                <a:gd name="connsiteY1" fmla="*/ 78851 h 78850"/>
                <a:gd name="connsiteX2" fmla="*/ 0 w 77476"/>
                <a:gd name="connsiteY2" fmla="*/ 0 h 78850"/>
              </a:gdLst>
              <a:cxnLst>
                <a:cxn ang="0">
                  <a:pos x="connsiteX0" y="connsiteY0"/>
                </a:cxn>
                <a:cxn ang="0">
                  <a:pos x="connsiteX1" y="connsiteY1"/>
                </a:cxn>
                <a:cxn ang="0">
                  <a:pos x="connsiteX2" y="connsiteY2"/>
                </a:cxn>
              </a:cxnLst>
              <a:rect l="l" t="t" r="r" b="b"/>
              <a:pathLst>
                <a:path w="77476" h="78850">
                  <a:moveTo>
                    <a:pt x="0" y="0"/>
                  </a:moveTo>
                  <a:cubicBezTo>
                    <a:pt x="38786" y="4209"/>
                    <a:pt x="78212" y="45552"/>
                    <a:pt x="77466" y="78851"/>
                  </a:cubicBezTo>
                  <a:cubicBezTo>
                    <a:pt x="44807" y="76294"/>
                    <a:pt x="8205" y="4001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8" name="任意多边形: 形状 467"/>
            <p:cNvSpPr/>
            <p:nvPr/>
          </p:nvSpPr>
          <p:spPr>
            <a:xfrm>
              <a:off x="7543427" y="4640326"/>
              <a:ext cx="58755" cy="57593"/>
            </a:xfrm>
            <a:custGeom>
              <a:gdLst>
                <a:gd name="connsiteX0" fmla="*/ 14272 w 58755"/>
                <a:gd name="connsiteY0" fmla="*/ 99 h 57593"/>
                <a:gd name="connsiteX1" fmla="*/ 58492 w 58755"/>
                <a:gd name="connsiteY1" fmla="*/ 35368 h 57593"/>
                <a:gd name="connsiteX2" fmla="*/ 36009 w 58755"/>
                <a:gd name="connsiteY2" fmla="*/ 57265 h 57593"/>
                <a:gd name="connsiteX3" fmla="*/ 47 w 58755"/>
                <a:gd name="connsiteY3" fmla="*/ 19119 h 57593"/>
                <a:gd name="connsiteX4" fmla="*/ 14272 w 58755"/>
                <a:gd name="connsiteY4" fmla="*/ 99 h 575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55" h="57593">
                  <a:moveTo>
                    <a:pt x="14272" y="99"/>
                  </a:moveTo>
                  <a:cubicBezTo>
                    <a:pt x="48956" y="-1340"/>
                    <a:pt x="60730" y="13098"/>
                    <a:pt x="58492" y="35368"/>
                  </a:cubicBezTo>
                  <a:cubicBezTo>
                    <a:pt x="57693" y="43680"/>
                    <a:pt x="44587" y="56253"/>
                    <a:pt x="36009" y="57265"/>
                  </a:cubicBezTo>
                  <a:cubicBezTo>
                    <a:pt x="10009" y="60302"/>
                    <a:pt x="-806" y="41868"/>
                    <a:pt x="47" y="19119"/>
                  </a:cubicBezTo>
                  <a:cubicBezTo>
                    <a:pt x="366" y="10861"/>
                    <a:pt x="11928" y="3029"/>
                    <a:pt x="14272" y="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9" name="任意多边形: 形状 468"/>
            <p:cNvSpPr/>
            <p:nvPr/>
          </p:nvSpPr>
          <p:spPr>
            <a:xfrm>
              <a:off x="7669069" y="4469182"/>
              <a:ext cx="62740" cy="59199"/>
            </a:xfrm>
            <a:custGeom>
              <a:gdLst>
                <a:gd name="connsiteX0" fmla="*/ 53151 w 62740"/>
                <a:gd name="connsiteY0" fmla="*/ 59200 h 59199"/>
                <a:gd name="connsiteX1" fmla="*/ 6426 w 62740"/>
                <a:gd name="connsiteY1" fmla="*/ 46733 h 59199"/>
                <a:gd name="connsiteX2" fmla="*/ 992 w 62740"/>
                <a:gd name="connsiteY2" fmla="*/ 5443 h 59199"/>
                <a:gd name="connsiteX3" fmla="*/ 31680 w 62740"/>
                <a:gd name="connsiteY3" fmla="*/ 1820 h 59199"/>
                <a:gd name="connsiteX4" fmla="*/ 62741 w 62740"/>
                <a:gd name="connsiteY4" fmla="*/ 46626 h 59199"/>
                <a:gd name="connsiteX5" fmla="*/ 53151 w 62740"/>
                <a:gd name="connsiteY5" fmla="*/ 59200 h 591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40" h="59198">
                  <a:moveTo>
                    <a:pt x="53151" y="59200"/>
                  </a:moveTo>
                  <a:cubicBezTo>
                    <a:pt x="37167" y="55524"/>
                    <a:pt x="17455" y="56163"/>
                    <a:pt x="6426" y="46733"/>
                  </a:cubicBezTo>
                  <a:cubicBezTo>
                    <a:pt x="-1725" y="39754"/>
                    <a:pt x="-287" y="19455"/>
                    <a:pt x="992" y="5443"/>
                  </a:cubicBezTo>
                  <a:cubicBezTo>
                    <a:pt x="1205" y="2939"/>
                    <a:pt x="26512" y="-2975"/>
                    <a:pt x="31680" y="1820"/>
                  </a:cubicBezTo>
                  <a:cubicBezTo>
                    <a:pt x="44626" y="13967"/>
                    <a:pt x="52724" y="31336"/>
                    <a:pt x="62741" y="46626"/>
                  </a:cubicBezTo>
                  <a:cubicBezTo>
                    <a:pt x="59544" y="50782"/>
                    <a:pt x="56347" y="54991"/>
                    <a:pt x="53151" y="592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0" name="任意多边形: 形状 469"/>
            <p:cNvSpPr/>
            <p:nvPr/>
          </p:nvSpPr>
          <p:spPr>
            <a:xfrm>
              <a:off x="7339032" y="5162329"/>
              <a:ext cx="67198" cy="56584"/>
            </a:xfrm>
            <a:custGeom>
              <a:gdLst>
                <a:gd name="connsiteX0" fmla="*/ 57076 w 67198"/>
                <a:gd name="connsiteY0" fmla="*/ 56584 h 56584"/>
                <a:gd name="connsiteX1" fmla="*/ 4118 w 67198"/>
                <a:gd name="connsiteY1" fmla="*/ 36712 h 56584"/>
                <a:gd name="connsiteX2" fmla="*/ 2520 w 67198"/>
                <a:gd name="connsiteY2" fmla="*/ 6343 h 56584"/>
                <a:gd name="connsiteX3" fmla="*/ 41519 w 67198"/>
                <a:gd name="connsiteY3" fmla="*/ 2880 h 56584"/>
                <a:gd name="connsiteX4" fmla="*/ 67199 w 67198"/>
                <a:gd name="connsiteY4" fmla="*/ 43318 h 56584"/>
                <a:gd name="connsiteX5" fmla="*/ 57076 w 67198"/>
                <a:gd name="connsiteY5" fmla="*/ 56584 h 56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98" h="56584">
                  <a:moveTo>
                    <a:pt x="57076" y="56584"/>
                  </a:moveTo>
                  <a:cubicBezTo>
                    <a:pt x="39175" y="50351"/>
                    <a:pt x="19941" y="46355"/>
                    <a:pt x="4118" y="36712"/>
                  </a:cubicBezTo>
                  <a:cubicBezTo>
                    <a:pt x="-1157" y="33515"/>
                    <a:pt x="-997" y="7835"/>
                    <a:pt x="2520" y="6343"/>
                  </a:cubicBezTo>
                  <a:cubicBezTo>
                    <a:pt x="14454" y="1388"/>
                    <a:pt x="33048" y="-3140"/>
                    <a:pt x="41519" y="2880"/>
                  </a:cubicBezTo>
                  <a:cubicBezTo>
                    <a:pt x="53560" y="11405"/>
                    <a:pt x="58941" y="29413"/>
                    <a:pt x="67199" y="43318"/>
                  </a:cubicBezTo>
                  <a:cubicBezTo>
                    <a:pt x="63842" y="47740"/>
                    <a:pt x="60486" y="52162"/>
                    <a:pt x="57076" y="565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1" name="任意多边形: 形状 470"/>
            <p:cNvSpPr/>
            <p:nvPr/>
          </p:nvSpPr>
          <p:spPr>
            <a:xfrm>
              <a:off x="8479224" y="4034027"/>
              <a:ext cx="57451" cy="56654"/>
            </a:xfrm>
            <a:custGeom>
              <a:gdLst>
                <a:gd name="connsiteX0" fmla="*/ 57451 w 57451"/>
                <a:gd name="connsiteY0" fmla="*/ 54548 h 56654"/>
                <a:gd name="connsiteX1" fmla="*/ 18 w 57451"/>
                <a:gd name="connsiteY1" fmla="*/ 23647 h 56654"/>
                <a:gd name="connsiteX2" fmla="*/ 15468 w 57451"/>
                <a:gd name="connsiteY2" fmla="*/ 791 h 56654"/>
                <a:gd name="connsiteX3" fmla="*/ 57451 w 57451"/>
                <a:gd name="connsiteY3" fmla="*/ 54548 h 56654"/>
              </a:gdLst>
              <a:cxnLst>
                <a:cxn ang="0">
                  <a:pos x="connsiteX0" y="connsiteY0"/>
                </a:cxn>
                <a:cxn ang="0">
                  <a:pos x="connsiteX1" y="connsiteY1"/>
                </a:cxn>
                <a:cxn ang="0">
                  <a:pos x="connsiteX2" y="connsiteY2"/>
                </a:cxn>
                <a:cxn ang="0">
                  <a:pos x="connsiteX3" y="connsiteY3"/>
                </a:cxn>
              </a:cxnLst>
              <a:rect l="l" t="t" r="r" b="b"/>
              <a:pathLst>
                <a:path w="57451" h="56653">
                  <a:moveTo>
                    <a:pt x="57451" y="54548"/>
                  </a:moveTo>
                  <a:cubicBezTo>
                    <a:pt x="18345" y="61101"/>
                    <a:pt x="1936" y="52790"/>
                    <a:pt x="18" y="23647"/>
                  </a:cubicBezTo>
                  <a:cubicBezTo>
                    <a:pt x="-462" y="16081"/>
                    <a:pt x="8862" y="1963"/>
                    <a:pt x="15468" y="791"/>
                  </a:cubicBezTo>
                  <a:cubicBezTo>
                    <a:pt x="43013" y="-4164"/>
                    <a:pt x="56865" y="14217"/>
                    <a:pt x="57451" y="545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2" name="任意多边形: 形状 471"/>
            <p:cNvSpPr/>
            <p:nvPr/>
          </p:nvSpPr>
          <p:spPr>
            <a:xfrm>
              <a:off x="9570034" y="4249654"/>
              <a:ext cx="57052" cy="66096"/>
            </a:xfrm>
            <a:custGeom>
              <a:gdLst>
                <a:gd name="connsiteX0" fmla="*/ 54783 w 57052"/>
                <a:gd name="connsiteY0" fmla="*/ 66097 h 66096"/>
                <a:gd name="connsiteX1" fmla="*/ 67 w 57052"/>
                <a:gd name="connsiteY1" fmla="*/ 13139 h 66096"/>
                <a:gd name="connsiteX2" fmla="*/ 20632 w 57052"/>
                <a:gd name="connsiteY2" fmla="*/ 86 h 66096"/>
                <a:gd name="connsiteX3" fmla="*/ 54783 w 57052"/>
                <a:gd name="connsiteY3" fmla="*/ 66097 h 66096"/>
              </a:gdLst>
              <a:cxnLst>
                <a:cxn ang="0">
                  <a:pos x="connsiteX0" y="connsiteY0"/>
                </a:cxn>
                <a:cxn ang="0">
                  <a:pos x="connsiteX1" y="connsiteY1"/>
                </a:cxn>
                <a:cxn ang="0">
                  <a:pos x="connsiteX2" y="connsiteY2"/>
                </a:cxn>
                <a:cxn ang="0">
                  <a:pos x="connsiteX3" y="connsiteY3"/>
                </a:cxn>
              </a:cxnLst>
              <a:rect l="l" t="t" r="r" b="b"/>
              <a:pathLst>
                <a:path w="57052" h="66096">
                  <a:moveTo>
                    <a:pt x="54783" y="66097"/>
                  </a:moveTo>
                  <a:cubicBezTo>
                    <a:pt x="24095" y="63806"/>
                    <a:pt x="-1478" y="40470"/>
                    <a:pt x="67" y="13139"/>
                  </a:cubicBezTo>
                  <a:cubicBezTo>
                    <a:pt x="333" y="8131"/>
                    <a:pt x="14292" y="-980"/>
                    <a:pt x="20632" y="86"/>
                  </a:cubicBezTo>
                  <a:cubicBezTo>
                    <a:pt x="47643" y="4508"/>
                    <a:pt x="63147" y="36421"/>
                    <a:pt x="54783" y="660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3" name="任意多边形: 形状 472"/>
            <p:cNvSpPr/>
            <p:nvPr/>
          </p:nvSpPr>
          <p:spPr>
            <a:xfrm>
              <a:off x="6848300" y="6097241"/>
              <a:ext cx="60360" cy="65857"/>
            </a:xfrm>
            <a:custGeom>
              <a:gdLst>
                <a:gd name="connsiteX0" fmla="*/ 25741 w 60360"/>
                <a:gd name="connsiteY0" fmla="*/ 65858 h 65857"/>
                <a:gd name="connsiteX1" fmla="*/ 487 w 60360"/>
                <a:gd name="connsiteY1" fmla="*/ 26912 h 65857"/>
                <a:gd name="connsiteX2" fmla="*/ 32134 w 60360"/>
                <a:gd name="connsiteY2" fmla="*/ 166 h 65857"/>
                <a:gd name="connsiteX3" fmla="*/ 59732 w 60360"/>
                <a:gd name="connsiteY3" fmla="*/ 33891 h 65857"/>
                <a:gd name="connsiteX4" fmla="*/ 25741 w 60360"/>
                <a:gd name="connsiteY4" fmla="*/ 65858 h 6585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360" h="65857">
                  <a:moveTo>
                    <a:pt x="25741" y="65858"/>
                  </a:moveTo>
                  <a:cubicBezTo>
                    <a:pt x="14393" y="49022"/>
                    <a:pt x="2565" y="38793"/>
                    <a:pt x="487" y="26912"/>
                  </a:cubicBezTo>
                  <a:cubicBezTo>
                    <a:pt x="-3295" y="4855"/>
                    <a:pt x="15671" y="1605"/>
                    <a:pt x="32134" y="166"/>
                  </a:cubicBezTo>
                  <a:cubicBezTo>
                    <a:pt x="56908" y="-2018"/>
                    <a:pt x="62449" y="17748"/>
                    <a:pt x="59732" y="33891"/>
                  </a:cubicBezTo>
                  <a:cubicBezTo>
                    <a:pt x="58080" y="44120"/>
                    <a:pt x="41511" y="51846"/>
                    <a:pt x="25741" y="658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4" name="任意多边形: 形状 473"/>
            <p:cNvSpPr/>
            <p:nvPr/>
          </p:nvSpPr>
          <p:spPr>
            <a:xfrm>
              <a:off x="7415603" y="4815068"/>
              <a:ext cx="61222" cy="56900"/>
            </a:xfrm>
            <a:custGeom>
              <a:gdLst>
                <a:gd name="connsiteX0" fmla="*/ 37885 w 61222"/>
                <a:gd name="connsiteY0" fmla="*/ 56901 h 56900"/>
                <a:gd name="connsiteX1" fmla="*/ 4 w 61222"/>
                <a:gd name="connsiteY1" fmla="*/ 21098 h 56900"/>
                <a:gd name="connsiteX2" fmla="*/ 31758 w 61222"/>
                <a:gd name="connsiteY2" fmla="*/ 0 h 56900"/>
                <a:gd name="connsiteX3" fmla="*/ 61061 w 61222"/>
                <a:gd name="connsiteY3" fmla="*/ 33672 h 56900"/>
                <a:gd name="connsiteX4" fmla="*/ 37885 w 61222"/>
                <a:gd name="connsiteY4" fmla="*/ 56901 h 56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222" h="56900">
                  <a:moveTo>
                    <a:pt x="37885" y="56901"/>
                  </a:moveTo>
                  <a:cubicBezTo>
                    <a:pt x="11619" y="52372"/>
                    <a:pt x="324" y="41717"/>
                    <a:pt x="4" y="21098"/>
                  </a:cubicBezTo>
                  <a:cubicBezTo>
                    <a:pt x="-315" y="-1065"/>
                    <a:pt x="16467" y="53"/>
                    <a:pt x="31758" y="0"/>
                  </a:cubicBezTo>
                  <a:cubicBezTo>
                    <a:pt x="54454" y="-53"/>
                    <a:pt x="62499" y="15983"/>
                    <a:pt x="61061" y="33672"/>
                  </a:cubicBezTo>
                  <a:cubicBezTo>
                    <a:pt x="60368" y="41983"/>
                    <a:pt x="46036" y="49175"/>
                    <a:pt x="37885" y="569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5" name="任意多边形: 形状 474"/>
            <p:cNvSpPr/>
            <p:nvPr/>
          </p:nvSpPr>
          <p:spPr>
            <a:xfrm>
              <a:off x="11633809" y="6283133"/>
              <a:ext cx="90465" cy="79713"/>
            </a:xfrm>
            <a:custGeom>
              <a:gdLst>
                <a:gd name="connsiteX0" fmla="*/ 0 w 90465"/>
                <a:gd name="connsiteY0" fmla="*/ 0 h 79713"/>
                <a:gd name="connsiteX1" fmla="*/ 90465 w 90465"/>
                <a:gd name="connsiteY1" fmla="*/ 79703 h 79713"/>
                <a:gd name="connsiteX2" fmla="*/ 0 w 90465"/>
                <a:gd name="connsiteY2" fmla="*/ 0 h 79713"/>
              </a:gdLst>
              <a:cxnLst>
                <a:cxn ang="0">
                  <a:pos x="connsiteX0" y="connsiteY0"/>
                </a:cxn>
                <a:cxn ang="0">
                  <a:pos x="connsiteX1" y="connsiteY1"/>
                </a:cxn>
                <a:cxn ang="0">
                  <a:pos x="connsiteX2" y="connsiteY2"/>
                </a:cxn>
              </a:cxnLst>
              <a:rect l="l" t="t" r="r" b="b"/>
              <a:pathLst>
                <a:path w="90465" h="79713">
                  <a:moveTo>
                    <a:pt x="0" y="0"/>
                  </a:moveTo>
                  <a:cubicBezTo>
                    <a:pt x="50188" y="8738"/>
                    <a:pt x="71499" y="42356"/>
                    <a:pt x="90465" y="79703"/>
                  </a:cubicBezTo>
                  <a:cubicBezTo>
                    <a:pt x="57753" y="80236"/>
                    <a:pt x="34630" y="6009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6" name="任意多边形: 形状 475"/>
            <p:cNvSpPr/>
            <p:nvPr/>
          </p:nvSpPr>
          <p:spPr>
            <a:xfrm>
              <a:off x="7153900" y="5174659"/>
              <a:ext cx="59298" cy="52396"/>
            </a:xfrm>
            <a:custGeom>
              <a:gdLst>
                <a:gd name="connsiteX0" fmla="*/ 58453 w 59298"/>
                <a:gd name="connsiteY0" fmla="*/ 49156 h 52396"/>
                <a:gd name="connsiteX1" fmla="*/ 221 w 59298"/>
                <a:gd name="connsiteY1" fmla="*/ 21398 h 52396"/>
                <a:gd name="connsiteX2" fmla="*/ 29843 w 59298"/>
                <a:gd name="connsiteY2" fmla="*/ 193 h 52396"/>
                <a:gd name="connsiteX3" fmla="*/ 58453 w 59298"/>
                <a:gd name="connsiteY3" fmla="*/ 49156 h 52396"/>
              </a:gdLst>
              <a:cxnLst>
                <a:cxn ang="0">
                  <a:pos x="connsiteX0" y="connsiteY0"/>
                </a:cxn>
                <a:cxn ang="0">
                  <a:pos x="connsiteX1" y="connsiteY1"/>
                </a:cxn>
                <a:cxn ang="0">
                  <a:pos x="connsiteX2" y="connsiteY2"/>
                </a:cxn>
                <a:cxn ang="0">
                  <a:pos x="connsiteX3" y="connsiteY3"/>
                </a:cxn>
              </a:cxnLst>
              <a:rect l="l" t="t" r="r" b="b"/>
              <a:pathLst>
                <a:path w="59298" h="52396">
                  <a:moveTo>
                    <a:pt x="58453" y="49156"/>
                  </a:moveTo>
                  <a:cubicBezTo>
                    <a:pt x="12954" y="57041"/>
                    <a:pt x="3098" y="51553"/>
                    <a:pt x="221" y="21398"/>
                  </a:cubicBezTo>
                  <a:cubicBezTo>
                    <a:pt x="-2230" y="-4335"/>
                    <a:pt x="16257" y="460"/>
                    <a:pt x="29843" y="193"/>
                  </a:cubicBezTo>
                  <a:cubicBezTo>
                    <a:pt x="55469" y="-286"/>
                    <a:pt x="61863" y="11062"/>
                    <a:pt x="58453" y="491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7" name="任意多边形: 形状 476"/>
            <p:cNvSpPr/>
            <p:nvPr/>
          </p:nvSpPr>
          <p:spPr>
            <a:xfrm>
              <a:off x="8866783" y="3941582"/>
              <a:ext cx="57645" cy="64892"/>
            </a:xfrm>
            <a:custGeom>
              <a:gdLst>
                <a:gd name="connsiteX0" fmla="*/ 45765 w 57645"/>
                <a:gd name="connsiteY0" fmla="*/ 64892 h 64892"/>
                <a:gd name="connsiteX1" fmla="*/ 3516 w 57645"/>
                <a:gd name="connsiteY1" fmla="*/ 37401 h 64892"/>
                <a:gd name="connsiteX2" fmla="*/ 1118 w 57645"/>
                <a:gd name="connsiteY2" fmla="*/ 0 h 64892"/>
                <a:gd name="connsiteX3" fmla="*/ 40650 w 57645"/>
                <a:gd name="connsiteY3" fmla="*/ 12094 h 64892"/>
                <a:gd name="connsiteX4" fmla="*/ 57646 w 57645"/>
                <a:gd name="connsiteY4" fmla="*/ 53384 h 64892"/>
                <a:gd name="connsiteX5" fmla="*/ 45765 w 57645"/>
                <a:gd name="connsiteY5" fmla="*/ 64892 h 64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 h="64890">
                  <a:moveTo>
                    <a:pt x="45765" y="64892"/>
                  </a:moveTo>
                  <a:cubicBezTo>
                    <a:pt x="31327" y="56048"/>
                    <a:pt x="13745" y="49761"/>
                    <a:pt x="3516" y="37401"/>
                  </a:cubicBezTo>
                  <a:cubicBezTo>
                    <a:pt x="-2931" y="29622"/>
                    <a:pt x="1544" y="12787"/>
                    <a:pt x="1118" y="0"/>
                  </a:cubicBezTo>
                  <a:cubicBezTo>
                    <a:pt x="14651" y="3676"/>
                    <a:pt x="31966" y="3516"/>
                    <a:pt x="40650" y="12094"/>
                  </a:cubicBezTo>
                  <a:cubicBezTo>
                    <a:pt x="50400" y="21737"/>
                    <a:pt x="52318" y="39266"/>
                    <a:pt x="57646" y="53384"/>
                  </a:cubicBezTo>
                  <a:cubicBezTo>
                    <a:pt x="53703" y="57220"/>
                    <a:pt x="49761" y="61056"/>
                    <a:pt x="45765" y="648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8" name="任意多边形: 形状 477"/>
            <p:cNvSpPr/>
            <p:nvPr/>
          </p:nvSpPr>
          <p:spPr>
            <a:xfrm>
              <a:off x="10258607" y="4747118"/>
              <a:ext cx="71984" cy="67104"/>
            </a:xfrm>
            <a:custGeom>
              <a:gdLst>
                <a:gd name="connsiteX0" fmla="*/ 0 w 71984"/>
                <a:gd name="connsiteY0" fmla="*/ 501 h 67104"/>
                <a:gd name="connsiteX1" fmla="*/ 71978 w 71984"/>
                <a:gd name="connsiteY1" fmla="*/ 52074 h 67104"/>
                <a:gd name="connsiteX2" fmla="*/ 64040 w 71984"/>
                <a:gd name="connsiteY2" fmla="*/ 66725 h 67104"/>
                <a:gd name="connsiteX3" fmla="*/ 41130 w 71984"/>
                <a:gd name="connsiteY3" fmla="*/ 62250 h 67104"/>
                <a:gd name="connsiteX4" fmla="*/ 0 w 71984"/>
                <a:gd name="connsiteY4" fmla="*/ 501 h 671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984" h="67104">
                  <a:moveTo>
                    <a:pt x="0" y="501"/>
                  </a:moveTo>
                  <a:cubicBezTo>
                    <a:pt x="37667" y="-3921"/>
                    <a:pt x="70646" y="21546"/>
                    <a:pt x="71978" y="52074"/>
                  </a:cubicBezTo>
                  <a:cubicBezTo>
                    <a:pt x="72191" y="57082"/>
                    <a:pt x="67396" y="66299"/>
                    <a:pt x="64040" y="66725"/>
                  </a:cubicBezTo>
                  <a:cubicBezTo>
                    <a:pt x="56474" y="67684"/>
                    <a:pt x="44860" y="67045"/>
                    <a:pt x="41130" y="62250"/>
                  </a:cubicBezTo>
                  <a:cubicBezTo>
                    <a:pt x="26532" y="43336"/>
                    <a:pt x="14385" y="22558"/>
                    <a:pt x="0" y="5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9" name="任意多边形: 形状 478"/>
            <p:cNvSpPr/>
            <p:nvPr/>
          </p:nvSpPr>
          <p:spPr>
            <a:xfrm>
              <a:off x="7237269" y="4821643"/>
              <a:ext cx="65336" cy="55919"/>
            </a:xfrm>
            <a:custGeom>
              <a:gdLst>
                <a:gd name="connsiteX0" fmla="*/ 55054 w 65336"/>
                <a:gd name="connsiteY0" fmla="*/ 55920 h 55919"/>
                <a:gd name="connsiteX1" fmla="*/ 4706 w 65336"/>
                <a:gd name="connsiteY1" fmla="*/ 36740 h 55919"/>
                <a:gd name="connsiteX2" fmla="*/ 2149 w 65336"/>
                <a:gd name="connsiteY2" fmla="*/ 6638 h 55919"/>
                <a:gd name="connsiteX3" fmla="*/ 39870 w 65336"/>
                <a:gd name="connsiteY3" fmla="*/ 2696 h 55919"/>
                <a:gd name="connsiteX4" fmla="*/ 65336 w 65336"/>
                <a:gd name="connsiteY4" fmla="*/ 42920 h 55919"/>
                <a:gd name="connsiteX5" fmla="*/ 55054 w 65336"/>
                <a:gd name="connsiteY5" fmla="*/ 55920 h 559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36" h="55919">
                  <a:moveTo>
                    <a:pt x="55054" y="55920"/>
                  </a:moveTo>
                  <a:cubicBezTo>
                    <a:pt x="38005" y="49900"/>
                    <a:pt x="19518" y="46223"/>
                    <a:pt x="4706" y="36740"/>
                  </a:cubicBezTo>
                  <a:cubicBezTo>
                    <a:pt x="-834" y="33170"/>
                    <a:pt x="-1207" y="8130"/>
                    <a:pt x="2149" y="6638"/>
                  </a:cubicBezTo>
                  <a:cubicBezTo>
                    <a:pt x="13551" y="1524"/>
                    <a:pt x="31878" y="-3112"/>
                    <a:pt x="39870" y="2696"/>
                  </a:cubicBezTo>
                  <a:cubicBezTo>
                    <a:pt x="51804" y="11380"/>
                    <a:pt x="57185" y="29068"/>
                    <a:pt x="65336" y="42920"/>
                  </a:cubicBezTo>
                  <a:cubicBezTo>
                    <a:pt x="61980" y="47236"/>
                    <a:pt x="58517" y="51551"/>
                    <a:pt x="55054" y="559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0" name="任意多边形: 形状 479"/>
            <p:cNvSpPr/>
            <p:nvPr/>
          </p:nvSpPr>
          <p:spPr>
            <a:xfrm>
              <a:off x="8723198" y="3915354"/>
              <a:ext cx="55511" cy="59251"/>
            </a:xfrm>
            <a:custGeom>
              <a:gdLst>
                <a:gd name="connsiteX0" fmla="*/ 55411 w 55511"/>
                <a:gd name="connsiteY0" fmla="*/ 58674 h 59251"/>
                <a:gd name="connsiteX1" fmla="*/ 2 w 55511"/>
                <a:gd name="connsiteY1" fmla="*/ 20847 h 59251"/>
                <a:gd name="connsiteX2" fmla="*/ 15719 w 55511"/>
                <a:gd name="connsiteY2" fmla="*/ 335 h 59251"/>
                <a:gd name="connsiteX3" fmla="*/ 55411 w 55511"/>
                <a:gd name="connsiteY3" fmla="*/ 58674 h 59251"/>
              </a:gdLst>
              <a:cxnLst>
                <a:cxn ang="0">
                  <a:pos x="connsiteX0" y="connsiteY0"/>
                </a:cxn>
                <a:cxn ang="0">
                  <a:pos x="connsiteX1" y="connsiteY1"/>
                </a:cxn>
                <a:cxn ang="0">
                  <a:pos x="connsiteX2" y="connsiteY2"/>
                </a:cxn>
                <a:cxn ang="0">
                  <a:pos x="connsiteX3" y="connsiteY3"/>
                </a:cxn>
              </a:cxnLst>
              <a:rect l="l" t="t" r="r" b="b"/>
              <a:pathLst>
                <a:path w="55511" h="59251">
                  <a:moveTo>
                    <a:pt x="55411" y="58674"/>
                  </a:moveTo>
                  <a:cubicBezTo>
                    <a:pt x="19715" y="62190"/>
                    <a:pt x="695" y="49670"/>
                    <a:pt x="2" y="20847"/>
                  </a:cubicBezTo>
                  <a:cubicBezTo>
                    <a:pt x="-158" y="13814"/>
                    <a:pt x="9326" y="1240"/>
                    <a:pt x="15719" y="335"/>
                  </a:cubicBezTo>
                  <a:cubicBezTo>
                    <a:pt x="40653" y="-3182"/>
                    <a:pt x="56956" y="21326"/>
                    <a:pt x="55411" y="586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1" name="任意多边形: 形状 480"/>
            <p:cNvSpPr/>
            <p:nvPr/>
          </p:nvSpPr>
          <p:spPr>
            <a:xfrm>
              <a:off x="10944983" y="5484821"/>
              <a:ext cx="79863" cy="76773"/>
            </a:xfrm>
            <a:custGeom>
              <a:gdLst>
                <a:gd name="connsiteX0" fmla="*/ 0 w 79863"/>
                <a:gd name="connsiteY0" fmla="*/ 0 h 76773"/>
                <a:gd name="connsiteX1" fmla="*/ 79863 w 79863"/>
                <a:gd name="connsiteY1" fmla="*/ 76773 h 76773"/>
                <a:gd name="connsiteX2" fmla="*/ 0 w 79863"/>
                <a:gd name="connsiteY2" fmla="*/ 0 h 76773"/>
              </a:gdLst>
              <a:cxnLst>
                <a:cxn ang="0">
                  <a:pos x="connsiteX0" y="connsiteY0"/>
                </a:cxn>
                <a:cxn ang="0">
                  <a:pos x="connsiteX1" y="connsiteY1"/>
                </a:cxn>
                <a:cxn ang="0">
                  <a:pos x="connsiteX2" y="connsiteY2"/>
                </a:cxn>
              </a:cxnLst>
              <a:rect l="l" t="t" r="r" b="b"/>
              <a:pathLst>
                <a:path w="79863" h="76773">
                  <a:moveTo>
                    <a:pt x="0" y="0"/>
                  </a:moveTo>
                  <a:cubicBezTo>
                    <a:pt x="51093" y="5541"/>
                    <a:pt x="68302" y="36335"/>
                    <a:pt x="79863" y="76773"/>
                  </a:cubicBezTo>
                  <a:cubicBezTo>
                    <a:pt x="29782" y="76027"/>
                    <a:pt x="20991" y="3633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2" name="任意多边形: 形状 481"/>
            <p:cNvSpPr/>
            <p:nvPr/>
          </p:nvSpPr>
          <p:spPr>
            <a:xfrm>
              <a:off x="9264857" y="4025707"/>
              <a:ext cx="61396" cy="66331"/>
            </a:xfrm>
            <a:custGeom>
              <a:gdLst>
                <a:gd name="connsiteX0" fmla="*/ 10831 w 61396"/>
                <a:gd name="connsiteY0" fmla="*/ 0 h 66331"/>
                <a:gd name="connsiteX1" fmla="*/ 60806 w 61396"/>
                <a:gd name="connsiteY1" fmla="*/ 54876 h 66331"/>
                <a:gd name="connsiteX2" fmla="*/ 39708 w 61396"/>
                <a:gd name="connsiteY2" fmla="*/ 66331 h 66331"/>
                <a:gd name="connsiteX3" fmla="*/ 549 w 61396"/>
                <a:gd name="connsiteY3" fmla="*/ 12574 h 66331"/>
                <a:gd name="connsiteX4" fmla="*/ 10831 w 61396"/>
                <a:gd name="connsiteY4" fmla="*/ 0 h 663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396" h="66331">
                  <a:moveTo>
                    <a:pt x="10831" y="0"/>
                  </a:moveTo>
                  <a:cubicBezTo>
                    <a:pt x="32942" y="799"/>
                    <a:pt x="66240" y="38999"/>
                    <a:pt x="60806" y="54876"/>
                  </a:cubicBezTo>
                  <a:cubicBezTo>
                    <a:pt x="58835" y="60630"/>
                    <a:pt x="47060" y="66277"/>
                    <a:pt x="39708" y="66331"/>
                  </a:cubicBezTo>
                  <a:cubicBezTo>
                    <a:pt x="21647" y="66490"/>
                    <a:pt x="-4086" y="30581"/>
                    <a:pt x="549" y="12574"/>
                  </a:cubicBezTo>
                  <a:cubicBezTo>
                    <a:pt x="1987" y="6979"/>
                    <a:pt x="8487" y="2717"/>
                    <a:pt x="108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3" name="任意多边形: 形状 482"/>
            <p:cNvSpPr/>
            <p:nvPr/>
          </p:nvSpPr>
          <p:spPr>
            <a:xfrm>
              <a:off x="11732958" y="6412491"/>
              <a:ext cx="81355" cy="76346"/>
            </a:xfrm>
            <a:custGeom>
              <a:gdLst>
                <a:gd name="connsiteX0" fmla="*/ 81355 w 81355"/>
                <a:gd name="connsiteY0" fmla="*/ 76347 h 76346"/>
                <a:gd name="connsiteX1" fmla="*/ 0 w 81355"/>
                <a:gd name="connsiteY1" fmla="*/ 0 h 76346"/>
                <a:gd name="connsiteX2" fmla="*/ 81355 w 81355"/>
                <a:gd name="connsiteY2" fmla="*/ 76347 h 76346"/>
              </a:gdLst>
              <a:cxnLst>
                <a:cxn ang="0">
                  <a:pos x="connsiteX0" y="connsiteY0"/>
                </a:cxn>
                <a:cxn ang="0">
                  <a:pos x="connsiteX1" y="connsiteY1"/>
                </a:cxn>
                <a:cxn ang="0">
                  <a:pos x="connsiteX2" y="connsiteY2"/>
                </a:cxn>
              </a:cxnLst>
              <a:rect l="l" t="t" r="r" b="b"/>
              <a:pathLst>
                <a:path w="81355" h="76346">
                  <a:moveTo>
                    <a:pt x="81355" y="76347"/>
                  </a:moveTo>
                  <a:cubicBezTo>
                    <a:pt x="36442" y="72351"/>
                    <a:pt x="9537" y="46245"/>
                    <a:pt x="0" y="0"/>
                  </a:cubicBezTo>
                  <a:cubicBezTo>
                    <a:pt x="34577" y="8471"/>
                    <a:pt x="54716" y="27065"/>
                    <a:pt x="81355" y="763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4" name="任意多边形: 形状 483"/>
            <p:cNvSpPr/>
            <p:nvPr/>
          </p:nvSpPr>
          <p:spPr>
            <a:xfrm>
              <a:off x="6789735" y="5925383"/>
              <a:ext cx="62627" cy="64989"/>
            </a:xfrm>
            <a:custGeom>
              <a:gdLst>
                <a:gd name="connsiteX0" fmla="*/ 29376 w 62627"/>
                <a:gd name="connsiteY0" fmla="*/ 64990 h 64989"/>
                <a:gd name="connsiteX1" fmla="*/ 979 w 62627"/>
                <a:gd name="connsiteY1" fmla="*/ 23753 h 64989"/>
                <a:gd name="connsiteX2" fmla="*/ 29909 w 62627"/>
                <a:gd name="connsiteY2" fmla="*/ 151 h 64989"/>
                <a:gd name="connsiteX3" fmla="*/ 62355 w 62627"/>
                <a:gd name="connsiteY3" fmla="*/ 30306 h 64989"/>
                <a:gd name="connsiteX4" fmla="*/ 29376 w 62627"/>
                <a:gd name="connsiteY4" fmla="*/ 64990 h 64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627" h="64989">
                  <a:moveTo>
                    <a:pt x="29376" y="64990"/>
                  </a:moveTo>
                  <a:cubicBezTo>
                    <a:pt x="16110" y="46449"/>
                    <a:pt x="4122" y="36220"/>
                    <a:pt x="979" y="23753"/>
                  </a:cubicBezTo>
                  <a:cubicBezTo>
                    <a:pt x="-4828" y="1003"/>
                    <a:pt x="16536" y="1270"/>
                    <a:pt x="29909" y="151"/>
                  </a:cubicBezTo>
                  <a:cubicBezTo>
                    <a:pt x="49835" y="-1501"/>
                    <a:pt x="64859" y="10540"/>
                    <a:pt x="62355" y="30306"/>
                  </a:cubicBezTo>
                  <a:cubicBezTo>
                    <a:pt x="61023" y="40376"/>
                    <a:pt x="45626" y="48634"/>
                    <a:pt x="29376" y="64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5" name="任意多边形: 形状 484"/>
            <p:cNvSpPr/>
            <p:nvPr/>
          </p:nvSpPr>
          <p:spPr>
            <a:xfrm>
              <a:off x="7494879" y="4470829"/>
              <a:ext cx="59144" cy="54806"/>
            </a:xfrm>
            <a:custGeom>
              <a:gdLst>
                <a:gd name="connsiteX0" fmla="*/ 43693 w 59144"/>
                <a:gd name="connsiteY0" fmla="*/ 54782 h 54806"/>
                <a:gd name="connsiteX1" fmla="*/ 5 w 59144"/>
                <a:gd name="connsiteY1" fmla="*/ 18234 h 54806"/>
                <a:gd name="connsiteX2" fmla="*/ 23181 w 59144"/>
                <a:gd name="connsiteY2" fmla="*/ 66 h 54806"/>
                <a:gd name="connsiteX3" fmla="*/ 59144 w 59144"/>
                <a:gd name="connsiteY3" fmla="*/ 36082 h 54806"/>
                <a:gd name="connsiteX4" fmla="*/ 43693 w 59144"/>
                <a:gd name="connsiteY4" fmla="*/ 54782 h 548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144" h="54806">
                  <a:moveTo>
                    <a:pt x="43693" y="54782"/>
                  </a:moveTo>
                  <a:cubicBezTo>
                    <a:pt x="9382" y="55528"/>
                    <a:pt x="-261" y="39012"/>
                    <a:pt x="5" y="18234"/>
                  </a:cubicBezTo>
                  <a:cubicBezTo>
                    <a:pt x="112" y="11734"/>
                    <a:pt x="14763" y="493"/>
                    <a:pt x="23181" y="66"/>
                  </a:cubicBezTo>
                  <a:cubicBezTo>
                    <a:pt x="46090" y="-1159"/>
                    <a:pt x="58984" y="14718"/>
                    <a:pt x="59144" y="36082"/>
                  </a:cubicBezTo>
                  <a:cubicBezTo>
                    <a:pt x="59250" y="43807"/>
                    <a:pt x="46410" y="51692"/>
                    <a:pt x="43693" y="547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6" name="任意多边形: 形状 485"/>
            <p:cNvSpPr/>
            <p:nvPr/>
          </p:nvSpPr>
          <p:spPr>
            <a:xfrm>
              <a:off x="7788665" y="4305438"/>
              <a:ext cx="55911" cy="58528"/>
            </a:xfrm>
            <a:custGeom>
              <a:gdLst>
                <a:gd name="connsiteX0" fmla="*/ 44266 w 55911"/>
                <a:gd name="connsiteY0" fmla="*/ 58529 h 58528"/>
                <a:gd name="connsiteX1" fmla="*/ 365 w 55911"/>
                <a:gd name="connsiteY1" fmla="*/ 23952 h 58528"/>
                <a:gd name="connsiteX2" fmla="*/ 20078 w 55911"/>
                <a:gd name="connsiteY2" fmla="*/ 350 h 58528"/>
                <a:gd name="connsiteX3" fmla="*/ 55881 w 55911"/>
                <a:gd name="connsiteY3" fmla="*/ 38603 h 58528"/>
                <a:gd name="connsiteX4" fmla="*/ 44266 w 55911"/>
                <a:gd name="connsiteY4" fmla="*/ 58529 h 585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911" h="58528">
                  <a:moveTo>
                    <a:pt x="44266" y="58529"/>
                  </a:moveTo>
                  <a:cubicBezTo>
                    <a:pt x="13951" y="56877"/>
                    <a:pt x="-2725" y="48299"/>
                    <a:pt x="365" y="23952"/>
                  </a:cubicBezTo>
                  <a:cubicBezTo>
                    <a:pt x="1484" y="15001"/>
                    <a:pt x="12353" y="1308"/>
                    <a:pt x="20078" y="350"/>
                  </a:cubicBezTo>
                  <a:cubicBezTo>
                    <a:pt x="46397" y="-2954"/>
                    <a:pt x="54176" y="17718"/>
                    <a:pt x="55881" y="38603"/>
                  </a:cubicBezTo>
                  <a:cubicBezTo>
                    <a:pt x="56520" y="45902"/>
                    <a:pt x="47037" y="54107"/>
                    <a:pt x="44266" y="58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7" name="任意多边形: 形状 486"/>
            <p:cNvSpPr/>
            <p:nvPr/>
          </p:nvSpPr>
          <p:spPr>
            <a:xfrm>
              <a:off x="9515647" y="4095417"/>
              <a:ext cx="62498" cy="62180"/>
            </a:xfrm>
            <a:custGeom>
              <a:gdLst>
                <a:gd name="connsiteX0" fmla="*/ 62499 w 62498"/>
                <a:gd name="connsiteY0" fmla="*/ 62099 h 62180"/>
                <a:gd name="connsiteX1" fmla="*/ 217 w 62498"/>
                <a:gd name="connsiteY1" fmla="*/ 21129 h 62180"/>
                <a:gd name="connsiteX2" fmla="*/ 5279 w 62498"/>
                <a:gd name="connsiteY2" fmla="*/ 1416 h 62180"/>
                <a:gd name="connsiteX3" fmla="*/ 22647 w 62498"/>
                <a:gd name="connsiteY3" fmla="*/ 2535 h 62180"/>
                <a:gd name="connsiteX4" fmla="*/ 62499 w 62498"/>
                <a:gd name="connsiteY4" fmla="*/ 62099 h 621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498" h="62180">
                  <a:moveTo>
                    <a:pt x="62499" y="62099"/>
                  </a:moveTo>
                  <a:cubicBezTo>
                    <a:pt x="27176" y="63431"/>
                    <a:pt x="4160" y="48407"/>
                    <a:pt x="217" y="21129"/>
                  </a:cubicBezTo>
                  <a:cubicBezTo>
                    <a:pt x="-688" y="14736"/>
                    <a:pt x="1283" y="6105"/>
                    <a:pt x="5279" y="1416"/>
                  </a:cubicBezTo>
                  <a:cubicBezTo>
                    <a:pt x="7623" y="-1301"/>
                    <a:pt x="17266" y="351"/>
                    <a:pt x="22647" y="2535"/>
                  </a:cubicBezTo>
                  <a:cubicBezTo>
                    <a:pt x="49286" y="13244"/>
                    <a:pt x="58769" y="35461"/>
                    <a:pt x="62499" y="620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8" name="任意多边形: 形状 487"/>
            <p:cNvSpPr/>
            <p:nvPr/>
          </p:nvSpPr>
          <p:spPr>
            <a:xfrm>
              <a:off x="6823274" y="6642277"/>
              <a:ext cx="61060" cy="64428"/>
            </a:xfrm>
            <a:custGeom>
              <a:gdLst>
                <a:gd name="connsiteX0" fmla="*/ 32119 w 61060"/>
                <a:gd name="connsiteY0" fmla="*/ 0 h 64428"/>
                <a:gd name="connsiteX1" fmla="*/ 60410 w 61060"/>
                <a:gd name="connsiteY1" fmla="*/ 42622 h 64428"/>
                <a:gd name="connsiteX2" fmla="*/ 29988 w 61060"/>
                <a:gd name="connsiteY2" fmla="*/ 64040 h 64428"/>
                <a:gd name="connsiteX3" fmla="*/ 206 w 61060"/>
                <a:gd name="connsiteY3" fmla="*/ 35696 h 64428"/>
                <a:gd name="connsiteX4" fmla="*/ 32119 w 61060"/>
                <a:gd name="connsiteY4" fmla="*/ 0 h 64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060" h="64428">
                  <a:moveTo>
                    <a:pt x="32119" y="0"/>
                  </a:moveTo>
                  <a:cubicBezTo>
                    <a:pt x="46078" y="20245"/>
                    <a:pt x="58065" y="30475"/>
                    <a:pt x="60410" y="42622"/>
                  </a:cubicBezTo>
                  <a:cubicBezTo>
                    <a:pt x="65098" y="66490"/>
                    <a:pt x="43361" y="62175"/>
                    <a:pt x="29988" y="64040"/>
                  </a:cubicBezTo>
                  <a:cubicBezTo>
                    <a:pt x="9210" y="66970"/>
                    <a:pt x="-1659" y="52905"/>
                    <a:pt x="206" y="35696"/>
                  </a:cubicBezTo>
                  <a:cubicBezTo>
                    <a:pt x="1271" y="25946"/>
                    <a:pt x="15656" y="17635"/>
                    <a:pt x="321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9" name="任意多边形: 形状 488"/>
            <p:cNvSpPr/>
            <p:nvPr/>
          </p:nvSpPr>
          <p:spPr>
            <a:xfrm>
              <a:off x="8328785" y="4018572"/>
              <a:ext cx="57231" cy="53452"/>
            </a:xfrm>
            <a:custGeom>
              <a:gdLst>
                <a:gd name="connsiteX0" fmla="*/ 57221 w 57231"/>
                <a:gd name="connsiteY0" fmla="*/ 52687 h 53452"/>
                <a:gd name="connsiteX1" fmla="*/ 0 w 57231"/>
                <a:gd name="connsiteY1" fmla="*/ 18590 h 53452"/>
                <a:gd name="connsiteX2" fmla="*/ 16676 w 57231"/>
                <a:gd name="connsiteY2" fmla="*/ 262 h 53452"/>
                <a:gd name="connsiteX3" fmla="*/ 57221 w 57231"/>
                <a:gd name="connsiteY3" fmla="*/ 52687 h 53452"/>
              </a:gdLst>
              <a:cxnLst>
                <a:cxn ang="0">
                  <a:pos x="connsiteX0" y="connsiteY0"/>
                </a:cxn>
                <a:cxn ang="0">
                  <a:pos x="connsiteX1" y="connsiteY1"/>
                </a:cxn>
                <a:cxn ang="0">
                  <a:pos x="connsiteX2" y="connsiteY2"/>
                </a:cxn>
                <a:cxn ang="0">
                  <a:pos x="connsiteX3" y="connsiteY3"/>
                </a:cxn>
              </a:cxnLst>
              <a:rect l="l" t="t" r="r" b="b"/>
              <a:pathLst>
                <a:path w="57231" h="53452">
                  <a:moveTo>
                    <a:pt x="57221" y="52687"/>
                  </a:moveTo>
                  <a:cubicBezTo>
                    <a:pt x="17369" y="56470"/>
                    <a:pt x="-106" y="46401"/>
                    <a:pt x="0" y="18590"/>
                  </a:cubicBezTo>
                  <a:cubicBezTo>
                    <a:pt x="54" y="12143"/>
                    <a:pt x="10336" y="795"/>
                    <a:pt x="16676" y="262"/>
                  </a:cubicBezTo>
                  <a:cubicBezTo>
                    <a:pt x="45126" y="-2348"/>
                    <a:pt x="57647" y="14487"/>
                    <a:pt x="57221" y="526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0" name="任意多边形: 形状 489"/>
            <p:cNvSpPr/>
            <p:nvPr/>
          </p:nvSpPr>
          <p:spPr>
            <a:xfrm>
              <a:off x="8175967" y="4001979"/>
              <a:ext cx="57238" cy="57841"/>
            </a:xfrm>
            <a:custGeom>
              <a:gdLst>
                <a:gd name="connsiteX0" fmla="*/ 57239 w 57238"/>
                <a:gd name="connsiteY0" fmla="*/ 44454 h 57841"/>
                <a:gd name="connsiteX1" fmla="*/ 36461 w 57238"/>
                <a:gd name="connsiteY1" fmla="*/ 57720 h 57841"/>
                <a:gd name="connsiteX2" fmla="*/ 19 w 57238"/>
                <a:gd name="connsiteY2" fmla="*/ 18774 h 57841"/>
                <a:gd name="connsiteX3" fmla="*/ 16748 w 57238"/>
                <a:gd name="connsiteY3" fmla="*/ 127 h 57841"/>
                <a:gd name="connsiteX4" fmla="*/ 57239 w 57238"/>
                <a:gd name="connsiteY4" fmla="*/ 44454 h 578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238" h="57840">
                  <a:moveTo>
                    <a:pt x="57239" y="44454"/>
                  </a:moveTo>
                  <a:cubicBezTo>
                    <a:pt x="52231" y="47810"/>
                    <a:pt x="44665" y="57134"/>
                    <a:pt x="36461" y="57720"/>
                  </a:cubicBezTo>
                  <a:cubicBezTo>
                    <a:pt x="10248" y="59584"/>
                    <a:pt x="1990" y="39765"/>
                    <a:pt x="19" y="18774"/>
                  </a:cubicBezTo>
                  <a:cubicBezTo>
                    <a:pt x="-514" y="12807"/>
                    <a:pt x="10461" y="553"/>
                    <a:pt x="16748" y="127"/>
                  </a:cubicBezTo>
                  <a:cubicBezTo>
                    <a:pt x="40829" y="-1525"/>
                    <a:pt x="53403" y="12966"/>
                    <a:pt x="57239" y="444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1" name="任意多边形: 形状 490"/>
            <p:cNvSpPr/>
            <p:nvPr/>
          </p:nvSpPr>
          <p:spPr>
            <a:xfrm>
              <a:off x="10156634" y="4704256"/>
              <a:ext cx="62281" cy="63369"/>
            </a:xfrm>
            <a:custGeom>
              <a:gdLst>
                <a:gd name="connsiteX0" fmla="*/ 62282 w 62281"/>
                <a:gd name="connsiteY0" fmla="*/ 63289 h 63369"/>
                <a:gd name="connsiteX1" fmla="*/ 0 w 62281"/>
                <a:gd name="connsiteY1" fmla="*/ 2393 h 63369"/>
                <a:gd name="connsiteX2" fmla="*/ 62282 w 62281"/>
                <a:gd name="connsiteY2" fmla="*/ 63289 h 63369"/>
              </a:gdLst>
              <a:cxnLst>
                <a:cxn ang="0">
                  <a:pos x="connsiteX0" y="connsiteY0"/>
                </a:cxn>
                <a:cxn ang="0">
                  <a:pos x="connsiteX1" y="connsiteY1"/>
                </a:cxn>
                <a:cxn ang="0">
                  <a:pos x="connsiteX2" y="connsiteY2"/>
                </a:cxn>
              </a:cxnLst>
              <a:rect l="l" t="t" r="r" b="b"/>
              <a:pathLst>
                <a:path w="62280" h="63369">
                  <a:moveTo>
                    <a:pt x="62282" y="63289"/>
                  </a:moveTo>
                  <a:cubicBezTo>
                    <a:pt x="20246" y="64355"/>
                    <a:pt x="11455" y="55404"/>
                    <a:pt x="0" y="2393"/>
                  </a:cubicBezTo>
                  <a:cubicBezTo>
                    <a:pt x="38254" y="-5918"/>
                    <a:pt x="50614" y="5803"/>
                    <a:pt x="62282" y="632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2" name="任意多边形: 形状 491"/>
            <p:cNvSpPr/>
            <p:nvPr/>
          </p:nvSpPr>
          <p:spPr>
            <a:xfrm>
              <a:off x="7905173" y="4147076"/>
              <a:ext cx="54303" cy="53459"/>
            </a:xfrm>
            <a:custGeom>
              <a:gdLst>
                <a:gd name="connsiteX0" fmla="*/ 53280 w 54303"/>
                <a:gd name="connsiteY0" fmla="*/ 52956 h 53459"/>
                <a:gd name="connsiteX1" fmla="*/ 322 w 54303"/>
                <a:gd name="connsiteY1" fmla="*/ 19657 h 53459"/>
                <a:gd name="connsiteX2" fmla="*/ 20834 w 54303"/>
                <a:gd name="connsiteY2" fmla="*/ 104 h 53459"/>
                <a:gd name="connsiteX3" fmla="*/ 53280 w 54303"/>
                <a:gd name="connsiteY3" fmla="*/ 52956 h 53459"/>
              </a:gdLst>
              <a:cxnLst>
                <a:cxn ang="0">
                  <a:pos x="connsiteX0" y="connsiteY0"/>
                </a:cxn>
                <a:cxn ang="0">
                  <a:pos x="connsiteX1" y="connsiteY1"/>
                </a:cxn>
                <a:cxn ang="0">
                  <a:pos x="connsiteX2" y="connsiteY2"/>
                </a:cxn>
                <a:cxn ang="0">
                  <a:pos x="connsiteX3" y="connsiteY3"/>
                </a:cxn>
              </a:cxnLst>
              <a:rect l="l" t="t" r="r" b="b"/>
              <a:pathLst>
                <a:path w="54303" h="53459">
                  <a:moveTo>
                    <a:pt x="53280" y="52956"/>
                  </a:moveTo>
                  <a:cubicBezTo>
                    <a:pt x="15773" y="56046"/>
                    <a:pt x="-2715" y="44911"/>
                    <a:pt x="322" y="19657"/>
                  </a:cubicBezTo>
                  <a:cubicBezTo>
                    <a:pt x="1228" y="12092"/>
                    <a:pt x="13269" y="584"/>
                    <a:pt x="20834" y="104"/>
                  </a:cubicBezTo>
                  <a:cubicBezTo>
                    <a:pt x="47366" y="-1547"/>
                    <a:pt x="57809" y="16407"/>
                    <a:pt x="53280" y="529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3" name="任意多边形: 形状 492"/>
            <p:cNvSpPr/>
            <p:nvPr/>
          </p:nvSpPr>
          <p:spPr>
            <a:xfrm>
              <a:off x="9003469" y="3969659"/>
              <a:ext cx="62145" cy="58314"/>
            </a:xfrm>
            <a:custGeom>
              <a:gdLst>
                <a:gd name="connsiteX0" fmla="*/ 62146 w 62145"/>
                <a:gd name="connsiteY0" fmla="*/ 56794 h 58314"/>
                <a:gd name="connsiteX1" fmla="*/ 1622 w 62145"/>
                <a:gd name="connsiteY1" fmla="*/ 32553 h 58314"/>
                <a:gd name="connsiteX2" fmla="*/ 1942 w 62145"/>
                <a:gd name="connsiteY2" fmla="*/ 0 h 58314"/>
                <a:gd name="connsiteX3" fmla="*/ 33482 w 62145"/>
                <a:gd name="connsiteY3" fmla="*/ 6820 h 58314"/>
                <a:gd name="connsiteX4" fmla="*/ 62146 w 62145"/>
                <a:gd name="connsiteY4" fmla="*/ 56794 h 583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58314">
                  <a:moveTo>
                    <a:pt x="62146" y="56794"/>
                  </a:moveTo>
                  <a:cubicBezTo>
                    <a:pt x="29593" y="61642"/>
                    <a:pt x="10573" y="55249"/>
                    <a:pt x="1622" y="32553"/>
                  </a:cubicBezTo>
                  <a:cubicBezTo>
                    <a:pt x="-2054" y="23176"/>
                    <a:pt x="1622" y="10922"/>
                    <a:pt x="1942" y="0"/>
                  </a:cubicBezTo>
                  <a:cubicBezTo>
                    <a:pt x="12757" y="2025"/>
                    <a:pt x="27728" y="320"/>
                    <a:pt x="33482" y="6820"/>
                  </a:cubicBezTo>
                  <a:cubicBezTo>
                    <a:pt x="44937" y="19659"/>
                    <a:pt x="51330" y="37028"/>
                    <a:pt x="62146" y="567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4" name="任意多边形: 形状 493"/>
            <p:cNvSpPr/>
            <p:nvPr/>
          </p:nvSpPr>
          <p:spPr>
            <a:xfrm>
              <a:off x="10712852" y="5168183"/>
              <a:ext cx="66064" cy="70655"/>
            </a:xfrm>
            <a:custGeom>
              <a:gdLst>
                <a:gd name="connsiteX0" fmla="*/ 66064 w 66064"/>
                <a:gd name="connsiteY0" fmla="*/ 70655 h 70655"/>
                <a:gd name="connsiteX1" fmla="*/ 0 w 66064"/>
                <a:gd name="connsiteY1" fmla="*/ 4911 h 70655"/>
                <a:gd name="connsiteX2" fmla="*/ 66064 w 66064"/>
                <a:gd name="connsiteY2" fmla="*/ 70655 h 70655"/>
              </a:gdLst>
              <a:cxnLst>
                <a:cxn ang="0">
                  <a:pos x="connsiteX0" y="connsiteY0"/>
                </a:cxn>
                <a:cxn ang="0">
                  <a:pos x="connsiteX1" y="connsiteY1"/>
                </a:cxn>
                <a:cxn ang="0">
                  <a:pos x="connsiteX2" y="connsiteY2"/>
                </a:cxn>
              </a:cxnLst>
              <a:rect l="l" t="t" r="r" b="b"/>
              <a:pathLst>
                <a:path w="66064" h="70655">
                  <a:moveTo>
                    <a:pt x="66064" y="70655"/>
                  </a:moveTo>
                  <a:cubicBezTo>
                    <a:pt x="22323" y="67086"/>
                    <a:pt x="11881" y="35386"/>
                    <a:pt x="0" y="4911"/>
                  </a:cubicBezTo>
                  <a:cubicBezTo>
                    <a:pt x="27012" y="-11605"/>
                    <a:pt x="54077" y="14341"/>
                    <a:pt x="66064" y="70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5" name="任意多边形: 形状 494"/>
            <p:cNvSpPr/>
            <p:nvPr/>
          </p:nvSpPr>
          <p:spPr>
            <a:xfrm>
              <a:off x="9213034" y="3874325"/>
              <a:ext cx="62085" cy="62545"/>
            </a:xfrm>
            <a:custGeom>
              <a:gdLst>
                <a:gd name="connsiteX0" fmla="*/ 62069 w 62085"/>
                <a:gd name="connsiteY0" fmla="*/ 54151 h 62545"/>
                <a:gd name="connsiteX1" fmla="*/ 46831 w 62085"/>
                <a:gd name="connsiteY1" fmla="*/ 62356 h 62545"/>
                <a:gd name="connsiteX2" fmla="*/ 0 w 62085"/>
                <a:gd name="connsiteY2" fmla="*/ 14779 h 62545"/>
                <a:gd name="connsiteX3" fmla="*/ 18541 w 62085"/>
                <a:gd name="connsiteY3" fmla="*/ 21 h 62545"/>
                <a:gd name="connsiteX4" fmla="*/ 62069 w 62085"/>
                <a:gd name="connsiteY4" fmla="*/ 54151 h 6254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085" h="62545">
                  <a:moveTo>
                    <a:pt x="62069" y="54151"/>
                  </a:moveTo>
                  <a:cubicBezTo>
                    <a:pt x="58552" y="56122"/>
                    <a:pt x="48483" y="63848"/>
                    <a:pt x="46831" y="62356"/>
                  </a:cubicBezTo>
                  <a:cubicBezTo>
                    <a:pt x="30422" y="47385"/>
                    <a:pt x="15397" y="30869"/>
                    <a:pt x="0" y="14779"/>
                  </a:cubicBezTo>
                  <a:cubicBezTo>
                    <a:pt x="6180" y="9611"/>
                    <a:pt x="12147" y="341"/>
                    <a:pt x="18541" y="21"/>
                  </a:cubicBezTo>
                  <a:cubicBezTo>
                    <a:pt x="38467" y="-885"/>
                    <a:pt x="62815" y="27566"/>
                    <a:pt x="62069" y="541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6" name="任意多边形: 形状 495"/>
            <p:cNvSpPr/>
            <p:nvPr/>
          </p:nvSpPr>
          <p:spPr>
            <a:xfrm>
              <a:off x="10879505" y="5352902"/>
              <a:ext cx="74375" cy="74325"/>
            </a:xfrm>
            <a:custGeom>
              <a:gdLst>
                <a:gd name="connsiteX0" fmla="*/ 74375 w 74375"/>
                <a:gd name="connsiteY0" fmla="*/ 74326 h 74325"/>
                <a:gd name="connsiteX1" fmla="*/ 0 w 74375"/>
                <a:gd name="connsiteY1" fmla="*/ 4 h 74325"/>
                <a:gd name="connsiteX2" fmla="*/ 74375 w 74375"/>
                <a:gd name="connsiteY2" fmla="*/ 74326 h 74325"/>
              </a:gdLst>
              <a:cxnLst>
                <a:cxn ang="0">
                  <a:pos x="connsiteX0" y="connsiteY0"/>
                </a:cxn>
                <a:cxn ang="0">
                  <a:pos x="connsiteX1" y="connsiteY1"/>
                </a:cxn>
                <a:cxn ang="0">
                  <a:pos x="connsiteX2" y="connsiteY2"/>
                </a:cxn>
              </a:cxnLst>
              <a:rect l="l" t="t" r="r" b="b"/>
              <a:pathLst>
                <a:path w="74375" h="74325">
                  <a:moveTo>
                    <a:pt x="74375" y="74326"/>
                  </a:moveTo>
                  <a:cubicBezTo>
                    <a:pt x="25680" y="68732"/>
                    <a:pt x="14012" y="33835"/>
                    <a:pt x="0" y="4"/>
                  </a:cubicBezTo>
                  <a:cubicBezTo>
                    <a:pt x="35749" y="-263"/>
                    <a:pt x="50560" y="14229"/>
                    <a:pt x="74375" y="743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7" name="任意多边形: 形状 496"/>
            <p:cNvSpPr/>
            <p:nvPr/>
          </p:nvSpPr>
          <p:spPr>
            <a:xfrm>
              <a:off x="6880979" y="5554496"/>
              <a:ext cx="56443" cy="52374"/>
            </a:xfrm>
            <a:custGeom>
              <a:gdLst>
                <a:gd name="connsiteX0" fmla="*/ 40372 w 56443"/>
                <a:gd name="connsiteY0" fmla="*/ 52278 h 52374"/>
                <a:gd name="connsiteX1" fmla="*/ 520 w 56443"/>
                <a:gd name="connsiteY1" fmla="*/ 21803 h 52374"/>
                <a:gd name="connsiteX2" fmla="*/ 27958 w 56443"/>
                <a:gd name="connsiteY2" fmla="*/ 546 h 52374"/>
                <a:gd name="connsiteX3" fmla="*/ 56142 w 56443"/>
                <a:gd name="connsiteY3" fmla="*/ 29422 h 52374"/>
                <a:gd name="connsiteX4" fmla="*/ 40372 w 56443"/>
                <a:gd name="connsiteY4" fmla="*/ 52278 h 523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443" h="52374">
                  <a:moveTo>
                    <a:pt x="40372" y="52278"/>
                  </a:moveTo>
                  <a:cubicBezTo>
                    <a:pt x="9098" y="53610"/>
                    <a:pt x="-2730" y="40983"/>
                    <a:pt x="520" y="21803"/>
                  </a:cubicBezTo>
                  <a:cubicBezTo>
                    <a:pt x="2012" y="13119"/>
                    <a:pt x="17409" y="2464"/>
                    <a:pt x="27958" y="546"/>
                  </a:cubicBezTo>
                  <a:cubicBezTo>
                    <a:pt x="47564" y="-3024"/>
                    <a:pt x="58433" y="11414"/>
                    <a:pt x="56142" y="29422"/>
                  </a:cubicBezTo>
                  <a:cubicBezTo>
                    <a:pt x="54863" y="39278"/>
                    <a:pt x="43622" y="47856"/>
                    <a:pt x="40372" y="522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8" name="任意多边形: 形状 497"/>
            <p:cNvSpPr/>
            <p:nvPr/>
          </p:nvSpPr>
          <p:spPr>
            <a:xfrm>
              <a:off x="8434808" y="3876291"/>
              <a:ext cx="52538" cy="54691"/>
            </a:xfrm>
            <a:custGeom>
              <a:gdLst>
                <a:gd name="connsiteX0" fmla="*/ 0 w 52538"/>
                <a:gd name="connsiteY0" fmla="*/ 2744 h 54691"/>
                <a:gd name="connsiteX1" fmla="*/ 52532 w 52538"/>
                <a:gd name="connsiteY1" fmla="*/ 27837 h 54691"/>
                <a:gd name="connsiteX2" fmla="*/ 34577 w 52538"/>
                <a:gd name="connsiteY2" fmla="*/ 53624 h 54691"/>
                <a:gd name="connsiteX3" fmla="*/ 0 w 52538"/>
                <a:gd name="connsiteY3" fmla="*/ 2744 h 54691"/>
              </a:gdLst>
              <a:cxnLst>
                <a:cxn ang="0">
                  <a:pos x="connsiteX0" y="connsiteY0"/>
                </a:cxn>
                <a:cxn ang="0">
                  <a:pos x="connsiteX1" y="connsiteY1"/>
                </a:cxn>
                <a:cxn ang="0">
                  <a:pos x="connsiteX2" y="connsiteY2"/>
                </a:cxn>
                <a:cxn ang="0">
                  <a:pos x="connsiteX3" y="connsiteY3"/>
                </a:cxn>
              </a:cxnLst>
              <a:rect l="l" t="t" r="r" b="b"/>
              <a:pathLst>
                <a:path w="52538" h="54691">
                  <a:moveTo>
                    <a:pt x="0" y="2744"/>
                  </a:moveTo>
                  <a:cubicBezTo>
                    <a:pt x="29889" y="-5088"/>
                    <a:pt x="51626" y="4022"/>
                    <a:pt x="52532" y="27837"/>
                  </a:cubicBezTo>
                  <a:cubicBezTo>
                    <a:pt x="52851" y="36575"/>
                    <a:pt x="42622" y="51546"/>
                    <a:pt x="34577" y="53624"/>
                  </a:cubicBezTo>
                  <a:cubicBezTo>
                    <a:pt x="12520" y="59324"/>
                    <a:pt x="1865" y="42169"/>
                    <a:pt x="0" y="27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9" name="任意多边形: 形状 498"/>
            <p:cNvSpPr/>
            <p:nvPr/>
          </p:nvSpPr>
          <p:spPr>
            <a:xfrm>
              <a:off x="10100959" y="4559482"/>
              <a:ext cx="62920" cy="65331"/>
            </a:xfrm>
            <a:custGeom>
              <a:gdLst>
                <a:gd name="connsiteX0" fmla="*/ 62921 w 62920"/>
                <a:gd name="connsiteY0" fmla="*/ 65332 h 65331"/>
                <a:gd name="connsiteX1" fmla="*/ 0 w 62920"/>
                <a:gd name="connsiteY1" fmla="*/ 706 h 65331"/>
                <a:gd name="connsiteX2" fmla="*/ 62921 w 62920"/>
                <a:gd name="connsiteY2" fmla="*/ 65332 h 65331"/>
              </a:gdLst>
              <a:cxnLst>
                <a:cxn ang="0">
                  <a:pos x="connsiteX0" y="connsiteY0"/>
                </a:cxn>
                <a:cxn ang="0">
                  <a:pos x="connsiteX1" y="connsiteY1"/>
                </a:cxn>
                <a:cxn ang="0">
                  <a:pos x="connsiteX2" y="connsiteY2"/>
                </a:cxn>
              </a:cxnLst>
              <a:rect l="l" t="t" r="r" b="b"/>
              <a:pathLst>
                <a:path w="62920" h="65331">
                  <a:moveTo>
                    <a:pt x="62921" y="65332"/>
                  </a:moveTo>
                  <a:cubicBezTo>
                    <a:pt x="15024" y="60110"/>
                    <a:pt x="1065" y="45139"/>
                    <a:pt x="0" y="706"/>
                  </a:cubicBezTo>
                  <a:cubicBezTo>
                    <a:pt x="32073" y="-3396"/>
                    <a:pt x="44806" y="9390"/>
                    <a:pt x="62921" y="653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0" name="任意多边形: 形状 499"/>
            <p:cNvSpPr/>
            <p:nvPr/>
          </p:nvSpPr>
          <p:spPr>
            <a:xfrm>
              <a:off x="7369818" y="4645133"/>
              <a:ext cx="55592" cy="53448"/>
            </a:xfrm>
            <a:custGeom>
              <a:gdLst>
                <a:gd name="connsiteX0" fmla="*/ 41900 w 55592"/>
                <a:gd name="connsiteY0" fmla="*/ 53257 h 53448"/>
                <a:gd name="connsiteX1" fmla="*/ 503 w 55592"/>
                <a:gd name="connsiteY1" fmla="*/ 21398 h 53448"/>
                <a:gd name="connsiteX2" fmla="*/ 24052 w 55592"/>
                <a:gd name="connsiteY2" fmla="*/ 406 h 53448"/>
                <a:gd name="connsiteX3" fmla="*/ 55592 w 55592"/>
                <a:gd name="connsiteY3" fmla="*/ 34397 h 53448"/>
                <a:gd name="connsiteX4" fmla="*/ 41900 w 55592"/>
                <a:gd name="connsiteY4" fmla="*/ 53257 h 534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592" h="53448">
                  <a:moveTo>
                    <a:pt x="41900" y="53257"/>
                  </a:moveTo>
                  <a:cubicBezTo>
                    <a:pt x="9134" y="55176"/>
                    <a:pt x="-2693" y="42549"/>
                    <a:pt x="503" y="21398"/>
                  </a:cubicBezTo>
                  <a:cubicBezTo>
                    <a:pt x="1729" y="13086"/>
                    <a:pt x="14995" y="1738"/>
                    <a:pt x="24052" y="406"/>
                  </a:cubicBezTo>
                  <a:cubicBezTo>
                    <a:pt x="47547" y="-3004"/>
                    <a:pt x="55486" y="15643"/>
                    <a:pt x="55592" y="34397"/>
                  </a:cubicBezTo>
                  <a:cubicBezTo>
                    <a:pt x="55592" y="42336"/>
                    <a:pt x="44138" y="50380"/>
                    <a:pt x="41900" y="532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1" name="任意多边形: 形状 500"/>
            <p:cNvSpPr/>
            <p:nvPr/>
          </p:nvSpPr>
          <p:spPr>
            <a:xfrm>
              <a:off x="11127299" y="5673477"/>
              <a:ext cx="68941" cy="67396"/>
            </a:xfrm>
            <a:custGeom>
              <a:gdLst>
                <a:gd name="connsiteX0" fmla="*/ 68941 w 68941"/>
                <a:gd name="connsiteY0" fmla="*/ 67396 h 67396"/>
                <a:gd name="connsiteX1" fmla="*/ 0 w 68941"/>
                <a:gd name="connsiteY1" fmla="*/ 0 h 67396"/>
                <a:gd name="connsiteX2" fmla="*/ 68941 w 68941"/>
                <a:gd name="connsiteY2" fmla="*/ 67396 h 67396"/>
              </a:gdLst>
              <a:cxnLst>
                <a:cxn ang="0">
                  <a:pos x="connsiteX0" y="connsiteY0"/>
                </a:cxn>
                <a:cxn ang="0">
                  <a:pos x="connsiteX1" y="connsiteY1"/>
                </a:cxn>
                <a:cxn ang="0">
                  <a:pos x="connsiteX2" y="connsiteY2"/>
                </a:cxn>
              </a:cxnLst>
              <a:rect l="l" t="t" r="r" b="b"/>
              <a:pathLst>
                <a:path w="68941" h="67396">
                  <a:moveTo>
                    <a:pt x="68941" y="67396"/>
                  </a:moveTo>
                  <a:cubicBezTo>
                    <a:pt x="29676" y="64999"/>
                    <a:pt x="14971" y="50134"/>
                    <a:pt x="0" y="0"/>
                  </a:cubicBezTo>
                  <a:cubicBezTo>
                    <a:pt x="36176" y="692"/>
                    <a:pt x="51679" y="15450"/>
                    <a:pt x="68941" y="673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2" name="任意多边形: 形状 501"/>
            <p:cNvSpPr/>
            <p:nvPr/>
          </p:nvSpPr>
          <p:spPr>
            <a:xfrm>
              <a:off x="9136900" y="4001002"/>
              <a:ext cx="53223" cy="57430"/>
            </a:xfrm>
            <a:custGeom>
              <a:gdLst>
                <a:gd name="connsiteX0" fmla="*/ 52851 w 53223"/>
                <a:gd name="connsiteY0" fmla="*/ 57417 h 57430"/>
                <a:gd name="connsiteX1" fmla="*/ 0 w 53223"/>
                <a:gd name="connsiteY1" fmla="*/ 2488 h 57430"/>
                <a:gd name="connsiteX2" fmla="*/ 52851 w 53223"/>
                <a:gd name="connsiteY2" fmla="*/ 57417 h 57430"/>
              </a:gdLst>
              <a:cxnLst>
                <a:cxn ang="0">
                  <a:pos x="connsiteX0" y="connsiteY0"/>
                </a:cxn>
                <a:cxn ang="0">
                  <a:pos x="connsiteX1" y="connsiteY1"/>
                </a:cxn>
                <a:cxn ang="0">
                  <a:pos x="connsiteX2" y="connsiteY2"/>
                </a:cxn>
              </a:cxnLst>
              <a:rect l="l" t="t" r="r" b="b"/>
              <a:pathLst>
                <a:path w="53223" h="57430">
                  <a:moveTo>
                    <a:pt x="52851" y="57417"/>
                  </a:moveTo>
                  <a:cubicBezTo>
                    <a:pt x="13053" y="57897"/>
                    <a:pt x="1598" y="45483"/>
                    <a:pt x="0" y="2488"/>
                  </a:cubicBezTo>
                  <a:cubicBezTo>
                    <a:pt x="39319" y="-6835"/>
                    <a:pt x="55995" y="9734"/>
                    <a:pt x="52851" y="574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3" name="任意多边形: 形状 502"/>
            <p:cNvSpPr/>
            <p:nvPr/>
          </p:nvSpPr>
          <p:spPr>
            <a:xfrm>
              <a:off x="11551815" y="6151697"/>
              <a:ext cx="78270" cy="83485"/>
            </a:xfrm>
            <a:custGeom>
              <a:gdLst>
                <a:gd name="connsiteX0" fmla="*/ 15078 w 78270"/>
                <a:gd name="connsiteY0" fmla="*/ 0 h 83485"/>
                <a:gd name="connsiteX1" fmla="*/ 76667 w 78270"/>
                <a:gd name="connsiteY1" fmla="*/ 64093 h 83485"/>
                <a:gd name="connsiteX2" fmla="*/ 77146 w 78270"/>
                <a:gd name="connsiteY2" fmla="*/ 83486 h 83485"/>
                <a:gd name="connsiteX3" fmla="*/ 59937 w 78270"/>
                <a:gd name="connsiteY3" fmla="*/ 80769 h 83485"/>
                <a:gd name="connsiteX4" fmla="*/ 0 w 78270"/>
                <a:gd name="connsiteY4" fmla="*/ 14332 h 83485"/>
                <a:gd name="connsiteX5" fmla="*/ 15078 w 78270"/>
                <a:gd name="connsiteY5" fmla="*/ 0 h 83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70" h="83485">
                  <a:moveTo>
                    <a:pt x="15078" y="0"/>
                  </a:moveTo>
                  <a:cubicBezTo>
                    <a:pt x="35750" y="21204"/>
                    <a:pt x="56954" y="42036"/>
                    <a:pt x="76667" y="64093"/>
                  </a:cubicBezTo>
                  <a:cubicBezTo>
                    <a:pt x="79970" y="67769"/>
                    <a:pt x="77146" y="76880"/>
                    <a:pt x="77146" y="83486"/>
                  </a:cubicBezTo>
                  <a:cubicBezTo>
                    <a:pt x="71285" y="82687"/>
                    <a:pt x="63134" y="84072"/>
                    <a:pt x="59937" y="80769"/>
                  </a:cubicBezTo>
                  <a:cubicBezTo>
                    <a:pt x="39372" y="59191"/>
                    <a:pt x="19872" y="36602"/>
                    <a:pt x="0" y="14332"/>
                  </a:cubicBezTo>
                  <a:cubicBezTo>
                    <a:pt x="5008" y="9537"/>
                    <a:pt x="10016" y="4742"/>
                    <a:pt x="1507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4" name="任意多边形: 形状 503"/>
            <p:cNvSpPr/>
            <p:nvPr/>
          </p:nvSpPr>
          <p:spPr>
            <a:xfrm>
              <a:off x="10379494" y="4792958"/>
              <a:ext cx="63293" cy="63899"/>
            </a:xfrm>
            <a:custGeom>
              <a:gdLst>
                <a:gd name="connsiteX0" fmla="*/ 63294 w 63293"/>
                <a:gd name="connsiteY0" fmla="*/ 63880 h 63899"/>
                <a:gd name="connsiteX1" fmla="*/ 0 w 63293"/>
                <a:gd name="connsiteY1" fmla="*/ 320 h 63899"/>
                <a:gd name="connsiteX2" fmla="*/ 63294 w 63293"/>
                <a:gd name="connsiteY2" fmla="*/ 63880 h 63899"/>
              </a:gdLst>
              <a:cxnLst>
                <a:cxn ang="0">
                  <a:pos x="connsiteX0" y="connsiteY0"/>
                </a:cxn>
                <a:cxn ang="0">
                  <a:pos x="connsiteX1" y="connsiteY1"/>
                </a:cxn>
                <a:cxn ang="0">
                  <a:pos x="connsiteX2" y="connsiteY2"/>
                </a:cxn>
              </a:cxnLst>
              <a:rect l="l" t="t" r="r" b="b"/>
              <a:pathLst>
                <a:path w="63293" h="63899">
                  <a:moveTo>
                    <a:pt x="63294" y="63880"/>
                  </a:moveTo>
                  <a:cubicBezTo>
                    <a:pt x="21098" y="64573"/>
                    <a:pt x="2611" y="46032"/>
                    <a:pt x="0" y="320"/>
                  </a:cubicBezTo>
                  <a:cubicBezTo>
                    <a:pt x="31540" y="-2024"/>
                    <a:pt x="40970" y="7459"/>
                    <a:pt x="63294" y="638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5" name="任意多边形: 形状 504"/>
            <p:cNvSpPr/>
            <p:nvPr/>
          </p:nvSpPr>
          <p:spPr>
            <a:xfrm>
              <a:off x="10035534" y="4416232"/>
              <a:ext cx="62515" cy="59600"/>
            </a:xfrm>
            <a:custGeom>
              <a:gdLst>
                <a:gd name="connsiteX0" fmla="*/ 0 w 62515"/>
                <a:gd name="connsiteY0" fmla="*/ 1333 h 59600"/>
                <a:gd name="connsiteX1" fmla="*/ 61376 w 62515"/>
                <a:gd name="connsiteY1" fmla="*/ 37188 h 59600"/>
                <a:gd name="connsiteX2" fmla="*/ 59618 w 62515"/>
                <a:gd name="connsiteY2" fmla="*/ 56848 h 59600"/>
                <a:gd name="connsiteX3" fmla="*/ 37135 w 62515"/>
                <a:gd name="connsiteY3" fmla="*/ 57114 h 59600"/>
                <a:gd name="connsiteX4" fmla="*/ 0 w 62515"/>
                <a:gd name="connsiteY4" fmla="*/ 1333 h 59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515" h="59599">
                  <a:moveTo>
                    <a:pt x="0" y="1333"/>
                  </a:moveTo>
                  <a:cubicBezTo>
                    <a:pt x="37241" y="-5007"/>
                    <a:pt x="53065" y="11988"/>
                    <a:pt x="61376" y="37188"/>
                  </a:cubicBezTo>
                  <a:cubicBezTo>
                    <a:pt x="63347" y="43262"/>
                    <a:pt x="62761" y="55303"/>
                    <a:pt x="59618" y="56848"/>
                  </a:cubicBezTo>
                  <a:cubicBezTo>
                    <a:pt x="53278" y="59938"/>
                    <a:pt x="40172" y="60950"/>
                    <a:pt x="37135" y="57114"/>
                  </a:cubicBezTo>
                  <a:cubicBezTo>
                    <a:pt x="23389" y="39586"/>
                    <a:pt x="12147" y="20086"/>
                    <a:pt x="0" y="13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6" name="任意多边形: 形状 505"/>
            <p:cNvSpPr/>
            <p:nvPr/>
          </p:nvSpPr>
          <p:spPr>
            <a:xfrm>
              <a:off x="9639521" y="4141251"/>
              <a:ext cx="58552" cy="58676"/>
            </a:xfrm>
            <a:custGeom>
              <a:gdLst>
                <a:gd name="connsiteX0" fmla="*/ 0 w 58552"/>
                <a:gd name="connsiteY0" fmla="*/ 3053 h 58676"/>
                <a:gd name="connsiteX1" fmla="*/ 58552 w 58552"/>
                <a:gd name="connsiteY1" fmla="*/ 58035 h 58676"/>
                <a:gd name="connsiteX2" fmla="*/ 0 w 58552"/>
                <a:gd name="connsiteY2" fmla="*/ 3053 h 58676"/>
              </a:gdLst>
              <a:cxnLst>
                <a:cxn ang="0">
                  <a:pos x="connsiteX0" y="connsiteY0"/>
                </a:cxn>
                <a:cxn ang="0">
                  <a:pos x="connsiteX1" y="connsiteY1"/>
                </a:cxn>
                <a:cxn ang="0">
                  <a:pos x="connsiteX2" y="connsiteY2"/>
                </a:cxn>
              </a:cxnLst>
              <a:rect l="l" t="t" r="r" b="b"/>
              <a:pathLst>
                <a:path w="58552" h="58676">
                  <a:moveTo>
                    <a:pt x="0" y="3053"/>
                  </a:moveTo>
                  <a:cubicBezTo>
                    <a:pt x="36069" y="-7816"/>
                    <a:pt x="54343" y="10298"/>
                    <a:pt x="58552" y="58035"/>
                  </a:cubicBezTo>
                  <a:cubicBezTo>
                    <a:pt x="24508" y="61605"/>
                    <a:pt x="13160" y="51216"/>
                    <a:pt x="0" y="30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7" name="任意多边形: 形状 506"/>
            <p:cNvSpPr/>
            <p:nvPr/>
          </p:nvSpPr>
          <p:spPr>
            <a:xfrm>
              <a:off x="6829869" y="5363242"/>
              <a:ext cx="52709" cy="67642"/>
            </a:xfrm>
            <a:custGeom>
              <a:gdLst>
                <a:gd name="connsiteX0" fmla="*/ 27070 w 52709"/>
                <a:gd name="connsiteY0" fmla="*/ 0 h 67642"/>
                <a:gd name="connsiteX1" fmla="*/ 52696 w 52709"/>
                <a:gd name="connsiteY1" fmla="*/ 44434 h 67642"/>
                <a:gd name="connsiteX2" fmla="*/ 27549 w 52709"/>
                <a:gd name="connsiteY2" fmla="*/ 66810 h 67642"/>
                <a:gd name="connsiteX3" fmla="*/ 111 w 52709"/>
                <a:gd name="connsiteY3" fmla="*/ 37720 h 67642"/>
                <a:gd name="connsiteX4" fmla="*/ 27070 w 52709"/>
                <a:gd name="connsiteY4" fmla="*/ 0 h 67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709" h="67642">
                  <a:moveTo>
                    <a:pt x="27070" y="0"/>
                  </a:moveTo>
                  <a:cubicBezTo>
                    <a:pt x="40069" y="21045"/>
                    <a:pt x="51737" y="32340"/>
                    <a:pt x="52696" y="44434"/>
                  </a:cubicBezTo>
                  <a:cubicBezTo>
                    <a:pt x="53229" y="51519"/>
                    <a:pt x="37672" y="64413"/>
                    <a:pt x="27549" y="66810"/>
                  </a:cubicBezTo>
                  <a:cubicBezTo>
                    <a:pt x="6185" y="71765"/>
                    <a:pt x="-1008" y="53651"/>
                    <a:pt x="111" y="37720"/>
                  </a:cubicBezTo>
                  <a:cubicBezTo>
                    <a:pt x="804" y="27971"/>
                    <a:pt x="12845" y="19073"/>
                    <a:pt x="2707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8" name="任意多边形: 形状 507"/>
            <p:cNvSpPr/>
            <p:nvPr/>
          </p:nvSpPr>
          <p:spPr>
            <a:xfrm>
              <a:off x="7742935" y="4140665"/>
              <a:ext cx="57390" cy="53091"/>
            </a:xfrm>
            <a:custGeom>
              <a:gdLst>
                <a:gd name="connsiteX0" fmla="*/ 55739 w 57390"/>
                <a:gd name="connsiteY0" fmla="*/ 39494 h 53091"/>
                <a:gd name="connsiteX1" fmla="*/ 32030 w 57390"/>
                <a:gd name="connsiteY1" fmla="*/ 53079 h 53091"/>
                <a:gd name="connsiteX2" fmla="*/ 437 w 57390"/>
                <a:gd name="connsiteY2" fmla="*/ 23457 h 53091"/>
                <a:gd name="connsiteX3" fmla="*/ 19723 w 57390"/>
                <a:gd name="connsiteY3" fmla="*/ 68 h 53091"/>
                <a:gd name="connsiteX4" fmla="*/ 57390 w 57390"/>
                <a:gd name="connsiteY4" fmla="*/ 25215 h 53091"/>
                <a:gd name="connsiteX5" fmla="*/ 55739 w 57390"/>
                <a:gd name="connsiteY5" fmla="*/ 39494 h 530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89" h="53091">
                  <a:moveTo>
                    <a:pt x="55739" y="39494"/>
                  </a:moveTo>
                  <a:cubicBezTo>
                    <a:pt x="47854" y="44289"/>
                    <a:pt x="40022" y="52920"/>
                    <a:pt x="32030" y="53079"/>
                  </a:cubicBezTo>
                  <a:cubicBezTo>
                    <a:pt x="13596" y="53452"/>
                    <a:pt x="-2920" y="45301"/>
                    <a:pt x="437" y="23457"/>
                  </a:cubicBezTo>
                  <a:cubicBezTo>
                    <a:pt x="1822" y="14400"/>
                    <a:pt x="16740" y="-1157"/>
                    <a:pt x="19723" y="68"/>
                  </a:cubicBezTo>
                  <a:cubicBezTo>
                    <a:pt x="33416" y="5769"/>
                    <a:pt x="45030" y="16371"/>
                    <a:pt x="57390" y="25215"/>
                  </a:cubicBezTo>
                  <a:cubicBezTo>
                    <a:pt x="56804" y="29957"/>
                    <a:pt x="56272" y="34752"/>
                    <a:pt x="55739" y="394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9" name="任意多边形: 形状 508"/>
            <p:cNvSpPr/>
            <p:nvPr/>
          </p:nvSpPr>
          <p:spPr>
            <a:xfrm>
              <a:off x="7020202" y="5361527"/>
              <a:ext cx="57546" cy="65913"/>
            </a:xfrm>
            <a:custGeom>
              <a:gdLst>
                <a:gd name="connsiteX0" fmla="*/ 27790 w 57546"/>
                <a:gd name="connsiteY0" fmla="*/ 65914 h 65913"/>
                <a:gd name="connsiteX1" fmla="*/ 778 w 57546"/>
                <a:gd name="connsiteY1" fmla="*/ 23239 h 65913"/>
                <a:gd name="connsiteX2" fmla="*/ 26511 w 57546"/>
                <a:gd name="connsiteY2" fmla="*/ 10 h 65913"/>
                <a:gd name="connsiteX3" fmla="*/ 57412 w 57546"/>
                <a:gd name="connsiteY3" fmla="*/ 31923 h 65913"/>
                <a:gd name="connsiteX4" fmla="*/ 27790 w 57546"/>
                <a:gd name="connsiteY4" fmla="*/ 65914 h 659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546" h="65913">
                  <a:moveTo>
                    <a:pt x="27790" y="65914"/>
                  </a:moveTo>
                  <a:cubicBezTo>
                    <a:pt x="14790" y="46095"/>
                    <a:pt x="3655" y="35652"/>
                    <a:pt x="778" y="23239"/>
                  </a:cubicBezTo>
                  <a:cubicBezTo>
                    <a:pt x="-3484" y="5124"/>
                    <a:pt x="10421" y="329"/>
                    <a:pt x="26511" y="10"/>
                  </a:cubicBezTo>
                  <a:cubicBezTo>
                    <a:pt x="48781" y="-417"/>
                    <a:pt x="58851" y="13382"/>
                    <a:pt x="57412" y="31923"/>
                  </a:cubicBezTo>
                  <a:cubicBezTo>
                    <a:pt x="56773" y="40927"/>
                    <a:pt x="43347" y="48865"/>
                    <a:pt x="27790" y="659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0" name="任意多边形: 形状 509"/>
            <p:cNvSpPr/>
            <p:nvPr/>
          </p:nvSpPr>
          <p:spPr>
            <a:xfrm>
              <a:off x="11824383" y="6461080"/>
              <a:ext cx="85190" cy="77412"/>
            </a:xfrm>
            <a:custGeom>
              <a:gdLst>
                <a:gd name="connsiteX0" fmla="*/ 85191 w 85190"/>
                <a:gd name="connsiteY0" fmla="*/ 77413 h 77412"/>
                <a:gd name="connsiteX1" fmla="*/ 0 w 85190"/>
                <a:gd name="connsiteY1" fmla="*/ 0 h 77412"/>
                <a:gd name="connsiteX2" fmla="*/ 85191 w 85190"/>
                <a:gd name="connsiteY2" fmla="*/ 77413 h 77412"/>
              </a:gdLst>
              <a:cxnLst>
                <a:cxn ang="0">
                  <a:pos x="connsiteX0" y="connsiteY0"/>
                </a:cxn>
                <a:cxn ang="0">
                  <a:pos x="connsiteX1" y="connsiteY1"/>
                </a:cxn>
                <a:cxn ang="0">
                  <a:pos x="connsiteX2" y="connsiteY2"/>
                </a:cxn>
              </a:cxnLst>
              <a:rect l="l" t="t" r="r" b="b"/>
              <a:pathLst>
                <a:path w="85190" h="77412">
                  <a:moveTo>
                    <a:pt x="85191" y="77413"/>
                  </a:moveTo>
                  <a:cubicBezTo>
                    <a:pt x="47897" y="73470"/>
                    <a:pt x="20352" y="48429"/>
                    <a:pt x="0" y="0"/>
                  </a:cubicBezTo>
                  <a:cubicBezTo>
                    <a:pt x="36815" y="9324"/>
                    <a:pt x="59777" y="30208"/>
                    <a:pt x="85191" y="774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1" name="任意多边形: 形状 510"/>
            <p:cNvSpPr/>
            <p:nvPr/>
          </p:nvSpPr>
          <p:spPr>
            <a:xfrm>
              <a:off x="8066551" y="4156942"/>
              <a:ext cx="55304" cy="51778"/>
            </a:xfrm>
            <a:custGeom>
              <a:gdLst>
                <a:gd name="connsiteX0" fmla="*/ 55304 w 55304"/>
                <a:gd name="connsiteY0" fmla="*/ 48684 h 51778"/>
                <a:gd name="connsiteX1" fmla="*/ 55 w 55304"/>
                <a:gd name="connsiteY1" fmla="*/ 5050 h 51778"/>
                <a:gd name="connsiteX2" fmla="*/ 55304 w 55304"/>
                <a:gd name="connsiteY2" fmla="*/ 48684 h 51778"/>
              </a:gdLst>
              <a:cxnLst>
                <a:cxn ang="0">
                  <a:pos x="connsiteX0" y="connsiteY0"/>
                </a:cxn>
                <a:cxn ang="0">
                  <a:pos x="connsiteX1" y="connsiteY1"/>
                </a:cxn>
                <a:cxn ang="0">
                  <a:pos x="connsiteX2" y="connsiteY2"/>
                </a:cxn>
              </a:cxnLst>
              <a:rect l="l" t="t" r="r" b="b"/>
              <a:pathLst>
                <a:path w="55304" h="51778">
                  <a:moveTo>
                    <a:pt x="55304" y="48684"/>
                  </a:moveTo>
                  <a:cubicBezTo>
                    <a:pt x="6609" y="56836"/>
                    <a:pt x="-744" y="51028"/>
                    <a:pt x="55" y="5050"/>
                  </a:cubicBezTo>
                  <a:cubicBezTo>
                    <a:pt x="38469" y="-8376"/>
                    <a:pt x="54878" y="4570"/>
                    <a:pt x="55304" y="486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2" name="任意多边形: 形状 511"/>
            <p:cNvSpPr/>
            <p:nvPr/>
          </p:nvSpPr>
          <p:spPr>
            <a:xfrm>
              <a:off x="8021742" y="3992081"/>
              <a:ext cx="51809" cy="69109"/>
            </a:xfrm>
            <a:custGeom>
              <a:gdLst>
                <a:gd name="connsiteX0" fmla="*/ 31599 w 51809"/>
                <a:gd name="connsiteY0" fmla="*/ 69109 h 69109"/>
                <a:gd name="connsiteX1" fmla="*/ 165 w 51809"/>
                <a:gd name="connsiteY1" fmla="*/ 21426 h 69109"/>
                <a:gd name="connsiteX2" fmla="*/ 17853 w 51809"/>
                <a:gd name="connsiteY2" fmla="*/ 62 h 69109"/>
                <a:gd name="connsiteX3" fmla="*/ 51791 w 51809"/>
                <a:gd name="connsiteY3" fmla="*/ 37676 h 69109"/>
                <a:gd name="connsiteX4" fmla="*/ 31599 w 51809"/>
                <a:gd name="connsiteY4" fmla="*/ 69109 h 691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09" h="69109">
                  <a:moveTo>
                    <a:pt x="31599" y="69109"/>
                  </a:moveTo>
                  <a:cubicBezTo>
                    <a:pt x="16681" y="47639"/>
                    <a:pt x="5599" y="35598"/>
                    <a:pt x="165" y="21426"/>
                  </a:cubicBezTo>
                  <a:cubicBezTo>
                    <a:pt x="-1593" y="16897"/>
                    <a:pt x="11140" y="435"/>
                    <a:pt x="17853" y="62"/>
                  </a:cubicBezTo>
                  <a:cubicBezTo>
                    <a:pt x="41935" y="-1217"/>
                    <a:pt x="50192" y="17590"/>
                    <a:pt x="51791" y="37676"/>
                  </a:cubicBezTo>
                  <a:cubicBezTo>
                    <a:pt x="52270" y="44229"/>
                    <a:pt x="43320" y="51528"/>
                    <a:pt x="31599" y="69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3" name="任意多边形: 形状 512"/>
            <p:cNvSpPr/>
            <p:nvPr/>
          </p:nvSpPr>
          <p:spPr>
            <a:xfrm>
              <a:off x="7860258" y="3979247"/>
              <a:ext cx="52487" cy="68197"/>
            </a:xfrm>
            <a:custGeom>
              <a:gdLst>
                <a:gd name="connsiteX0" fmla="*/ 28561 w 52487"/>
                <a:gd name="connsiteY0" fmla="*/ 68197 h 68197"/>
                <a:gd name="connsiteX1" fmla="*/ 111 w 52487"/>
                <a:gd name="connsiteY1" fmla="*/ 20354 h 68197"/>
                <a:gd name="connsiteX2" fmla="*/ 19131 w 52487"/>
                <a:gd name="connsiteY2" fmla="*/ 2 h 68197"/>
                <a:gd name="connsiteX3" fmla="*/ 52483 w 52487"/>
                <a:gd name="connsiteY3" fmla="*/ 39587 h 68197"/>
                <a:gd name="connsiteX4" fmla="*/ 28561 w 52487"/>
                <a:gd name="connsiteY4" fmla="*/ 68197 h 68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87" h="68197">
                  <a:moveTo>
                    <a:pt x="28561" y="68197"/>
                  </a:moveTo>
                  <a:cubicBezTo>
                    <a:pt x="15401" y="47259"/>
                    <a:pt x="4906" y="34739"/>
                    <a:pt x="111" y="20354"/>
                  </a:cubicBezTo>
                  <a:cubicBezTo>
                    <a:pt x="-1381" y="15826"/>
                    <a:pt x="12578" y="-211"/>
                    <a:pt x="19131" y="2"/>
                  </a:cubicBezTo>
                  <a:cubicBezTo>
                    <a:pt x="42413" y="695"/>
                    <a:pt x="51470" y="19235"/>
                    <a:pt x="52483" y="39587"/>
                  </a:cubicBezTo>
                  <a:cubicBezTo>
                    <a:pt x="52749" y="45874"/>
                    <a:pt x="41987" y="52694"/>
                    <a:pt x="28561" y="681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4" name="任意多边形: 形状 513"/>
            <p:cNvSpPr/>
            <p:nvPr/>
          </p:nvSpPr>
          <p:spPr>
            <a:xfrm>
              <a:off x="6763749" y="6481015"/>
              <a:ext cx="57810" cy="62219"/>
            </a:xfrm>
            <a:custGeom>
              <a:gdLst>
                <a:gd name="connsiteX0" fmla="*/ 27604 w 57810"/>
                <a:gd name="connsiteY0" fmla="*/ 62220 h 62219"/>
                <a:gd name="connsiteX1" fmla="*/ 912 w 57810"/>
                <a:gd name="connsiteY1" fmla="*/ 24180 h 62219"/>
                <a:gd name="connsiteX2" fmla="*/ 29043 w 57810"/>
                <a:gd name="connsiteY2" fmla="*/ 45 h 62219"/>
                <a:gd name="connsiteX3" fmla="*/ 57333 w 57810"/>
                <a:gd name="connsiteY3" fmla="*/ 29827 h 62219"/>
                <a:gd name="connsiteX4" fmla="*/ 27604 w 57810"/>
                <a:gd name="connsiteY4" fmla="*/ 62220 h 622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810" h="62219">
                  <a:moveTo>
                    <a:pt x="27604" y="62220"/>
                  </a:moveTo>
                  <a:cubicBezTo>
                    <a:pt x="15297" y="45331"/>
                    <a:pt x="3683" y="35794"/>
                    <a:pt x="912" y="24180"/>
                  </a:cubicBezTo>
                  <a:cubicBezTo>
                    <a:pt x="-4256" y="2762"/>
                    <a:pt x="13539" y="737"/>
                    <a:pt x="29043" y="45"/>
                  </a:cubicBezTo>
                  <a:cubicBezTo>
                    <a:pt x="49555" y="-861"/>
                    <a:pt x="60263" y="12086"/>
                    <a:pt x="57333" y="29827"/>
                  </a:cubicBezTo>
                  <a:cubicBezTo>
                    <a:pt x="55682" y="39470"/>
                    <a:pt x="41989" y="47195"/>
                    <a:pt x="27604" y="622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5" name="任意多边形: 形状 514"/>
            <p:cNvSpPr/>
            <p:nvPr/>
          </p:nvSpPr>
          <p:spPr>
            <a:xfrm>
              <a:off x="11052284" y="5537779"/>
              <a:ext cx="66810" cy="68248"/>
            </a:xfrm>
            <a:custGeom>
              <a:gdLst>
                <a:gd name="connsiteX0" fmla="*/ 66810 w 66810"/>
                <a:gd name="connsiteY0" fmla="*/ 68249 h 68248"/>
                <a:gd name="connsiteX1" fmla="*/ 0 w 66810"/>
                <a:gd name="connsiteY1" fmla="*/ 0 h 68248"/>
                <a:gd name="connsiteX2" fmla="*/ 66810 w 66810"/>
                <a:gd name="connsiteY2" fmla="*/ 68249 h 68248"/>
              </a:gdLst>
              <a:cxnLst>
                <a:cxn ang="0">
                  <a:pos x="connsiteX0" y="connsiteY0"/>
                </a:cxn>
                <a:cxn ang="0">
                  <a:pos x="connsiteX1" y="connsiteY1"/>
                </a:cxn>
                <a:cxn ang="0">
                  <a:pos x="connsiteX2" y="connsiteY2"/>
                </a:cxn>
              </a:cxnLst>
              <a:rect l="l" t="t" r="r" b="b"/>
              <a:pathLst>
                <a:path w="66810" h="68248">
                  <a:moveTo>
                    <a:pt x="66810" y="68249"/>
                  </a:moveTo>
                  <a:cubicBezTo>
                    <a:pt x="31753" y="66704"/>
                    <a:pt x="13159" y="46884"/>
                    <a:pt x="0" y="0"/>
                  </a:cubicBezTo>
                  <a:cubicBezTo>
                    <a:pt x="35163" y="1332"/>
                    <a:pt x="57167" y="23282"/>
                    <a:pt x="66810" y="682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6" name="任意多边形: 形状 515"/>
            <p:cNvSpPr/>
            <p:nvPr/>
          </p:nvSpPr>
          <p:spPr>
            <a:xfrm>
              <a:off x="9761448" y="4177655"/>
              <a:ext cx="52067" cy="61267"/>
            </a:xfrm>
            <a:custGeom>
              <a:gdLst>
                <a:gd name="connsiteX0" fmla="*/ 132 w 52067"/>
                <a:gd name="connsiteY0" fmla="*/ 0 h 61267"/>
                <a:gd name="connsiteX1" fmla="*/ 51865 w 52067"/>
                <a:gd name="connsiteY1" fmla="*/ 61163 h 61267"/>
                <a:gd name="connsiteX2" fmla="*/ 132 w 52067"/>
                <a:gd name="connsiteY2" fmla="*/ 0 h 61267"/>
              </a:gdLst>
              <a:cxnLst>
                <a:cxn ang="0">
                  <a:pos x="connsiteX0" y="connsiteY0"/>
                </a:cxn>
                <a:cxn ang="0">
                  <a:pos x="connsiteX1" y="connsiteY1"/>
                </a:cxn>
                <a:cxn ang="0">
                  <a:pos x="connsiteX2" y="connsiteY2"/>
                </a:cxn>
              </a:cxnLst>
              <a:rect l="l" t="t" r="r" b="b"/>
              <a:pathLst>
                <a:path w="52067" h="61267">
                  <a:moveTo>
                    <a:pt x="132" y="0"/>
                  </a:moveTo>
                  <a:cubicBezTo>
                    <a:pt x="41049" y="6766"/>
                    <a:pt x="53889" y="22483"/>
                    <a:pt x="51865" y="61163"/>
                  </a:cubicBezTo>
                  <a:cubicBezTo>
                    <a:pt x="14091" y="62814"/>
                    <a:pt x="-1626" y="45073"/>
                    <a:pt x="13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7" name="任意多边形: 形状 516"/>
            <p:cNvSpPr/>
            <p:nvPr/>
          </p:nvSpPr>
          <p:spPr>
            <a:xfrm>
              <a:off x="6968116" y="5188532"/>
              <a:ext cx="56540" cy="50145"/>
            </a:xfrm>
            <a:custGeom>
              <a:gdLst>
                <a:gd name="connsiteX0" fmla="*/ 56540 w 56540"/>
                <a:gd name="connsiteY0" fmla="*/ 43967 h 50145"/>
                <a:gd name="connsiteX1" fmla="*/ 279 w 56540"/>
                <a:gd name="connsiteY1" fmla="*/ 21111 h 50145"/>
                <a:gd name="connsiteX2" fmla="*/ 27184 w 56540"/>
                <a:gd name="connsiteY2" fmla="*/ 13 h 50145"/>
                <a:gd name="connsiteX3" fmla="*/ 56540 w 56540"/>
                <a:gd name="connsiteY3" fmla="*/ 43967 h 50145"/>
              </a:gdLst>
              <a:cxnLst>
                <a:cxn ang="0">
                  <a:pos x="connsiteX0" y="connsiteY0"/>
                </a:cxn>
                <a:cxn ang="0">
                  <a:pos x="connsiteX1" y="connsiteY1"/>
                </a:cxn>
                <a:cxn ang="0">
                  <a:pos x="connsiteX2" y="connsiteY2"/>
                </a:cxn>
                <a:cxn ang="0">
                  <a:pos x="connsiteX3" y="connsiteY3"/>
                </a:cxn>
              </a:cxnLst>
              <a:rect l="l" t="t" r="r" b="b"/>
              <a:pathLst>
                <a:path w="56540" h="50145">
                  <a:moveTo>
                    <a:pt x="56540" y="43967"/>
                  </a:moveTo>
                  <a:cubicBezTo>
                    <a:pt x="14344" y="59204"/>
                    <a:pt x="2996" y="44233"/>
                    <a:pt x="279" y="21111"/>
                  </a:cubicBezTo>
                  <a:cubicBezTo>
                    <a:pt x="-2278" y="-626"/>
                    <a:pt x="13225" y="279"/>
                    <a:pt x="27184" y="13"/>
                  </a:cubicBezTo>
                  <a:cubicBezTo>
                    <a:pt x="60323" y="-626"/>
                    <a:pt x="55688" y="22762"/>
                    <a:pt x="56540" y="43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8" name="任意多边形: 形状 517"/>
            <p:cNvSpPr/>
            <p:nvPr/>
          </p:nvSpPr>
          <p:spPr>
            <a:xfrm>
              <a:off x="7105412" y="5001831"/>
              <a:ext cx="54898" cy="50688"/>
            </a:xfrm>
            <a:custGeom>
              <a:gdLst>
                <a:gd name="connsiteX0" fmla="*/ 41090 w 54898"/>
                <a:gd name="connsiteY0" fmla="*/ 50429 h 50688"/>
                <a:gd name="connsiteX1" fmla="*/ 66 w 54898"/>
                <a:gd name="connsiteY1" fmla="*/ 20328 h 50688"/>
                <a:gd name="connsiteX2" fmla="*/ 21057 w 54898"/>
                <a:gd name="connsiteY2" fmla="*/ 934 h 50688"/>
                <a:gd name="connsiteX3" fmla="*/ 54889 w 54898"/>
                <a:gd name="connsiteY3" fmla="*/ 28532 h 50688"/>
                <a:gd name="connsiteX4" fmla="*/ 41090 w 54898"/>
                <a:gd name="connsiteY4" fmla="*/ 50429 h 506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898" h="50688">
                  <a:moveTo>
                    <a:pt x="41090" y="50429"/>
                  </a:moveTo>
                  <a:cubicBezTo>
                    <a:pt x="9549" y="52720"/>
                    <a:pt x="-946" y="39614"/>
                    <a:pt x="66" y="20328"/>
                  </a:cubicBezTo>
                  <a:cubicBezTo>
                    <a:pt x="439" y="13242"/>
                    <a:pt x="12693" y="2746"/>
                    <a:pt x="21057" y="934"/>
                  </a:cubicBezTo>
                  <a:cubicBezTo>
                    <a:pt x="41409" y="-3488"/>
                    <a:pt x="55315" y="8127"/>
                    <a:pt x="54889" y="28532"/>
                  </a:cubicBezTo>
                  <a:cubicBezTo>
                    <a:pt x="54782" y="37483"/>
                    <a:pt x="43860" y="46327"/>
                    <a:pt x="41090" y="50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9" name="任意多边形: 形状 518"/>
            <p:cNvSpPr/>
            <p:nvPr/>
          </p:nvSpPr>
          <p:spPr>
            <a:xfrm>
              <a:off x="11214834" y="5716419"/>
              <a:ext cx="81514" cy="77998"/>
            </a:xfrm>
            <a:custGeom>
              <a:gdLst>
                <a:gd name="connsiteX0" fmla="*/ 0 w 81514"/>
                <a:gd name="connsiteY0" fmla="*/ 0 h 77998"/>
                <a:gd name="connsiteX1" fmla="*/ 81515 w 81514"/>
                <a:gd name="connsiteY1" fmla="*/ 77999 h 77998"/>
                <a:gd name="connsiteX2" fmla="*/ 0 w 81514"/>
                <a:gd name="connsiteY2" fmla="*/ 0 h 77998"/>
              </a:gdLst>
              <a:cxnLst>
                <a:cxn ang="0">
                  <a:pos x="connsiteX0" y="connsiteY0"/>
                </a:cxn>
                <a:cxn ang="0">
                  <a:pos x="connsiteX1" y="connsiteY1"/>
                </a:cxn>
                <a:cxn ang="0">
                  <a:pos x="connsiteX2" y="connsiteY2"/>
                </a:cxn>
              </a:cxnLst>
              <a:rect l="l" t="t" r="r" b="b"/>
              <a:pathLst>
                <a:path w="81514" h="77998">
                  <a:moveTo>
                    <a:pt x="0" y="0"/>
                  </a:moveTo>
                  <a:cubicBezTo>
                    <a:pt x="49335" y="7619"/>
                    <a:pt x="65371" y="38999"/>
                    <a:pt x="81515" y="77999"/>
                  </a:cubicBezTo>
                  <a:cubicBezTo>
                    <a:pt x="33991" y="72191"/>
                    <a:pt x="23229" y="3479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0" name="任意多边形: 形状 519"/>
            <p:cNvSpPr/>
            <p:nvPr/>
          </p:nvSpPr>
          <p:spPr>
            <a:xfrm>
              <a:off x="7056195" y="4833091"/>
              <a:ext cx="55492" cy="51312"/>
            </a:xfrm>
            <a:custGeom>
              <a:gdLst>
                <a:gd name="connsiteX0" fmla="*/ 41878 w 55492"/>
                <a:gd name="connsiteY0" fmla="*/ 50919 h 51312"/>
                <a:gd name="connsiteX1" fmla="*/ 1 w 55492"/>
                <a:gd name="connsiteY1" fmla="*/ 17727 h 51312"/>
                <a:gd name="connsiteX2" fmla="*/ 23177 w 55492"/>
                <a:gd name="connsiteY2" fmla="*/ 465 h 51312"/>
                <a:gd name="connsiteX3" fmla="*/ 55357 w 55492"/>
                <a:gd name="connsiteY3" fmla="*/ 29768 h 51312"/>
                <a:gd name="connsiteX4" fmla="*/ 41878 w 55492"/>
                <a:gd name="connsiteY4" fmla="*/ 50919 h 513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492" h="51311">
                  <a:moveTo>
                    <a:pt x="41878" y="50919"/>
                  </a:moveTo>
                  <a:cubicBezTo>
                    <a:pt x="7034" y="54222"/>
                    <a:pt x="534" y="36161"/>
                    <a:pt x="1" y="17727"/>
                  </a:cubicBezTo>
                  <a:cubicBezTo>
                    <a:pt x="-159" y="11920"/>
                    <a:pt x="14333" y="1744"/>
                    <a:pt x="23177" y="465"/>
                  </a:cubicBezTo>
                  <a:cubicBezTo>
                    <a:pt x="43423" y="-2519"/>
                    <a:pt x="57008" y="9043"/>
                    <a:pt x="55357" y="29768"/>
                  </a:cubicBezTo>
                  <a:cubicBezTo>
                    <a:pt x="54664" y="38878"/>
                    <a:pt x="44328" y="47296"/>
                    <a:pt x="41878" y="509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1" name="任意多边形: 形状 520"/>
            <p:cNvSpPr/>
            <p:nvPr/>
          </p:nvSpPr>
          <p:spPr>
            <a:xfrm>
              <a:off x="10212096" y="4602065"/>
              <a:ext cx="55621" cy="69154"/>
            </a:xfrm>
            <a:custGeom>
              <a:gdLst>
                <a:gd name="connsiteX0" fmla="*/ 0 w 55621"/>
                <a:gd name="connsiteY0" fmla="*/ 0 h 69154"/>
                <a:gd name="connsiteX1" fmla="*/ 55622 w 55621"/>
                <a:gd name="connsiteY1" fmla="*/ 69154 h 69154"/>
                <a:gd name="connsiteX2" fmla="*/ 0 w 55621"/>
                <a:gd name="connsiteY2" fmla="*/ 0 h 69154"/>
              </a:gdLst>
              <a:cxnLst>
                <a:cxn ang="0">
                  <a:pos x="connsiteX0" y="connsiteY0"/>
                </a:cxn>
                <a:cxn ang="0">
                  <a:pos x="connsiteX1" y="connsiteY1"/>
                </a:cxn>
                <a:cxn ang="0">
                  <a:pos x="connsiteX2" y="connsiteY2"/>
                </a:cxn>
              </a:cxnLst>
              <a:rect l="l" t="t" r="r" b="b"/>
              <a:pathLst>
                <a:path w="55621" h="69154">
                  <a:moveTo>
                    <a:pt x="0" y="0"/>
                  </a:moveTo>
                  <a:cubicBezTo>
                    <a:pt x="38520" y="5754"/>
                    <a:pt x="51413" y="22430"/>
                    <a:pt x="55622" y="69154"/>
                  </a:cubicBezTo>
                  <a:cubicBezTo>
                    <a:pt x="16836" y="61536"/>
                    <a:pt x="426" y="4187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2" name="任意多边形: 形状 521"/>
            <p:cNvSpPr/>
            <p:nvPr/>
          </p:nvSpPr>
          <p:spPr>
            <a:xfrm>
              <a:off x="8582388" y="3893176"/>
              <a:ext cx="54501" cy="57630"/>
            </a:xfrm>
            <a:custGeom>
              <a:gdLst>
                <a:gd name="connsiteX0" fmla="*/ 54502 w 54501"/>
                <a:gd name="connsiteY0" fmla="*/ 54959 h 57630"/>
                <a:gd name="connsiteX1" fmla="*/ 105 w 54501"/>
                <a:gd name="connsiteY1" fmla="*/ 28214 h 57630"/>
                <a:gd name="connsiteX2" fmla="*/ 12146 w 54501"/>
                <a:gd name="connsiteY2" fmla="*/ 1628 h 57630"/>
                <a:gd name="connsiteX3" fmla="*/ 54502 w 54501"/>
                <a:gd name="connsiteY3" fmla="*/ 54959 h 57630"/>
              </a:gdLst>
              <a:cxnLst>
                <a:cxn ang="0">
                  <a:pos x="connsiteX0" y="connsiteY0"/>
                </a:cxn>
                <a:cxn ang="0">
                  <a:pos x="connsiteX1" y="connsiteY1"/>
                </a:cxn>
                <a:cxn ang="0">
                  <a:pos x="connsiteX2" y="connsiteY2"/>
                </a:cxn>
                <a:cxn ang="0">
                  <a:pos x="connsiteX3" y="connsiteY3"/>
                </a:cxn>
              </a:cxnLst>
              <a:rect l="l" t="t" r="r" b="b"/>
              <a:pathLst>
                <a:path w="54500" h="57630">
                  <a:moveTo>
                    <a:pt x="54502" y="54959"/>
                  </a:moveTo>
                  <a:cubicBezTo>
                    <a:pt x="21097" y="62471"/>
                    <a:pt x="3249" y="54320"/>
                    <a:pt x="105" y="28214"/>
                  </a:cubicBezTo>
                  <a:cubicBezTo>
                    <a:pt x="-907" y="19583"/>
                    <a:pt x="5540" y="3973"/>
                    <a:pt x="12146" y="1628"/>
                  </a:cubicBezTo>
                  <a:cubicBezTo>
                    <a:pt x="33457" y="-5937"/>
                    <a:pt x="48055" y="13030"/>
                    <a:pt x="54502" y="549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3" name="任意多边形: 形状 522"/>
            <p:cNvSpPr/>
            <p:nvPr/>
          </p:nvSpPr>
          <p:spPr>
            <a:xfrm>
              <a:off x="12008242" y="6701149"/>
              <a:ext cx="88069" cy="89559"/>
            </a:xfrm>
            <a:custGeom>
              <a:gdLst>
                <a:gd name="connsiteX0" fmla="*/ 1014 w 88069"/>
                <a:gd name="connsiteY0" fmla="*/ 28503 h 89559"/>
                <a:gd name="connsiteX1" fmla="*/ 1014 w 88069"/>
                <a:gd name="connsiteY1" fmla="*/ 5967 h 89559"/>
                <a:gd name="connsiteX2" fmla="*/ 11563 w 88069"/>
                <a:gd name="connsiteY2" fmla="*/ 0 h 89559"/>
                <a:gd name="connsiteX3" fmla="*/ 88070 w 88069"/>
                <a:gd name="connsiteY3" fmla="*/ 76933 h 89559"/>
                <a:gd name="connsiteX4" fmla="*/ 77148 w 88069"/>
                <a:gd name="connsiteY4" fmla="*/ 89560 h 89559"/>
                <a:gd name="connsiteX5" fmla="*/ 23444 w 88069"/>
                <a:gd name="connsiteY5" fmla="*/ 45712 h 89559"/>
                <a:gd name="connsiteX6" fmla="*/ 2 w 88069"/>
                <a:gd name="connsiteY6" fmla="*/ 27331 h 89559"/>
                <a:gd name="connsiteX7" fmla="*/ 1014 w 88069"/>
                <a:gd name="connsiteY7" fmla="*/ 28503 h 895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9" h="89559">
                  <a:moveTo>
                    <a:pt x="1014" y="28503"/>
                  </a:moveTo>
                  <a:cubicBezTo>
                    <a:pt x="1014" y="20991"/>
                    <a:pt x="1014" y="13479"/>
                    <a:pt x="1014" y="5967"/>
                  </a:cubicBezTo>
                  <a:cubicBezTo>
                    <a:pt x="4530" y="3996"/>
                    <a:pt x="8047" y="1971"/>
                    <a:pt x="11563" y="0"/>
                  </a:cubicBezTo>
                  <a:cubicBezTo>
                    <a:pt x="37083" y="25627"/>
                    <a:pt x="62550" y="51306"/>
                    <a:pt x="88070" y="76933"/>
                  </a:cubicBezTo>
                  <a:cubicBezTo>
                    <a:pt x="84447" y="81142"/>
                    <a:pt x="80771" y="85351"/>
                    <a:pt x="77148" y="89560"/>
                  </a:cubicBezTo>
                  <a:cubicBezTo>
                    <a:pt x="59247" y="74908"/>
                    <a:pt x="41399" y="60257"/>
                    <a:pt x="23444" y="45712"/>
                  </a:cubicBezTo>
                  <a:cubicBezTo>
                    <a:pt x="15719" y="39426"/>
                    <a:pt x="7780" y="33405"/>
                    <a:pt x="2" y="27331"/>
                  </a:cubicBezTo>
                  <a:cubicBezTo>
                    <a:pt x="-51" y="27385"/>
                    <a:pt x="1014" y="28503"/>
                    <a:pt x="1014" y="285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4" name="任意多边形: 形状 523"/>
            <p:cNvSpPr/>
            <p:nvPr/>
          </p:nvSpPr>
          <p:spPr>
            <a:xfrm>
              <a:off x="7613534" y="4301845"/>
              <a:ext cx="58317" cy="55431"/>
            </a:xfrm>
            <a:custGeom>
              <a:gdLst>
                <a:gd name="connsiteX0" fmla="*/ 8578 w 58317"/>
                <a:gd name="connsiteY0" fmla="*/ 0 h 55431"/>
                <a:gd name="connsiteX1" fmla="*/ 52478 w 58317"/>
                <a:gd name="connsiteY1" fmla="*/ 11774 h 55431"/>
                <a:gd name="connsiteX2" fmla="*/ 57167 w 58317"/>
                <a:gd name="connsiteY2" fmla="*/ 49655 h 55431"/>
                <a:gd name="connsiteX3" fmla="*/ 29889 w 58317"/>
                <a:gd name="connsiteY3" fmla="*/ 53970 h 55431"/>
                <a:gd name="connsiteX4" fmla="*/ 0 w 58317"/>
                <a:gd name="connsiteY4" fmla="*/ 12094 h 55431"/>
                <a:gd name="connsiteX5" fmla="*/ 8578 w 58317"/>
                <a:gd name="connsiteY5" fmla="*/ 0 h 554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17" h="55430">
                  <a:moveTo>
                    <a:pt x="8578" y="0"/>
                  </a:moveTo>
                  <a:cubicBezTo>
                    <a:pt x="23602" y="3463"/>
                    <a:pt x="41823" y="3037"/>
                    <a:pt x="52478" y="11774"/>
                  </a:cubicBezTo>
                  <a:cubicBezTo>
                    <a:pt x="59884" y="17901"/>
                    <a:pt x="58712" y="36921"/>
                    <a:pt x="57167" y="49655"/>
                  </a:cubicBezTo>
                  <a:cubicBezTo>
                    <a:pt x="56794" y="52532"/>
                    <a:pt x="34204" y="58073"/>
                    <a:pt x="29889" y="53970"/>
                  </a:cubicBezTo>
                  <a:cubicBezTo>
                    <a:pt x="17688" y="42356"/>
                    <a:pt x="9696" y="26372"/>
                    <a:pt x="0" y="12094"/>
                  </a:cubicBezTo>
                  <a:cubicBezTo>
                    <a:pt x="2824" y="8045"/>
                    <a:pt x="5701" y="4049"/>
                    <a:pt x="857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5" name="任意多边形: 形状 524"/>
            <p:cNvSpPr/>
            <p:nvPr/>
          </p:nvSpPr>
          <p:spPr>
            <a:xfrm>
              <a:off x="9929991" y="4372761"/>
              <a:ext cx="53064" cy="61532"/>
            </a:xfrm>
            <a:custGeom>
              <a:gdLst>
                <a:gd name="connsiteX0" fmla="*/ 0 w 53064"/>
                <a:gd name="connsiteY0" fmla="*/ 476 h 61532"/>
                <a:gd name="connsiteX1" fmla="*/ 53065 w 53064"/>
                <a:gd name="connsiteY1" fmla="*/ 61533 h 61532"/>
                <a:gd name="connsiteX2" fmla="*/ 0 w 53064"/>
                <a:gd name="connsiteY2" fmla="*/ 476 h 61532"/>
              </a:gdLst>
              <a:cxnLst>
                <a:cxn ang="0">
                  <a:pos x="connsiteX0" y="connsiteY0"/>
                </a:cxn>
                <a:cxn ang="0">
                  <a:pos x="connsiteX1" y="connsiteY1"/>
                </a:cxn>
                <a:cxn ang="0">
                  <a:pos x="connsiteX2" y="connsiteY2"/>
                </a:cxn>
              </a:cxnLst>
              <a:rect l="l" t="t" r="r" b="b"/>
              <a:pathLst>
                <a:path w="53063" h="61532">
                  <a:moveTo>
                    <a:pt x="0" y="476"/>
                  </a:moveTo>
                  <a:cubicBezTo>
                    <a:pt x="39479" y="-2987"/>
                    <a:pt x="52425" y="11931"/>
                    <a:pt x="53065" y="61533"/>
                  </a:cubicBezTo>
                  <a:cubicBezTo>
                    <a:pt x="15824" y="56098"/>
                    <a:pt x="3996" y="42459"/>
                    <a:pt x="0" y="4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6" name="任意多边形: 形状 525"/>
            <p:cNvSpPr/>
            <p:nvPr/>
          </p:nvSpPr>
          <p:spPr>
            <a:xfrm>
              <a:off x="11300824" y="5840822"/>
              <a:ext cx="80982" cy="81036"/>
            </a:xfrm>
            <a:custGeom>
              <a:gdLst>
                <a:gd name="connsiteX0" fmla="*/ 8791 w 80982"/>
                <a:gd name="connsiteY0" fmla="*/ 0 h 81036"/>
                <a:gd name="connsiteX1" fmla="*/ 80982 w 80982"/>
                <a:gd name="connsiteY1" fmla="*/ 81035 h 81036"/>
                <a:gd name="connsiteX2" fmla="*/ 0 w 80982"/>
                <a:gd name="connsiteY2" fmla="*/ 7992 h 81036"/>
                <a:gd name="connsiteX3" fmla="*/ 8791 w 80982"/>
                <a:gd name="connsiteY3" fmla="*/ 0 h 81036"/>
              </a:gdLst>
              <a:cxnLst>
                <a:cxn ang="0">
                  <a:pos x="connsiteX0" y="connsiteY0"/>
                </a:cxn>
                <a:cxn ang="0">
                  <a:pos x="connsiteX1" y="connsiteY1"/>
                </a:cxn>
                <a:cxn ang="0">
                  <a:pos x="connsiteX2" y="connsiteY2"/>
                </a:cxn>
                <a:cxn ang="0">
                  <a:pos x="connsiteX3" y="connsiteY3"/>
                </a:cxn>
              </a:cxnLst>
              <a:rect l="l" t="t" r="r" b="b"/>
              <a:pathLst>
                <a:path w="80982" h="81036">
                  <a:moveTo>
                    <a:pt x="8791" y="0"/>
                  </a:moveTo>
                  <a:cubicBezTo>
                    <a:pt x="31114" y="25094"/>
                    <a:pt x="53491" y="50187"/>
                    <a:pt x="80982" y="81035"/>
                  </a:cubicBezTo>
                  <a:cubicBezTo>
                    <a:pt x="37081" y="81248"/>
                    <a:pt x="8365" y="50987"/>
                    <a:pt x="0" y="7992"/>
                  </a:cubicBezTo>
                  <a:cubicBezTo>
                    <a:pt x="2931" y="5328"/>
                    <a:pt x="5860" y="2664"/>
                    <a:pt x="87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7" name="任意多边形: 形状 526"/>
            <p:cNvSpPr/>
            <p:nvPr/>
          </p:nvSpPr>
          <p:spPr>
            <a:xfrm>
              <a:off x="6779589" y="5209877"/>
              <a:ext cx="52928" cy="53096"/>
            </a:xfrm>
            <a:custGeom>
              <a:gdLst>
                <a:gd name="connsiteX0" fmla="*/ 20662 w 52928"/>
                <a:gd name="connsiteY0" fmla="*/ 53097 h 53096"/>
                <a:gd name="connsiteX1" fmla="*/ 44 w 52928"/>
                <a:gd name="connsiteY1" fmla="*/ 17933 h 53096"/>
                <a:gd name="connsiteX2" fmla="*/ 23966 w 52928"/>
                <a:gd name="connsiteY2" fmla="*/ 139 h 53096"/>
                <a:gd name="connsiteX3" fmla="*/ 52682 w 52928"/>
                <a:gd name="connsiteY3" fmla="*/ 24433 h 53096"/>
                <a:gd name="connsiteX4" fmla="*/ 33822 w 52928"/>
                <a:gd name="connsiteY4" fmla="*/ 52617 h 53096"/>
                <a:gd name="connsiteX5" fmla="*/ 20662 w 52928"/>
                <a:gd name="connsiteY5" fmla="*/ 53097 h 530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7" h="53096">
                  <a:moveTo>
                    <a:pt x="20662" y="53097"/>
                  </a:moveTo>
                  <a:cubicBezTo>
                    <a:pt x="13310" y="41482"/>
                    <a:pt x="3294" y="30560"/>
                    <a:pt x="44" y="17933"/>
                  </a:cubicBezTo>
                  <a:cubicBezTo>
                    <a:pt x="-1022" y="13831"/>
                    <a:pt x="17625" y="-1619"/>
                    <a:pt x="23966" y="139"/>
                  </a:cubicBezTo>
                  <a:cubicBezTo>
                    <a:pt x="35420" y="3282"/>
                    <a:pt x="48686" y="13778"/>
                    <a:pt x="52682" y="24433"/>
                  </a:cubicBezTo>
                  <a:cubicBezTo>
                    <a:pt x="54973" y="30614"/>
                    <a:pt x="40695" y="43027"/>
                    <a:pt x="33822" y="52617"/>
                  </a:cubicBezTo>
                  <a:cubicBezTo>
                    <a:pt x="29506" y="52777"/>
                    <a:pt x="25084" y="52937"/>
                    <a:pt x="20662" y="530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8" name="任意多边形: 形状 527"/>
            <p:cNvSpPr/>
            <p:nvPr/>
          </p:nvSpPr>
          <p:spPr>
            <a:xfrm>
              <a:off x="10539700" y="4976713"/>
              <a:ext cx="65962" cy="69953"/>
            </a:xfrm>
            <a:custGeom>
              <a:gdLst>
                <a:gd name="connsiteX0" fmla="*/ 14385 w 65962"/>
                <a:gd name="connsiteY0" fmla="*/ 0 h 69953"/>
                <a:gd name="connsiteX1" fmla="*/ 64306 w 65962"/>
                <a:gd name="connsiteY1" fmla="*/ 46938 h 69953"/>
                <a:gd name="connsiteX2" fmla="*/ 63933 w 65962"/>
                <a:gd name="connsiteY2" fmla="*/ 69953 h 69953"/>
                <a:gd name="connsiteX3" fmla="*/ 40970 w 65962"/>
                <a:gd name="connsiteY3" fmla="*/ 67130 h 69953"/>
                <a:gd name="connsiteX4" fmla="*/ 0 w 65962"/>
                <a:gd name="connsiteY4" fmla="*/ 13319 h 69953"/>
                <a:gd name="connsiteX5" fmla="*/ 14385 w 65962"/>
                <a:gd name="connsiteY5" fmla="*/ 0 h 699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2" h="69953">
                  <a:moveTo>
                    <a:pt x="14385" y="0"/>
                  </a:moveTo>
                  <a:cubicBezTo>
                    <a:pt x="31221" y="15450"/>
                    <a:pt x="48909" y="30155"/>
                    <a:pt x="64306" y="46938"/>
                  </a:cubicBezTo>
                  <a:cubicBezTo>
                    <a:pt x="68089" y="51040"/>
                    <a:pt x="64253" y="62122"/>
                    <a:pt x="63933" y="69953"/>
                  </a:cubicBezTo>
                  <a:cubicBezTo>
                    <a:pt x="56101" y="69208"/>
                    <a:pt x="44807" y="71445"/>
                    <a:pt x="40970" y="67130"/>
                  </a:cubicBezTo>
                  <a:cubicBezTo>
                    <a:pt x="26053" y="50347"/>
                    <a:pt x="13426" y="31434"/>
                    <a:pt x="0" y="13319"/>
                  </a:cubicBezTo>
                  <a:cubicBezTo>
                    <a:pt x="4795" y="8897"/>
                    <a:pt x="9590" y="4422"/>
                    <a:pt x="1438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9" name="任意多边形: 形状 528"/>
            <p:cNvSpPr/>
            <p:nvPr/>
          </p:nvSpPr>
          <p:spPr>
            <a:xfrm>
              <a:off x="10812854" y="5213265"/>
              <a:ext cx="73203" cy="76719"/>
            </a:xfrm>
            <a:custGeom>
              <a:gdLst>
                <a:gd name="connsiteX0" fmla="*/ 73203 w 73203"/>
                <a:gd name="connsiteY0" fmla="*/ 76720 h 76719"/>
                <a:gd name="connsiteX1" fmla="*/ 0 w 73203"/>
                <a:gd name="connsiteY1" fmla="*/ 0 h 76719"/>
                <a:gd name="connsiteX2" fmla="*/ 73203 w 73203"/>
                <a:gd name="connsiteY2" fmla="*/ 76720 h 76719"/>
              </a:gdLst>
              <a:cxnLst>
                <a:cxn ang="0">
                  <a:pos x="connsiteX0" y="connsiteY0"/>
                </a:cxn>
                <a:cxn ang="0">
                  <a:pos x="connsiteX1" y="connsiteY1"/>
                </a:cxn>
                <a:cxn ang="0">
                  <a:pos x="connsiteX2" y="connsiteY2"/>
                </a:cxn>
              </a:cxnLst>
              <a:rect l="l" t="t" r="r" b="b"/>
              <a:pathLst>
                <a:path w="73203" h="76719">
                  <a:moveTo>
                    <a:pt x="73203" y="76720"/>
                  </a:moveTo>
                  <a:cubicBezTo>
                    <a:pt x="26852" y="67449"/>
                    <a:pt x="9004" y="40171"/>
                    <a:pt x="0" y="0"/>
                  </a:cubicBezTo>
                  <a:cubicBezTo>
                    <a:pt x="46724" y="5061"/>
                    <a:pt x="54556" y="42143"/>
                    <a:pt x="73203" y="76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0" name="任意多边形: 形状 529"/>
            <p:cNvSpPr/>
            <p:nvPr/>
          </p:nvSpPr>
          <p:spPr>
            <a:xfrm>
              <a:off x="9089688" y="3843390"/>
              <a:ext cx="49432" cy="58436"/>
            </a:xfrm>
            <a:custGeom>
              <a:gdLst>
                <a:gd name="connsiteX0" fmla="*/ 115 w 49432"/>
                <a:gd name="connsiteY0" fmla="*/ 267 h 58436"/>
                <a:gd name="connsiteX1" fmla="*/ 48225 w 49432"/>
                <a:gd name="connsiteY1" fmla="*/ 58340 h 58436"/>
                <a:gd name="connsiteX2" fmla="*/ 115 w 49432"/>
                <a:gd name="connsiteY2" fmla="*/ 267 h 58436"/>
              </a:gdLst>
              <a:cxnLst>
                <a:cxn ang="0">
                  <a:pos x="connsiteX0" y="connsiteY0"/>
                </a:cxn>
                <a:cxn ang="0">
                  <a:pos x="connsiteX1" y="connsiteY1"/>
                </a:cxn>
                <a:cxn ang="0">
                  <a:pos x="connsiteX2" y="connsiteY2"/>
                </a:cxn>
              </a:cxnLst>
              <a:rect l="l" t="t" r="r" b="b"/>
              <a:pathLst>
                <a:path w="49432" h="58436">
                  <a:moveTo>
                    <a:pt x="115" y="267"/>
                  </a:moveTo>
                  <a:cubicBezTo>
                    <a:pt x="40340" y="-2343"/>
                    <a:pt x="53819" y="13960"/>
                    <a:pt x="48225" y="58340"/>
                  </a:cubicBezTo>
                  <a:cubicBezTo>
                    <a:pt x="13541" y="59938"/>
                    <a:pt x="-1483" y="41771"/>
                    <a:pt x="115" y="2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1" name="任意多边形: 形状 530"/>
            <p:cNvSpPr/>
            <p:nvPr/>
          </p:nvSpPr>
          <p:spPr>
            <a:xfrm>
              <a:off x="8678780" y="3760761"/>
              <a:ext cx="50923" cy="53231"/>
            </a:xfrm>
            <a:custGeom>
              <a:gdLst>
                <a:gd name="connsiteX0" fmla="*/ 253 w 50923"/>
                <a:gd name="connsiteY0" fmla="*/ 1062 h 53231"/>
                <a:gd name="connsiteX1" fmla="*/ 50920 w 50923"/>
                <a:gd name="connsiteY1" fmla="*/ 34840 h 53231"/>
                <a:gd name="connsiteX2" fmla="*/ 34084 w 50923"/>
                <a:gd name="connsiteY2" fmla="*/ 53061 h 53231"/>
                <a:gd name="connsiteX3" fmla="*/ 253 w 50923"/>
                <a:gd name="connsiteY3" fmla="*/ 1062 h 53231"/>
              </a:gdLst>
              <a:cxnLst>
                <a:cxn ang="0">
                  <a:pos x="connsiteX0" y="connsiteY0"/>
                </a:cxn>
                <a:cxn ang="0">
                  <a:pos x="connsiteX1" y="connsiteY1"/>
                </a:cxn>
                <a:cxn ang="0">
                  <a:pos x="connsiteX2" y="connsiteY2"/>
                </a:cxn>
                <a:cxn ang="0">
                  <a:pos x="connsiteX3" y="connsiteY3"/>
                </a:cxn>
              </a:cxnLst>
              <a:rect l="l" t="t" r="r" b="b"/>
              <a:pathLst>
                <a:path w="50923" h="53231">
                  <a:moveTo>
                    <a:pt x="253" y="1062"/>
                  </a:moveTo>
                  <a:cubicBezTo>
                    <a:pt x="29929" y="-3839"/>
                    <a:pt x="49908" y="8361"/>
                    <a:pt x="50920" y="34840"/>
                  </a:cubicBezTo>
                  <a:cubicBezTo>
                    <a:pt x="51133" y="40967"/>
                    <a:pt x="40584" y="52422"/>
                    <a:pt x="34084" y="53061"/>
                  </a:cubicBezTo>
                  <a:cubicBezTo>
                    <a:pt x="11388" y="55405"/>
                    <a:pt x="-2038" y="33295"/>
                    <a:pt x="253" y="10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2" name="任意多边形: 形状 531"/>
            <p:cNvSpPr/>
            <p:nvPr/>
          </p:nvSpPr>
          <p:spPr>
            <a:xfrm>
              <a:off x="11731733" y="6334120"/>
              <a:ext cx="89026" cy="85190"/>
            </a:xfrm>
            <a:custGeom>
              <a:gdLst>
                <a:gd name="connsiteX0" fmla="*/ 0 w 89026"/>
                <a:gd name="connsiteY0" fmla="*/ 0 h 85190"/>
                <a:gd name="connsiteX1" fmla="*/ 89027 w 89026"/>
                <a:gd name="connsiteY1" fmla="*/ 85191 h 85190"/>
                <a:gd name="connsiteX2" fmla="*/ 0 w 89026"/>
                <a:gd name="connsiteY2" fmla="*/ 0 h 85190"/>
              </a:gdLst>
              <a:cxnLst>
                <a:cxn ang="0">
                  <a:pos x="connsiteX0" y="connsiteY0"/>
                </a:cxn>
                <a:cxn ang="0">
                  <a:pos x="connsiteX1" y="connsiteY1"/>
                </a:cxn>
                <a:cxn ang="0">
                  <a:pos x="connsiteX2" y="connsiteY2"/>
                </a:cxn>
              </a:cxnLst>
              <a:rect l="l" t="t" r="r" b="b"/>
              <a:pathLst>
                <a:path w="89026" h="85190">
                  <a:moveTo>
                    <a:pt x="0" y="0"/>
                  </a:moveTo>
                  <a:cubicBezTo>
                    <a:pt x="42303" y="11295"/>
                    <a:pt x="65052" y="33725"/>
                    <a:pt x="89027" y="85191"/>
                  </a:cubicBezTo>
                  <a:cubicBezTo>
                    <a:pt x="45659" y="70753"/>
                    <a:pt x="22856" y="3931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3" name="任意多边形: 形状 532"/>
            <p:cNvSpPr/>
            <p:nvPr/>
          </p:nvSpPr>
          <p:spPr>
            <a:xfrm>
              <a:off x="6705312" y="6302260"/>
              <a:ext cx="58239" cy="52127"/>
            </a:xfrm>
            <a:custGeom>
              <a:gdLst>
                <a:gd name="connsiteX0" fmla="*/ 22002 w 58239"/>
                <a:gd name="connsiteY0" fmla="*/ 0 h 52127"/>
                <a:gd name="connsiteX1" fmla="*/ 58231 w 58239"/>
                <a:gd name="connsiteY1" fmla="*/ 32340 h 52127"/>
                <a:gd name="connsiteX2" fmla="*/ 29567 w 58239"/>
                <a:gd name="connsiteY2" fmla="*/ 51999 h 52127"/>
                <a:gd name="connsiteX3" fmla="*/ 318 w 58239"/>
                <a:gd name="connsiteY3" fmla="*/ 24241 h 52127"/>
                <a:gd name="connsiteX4" fmla="*/ 22002 w 58239"/>
                <a:gd name="connsiteY4" fmla="*/ 0 h 521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239" h="52126">
                  <a:moveTo>
                    <a:pt x="22002" y="0"/>
                  </a:moveTo>
                  <a:cubicBezTo>
                    <a:pt x="46723" y="4102"/>
                    <a:pt x="57805" y="11987"/>
                    <a:pt x="58231" y="32340"/>
                  </a:cubicBezTo>
                  <a:cubicBezTo>
                    <a:pt x="58657" y="53704"/>
                    <a:pt x="43260" y="51040"/>
                    <a:pt x="29567" y="51999"/>
                  </a:cubicBezTo>
                  <a:cubicBezTo>
                    <a:pt x="9215" y="53437"/>
                    <a:pt x="-2079" y="42729"/>
                    <a:pt x="318" y="24241"/>
                  </a:cubicBezTo>
                  <a:cubicBezTo>
                    <a:pt x="1437" y="15344"/>
                    <a:pt x="14383" y="8045"/>
                    <a:pt x="220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4" name="任意多边形: 形状 533"/>
            <p:cNvSpPr/>
            <p:nvPr/>
          </p:nvSpPr>
          <p:spPr>
            <a:xfrm>
              <a:off x="9397002" y="4066223"/>
              <a:ext cx="51773" cy="59433"/>
            </a:xfrm>
            <a:custGeom>
              <a:gdLst>
                <a:gd name="connsiteX0" fmla="*/ 51466 w 51773"/>
                <a:gd name="connsiteY0" fmla="*/ 59433 h 59433"/>
                <a:gd name="connsiteX1" fmla="*/ 0 w 51773"/>
                <a:gd name="connsiteY1" fmla="*/ 1734 h 59433"/>
                <a:gd name="connsiteX2" fmla="*/ 51466 w 51773"/>
                <a:gd name="connsiteY2" fmla="*/ 59433 h 59433"/>
              </a:gdLst>
              <a:cxnLst>
                <a:cxn ang="0">
                  <a:pos x="connsiteX0" y="connsiteY0"/>
                </a:cxn>
                <a:cxn ang="0">
                  <a:pos x="connsiteX1" y="connsiteY1"/>
                </a:cxn>
                <a:cxn ang="0">
                  <a:pos x="connsiteX2" y="connsiteY2"/>
                </a:cxn>
              </a:cxnLst>
              <a:rect l="l" t="t" r="r" b="b"/>
              <a:pathLst>
                <a:path w="51773" h="59433">
                  <a:moveTo>
                    <a:pt x="51466" y="59433"/>
                  </a:moveTo>
                  <a:cubicBezTo>
                    <a:pt x="8418" y="55224"/>
                    <a:pt x="266" y="45741"/>
                    <a:pt x="0" y="1734"/>
                  </a:cubicBezTo>
                  <a:cubicBezTo>
                    <a:pt x="31008" y="-7057"/>
                    <a:pt x="54769" y="18409"/>
                    <a:pt x="51466" y="594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5" name="任意多边形: 形状 534"/>
            <p:cNvSpPr/>
            <p:nvPr/>
          </p:nvSpPr>
          <p:spPr>
            <a:xfrm>
              <a:off x="10318438" y="4649641"/>
              <a:ext cx="54534" cy="66437"/>
            </a:xfrm>
            <a:custGeom>
              <a:gdLst>
                <a:gd name="connsiteX0" fmla="*/ 0 w 54534"/>
                <a:gd name="connsiteY0" fmla="*/ 0 h 66437"/>
                <a:gd name="connsiteX1" fmla="*/ 54503 w 54534"/>
                <a:gd name="connsiteY1" fmla="*/ 66437 h 66437"/>
                <a:gd name="connsiteX2" fmla="*/ 0 w 54534"/>
                <a:gd name="connsiteY2" fmla="*/ 0 h 66437"/>
              </a:gdLst>
              <a:cxnLst>
                <a:cxn ang="0">
                  <a:pos x="connsiteX0" y="connsiteY0"/>
                </a:cxn>
                <a:cxn ang="0">
                  <a:pos x="connsiteX1" y="connsiteY1"/>
                </a:cxn>
                <a:cxn ang="0">
                  <a:pos x="connsiteX2" y="connsiteY2"/>
                </a:cxn>
              </a:cxnLst>
              <a:rect l="l" t="t" r="r" b="b"/>
              <a:pathLst>
                <a:path w="54534" h="66437">
                  <a:moveTo>
                    <a:pt x="0" y="0"/>
                  </a:moveTo>
                  <a:cubicBezTo>
                    <a:pt x="36602" y="2238"/>
                    <a:pt x="55409" y="26106"/>
                    <a:pt x="54503" y="66437"/>
                  </a:cubicBezTo>
                  <a:cubicBezTo>
                    <a:pt x="20299" y="61589"/>
                    <a:pt x="4741" y="4326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6" name="任意多边形: 形状 535"/>
            <p:cNvSpPr/>
            <p:nvPr/>
          </p:nvSpPr>
          <p:spPr>
            <a:xfrm>
              <a:off x="8130425" y="3838043"/>
              <a:ext cx="67564" cy="55347"/>
            </a:xfrm>
            <a:custGeom>
              <a:gdLst>
                <a:gd name="connsiteX0" fmla="*/ 67564 w 67564"/>
                <a:gd name="connsiteY0" fmla="*/ 35130 h 55347"/>
                <a:gd name="connsiteX1" fmla="*/ 35491 w 67564"/>
                <a:gd name="connsiteY1" fmla="*/ 55163 h 55347"/>
                <a:gd name="connsiteX2" fmla="*/ 328 w 67564"/>
                <a:gd name="connsiteY2" fmla="*/ 15151 h 55347"/>
                <a:gd name="connsiteX3" fmla="*/ 17803 w 67564"/>
                <a:gd name="connsiteY3" fmla="*/ 127 h 55347"/>
                <a:gd name="connsiteX4" fmla="*/ 67564 w 67564"/>
                <a:gd name="connsiteY4" fmla="*/ 35130 h 553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564" h="55347">
                  <a:moveTo>
                    <a:pt x="67564" y="35130"/>
                  </a:moveTo>
                  <a:cubicBezTo>
                    <a:pt x="50516" y="46159"/>
                    <a:pt x="43483" y="54097"/>
                    <a:pt x="35491" y="55163"/>
                  </a:cubicBezTo>
                  <a:cubicBezTo>
                    <a:pt x="17217" y="57613"/>
                    <a:pt x="-2815" y="35184"/>
                    <a:pt x="328" y="15151"/>
                  </a:cubicBezTo>
                  <a:cubicBezTo>
                    <a:pt x="1287" y="9024"/>
                    <a:pt x="15192" y="-1258"/>
                    <a:pt x="17803" y="127"/>
                  </a:cubicBezTo>
                  <a:cubicBezTo>
                    <a:pt x="32827" y="8385"/>
                    <a:pt x="46200" y="19520"/>
                    <a:pt x="67564" y="351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7" name="任意多边形: 形状 536"/>
            <p:cNvSpPr/>
            <p:nvPr/>
          </p:nvSpPr>
          <p:spPr>
            <a:xfrm>
              <a:off x="10481148" y="4843936"/>
              <a:ext cx="59830" cy="62769"/>
            </a:xfrm>
            <a:custGeom>
              <a:gdLst>
                <a:gd name="connsiteX0" fmla="*/ 59831 w 59830"/>
                <a:gd name="connsiteY0" fmla="*/ 62769 h 62769"/>
                <a:gd name="connsiteX1" fmla="*/ 0 w 59830"/>
                <a:gd name="connsiteY1" fmla="*/ 1074 h 62769"/>
                <a:gd name="connsiteX2" fmla="*/ 59831 w 59830"/>
                <a:gd name="connsiteY2" fmla="*/ 62769 h 62769"/>
              </a:gdLst>
              <a:cxnLst>
                <a:cxn ang="0">
                  <a:pos x="connsiteX0" y="connsiteY0"/>
                </a:cxn>
                <a:cxn ang="0">
                  <a:pos x="connsiteX1" y="connsiteY1"/>
                </a:cxn>
                <a:cxn ang="0">
                  <a:pos x="connsiteX2" y="connsiteY2"/>
                </a:cxn>
              </a:cxnLst>
              <a:rect l="l" t="t" r="r" b="b"/>
              <a:pathLst>
                <a:path w="59830" h="62769">
                  <a:moveTo>
                    <a:pt x="59831" y="62769"/>
                  </a:moveTo>
                  <a:cubicBezTo>
                    <a:pt x="16037" y="61864"/>
                    <a:pt x="11668" y="28565"/>
                    <a:pt x="0" y="1074"/>
                  </a:cubicBezTo>
                  <a:cubicBezTo>
                    <a:pt x="37348" y="-4201"/>
                    <a:pt x="50401" y="8959"/>
                    <a:pt x="59831" y="627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8" name="任意多边形: 形状 537"/>
            <p:cNvSpPr/>
            <p:nvPr/>
          </p:nvSpPr>
          <p:spPr>
            <a:xfrm>
              <a:off x="11908349" y="6586123"/>
              <a:ext cx="94727" cy="78851"/>
            </a:xfrm>
            <a:custGeom>
              <a:gdLst>
                <a:gd name="connsiteX0" fmla="*/ 0 w 94727"/>
                <a:gd name="connsiteY0" fmla="*/ 0 h 78851"/>
                <a:gd name="connsiteX1" fmla="*/ 94728 w 94727"/>
                <a:gd name="connsiteY1" fmla="*/ 78851 h 78851"/>
                <a:gd name="connsiteX2" fmla="*/ 0 w 94727"/>
                <a:gd name="connsiteY2" fmla="*/ 0 h 78851"/>
              </a:gdLst>
              <a:cxnLst>
                <a:cxn ang="0">
                  <a:pos x="connsiteX0" y="connsiteY0"/>
                </a:cxn>
                <a:cxn ang="0">
                  <a:pos x="connsiteX1" y="connsiteY1"/>
                </a:cxn>
                <a:cxn ang="0">
                  <a:pos x="connsiteX2" y="connsiteY2"/>
                </a:cxn>
              </a:cxnLst>
              <a:rect l="l" t="t" r="r" b="b"/>
              <a:pathLst>
                <a:path w="94727" h="78851">
                  <a:moveTo>
                    <a:pt x="0" y="0"/>
                  </a:moveTo>
                  <a:cubicBezTo>
                    <a:pt x="52692" y="4902"/>
                    <a:pt x="68515" y="42249"/>
                    <a:pt x="94728" y="78851"/>
                  </a:cubicBezTo>
                  <a:cubicBezTo>
                    <a:pt x="45446" y="69528"/>
                    <a:pt x="27545" y="3383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9" name="任意多边形: 形状 538"/>
            <p:cNvSpPr/>
            <p:nvPr/>
          </p:nvSpPr>
          <p:spPr>
            <a:xfrm>
              <a:off x="9424063" y="3791770"/>
              <a:ext cx="50839" cy="64217"/>
            </a:xfrm>
            <a:custGeom>
              <a:gdLst>
                <a:gd name="connsiteX0" fmla="*/ 6131 w 50839"/>
                <a:gd name="connsiteY0" fmla="*/ 49 h 64217"/>
                <a:gd name="connsiteX1" fmla="*/ 50032 w 50839"/>
                <a:gd name="connsiteY1" fmla="*/ 57482 h 64217"/>
                <a:gd name="connsiteX2" fmla="*/ 44278 w 50839"/>
                <a:gd name="connsiteY2" fmla="*/ 64195 h 64217"/>
                <a:gd name="connsiteX3" fmla="*/ 8209 w 50839"/>
                <a:gd name="connsiteY3" fmla="*/ 44429 h 64217"/>
                <a:gd name="connsiteX4" fmla="*/ 4 w 50839"/>
                <a:gd name="connsiteY4" fmla="*/ 4045 h 64217"/>
                <a:gd name="connsiteX5" fmla="*/ 6131 w 50839"/>
                <a:gd name="connsiteY5" fmla="*/ 49 h 642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39" h="64217">
                  <a:moveTo>
                    <a:pt x="6131" y="49"/>
                  </a:moveTo>
                  <a:cubicBezTo>
                    <a:pt x="24405" y="-1656"/>
                    <a:pt x="56318" y="41659"/>
                    <a:pt x="50032" y="57482"/>
                  </a:cubicBezTo>
                  <a:cubicBezTo>
                    <a:pt x="48966" y="60199"/>
                    <a:pt x="45023" y="64568"/>
                    <a:pt x="44278" y="64195"/>
                  </a:cubicBezTo>
                  <a:cubicBezTo>
                    <a:pt x="31704" y="58228"/>
                    <a:pt x="15614" y="54499"/>
                    <a:pt x="8209" y="44429"/>
                  </a:cubicBezTo>
                  <a:cubicBezTo>
                    <a:pt x="803" y="34360"/>
                    <a:pt x="1922" y="17844"/>
                    <a:pt x="4" y="4045"/>
                  </a:cubicBezTo>
                  <a:cubicBezTo>
                    <a:pt x="-156" y="2819"/>
                    <a:pt x="4799" y="901"/>
                    <a:pt x="6131" y="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0" name="任意多边形: 形状 539"/>
            <p:cNvSpPr/>
            <p:nvPr/>
          </p:nvSpPr>
          <p:spPr>
            <a:xfrm>
              <a:off x="6740606" y="5749123"/>
              <a:ext cx="54104" cy="49680"/>
            </a:xfrm>
            <a:custGeom>
              <a:gdLst>
                <a:gd name="connsiteX0" fmla="*/ 54104 w 54104"/>
                <a:gd name="connsiteY0" fmla="*/ 43217 h 49680"/>
                <a:gd name="connsiteX1" fmla="*/ 134 w 54104"/>
                <a:gd name="connsiteY1" fmla="*/ 28246 h 49680"/>
                <a:gd name="connsiteX2" fmla="*/ 20166 w 54104"/>
                <a:gd name="connsiteY2" fmla="*/ 1021 h 49680"/>
                <a:gd name="connsiteX3" fmla="*/ 54104 w 54104"/>
                <a:gd name="connsiteY3" fmla="*/ 43217 h 49680"/>
              </a:gdLst>
              <a:cxnLst>
                <a:cxn ang="0">
                  <a:pos x="connsiteX0" y="connsiteY0"/>
                </a:cxn>
                <a:cxn ang="0">
                  <a:pos x="connsiteX1" y="connsiteY1"/>
                </a:cxn>
                <a:cxn ang="0">
                  <a:pos x="connsiteX2" y="connsiteY2"/>
                </a:cxn>
                <a:cxn ang="0">
                  <a:pos x="connsiteX3" y="connsiteY3"/>
                </a:cxn>
              </a:cxnLst>
              <a:rect l="l" t="t" r="r" b="b"/>
              <a:pathLst>
                <a:path w="54104" h="49680">
                  <a:moveTo>
                    <a:pt x="54104" y="43217"/>
                  </a:moveTo>
                  <a:cubicBezTo>
                    <a:pt x="30875" y="47479"/>
                    <a:pt x="6740" y="61171"/>
                    <a:pt x="134" y="28246"/>
                  </a:cubicBezTo>
                  <a:cubicBezTo>
                    <a:pt x="-1464" y="20414"/>
                    <a:pt x="11589" y="2726"/>
                    <a:pt x="20166" y="1021"/>
                  </a:cubicBezTo>
                  <a:cubicBezTo>
                    <a:pt x="51227" y="-5159"/>
                    <a:pt x="53412" y="17697"/>
                    <a:pt x="54104" y="432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1" name="任意多边形: 形状 540"/>
            <p:cNvSpPr/>
            <p:nvPr/>
          </p:nvSpPr>
          <p:spPr>
            <a:xfrm>
              <a:off x="10985580" y="5396753"/>
              <a:ext cx="67023" cy="81568"/>
            </a:xfrm>
            <a:custGeom>
              <a:gdLst>
                <a:gd name="connsiteX0" fmla="*/ 67023 w 67023"/>
                <a:gd name="connsiteY0" fmla="*/ 81568 h 81568"/>
                <a:gd name="connsiteX1" fmla="*/ 0 w 67023"/>
                <a:gd name="connsiteY1" fmla="*/ 0 h 81568"/>
                <a:gd name="connsiteX2" fmla="*/ 67023 w 67023"/>
                <a:gd name="connsiteY2" fmla="*/ 81568 h 81568"/>
              </a:gdLst>
              <a:cxnLst>
                <a:cxn ang="0">
                  <a:pos x="connsiteX0" y="connsiteY0"/>
                </a:cxn>
                <a:cxn ang="0">
                  <a:pos x="connsiteX1" y="connsiteY1"/>
                </a:cxn>
                <a:cxn ang="0">
                  <a:pos x="connsiteX2" y="connsiteY2"/>
                </a:cxn>
              </a:cxnLst>
              <a:rect l="l" t="t" r="r" b="b"/>
              <a:pathLst>
                <a:path w="67023" h="81568">
                  <a:moveTo>
                    <a:pt x="67023" y="81568"/>
                  </a:moveTo>
                  <a:cubicBezTo>
                    <a:pt x="21897" y="67130"/>
                    <a:pt x="-53" y="40438"/>
                    <a:pt x="0" y="0"/>
                  </a:cubicBezTo>
                  <a:cubicBezTo>
                    <a:pt x="37241" y="15557"/>
                    <a:pt x="52372" y="44487"/>
                    <a:pt x="67023" y="815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2" name="任意多边形: 形状 541"/>
            <p:cNvSpPr/>
            <p:nvPr/>
          </p:nvSpPr>
          <p:spPr>
            <a:xfrm>
              <a:off x="9877193" y="4223814"/>
              <a:ext cx="52478" cy="59224"/>
            </a:xfrm>
            <a:custGeom>
              <a:gdLst>
                <a:gd name="connsiteX0" fmla="*/ 52478 w 52478"/>
                <a:gd name="connsiteY0" fmla="*/ 59224 h 59224"/>
                <a:gd name="connsiteX1" fmla="*/ 0 w 52478"/>
                <a:gd name="connsiteY1" fmla="*/ 939 h 59224"/>
                <a:gd name="connsiteX2" fmla="*/ 52478 w 52478"/>
                <a:gd name="connsiteY2" fmla="*/ 59224 h 59224"/>
              </a:gdLst>
              <a:cxnLst>
                <a:cxn ang="0">
                  <a:pos x="connsiteX0" y="connsiteY0"/>
                </a:cxn>
                <a:cxn ang="0">
                  <a:pos x="connsiteX1" y="connsiteY1"/>
                </a:cxn>
                <a:cxn ang="0">
                  <a:pos x="connsiteX2" y="connsiteY2"/>
                </a:cxn>
              </a:cxnLst>
              <a:rect l="l" t="t" r="r" b="b"/>
              <a:pathLst>
                <a:path w="52476" h="59224">
                  <a:moveTo>
                    <a:pt x="52478" y="59224"/>
                  </a:moveTo>
                  <a:cubicBezTo>
                    <a:pt x="13905" y="56987"/>
                    <a:pt x="4582" y="46651"/>
                    <a:pt x="0" y="939"/>
                  </a:cubicBezTo>
                  <a:cubicBezTo>
                    <a:pt x="32233" y="-4922"/>
                    <a:pt x="51892" y="16922"/>
                    <a:pt x="52478" y="592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3" name="任意多边形: 形状 542"/>
            <p:cNvSpPr/>
            <p:nvPr/>
          </p:nvSpPr>
          <p:spPr>
            <a:xfrm>
              <a:off x="9709527" y="4025334"/>
              <a:ext cx="54140" cy="67674"/>
            </a:xfrm>
            <a:custGeom>
              <a:gdLst>
                <a:gd name="connsiteX0" fmla="*/ 161 w 54140"/>
                <a:gd name="connsiteY0" fmla="*/ 0 h 67674"/>
                <a:gd name="connsiteX1" fmla="*/ 53332 w 54140"/>
                <a:gd name="connsiteY1" fmla="*/ 51413 h 67674"/>
                <a:gd name="connsiteX2" fmla="*/ 31115 w 54140"/>
                <a:gd name="connsiteY2" fmla="*/ 64306 h 67674"/>
                <a:gd name="connsiteX3" fmla="*/ 161 w 54140"/>
                <a:gd name="connsiteY3" fmla="*/ 0 h 67674"/>
              </a:gdLst>
              <a:cxnLst>
                <a:cxn ang="0">
                  <a:pos x="connsiteX0" y="connsiteY0"/>
                </a:cxn>
                <a:cxn ang="0">
                  <a:pos x="connsiteX1" y="connsiteY1"/>
                </a:cxn>
                <a:cxn ang="0">
                  <a:pos x="connsiteX2" y="connsiteY2"/>
                </a:cxn>
                <a:cxn ang="0">
                  <a:pos x="connsiteX3" y="connsiteY3"/>
                </a:cxn>
              </a:cxnLst>
              <a:rect l="l" t="t" r="r" b="b"/>
              <a:pathLst>
                <a:path w="54140" h="67674">
                  <a:moveTo>
                    <a:pt x="161" y="0"/>
                  </a:moveTo>
                  <a:cubicBezTo>
                    <a:pt x="33992" y="5221"/>
                    <a:pt x="47205" y="26639"/>
                    <a:pt x="53332" y="51413"/>
                  </a:cubicBezTo>
                  <a:cubicBezTo>
                    <a:pt x="57860" y="69740"/>
                    <a:pt x="42410" y="70220"/>
                    <a:pt x="31115" y="64306"/>
                  </a:cubicBezTo>
                  <a:cubicBezTo>
                    <a:pt x="7460" y="51892"/>
                    <a:pt x="-1331" y="30688"/>
                    <a:pt x="16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4" name="任意多边形: 形状 543"/>
            <p:cNvSpPr/>
            <p:nvPr/>
          </p:nvSpPr>
          <p:spPr>
            <a:xfrm>
              <a:off x="9468119" y="3946537"/>
              <a:ext cx="57761" cy="61482"/>
            </a:xfrm>
            <a:custGeom>
              <a:gdLst>
                <a:gd name="connsiteX0" fmla="*/ 3311 w 57761"/>
                <a:gd name="connsiteY0" fmla="*/ 0 h 61482"/>
                <a:gd name="connsiteX1" fmla="*/ 57761 w 57761"/>
                <a:gd name="connsiteY1" fmla="*/ 61482 h 61482"/>
                <a:gd name="connsiteX2" fmla="*/ 24143 w 57761"/>
                <a:gd name="connsiteY2" fmla="*/ 55835 h 61482"/>
                <a:gd name="connsiteX3" fmla="*/ 3311 w 57761"/>
                <a:gd name="connsiteY3" fmla="*/ 0 h 61482"/>
              </a:gdLst>
              <a:cxnLst>
                <a:cxn ang="0">
                  <a:pos x="connsiteX0" y="connsiteY0"/>
                </a:cxn>
                <a:cxn ang="0">
                  <a:pos x="connsiteX1" y="connsiteY1"/>
                </a:cxn>
                <a:cxn ang="0">
                  <a:pos x="connsiteX2" y="connsiteY2"/>
                </a:cxn>
                <a:cxn ang="0">
                  <a:pos x="connsiteX3" y="connsiteY3"/>
                </a:cxn>
              </a:cxnLst>
              <a:rect l="l" t="t" r="r" b="b"/>
              <a:pathLst>
                <a:path w="57761" h="61482">
                  <a:moveTo>
                    <a:pt x="3311" y="0"/>
                  </a:moveTo>
                  <a:cubicBezTo>
                    <a:pt x="40605" y="852"/>
                    <a:pt x="49609" y="25627"/>
                    <a:pt x="57761" y="61482"/>
                  </a:cubicBezTo>
                  <a:cubicBezTo>
                    <a:pt x="44548" y="59511"/>
                    <a:pt x="31974" y="61163"/>
                    <a:pt x="24143" y="55835"/>
                  </a:cubicBezTo>
                  <a:cubicBezTo>
                    <a:pt x="5602" y="43155"/>
                    <a:pt x="-6066" y="25413"/>
                    <a:pt x="33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5" name="任意多边形: 形状 544"/>
            <p:cNvSpPr/>
            <p:nvPr/>
          </p:nvSpPr>
          <p:spPr>
            <a:xfrm>
              <a:off x="10651690" y="5026794"/>
              <a:ext cx="61428" cy="68514"/>
            </a:xfrm>
            <a:custGeom>
              <a:gdLst>
                <a:gd name="connsiteX0" fmla="*/ 0 w 61428"/>
                <a:gd name="connsiteY0" fmla="*/ 0 h 68514"/>
                <a:gd name="connsiteX1" fmla="*/ 61429 w 61428"/>
                <a:gd name="connsiteY1" fmla="*/ 68515 h 68514"/>
                <a:gd name="connsiteX2" fmla="*/ 0 w 61428"/>
                <a:gd name="connsiteY2" fmla="*/ 0 h 68514"/>
              </a:gdLst>
              <a:cxnLst>
                <a:cxn ang="0">
                  <a:pos x="connsiteX0" y="connsiteY0"/>
                </a:cxn>
                <a:cxn ang="0">
                  <a:pos x="connsiteX1" y="connsiteY1"/>
                </a:cxn>
                <a:cxn ang="0">
                  <a:pos x="connsiteX2" y="connsiteY2"/>
                </a:cxn>
              </a:cxnLst>
              <a:rect l="l" t="t" r="r" b="b"/>
              <a:pathLst>
                <a:path w="61428" h="68514">
                  <a:moveTo>
                    <a:pt x="0" y="0"/>
                  </a:moveTo>
                  <a:cubicBezTo>
                    <a:pt x="41343" y="7459"/>
                    <a:pt x="50347" y="38040"/>
                    <a:pt x="61429" y="68515"/>
                  </a:cubicBezTo>
                  <a:cubicBezTo>
                    <a:pt x="22430" y="68089"/>
                    <a:pt x="7832" y="5205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6" name="任意多边形: 形状 545"/>
            <p:cNvSpPr/>
            <p:nvPr/>
          </p:nvSpPr>
          <p:spPr>
            <a:xfrm>
              <a:off x="6551977" y="6513932"/>
              <a:ext cx="59174" cy="48449"/>
            </a:xfrm>
            <a:custGeom>
              <a:gdLst>
                <a:gd name="connsiteX0" fmla="*/ 9164 w 59174"/>
                <a:gd name="connsiteY0" fmla="*/ 0 h 48449"/>
                <a:gd name="connsiteX1" fmla="*/ 57273 w 59174"/>
                <a:gd name="connsiteY1" fmla="*/ 17262 h 48449"/>
                <a:gd name="connsiteX2" fmla="*/ 55569 w 59174"/>
                <a:gd name="connsiteY2" fmla="*/ 41716 h 48449"/>
                <a:gd name="connsiteX3" fmla="*/ 21045 w 59174"/>
                <a:gd name="connsiteY3" fmla="*/ 46245 h 48449"/>
                <a:gd name="connsiteX4" fmla="*/ 0 w 59174"/>
                <a:gd name="connsiteY4" fmla="*/ 10709 h 48449"/>
                <a:gd name="connsiteX5" fmla="*/ 9164 w 59174"/>
                <a:gd name="connsiteY5" fmla="*/ 0 h 484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4" h="48449">
                  <a:moveTo>
                    <a:pt x="9164" y="0"/>
                  </a:moveTo>
                  <a:cubicBezTo>
                    <a:pt x="25360" y="5381"/>
                    <a:pt x="42249" y="9484"/>
                    <a:pt x="57273" y="17262"/>
                  </a:cubicBezTo>
                  <a:cubicBezTo>
                    <a:pt x="60470" y="18913"/>
                    <a:pt x="59458" y="39852"/>
                    <a:pt x="55569" y="41716"/>
                  </a:cubicBezTo>
                  <a:cubicBezTo>
                    <a:pt x="45179" y="46618"/>
                    <a:pt x="28397" y="51360"/>
                    <a:pt x="21045" y="46245"/>
                  </a:cubicBezTo>
                  <a:cubicBezTo>
                    <a:pt x="10762" y="39106"/>
                    <a:pt x="6713" y="23016"/>
                    <a:pt x="0" y="10709"/>
                  </a:cubicBezTo>
                  <a:cubicBezTo>
                    <a:pt x="3037" y="7139"/>
                    <a:pt x="6127" y="3570"/>
                    <a:pt x="916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7" name="任意多边形: 形状 546"/>
            <p:cNvSpPr/>
            <p:nvPr/>
          </p:nvSpPr>
          <p:spPr>
            <a:xfrm>
              <a:off x="8537407" y="3734439"/>
              <a:ext cx="47902" cy="53375"/>
            </a:xfrm>
            <a:custGeom>
              <a:gdLst>
                <a:gd name="connsiteX0" fmla="*/ 1612 w 47902"/>
                <a:gd name="connsiteY0" fmla="*/ 0 h 53375"/>
                <a:gd name="connsiteX1" fmla="*/ 47697 w 47902"/>
                <a:gd name="connsiteY1" fmla="*/ 52212 h 53375"/>
                <a:gd name="connsiteX2" fmla="*/ 1612 w 47902"/>
                <a:gd name="connsiteY2" fmla="*/ 0 h 53375"/>
              </a:gdLst>
              <a:cxnLst>
                <a:cxn ang="0">
                  <a:pos x="connsiteX0" y="connsiteY0"/>
                </a:cxn>
                <a:cxn ang="0">
                  <a:pos x="connsiteX1" y="connsiteY1"/>
                </a:cxn>
                <a:cxn ang="0">
                  <a:pos x="connsiteX2" y="connsiteY2"/>
                </a:cxn>
              </a:cxnLst>
              <a:rect l="l" t="t" r="r" b="b"/>
              <a:pathLst>
                <a:path w="47902" h="53375">
                  <a:moveTo>
                    <a:pt x="1612" y="0"/>
                  </a:moveTo>
                  <a:cubicBezTo>
                    <a:pt x="40451" y="1918"/>
                    <a:pt x="49455" y="12520"/>
                    <a:pt x="47697" y="52212"/>
                  </a:cubicBezTo>
                  <a:cubicBezTo>
                    <a:pt x="8112" y="57806"/>
                    <a:pt x="-4941" y="43688"/>
                    <a:pt x="161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8" name="任意多边形: 形状 547"/>
            <p:cNvSpPr/>
            <p:nvPr/>
          </p:nvSpPr>
          <p:spPr>
            <a:xfrm>
              <a:off x="11396244" y="5904010"/>
              <a:ext cx="68035" cy="74269"/>
            </a:xfrm>
            <a:custGeom>
              <a:gdLst>
                <a:gd name="connsiteX0" fmla="*/ 0 w 68035"/>
                <a:gd name="connsiteY0" fmla="*/ 0 h 74269"/>
                <a:gd name="connsiteX1" fmla="*/ 68036 w 68035"/>
                <a:gd name="connsiteY1" fmla="*/ 74269 h 74269"/>
                <a:gd name="connsiteX2" fmla="*/ 0 w 68035"/>
                <a:gd name="connsiteY2" fmla="*/ 0 h 74269"/>
              </a:gdLst>
              <a:cxnLst>
                <a:cxn ang="0">
                  <a:pos x="connsiteX0" y="connsiteY0"/>
                </a:cxn>
                <a:cxn ang="0">
                  <a:pos x="connsiteX1" y="connsiteY1"/>
                </a:cxn>
                <a:cxn ang="0">
                  <a:pos x="connsiteX2" y="connsiteY2"/>
                </a:cxn>
              </a:cxnLst>
              <a:rect l="l" t="t" r="r" b="b"/>
              <a:pathLst>
                <a:path w="68035" h="74269">
                  <a:moveTo>
                    <a:pt x="0" y="0"/>
                  </a:moveTo>
                  <a:cubicBezTo>
                    <a:pt x="36016" y="5168"/>
                    <a:pt x="67396" y="40704"/>
                    <a:pt x="68036" y="74269"/>
                  </a:cubicBezTo>
                  <a:cubicBezTo>
                    <a:pt x="37720" y="66437"/>
                    <a:pt x="15930" y="4320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9" name="任意多边形: 形状 548"/>
            <p:cNvSpPr/>
            <p:nvPr/>
          </p:nvSpPr>
          <p:spPr>
            <a:xfrm>
              <a:off x="6594255" y="5945353"/>
              <a:ext cx="51892" cy="58392"/>
            </a:xfrm>
            <a:custGeom>
              <a:gdLst>
                <a:gd name="connsiteX0" fmla="*/ 28635 w 51892"/>
                <a:gd name="connsiteY0" fmla="*/ 0 h 58392"/>
                <a:gd name="connsiteX1" fmla="*/ 51651 w 51892"/>
                <a:gd name="connsiteY1" fmla="*/ 32340 h 58392"/>
                <a:gd name="connsiteX2" fmla="*/ 23467 w 51892"/>
                <a:gd name="connsiteY2" fmla="*/ 58392 h 58392"/>
                <a:gd name="connsiteX3" fmla="*/ 78 w 51892"/>
                <a:gd name="connsiteY3" fmla="*/ 26319 h 58392"/>
                <a:gd name="connsiteX4" fmla="*/ 28635 w 51892"/>
                <a:gd name="connsiteY4" fmla="*/ 0 h 583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58392">
                  <a:moveTo>
                    <a:pt x="28635" y="0"/>
                  </a:moveTo>
                  <a:cubicBezTo>
                    <a:pt x="39451" y="14491"/>
                    <a:pt x="53942" y="26958"/>
                    <a:pt x="51651" y="32340"/>
                  </a:cubicBezTo>
                  <a:cubicBezTo>
                    <a:pt x="47123" y="43048"/>
                    <a:pt x="33430" y="49921"/>
                    <a:pt x="23467" y="58392"/>
                  </a:cubicBezTo>
                  <a:cubicBezTo>
                    <a:pt x="15156" y="47897"/>
                    <a:pt x="4447" y="38253"/>
                    <a:pt x="78" y="26319"/>
                  </a:cubicBezTo>
                  <a:cubicBezTo>
                    <a:pt x="-1253" y="22590"/>
                    <a:pt x="14623" y="12520"/>
                    <a:pt x="2863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0" name="任意多边形: 形状 549"/>
            <p:cNvSpPr/>
            <p:nvPr/>
          </p:nvSpPr>
          <p:spPr>
            <a:xfrm>
              <a:off x="7188698" y="4652769"/>
              <a:ext cx="55664" cy="46485"/>
            </a:xfrm>
            <a:custGeom>
              <a:gdLst>
                <a:gd name="connsiteX0" fmla="*/ 55089 w 55664"/>
                <a:gd name="connsiteY0" fmla="*/ 43118 h 46485"/>
                <a:gd name="connsiteX1" fmla="*/ 0 w 55664"/>
                <a:gd name="connsiteY1" fmla="*/ 6463 h 46485"/>
                <a:gd name="connsiteX2" fmla="*/ 55089 w 55664"/>
                <a:gd name="connsiteY2" fmla="*/ 43118 h 46485"/>
              </a:gdLst>
              <a:cxnLst>
                <a:cxn ang="0">
                  <a:pos x="connsiteX0" y="connsiteY0"/>
                </a:cxn>
                <a:cxn ang="0">
                  <a:pos x="connsiteX1" y="connsiteY1"/>
                </a:cxn>
                <a:cxn ang="0">
                  <a:pos x="connsiteX2" y="connsiteY2"/>
                </a:cxn>
              </a:cxnLst>
              <a:rect l="l" t="t" r="r" b="b"/>
              <a:pathLst>
                <a:path w="55664" h="46485">
                  <a:moveTo>
                    <a:pt x="55089" y="43118"/>
                  </a:moveTo>
                  <a:cubicBezTo>
                    <a:pt x="7779" y="51163"/>
                    <a:pt x="1385" y="46954"/>
                    <a:pt x="0" y="6463"/>
                  </a:cubicBezTo>
                  <a:cubicBezTo>
                    <a:pt x="44860" y="-8135"/>
                    <a:pt x="58819" y="1135"/>
                    <a:pt x="55089" y="431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1" name="任意多边形: 形状 550"/>
            <p:cNvSpPr/>
            <p:nvPr/>
          </p:nvSpPr>
          <p:spPr>
            <a:xfrm>
              <a:off x="11465292" y="6027667"/>
              <a:ext cx="85776" cy="86416"/>
            </a:xfrm>
            <a:custGeom>
              <a:gdLst>
                <a:gd name="connsiteX0" fmla="*/ 75175 w 85776"/>
                <a:gd name="connsiteY0" fmla="*/ 86416 h 86416"/>
                <a:gd name="connsiteX1" fmla="*/ 0 w 85776"/>
                <a:gd name="connsiteY1" fmla="*/ 6606 h 86416"/>
                <a:gd name="connsiteX2" fmla="*/ 6766 w 85776"/>
                <a:gd name="connsiteY2" fmla="*/ 0 h 86416"/>
                <a:gd name="connsiteX3" fmla="*/ 85777 w 85776"/>
                <a:gd name="connsiteY3" fmla="*/ 76400 h 86416"/>
                <a:gd name="connsiteX4" fmla="*/ 75175 w 85776"/>
                <a:gd name="connsiteY4" fmla="*/ 86416 h 864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776" h="86416">
                  <a:moveTo>
                    <a:pt x="75175" y="86416"/>
                  </a:moveTo>
                  <a:cubicBezTo>
                    <a:pt x="50134" y="59831"/>
                    <a:pt x="25041" y="33192"/>
                    <a:pt x="0" y="6606"/>
                  </a:cubicBezTo>
                  <a:cubicBezTo>
                    <a:pt x="2238" y="4422"/>
                    <a:pt x="4475" y="2184"/>
                    <a:pt x="6766" y="0"/>
                  </a:cubicBezTo>
                  <a:cubicBezTo>
                    <a:pt x="48217" y="9750"/>
                    <a:pt x="68196" y="41823"/>
                    <a:pt x="85777" y="76400"/>
                  </a:cubicBezTo>
                  <a:cubicBezTo>
                    <a:pt x="82261" y="79703"/>
                    <a:pt x="78744" y="83060"/>
                    <a:pt x="75175" y="864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2" name="任意多边形: 形状 551"/>
            <p:cNvSpPr/>
            <p:nvPr/>
          </p:nvSpPr>
          <p:spPr>
            <a:xfrm>
              <a:off x="8955474" y="3814552"/>
              <a:ext cx="54626" cy="54246"/>
            </a:xfrm>
            <a:custGeom>
              <a:gdLst>
                <a:gd name="connsiteX0" fmla="*/ 54626 w 54626"/>
                <a:gd name="connsiteY0" fmla="*/ 53401 h 54246"/>
                <a:gd name="connsiteX1" fmla="*/ 70 w 54626"/>
                <a:gd name="connsiteY1" fmla="*/ 20369 h 54246"/>
                <a:gd name="connsiteX2" fmla="*/ 15201 w 54626"/>
                <a:gd name="connsiteY2" fmla="*/ 230 h 54246"/>
                <a:gd name="connsiteX3" fmla="*/ 54626 w 54626"/>
                <a:gd name="connsiteY3" fmla="*/ 53401 h 54246"/>
              </a:gdLst>
              <a:cxnLst>
                <a:cxn ang="0">
                  <a:pos x="connsiteX0" y="connsiteY0"/>
                </a:cxn>
                <a:cxn ang="0">
                  <a:pos x="connsiteX1" y="connsiteY1"/>
                </a:cxn>
                <a:cxn ang="0">
                  <a:pos x="connsiteX2" y="connsiteY2"/>
                </a:cxn>
                <a:cxn ang="0">
                  <a:pos x="connsiteX3" y="connsiteY3"/>
                </a:cxn>
              </a:cxnLst>
              <a:rect l="l" t="t" r="r" b="b"/>
              <a:pathLst>
                <a:path w="54626" h="54246">
                  <a:moveTo>
                    <a:pt x="54626" y="53401"/>
                  </a:moveTo>
                  <a:cubicBezTo>
                    <a:pt x="23458" y="57290"/>
                    <a:pt x="4545" y="48020"/>
                    <a:pt x="70" y="20369"/>
                  </a:cubicBezTo>
                  <a:cubicBezTo>
                    <a:pt x="-942" y="14295"/>
                    <a:pt x="9287" y="709"/>
                    <a:pt x="15201" y="230"/>
                  </a:cubicBezTo>
                  <a:cubicBezTo>
                    <a:pt x="52282" y="-2967"/>
                    <a:pt x="46847" y="27827"/>
                    <a:pt x="54626" y="534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3" name="任意多边形: 形状 552"/>
            <p:cNvSpPr/>
            <p:nvPr/>
          </p:nvSpPr>
          <p:spPr>
            <a:xfrm>
              <a:off x="8816755" y="3786162"/>
              <a:ext cx="51298" cy="51395"/>
            </a:xfrm>
            <a:custGeom>
              <a:gdLst>
                <a:gd name="connsiteX0" fmla="*/ 0 w 51298"/>
                <a:gd name="connsiteY0" fmla="*/ 329 h 51395"/>
                <a:gd name="connsiteX1" fmla="*/ 50241 w 51298"/>
                <a:gd name="connsiteY1" fmla="*/ 51315 h 51395"/>
                <a:gd name="connsiteX2" fmla="*/ 0 w 51298"/>
                <a:gd name="connsiteY2" fmla="*/ 329 h 51395"/>
              </a:gdLst>
              <a:cxnLst>
                <a:cxn ang="0">
                  <a:pos x="connsiteX0" y="connsiteY0"/>
                </a:cxn>
                <a:cxn ang="0">
                  <a:pos x="connsiteX1" y="connsiteY1"/>
                </a:cxn>
                <a:cxn ang="0">
                  <a:pos x="connsiteX2" y="connsiteY2"/>
                </a:cxn>
              </a:cxnLst>
              <a:rect l="l" t="t" r="r" b="b"/>
              <a:pathLst>
                <a:path w="51296" h="51395">
                  <a:moveTo>
                    <a:pt x="0" y="329"/>
                  </a:moveTo>
                  <a:cubicBezTo>
                    <a:pt x="40704" y="-2548"/>
                    <a:pt x="55622" y="13382"/>
                    <a:pt x="50241" y="51315"/>
                  </a:cubicBezTo>
                  <a:cubicBezTo>
                    <a:pt x="9910" y="52221"/>
                    <a:pt x="3623" y="46094"/>
                    <a:pt x="0" y="3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4" name="任意多边形: 形状 553"/>
            <p:cNvSpPr/>
            <p:nvPr/>
          </p:nvSpPr>
          <p:spPr>
            <a:xfrm>
              <a:off x="9168654" y="3723839"/>
              <a:ext cx="54730" cy="53920"/>
            </a:xfrm>
            <a:custGeom>
              <a:gdLst>
                <a:gd name="connsiteX0" fmla="*/ 0 w 54730"/>
                <a:gd name="connsiteY0" fmla="*/ 1649 h 53920"/>
                <a:gd name="connsiteX1" fmla="*/ 54503 w 54730"/>
                <a:gd name="connsiteY1" fmla="*/ 41075 h 53920"/>
                <a:gd name="connsiteX2" fmla="*/ 36175 w 54730"/>
                <a:gd name="connsiteY2" fmla="*/ 53861 h 53920"/>
                <a:gd name="connsiteX3" fmla="*/ 0 w 54730"/>
                <a:gd name="connsiteY3" fmla="*/ 1649 h 53920"/>
              </a:gdLst>
              <a:cxnLst>
                <a:cxn ang="0">
                  <a:pos x="connsiteX0" y="connsiteY0"/>
                </a:cxn>
                <a:cxn ang="0">
                  <a:pos x="connsiteX1" y="connsiteY1"/>
                </a:cxn>
                <a:cxn ang="0">
                  <a:pos x="connsiteX2" y="connsiteY2"/>
                </a:cxn>
                <a:cxn ang="0">
                  <a:pos x="connsiteX3" y="connsiteY3"/>
                </a:cxn>
              </a:cxnLst>
              <a:rect l="l" t="t" r="r" b="b"/>
              <a:pathLst>
                <a:path w="54729" h="53920">
                  <a:moveTo>
                    <a:pt x="0" y="1649"/>
                  </a:moveTo>
                  <a:cubicBezTo>
                    <a:pt x="31700" y="-5863"/>
                    <a:pt x="57433" y="13157"/>
                    <a:pt x="54503" y="41075"/>
                  </a:cubicBezTo>
                  <a:cubicBezTo>
                    <a:pt x="53970" y="46189"/>
                    <a:pt x="41769" y="54714"/>
                    <a:pt x="36175" y="53861"/>
                  </a:cubicBezTo>
                  <a:cubicBezTo>
                    <a:pt x="8364" y="49492"/>
                    <a:pt x="4155" y="26690"/>
                    <a:pt x="0" y="16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5" name="任意多边形: 形状 554"/>
            <p:cNvSpPr/>
            <p:nvPr/>
          </p:nvSpPr>
          <p:spPr>
            <a:xfrm>
              <a:off x="10152909" y="4457935"/>
              <a:ext cx="56422" cy="66290"/>
            </a:xfrm>
            <a:custGeom>
              <a:gdLst>
                <a:gd name="connsiteX0" fmla="*/ 56311 w 56422"/>
                <a:gd name="connsiteY0" fmla="*/ 66291 h 66290"/>
                <a:gd name="connsiteX1" fmla="*/ 475 w 56422"/>
                <a:gd name="connsiteY1" fmla="*/ 15517 h 66290"/>
                <a:gd name="connsiteX2" fmla="*/ 3885 w 56422"/>
                <a:gd name="connsiteY2" fmla="*/ 1718 h 66290"/>
                <a:gd name="connsiteX3" fmla="*/ 20881 w 56422"/>
                <a:gd name="connsiteY3" fmla="*/ 2038 h 66290"/>
                <a:gd name="connsiteX4" fmla="*/ 56311 w 56422"/>
                <a:gd name="connsiteY4" fmla="*/ 66291 h 662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422" h="66290">
                  <a:moveTo>
                    <a:pt x="56311" y="66291"/>
                  </a:moveTo>
                  <a:cubicBezTo>
                    <a:pt x="21413" y="65065"/>
                    <a:pt x="9906" y="41037"/>
                    <a:pt x="475" y="15517"/>
                  </a:cubicBezTo>
                  <a:cubicBezTo>
                    <a:pt x="-963" y="11628"/>
                    <a:pt x="1061" y="2997"/>
                    <a:pt x="3885" y="1718"/>
                  </a:cubicBezTo>
                  <a:cubicBezTo>
                    <a:pt x="8680" y="-466"/>
                    <a:pt x="16885" y="-786"/>
                    <a:pt x="20881" y="2038"/>
                  </a:cubicBezTo>
                  <a:cubicBezTo>
                    <a:pt x="42245" y="17329"/>
                    <a:pt x="57909" y="36402"/>
                    <a:pt x="56311" y="662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6" name="任意多边形: 形状 555"/>
            <p:cNvSpPr/>
            <p:nvPr/>
          </p:nvSpPr>
          <p:spPr>
            <a:xfrm>
              <a:off x="6617982" y="6693314"/>
              <a:ext cx="52422" cy="59460"/>
            </a:xfrm>
            <a:custGeom>
              <a:gdLst>
                <a:gd name="connsiteX0" fmla="*/ 24460 w 52422"/>
                <a:gd name="connsiteY0" fmla="*/ 59461 h 59460"/>
                <a:gd name="connsiteX1" fmla="*/ 6 w 52422"/>
                <a:gd name="connsiteY1" fmla="*/ 19130 h 59460"/>
                <a:gd name="connsiteX2" fmla="*/ 28403 w 52422"/>
                <a:gd name="connsiteY2" fmla="*/ 56 h 59460"/>
                <a:gd name="connsiteX3" fmla="*/ 52378 w 52422"/>
                <a:gd name="connsiteY3" fmla="*/ 25203 h 59460"/>
                <a:gd name="connsiteX4" fmla="*/ 24460 w 52422"/>
                <a:gd name="connsiteY4" fmla="*/ 59461 h 594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22" h="59460">
                  <a:moveTo>
                    <a:pt x="24460" y="59461"/>
                  </a:moveTo>
                  <a:cubicBezTo>
                    <a:pt x="12207" y="40707"/>
                    <a:pt x="-314" y="29732"/>
                    <a:pt x="6" y="19130"/>
                  </a:cubicBezTo>
                  <a:cubicBezTo>
                    <a:pt x="219" y="11937"/>
                    <a:pt x="19079" y="-956"/>
                    <a:pt x="28403" y="56"/>
                  </a:cubicBezTo>
                  <a:cubicBezTo>
                    <a:pt x="37780" y="1069"/>
                    <a:pt x="51206" y="15454"/>
                    <a:pt x="52378" y="25203"/>
                  </a:cubicBezTo>
                  <a:cubicBezTo>
                    <a:pt x="53337" y="33142"/>
                    <a:pt x="38686" y="42892"/>
                    <a:pt x="24460" y="59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7" name="任意多边形: 形状 556"/>
            <p:cNvSpPr/>
            <p:nvPr/>
          </p:nvSpPr>
          <p:spPr>
            <a:xfrm>
              <a:off x="8283870" y="3859229"/>
              <a:ext cx="51606" cy="47811"/>
            </a:xfrm>
            <a:custGeom>
              <a:gdLst>
                <a:gd name="connsiteX0" fmla="*/ 50510 w 51606"/>
                <a:gd name="connsiteY0" fmla="*/ 46177 h 47811"/>
                <a:gd name="connsiteX1" fmla="*/ 3 w 51606"/>
                <a:gd name="connsiteY1" fmla="*/ 2916 h 47811"/>
                <a:gd name="connsiteX2" fmla="*/ 50510 w 51606"/>
                <a:gd name="connsiteY2" fmla="*/ 46177 h 47811"/>
              </a:gdLst>
              <a:cxnLst>
                <a:cxn ang="0">
                  <a:pos x="connsiteX0" y="connsiteY0"/>
                </a:cxn>
                <a:cxn ang="0">
                  <a:pos x="connsiteX1" y="connsiteY1"/>
                </a:cxn>
                <a:cxn ang="0">
                  <a:pos x="connsiteX2" y="connsiteY2"/>
                </a:cxn>
              </a:cxnLst>
              <a:rect l="l" t="t" r="r" b="b"/>
              <a:pathLst>
                <a:path w="51606" h="47811">
                  <a:moveTo>
                    <a:pt x="50510" y="46177"/>
                  </a:moveTo>
                  <a:cubicBezTo>
                    <a:pt x="6503" y="51452"/>
                    <a:pt x="-157" y="45698"/>
                    <a:pt x="3" y="2916"/>
                  </a:cubicBezTo>
                  <a:cubicBezTo>
                    <a:pt x="42518" y="-6142"/>
                    <a:pt x="55784" y="5260"/>
                    <a:pt x="50510" y="461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8" name="任意多边形: 形状 557"/>
            <p:cNvSpPr/>
            <p:nvPr/>
          </p:nvSpPr>
          <p:spPr>
            <a:xfrm>
              <a:off x="6687327" y="5563459"/>
              <a:ext cx="51580" cy="60101"/>
            </a:xfrm>
            <a:custGeom>
              <a:gdLst>
                <a:gd name="connsiteX0" fmla="*/ 22779 w 51580"/>
                <a:gd name="connsiteY0" fmla="*/ 0 h 60101"/>
                <a:gd name="connsiteX1" fmla="*/ 51549 w 51580"/>
                <a:gd name="connsiteY1" fmla="*/ 37614 h 60101"/>
                <a:gd name="connsiteX2" fmla="*/ 27520 w 51580"/>
                <a:gd name="connsiteY2" fmla="*/ 59991 h 60101"/>
                <a:gd name="connsiteX3" fmla="*/ 242 w 51580"/>
                <a:gd name="connsiteY3" fmla="*/ 33458 h 60101"/>
                <a:gd name="connsiteX4" fmla="*/ 22779 w 51580"/>
                <a:gd name="connsiteY4" fmla="*/ 0 h 601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580" h="60099">
                  <a:moveTo>
                    <a:pt x="22779" y="0"/>
                  </a:moveTo>
                  <a:cubicBezTo>
                    <a:pt x="36950" y="17369"/>
                    <a:pt x="50057" y="26692"/>
                    <a:pt x="51549" y="37614"/>
                  </a:cubicBezTo>
                  <a:cubicBezTo>
                    <a:pt x="52454" y="44434"/>
                    <a:pt x="33594" y="61642"/>
                    <a:pt x="27520" y="59991"/>
                  </a:cubicBezTo>
                  <a:cubicBezTo>
                    <a:pt x="16439" y="56901"/>
                    <a:pt x="5090" y="44647"/>
                    <a:pt x="242" y="33458"/>
                  </a:cubicBezTo>
                  <a:cubicBezTo>
                    <a:pt x="-1942" y="28397"/>
                    <a:pt x="11058" y="16729"/>
                    <a:pt x="2277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9" name="任意多边形: 形状 558"/>
            <p:cNvSpPr/>
            <p:nvPr/>
          </p:nvSpPr>
          <p:spPr>
            <a:xfrm>
              <a:off x="6919912" y="5004950"/>
              <a:ext cx="53185" cy="61746"/>
            </a:xfrm>
            <a:custGeom>
              <a:gdLst>
                <a:gd name="connsiteX0" fmla="*/ 24401 w 53185"/>
                <a:gd name="connsiteY0" fmla="*/ 0 h 61746"/>
                <a:gd name="connsiteX1" fmla="*/ 53118 w 53185"/>
                <a:gd name="connsiteY1" fmla="*/ 41663 h 61746"/>
                <a:gd name="connsiteX2" fmla="*/ 28983 w 53185"/>
                <a:gd name="connsiteY2" fmla="*/ 61003 h 61746"/>
                <a:gd name="connsiteX3" fmla="*/ 0 w 53185"/>
                <a:gd name="connsiteY3" fmla="*/ 31753 h 61746"/>
                <a:gd name="connsiteX4" fmla="*/ 24401 w 53185"/>
                <a:gd name="connsiteY4" fmla="*/ 0 h 617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184" h="61746">
                  <a:moveTo>
                    <a:pt x="24401" y="0"/>
                  </a:moveTo>
                  <a:cubicBezTo>
                    <a:pt x="37987" y="18541"/>
                    <a:pt x="48430" y="29036"/>
                    <a:pt x="53118" y="41663"/>
                  </a:cubicBezTo>
                  <a:cubicBezTo>
                    <a:pt x="54343" y="44966"/>
                    <a:pt x="38520" y="58978"/>
                    <a:pt x="28983" y="61003"/>
                  </a:cubicBezTo>
                  <a:cubicBezTo>
                    <a:pt x="7566" y="65585"/>
                    <a:pt x="267" y="48163"/>
                    <a:pt x="0" y="31753"/>
                  </a:cubicBezTo>
                  <a:cubicBezTo>
                    <a:pt x="-53" y="24081"/>
                    <a:pt x="11455" y="16196"/>
                    <a:pt x="244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0" name="任意多边形: 形状 559"/>
            <p:cNvSpPr/>
            <p:nvPr/>
          </p:nvSpPr>
          <p:spPr>
            <a:xfrm>
              <a:off x="9589973" y="3990603"/>
              <a:ext cx="51892" cy="54598"/>
            </a:xfrm>
            <a:custGeom>
              <a:gdLst>
                <a:gd name="connsiteX0" fmla="*/ 51892 w 51892"/>
                <a:gd name="connsiteY0" fmla="*/ 54338 h 54598"/>
                <a:gd name="connsiteX1" fmla="*/ 0 w 51892"/>
                <a:gd name="connsiteY1" fmla="*/ 1540 h 54598"/>
                <a:gd name="connsiteX2" fmla="*/ 51892 w 51892"/>
                <a:gd name="connsiteY2" fmla="*/ 54338 h 54598"/>
              </a:gdLst>
              <a:cxnLst>
                <a:cxn ang="0">
                  <a:pos x="connsiteX0" y="connsiteY0"/>
                </a:cxn>
                <a:cxn ang="0">
                  <a:pos x="connsiteX1" y="connsiteY1"/>
                </a:cxn>
                <a:cxn ang="0">
                  <a:pos x="connsiteX2" y="connsiteY2"/>
                </a:cxn>
              </a:cxnLst>
              <a:rect l="l" t="t" r="r" b="b"/>
              <a:pathLst>
                <a:path w="51892" h="54598">
                  <a:moveTo>
                    <a:pt x="51892" y="54338"/>
                  </a:moveTo>
                  <a:cubicBezTo>
                    <a:pt x="15291" y="56096"/>
                    <a:pt x="9643" y="50076"/>
                    <a:pt x="0" y="1540"/>
                  </a:cubicBezTo>
                  <a:cubicBezTo>
                    <a:pt x="33299" y="-5333"/>
                    <a:pt x="49495" y="10544"/>
                    <a:pt x="51892" y="543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1" name="任意多边形: 形状 560"/>
            <p:cNvSpPr/>
            <p:nvPr/>
          </p:nvSpPr>
          <p:spPr>
            <a:xfrm>
              <a:off x="10422330" y="4701799"/>
              <a:ext cx="59404" cy="67557"/>
            </a:xfrm>
            <a:custGeom>
              <a:gdLst>
                <a:gd name="connsiteX0" fmla="*/ 59404 w 59404"/>
                <a:gd name="connsiteY0" fmla="*/ 67558 h 67557"/>
                <a:gd name="connsiteX1" fmla="*/ 0 w 59404"/>
                <a:gd name="connsiteY1" fmla="*/ 961 h 67557"/>
                <a:gd name="connsiteX2" fmla="*/ 59404 w 59404"/>
                <a:gd name="connsiteY2" fmla="*/ 67558 h 67557"/>
              </a:gdLst>
              <a:cxnLst>
                <a:cxn ang="0">
                  <a:pos x="connsiteX0" y="connsiteY0"/>
                </a:cxn>
                <a:cxn ang="0">
                  <a:pos x="connsiteX1" y="connsiteY1"/>
                </a:cxn>
                <a:cxn ang="0">
                  <a:pos x="connsiteX2" y="connsiteY2"/>
                </a:cxn>
              </a:cxnLst>
              <a:rect l="l" t="t" r="r" b="b"/>
              <a:pathLst>
                <a:path w="59404" h="67557">
                  <a:moveTo>
                    <a:pt x="59404" y="67558"/>
                  </a:moveTo>
                  <a:cubicBezTo>
                    <a:pt x="22643" y="57062"/>
                    <a:pt x="5967" y="34099"/>
                    <a:pt x="0" y="961"/>
                  </a:cubicBezTo>
                  <a:cubicBezTo>
                    <a:pt x="32393" y="-4101"/>
                    <a:pt x="44966" y="9805"/>
                    <a:pt x="59404" y="675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2" name="任意多边形: 形状 561"/>
            <p:cNvSpPr/>
            <p:nvPr/>
          </p:nvSpPr>
          <p:spPr>
            <a:xfrm>
              <a:off x="7573735" y="4139063"/>
              <a:ext cx="51309" cy="47883"/>
            </a:xfrm>
            <a:custGeom>
              <a:gdLst>
                <a:gd name="connsiteX0" fmla="*/ 0 w 51309"/>
                <a:gd name="connsiteY0" fmla="*/ 1298 h 47883"/>
                <a:gd name="connsiteX1" fmla="*/ 51253 w 51309"/>
                <a:gd name="connsiteY1" fmla="*/ 21970 h 47883"/>
                <a:gd name="connsiteX2" fmla="*/ 29569 w 51309"/>
                <a:gd name="connsiteY2" fmla="*/ 47703 h 47883"/>
                <a:gd name="connsiteX3" fmla="*/ 0 w 51309"/>
                <a:gd name="connsiteY3" fmla="*/ 1298 h 47883"/>
              </a:gdLst>
              <a:cxnLst>
                <a:cxn ang="0">
                  <a:pos x="connsiteX0" y="connsiteY0"/>
                </a:cxn>
                <a:cxn ang="0">
                  <a:pos x="connsiteX1" y="connsiteY1"/>
                </a:cxn>
                <a:cxn ang="0">
                  <a:pos x="connsiteX2" y="connsiteY2"/>
                </a:cxn>
                <a:cxn ang="0">
                  <a:pos x="connsiteX3" y="connsiteY3"/>
                </a:cxn>
              </a:cxnLst>
              <a:rect l="l" t="t" r="r" b="b"/>
              <a:pathLst>
                <a:path w="51309" h="47883">
                  <a:moveTo>
                    <a:pt x="0" y="1298"/>
                  </a:moveTo>
                  <a:cubicBezTo>
                    <a:pt x="23922" y="1138"/>
                    <a:pt x="47364" y="-7493"/>
                    <a:pt x="51253" y="21970"/>
                  </a:cubicBezTo>
                  <a:cubicBezTo>
                    <a:pt x="52318" y="29855"/>
                    <a:pt x="37934" y="46957"/>
                    <a:pt x="29569" y="47703"/>
                  </a:cubicBezTo>
                  <a:cubicBezTo>
                    <a:pt x="-1119" y="50260"/>
                    <a:pt x="3836" y="25220"/>
                    <a:pt x="0" y="12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3" name="任意多边形: 形状 562"/>
            <p:cNvSpPr/>
            <p:nvPr/>
          </p:nvSpPr>
          <p:spPr>
            <a:xfrm>
              <a:off x="7324582" y="4475630"/>
              <a:ext cx="50011" cy="62607"/>
            </a:xfrm>
            <a:custGeom>
              <a:gdLst>
                <a:gd name="connsiteX0" fmla="*/ 26560 w 50011"/>
                <a:gd name="connsiteY0" fmla="*/ 62608 h 62607"/>
                <a:gd name="connsiteX1" fmla="*/ 81 w 50011"/>
                <a:gd name="connsiteY1" fmla="*/ 22437 h 62607"/>
                <a:gd name="connsiteX2" fmla="*/ 21445 w 50011"/>
                <a:gd name="connsiteY2" fmla="*/ 273 h 62607"/>
                <a:gd name="connsiteX3" fmla="*/ 50002 w 50011"/>
                <a:gd name="connsiteY3" fmla="*/ 34051 h 62607"/>
                <a:gd name="connsiteX4" fmla="*/ 26560 w 50011"/>
                <a:gd name="connsiteY4" fmla="*/ 62608 h 626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011" h="62607">
                  <a:moveTo>
                    <a:pt x="26560" y="62608"/>
                  </a:moveTo>
                  <a:cubicBezTo>
                    <a:pt x="14039" y="44813"/>
                    <a:pt x="2638" y="34584"/>
                    <a:pt x="81" y="22437"/>
                  </a:cubicBezTo>
                  <a:cubicBezTo>
                    <a:pt x="-1198" y="16470"/>
                    <a:pt x="13027" y="1285"/>
                    <a:pt x="21445" y="273"/>
                  </a:cubicBezTo>
                  <a:cubicBezTo>
                    <a:pt x="44088" y="-2551"/>
                    <a:pt x="49149" y="17056"/>
                    <a:pt x="50002" y="34051"/>
                  </a:cubicBezTo>
                  <a:cubicBezTo>
                    <a:pt x="50375" y="40444"/>
                    <a:pt x="39559" y="47424"/>
                    <a:pt x="26560" y="626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4" name="任意多边形: 形状 563"/>
            <p:cNvSpPr/>
            <p:nvPr/>
          </p:nvSpPr>
          <p:spPr>
            <a:xfrm>
              <a:off x="9988168" y="4267801"/>
              <a:ext cx="61750" cy="56428"/>
            </a:xfrm>
            <a:custGeom>
              <a:gdLst>
                <a:gd name="connsiteX0" fmla="*/ 61751 w 61750"/>
                <a:gd name="connsiteY0" fmla="*/ 55675 h 56428"/>
                <a:gd name="connsiteX1" fmla="*/ 2 w 61750"/>
                <a:gd name="connsiteY1" fmla="*/ 12147 h 56428"/>
                <a:gd name="connsiteX2" fmla="*/ 6289 w 61750"/>
                <a:gd name="connsiteY2" fmla="*/ 0 h 56428"/>
                <a:gd name="connsiteX3" fmla="*/ 29038 w 61750"/>
                <a:gd name="connsiteY3" fmla="*/ 5168 h 56428"/>
                <a:gd name="connsiteX4" fmla="*/ 61751 w 61750"/>
                <a:gd name="connsiteY4" fmla="*/ 55675 h 56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750" h="56428">
                  <a:moveTo>
                    <a:pt x="61751" y="55675"/>
                  </a:moveTo>
                  <a:cubicBezTo>
                    <a:pt x="26001" y="60630"/>
                    <a:pt x="695" y="40598"/>
                    <a:pt x="2" y="12147"/>
                  </a:cubicBezTo>
                  <a:cubicBezTo>
                    <a:pt x="-104" y="7938"/>
                    <a:pt x="4158" y="0"/>
                    <a:pt x="6289" y="0"/>
                  </a:cubicBezTo>
                  <a:cubicBezTo>
                    <a:pt x="14121" y="107"/>
                    <a:pt x="25096" y="266"/>
                    <a:pt x="29038" y="5168"/>
                  </a:cubicBezTo>
                  <a:cubicBezTo>
                    <a:pt x="40706" y="19659"/>
                    <a:pt x="49550" y="36335"/>
                    <a:pt x="61751" y="556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5" name="任意多边形: 形状 564"/>
            <p:cNvSpPr/>
            <p:nvPr/>
          </p:nvSpPr>
          <p:spPr>
            <a:xfrm>
              <a:off x="10913922" y="5257592"/>
              <a:ext cx="75014" cy="81568"/>
            </a:xfrm>
            <a:custGeom>
              <a:gdLst>
                <a:gd name="connsiteX0" fmla="*/ 8684 w 75014"/>
                <a:gd name="connsiteY0" fmla="*/ 0 h 81568"/>
                <a:gd name="connsiteX1" fmla="*/ 75015 w 75014"/>
                <a:gd name="connsiteY1" fmla="*/ 81568 h 81568"/>
                <a:gd name="connsiteX2" fmla="*/ 0 w 75014"/>
                <a:gd name="connsiteY2" fmla="*/ 7832 h 81568"/>
                <a:gd name="connsiteX3" fmla="*/ 8684 w 75014"/>
                <a:gd name="connsiteY3" fmla="*/ 0 h 81568"/>
              </a:gdLst>
              <a:cxnLst>
                <a:cxn ang="0">
                  <a:pos x="connsiteX0" y="connsiteY0"/>
                </a:cxn>
                <a:cxn ang="0">
                  <a:pos x="connsiteX1" y="connsiteY1"/>
                </a:cxn>
                <a:cxn ang="0">
                  <a:pos x="connsiteX2" y="connsiteY2"/>
                </a:cxn>
                <a:cxn ang="0">
                  <a:pos x="connsiteX3" y="connsiteY3"/>
                </a:cxn>
              </a:cxnLst>
              <a:rect l="l" t="t" r="r" b="b"/>
              <a:pathLst>
                <a:path w="75014" h="81568">
                  <a:moveTo>
                    <a:pt x="8684" y="0"/>
                  </a:moveTo>
                  <a:cubicBezTo>
                    <a:pt x="29143" y="25200"/>
                    <a:pt x="49655" y="50347"/>
                    <a:pt x="75015" y="81568"/>
                  </a:cubicBezTo>
                  <a:cubicBezTo>
                    <a:pt x="27758" y="73790"/>
                    <a:pt x="8951" y="52851"/>
                    <a:pt x="0" y="7832"/>
                  </a:cubicBezTo>
                  <a:cubicBezTo>
                    <a:pt x="2877" y="5221"/>
                    <a:pt x="5807" y="2611"/>
                    <a:pt x="868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6" name="任意多边形: 形状 565"/>
            <p:cNvSpPr/>
            <p:nvPr/>
          </p:nvSpPr>
          <p:spPr>
            <a:xfrm>
              <a:off x="7143625" y="4481863"/>
              <a:ext cx="56314" cy="46993"/>
            </a:xfrm>
            <a:custGeom>
              <a:gdLst>
                <a:gd name="connsiteX0" fmla="*/ 55462 w 56314"/>
                <a:gd name="connsiteY0" fmla="*/ 33253 h 46993"/>
                <a:gd name="connsiteX1" fmla="*/ 30635 w 56314"/>
                <a:gd name="connsiteY1" fmla="*/ 46679 h 46993"/>
                <a:gd name="connsiteX2" fmla="*/ 0 w 56314"/>
                <a:gd name="connsiteY2" fmla="*/ 20946 h 46993"/>
                <a:gd name="connsiteX3" fmla="*/ 19713 w 56314"/>
                <a:gd name="connsiteY3" fmla="*/ 61 h 46993"/>
                <a:gd name="connsiteX4" fmla="*/ 56314 w 56314"/>
                <a:gd name="connsiteY4" fmla="*/ 19880 h 46993"/>
                <a:gd name="connsiteX5" fmla="*/ 55462 w 56314"/>
                <a:gd name="connsiteY5" fmla="*/ 33253 h 469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14" h="46993">
                  <a:moveTo>
                    <a:pt x="55462" y="33253"/>
                  </a:moveTo>
                  <a:cubicBezTo>
                    <a:pt x="46991" y="38154"/>
                    <a:pt x="36016" y="48970"/>
                    <a:pt x="30635" y="46679"/>
                  </a:cubicBezTo>
                  <a:cubicBezTo>
                    <a:pt x="18914" y="41617"/>
                    <a:pt x="10016" y="29950"/>
                    <a:pt x="0" y="20946"/>
                  </a:cubicBezTo>
                  <a:cubicBezTo>
                    <a:pt x="6660" y="13540"/>
                    <a:pt x="15078" y="-1058"/>
                    <a:pt x="19713" y="61"/>
                  </a:cubicBezTo>
                  <a:cubicBezTo>
                    <a:pt x="32766" y="3204"/>
                    <a:pt x="44220" y="12794"/>
                    <a:pt x="56314" y="19880"/>
                  </a:cubicBezTo>
                  <a:cubicBezTo>
                    <a:pt x="55995" y="24355"/>
                    <a:pt x="55728" y="28831"/>
                    <a:pt x="55462" y="332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7" name="任意多边形: 形状 566"/>
            <p:cNvSpPr/>
            <p:nvPr/>
          </p:nvSpPr>
          <p:spPr>
            <a:xfrm>
              <a:off x="8908996" y="3655981"/>
              <a:ext cx="49795" cy="53532"/>
            </a:xfrm>
            <a:custGeom>
              <a:gdLst>
                <a:gd name="connsiteX0" fmla="*/ 1048 w 49795"/>
                <a:gd name="connsiteY0" fmla="*/ 193 h 53532"/>
                <a:gd name="connsiteX1" fmla="*/ 49584 w 49795"/>
                <a:gd name="connsiteY1" fmla="*/ 40737 h 53532"/>
                <a:gd name="connsiteX2" fmla="*/ 31363 w 49795"/>
                <a:gd name="connsiteY2" fmla="*/ 53418 h 53532"/>
                <a:gd name="connsiteX3" fmla="*/ 1048 w 49795"/>
                <a:gd name="connsiteY3" fmla="*/ 193 h 53532"/>
              </a:gdLst>
              <a:cxnLst>
                <a:cxn ang="0">
                  <a:pos x="connsiteX0" y="connsiteY0"/>
                </a:cxn>
                <a:cxn ang="0">
                  <a:pos x="connsiteX1" y="connsiteY1"/>
                </a:cxn>
                <a:cxn ang="0">
                  <a:pos x="connsiteX2" y="connsiteY2"/>
                </a:cxn>
                <a:cxn ang="0">
                  <a:pos x="connsiteX3" y="connsiteY3"/>
                </a:cxn>
              </a:cxnLst>
              <a:rect l="l" t="t" r="r" b="b"/>
              <a:pathLst>
                <a:path w="49795" h="53532">
                  <a:moveTo>
                    <a:pt x="1048" y="193"/>
                  </a:moveTo>
                  <a:cubicBezTo>
                    <a:pt x="32162" y="-1991"/>
                    <a:pt x="52088" y="14525"/>
                    <a:pt x="49584" y="40737"/>
                  </a:cubicBezTo>
                  <a:cubicBezTo>
                    <a:pt x="49105" y="45799"/>
                    <a:pt x="36424" y="54643"/>
                    <a:pt x="31363" y="53418"/>
                  </a:cubicBezTo>
                  <a:cubicBezTo>
                    <a:pt x="5257" y="46971"/>
                    <a:pt x="-3214" y="28057"/>
                    <a:pt x="1048" y="1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8" name="任意多边形: 形状 567"/>
            <p:cNvSpPr/>
            <p:nvPr/>
          </p:nvSpPr>
          <p:spPr>
            <a:xfrm>
              <a:off x="8388510" y="3715733"/>
              <a:ext cx="51316" cy="50533"/>
            </a:xfrm>
            <a:custGeom>
              <a:gdLst>
                <a:gd name="connsiteX0" fmla="*/ 0 w 51316"/>
                <a:gd name="connsiteY0" fmla="*/ 2616 h 50533"/>
                <a:gd name="connsiteX1" fmla="*/ 51306 w 51316"/>
                <a:gd name="connsiteY1" fmla="*/ 27230 h 50533"/>
                <a:gd name="connsiteX2" fmla="*/ 35643 w 51316"/>
                <a:gd name="connsiteY2" fmla="*/ 50353 h 50533"/>
                <a:gd name="connsiteX3" fmla="*/ 0 w 51316"/>
                <a:gd name="connsiteY3" fmla="*/ 2616 h 50533"/>
              </a:gdLst>
              <a:cxnLst>
                <a:cxn ang="0">
                  <a:pos x="connsiteX0" y="connsiteY0"/>
                </a:cxn>
                <a:cxn ang="0">
                  <a:pos x="connsiteX1" y="connsiteY1"/>
                </a:cxn>
                <a:cxn ang="0">
                  <a:pos x="connsiteX2" y="connsiteY2"/>
                </a:cxn>
                <a:cxn ang="0">
                  <a:pos x="connsiteX3" y="connsiteY3"/>
                </a:cxn>
              </a:cxnLst>
              <a:rect l="l" t="t" r="r" b="b"/>
              <a:pathLst>
                <a:path w="51316" h="50533">
                  <a:moveTo>
                    <a:pt x="0" y="2616"/>
                  </a:moveTo>
                  <a:cubicBezTo>
                    <a:pt x="31061" y="-4843"/>
                    <a:pt x="50187" y="3735"/>
                    <a:pt x="51306" y="27230"/>
                  </a:cubicBezTo>
                  <a:cubicBezTo>
                    <a:pt x="51679" y="35009"/>
                    <a:pt x="41716" y="49927"/>
                    <a:pt x="35643" y="50353"/>
                  </a:cubicBezTo>
                  <a:cubicBezTo>
                    <a:pt x="-213" y="53123"/>
                    <a:pt x="6180" y="23394"/>
                    <a:pt x="0" y="26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9" name="任意多边形: 形状 568"/>
            <p:cNvSpPr/>
            <p:nvPr/>
          </p:nvSpPr>
          <p:spPr>
            <a:xfrm>
              <a:off x="11914688" y="6513612"/>
              <a:ext cx="85084" cy="76453"/>
            </a:xfrm>
            <a:custGeom>
              <a:gdLst>
                <a:gd name="connsiteX0" fmla="*/ 0 w 85084"/>
                <a:gd name="connsiteY0" fmla="*/ 0 h 76453"/>
                <a:gd name="connsiteX1" fmla="*/ 85085 w 85084"/>
                <a:gd name="connsiteY1" fmla="*/ 76454 h 76453"/>
                <a:gd name="connsiteX2" fmla="*/ 0 w 85084"/>
                <a:gd name="connsiteY2" fmla="*/ 0 h 76453"/>
              </a:gdLst>
              <a:cxnLst>
                <a:cxn ang="0">
                  <a:pos x="connsiteX0" y="connsiteY0"/>
                </a:cxn>
                <a:cxn ang="0">
                  <a:pos x="connsiteX1" y="connsiteY1"/>
                </a:cxn>
                <a:cxn ang="0">
                  <a:pos x="connsiteX2" y="connsiteY2"/>
                </a:cxn>
              </a:cxnLst>
              <a:rect l="l" t="t" r="r" b="b"/>
              <a:pathLst>
                <a:path w="85084" h="76453">
                  <a:moveTo>
                    <a:pt x="0" y="0"/>
                  </a:moveTo>
                  <a:cubicBezTo>
                    <a:pt x="39586" y="9270"/>
                    <a:pt x="58019" y="26426"/>
                    <a:pt x="85085" y="76454"/>
                  </a:cubicBezTo>
                  <a:cubicBezTo>
                    <a:pt x="42356" y="67183"/>
                    <a:pt x="24455" y="3431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0" name="任意多边形: 形状 569"/>
            <p:cNvSpPr/>
            <p:nvPr/>
          </p:nvSpPr>
          <p:spPr>
            <a:xfrm>
              <a:off x="7405381" y="4127254"/>
              <a:ext cx="51861" cy="58501"/>
            </a:xfrm>
            <a:custGeom>
              <a:gdLst>
                <a:gd name="connsiteX0" fmla="*/ 27702 w 51861"/>
                <a:gd name="connsiteY0" fmla="*/ 0 h 58501"/>
                <a:gd name="connsiteX1" fmla="*/ 51836 w 51861"/>
                <a:gd name="connsiteY1" fmla="*/ 42782 h 58501"/>
                <a:gd name="connsiteX2" fmla="*/ 28128 w 51861"/>
                <a:gd name="connsiteY2" fmla="*/ 58286 h 58501"/>
                <a:gd name="connsiteX3" fmla="*/ 51 w 51861"/>
                <a:gd name="connsiteY3" fmla="*/ 25360 h 58501"/>
                <a:gd name="connsiteX4" fmla="*/ 27702 w 51861"/>
                <a:gd name="connsiteY4" fmla="*/ 0 h 585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61" h="58501">
                  <a:moveTo>
                    <a:pt x="27702" y="0"/>
                  </a:moveTo>
                  <a:cubicBezTo>
                    <a:pt x="38890" y="18541"/>
                    <a:pt x="47734" y="29889"/>
                    <a:pt x="51836" y="42782"/>
                  </a:cubicBezTo>
                  <a:cubicBezTo>
                    <a:pt x="52689" y="45446"/>
                    <a:pt x="31165" y="60470"/>
                    <a:pt x="28128" y="58286"/>
                  </a:cubicBezTo>
                  <a:cubicBezTo>
                    <a:pt x="16567" y="50134"/>
                    <a:pt x="7403" y="37721"/>
                    <a:pt x="51" y="25360"/>
                  </a:cubicBezTo>
                  <a:cubicBezTo>
                    <a:pt x="-961" y="23762"/>
                    <a:pt x="13370" y="12947"/>
                    <a:pt x="277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1" name="任意多边形: 形状 570"/>
            <p:cNvSpPr/>
            <p:nvPr/>
          </p:nvSpPr>
          <p:spPr>
            <a:xfrm>
              <a:off x="7449895" y="4304121"/>
              <a:ext cx="55484" cy="46837"/>
            </a:xfrm>
            <a:custGeom>
              <a:gdLst>
                <a:gd name="connsiteX0" fmla="*/ 55485 w 55484"/>
                <a:gd name="connsiteY0" fmla="*/ 44502 h 46837"/>
                <a:gd name="connsiteX1" fmla="*/ 23 w 55484"/>
                <a:gd name="connsiteY1" fmla="*/ 20474 h 46837"/>
                <a:gd name="connsiteX2" fmla="*/ 19895 w 55484"/>
                <a:gd name="connsiteY2" fmla="*/ 229 h 46837"/>
                <a:gd name="connsiteX3" fmla="*/ 55485 w 55484"/>
                <a:gd name="connsiteY3" fmla="*/ 44502 h 46837"/>
              </a:gdLst>
              <a:cxnLst>
                <a:cxn ang="0">
                  <a:pos x="connsiteX0" y="connsiteY0"/>
                </a:cxn>
                <a:cxn ang="0">
                  <a:pos x="connsiteX1" y="connsiteY1"/>
                </a:cxn>
                <a:cxn ang="0">
                  <a:pos x="connsiteX2" y="connsiteY2"/>
                </a:cxn>
                <a:cxn ang="0">
                  <a:pos x="connsiteX3" y="connsiteY3"/>
                </a:cxn>
              </a:cxnLst>
              <a:rect l="l" t="t" r="r" b="b"/>
              <a:pathLst>
                <a:path w="55484" h="46837">
                  <a:moveTo>
                    <a:pt x="55485" y="44502"/>
                  </a:moveTo>
                  <a:cubicBezTo>
                    <a:pt x="29006" y="46740"/>
                    <a:pt x="3379" y="54412"/>
                    <a:pt x="23" y="20474"/>
                  </a:cubicBezTo>
                  <a:cubicBezTo>
                    <a:pt x="-616" y="14134"/>
                    <a:pt x="12330" y="921"/>
                    <a:pt x="19895" y="229"/>
                  </a:cubicBezTo>
                  <a:cubicBezTo>
                    <a:pt x="49837" y="-2489"/>
                    <a:pt x="53354" y="19409"/>
                    <a:pt x="55485" y="445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2" name="任意多边形: 形状 571"/>
            <p:cNvSpPr/>
            <p:nvPr/>
          </p:nvSpPr>
          <p:spPr>
            <a:xfrm>
              <a:off x="8490744" y="3573484"/>
              <a:ext cx="62606" cy="53474"/>
            </a:xfrm>
            <a:custGeom>
              <a:gdLst>
                <a:gd name="connsiteX0" fmla="*/ 62607 w 62606"/>
                <a:gd name="connsiteY0" fmla="*/ 37936 h 53474"/>
                <a:gd name="connsiteX1" fmla="*/ 34210 w 62606"/>
                <a:gd name="connsiteY1" fmla="*/ 53440 h 53474"/>
                <a:gd name="connsiteX2" fmla="*/ 6 w 62606"/>
                <a:gd name="connsiteY2" fmla="*/ 14068 h 53474"/>
                <a:gd name="connsiteX3" fmla="*/ 14710 w 62606"/>
                <a:gd name="connsiteY3" fmla="*/ 56 h 53474"/>
                <a:gd name="connsiteX4" fmla="*/ 62607 w 62606"/>
                <a:gd name="connsiteY4" fmla="*/ 37936 h 534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606" h="53474">
                  <a:moveTo>
                    <a:pt x="62607" y="37936"/>
                  </a:moveTo>
                  <a:cubicBezTo>
                    <a:pt x="46570" y="46993"/>
                    <a:pt x="40017" y="54026"/>
                    <a:pt x="34210" y="53440"/>
                  </a:cubicBezTo>
                  <a:cubicBezTo>
                    <a:pt x="11407" y="51309"/>
                    <a:pt x="1391" y="34846"/>
                    <a:pt x="6" y="14068"/>
                  </a:cubicBezTo>
                  <a:cubicBezTo>
                    <a:pt x="-314" y="9486"/>
                    <a:pt x="13378" y="-850"/>
                    <a:pt x="14710" y="56"/>
                  </a:cubicBezTo>
                  <a:cubicBezTo>
                    <a:pt x="29148" y="9859"/>
                    <a:pt x="42308" y="21367"/>
                    <a:pt x="62607" y="379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3" name="任意多边形: 形状 572"/>
            <p:cNvSpPr/>
            <p:nvPr/>
          </p:nvSpPr>
          <p:spPr>
            <a:xfrm>
              <a:off x="11660088" y="6217689"/>
              <a:ext cx="70739" cy="74447"/>
            </a:xfrm>
            <a:custGeom>
              <a:gdLst>
                <a:gd name="connsiteX0" fmla="*/ 58113 w 70739"/>
                <a:gd name="connsiteY0" fmla="*/ 74448 h 74447"/>
                <a:gd name="connsiteX1" fmla="*/ 1852 w 70739"/>
                <a:gd name="connsiteY1" fmla="*/ 17761 h 74447"/>
                <a:gd name="connsiteX2" fmla="*/ 146 w 70739"/>
                <a:gd name="connsiteY2" fmla="*/ 605 h 74447"/>
                <a:gd name="connsiteX3" fmla="*/ 19167 w 70739"/>
                <a:gd name="connsiteY3" fmla="*/ 1830 h 74447"/>
                <a:gd name="connsiteX4" fmla="*/ 70739 w 70739"/>
                <a:gd name="connsiteY4" fmla="*/ 63153 h 74447"/>
                <a:gd name="connsiteX5" fmla="*/ 58113 w 70739"/>
                <a:gd name="connsiteY5" fmla="*/ 74448 h 744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39" h="74447">
                  <a:moveTo>
                    <a:pt x="58113" y="74448"/>
                  </a:moveTo>
                  <a:cubicBezTo>
                    <a:pt x="39253" y="55694"/>
                    <a:pt x="19966" y="37260"/>
                    <a:pt x="1852" y="17761"/>
                  </a:cubicBezTo>
                  <a:cubicBezTo>
                    <a:pt x="-1238" y="14404"/>
                    <a:pt x="573" y="6466"/>
                    <a:pt x="146" y="605"/>
                  </a:cubicBezTo>
                  <a:cubicBezTo>
                    <a:pt x="6647" y="871"/>
                    <a:pt x="16077" y="-1579"/>
                    <a:pt x="19167" y="1830"/>
                  </a:cubicBezTo>
                  <a:cubicBezTo>
                    <a:pt x="37175" y="21543"/>
                    <a:pt x="53744" y="42588"/>
                    <a:pt x="70739" y="63153"/>
                  </a:cubicBezTo>
                  <a:cubicBezTo>
                    <a:pt x="66584" y="66936"/>
                    <a:pt x="62375" y="70665"/>
                    <a:pt x="58113" y="744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4" name="任意多边形: 形状 573"/>
            <p:cNvSpPr/>
            <p:nvPr/>
          </p:nvSpPr>
          <p:spPr>
            <a:xfrm>
              <a:off x="9044622" y="3687818"/>
              <a:ext cx="48454" cy="55342"/>
            </a:xfrm>
            <a:custGeom>
              <a:gdLst>
                <a:gd name="connsiteX0" fmla="*/ 2 w 48454"/>
                <a:gd name="connsiteY0" fmla="*/ 109 h 55342"/>
                <a:gd name="connsiteX1" fmla="*/ 48431 w 48454"/>
                <a:gd name="connsiteY1" fmla="*/ 39215 h 55342"/>
                <a:gd name="connsiteX2" fmla="*/ 31595 w 48454"/>
                <a:gd name="connsiteY2" fmla="*/ 55305 h 55342"/>
                <a:gd name="connsiteX3" fmla="*/ 2 w 48454"/>
                <a:gd name="connsiteY3" fmla="*/ 109 h 55342"/>
              </a:gdLst>
              <a:cxnLst>
                <a:cxn ang="0">
                  <a:pos x="connsiteX0" y="connsiteY0"/>
                </a:cxn>
                <a:cxn ang="0">
                  <a:pos x="connsiteX1" y="connsiteY1"/>
                </a:cxn>
                <a:cxn ang="0">
                  <a:pos x="connsiteX2" y="connsiteY2"/>
                </a:cxn>
                <a:cxn ang="0">
                  <a:pos x="connsiteX3" y="connsiteY3"/>
                </a:cxn>
              </a:cxnLst>
              <a:rect l="l" t="t" r="r" b="b"/>
              <a:pathLst>
                <a:path w="48454" h="55342">
                  <a:moveTo>
                    <a:pt x="2" y="109"/>
                  </a:moveTo>
                  <a:cubicBezTo>
                    <a:pt x="31702" y="-1489"/>
                    <a:pt x="45075" y="14601"/>
                    <a:pt x="48431" y="39215"/>
                  </a:cubicBezTo>
                  <a:cubicBezTo>
                    <a:pt x="49070" y="44010"/>
                    <a:pt x="36550" y="56104"/>
                    <a:pt x="31595" y="55305"/>
                  </a:cubicBezTo>
                  <a:cubicBezTo>
                    <a:pt x="1067" y="50510"/>
                    <a:pt x="-52" y="26961"/>
                    <a:pt x="2" y="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5" name="任意多边形: 形状 574"/>
            <p:cNvSpPr/>
            <p:nvPr/>
          </p:nvSpPr>
          <p:spPr>
            <a:xfrm>
              <a:off x="6636783" y="5400025"/>
              <a:ext cx="56166" cy="45781"/>
            </a:xfrm>
            <a:custGeom>
              <a:gdLst>
                <a:gd name="connsiteX0" fmla="*/ 56167 w 56166"/>
                <a:gd name="connsiteY0" fmla="*/ 42760 h 45781"/>
                <a:gd name="connsiteX1" fmla="*/ 119 w 56166"/>
                <a:gd name="connsiteY1" fmla="*/ 24965 h 45781"/>
                <a:gd name="connsiteX2" fmla="*/ 19725 w 56166"/>
                <a:gd name="connsiteY2" fmla="*/ 884 h 45781"/>
                <a:gd name="connsiteX3" fmla="*/ 56167 w 56166"/>
                <a:gd name="connsiteY3" fmla="*/ 42760 h 45781"/>
              </a:gdLst>
              <a:cxnLst>
                <a:cxn ang="0">
                  <a:pos x="connsiteX0" y="connsiteY0"/>
                </a:cxn>
                <a:cxn ang="0">
                  <a:pos x="connsiteX1" y="connsiteY1"/>
                </a:cxn>
                <a:cxn ang="0">
                  <a:pos x="connsiteX2" y="connsiteY2"/>
                </a:cxn>
                <a:cxn ang="0">
                  <a:pos x="connsiteX3" y="connsiteY3"/>
                </a:cxn>
              </a:cxnLst>
              <a:rect l="l" t="t" r="r" b="b"/>
              <a:pathLst>
                <a:path w="56166" h="45781">
                  <a:moveTo>
                    <a:pt x="56167" y="42760"/>
                  </a:moveTo>
                  <a:cubicBezTo>
                    <a:pt x="31872" y="42813"/>
                    <a:pt x="7311" y="56559"/>
                    <a:pt x="119" y="24965"/>
                  </a:cubicBezTo>
                  <a:cubicBezTo>
                    <a:pt x="-1373" y="18412"/>
                    <a:pt x="11520" y="2482"/>
                    <a:pt x="19725" y="884"/>
                  </a:cubicBezTo>
                  <a:cubicBezTo>
                    <a:pt x="48229" y="-4710"/>
                    <a:pt x="51478" y="17080"/>
                    <a:pt x="56167" y="427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6" name="任意多边形: 形状 575"/>
            <p:cNvSpPr/>
            <p:nvPr/>
          </p:nvSpPr>
          <p:spPr>
            <a:xfrm>
              <a:off x="11153192" y="5583332"/>
              <a:ext cx="74002" cy="73789"/>
            </a:xfrm>
            <a:custGeom>
              <a:gdLst>
                <a:gd name="connsiteX0" fmla="*/ 9537 w 74002"/>
                <a:gd name="connsiteY0" fmla="*/ 0 h 73789"/>
                <a:gd name="connsiteX1" fmla="*/ 74002 w 74002"/>
                <a:gd name="connsiteY1" fmla="*/ 73790 h 73789"/>
                <a:gd name="connsiteX2" fmla="*/ 0 w 74002"/>
                <a:gd name="connsiteY2" fmla="*/ 8524 h 73789"/>
                <a:gd name="connsiteX3" fmla="*/ 9537 w 74002"/>
                <a:gd name="connsiteY3" fmla="*/ 0 h 73789"/>
              </a:gdLst>
              <a:cxnLst>
                <a:cxn ang="0">
                  <a:pos x="connsiteX0" y="connsiteY0"/>
                </a:cxn>
                <a:cxn ang="0">
                  <a:pos x="connsiteX1" y="connsiteY1"/>
                </a:cxn>
                <a:cxn ang="0">
                  <a:pos x="connsiteX2" y="connsiteY2"/>
                </a:cxn>
                <a:cxn ang="0">
                  <a:pos x="connsiteX3" y="connsiteY3"/>
                </a:cxn>
              </a:cxnLst>
              <a:rect l="l" t="t" r="r" b="b"/>
              <a:pathLst>
                <a:path w="74002" h="73789">
                  <a:moveTo>
                    <a:pt x="9537" y="0"/>
                  </a:moveTo>
                  <a:cubicBezTo>
                    <a:pt x="29462" y="22749"/>
                    <a:pt x="49335" y="45552"/>
                    <a:pt x="74002" y="73790"/>
                  </a:cubicBezTo>
                  <a:cubicBezTo>
                    <a:pt x="30901" y="72831"/>
                    <a:pt x="16889" y="58446"/>
                    <a:pt x="0" y="8524"/>
                  </a:cubicBezTo>
                  <a:cubicBezTo>
                    <a:pt x="3197" y="5647"/>
                    <a:pt x="6393" y="2824"/>
                    <a:pt x="953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7" name="任意多边形: 形状 576"/>
            <p:cNvSpPr/>
            <p:nvPr/>
          </p:nvSpPr>
          <p:spPr>
            <a:xfrm>
              <a:off x="6541415" y="5775992"/>
              <a:ext cx="53077" cy="53056"/>
            </a:xfrm>
            <a:custGeom>
              <a:gdLst>
                <a:gd name="connsiteX0" fmla="*/ 22497 w 53077"/>
                <a:gd name="connsiteY0" fmla="*/ 53056 h 53056"/>
                <a:gd name="connsiteX1" fmla="*/ 13 w 53077"/>
                <a:gd name="connsiteY1" fmla="*/ 19811 h 53056"/>
                <a:gd name="connsiteX2" fmla="*/ 24681 w 53077"/>
                <a:gd name="connsiteY2" fmla="*/ 205 h 53056"/>
                <a:gd name="connsiteX3" fmla="*/ 53078 w 53077"/>
                <a:gd name="connsiteY3" fmla="*/ 27323 h 53056"/>
                <a:gd name="connsiteX4" fmla="*/ 22497 w 53077"/>
                <a:gd name="connsiteY4" fmla="*/ 53056 h 530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077" h="53056">
                  <a:moveTo>
                    <a:pt x="22497" y="53056"/>
                  </a:moveTo>
                  <a:cubicBezTo>
                    <a:pt x="12054" y="38725"/>
                    <a:pt x="-466" y="28975"/>
                    <a:pt x="13" y="19811"/>
                  </a:cubicBezTo>
                  <a:cubicBezTo>
                    <a:pt x="386" y="12352"/>
                    <a:pt x="19140" y="-1873"/>
                    <a:pt x="24681" y="205"/>
                  </a:cubicBezTo>
                  <a:cubicBezTo>
                    <a:pt x="35976" y="4467"/>
                    <a:pt x="43808" y="17733"/>
                    <a:pt x="53078" y="27323"/>
                  </a:cubicBezTo>
                  <a:cubicBezTo>
                    <a:pt x="44820" y="34303"/>
                    <a:pt x="36615" y="41176"/>
                    <a:pt x="22497" y="530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8" name="任意多边形: 形状 577"/>
            <p:cNvSpPr/>
            <p:nvPr/>
          </p:nvSpPr>
          <p:spPr>
            <a:xfrm>
              <a:off x="10365216" y="4559123"/>
              <a:ext cx="54236" cy="65904"/>
            </a:xfrm>
            <a:custGeom>
              <a:gdLst>
                <a:gd name="connsiteX0" fmla="*/ 0 w 54236"/>
                <a:gd name="connsiteY0" fmla="*/ 0 h 65904"/>
                <a:gd name="connsiteX1" fmla="*/ 54237 w 54236"/>
                <a:gd name="connsiteY1" fmla="*/ 65904 h 65904"/>
                <a:gd name="connsiteX2" fmla="*/ 0 w 54236"/>
                <a:gd name="connsiteY2" fmla="*/ 0 h 65904"/>
              </a:gdLst>
              <a:cxnLst>
                <a:cxn ang="0">
                  <a:pos x="connsiteX0" y="connsiteY0"/>
                </a:cxn>
                <a:cxn ang="0">
                  <a:pos x="connsiteX1" y="connsiteY1"/>
                </a:cxn>
                <a:cxn ang="0">
                  <a:pos x="connsiteX2" y="connsiteY2"/>
                </a:cxn>
              </a:cxnLst>
              <a:rect l="l" t="t" r="r" b="b"/>
              <a:pathLst>
                <a:path w="54236" h="65904">
                  <a:moveTo>
                    <a:pt x="0" y="0"/>
                  </a:moveTo>
                  <a:cubicBezTo>
                    <a:pt x="34257" y="746"/>
                    <a:pt x="51306" y="22590"/>
                    <a:pt x="54237" y="65904"/>
                  </a:cubicBezTo>
                  <a:cubicBezTo>
                    <a:pt x="20459" y="57913"/>
                    <a:pt x="5168" y="3479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9" name="任意多边形: 形状 578"/>
            <p:cNvSpPr/>
            <p:nvPr/>
          </p:nvSpPr>
          <p:spPr>
            <a:xfrm>
              <a:off x="7009950" y="4648895"/>
              <a:ext cx="53145" cy="58367"/>
            </a:xfrm>
            <a:custGeom>
              <a:gdLst>
                <a:gd name="connsiteX0" fmla="*/ 24616 w 53145"/>
                <a:gd name="connsiteY0" fmla="*/ 0 h 58367"/>
                <a:gd name="connsiteX1" fmla="*/ 53119 w 53145"/>
                <a:gd name="connsiteY1" fmla="*/ 41876 h 58367"/>
                <a:gd name="connsiteX2" fmla="*/ 30210 w 53145"/>
                <a:gd name="connsiteY2" fmla="*/ 58179 h 58367"/>
                <a:gd name="connsiteX3" fmla="*/ 108 w 53145"/>
                <a:gd name="connsiteY3" fmla="*/ 28983 h 58367"/>
                <a:gd name="connsiteX4" fmla="*/ 24616 w 53145"/>
                <a:gd name="connsiteY4" fmla="*/ 0 h 58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145" h="58367">
                  <a:moveTo>
                    <a:pt x="24616" y="0"/>
                  </a:moveTo>
                  <a:cubicBezTo>
                    <a:pt x="37882" y="18381"/>
                    <a:pt x="47258" y="29303"/>
                    <a:pt x="53119" y="41876"/>
                  </a:cubicBezTo>
                  <a:cubicBezTo>
                    <a:pt x="53971" y="43688"/>
                    <a:pt x="34152" y="60310"/>
                    <a:pt x="30210" y="58179"/>
                  </a:cubicBezTo>
                  <a:cubicBezTo>
                    <a:pt x="18169" y="51839"/>
                    <a:pt x="7886" y="40491"/>
                    <a:pt x="108" y="28983"/>
                  </a:cubicBezTo>
                  <a:cubicBezTo>
                    <a:pt x="-1331" y="26852"/>
                    <a:pt x="11882" y="14811"/>
                    <a:pt x="2461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0" name="任意多边形: 形状 579"/>
            <p:cNvSpPr/>
            <p:nvPr/>
          </p:nvSpPr>
          <p:spPr>
            <a:xfrm>
              <a:off x="11069492" y="5456158"/>
              <a:ext cx="73097" cy="77518"/>
            </a:xfrm>
            <a:custGeom>
              <a:gdLst>
                <a:gd name="connsiteX0" fmla="*/ 63826 w 73097"/>
                <a:gd name="connsiteY0" fmla="*/ 77519 h 77518"/>
                <a:gd name="connsiteX1" fmla="*/ 0 w 73097"/>
                <a:gd name="connsiteY1" fmla="*/ 0 h 77518"/>
                <a:gd name="connsiteX2" fmla="*/ 73097 w 73097"/>
                <a:gd name="connsiteY2" fmla="*/ 69581 h 77518"/>
                <a:gd name="connsiteX3" fmla="*/ 63826 w 73097"/>
                <a:gd name="connsiteY3" fmla="*/ 77519 h 77518"/>
              </a:gdLst>
              <a:cxnLst>
                <a:cxn ang="0">
                  <a:pos x="connsiteX0" y="connsiteY0"/>
                </a:cxn>
                <a:cxn ang="0">
                  <a:pos x="connsiteX1" y="connsiteY1"/>
                </a:cxn>
                <a:cxn ang="0">
                  <a:pos x="connsiteX2" y="connsiteY2"/>
                </a:cxn>
                <a:cxn ang="0">
                  <a:pos x="connsiteX3" y="connsiteY3"/>
                </a:cxn>
              </a:cxnLst>
              <a:rect l="l" t="t" r="r" b="b"/>
              <a:pathLst>
                <a:path w="73097" h="77518">
                  <a:moveTo>
                    <a:pt x="63826" y="77519"/>
                  </a:moveTo>
                  <a:cubicBezTo>
                    <a:pt x="42569" y="51679"/>
                    <a:pt x="21258" y="25840"/>
                    <a:pt x="0" y="0"/>
                  </a:cubicBezTo>
                  <a:cubicBezTo>
                    <a:pt x="41716" y="6447"/>
                    <a:pt x="60683" y="27598"/>
                    <a:pt x="73097" y="69581"/>
                  </a:cubicBezTo>
                  <a:cubicBezTo>
                    <a:pt x="70007" y="72244"/>
                    <a:pt x="66917" y="74855"/>
                    <a:pt x="63826" y="77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1" name="任意多边形: 形状 580"/>
            <p:cNvSpPr/>
            <p:nvPr/>
          </p:nvSpPr>
          <p:spPr>
            <a:xfrm>
              <a:off x="7976010" y="3828032"/>
              <a:ext cx="48934" cy="51805"/>
            </a:xfrm>
            <a:custGeom>
              <a:gdLst>
                <a:gd name="connsiteX0" fmla="*/ 12172 w 48934"/>
                <a:gd name="connsiteY0" fmla="*/ 15 h 51805"/>
                <a:gd name="connsiteX1" fmla="*/ 48933 w 48934"/>
                <a:gd name="connsiteY1" fmla="*/ 33687 h 51805"/>
                <a:gd name="connsiteX2" fmla="*/ 34282 w 48934"/>
                <a:gd name="connsiteY2" fmla="*/ 51801 h 51805"/>
                <a:gd name="connsiteX3" fmla="*/ 25 w 48934"/>
                <a:gd name="connsiteY3" fmla="*/ 18396 h 51805"/>
                <a:gd name="connsiteX4" fmla="*/ 12172 w 48934"/>
                <a:gd name="connsiteY4" fmla="*/ 15 h 518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934" h="51804">
                  <a:moveTo>
                    <a:pt x="12172" y="15"/>
                  </a:moveTo>
                  <a:cubicBezTo>
                    <a:pt x="42540" y="-571"/>
                    <a:pt x="48614" y="15679"/>
                    <a:pt x="48933" y="33687"/>
                  </a:cubicBezTo>
                  <a:cubicBezTo>
                    <a:pt x="49040" y="39974"/>
                    <a:pt x="39557" y="51748"/>
                    <a:pt x="34282" y="51801"/>
                  </a:cubicBezTo>
                  <a:cubicBezTo>
                    <a:pt x="13344" y="52068"/>
                    <a:pt x="-668" y="40187"/>
                    <a:pt x="25" y="18396"/>
                  </a:cubicBezTo>
                  <a:cubicBezTo>
                    <a:pt x="291" y="10991"/>
                    <a:pt x="9508" y="3851"/>
                    <a:pt x="12172"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2" name="任意多边形: 形状 581"/>
            <p:cNvSpPr/>
            <p:nvPr/>
          </p:nvSpPr>
          <p:spPr>
            <a:xfrm>
              <a:off x="6442439" y="6149406"/>
              <a:ext cx="55408" cy="54475"/>
            </a:xfrm>
            <a:custGeom>
              <a:gdLst>
                <a:gd name="connsiteX0" fmla="*/ 25893 w 55408"/>
                <a:gd name="connsiteY0" fmla="*/ 0 h 54475"/>
                <a:gd name="connsiteX1" fmla="*/ 55409 w 55408"/>
                <a:gd name="connsiteY1" fmla="*/ 36069 h 54475"/>
                <a:gd name="connsiteX2" fmla="*/ 31540 w 55408"/>
                <a:gd name="connsiteY2" fmla="*/ 54343 h 54475"/>
                <a:gd name="connsiteX3" fmla="*/ 0 w 55408"/>
                <a:gd name="connsiteY3" fmla="*/ 31647 h 54475"/>
                <a:gd name="connsiteX4" fmla="*/ 25893 w 55408"/>
                <a:gd name="connsiteY4" fmla="*/ 0 h 54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408" h="54475">
                  <a:moveTo>
                    <a:pt x="25893" y="0"/>
                  </a:moveTo>
                  <a:cubicBezTo>
                    <a:pt x="39319" y="16410"/>
                    <a:pt x="47364" y="26212"/>
                    <a:pt x="55409" y="36069"/>
                  </a:cubicBezTo>
                  <a:cubicBezTo>
                    <a:pt x="47311" y="42622"/>
                    <a:pt x="37348" y="55941"/>
                    <a:pt x="31540" y="54343"/>
                  </a:cubicBezTo>
                  <a:cubicBezTo>
                    <a:pt x="19819" y="51093"/>
                    <a:pt x="10389" y="39692"/>
                    <a:pt x="0" y="31647"/>
                  </a:cubicBezTo>
                  <a:cubicBezTo>
                    <a:pt x="6713" y="23442"/>
                    <a:pt x="13426" y="15237"/>
                    <a:pt x="2589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3" name="任意多边形: 形状 582"/>
            <p:cNvSpPr/>
            <p:nvPr/>
          </p:nvSpPr>
          <p:spPr>
            <a:xfrm>
              <a:off x="11318725" y="5772414"/>
              <a:ext cx="68728" cy="68635"/>
            </a:xfrm>
            <a:custGeom>
              <a:gdLst>
                <a:gd name="connsiteX0" fmla="*/ 0 w 68728"/>
                <a:gd name="connsiteY0" fmla="*/ 0 h 68635"/>
                <a:gd name="connsiteX1" fmla="*/ 68728 w 68728"/>
                <a:gd name="connsiteY1" fmla="*/ 68622 h 68635"/>
                <a:gd name="connsiteX2" fmla="*/ 0 w 68728"/>
                <a:gd name="connsiteY2" fmla="*/ 0 h 68635"/>
              </a:gdLst>
              <a:cxnLst>
                <a:cxn ang="0">
                  <a:pos x="connsiteX0" y="connsiteY0"/>
                </a:cxn>
                <a:cxn ang="0">
                  <a:pos x="connsiteX1" y="connsiteY1"/>
                </a:cxn>
                <a:cxn ang="0">
                  <a:pos x="connsiteX2" y="connsiteY2"/>
                </a:cxn>
              </a:cxnLst>
              <a:rect l="l" t="t" r="r" b="b"/>
              <a:pathLst>
                <a:path w="68728" h="68635">
                  <a:moveTo>
                    <a:pt x="0" y="0"/>
                  </a:moveTo>
                  <a:cubicBezTo>
                    <a:pt x="36548" y="10922"/>
                    <a:pt x="46459" y="21204"/>
                    <a:pt x="68728" y="68622"/>
                  </a:cubicBezTo>
                  <a:cubicBezTo>
                    <a:pt x="37721" y="69208"/>
                    <a:pt x="19926" y="5194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4" name="任意多边形: 形状 583"/>
            <p:cNvSpPr/>
            <p:nvPr/>
          </p:nvSpPr>
          <p:spPr>
            <a:xfrm>
              <a:off x="10263720" y="4505366"/>
              <a:ext cx="51361" cy="60423"/>
            </a:xfrm>
            <a:custGeom>
              <a:gdLst>
                <a:gd name="connsiteX0" fmla="*/ 428 w 51361"/>
                <a:gd name="connsiteY0" fmla="*/ 0 h 60423"/>
                <a:gd name="connsiteX1" fmla="*/ 51362 w 51361"/>
                <a:gd name="connsiteY1" fmla="*/ 60044 h 60423"/>
                <a:gd name="connsiteX2" fmla="*/ 428 w 51361"/>
                <a:gd name="connsiteY2" fmla="*/ 0 h 60423"/>
              </a:gdLst>
              <a:cxnLst>
                <a:cxn ang="0">
                  <a:pos x="connsiteX0" y="connsiteY0"/>
                </a:cxn>
                <a:cxn ang="0">
                  <a:pos x="connsiteX1" y="connsiteY1"/>
                </a:cxn>
                <a:cxn ang="0">
                  <a:pos x="connsiteX2" y="connsiteY2"/>
                </a:cxn>
              </a:cxnLst>
              <a:rect l="l" t="t" r="r" b="b"/>
              <a:pathLst>
                <a:path w="51361" h="60423">
                  <a:moveTo>
                    <a:pt x="428" y="0"/>
                  </a:moveTo>
                  <a:cubicBezTo>
                    <a:pt x="36977" y="3729"/>
                    <a:pt x="45075" y="30794"/>
                    <a:pt x="51362" y="60044"/>
                  </a:cubicBezTo>
                  <a:cubicBezTo>
                    <a:pt x="16998" y="63773"/>
                    <a:pt x="-3248" y="39745"/>
                    <a:pt x="42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5" name="任意多边形: 形状 584"/>
            <p:cNvSpPr/>
            <p:nvPr/>
          </p:nvSpPr>
          <p:spPr>
            <a:xfrm>
              <a:off x="6872787" y="4842640"/>
              <a:ext cx="51770" cy="47124"/>
            </a:xfrm>
            <a:custGeom>
              <a:gdLst>
                <a:gd name="connsiteX0" fmla="*/ 51547 w 51770"/>
                <a:gd name="connsiteY0" fmla="*/ 40784 h 47124"/>
                <a:gd name="connsiteX1" fmla="*/ 81 w 51770"/>
                <a:gd name="connsiteY1" fmla="*/ 24108 h 47124"/>
                <a:gd name="connsiteX2" fmla="*/ 19314 w 51770"/>
                <a:gd name="connsiteY2" fmla="*/ 240 h 47124"/>
                <a:gd name="connsiteX3" fmla="*/ 51547 w 51770"/>
                <a:gd name="connsiteY3" fmla="*/ 40784 h 47124"/>
              </a:gdLst>
              <a:cxnLst>
                <a:cxn ang="0">
                  <a:pos x="connsiteX0" y="connsiteY0"/>
                </a:cxn>
                <a:cxn ang="0">
                  <a:pos x="connsiteX1" y="connsiteY1"/>
                </a:cxn>
                <a:cxn ang="0">
                  <a:pos x="connsiteX2" y="connsiteY2"/>
                </a:cxn>
                <a:cxn ang="0">
                  <a:pos x="connsiteX3" y="connsiteY3"/>
                </a:cxn>
              </a:cxnLst>
              <a:rect l="l" t="t" r="r" b="b"/>
              <a:pathLst>
                <a:path w="51768" h="47124">
                  <a:moveTo>
                    <a:pt x="51547" y="40784"/>
                  </a:moveTo>
                  <a:cubicBezTo>
                    <a:pt x="28052" y="47976"/>
                    <a:pt x="5515" y="55489"/>
                    <a:pt x="81" y="24108"/>
                  </a:cubicBezTo>
                  <a:cubicBezTo>
                    <a:pt x="-1144" y="17075"/>
                    <a:pt x="11802" y="932"/>
                    <a:pt x="19314" y="240"/>
                  </a:cubicBezTo>
                  <a:cubicBezTo>
                    <a:pt x="45420" y="-2264"/>
                    <a:pt x="53252" y="15104"/>
                    <a:pt x="51547" y="407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6" name="任意多边形: 形状 585"/>
            <p:cNvSpPr/>
            <p:nvPr/>
          </p:nvSpPr>
          <p:spPr>
            <a:xfrm>
              <a:off x="10753769" y="5075916"/>
              <a:ext cx="59511" cy="70486"/>
            </a:xfrm>
            <a:custGeom>
              <a:gdLst>
                <a:gd name="connsiteX0" fmla="*/ 59511 w 59511"/>
                <a:gd name="connsiteY0" fmla="*/ 70486 h 70486"/>
                <a:gd name="connsiteX1" fmla="*/ 0 w 59511"/>
                <a:gd name="connsiteY1" fmla="*/ 0 h 70486"/>
                <a:gd name="connsiteX2" fmla="*/ 59511 w 59511"/>
                <a:gd name="connsiteY2" fmla="*/ 70486 h 70486"/>
              </a:gdLst>
              <a:cxnLst>
                <a:cxn ang="0">
                  <a:pos x="connsiteX0" y="connsiteY0"/>
                </a:cxn>
                <a:cxn ang="0">
                  <a:pos x="connsiteX1" y="connsiteY1"/>
                </a:cxn>
                <a:cxn ang="0">
                  <a:pos x="connsiteX2" y="connsiteY2"/>
                </a:cxn>
              </a:cxnLst>
              <a:rect l="l" t="t" r="r" b="b"/>
              <a:pathLst>
                <a:path w="59511" h="70486">
                  <a:moveTo>
                    <a:pt x="59511" y="70486"/>
                  </a:moveTo>
                  <a:cubicBezTo>
                    <a:pt x="14758" y="59511"/>
                    <a:pt x="2291" y="44061"/>
                    <a:pt x="0" y="0"/>
                  </a:cubicBezTo>
                  <a:cubicBezTo>
                    <a:pt x="35856" y="9004"/>
                    <a:pt x="45659" y="38307"/>
                    <a:pt x="59511" y="704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7" name="任意多边形: 形状 586"/>
            <p:cNvSpPr/>
            <p:nvPr/>
          </p:nvSpPr>
          <p:spPr>
            <a:xfrm>
              <a:off x="8770404" y="3627004"/>
              <a:ext cx="50770" cy="51881"/>
            </a:xfrm>
            <a:custGeom>
              <a:gdLst>
                <a:gd name="connsiteX0" fmla="*/ 0 w 50770"/>
                <a:gd name="connsiteY0" fmla="*/ 4875 h 51881"/>
                <a:gd name="connsiteX1" fmla="*/ 50507 w 50770"/>
                <a:gd name="connsiteY1" fmla="*/ 30608 h 51881"/>
                <a:gd name="connsiteX2" fmla="*/ 43208 w 50770"/>
                <a:gd name="connsiteY2" fmla="*/ 51866 h 51881"/>
                <a:gd name="connsiteX3" fmla="*/ 0 w 50770"/>
                <a:gd name="connsiteY3" fmla="*/ 4875 h 51881"/>
              </a:gdLst>
              <a:cxnLst>
                <a:cxn ang="0">
                  <a:pos x="connsiteX0" y="connsiteY0"/>
                </a:cxn>
                <a:cxn ang="0">
                  <a:pos x="connsiteX1" y="connsiteY1"/>
                </a:cxn>
                <a:cxn ang="0">
                  <a:pos x="connsiteX2" y="connsiteY2"/>
                </a:cxn>
                <a:cxn ang="0">
                  <a:pos x="connsiteX3" y="connsiteY3"/>
                </a:cxn>
              </a:cxnLst>
              <a:rect l="l" t="t" r="r" b="b"/>
              <a:pathLst>
                <a:path w="50770" h="51881">
                  <a:moveTo>
                    <a:pt x="0" y="4875"/>
                  </a:moveTo>
                  <a:cubicBezTo>
                    <a:pt x="29729" y="-7858"/>
                    <a:pt x="44220" y="5621"/>
                    <a:pt x="50507" y="30608"/>
                  </a:cubicBezTo>
                  <a:cubicBezTo>
                    <a:pt x="52105" y="37001"/>
                    <a:pt x="46032" y="51812"/>
                    <a:pt x="43208" y="51866"/>
                  </a:cubicBezTo>
                  <a:cubicBezTo>
                    <a:pt x="14012" y="52505"/>
                    <a:pt x="3516" y="33378"/>
                    <a:pt x="0" y="48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8" name="任意多边形: 形状 587"/>
            <p:cNvSpPr/>
            <p:nvPr/>
          </p:nvSpPr>
          <p:spPr>
            <a:xfrm>
              <a:off x="7931003" y="3662295"/>
              <a:ext cx="48346" cy="48446"/>
            </a:xfrm>
            <a:custGeom>
              <a:gdLst>
                <a:gd name="connsiteX0" fmla="*/ 11520 w 48346"/>
                <a:gd name="connsiteY0" fmla="*/ 645 h 48446"/>
                <a:gd name="connsiteX1" fmla="*/ 48335 w 48346"/>
                <a:gd name="connsiteY1" fmla="*/ 32185 h 48446"/>
                <a:gd name="connsiteX2" fmla="*/ 33098 w 48346"/>
                <a:gd name="connsiteY2" fmla="*/ 48435 h 48446"/>
                <a:gd name="connsiteX3" fmla="*/ 119 w 48346"/>
                <a:gd name="connsiteY3" fmla="*/ 15989 h 48446"/>
                <a:gd name="connsiteX4" fmla="*/ 11520 w 48346"/>
                <a:gd name="connsiteY4" fmla="*/ 645 h 484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346" h="48446">
                  <a:moveTo>
                    <a:pt x="11520" y="645"/>
                  </a:moveTo>
                  <a:cubicBezTo>
                    <a:pt x="45298" y="-3830"/>
                    <a:pt x="46790" y="15882"/>
                    <a:pt x="48335" y="32185"/>
                  </a:cubicBezTo>
                  <a:cubicBezTo>
                    <a:pt x="48815" y="37300"/>
                    <a:pt x="33684" y="48861"/>
                    <a:pt x="33098" y="48435"/>
                  </a:cubicBezTo>
                  <a:cubicBezTo>
                    <a:pt x="21164" y="38632"/>
                    <a:pt x="9389" y="28189"/>
                    <a:pt x="119" y="15989"/>
                  </a:cubicBezTo>
                  <a:cubicBezTo>
                    <a:pt x="-1266" y="14124"/>
                    <a:pt x="9869" y="2776"/>
                    <a:pt x="11520" y="6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9" name="任意多边形: 形状 588"/>
            <p:cNvSpPr/>
            <p:nvPr/>
          </p:nvSpPr>
          <p:spPr>
            <a:xfrm>
              <a:off x="9935852" y="4121667"/>
              <a:ext cx="50560" cy="58012"/>
            </a:xfrm>
            <a:custGeom>
              <a:gdLst>
                <a:gd name="connsiteX0" fmla="*/ 0 w 50560"/>
                <a:gd name="connsiteY0" fmla="*/ 579 h 58012"/>
                <a:gd name="connsiteX1" fmla="*/ 50560 w 50560"/>
                <a:gd name="connsiteY1" fmla="*/ 58012 h 58012"/>
                <a:gd name="connsiteX2" fmla="*/ 0 w 50560"/>
                <a:gd name="connsiteY2" fmla="*/ 579 h 58012"/>
              </a:gdLst>
              <a:cxnLst>
                <a:cxn ang="0">
                  <a:pos x="connsiteX0" y="connsiteY0"/>
                </a:cxn>
                <a:cxn ang="0">
                  <a:pos x="connsiteX1" y="connsiteY1"/>
                </a:cxn>
                <a:cxn ang="0">
                  <a:pos x="connsiteX2" y="connsiteY2"/>
                </a:cxn>
              </a:cxnLst>
              <a:rect l="l" t="t" r="r" b="b"/>
              <a:pathLst>
                <a:path w="50560" h="58011">
                  <a:moveTo>
                    <a:pt x="0" y="579"/>
                  </a:moveTo>
                  <a:cubicBezTo>
                    <a:pt x="31700" y="-3097"/>
                    <a:pt x="43368" y="10116"/>
                    <a:pt x="50560" y="58012"/>
                  </a:cubicBezTo>
                  <a:cubicBezTo>
                    <a:pt x="18541" y="54230"/>
                    <a:pt x="3889" y="37607"/>
                    <a:pt x="0" y="5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0" name="任意多边形: 形状 589"/>
            <p:cNvSpPr/>
            <p:nvPr/>
          </p:nvSpPr>
          <p:spPr>
            <a:xfrm>
              <a:off x="7808849" y="3811052"/>
              <a:ext cx="55226" cy="51937"/>
            </a:xfrm>
            <a:custGeom>
              <a:gdLst>
                <a:gd name="connsiteX0" fmla="*/ 11029 w 55226"/>
                <a:gd name="connsiteY0" fmla="*/ 0 h 51937"/>
                <a:gd name="connsiteX1" fmla="*/ 51733 w 55226"/>
                <a:gd name="connsiteY1" fmla="*/ 19766 h 51937"/>
                <a:gd name="connsiteX2" fmla="*/ 51679 w 55226"/>
                <a:gd name="connsiteY2" fmla="*/ 47897 h 51937"/>
                <a:gd name="connsiteX3" fmla="*/ 25840 w 55226"/>
                <a:gd name="connsiteY3" fmla="*/ 49175 h 51937"/>
                <a:gd name="connsiteX4" fmla="*/ 0 w 55226"/>
                <a:gd name="connsiteY4" fmla="*/ 12946 h 51937"/>
                <a:gd name="connsiteX5" fmla="*/ 11029 w 55226"/>
                <a:gd name="connsiteY5" fmla="*/ 0 h 519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26" h="51937">
                  <a:moveTo>
                    <a:pt x="11029" y="0"/>
                  </a:moveTo>
                  <a:cubicBezTo>
                    <a:pt x="24881" y="6233"/>
                    <a:pt x="40491" y="10389"/>
                    <a:pt x="51733" y="19766"/>
                  </a:cubicBezTo>
                  <a:cubicBezTo>
                    <a:pt x="56687" y="23922"/>
                    <a:pt x="56101" y="40704"/>
                    <a:pt x="51679" y="47897"/>
                  </a:cubicBezTo>
                  <a:cubicBezTo>
                    <a:pt x="48962" y="52372"/>
                    <a:pt x="30741" y="53597"/>
                    <a:pt x="25840" y="49175"/>
                  </a:cubicBezTo>
                  <a:cubicBezTo>
                    <a:pt x="15078" y="39479"/>
                    <a:pt x="8365" y="25307"/>
                    <a:pt x="0" y="12946"/>
                  </a:cubicBezTo>
                  <a:cubicBezTo>
                    <a:pt x="3676" y="8631"/>
                    <a:pt x="7352" y="4315"/>
                    <a:pt x="1102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1" name="任意多边形: 形状 590"/>
            <p:cNvSpPr/>
            <p:nvPr/>
          </p:nvSpPr>
          <p:spPr>
            <a:xfrm>
              <a:off x="9534565" y="3840324"/>
              <a:ext cx="58463" cy="53051"/>
            </a:xfrm>
            <a:custGeom>
              <a:gdLst>
                <a:gd name="connsiteX0" fmla="*/ 0 w 58463"/>
                <a:gd name="connsiteY0" fmla="*/ 350 h 53051"/>
                <a:gd name="connsiteX1" fmla="*/ 58339 w 58463"/>
                <a:gd name="connsiteY1" fmla="*/ 41640 h 53051"/>
                <a:gd name="connsiteX2" fmla="*/ 50187 w 58463"/>
                <a:gd name="connsiteY2" fmla="*/ 52828 h 53051"/>
                <a:gd name="connsiteX3" fmla="*/ 29729 w 58463"/>
                <a:gd name="connsiteY3" fmla="*/ 48779 h 53051"/>
                <a:gd name="connsiteX4" fmla="*/ 0 w 58463"/>
                <a:gd name="connsiteY4" fmla="*/ 350 h 53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462" h="53051">
                  <a:moveTo>
                    <a:pt x="0" y="350"/>
                  </a:moveTo>
                  <a:cubicBezTo>
                    <a:pt x="35003" y="-3006"/>
                    <a:pt x="60470" y="18305"/>
                    <a:pt x="58339" y="41640"/>
                  </a:cubicBezTo>
                  <a:cubicBezTo>
                    <a:pt x="57966" y="45796"/>
                    <a:pt x="53331" y="52562"/>
                    <a:pt x="50187" y="52828"/>
                  </a:cubicBezTo>
                  <a:cubicBezTo>
                    <a:pt x="43315" y="53414"/>
                    <a:pt x="32979" y="53095"/>
                    <a:pt x="29729" y="48779"/>
                  </a:cubicBezTo>
                  <a:cubicBezTo>
                    <a:pt x="19233" y="35087"/>
                    <a:pt x="11348" y="19370"/>
                    <a:pt x="0" y="3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2" name="任意多边形: 形状 591"/>
            <p:cNvSpPr/>
            <p:nvPr/>
          </p:nvSpPr>
          <p:spPr>
            <a:xfrm>
              <a:off x="6437857" y="5422699"/>
              <a:ext cx="61375" cy="45570"/>
            </a:xfrm>
            <a:custGeom>
              <a:gdLst>
                <a:gd name="connsiteX0" fmla="*/ 61376 w 61375"/>
                <a:gd name="connsiteY0" fmla="*/ 25308 h 45570"/>
                <a:gd name="connsiteX1" fmla="*/ 28770 w 61375"/>
                <a:gd name="connsiteY1" fmla="*/ 45287 h 45570"/>
                <a:gd name="connsiteX2" fmla="*/ 0 w 61375"/>
                <a:gd name="connsiteY2" fmla="*/ 18648 h 45570"/>
                <a:gd name="connsiteX3" fmla="*/ 26905 w 61375"/>
                <a:gd name="connsiteY3" fmla="*/ 1 h 45570"/>
                <a:gd name="connsiteX4" fmla="*/ 61376 w 61375"/>
                <a:gd name="connsiteY4" fmla="*/ 25308 h 455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375" h="45570">
                  <a:moveTo>
                    <a:pt x="61376" y="25308"/>
                  </a:moveTo>
                  <a:cubicBezTo>
                    <a:pt x="44487" y="36123"/>
                    <a:pt x="33192" y="47524"/>
                    <a:pt x="28770" y="45287"/>
                  </a:cubicBezTo>
                  <a:cubicBezTo>
                    <a:pt x="17528" y="39692"/>
                    <a:pt x="9377" y="27918"/>
                    <a:pt x="0" y="18648"/>
                  </a:cubicBezTo>
                  <a:cubicBezTo>
                    <a:pt x="8951" y="11935"/>
                    <a:pt x="18008" y="-106"/>
                    <a:pt x="26905" y="1"/>
                  </a:cubicBezTo>
                  <a:cubicBezTo>
                    <a:pt x="35856" y="54"/>
                    <a:pt x="44647" y="12254"/>
                    <a:pt x="61376" y="253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3" name="任意多边形: 形状 592"/>
            <p:cNvSpPr/>
            <p:nvPr/>
          </p:nvSpPr>
          <p:spPr>
            <a:xfrm>
              <a:off x="11495234" y="5964480"/>
              <a:ext cx="72777" cy="67076"/>
            </a:xfrm>
            <a:custGeom>
              <a:gdLst>
                <a:gd name="connsiteX0" fmla="*/ 0 w 72777"/>
                <a:gd name="connsiteY0" fmla="*/ 0 h 67076"/>
                <a:gd name="connsiteX1" fmla="*/ 72777 w 72777"/>
                <a:gd name="connsiteY1" fmla="*/ 67077 h 67076"/>
                <a:gd name="connsiteX2" fmla="*/ 0 w 72777"/>
                <a:gd name="connsiteY2" fmla="*/ 0 h 67076"/>
              </a:gdLst>
              <a:cxnLst>
                <a:cxn ang="0">
                  <a:pos x="connsiteX0" y="connsiteY0"/>
                </a:cxn>
                <a:cxn ang="0">
                  <a:pos x="connsiteX1" y="connsiteY1"/>
                </a:cxn>
                <a:cxn ang="0">
                  <a:pos x="connsiteX2" y="connsiteY2"/>
                </a:cxn>
              </a:cxnLst>
              <a:rect l="l" t="t" r="r" b="b"/>
              <a:pathLst>
                <a:path w="72777" h="67076">
                  <a:moveTo>
                    <a:pt x="0" y="0"/>
                  </a:moveTo>
                  <a:cubicBezTo>
                    <a:pt x="40172" y="746"/>
                    <a:pt x="47417" y="36708"/>
                    <a:pt x="72777" y="67077"/>
                  </a:cubicBezTo>
                  <a:cubicBezTo>
                    <a:pt x="26852" y="59724"/>
                    <a:pt x="14012" y="2951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4" name="任意多边形: 形状 593"/>
            <p:cNvSpPr/>
            <p:nvPr/>
          </p:nvSpPr>
          <p:spPr>
            <a:xfrm>
              <a:off x="12005740" y="6635404"/>
              <a:ext cx="87908" cy="82207"/>
            </a:xfrm>
            <a:custGeom>
              <a:gdLst>
                <a:gd name="connsiteX0" fmla="*/ 77999 w 87908"/>
                <a:gd name="connsiteY0" fmla="*/ 82208 h 82207"/>
                <a:gd name="connsiteX1" fmla="*/ 0 w 87908"/>
                <a:gd name="connsiteY1" fmla="*/ 9111 h 82207"/>
                <a:gd name="connsiteX2" fmla="*/ 7992 w 87908"/>
                <a:gd name="connsiteY2" fmla="*/ 0 h 82207"/>
                <a:gd name="connsiteX3" fmla="*/ 87908 w 87908"/>
                <a:gd name="connsiteY3" fmla="*/ 70966 h 82207"/>
                <a:gd name="connsiteX4" fmla="*/ 77999 w 87908"/>
                <a:gd name="connsiteY4" fmla="*/ 82208 h 822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908" h="82207">
                  <a:moveTo>
                    <a:pt x="77999" y="82208"/>
                  </a:moveTo>
                  <a:cubicBezTo>
                    <a:pt x="51999" y="57860"/>
                    <a:pt x="26000" y="33458"/>
                    <a:pt x="0" y="9111"/>
                  </a:cubicBezTo>
                  <a:cubicBezTo>
                    <a:pt x="2664" y="6074"/>
                    <a:pt x="5328" y="3037"/>
                    <a:pt x="7992" y="0"/>
                  </a:cubicBezTo>
                  <a:cubicBezTo>
                    <a:pt x="44753" y="11455"/>
                    <a:pt x="64092" y="43901"/>
                    <a:pt x="87908" y="70966"/>
                  </a:cubicBezTo>
                  <a:cubicBezTo>
                    <a:pt x="84605" y="74695"/>
                    <a:pt x="81302" y="78425"/>
                    <a:pt x="77999" y="822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5" name="任意多边形: 形状 594"/>
            <p:cNvSpPr/>
            <p:nvPr/>
          </p:nvSpPr>
          <p:spPr>
            <a:xfrm>
              <a:off x="6732071" y="5022478"/>
              <a:ext cx="52410" cy="54466"/>
            </a:xfrm>
            <a:custGeom>
              <a:gdLst>
                <a:gd name="connsiteX0" fmla="*/ 23214 w 52410"/>
                <a:gd name="connsiteY0" fmla="*/ 0 h 54466"/>
                <a:gd name="connsiteX1" fmla="*/ 52410 w 52410"/>
                <a:gd name="connsiteY1" fmla="*/ 38733 h 54466"/>
                <a:gd name="connsiteX2" fmla="*/ 23480 w 52410"/>
                <a:gd name="connsiteY2" fmla="*/ 54237 h 54466"/>
                <a:gd name="connsiteX3" fmla="*/ 145 w 52410"/>
                <a:gd name="connsiteY3" fmla="*/ 28290 h 54466"/>
                <a:gd name="connsiteX4" fmla="*/ 23214 w 52410"/>
                <a:gd name="connsiteY4" fmla="*/ 0 h 544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10" h="54464">
                  <a:moveTo>
                    <a:pt x="23214" y="0"/>
                  </a:moveTo>
                  <a:cubicBezTo>
                    <a:pt x="36427" y="17528"/>
                    <a:pt x="44418" y="28131"/>
                    <a:pt x="52410" y="38733"/>
                  </a:cubicBezTo>
                  <a:cubicBezTo>
                    <a:pt x="42660" y="44434"/>
                    <a:pt x="31259" y="56261"/>
                    <a:pt x="23480" y="54237"/>
                  </a:cubicBezTo>
                  <a:cubicBezTo>
                    <a:pt x="13731" y="51679"/>
                    <a:pt x="4247" y="38839"/>
                    <a:pt x="145" y="28290"/>
                  </a:cubicBezTo>
                  <a:cubicBezTo>
                    <a:pt x="-1507" y="24028"/>
                    <a:pt x="11280" y="14119"/>
                    <a:pt x="232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6" name="任意多边形: 形状 595"/>
            <p:cNvSpPr/>
            <p:nvPr/>
          </p:nvSpPr>
          <p:spPr>
            <a:xfrm>
              <a:off x="6391330" y="5967730"/>
              <a:ext cx="48125" cy="59319"/>
            </a:xfrm>
            <a:custGeom>
              <a:gdLst>
                <a:gd name="connsiteX0" fmla="*/ 27081 w 48125"/>
                <a:gd name="connsiteY0" fmla="*/ 0 h 59319"/>
                <a:gd name="connsiteX1" fmla="*/ 48125 w 48125"/>
                <a:gd name="connsiteY1" fmla="*/ 38093 h 59319"/>
                <a:gd name="connsiteX2" fmla="*/ 27987 w 48125"/>
                <a:gd name="connsiteY2" fmla="*/ 58605 h 59319"/>
                <a:gd name="connsiteX3" fmla="*/ 335 w 48125"/>
                <a:gd name="connsiteY3" fmla="*/ 33618 h 59319"/>
                <a:gd name="connsiteX4" fmla="*/ 27081 w 48125"/>
                <a:gd name="connsiteY4" fmla="*/ 0 h 593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125" h="59319">
                  <a:moveTo>
                    <a:pt x="27081" y="0"/>
                  </a:moveTo>
                  <a:cubicBezTo>
                    <a:pt x="38163" y="18753"/>
                    <a:pt x="48072" y="28397"/>
                    <a:pt x="48125" y="38093"/>
                  </a:cubicBezTo>
                  <a:cubicBezTo>
                    <a:pt x="48179" y="45179"/>
                    <a:pt x="36245" y="56847"/>
                    <a:pt x="27987" y="58605"/>
                  </a:cubicBezTo>
                  <a:cubicBezTo>
                    <a:pt x="10671" y="62228"/>
                    <a:pt x="-2275" y="51786"/>
                    <a:pt x="335" y="33618"/>
                  </a:cubicBezTo>
                  <a:cubicBezTo>
                    <a:pt x="1721" y="24561"/>
                    <a:pt x="13069" y="16996"/>
                    <a:pt x="270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7" name="任意多边形: 形状 596"/>
            <p:cNvSpPr/>
            <p:nvPr/>
          </p:nvSpPr>
          <p:spPr>
            <a:xfrm>
              <a:off x="12105742" y="6754373"/>
              <a:ext cx="86469" cy="72900"/>
            </a:xfrm>
            <a:custGeom>
              <a:gdLst>
                <a:gd name="connsiteX0" fmla="*/ 8258 w 86469"/>
                <a:gd name="connsiteY0" fmla="*/ 0 h 72900"/>
                <a:gd name="connsiteX1" fmla="*/ 86469 w 86469"/>
                <a:gd name="connsiteY1" fmla="*/ 72617 h 72900"/>
                <a:gd name="connsiteX2" fmla="*/ 0 w 86469"/>
                <a:gd name="connsiteY2" fmla="*/ 8471 h 72900"/>
                <a:gd name="connsiteX3" fmla="*/ 8258 w 86469"/>
                <a:gd name="connsiteY3" fmla="*/ 0 h 72900"/>
              </a:gdLst>
              <a:cxnLst>
                <a:cxn ang="0">
                  <a:pos x="connsiteX0" y="connsiteY0"/>
                </a:cxn>
                <a:cxn ang="0">
                  <a:pos x="connsiteX1" y="connsiteY1"/>
                </a:cxn>
                <a:cxn ang="0">
                  <a:pos x="connsiteX2" y="connsiteY2"/>
                </a:cxn>
                <a:cxn ang="0">
                  <a:pos x="connsiteX3" y="connsiteY3"/>
                </a:cxn>
              </a:cxnLst>
              <a:rect l="l" t="t" r="r" b="b"/>
              <a:pathLst>
                <a:path w="86469" h="72900">
                  <a:moveTo>
                    <a:pt x="8258" y="0"/>
                  </a:moveTo>
                  <a:cubicBezTo>
                    <a:pt x="34310" y="24188"/>
                    <a:pt x="60417" y="48429"/>
                    <a:pt x="86469" y="72617"/>
                  </a:cubicBezTo>
                  <a:cubicBezTo>
                    <a:pt x="53278" y="75921"/>
                    <a:pt x="23548" y="50028"/>
                    <a:pt x="0" y="8471"/>
                  </a:cubicBezTo>
                  <a:cubicBezTo>
                    <a:pt x="2770" y="5647"/>
                    <a:pt x="5540" y="2824"/>
                    <a:pt x="825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8" name="任意多边形: 形状 597"/>
            <p:cNvSpPr/>
            <p:nvPr/>
          </p:nvSpPr>
          <p:spPr>
            <a:xfrm>
              <a:off x="10585998" y="4891417"/>
              <a:ext cx="57539" cy="65369"/>
            </a:xfrm>
            <a:custGeom>
              <a:gdLst>
                <a:gd name="connsiteX0" fmla="*/ 57540 w 57539"/>
                <a:gd name="connsiteY0" fmla="*/ 65369 h 65369"/>
                <a:gd name="connsiteX1" fmla="*/ 0 w 57539"/>
                <a:gd name="connsiteY1" fmla="*/ 158 h 65369"/>
                <a:gd name="connsiteX2" fmla="*/ 57540 w 57539"/>
                <a:gd name="connsiteY2" fmla="*/ 65369 h 65369"/>
              </a:gdLst>
              <a:cxnLst>
                <a:cxn ang="0">
                  <a:pos x="connsiteX0" y="connsiteY0"/>
                </a:cxn>
                <a:cxn ang="0">
                  <a:pos x="connsiteX1" y="connsiteY1"/>
                </a:cxn>
                <a:cxn ang="0">
                  <a:pos x="connsiteX2" y="connsiteY2"/>
                </a:cxn>
              </a:cxnLst>
              <a:rect l="l" t="t" r="r" b="b"/>
              <a:pathLst>
                <a:path w="57539" h="65369">
                  <a:moveTo>
                    <a:pt x="57540" y="65369"/>
                  </a:moveTo>
                  <a:cubicBezTo>
                    <a:pt x="14119" y="61160"/>
                    <a:pt x="12946" y="26530"/>
                    <a:pt x="0" y="158"/>
                  </a:cubicBezTo>
                  <a:cubicBezTo>
                    <a:pt x="29676" y="-2240"/>
                    <a:pt x="52585" y="22854"/>
                    <a:pt x="57540" y="653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9" name="任意多边形: 形状 598"/>
            <p:cNvSpPr/>
            <p:nvPr/>
          </p:nvSpPr>
          <p:spPr>
            <a:xfrm>
              <a:off x="6409509" y="6729507"/>
              <a:ext cx="49695" cy="55022"/>
            </a:xfrm>
            <a:custGeom>
              <a:gdLst>
                <a:gd name="connsiteX0" fmla="*/ 24565 w 49695"/>
                <a:gd name="connsiteY0" fmla="*/ 55022 h 55022"/>
                <a:gd name="connsiteX1" fmla="*/ 4 w 49695"/>
                <a:gd name="connsiteY1" fmla="*/ 20871 h 55022"/>
                <a:gd name="connsiteX2" fmla="*/ 22274 w 49695"/>
                <a:gd name="connsiteY2" fmla="*/ 146 h 55022"/>
                <a:gd name="connsiteX3" fmla="*/ 49605 w 49695"/>
                <a:gd name="connsiteY3" fmla="*/ 27744 h 55022"/>
                <a:gd name="connsiteX4" fmla="*/ 24565 w 49695"/>
                <a:gd name="connsiteY4" fmla="*/ 55022 h 55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695" h="55022">
                  <a:moveTo>
                    <a:pt x="24565" y="55022"/>
                  </a:moveTo>
                  <a:cubicBezTo>
                    <a:pt x="12631" y="39518"/>
                    <a:pt x="484" y="30461"/>
                    <a:pt x="4" y="20871"/>
                  </a:cubicBezTo>
                  <a:cubicBezTo>
                    <a:pt x="-316" y="13838"/>
                    <a:pt x="18438" y="-1665"/>
                    <a:pt x="22274" y="146"/>
                  </a:cubicBezTo>
                  <a:cubicBezTo>
                    <a:pt x="33516" y="5527"/>
                    <a:pt x="42946" y="16716"/>
                    <a:pt x="49605" y="27744"/>
                  </a:cubicBezTo>
                  <a:cubicBezTo>
                    <a:pt x="50937" y="30035"/>
                    <a:pt x="37298" y="41383"/>
                    <a:pt x="24565" y="550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0" name="任意多边形: 形状 599"/>
            <p:cNvSpPr/>
            <p:nvPr/>
          </p:nvSpPr>
          <p:spPr>
            <a:xfrm>
              <a:off x="7698061" y="3976899"/>
              <a:ext cx="50424" cy="45881"/>
            </a:xfrm>
            <a:custGeom>
              <a:gdLst>
                <a:gd name="connsiteX0" fmla="*/ 50425 w 50424"/>
                <a:gd name="connsiteY0" fmla="*/ 44013 h 45881"/>
                <a:gd name="connsiteX1" fmla="*/ 24 w 50424"/>
                <a:gd name="connsiteY1" fmla="*/ 20518 h 45881"/>
                <a:gd name="connsiteX2" fmla="*/ 16274 w 50424"/>
                <a:gd name="connsiteY2" fmla="*/ 1018 h 45881"/>
                <a:gd name="connsiteX3" fmla="*/ 50425 w 50424"/>
                <a:gd name="connsiteY3" fmla="*/ 44013 h 45881"/>
              </a:gdLst>
              <a:cxnLst>
                <a:cxn ang="0">
                  <a:pos x="connsiteX0" y="connsiteY0"/>
                </a:cxn>
                <a:cxn ang="0">
                  <a:pos x="connsiteX1" y="connsiteY1"/>
                </a:cxn>
                <a:cxn ang="0">
                  <a:pos x="connsiteX2" y="connsiteY2"/>
                </a:cxn>
                <a:cxn ang="0">
                  <a:pos x="connsiteX3" y="connsiteY3"/>
                </a:cxn>
              </a:cxnLst>
              <a:rect l="l" t="t" r="r" b="b"/>
              <a:pathLst>
                <a:path w="50424" h="45881">
                  <a:moveTo>
                    <a:pt x="50425" y="44013"/>
                  </a:moveTo>
                  <a:cubicBezTo>
                    <a:pt x="26503" y="45931"/>
                    <a:pt x="3168" y="52484"/>
                    <a:pt x="24" y="20518"/>
                  </a:cubicBezTo>
                  <a:cubicBezTo>
                    <a:pt x="-562" y="14337"/>
                    <a:pt x="9561" y="2350"/>
                    <a:pt x="16274" y="1018"/>
                  </a:cubicBezTo>
                  <a:cubicBezTo>
                    <a:pt x="48400" y="-5215"/>
                    <a:pt x="48827" y="18173"/>
                    <a:pt x="50425" y="440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1" name="任意多边形: 形状 600"/>
            <p:cNvSpPr/>
            <p:nvPr/>
          </p:nvSpPr>
          <p:spPr>
            <a:xfrm>
              <a:off x="6964453" y="4491195"/>
              <a:ext cx="54236" cy="44423"/>
            </a:xfrm>
            <a:custGeom>
              <a:gdLst>
                <a:gd name="connsiteX0" fmla="*/ 54023 w 54236"/>
                <a:gd name="connsiteY0" fmla="*/ 30474 h 44423"/>
                <a:gd name="connsiteX1" fmla="*/ 29835 w 54236"/>
                <a:gd name="connsiteY1" fmla="*/ 44113 h 44423"/>
                <a:gd name="connsiteX2" fmla="*/ 0 w 54236"/>
                <a:gd name="connsiteY2" fmla="*/ 18113 h 44423"/>
                <a:gd name="connsiteX3" fmla="*/ 20778 w 54236"/>
                <a:gd name="connsiteY3" fmla="*/ 52 h 44423"/>
                <a:gd name="connsiteX4" fmla="*/ 54237 w 54236"/>
                <a:gd name="connsiteY4" fmla="*/ 17314 h 44423"/>
                <a:gd name="connsiteX5" fmla="*/ 54023 w 54236"/>
                <a:gd name="connsiteY5" fmla="*/ 30474 h 44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36" h="44423">
                  <a:moveTo>
                    <a:pt x="54023" y="30474"/>
                  </a:moveTo>
                  <a:cubicBezTo>
                    <a:pt x="45765" y="35428"/>
                    <a:pt x="34790" y="46403"/>
                    <a:pt x="29835" y="44113"/>
                  </a:cubicBezTo>
                  <a:cubicBezTo>
                    <a:pt x="18328" y="38838"/>
                    <a:pt x="9750" y="27170"/>
                    <a:pt x="0" y="18113"/>
                  </a:cubicBezTo>
                  <a:cubicBezTo>
                    <a:pt x="6979" y="11667"/>
                    <a:pt x="14971" y="-907"/>
                    <a:pt x="20778" y="52"/>
                  </a:cubicBezTo>
                  <a:cubicBezTo>
                    <a:pt x="32553" y="1917"/>
                    <a:pt x="43155" y="11134"/>
                    <a:pt x="54237" y="17314"/>
                  </a:cubicBezTo>
                  <a:cubicBezTo>
                    <a:pt x="54183" y="21683"/>
                    <a:pt x="54077" y="26051"/>
                    <a:pt x="54023" y="304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2" name="任意多边形: 形状 601"/>
            <p:cNvSpPr/>
            <p:nvPr/>
          </p:nvSpPr>
          <p:spPr>
            <a:xfrm>
              <a:off x="11567478" y="6083928"/>
              <a:ext cx="73096" cy="81514"/>
            </a:xfrm>
            <a:custGeom>
              <a:gdLst>
                <a:gd name="connsiteX0" fmla="*/ 8418 w 73096"/>
                <a:gd name="connsiteY0" fmla="*/ 0 h 81514"/>
                <a:gd name="connsiteX1" fmla="*/ 73097 w 73096"/>
                <a:gd name="connsiteY1" fmla="*/ 73470 h 81514"/>
                <a:gd name="connsiteX2" fmla="*/ 63826 w 73096"/>
                <a:gd name="connsiteY2" fmla="*/ 81515 h 81514"/>
                <a:gd name="connsiteX3" fmla="*/ 0 w 73096"/>
                <a:gd name="connsiteY3" fmla="*/ 7139 h 81514"/>
                <a:gd name="connsiteX4" fmla="*/ 8418 w 73096"/>
                <a:gd name="connsiteY4" fmla="*/ 0 h 815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96" h="81514">
                  <a:moveTo>
                    <a:pt x="8418" y="0"/>
                  </a:moveTo>
                  <a:cubicBezTo>
                    <a:pt x="40278" y="15717"/>
                    <a:pt x="64252" y="38147"/>
                    <a:pt x="73097" y="73470"/>
                  </a:cubicBezTo>
                  <a:cubicBezTo>
                    <a:pt x="70007" y="76134"/>
                    <a:pt x="66916" y="78851"/>
                    <a:pt x="63826" y="81515"/>
                  </a:cubicBezTo>
                  <a:cubicBezTo>
                    <a:pt x="42569" y="56740"/>
                    <a:pt x="21258" y="31967"/>
                    <a:pt x="0" y="7139"/>
                  </a:cubicBezTo>
                  <a:cubicBezTo>
                    <a:pt x="2771" y="4795"/>
                    <a:pt x="5594" y="2397"/>
                    <a:pt x="841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3" name="任意多边形: 形状 602"/>
            <p:cNvSpPr/>
            <p:nvPr/>
          </p:nvSpPr>
          <p:spPr>
            <a:xfrm>
              <a:off x="10527659" y="4746820"/>
              <a:ext cx="59031" cy="65957"/>
            </a:xfrm>
            <a:custGeom>
              <a:gdLst>
                <a:gd name="connsiteX0" fmla="*/ 59032 w 59031"/>
                <a:gd name="connsiteY0" fmla="*/ 65958 h 65957"/>
                <a:gd name="connsiteX1" fmla="*/ 0 w 59031"/>
                <a:gd name="connsiteY1" fmla="*/ 0 h 65957"/>
                <a:gd name="connsiteX2" fmla="*/ 59032 w 59031"/>
                <a:gd name="connsiteY2" fmla="*/ 65958 h 65957"/>
              </a:gdLst>
              <a:cxnLst>
                <a:cxn ang="0">
                  <a:pos x="connsiteX0" y="connsiteY0"/>
                </a:cxn>
                <a:cxn ang="0">
                  <a:pos x="connsiteX1" y="connsiteY1"/>
                </a:cxn>
                <a:cxn ang="0">
                  <a:pos x="connsiteX2" y="connsiteY2"/>
                </a:cxn>
              </a:cxnLst>
              <a:rect l="l" t="t" r="r" b="b"/>
              <a:pathLst>
                <a:path w="59031" h="65957">
                  <a:moveTo>
                    <a:pt x="59032" y="65958"/>
                  </a:moveTo>
                  <a:cubicBezTo>
                    <a:pt x="21684" y="63613"/>
                    <a:pt x="1758" y="40544"/>
                    <a:pt x="0" y="0"/>
                  </a:cubicBezTo>
                  <a:cubicBezTo>
                    <a:pt x="32979" y="10709"/>
                    <a:pt x="46512" y="34524"/>
                    <a:pt x="59032" y="659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4" name="任意多边形: 形状 603"/>
            <p:cNvSpPr/>
            <p:nvPr/>
          </p:nvSpPr>
          <p:spPr>
            <a:xfrm>
              <a:off x="10837948" y="5130951"/>
              <a:ext cx="74109" cy="69314"/>
            </a:xfrm>
            <a:custGeom>
              <a:gdLst>
                <a:gd name="connsiteX0" fmla="*/ 0 w 74109"/>
                <a:gd name="connsiteY0" fmla="*/ 0 h 69314"/>
                <a:gd name="connsiteX1" fmla="*/ 74109 w 74109"/>
                <a:gd name="connsiteY1" fmla="*/ 69314 h 69314"/>
                <a:gd name="connsiteX2" fmla="*/ 0 w 74109"/>
                <a:gd name="connsiteY2" fmla="*/ 0 h 69314"/>
              </a:gdLst>
              <a:cxnLst>
                <a:cxn ang="0">
                  <a:pos x="connsiteX0" y="connsiteY0"/>
                </a:cxn>
                <a:cxn ang="0">
                  <a:pos x="connsiteX1" y="connsiteY1"/>
                </a:cxn>
                <a:cxn ang="0">
                  <a:pos x="connsiteX2" y="connsiteY2"/>
                </a:cxn>
              </a:cxnLst>
              <a:rect l="l" t="t" r="r" b="b"/>
              <a:pathLst>
                <a:path w="74109" h="69314">
                  <a:moveTo>
                    <a:pt x="0" y="0"/>
                  </a:moveTo>
                  <a:cubicBezTo>
                    <a:pt x="47684" y="5168"/>
                    <a:pt x="58179" y="37774"/>
                    <a:pt x="74109" y="69314"/>
                  </a:cubicBezTo>
                  <a:cubicBezTo>
                    <a:pt x="31221" y="66437"/>
                    <a:pt x="23016" y="3111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5" name="任意多边形: 形状 604"/>
            <p:cNvSpPr/>
            <p:nvPr/>
          </p:nvSpPr>
          <p:spPr>
            <a:xfrm>
              <a:off x="7531806" y="3971570"/>
              <a:ext cx="61482" cy="47542"/>
            </a:xfrm>
            <a:custGeom>
              <a:gdLst>
                <a:gd name="connsiteX0" fmla="*/ 61482 w 61482"/>
                <a:gd name="connsiteY0" fmla="*/ 37835 h 47542"/>
                <a:gd name="connsiteX1" fmla="*/ 32659 w 61482"/>
                <a:gd name="connsiteY1" fmla="*/ 46892 h 47542"/>
                <a:gd name="connsiteX2" fmla="*/ 0 w 61482"/>
                <a:gd name="connsiteY2" fmla="*/ 18921 h 47542"/>
                <a:gd name="connsiteX3" fmla="*/ 18594 w 61482"/>
                <a:gd name="connsiteY3" fmla="*/ 61 h 47542"/>
                <a:gd name="connsiteX4" fmla="*/ 52638 w 61482"/>
                <a:gd name="connsiteY4" fmla="*/ 18388 h 47542"/>
                <a:gd name="connsiteX5" fmla="*/ 61482 w 61482"/>
                <a:gd name="connsiteY5" fmla="*/ 37835 h 475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82" h="47542">
                  <a:moveTo>
                    <a:pt x="61482" y="37835"/>
                  </a:moveTo>
                  <a:cubicBezTo>
                    <a:pt x="51679" y="41244"/>
                    <a:pt x="39532" y="49982"/>
                    <a:pt x="32659" y="46892"/>
                  </a:cubicBezTo>
                  <a:cubicBezTo>
                    <a:pt x="20139" y="41244"/>
                    <a:pt x="10709" y="28671"/>
                    <a:pt x="0" y="18921"/>
                  </a:cubicBezTo>
                  <a:cubicBezTo>
                    <a:pt x="6287" y="12208"/>
                    <a:pt x="14119" y="-1005"/>
                    <a:pt x="18594" y="61"/>
                  </a:cubicBezTo>
                  <a:cubicBezTo>
                    <a:pt x="30688" y="2938"/>
                    <a:pt x="41397" y="11835"/>
                    <a:pt x="52638" y="18388"/>
                  </a:cubicBezTo>
                  <a:cubicBezTo>
                    <a:pt x="55569" y="24835"/>
                    <a:pt x="58499" y="31335"/>
                    <a:pt x="61482" y="37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6" name="任意多边形: 形状 605"/>
            <p:cNvSpPr/>
            <p:nvPr/>
          </p:nvSpPr>
          <p:spPr>
            <a:xfrm>
              <a:off x="8090707" y="3675583"/>
              <a:ext cx="46470" cy="49601"/>
            </a:xfrm>
            <a:custGeom>
              <a:gdLst>
                <a:gd name="connsiteX0" fmla="*/ 300 w 46470"/>
                <a:gd name="connsiteY0" fmla="*/ 11332 h 49601"/>
                <a:gd name="connsiteX1" fmla="*/ 15644 w 46470"/>
                <a:gd name="connsiteY1" fmla="*/ 90 h 49601"/>
                <a:gd name="connsiteX2" fmla="*/ 46439 w 46470"/>
                <a:gd name="connsiteY2" fmla="*/ 34188 h 49601"/>
                <a:gd name="connsiteX3" fmla="*/ 30402 w 46470"/>
                <a:gd name="connsiteY3" fmla="*/ 49532 h 49601"/>
                <a:gd name="connsiteX4" fmla="*/ 300 w 46470"/>
                <a:gd name="connsiteY4" fmla="*/ 11332 h 496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470" h="49601">
                  <a:moveTo>
                    <a:pt x="300" y="11332"/>
                  </a:moveTo>
                  <a:cubicBezTo>
                    <a:pt x="2751" y="9520"/>
                    <a:pt x="14206" y="-1082"/>
                    <a:pt x="15644" y="90"/>
                  </a:cubicBezTo>
                  <a:cubicBezTo>
                    <a:pt x="27259" y="10000"/>
                    <a:pt x="37435" y="21828"/>
                    <a:pt x="46439" y="34188"/>
                  </a:cubicBezTo>
                  <a:cubicBezTo>
                    <a:pt x="47131" y="35147"/>
                    <a:pt x="36263" y="49265"/>
                    <a:pt x="30402" y="49532"/>
                  </a:cubicBezTo>
                  <a:cubicBezTo>
                    <a:pt x="11222" y="50491"/>
                    <a:pt x="-2204" y="41807"/>
                    <a:pt x="300" y="113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7" name="任意多边形: 形状 606"/>
            <p:cNvSpPr/>
            <p:nvPr/>
          </p:nvSpPr>
          <p:spPr>
            <a:xfrm>
              <a:off x="11741696" y="6261769"/>
              <a:ext cx="79916" cy="78371"/>
            </a:xfrm>
            <a:custGeom>
              <a:gdLst>
                <a:gd name="connsiteX0" fmla="*/ 79916 w 79916"/>
                <a:gd name="connsiteY0" fmla="*/ 78371 h 78371"/>
                <a:gd name="connsiteX1" fmla="*/ 0 w 79916"/>
                <a:gd name="connsiteY1" fmla="*/ 0 h 78371"/>
                <a:gd name="connsiteX2" fmla="*/ 79916 w 79916"/>
                <a:gd name="connsiteY2" fmla="*/ 78371 h 78371"/>
              </a:gdLst>
              <a:cxnLst>
                <a:cxn ang="0">
                  <a:pos x="connsiteX0" y="connsiteY0"/>
                </a:cxn>
                <a:cxn ang="0">
                  <a:pos x="connsiteX1" y="connsiteY1"/>
                </a:cxn>
                <a:cxn ang="0">
                  <a:pos x="connsiteX2" y="connsiteY2"/>
                </a:cxn>
              </a:cxnLst>
              <a:rect l="l" t="t" r="r" b="b"/>
              <a:pathLst>
                <a:path w="79916" h="78371">
                  <a:moveTo>
                    <a:pt x="79916" y="78371"/>
                  </a:moveTo>
                  <a:cubicBezTo>
                    <a:pt x="34524" y="66917"/>
                    <a:pt x="19286" y="35749"/>
                    <a:pt x="0" y="0"/>
                  </a:cubicBezTo>
                  <a:cubicBezTo>
                    <a:pt x="42249" y="12840"/>
                    <a:pt x="58979" y="43048"/>
                    <a:pt x="79916" y="783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8" name="任意多边形: 形状 607"/>
            <p:cNvSpPr/>
            <p:nvPr/>
          </p:nvSpPr>
          <p:spPr>
            <a:xfrm>
              <a:off x="8238320" y="3696997"/>
              <a:ext cx="51431" cy="46774"/>
            </a:xfrm>
            <a:custGeom>
              <a:gdLst>
                <a:gd name="connsiteX0" fmla="*/ 0 w 51431"/>
                <a:gd name="connsiteY0" fmla="*/ 2172 h 46774"/>
                <a:gd name="connsiteX1" fmla="*/ 51413 w 51431"/>
                <a:gd name="connsiteY1" fmla="*/ 30089 h 46774"/>
                <a:gd name="connsiteX2" fmla="*/ 35483 w 51431"/>
                <a:gd name="connsiteY2" fmla="*/ 46765 h 46774"/>
                <a:gd name="connsiteX3" fmla="*/ 0 w 51431"/>
                <a:gd name="connsiteY3" fmla="*/ 2172 h 46774"/>
              </a:gdLst>
              <a:cxnLst>
                <a:cxn ang="0">
                  <a:pos x="connsiteX0" y="connsiteY0"/>
                </a:cxn>
                <a:cxn ang="0">
                  <a:pos x="connsiteX1" y="connsiteY1"/>
                </a:cxn>
                <a:cxn ang="0">
                  <a:pos x="connsiteX2" y="connsiteY2"/>
                </a:cxn>
                <a:cxn ang="0">
                  <a:pos x="connsiteX3" y="connsiteY3"/>
                </a:cxn>
              </a:cxnLst>
              <a:rect l="l" t="t" r="r" b="b"/>
              <a:pathLst>
                <a:path w="51431" h="46774">
                  <a:moveTo>
                    <a:pt x="0" y="2172"/>
                  </a:moveTo>
                  <a:cubicBezTo>
                    <a:pt x="30475" y="-4062"/>
                    <a:pt x="48696" y="2491"/>
                    <a:pt x="51413" y="30089"/>
                  </a:cubicBezTo>
                  <a:cubicBezTo>
                    <a:pt x="51946" y="35364"/>
                    <a:pt x="41184" y="46659"/>
                    <a:pt x="35483" y="46765"/>
                  </a:cubicBezTo>
                  <a:cubicBezTo>
                    <a:pt x="6287" y="47298"/>
                    <a:pt x="3463" y="25667"/>
                    <a:pt x="0" y="21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9" name="任意多边形: 形状 608"/>
            <p:cNvSpPr/>
            <p:nvPr/>
          </p:nvSpPr>
          <p:spPr>
            <a:xfrm>
              <a:off x="6539137" y="5050219"/>
              <a:ext cx="59457" cy="45368"/>
            </a:xfrm>
            <a:custGeom>
              <a:gdLst>
                <a:gd name="connsiteX0" fmla="*/ 59458 w 59457"/>
                <a:gd name="connsiteY0" fmla="*/ 31131 h 45368"/>
                <a:gd name="connsiteX1" fmla="*/ 23602 w 59457"/>
                <a:gd name="connsiteY1" fmla="*/ 44770 h 45368"/>
                <a:gd name="connsiteX2" fmla="*/ 0 w 59457"/>
                <a:gd name="connsiteY2" fmla="*/ 16586 h 45368"/>
                <a:gd name="connsiteX3" fmla="*/ 25307 w 59457"/>
                <a:gd name="connsiteY3" fmla="*/ 230 h 45368"/>
                <a:gd name="connsiteX4" fmla="*/ 59458 w 59457"/>
                <a:gd name="connsiteY4" fmla="*/ 31131 h 453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456" h="45368">
                  <a:moveTo>
                    <a:pt x="59458" y="31131"/>
                  </a:moveTo>
                  <a:cubicBezTo>
                    <a:pt x="41876" y="38324"/>
                    <a:pt x="29463" y="47860"/>
                    <a:pt x="23602" y="44770"/>
                  </a:cubicBezTo>
                  <a:cubicBezTo>
                    <a:pt x="13586" y="39496"/>
                    <a:pt x="7619" y="26389"/>
                    <a:pt x="0" y="16586"/>
                  </a:cubicBezTo>
                  <a:cubicBezTo>
                    <a:pt x="8578" y="10673"/>
                    <a:pt x="19446" y="-1848"/>
                    <a:pt x="25307" y="230"/>
                  </a:cubicBezTo>
                  <a:cubicBezTo>
                    <a:pt x="36122" y="4013"/>
                    <a:pt x="43954" y="16213"/>
                    <a:pt x="59458" y="3113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0" name="任意多边形: 形状 609"/>
            <p:cNvSpPr/>
            <p:nvPr/>
          </p:nvSpPr>
          <p:spPr>
            <a:xfrm>
              <a:off x="10681738" y="4931587"/>
              <a:ext cx="67928" cy="75707"/>
            </a:xfrm>
            <a:custGeom>
              <a:gdLst>
                <a:gd name="connsiteX0" fmla="*/ 11295 w 67928"/>
                <a:gd name="connsiteY0" fmla="*/ 0 h 75707"/>
                <a:gd name="connsiteX1" fmla="*/ 67929 w 67928"/>
                <a:gd name="connsiteY1" fmla="*/ 68621 h 75707"/>
                <a:gd name="connsiteX2" fmla="*/ 59564 w 67928"/>
                <a:gd name="connsiteY2" fmla="*/ 75707 h 75707"/>
                <a:gd name="connsiteX3" fmla="*/ 0 w 67928"/>
                <a:gd name="connsiteY3" fmla="*/ 9643 h 75707"/>
                <a:gd name="connsiteX4" fmla="*/ 11295 w 67928"/>
                <a:gd name="connsiteY4" fmla="*/ 0 h 757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28" h="75707">
                  <a:moveTo>
                    <a:pt x="11295" y="0"/>
                  </a:moveTo>
                  <a:cubicBezTo>
                    <a:pt x="30155" y="22856"/>
                    <a:pt x="49068" y="45712"/>
                    <a:pt x="67929" y="68621"/>
                  </a:cubicBezTo>
                  <a:cubicBezTo>
                    <a:pt x="65158" y="70966"/>
                    <a:pt x="62335" y="73363"/>
                    <a:pt x="59564" y="75707"/>
                  </a:cubicBezTo>
                  <a:cubicBezTo>
                    <a:pt x="19180" y="72351"/>
                    <a:pt x="14598" y="36442"/>
                    <a:pt x="0" y="9643"/>
                  </a:cubicBezTo>
                  <a:cubicBezTo>
                    <a:pt x="3729" y="6393"/>
                    <a:pt x="7512" y="3197"/>
                    <a:pt x="1129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1" name="任意多边形: 形状 610"/>
            <p:cNvSpPr/>
            <p:nvPr/>
          </p:nvSpPr>
          <p:spPr>
            <a:xfrm>
              <a:off x="8632255" y="3601924"/>
              <a:ext cx="50400" cy="47128"/>
            </a:xfrm>
            <a:custGeom>
              <a:gdLst>
                <a:gd name="connsiteX0" fmla="*/ 0 w 50400"/>
                <a:gd name="connsiteY0" fmla="*/ 3317 h 47128"/>
                <a:gd name="connsiteX1" fmla="*/ 50401 w 50400"/>
                <a:gd name="connsiteY1" fmla="*/ 42476 h 47128"/>
                <a:gd name="connsiteX2" fmla="*/ 0 w 50400"/>
                <a:gd name="connsiteY2" fmla="*/ 3317 h 47128"/>
              </a:gdLst>
              <a:cxnLst>
                <a:cxn ang="0">
                  <a:pos x="connsiteX0" y="connsiteY0"/>
                </a:cxn>
                <a:cxn ang="0">
                  <a:pos x="connsiteX1" y="connsiteY1"/>
                </a:cxn>
                <a:cxn ang="0">
                  <a:pos x="connsiteX2" y="connsiteY2"/>
                </a:cxn>
              </a:cxnLst>
              <a:rect l="l" t="t" r="r" b="b"/>
              <a:pathLst>
                <a:path w="50400" h="47128">
                  <a:moveTo>
                    <a:pt x="0" y="3317"/>
                  </a:moveTo>
                  <a:cubicBezTo>
                    <a:pt x="34204" y="-5954"/>
                    <a:pt x="45553" y="3317"/>
                    <a:pt x="50401" y="42476"/>
                  </a:cubicBezTo>
                  <a:cubicBezTo>
                    <a:pt x="17209" y="53185"/>
                    <a:pt x="9430" y="47484"/>
                    <a:pt x="0" y="33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2" name="任意多边形: 形状 611"/>
            <p:cNvSpPr/>
            <p:nvPr/>
          </p:nvSpPr>
          <p:spPr>
            <a:xfrm>
              <a:off x="7230627" y="4140083"/>
              <a:ext cx="53330" cy="43881"/>
            </a:xfrm>
            <a:custGeom>
              <a:gdLst>
                <a:gd name="connsiteX0" fmla="*/ 51999 w 53330"/>
                <a:gd name="connsiteY0" fmla="*/ 30646 h 43881"/>
                <a:gd name="connsiteX1" fmla="*/ 30848 w 53330"/>
                <a:gd name="connsiteY1" fmla="*/ 43646 h 43881"/>
                <a:gd name="connsiteX2" fmla="*/ 0 w 53330"/>
                <a:gd name="connsiteY2" fmla="*/ 14077 h 43881"/>
                <a:gd name="connsiteX3" fmla="*/ 22004 w 53330"/>
                <a:gd name="connsiteY3" fmla="*/ 118 h 43881"/>
                <a:gd name="connsiteX4" fmla="*/ 53331 w 53330"/>
                <a:gd name="connsiteY4" fmla="*/ 18392 h 43881"/>
                <a:gd name="connsiteX5" fmla="*/ 51999 w 53330"/>
                <a:gd name="connsiteY5" fmla="*/ 30646 h 438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0" h="43881">
                  <a:moveTo>
                    <a:pt x="51999" y="30646"/>
                  </a:moveTo>
                  <a:cubicBezTo>
                    <a:pt x="44700" y="35281"/>
                    <a:pt x="33671" y="45564"/>
                    <a:pt x="30848" y="43646"/>
                  </a:cubicBezTo>
                  <a:cubicBezTo>
                    <a:pt x="19180" y="35814"/>
                    <a:pt x="10070" y="24253"/>
                    <a:pt x="0" y="14077"/>
                  </a:cubicBezTo>
                  <a:cubicBezTo>
                    <a:pt x="7406" y="9069"/>
                    <a:pt x="16037" y="-1214"/>
                    <a:pt x="22004" y="118"/>
                  </a:cubicBezTo>
                  <a:cubicBezTo>
                    <a:pt x="33245" y="2675"/>
                    <a:pt x="42995" y="11946"/>
                    <a:pt x="53331" y="18392"/>
                  </a:cubicBezTo>
                  <a:cubicBezTo>
                    <a:pt x="52851" y="22495"/>
                    <a:pt x="52425" y="26597"/>
                    <a:pt x="51999" y="306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3" name="任意多边形: 形状 612"/>
            <p:cNvSpPr/>
            <p:nvPr/>
          </p:nvSpPr>
          <p:spPr>
            <a:xfrm>
              <a:off x="8730531" y="3466174"/>
              <a:ext cx="55216" cy="51652"/>
            </a:xfrm>
            <a:custGeom>
              <a:gdLst>
                <a:gd name="connsiteX0" fmla="*/ 55216 w 55216"/>
                <a:gd name="connsiteY0" fmla="*/ 36773 h 51652"/>
                <a:gd name="connsiteX1" fmla="*/ 33639 w 55216"/>
                <a:gd name="connsiteY1" fmla="*/ 51585 h 51652"/>
                <a:gd name="connsiteX2" fmla="*/ 21 w 55216"/>
                <a:gd name="connsiteY2" fmla="*/ 14610 h 51652"/>
                <a:gd name="connsiteX3" fmla="*/ 14193 w 55216"/>
                <a:gd name="connsiteY3" fmla="*/ 12 h 51652"/>
                <a:gd name="connsiteX4" fmla="*/ 55216 w 55216"/>
                <a:gd name="connsiteY4" fmla="*/ 36773 h 516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215" h="51652">
                  <a:moveTo>
                    <a:pt x="55216" y="36773"/>
                  </a:moveTo>
                  <a:cubicBezTo>
                    <a:pt x="43282" y="45085"/>
                    <a:pt x="34545" y="52437"/>
                    <a:pt x="33639" y="51585"/>
                  </a:cubicBezTo>
                  <a:cubicBezTo>
                    <a:pt x="21545" y="40130"/>
                    <a:pt x="10250" y="27769"/>
                    <a:pt x="21" y="14610"/>
                  </a:cubicBezTo>
                  <a:cubicBezTo>
                    <a:pt x="-618" y="13811"/>
                    <a:pt x="13660" y="-468"/>
                    <a:pt x="14193" y="12"/>
                  </a:cubicBezTo>
                  <a:cubicBezTo>
                    <a:pt x="27086" y="10241"/>
                    <a:pt x="38967" y="21643"/>
                    <a:pt x="55216" y="36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4" name="任意多边形: 形状 613"/>
            <p:cNvSpPr/>
            <p:nvPr/>
          </p:nvSpPr>
          <p:spPr>
            <a:xfrm>
              <a:off x="9823382" y="4077344"/>
              <a:ext cx="49921" cy="54090"/>
            </a:xfrm>
            <a:custGeom>
              <a:gdLst>
                <a:gd name="connsiteX0" fmla="*/ 49921 w 49921"/>
                <a:gd name="connsiteY0" fmla="*/ 54066 h 54090"/>
                <a:gd name="connsiteX1" fmla="*/ 0 w 49921"/>
                <a:gd name="connsiteY1" fmla="*/ 1694 h 54090"/>
                <a:gd name="connsiteX2" fmla="*/ 49921 w 49921"/>
                <a:gd name="connsiteY2" fmla="*/ 54066 h 54090"/>
              </a:gdLst>
              <a:cxnLst>
                <a:cxn ang="0">
                  <a:pos x="connsiteX0" y="connsiteY0"/>
                </a:cxn>
                <a:cxn ang="0">
                  <a:pos x="connsiteX1" y="connsiteY1"/>
                </a:cxn>
                <a:cxn ang="0">
                  <a:pos x="connsiteX2" y="connsiteY2"/>
                </a:cxn>
              </a:cxnLst>
              <a:rect l="l" t="t" r="r" b="b"/>
              <a:pathLst>
                <a:path w="49921" h="54090">
                  <a:moveTo>
                    <a:pt x="49921" y="54066"/>
                  </a:moveTo>
                  <a:cubicBezTo>
                    <a:pt x="10762" y="55025"/>
                    <a:pt x="7299" y="27001"/>
                    <a:pt x="0" y="1694"/>
                  </a:cubicBezTo>
                  <a:cubicBezTo>
                    <a:pt x="34577" y="-4646"/>
                    <a:pt x="44700" y="5530"/>
                    <a:pt x="49921" y="540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5" name="任意多边形: 形状 614"/>
            <p:cNvSpPr/>
            <p:nvPr/>
          </p:nvSpPr>
          <p:spPr>
            <a:xfrm>
              <a:off x="10207247" y="4365246"/>
              <a:ext cx="46824" cy="57912"/>
            </a:xfrm>
            <a:custGeom>
              <a:gdLst>
                <a:gd name="connsiteX0" fmla="*/ 46778 w 46824"/>
                <a:gd name="connsiteY0" fmla="*/ 57913 h 57912"/>
                <a:gd name="connsiteX1" fmla="*/ 0 w 46824"/>
                <a:gd name="connsiteY1" fmla="*/ 0 h 57912"/>
                <a:gd name="connsiteX2" fmla="*/ 46778 w 46824"/>
                <a:gd name="connsiteY2" fmla="*/ 57913 h 57912"/>
              </a:gdLst>
              <a:cxnLst>
                <a:cxn ang="0">
                  <a:pos x="connsiteX0" y="connsiteY0"/>
                </a:cxn>
                <a:cxn ang="0">
                  <a:pos x="connsiteX1" y="connsiteY1"/>
                </a:cxn>
                <a:cxn ang="0">
                  <a:pos x="connsiteX2" y="connsiteY2"/>
                </a:cxn>
              </a:cxnLst>
              <a:rect l="l" t="t" r="r" b="b"/>
              <a:pathLst>
                <a:path w="46824" h="57911">
                  <a:moveTo>
                    <a:pt x="46778" y="57913"/>
                  </a:moveTo>
                  <a:cubicBezTo>
                    <a:pt x="12840" y="52052"/>
                    <a:pt x="6607" y="44274"/>
                    <a:pt x="0" y="0"/>
                  </a:cubicBezTo>
                  <a:cubicBezTo>
                    <a:pt x="34044" y="4688"/>
                    <a:pt x="47737" y="21631"/>
                    <a:pt x="46778" y="579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6" name="任意多边形: 形状 615"/>
            <p:cNvSpPr/>
            <p:nvPr/>
          </p:nvSpPr>
          <p:spPr>
            <a:xfrm>
              <a:off x="11171945" y="5509436"/>
              <a:ext cx="69101" cy="71338"/>
            </a:xfrm>
            <a:custGeom>
              <a:gdLst>
                <a:gd name="connsiteX0" fmla="*/ 0 w 69101"/>
                <a:gd name="connsiteY0" fmla="*/ 0 h 71338"/>
                <a:gd name="connsiteX1" fmla="*/ 69101 w 69101"/>
                <a:gd name="connsiteY1" fmla="*/ 71339 h 71338"/>
                <a:gd name="connsiteX2" fmla="*/ 0 w 69101"/>
                <a:gd name="connsiteY2" fmla="*/ 0 h 71338"/>
              </a:gdLst>
              <a:cxnLst>
                <a:cxn ang="0">
                  <a:pos x="connsiteX0" y="connsiteY0"/>
                </a:cxn>
                <a:cxn ang="0">
                  <a:pos x="connsiteX1" y="connsiteY1"/>
                </a:cxn>
                <a:cxn ang="0">
                  <a:pos x="connsiteX2" y="connsiteY2"/>
                </a:cxn>
              </a:cxnLst>
              <a:rect l="l" t="t" r="r" b="b"/>
              <a:pathLst>
                <a:path w="69101" h="71338">
                  <a:moveTo>
                    <a:pt x="0" y="0"/>
                  </a:moveTo>
                  <a:cubicBezTo>
                    <a:pt x="40172" y="8791"/>
                    <a:pt x="51520" y="41929"/>
                    <a:pt x="69101" y="71339"/>
                  </a:cubicBezTo>
                  <a:cubicBezTo>
                    <a:pt x="35749" y="65425"/>
                    <a:pt x="17049" y="4608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7" name="任意多边形: 形状 616"/>
            <p:cNvSpPr/>
            <p:nvPr/>
          </p:nvSpPr>
          <p:spPr>
            <a:xfrm>
              <a:off x="7277616" y="4304768"/>
              <a:ext cx="47113" cy="46517"/>
            </a:xfrm>
            <a:custGeom>
              <a:gdLst>
                <a:gd name="connsiteX0" fmla="*/ 46887 w 47113"/>
                <a:gd name="connsiteY0" fmla="*/ 45453 h 46517"/>
                <a:gd name="connsiteX1" fmla="*/ 56 w 47113"/>
                <a:gd name="connsiteY1" fmla="*/ 26060 h 46517"/>
                <a:gd name="connsiteX2" fmla="*/ 17691 w 47113"/>
                <a:gd name="connsiteY2" fmla="*/ 274 h 46517"/>
                <a:gd name="connsiteX3" fmla="*/ 46887 w 47113"/>
                <a:gd name="connsiteY3" fmla="*/ 45453 h 46517"/>
              </a:gdLst>
              <a:cxnLst>
                <a:cxn ang="0">
                  <a:pos x="connsiteX0" y="connsiteY0"/>
                </a:cxn>
                <a:cxn ang="0">
                  <a:pos x="connsiteX1" y="connsiteY1"/>
                </a:cxn>
                <a:cxn ang="0">
                  <a:pos x="connsiteX2" y="connsiteY2"/>
                </a:cxn>
                <a:cxn ang="0">
                  <a:pos x="connsiteX3" y="connsiteY3"/>
                </a:cxn>
              </a:cxnLst>
              <a:rect l="l" t="t" r="r" b="b"/>
              <a:pathLst>
                <a:path w="47113" h="46517">
                  <a:moveTo>
                    <a:pt x="46887" y="45453"/>
                  </a:moveTo>
                  <a:cubicBezTo>
                    <a:pt x="26801" y="43908"/>
                    <a:pt x="3626" y="55736"/>
                    <a:pt x="56" y="26060"/>
                  </a:cubicBezTo>
                  <a:cubicBezTo>
                    <a:pt x="-903" y="17856"/>
                    <a:pt x="10658" y="1020"/>
                    <a:pt x="17691" y="274"/>
                  </a:cubicBezTo>
                  <a:cubicBezTo>
                    <a:pt x="47047" y="-2710"/>
                    <a:pt x="47846" y="19081"/>
                    <a:pt x="46887" y="454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8" name="任意多边形: 形状 617"/>
            <p:cNvSpPr/>
            <p:nvPr/>
          </p:nvSpPr>
          <p:spPr>
            <a:xfrm>
              <a:off x="6487085" y="5592176"/>
              <a:ext cx="50670" cy="51718"/>
            </a:xfrm>
            <a:custGeom>
              <a:gdLst>
                <a:gd name="connsiteX0" fmla="*/ 32126 w 50670"/>
                <a:gd name="connsiteY0" fmla="*/ 0 h 51718"/>
                <a:gd name="connsiteX1" fmla="*/ 50560 w 50670"/>
                <a:gd name="connsiteY1" fmla="*/ 33458 h 51718"/>
                <a:gd name="connsiteX2" fmla="*/ 26319 w 50670"/>
                <a:gd name="connsiteY2" fmla="*/ 51519 h 51718"/>
                <a:gd name="connsiteX3" fmla="*/ 0 w 50670"/>
                <a:gd name="connsiteY3" fmla="*/ 26585 h 51718"/>
                <a:gd name="connsiteX4" fmla="*/ 32126 w 50670"/>
                <a:gd name="connsiteY4" fmla="*/ 0 h 517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670" h="51718">
                  <a:moveTo>
                    <a:pt x="32126" y="0"/>
                  </a:moveTo>
                  <a:cubicBezTo>
                    <a:pt x="40811" y="14651"/>
                    <a:pt x="51892" y="25040"/>
                    <a:pt x="50560" y="33458"/>
                  </a:cubicBezTo>
                  <a:cubicBezTo>
                    <a:pt x="49335" y="41077"/>
                    <a:pt x="32499" y="53437"/>
                    <a:pt x="26319" y="51519"/>
                  </a:cubicBezTo>
                  <a:cubicBezTo>
                    <a:pt x="15930" y="48270"/>
                    <a:pt x="8578" y="35376"/>
                    <a:pt x="0" y="26585"/>
                  </a:cubicBezTo>
                  <a:cubicBezTo>
                    <a:pt x="8791" y="19340"/>
                    <a:pt x="17582" y="12041"/>
                    <a:pt x="3212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9" name="任意多边形: 形状 618"/>
            <p:cNvSpPr/>
            <p:nvPr/>
          </p:nvSpPr>
          <p:spPr>
            <a:xfrm>
              <a:off x="10101438" y="4315058"/>
              <a:ext cx="49495" cy="56101"/>
            </a:xfrm>
            <a:custGeom>
              <a:gdLst>
                <a:gd name="connsiteX0" fmla="*/ 49495 w 49495"/>
                <a:gd name="connsiteY0" fmla="*/ 56101 h 56101"/>
                <a:gd name="connsiteX1" fmla="*/ 0 w 49495"/>
                <a:gd name="connsiteY1" fmla="*/ 0 h 56101"/>
                <a:gd name="connsiteX2" fmla="*/ 49495 w 49495"/>
                <a:gd name="connsiteY2" fmla="*/ 56101 h 56101"/>
              </a:gdLst>
              <a:cxnLst>
                <a:cxn ang="0">
                  <a:pos x="connsiteX0" y="connsiteY0"/>
                </a:cxn>
                <a:cxn ang="0">
                  <a:pos x="connsiteX1" y="connsiteY1"/>
                </a:cxn>
                <a:cxn ang="0">
                  <a:pos x="connsiteX2" y="connsiteY2"/>
                </a:cxn>
              </a:cxnLst>
              <a:rect l="l" t="t" r="r" b="b"/>
              <a:pathLst>
                <a:path w="49495" h="56101">
                  <a:moveTo>
                    <a:pt x="49495" y="56101"/>
                  </a:moveTo>
                  <a:cubicBezTo>
                    <a:pt x="10336" y="51413"/>
                    <a:pt x="1545" y="40971"/>
                    <a:pt x="0" y="0"/>
                  </a:cubicBezTo>
                  <a:cubicBezTo>
                    <a:pt x="30422" y="2451"/>
                    <a:pt x="38467" y="11188"/>
                    <a:pt x="49495" y="561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0" name="任意多边形: 形状 619"/>
            <p:cNvSpPr/>
            <p:nvPr/>
          </p:nvSpPr>
          <p:spPr>
            <a:xfrm>
              <a:off x="8199469" y="3533171"/>
              <a:ext cx="44459" cy="46660"/>
            </a:xfrm>
            <a:custGeom>
              <a:gdLst>
                <a:gd name="connsiteX0" fmla="*/ 12 w 44459"/>
                <a:gd name="connsiteY0" fmla="*/ 2116 h 46660"/>
                <a:gd name="connsiteX1" fmla="*/ 44445 w 44459"/>
                <a:gd name="connsiteY1" fmla="*/ 26944 h 46660"/>
                <a:gd name="connsiteX2" fmla="*/ 28249 w 44459"/>
                <a:gd name="connsiteY2" fmla="*/ 46656 h 46660"/>
                <a:gd name="connsiteX3" fmla="*/ 12 w 44459"/>
                <a:gd name="connsiteY3" fmla="*/ 2116 h 46660"/>
              </a:gdLst>
              <a:cxnLst>
                <a:cxn ang="0">
                  <a:pos x="connsiteX0" y="connsiteY0"/>
                </a:cxn>
                <a:cxn ang="0">
                  <a:pos x="connsiteX1" y="connsiteY1"/>
                </a:cxn>
                <a:cxn ang="0">
                  <a:pos x="connsiteX2" y="connsiteY2"/>
                </a:cxn>
                <a:cxn ang="0">
                  <a:pos x="connsiteX3" y="connsiteY3"/>
                </a:cxn>
              </a:cxnLst>
              <a:rect l="l" t="t" r="r" b="b"/>
              <a:pathLst>
                <a:path w="44459" h="46660">
                  <a:moveTo>
                    <a:pt x="12" y="2116"/>
                  </a:moveTo>
                  <a:cubicBezTo>
                    <a:pt x="23933" y="-2998"/>
                    <a:pt x="42367" y="-334"/>
                    <a:pt x="44445" y="26944"/>
                  </a:cubicBezTo>
                  <a:cubicBezTo>
                    <a:pt x="44925" y="33390"/>
                    <a:pt x="33630" y="46923"/>
                    <a:pt x="28249" y="46656"/>
                  </a:cubicBezTo>
                  <a:cubicBezTo>
                    <a:pt x="971" y="45378"/>
                    <a:pt x="-148" y="24919"/>
                    <a:pt x="12" y="21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1" name="任意多边形: 形状 620"/>
            <p:cNvSpPr/>
            <p:nvPr/>
          </p:nvSpPr>
          <p:spPr>
            <a:xfrm>
              <a:off x="9653320" y="3882121"/>
              <a:ext cx="58818" cy="60100"/>
            </a:xfrm>
            <a:custGeom>
              <a:gdLst>
                <a:gd name="connsiteX0" fmla="*/ 43421 w 58818"/>
                <a:gd name="connsiteY0" fmla="*/ 60100 h 60100"/>
                <a:gd name="connsiteX1" fmla="*/ 0 w 58818"/>
                <a:gd name="connsiteY1" fmla="*/ 11564 h 60100"/>
                <a:gd name="connsiteX2" fmla="*/ 4209 w 58818"/>
                <a:gd name="connsiteY2" fmla="*/ 1655 h 60100"/>
                <a:gd name="connsiteX3" fmla="*/ 34364 w 58818"/>
                <a:gd name="connsiteY3" fmla="*/ 2454 h 60100"/>
                <a:gd name="connsiteX4" fmla="*/ 58818 w 58818"/>
                <a:gd name="connsiteY4" fmla="*/ 50350 h 60100"/>
                <a:gd name="connsiteX5" fmla="*/ 43421 w 58818"/>
                <a:gd name="connsiteY5" fmla="*/ 60100 h 60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18" h="60099">
                  <a:moveTo>
                    <a:pt x="43421" y="60100"/>
                  </a:moveTo>
                  <a:cubicBezTo>
                    <a:pt x="28930" y="43904"/>
                    <a:pt x="14491" y="27761"/>
                    <a:pt x="0" y="11564"/>
                  </a:cubicBezTo>
                  <a:cubicBezTo>
                    <a:pt x="1385" y="8261"/>
                    <a:pt x="2824" y="4958"/>
                    <a:pt x="4209" y="1655"/>
                  </a:cubicBezTo>
                  <a:cubicBezTo>
                    <a:pt x="14598" y="1655"/>
                    <a:pt x="30422" y="-2554"/>
                    <a:pt x="34364" y="2454"/>
                  </a:cubicBezTo>
                  <a:cubicBezTo>
                    <a:pt x="45179" y="16359"/>
                    <a:pt x="50987" y="34101"/>
                    <a:pt x="58818" y="50350"/>
                  </a:cubicBezTo>
                  <a:cubicBezTo>
                    <a:pt x="53651" y="53600"/>
                    <a:pt x="48536" y="56850"/>
                    <a:pt x="43421" y="601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2" name="任意多边形: 形状 621"/>
            <p:cNvSpPr/>
            <p:nvPr/>
          </p:nvSpPr>
          <p:spPr>
            <a:xfrm>
              <a:off x="8861775" y="3499305"/>
              <a:ext cx="48129" cy="50101"/>
            </a:xfrm>
            <a:custGeom>
              <a:gdLst>
                <a:gd name="connsiteX0" fmla="*/ 0 w 48129"/>
                <a:gd name="connsiteY0" fmla="*/ 2204 h 50101"/>
                <a:gd name="connsiteX1" fmla="*/ 48057 w 48129"/>
                <a:gd name="connsiteY1" fmla="*/ 31880 h 50101"/>
                <a:gd name="connsiteX2" fmla="*/ 39159 w 48129"/>
                <a:gd name="connsiteY2" fmla="*/ 50101 h 50101"/>
                <a:gd name="connsiteX3" fmla="*/ 0 w 48129"/>
                <a:gd name="connsiteY3" fmla="*/ 2204 h 50101"/>
              </a:gdLst>
              <a:cxnLst>
                <a:cxn ang="0">
                  <a:pos x="connsiteX0" y="connsiteY0"/>
                </a:cxn>
                <a:cxn ang="0">
                  <a:pos x="connsiteX1" y="connsiteY1"/>
                </a:cxn>
                <a:cxn ang="0">
                  <a:pos x="connsiteX2" y="connsiteY2"/>
                </a:cxn>
                <a:cxn ang="0">
                  <a:pos x="connsiteX3" y="connsiteY3"/>
                </a:cxn>
              </a:cxnLst>
              <a:rect l="l" t="t" r="r" b="b"/>
              <a:pathLst>
                <a:path w="48129" h="50101">
                  <a:moveTo>
                    <a:pt x="0" y="2204"/>
                  </a:moveTo>
                  <a:cubicBezTo>
                    <a:pt x="31168" y="-5468"/>
                    <a:pt x="44487" y="7479"/>
                    <a:pt x="48057" y="31880"/>
                  </a:cubicBezTo>
                  <a:cubicBezTo>
                    <a:pt x="48909" y="37687"/>
                    <a:pt x="42089" y="50207"/>
                    <a:pt x="39159" y="50101"/>
                  </a:cubicBezTo>
                  <a:cubicBezTo>
                    <a:pt x="10283" y="49195"/>
                    <a:pt x="6020" y="26925"/>
                    <a:pt x="0" y="2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3" name="任意多边形: 形状 622"/>
            <p:cNvSpPr/>
            <p:nvPr/>
          </p:nvSpPr>
          <p:spPr>
            <a:xfrm>
              <a:off x="8348579" y="3553018"/>
              <a:ext cx="44992" cy="48955"/>
            </a:xfrm>
            <a:custGeom>
              <a:gdLst>
                <a:gd name="connsiteX0" fmla="*/ 2050 w 44992"/>
                <a:gd name="connsiteY0" fmla="*/ 170 h 48955"/>
                <a:gd name="connsiteX1" fmla="*/ 44992 w 44992"/>
                <a:gd name="connsiteY1" fmla="*/ 30805 h 48955"/>
                <a:gd name="connsiteX2" fmla="*/ 27676 w 44992"/>
                <a:gd name="connsiteY2" fmla="*/ 48919 h 48955"/>
                <a:gd name="connsiteX3" fmla="*/ 2050 w 44992"/>
                <a:gd name="connsiteY3" fmla="*/ 170 h 48955"/>
              </a:gdLst>
              <a:cxnLst>
                <a:cxn ang="0">
                  <a:pos x="connsiteX0" y="connsiteY0"/>
                </a:cxn>
                <a:cxn ang="0">
                  <a:pos x="connsiteX1" y="connsiteY1"/>
                </a:cxn>
                <a:cxn ang="0">
                  <a:pos x="connsiteX2" y="connsiteY2"/>
                </a:cxn>
                <a:cxn ang="0">
                  <a:pos x="connsiteX3" y="connsiteY3"/>
                </a:cxn>
              </a:cxnLst>
              <a:rect l="l" t="t" r="r" b="b"/>
              <a:pathLst>
                <a:path w="44992" h="48955">
                  <a:moveTo>
                    <a:pt x="2050" y="170"/>
                  </a:moveTo>
                  <a:cubicBezTo>
                    <a:pt x="26558" y="-1055"/>
                    <a:pt x="45152" y="3847"/>
                    <a:pt x="44992" y="30805"/>
                  </a:cubicBezTo>
                  <a:cubicBezTo>
                    <a:pt x="44939" y="37198"/>
                    <a:pt x="32685" y="49719"/>
                    <a:pt x="27676" y="48919"/>
                  </a:cubicBezTo>
                  <a:cubicBezTo>
                    <a:pt x="-347" y="44604"/>
                    <a:pt x="-2958" y="24891"/>
                    <a:pt x="2050" y="1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4" name="任意多边形: 形状 623"/>
            <p:cNvSpPr/>
            <p:nvPr/>
          </p:nvSpPr>
          <p:spPr>
            <a:xfrm>
              <a:off x="6587087" y="5228243"/>
              <a:ext cx="53064" cy="42312"/>
            </a:xfrm>
            <a:custGeom>
              <a:gdLst>
                <a:gd name="connsiteX0" fmla="*/ 52319 w 53064"/>
                <a:gd name="connsiteY0" fmla="*/ 29723 h 42312"/>
                <a:gd name="connsiteX1" fmla="*/ 26426 w 53064"/>
                <a:gd name="connsiteY1" fmla="*/ 41977 h 42312"/>
                <a:gd name="connsiteX2" fmla="*/ 0 w 53064"/>
                <a:gd name="connsiteY2" fmla="*/ 17948 h 42312"/>
                <a:gd name="connsiteX3" fmla="*/ 22963 w 53064"/>
                <a:gd name="connsiteY3" fmla="*/ 47 h 42312"/>
                <a:gd name="connsiteX4" fmla="*/ 53065 w 53064"/>
                <a:gd name="connsiteY4" fmla="*/ 18321 h 42312"/>
                <a:gd name="connsiteX5" fmla="*/ 52319 w 53064"/>
                <a:gd name="connsiteY5" fmla="*/ 29723 h 42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3" h="42312">
                  <a:moveTo>
                    <a:pt x="52319" y="29723"/>
                  </a:moveTo>
                  <a:cubicBezTo>
                    <a:pt x="43528" y="34251"/>
                    <a:pt x="32712" y="44267"/>
                    <a:pt x="26426" y="41977"/>
                  </a:cubicBezTo>
                  <a:cubicBezTo>
                    <a:pt x="16090" y="38194"/>
                    <a:pt x="8631" y="26366"/>
                    <a:pt x="0" y="17948"/>
                  </a:cubicBezTo>
                  <a:cubicBezTo>
                    <a:pt x="7725" y="11555"/>
                    <a:pt x="16250" y="-859"/>
                    <a:pt x="22963" y="47"/>
                  </a:cubicBezTo>
                  <a:cubicBezTo>
                    <a:pt x="33618" y="1432"/>
                    <a:pt x="43102" y="11768"/>
                    <a:pt x="53065" y="18321"/>
                  </a:cubicBezTo>
                  <a:cubicBezTo>
                    <a:pt x="52851" y="22157"/>
                    <a:pt x="52585" y="25940"/>
                    <a:pt x="52319" y="297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5" name="任意多边形: 形状 624"/>
            <p:cNvSpPr/>
            <p:nvPr/>
          </p:nvSpPr>
          <p:spPr>
            <a:xfrm>
              <a:off x="11653042" y="6141628"/>
              <a:ext cx="68994" cy="74428"/>
            </a:xfrm>
            <a:custGeom>
              <a:gdLst>
                <a:gd name="connsiteX0" fmla="*/ 68995 w 68994"/>
                <a:gd name="connsiteY0" fmla="*/ 74429 h 74428"/>
                <a:gd name="connsiteX1" fmla="*/ 0 w 68994"/>
                <a:gd name="connsiteY1" fmla="*/ 0 h 74428"/>
                <a:gd name="connsiteX2" fmla="*/ 68995 w 68994"/>
                <a:gd name="connsiteY2" fmla="*/ 74429 h 74428"/>
              </a:gdLst>
              <a:cxnLst>
                <a:cxn ang="0">
                  <a:pos x="connsiteX0" y="connsiteY0"/>
                </a:cxn>
                <a:cxn ang="0">
                  <a:pos x="connsiteX1" y="connsiteY1"/>
                </a:cxn>
                <a:cxn ang="0">
                  <a:pos x="connsiteX2" y="connsiteY2"/>
                </a:cxn>
              </a:cxnLst>
              <a:rect l="l" t="t" r="r" b="b"/>
              <a:pathLst>
                <a:path w="68994" h="74428">
                  <a:moveTo>
                    <a:pt x="68995" y="74429"/>
                  </a:moveTo>
                  <a:cubicBezTo>
                    <a:pt x="47577" y="51306"/>
                    <a:pt x="26106" y="28184"/>
                    <a:pt x="0" y="0"/>
                  </a:cubicBezTo>
                  <a:cubicBezTo>
                    <a:pt x="40864" y="4955"/>
                    <a:pt x="61855" y="26426"/>
                    <a:pt x="68995" y="74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6" name="任意多边形: 形状 625"/>
            <p:cNvSpPr/>
            <p:nvPr/>
          </p:nvSpPr>
          <p:spPr>
            <a:xfrm>
              <a:off x="7364970" y="3967489"/>
              <a:ext cx="48026" cy="44875"/>
            </a:xfrm>
            <a:custGeom>
              <a:gdLst>
                <a:gd name="connsiteX0" fmla="*/ 48027 w 48026"/>
                <a:gd name="connsiteY0" fmla="*/ 38452 h 44875"/>
                <a:gd name="connsiteX1" fmla="*/ 397 w 48026"/>
                <a:gd name="connsiteY1" fmla="*/ 26092 h 44875"/>
                <a:gd name="connsiteX2" fmla="*/ 11532 w 48026"/>
                <a:gd name="connsiteY2" fmla="*/ 625 h 44875"/>
                <a:gd name="connsiteX3" fmla="*/ 48027 w 48026"/>
                <a:gd name="connsiteY3" fmla="*/ 38452 h 44875"/>
              </a:gdLst>
              <a:cxnLst>
                <a:cxn ang="0">
                  <a:pos x="connsiteX0" y="connsiteY0"/>
                </a:cxn>
                <a:cxn ang="0">
                  <a:pos x="connsiteX1" y="connsiteY1"/>
                </a:cxn>
                <a:cxn ang="0">
                  <a:pos x="connsiteX2" y="connsiteY2"/>
                </a:cxn>
                <a:cxn ang="0">
                  <a:pos x="connsiteX3" y="connsiteY3"/>
                </a:cxn>
              </a:cxnLst>
              <a:rect l="l" t="t" r="r" b="b"/>
              <a:pathLst>
                <a:path w="48026" h="44875">
                  <a:moveTo>
                    <a:pt x="48027" y="38452"/>
                  </a:moveTo>
                  <a:cubicBezTo>
                    <a:pt x="27675" y="46550"/>
                    <a:pt x="8815" y="51132"/>
                    <a:pt x="397" y="26092"/>
                  </a:cubicBezTo>
                  <a:cubicBezTo>
                    <a:pt x="-1894" y="19219"/>
                    <a:pt x="6257" y="1478"/>
                    <a:pt x="11532" y="625"/>
                  </a:cubicBezTo>
                  <a:cubicBezTo>
                    <a:pt x="38490" y="-3797"/>
                    <a:pt x="44138" y="15916"/>
                    <a:pt x="48027" y="384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7" name="任意多边形: 形状 626"/>
            <p:cNvSpPr/>
            <p:nvPr/>
          </p:nvSpPr>
          <p:spPr>
            <a:xfrm>
              <a:off x="9374146" y="3644293"/>
              <a:ext cx="47582" cy="52786"/>
            </a:xfrm>
            <a:custGeom>
              <a:gdLst>
                <a:gd name="connsiteX0" fmla="*/ 0 w 47582"/>
                <a:gd name="connsiteY0" fmla="*/ 0 h 52786"/>
                <a:gd name="connsiteX1" fmla="*/ 47577 w 47582"/>
                <a:gd name="connsiteY1" fmla="*/ 39585 h 52786"/>
                <a:gd name="connsiteX2" fmla="*/ 34311 w 47582"/>
                <a:gd name="connsiteY2" fmla="*/ 52745 h 52786"/>
                <a:gd name="connsiteX3" fmla="*/ 0 w 47582"/>
                <a:gd name="connsiteY3" fmla="*/ 0 h 52786"/>
              </a:gdLst>
              <a:cxnLst>
                <a:cxn ang="0">
                  <a:pos x="connsiteX0" y="connsiteY0"/>
                </a:cxn>
                <a:cxn ang="0">
                  <a:pos x="connsiteX1" y="connsiteY1"/>
                </a:cxn>
                <a:cxn ang="0">
                  <a:pos x="connsiteX2" y="connsiteY2"/>
                </a:cxn>
                <a:cxn ang="0">
                  <a:pos x="connsiteX3" y="connsiteY3"/>
                </a:cxn>
              </a:cxnLst>
              <a:rect l="l" t="t" r="r" b="b"/>
              <a:pathLst>
                <a:path w="47582" h="52786">
                  <a:moveTo>
                    <a:pt x="0" y="0"/>
                  </a:moveTo>
                  <a:cubicBezTo>
                    <a:pt x="30422" y="160"/>
                    <a:pt x="46032" y="13160"/>
                    <a:pt x="47577" y="39585"/>
                  </a:cubicBezTo>
                  <a:cubicBezTo>
                    <a:pt x="47844" y="43954"/>
                    <a:pt x="37934" y="53491"/>
                    <a:pt x="34311" y="52745"/>
                  </a:cubicBezTo>
                  <a:cubicBezTo>
                    <a:pt x="7352" y="47151"/>
                    <a:pt x="2451" y="2584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8" name="任意多边形: 形状 627"/>
            <p:cNvSpPr/>
            <p:nvPr/>
          </p:nvSpPr>
          <p:spPr>
            <a:xfrm>
              <a:off x="9257285" y="3606093"/>
              <a:ext cx="42222" cy="50986"/>
            </a:xfrm>
            <a:custGeom>
              <a:gdLst>
                <a:gd name="connsiteX0" fmla="*/ 42219 w 42222"/>
                <a:gd name="connsiteY0" fmla="*/ 50987 h 50986"/>
                <a:gd name="connsiteX1" fmla="*/ 2527 w 42222"/>
                <a:gd name="connsiteY1" fmla="*/ 0 h 50986"/>
                <a:gd name="connsiteX2" fmla="*/ 42219 w 42222"/>
                <a:gd name="connsiteY2" fmla="*/ 50987 h 50986"/>
              </a:gdLst>
              <a:cxnLst>
                <a:cxn ang="0">
                  <a:pos x="connsiteX0" y="connsiteY0"/>
                </a:cxn>
                <a:cxn ang="0">
                  <a:pos x="connsiteX1" y="connsiteY1"/>
                </a:cxn>
                <a:cxn ang="0">
                  <a:pos x="connsiteX2" y="connsiteY2"/>
                </a:cxn>
              </a:cxnLst>
              <a:rect l="l" t="t" r="r" b="b"/>
              <a:pathLst>
                <a:path w="42222" h="50986">
                  <a:moveTo>
                    <a:pt x="42219" y="50987"/>
                  </a:moveTo>
                  <a:cubicBezTo>
                    <a:pt x="-137" y="44487"/>
                    <a:pt x="-4027" y="39212"/>
                    <a:pt x="2527" y="0"/>
                  </a:cubicBezTo>
                  <a:cubicBezTo>
                    <a:pt x="34120" y="2184"/>
                    <a:pt x="42432" y="12360"/>
                    <a:pt x="42219" y="50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9" name="任意多边形: 形状 628"/>
            <p:cNvSpPr/>
            <p:nvPr/>
          </p:nvSpPr>
          <p:spPr>
            <a:xfrm>
              <a:off x="6996099" y="5903162"/>
              <a:ext cx="50572" cy="49809"/>
            </a:xfrm>
            <a:custGeom>
              <a:gdLst>
                <a:gd name="connsiteX0" fmla="*/ 0 w 50572"/>
                <a:gd name="connsiteY0" fmla="*/ 3458 h 49809"/>
                <a:gd name="connsiteX1" fmla="*/ 50401 w 50572"/>
                <a:gd name="connsiteY1" fmla="*/ 31002 h 49809"/>
                <a:gd name="connsiteX2" fmla="*/ 41130 w 50572"/>
                <a:gd name="connsiteY2" fmla="*/ 49810 h 49809"/>
                <a:gd name="connsiteX3" fmla="*/ 0 w 50572"/>
                <a:gd name="connsiteY3" fmla="*/ 3458 h 49809"/>
              </a:gdLst>
              <a:cxnLst>
                <a:cxn ang="0">
                  <a:pos x="connsiteX0" y="connsiteY0"/>
                </a:cxn>
                <a:cxn ang="0">
                  <a:pos x="connsiteX1" y="connsiteY1"/>
                </a:cxn>
                <a:cxn ang="0">
                  <a:pos x="connsiteX2" y="connsiteY2"/>
                </a:cxn>
                <a:cxn ang="0">
                  <a:pos x="connsiteX3" y="connsiteY3"/>
                </a:cxn>
              </a:cxnLst>
              <a:rect l="l" t="t" r="r" b="b"/>
              <a:pathLst>
                <a:path w="50572" h="49809">
                  <a:moveTo>
                    <a:pt x="0" y="3458"/>
                  </a:moveTo>
                  <a:cubicBezTo>
                    <a:pt x="31647" y="-7144"/>
                    <a:pt x="44593" y="7933"/>
                    <a:pt x="50401" y="31002"/>
                  </a:cubicBezTo>
                  <a:cubicBezTo>
                    <a:pt x="51786" y="36437"/>
                    <a:pt x="44434" y="49810"/>
                    <a:pt x="41130" y="49810"/>
                  </a:cubicBezTo>
                  <a:cubicBezTo>
                    <a:pt x="11987" y="49863"/>
                    <a:pt x="7459" y="26900"/>
                    <a:pt x="0" y="34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0" name="任意多边形: 形状 629"/>
            <p:cNvSpPr/>
            <p:nvPr/>
          </p:nvSpPr>
          <p:spPr>
            <a:xfrm>
              <a:off x="11832695" y="6385586"/>
              <a:ext cx="75067" cy="78051"/>
            </a:xfrm>
            <a:custGeom>
              <a:gdLst>
                <a:gd name="connsiteX0" fmla="*/ 9164 w 75067"/>
                <a:gd name="connsiteY0" fmla="*/ 0 h 78051"/>
                <a:gd name="connsiteX1" fmla="*/ 75068 w 75067"/>
                <a:gd name="connsiteY1" fmla="*/ 70273 h 78051"/>
                <a:gd name="connsiteX2" fmla="*/ 67130 w 75067"/>
                <a:gd name="connsiteY2" fmla="*/ 78052 h 78051"/>
                <a:gd name="connsiteX3" fmla="*/ 0 w 75067"/>
                <a:gd name="connsiteY3" fmla="*/ 8311 h 78051"/>
                <a:gd name="connsiteX4" fmla="*/ 9164 w 75067"/>
                <a:gd name="connsiteY4" fmla="*/ 0 h 78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067" h="78051">
                  <a:moveTo>
                    <a:pt x="9164" y="0"/>
                  </a:moveTo>
                  <a:cubicBezTo>
                    <a:pt x="31114" y="23442"/>
                    <a:pt x="53118" y="46831"/>
                    <a:pt x="75068" y="70273"/>
                  </a:cubicBezTo>
                  <a:cubicBezTo>
                    <a:pt x="72404" y="72884"/>
                    <a:pt x="69740" y="75441"/>
                    <a:pt x="67130" y="78052"/>
                  </a:cubicBezTo>
                  <a:cubicBezTo>
                    <a:pt x="34790" y="64999"/>
                    <a:pt x="15184" y="38946"/>
                    <a:pt x="0" y="8311"/>
                  </a:cubicBezTo>
                  <a:cubicBezTo>
                    <a:pt x="3037" y="5594"/>
                    <a:pt x="6126" y="2824"/>
                    <a:pt x="916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1" name="任意多边形: 形状 630"/>
            <p:cNvSpPr/>
            <p:nvPr/>
          </p:nvSpPr>
          <p:spPr>
            <a:xfrm>
              <a:off x="10471940" y="4606327"/>
              <a:ext cx="46608" cy="67076"/>
            </a:xfrm>
            <a:custGeom>
              <a:gdLst>
                <a:gd name="connsiteX0" fmla="*/ 46609 w 46608"/>
                <a:gd name="connsiteY0" fmla="*/ 67076 h 67076"/>
                <a:gd name="connsiteX1" fmla="*/ 311 w 46608"/>
                <a:gd name="connsiteY1" fmla="*/ 0 h 67076"/>
                <a:gd name="connsiteX2" fmla="*/ 46609 w 46608"/>
                <a:gd name="connsiteY2" fmla="*/ 67076 h 67076"/>
              </a:gdLst>
              <a:cxnLst>
                <a:cxn ang="0">
                  <a:pos x="connsiteX0" y="connsiteY0"/>
                </a:cxn>
                <a:cxn ang="0">
                  <a:pos x="connsiteX1" y="connsiteY1"/>
                </a:cxn>
                <a:cxn ang="0">
                  <a:pos x="connsiteX2" y="connsiteY2"/>
                </a:cxn>
              </a:cxnLst>
              <a:rect l="l" t="t" r="r" b="b"/>
              <a:pathLst>
                <a:path w="46608" h="67076">
                  <a:moveTo>
                    <a:pt x="46609" y="67076"/>
                  </a:moveTo>
                  <a:cubicBezTo>
                    <a:pt x="8462" y="53651"/>
                    <a:pt x="-2034" y="38520"/>
                    <a:pt x="311" y="0"/>
                  </a:cubicBezTo>
                  <a:cubicBezTo>
                    <a:pt x="31424" y="11614"/>
                    <a:pt x="44691" y="32713"/>
                    <a:pt x="46609" y="670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2" name="任意多边形: 形状 631"/>
            <p:cNvSpPr/>
            <p:nvPr/>
          </p:nvSpPr>
          <p:spPr>
            <a:xfrm>
              <a:off x="7652209" y="3809315"/>
              <a:ext cx="48953" cy="46278"/>
            </a:xfrm>
            <a:custGeom>
              <a:gdLst>
                <a:gd name="connsiteX0" fmla="*/ 4 w 48953"/>
                <a:gd name="connsiteY0" fmla="*/ 3921 h 46278"/>
                <a:gd name="connsiteX1" fmla="*/ 48913 w 48953"/>
                <a:gd name="connsiteY1" fmla="*/ 29707 h 46278"/>
                <a:gd name="connsiteX2" fmla="*/ 32930 w 48953"/>
                <a:gd name="connsiteY2" fmla="*/ 46277 h 46278"/>
                <a:gd name="connsiteX3" fmla="*/ 4 w 48953"/>
                <a:gd name="connsiteY3" fmla="*/ 3921 h 46278"/>
              </a:gdLst>
              <a:cxnLst>
                <a:cxn ang="0">
                  <a:pos x="connsiteX0" y="connsiteY0"/>
                </a:cxn>
                <a:cxn ang="0">
                  <a:pos x="connsiteX1" y="connsiteY1"/>
                </a:cxn>
                <a:cxn ang="0">
                  <a:pos x="connsiteX2" y="connsiteY2"/>
                </a:cxn>
                <a:cxn ang="0">
                  <a:pos x="connsiteX3" y="connsiteY3"/>
                </a:cxn>
              </a:cxnLst>
              <a:rect l="l" t="t" r="r" b="b"/>
              <a:pathLst>
                <a:path w="48953" h="46278">
                  <a:moveTo>
                    <a:pt x="4" y="3921"/>
                  </a:moveTo>
                  <a:cubicBezTo>
                    <a:pt x="29520" y="-6521"/>
                    <a:pt x="44598" y="4507"/>
                    <a:pt x="48913" y="29707"/>
                  </a:cubicBezTo>
                  <a:cubicBezTo>
                    <a:pt x="49712" y="34502"/>
                    <a:pt x="38417" y="46437"/>
                    <a:pt x="32930" y="46277"/>
                  </a:cubicBezTo>
                  <a:cubicBezTo>
                    <a:pt x="7463" y="45637"/>
                    <a:pt x="-209" y="28482"/>
                    <a:pt x="4" y="3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3" name="任意多边形: 形状 632"/>
            <p:cNvSpPr/>
            <p:nvPr/>
          </p:nvSpPr>
          <p:spPr>
            <a:xfrm>
              <a:off x="6827369" y="4675045"/>
              <a:ext cx="52212" cy="41344"/>
            </a:xfrm>
            <a:custGeom>
              <a:gdLst>
                <a:gd name="connsiteX0" fmla="*/ 51519 w 52212"/>
                <a:gd name="connsiteY0" fmla="*/ 29579 h 41344"/>
                <a:gd name="connsiteX1" fmla="*/ 28503 w 52212"/>
                <a:gd name="connsiteY1" fmla="*/ 41033 h 41344"/>
                <a:gd name="connsiteX2" fmla="*/ 0 w 52212"/>
                <a:gd name="connsiteY2" fmla="*/ 18177 h 41344"/>
                <a:gd name="connsiteX3" fmla="*/ 17582 w 52212"/>
                <a:gd name="connsiteY3" fmla="*/ 63 h 41344"/>
                <a:gd name="connsiteX4" fmla="*/ 52212 w 52212"/>
                <a:gd name="connsiteY4" fmla="*/ 18231 h 41344"/>
                <a:gd name="connsiteX5" fmla="*/ 51519 w 52212"/>
                <a:gd name="connsiteY5" fmla="*/ 29579 h 413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12" h="41344">
                  <a:moveTo>
                    <a:pt x="51519" y="29579"/>
                  </a:moveTo>
                  <a:cubicBezTo>
                    <a:pt x="43688" y="33788"/>
                    <a:pt x="33778" y="43164"/>
                    <a:pt x="28503" y="41033"/>
                  </a:cubicBezTo>
                  <a:cubicBezTo>
                    <a:pt x="17688" y="36665"/>
                    <a:pt x="9324" y="26169"/>
                    <a:pt x="0" y="18177"/>
                  </a:cubicBezTo>
                  <a:cubicBezTo>
                    <a:pt x="5967" y="11731"/>
                    <a:pt x="13586" y="-1003"/>
                    <a:pt x="17582" y="63"/>
                  </a:cubicBezTo>
                  <a:cubicBezTo>
                    <a:pt x="29889" y="3260"/>
                    <a:pt x="40811" y="11784"/>
                    <a:pt x="52212" y="18231"/>
                  </a:cubicBezTo>
                  <a:cubicBezTo>
                    <a:pt x="51999" y="22013"/>
                    <a:pt x="51733" y="25796"/>
                    <a:pt x="51519" y="295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4" name="任意多边形: 形状 633"/>
            <p:cNvSpPr/>
            <p:nvPr/>
          </p:nvSpPr>
          <p:spPr>
            <a:xfrm>
              <a:off x="9000804" y="3534273"/>
              <a:ext cx="45844" cy="47059"/>
            </a:xfrm>
            <a:custGeom>
              <a:gdLst>
                <a:gd name="connsiteX0" fmla="*/ 45844 w 45844"/>
                <a:gd name="connsiteY0" fmla="*/ 45714 h 47059"/>
                <a:gd name="connsiteX1" fmla="*/ 26 w 45844"/>
                <a:gd name="connsiteY1" fmla="*/ 19394 h 47059"/>
                <a:gd name="connsiteX2" fmla="*/ 13558 w 45844"/>
                <a:gd name="connsiteY2" fmla="*/ 1 h 47059"/>
                <a:gd name="connsiteX3" fmla="*/ 45844 w 45844"/>
                <a:gd name="connsiteY3" fmla="*/ 45714 h 47059"/>
              </a:gdLst>
              <a:cxnLst>
                <a:cxn ang="0">
                  <a:pos x="connsiteX0" y="connsiteY0"/>
                </a:cxn>
                <a:cxn ang="0">
                  <a:pos x="connsiteX1" y="connsiteY1"/>
                </a:cxn>
                <a:cxn ang="0">
                  <a:pos x="connsiteX2" y="connsiteY2"/>
                </a:cxn>
                <a:cxn ang="0">
                  <a:pos x="connsiteX3" y="connsiteY3"/>
                </a:cxn>
              </a:cxnLst>
              <a:rect l="l" t="t" r="r" b="b"/>
              <a:pathLst>
                <a:path w="45844" h="47059">
                  <a:moveTo>
                    <a:pt x="45844" y="45714"/>
                  </a:moveTo>
                  <a:cubicBezTo>
                    <a:pt x="18513" y="50242"/>
                    <a:pt x="2157" y="43796"/>
                    <a:pt x="26" y="19394"/>
                  </a:cubicBezTo>
                  <a:cubicBezTo>
                    <a:pt x="-561" y="13054"/>
                    <a:pt x="9029" y="-158"/>
                    <a:pt x="13558" y="1"/>
                  </a:cubicBezTo>
                  <a:cubicBezTo>
                    <a:pt x="40836" y="1067"/>
                    <a:pt x="43074" y="21739"/>
                    <a:pt x="45844" y="457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5" name="任意多边形: 形状 634"/>
            <p:cNvSpPr/>
            <p:nvPr/>
          </p:nvSpPr>
          <p:spPr>
            <a:xfrm>
              <a:off x="7775577" y="3639498"/>
              <a:ext cx="43488" cy="58285"/>
            </a:xfrm>
            <a:custGeom>
              <a:gdLst>
                <a:gd name="connsiteX0" fmla="*/ 19740 w 43488"/>
                <a:gd name="connsiteY0" fmla="*/ 0 h 58285"/>
                <a:gd name="connsiteX1" fmla="*/ 43395 w 43488"/>
                <a:gd name="connsiteY1" fmla="*/ 40704 h 58285"/>
                <a:gd name="connsiteX2" fmla="*/ 27998 w 43488"/>
                <a:gd name="connsiteY2" fmla="*/ 58286 h 58285"/>
                <a:gd name="connsiteX3" fmla="*/ 134 w 43488"/>
                <a:gd name="connsiteY3" fmla="*/ 26159 h 58285"/>
                <a:gd name="connsiteX4" fmla="*/ 19740 w 43488"/>
                <a:gd name="connsiteY4" fmla="*/ 0 h 582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88" h="58285">
                  <a:moveTo>
                    <a:pt x="19740" y="0"/>
                  </a:moveTo>
                  <a:cubicBezTo>
                    <a:pt x="30662" y="17848"/>
                    <a:pt x="39293" y="28504"/>
                    <a:pt x="43395" y="40704"/>
                  </a:cubicBezTo>
                  <a:cubicBezTo>
                    <a:pt x="44621" y="44380"/>
                    <a:pt x="33486" y="52319"/>
                    <a:pt x="27998" y="58286"/>
                  </a:cubicBezTo>
                  <a:cubicBezTo>
                    <a:pt x="18408" y="47790"/>
                    <a:pt x="7753" y="37934"/>
                    <a:pt x="134" y="26159"/>
                  </a:cubicBezTo>
                  <a:cubicBezTo>
                    <a:pt x="-1305" y="23868"/>
                    <a:pt x="9085" y="13959"/>
                    <a:pt x="1974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6" name="任意多边形: 形状 635"/>
            <p:cNvSpPr/>
            <p:nvPr/>
          </p:nvSpPr>
          <p:spPr>
            <a:xfrm>
              <a:off x="7056889" y="4140116"/>
              <a:ext cx="56527" cy="43660"/>
            </a:xfrm>
            <a:custGeom>
              <a:gdLst>
                <a:gd name="connsiteX0" fmla="*/ 56528 w 56527"/>
                <a:gd name="connsiteY0" fmla="*/ 22035 h 43660"/>
                <a:gd name="connsiteX1" fmla="*/ 28503 w 56527"/>
                <a:gd name="connsiteY1" fmla="*/ 43506 h 43660"/>
                <a:gd name="connsiteX2" fmla="*/ 0 w 56527"/>
                <a:gd name="connsiteY2" fmla="*/ 15749 h 43660"/>
                <a:gd name="connsiteX3" fmla="*/ 18061 w 56527"/>
                <a:gd name="connsiteY3" fmla="*/ 85 h 43660"/>
                <a:gd name="connsiteX4" fmla="*/ 56528 w 56527"/>
                <a:gd name="connsiteY4" fmla="*/ 22035 h 436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527" h="43660">
                  <a:moveTo>
                    <a:pt x="56528" y="22035"/>
                  </a:moveTo>
                  <a:cubicBezTo>
                    <a:pt x="42302" y="33224"/>
                    <a:pt x="31008" y="45158"/>
                    <a:pt x="28503" y="43506"/>
                  </a:cubicBezTo>
                  <a:cubicBezTo>
                    <a:pt x="17582" y="36367"/>
                    <a:pt x="9270" y="25392"/>
                    <a:pt x="0" y="15749"/>
                  </a:cubicBezTo>
                  <a:cubicBezTo>
                    <a:pt x="6127" y="10154"/>
                    <a:pt x="13799" y="-1087"/>
                    <a:pt x="18061" y="85"/>
                  </a:cubicBezTo>
                  <a:cubicBezTo>
                    <a:pt x="29409" y="3175"/>
                    <a:pt x="39319" y="11646"/>
                    <a:pt x="56528" y="220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7" name="任意多边形: 形状 636"/>
            <p:cNvSpPr/>
            <p:nvPr/>
          </p:nvSpPr>
          <p:spPr>
            <a:xfrm>
              <a:off x="6683839" y="4861135"/>
              <a:ext cx="47478" cy="42638"/>
            </a:xfrm>
            <a:custGeom>
              <a:gdLst>
                <a:gd name="connsiteX0" fmla="*/ 0 w 47478"/>
                <a:gd name="connsiteY0" fmla="*/ 5346 h 42638"/>
                <a:gd name="connsiteX1" fmla="*/ 47311 w 47478"/>
                <a:gd name="connsiteY1" fmla="*/ 18399 h 42638"/>
                <a:gd name="connsiteX2" fmla="*/ 31061 w 47478"/>
                <a:gd name="connsiteY2" fmla="*/ 41894 h 42638"/>
                <a:gd name="connsiteX3" fmla="*/ 0 w 47478"/>
                <a:gd name="connsiteY3" fmla="*/ 5346 h 42638"/>
              </a:gdLst>
              <a:cxnLst>
                <a:cxn ang="0">
                  <a:pos x="connsiteX0" y="connsiteY0"/>
                </a:cxn>
                <a:cxn ang="0">
                  <a:pos x="connsiteX1" y="connsiteY1"/>
                </a:cxn>
                <a:cxn ang="0">
                  <a:pos x="connsiteX2" y="connsiteY2"/>
                </a:cxn>
                <a:cxn ang="0">
                  <a:pos x="connsiteX3" y="connsiteY3"/>
                </a:cxn>
              </a:cxnLst>
              <a:rect l="l" t="t" r="r" b="b"/>
              <a:pathLst>
                <a:path w="47478" h="42638">
                  <a:moveTo>
                    <a:pt x="0" y="5346"/>
                  </a:moveTo>
                  <a:cubicBezTo>
                    <a:pt x="19393" y="1936"/>
                    <a:pt x="40011" y="-9838"/>
                    <a:pt x="47311" y="18399"/>
                  </a:cubicBezTo>
                  <a:cubicBezTo>
                    <a:pt x="48962" y="24792"/>
                    <a:pt x="38040" y="40669"/>
                    <a:pt x="31061" y="41894"/>
                  </a:cubicBezTo>
                  <a:cubicBezTo>
                    <a:pt x="4369" y="46636"/>
                    <a:pt x="426" y="28042"/>
                    <a:pt x="0" y="53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8" name="任意多边形: 形状 637"/>
            <p:cNvSpPr/>
            <p:nvPr/>
          </p:nvSpPr>
          <p:spPr>
            <a:xfrm>
              <a:off x="10153210" y="4220364"/>
              <a:ext cx="54357" cy="56982"/>
            </a:xfrm>
            <a:custGeom>
              <a:gdLst>
                <a:gd name="connsiteX0" fmla="*/ 54357 w 54357"/>
                <a:gd name="connsiteY0" fmla="*/ 56814 h 56982"/>
                <a:gd name="connsiteX1" fmla="*/ 280 w 54357"/>
                <a:gd name="connsiteY1" fmla="*/ 13179 h 56982"/>
                <a:gd name="connsiteX2" fmla="*/ 5821 w 54357"/>
                <a:gd name="connsiteY2" fmla="*/ 552 h 56982"/>
                <a:gd name="connsiteX3" fmla="*/ 22497 w 54357"/>
                <a:gd name="connsiteY3" fmla="*/ 3642 h 56982"/>
                <a:gd name="connsiteX4" fmla="*/ 54357 w 54357"/>
                <a:gd name="connsiteY4" fmla="*/ 56814 h 569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357" h="56981">
                  <a:moveTo>
                    <a:pt x="54357" y="56814"/>
                  </a:moveTo>
                  <a:cubicBezTo>
                    <a:pt x="14825" y="59318"/>
                    <a:pt x="9657" y="33531"/>
                    <a:pt x="280" y="13179"/>
                  </a:cubicBezTo>
                  <a:cubicBezTo>
                    <a:pt x="-1105" y="10196"/>
                    <a:pt x="2944" y="1245"/>
                    <a:pt x="5821" y="552"/>
                  </a:cubicBezTo>
                  <a:cubicBezTo>
                    <a:pt x="10989" y="-726"/>
                    <a:pt x="20100" y="179"/>
                    <a:pt x="22497" y="3642"/>
                  </a:cubicBezTo>
                  <a:cubicBezTo>
                    <a:pt x="33153" y="19093"/>
                    <a:pt x="41997" y="35769"/>
                    <a:pt x="54357" y="568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9" name="任意多边形: 形状 638"/>
            <p:cNvSpPr/>
            <p:nvPr/>
          </p:nvSpPr>
          <p:spPr>
            <a:xfrm>
              <a:off x="7099458" y="4312290"/>
              <a:ext cx="48895" cy="51464"/>
            </a:xfrm>
            <a:custGeom>
              <a:gdLst>
                <a:gd name="connsiteX0" fmla="*/ 28397 w 48895"/>
                <a:gd name="connsiteY0" fmla="*/ 51464 h 51464"/>
                <a:gd name="connsiteX1" fmla="*/ 0 w 48895"/>
                <a:gd name="connsiteY1" fmla="*/ 18219 h 51464"/>
                <a:gd name="connsiteX2" fmla="*/ 22164 w 48895"/>
                <a:gd name="connsiteY2" fmla="*/ 158 h 51464"/>
                <a:gd name="connsiteX3" fmla="*/ 48749 w 48895"/>
                <a:gd name="connsiteY3" fmla="*/ 25411 h 51464"/>
                <a:gd name="connsiteX4" fmla="*/ 28397 w 48895"/>
                <a:gd name="connsiteY4" fmla="*/ 51464 h 514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895" h="51464">
                  <a:moveTo>
                    <a:pt x="28397" y="51464"/>
                  </a:moveTo>
                  <a:cubicBezTo>
                    <a:pt x="16090" y="37079"/>
                    <a:pt x="8045" y="27649"/>
                    <a:pt x="0" y="18219"/>
                  </a:cubicBezTo>
                  <a:cubicBezTo>
                    <a:pt x="7565" y="11772"/>
                    <a:pt x="18221" y="-1600"/>
                    <a:pt x="22164" y="158"/>
                  </a:cubicBezTo>
                  <a:cubicBezTo>
                    <a:pt x="32926" y="4953"/>
                    <a:pt x="42302" y="15129"/>
                    <a:pt x="48749" y="25411"/>
                  </a:cubicBezTo>
                  <a:cubicBezTo>
                    <a:pt x="50347" y="27916"/>
                    <a:pt x="38520" y="38837"/>
                    <a:pt x="28397" y="514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0" name="任意多边形: 形状 639"/>
            <p:cNvSpPr/>
            <p:nvPr/>
          </p:nvSpPr>
          <p:spPr>
            <a:xfrm>
              <a:off x="9130492" y="3567680"/>
              <a:ext cx="45727" cy="57486"/>
            </a:xfrm>
            <a:custGeom>
              <a:gdLst>
                <a:gd name="connsiteX0" fmla="*/ 32195 w 45727"/>
                <a:gd name="connsiteY0" fmla="*/ 57487 h 57486"/>
                <a:gd name="connsiteX1" fmla="*/ 1347 w 45727"/>
                <a:gd name="connsiteY1" fmla="*/ 25680 h 57486"/>
                <a:gd name="connsiteX2" fmla="*/ 3585 w 45727"/>
                <a:gd name="connsiteY2" fmla="*/ 0 h 57486"/>
                <a:gd name="connsiteX3" fmla="*/ 28786 w 45727"/>
                <a:gd name="connsiteY3" fmla="*/ 7885 h 57486"/>
                <a:gd name="connsiteX4" fmla="*/ 45728 w 45727"/>
                <a:gd name="connsiteY4" fmla="*/ 49069 h 57486"/>
                <a:gd name="connsiteX5" fmla="*/ 32195 w 45727"/>
                <a:gd name="connsiteY5" fmla="*/ 57487 h 574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7" h="57486">
                  <a:moveTo>
                    <a:pt x="32195" y="57487"/>
                  </a:moveTo>
                  <a:cubicBezTo>
                    <a:pt x="21646" y="47044"/>
                    <a:pt x="9286" y="37827"/>
                    <a:pt x="1347" y="25680"/>
                  </a:cubicBezTo>
                  <a:cubicBezTo>
                    <a:pt x="-2329" y="20032"/>
                    <a:pt x="2573" y="8738"/>
                    <a:pt x="3585" y="0"/>
                  </a:cubicBezTo>
                  <a:cubicBezTo>
                    <a:pt x="12269" y="2451"/>
                    <a:pt x="24949" y="2184"/>
                    <a:pt x="28786" y="7885"/>
                  </a:cubicBezTo>
                  <a:cubicBezTo>
                    <a:pt x="36884" y="19979"/>
                    <a:pt x="40347" y="35163"/>
                    <a:pt x="45728" y="49069"/>
                  </a:cubicBezTo>
                  <a:cubicBezTo>
                    <a:pt x="41199" y="51892"/>
                    <a:pt x="36724" y="54716"/>
                    <a:pt x="32195" y="574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1" name="任意多边形: 形状 640"/>
            <p:cNvSpPr/>
            <p:nvPr/>
          </p:nvSpPr>
          <p:spPr>
            <a:xfrm>
              <a:off x="11008383" y="5320566"/>
              <a:ext cx="61748" cy="71978"/>
            </a:xfrm>
            <a:custGeom>
              <a:gdLst>
                <a:gd name="connsiteX0" fmla="*/ 0 w 61748"/>
                <a:gd name="connsiteY0" fmla="*/ 0 h 71978"/>
                <a:gd name="connsiteX1" fmla="*/ 61749 w 61748"/>
                <a:gd name="connsiteY1" fmla="*/ 71978 h 71978"/>
                <a:gd name="connsiteX2" fmla="*/ 0 w 61748"/>
                <a:gd name="connsiteY2" fmla="*/ 0 h 71978"/>
              </a:gdLst>
              <a:cxnLst>
                <a:cxn ang="0">
                  <a:pos x="connsiteX0" y="connsiteY0"/>
                </a:cxn>
                <a:cxn ang="0">
                  <a:pos x="connsiteX1" y="connsiteY1"/>
                </a:cxn>
                <a:cxn ang="0">
                  <a:pos x="connsiteX2" y="connsiteY2"/>
                </a:cxn>
              </a:cxnLst>
              <a:rect l="l" t="t" r="r" b="b"/>
              <a:pathLst>
                <a:path w="61748" h="71978">
                  <a:moveTo>
                    <a:pt x="0" y="0"/>
                  </a:moveTo>
                  <a:cubicBezTo>
                    <a:pt x="40011" y="7512"/>
                    <a:pt x="49388" y="35803"/>
                    <a:pt x="61749" y="71978"/>
                  </a:cubicBezTo>
                  <a:cubicBezTo>
                    <a:pt x="24881" y="56847"/>
                    <a:pt x="11454" y="320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2" name="任意多边形: 形状 641"/>
            <p:cNvSpPr/>
            <p:nvPr/>
          </p:nvSpPr>
          <p:spPr>
            <a:xfrm>
              <a:off x="9615136" y="3732734"/>
              <a:ext cx="46708" cy="57326"/>
            </a:xfrm>
            <a:custGeom>
              <a:gdLst>
                <a:gd name="connsiteX0" fmla="*/ 34934 w 46708"/>
                <a:gd name="connsiteY0" fmla="*/ 57327 h 57326"/>
                <a:gd name="connsiteX1" fmla="*/ 1476 w 46708"/>
                <a:gd name="connsiteY1" fmla="*/ 21791 h 57326"/>
                <a:gd name="connsiteX2" fmla="*/ 1955 w 46708"/>
                <a:gd name="connsiteY2" fmla="*/ 0 h 57326"/>
                <a:gd name="connsiteX3" fmla="*/ 24652 w 46708"/>
                <a:gd name="connsiteY3" fmla="*/ 3143 h 57326"/>
                <a:gd name="connsiteX4" fmla="*/ 46708 w 46708"/>
                <a:gd name="connsiteY4" fmla="*/ 48749 h 57326"/>
                <a:gd name="connsiteX5" fmla="*/ 34934 w 46708"/>
                <a:gd name="connsiteY5" fmla="*/ 57327 h 57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08" h="57325">
                  <a:moveTo>
                    <a:pt x="34934" y="57327"/>
                  </a:moveTo>
                  <a:cubicBezTo>
                    <a:pt x="23586" y="45659"/>
                    <a:pt x="11119" y="34790"/>
                    <a:pt x="1476" y="21791"/>
                  </a:cubicBezTo>
                  <a:cubicBezTo>
                    <a:pt x="-1934" y="17155"/>
                    <a:pt x="1582" y="7406"/>
                    <a:pt x="1955" y="0"/>
                  </a:cubicBezTo>
                  <a:cubicBezTo>
                    <a:pt x="9787" y="852"/>
                    <a:pt x="21881" y="-1066"/>
                    <a:pt x="24652" y="3143"/>
                  </a:cubicBezTo>
                  <a:cubicBezTo>
                    <a:pt x="33815" y="17155"/>
                    <a:pt x="39623" y="33405"/>
                    <a:pt x="46708" y="48749"/>
                  </a:cubicBezTo>
                  <a:cubicBezTo>
                    <a:pt x="42766" y="51626"/>
                    <a:pt x="38877" y="54450"/>
                    <a:pt x="34934" y="57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3" name="任意多边形: 形状 642"/>
            <p:cNvSpPr/>
            <p:nvPr/>
          </p:nvSpPr>
          <p:spPr>
            <a:xfrm>
              <a:off x="10876947" y="5049330"/>
              <a:ext cx="53064" cy="64945"/>
            </a:xfrm>
            <a:custGeom>
              <a:gdLst>
                <a:gd name="connsiteX0" fmla="*/ 0 w 53064"/>
                <a:gd name="connsiteY0" fmla="*/ 0 h 64945"/>
                <a:gd name="connsiteX1" fmla="*/ 53065 w 53064"/>
                <a:gd name="connsiteY1" fmla="*/ 64945 h 64945"/>
                <a:gd name="connsiteX2" fmla="*/ 0 w 53064"/>
                <a:gd name="connsiteY2" fmla="*/ 0 h 64945"/>
              </a:gdLst>
              <a:cxnLst>
                <a:cxn ang="0">
                  <a:pos x="connsiteX0" y="connsiteY0"/>
                </a:cxn>
                <a:cxn ang="0">
                  <a:pos x="connsiteX1" y="connsiteY1"/>
                </a:cxn>
                <a:cxn ang="0">
                  <a:pos x="connsiteX2" y="connsiteY2"/>
                </a:cxn>
              </a:cxnLst>
              <a:rect l="l" t="t" r="r" b="b"/>
              <a:pathLst>
                <a:path w="53063" h="64945">
                  <a:moveTo>
                    <a:pt x="0" y="0"/>
                  </a:moveTo>
                  <a:cubicBezTo>
                    <a:pt x="37454" y="12094"/>
                    <a:pt x="47098" y="37028"/>
                    <a:pt x="53065" y="64945"/>
                  </a:cubicBezTo>
                  <a:cubicBezTo>
                    <a:pt x="20405" y="59511"/>
                    <a:pt x="11614" y="3377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4" name="任意多边形: 形状 643"/>
            <p:cNvSpPr/>
            <p:nvPr/>
          </p:nvSpPr>
          <p:spPr>
            <a:xfrm>
              <a:off x="9771490" y="3928457"/>
              <a:ext cx="48535" cy="53296"/>
            </a:xfrm>
            <a:custGeom>
              <a:gdLst>
                <a:gd name="connsiteX0" fmla="*/ 0 w 48535"/>
                <a:gd name="connsiteY0" fmla="*/ 178 h 53296"/>
                <a:gd name="connsiteX1" fmla="*/ 48536 w 48535"/>
                <a:gd name="connsiteY1" fmla="*/ 53296 h 53296"/>
                <a:gd name="connsiteX2" fmla="*/ 0 w 48535"/>
                <a:gd name="connsiteY2" fmla="*/ 178 h 53296"/>
              </a:gdLst>
              <a:cxnLst>
                <a:cxn ang="0">
                  <a:pos x="connsiteX0" y="connsiteY0"/>
                </a:cxn>
                <a:cxn ang="0">
                  <a:pos x="connsiteX1" y="connsiteY1"/>
                </a:cxn>
                <a:cxn ang="0">
                  <a:pos x="connsiteX2" y="connsiteY2"/>
                </a:cxn>
              </a:cxnLst>
              <a:rect l="l" t="t" r="r" b="b"/>
              <a:pathLst>
                <a:path w="48535" h="53296">
                  <a:moveTo>
                    <a:pt x="0" y="178"/>
                  </a:moveTo>
                  <a:cubicBezTo>
                    <a:pt x="35696" y="-1686"/>
                    <a:pt x="47204" y="10727"/>
                    <a:pt x="48536" y="53296"/>
                  </a:cubicBezTo>
                  <a:cubicBezTo>
                    <a:pt x="15344" y="50313"/>
                    <a:pt x="7139" y="26231"/>
                    <a:pt x="0" y="1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5" name="任意多边形: 形状 644"/>
            <p:cNvSpPr/>
            <p:nvPr/>
          </p:nvSpPr>
          <p:spPr>
            <a:xfrm>
              <a:off x="6295657" y="6374737"/>
              <a:ext cx="48431" cy="48622"/>
            </a:xfrm>
            <a:custGeom>
              <a:gdLst>
                <a:gd name="connsiteX0" fmla="*/ 19342 w 48431"/>
                <a:gd name="connsiteY0" fmla="*/ 48623 h 48622"/>
                <a:gd name="connsiteX1" fmla="*/ 2 w 48431"/>
                <a:gd name="connsiteY1" fmla="*/ 15804 h 48622"/>
                <a:gd name="connsiteX2" fmla="*/ 22219 w 48431"/>
                <a:gd name="connsiteY2" fmla="*/ 194 h 48622"/>
                <a:gd name="connsiteX3" fmla="*/ 48431 w 48431"/>
                <a:gd name="connsiteY3" fmla="*/ 23422 h 48622"/>
                <a:gd name="connsiteX4" fmla="*/ 19342 w 48431"/>
                <a:gd name="connsiteY4" fmla="*/ 48623 h 486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431" h="48622">
                  <a:moveTo>
                    <a:pt x="19342" y="48623"/>
                  </a:moveTo>
                  <a:cubicBezTo>
                    <a:pt x="10018" y="33971"/>
                    <a:pt x="322" y="25021"/>
                    <a:pt x="2" y="15804"/>
                  </a:cubicBezTo>
                  <a:cubicBezTo>
                    <a:pt x="-211" y="10423"/>
                    <a:pt x="16784" y="-1671"/>
                    <a:pt x="22219" y="194"/>
                  </a:cubicBezTo>
                  <a:cubicBezTo>
                    <a:pt x="32395" y="3763"/>
                    <a:pt x="39854" y="15271"/>
                    <a:pt x="48431" y="23422"/>
                  </a:cubicBezTo>
                  <a:cubicBezTo>
                    <a:pt x="40866" y="30029"/>
                    <a:pt x="33300" y="36582"/>
                    <a:pt x="19342" y="486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6" name="任意多边形: 形状 645"/>
            <p:cNvSpPr/>
            <p:nvPr/>
          </p:nvSpPr>
          <p:spPr>
            <a:xfrm>
              <a:off x="10050450" y="4164336"/>
              <a:ext cx="43543" cy="64146"/>
            </a:xfrm>
            <a:custGeom>
              <a:gdLst>
                <a:gd name="connsiteX0" fmla="*/ 748 w 43543"/>
                <a:gd name="connsiteY0" fmla="*/ 0 h 64146"/>
                <a:gd name="connsiteX1" fmla="*/ 43316 w 43543"/>
                <a:gd name="connsiteY1" fmla="*/ 64146 h 64146"/>
                <a:gd name="connsiteX2" fmla="*/ 748 w 43543"/>
                <a:gd name="connsiteY2" fmla="*/ 0 h 64146"/>
              </a:gdLst>
              <a:cxnLst>
                <a:cxn ang="0">
                  <a:pos x="connsiteX0" y="connsiteY0"/>
                </a:cxn>
                <a:cxn ang="0">
                  <a:pos x="connsiteX1" y="connsiteY1"/>
                </a:cxn>
                <a:cxn ang="0">
                  <a:pos x="connsiteX2" y="connsiteY2"/>
                </a:cxn>
              </a:cxnLst>
              <a:rect l="l" t="t" r="r" b="b"/>
              <a:pathLst>
                <a:path w="43543" h="64146">
                  <a:moveTo>
                    <a:pt x="748" y="0"/>
                  </a:moveTo>
                  <a:cubicBezTo>
                    <a:pt x="31275" y="13586"/>
                    <a:pt x="45554" y="33032"/>
                    <a:pt x="43316" y="64146"/>
                  </a:cubicBezTo>
                  <a:cubicBezTo>
                    <a:pt x="6288" y="54876"/>
                    <a:pt x="-2929" y="41237"/>
                    <a:pt x="74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7" name="任意多边形: 形状 646"/>
            <p:cNvSpPr/>
            <p:nvPr/>
          </p:nvSpPr>
          <p:spPr>
            <a:xfrm>
              <a:off x="6238918" y="6192878"/>
              <a:ext cx="59670" cy="42671"/>
            </a:xfrm>
            <a:custGeom>
              <a:gdLst>
                <a:gd name="connsiteX0" fmla="*/ 59671 w 59670"/>
                <a:gd name="connsiteY0" fmla="*/ 21261 h 42671"/>
                <a:gd name="connsiteX1" fmla="*/ 25573 w 59670"/>
                <a:gd name="connsiteY1" fmla="*/ 42412 h 42671"/>
                <a:gd name="connsiteX2" fmla="*/ 0 w 59670"/>
                <a:gd name="connsiteY2" fmla="*/ 16999 h 42671"/>
                <a:gd name="connsiteX3" fmla="*/ 23975 w 59670"/>
                <a:gd name="connsiteY3" fmla="*/ 3 h 42671"/>
                <a:gd name="connsiteX4" fmla="*/ 59671 w 59670"/>
                <a:gd name="connsiteY4" fmla="*/ 21261 h 4267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670" h="42671">
                  <a:moveTo>
                    <a:pt x="59671" y="21261"/>
                  </a:moveTo>
                  <a:cubicBezTo>
                    <a:pt x="42196" y="32609"/>
                    <a:pt x="31008" y="44597"/>
                    <a:pt x="25573" y="42412"/>
                  </a:cubicBezTo>
                  <a:cubicBezTo>
                    <a:pt x="15291" y="38257"/>
                    <a:pt x="8365" y="25950"/>
                    <a:pt x="0" y="16999"/>
                  </a:cubicBezTo>
                  <a:cubicBezTo>
                    <a:pt x="7992" y="10925"/>
                    <a:pt x="16143" y="-210"/>
                    <a:pt x="23975" y="3"/>
                  </a:cubicBezTo>
                  <a:cubicBezTo>
                    <a:pt x="33299" y="270"/>
                    <a:pt x="42302" y="10286"/>
                    <a:pt x="59671" y="212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8" name="任意多边形: 形状 647"/>
            <p:cNvSpPr/>
            <p:nvPr/>
          </p:nvSpPr>
          <p:spPr>
            <a:xfrm>
              <a:off x="6346379" y="6553314"/>
              <a:ext cx="51680" cy="50070"/>
            </a:xfrm>
            <a:custGeom>
              <a:gdLst>
                <a:gd name="connsiteX0" fmla="*/ 28930 w 51680"/>
                <a:gd name="connsiteY0" fmla="*/ 50071 h 50070"/>
                <a:gd name="connsiteX1" fmla="*/ 0 w 51680"/>
                <a:gd name="connsiteY1" fmla="*/ 17518 h 50070"/>
                <a:gd name="connsiteX2" fmla="*/ 27385 w 51680"/>
                <a:gd name="connsiteY2" fmla="*/ 43 h 50070"/>
                <a:gd name="connsiteX3" fmla="*/ 51519 w 51680"/>
                <a:gd name="connsiteY3" fmla="*/ 22100 h 50070"/>
                <a:gd name="connsiteX4" fmla="*/ 28930 w 51680"/>
                <a:gd name="connsiteY4" fmla="*/ 50071 h 500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680" h="50070">
                  <a:moveTo>
                    <a:pt x="28930" y="50071"/>
                  </a:moveTo>
                  <a:cubicBezTo>
                    <a:pt x="15877" y="35366"/>
                    <a:pt x="7938" y="26469"/>
                    <a:pt x="0" y="17518"/>
                  </a:cubicBezTo>
                  <a:cubicBezTo>
                    <a:pt x="9164" y="11178"/>
                    <a:pt x="18860" y="-809"/>
                    <a:pt x="27385" y="43"/>
                  </a:cubicBezTo>
                  <a:cubicBezTo>
                    <a:pt x="36442" y="895"/>
                    <a:pt x="46938" y="12563"/>
                    <a:pt x="51519" y="22100"/>
                  </a:cubicBezTo>
                  <a:cubicBezTo>
                    <a:pt x="53278" y="25670"/>
                    <a:pt x="40331" y="36379"/>
                    <a:pt x="28930" y="50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9" name="任意多边形: 形状 648"/>
            <p:cNvSpPr/>
            <p:nvPr/>
          </p:nvSpPr>
          <p:spPr>
            <a:xfrm>
              <a:off x="10782806" y="4994774"/>
              <a:ext cx="57753" cy="66490"/>
            </a:xfrm>
            <a:custGeom>
              <a:gdLst>
                <a:gd name="connsiteX0" fmla="*/ 57753 w 57753"/>
                <a:gd name="connsiteY0" fmla="*/ 66491 h 66490"/>
                <a:gd name="connsiteX1" fmla="*/ 0 w 57753"/>
                <a:gd name="connsiteY1" fmla="*/ 0 h 66490"/>
                <a:gd name="connsiteX2" fmla="*/ 57753 w 57753"/>
                <a:gd name="connsiteY2" fmla="*/ 66491 h 66490"/>
              </a:gdLst>
              <a:cxnLst>
                <a:cxn ang="0">
                  <a:pos x="connsiteX0" y="connsiteY0"/>
                </a:cxn>
                <a:cxn ang="0">
                  <a:pos x="connsiteX1" y="connsiteY1"/>
                </a:cxn>
                <a:cxn ang="0">
                  <a:pos x="connsiteX2" y="connsiteY2"/>
                </a:cxn>
              </a:cxnLst>
              <a:rect l="l" t="t" r="r" b="b"/>
              <a:pathLst>
                <a:path w="57753" h="66490">
                  <a:moveTo>
                    <a:pt x="57753" y="66491"/>
                  </a:moveTo>
                  <a:cubicBezTo>
                    <a:pt x="19446" y="59298"/>
                    <a:pt x="10283" y="32340"/>
                    <a:pt x="0" y="0"/>
                  </a:cubicBezTo>
                  <a:cubicBezTo>
                    <a:pt x="37987" y="8844"/>
                    <a:pt x="48696" y="34524"/>
                    <a:pt x="57753" y="664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0" name="任意多边形: 形状 649"/>
            <p:cNvSpPr/>
            <p:nvPr/>
          </p:nvSpPr>
          <p:spPr>
            <a:xfrm>
              <a:off x="11098369" y="5379758"/>
              <a:ext cx="65265" cy="66916"/>
            </a:xfrm>
            <a:custGeom>
              <a:gdLst>
                <a:gd name="connsiteX0" fmla="*/ 65265 w 65265"/>
                <a:gd name="connsiteY0" fmla="*/ 66917 h 66916"/>
                <a:gd name="connsiteX1" fmla="*/ 0 w 65265"/>
                <a:gd name="connsiteY1" fmla="*/ 0 h 66916"/>
                <a:gd name="connsiteX2" fmla="*/ 65265 w 65265"/>
                <a:gd name="connsiteY2" fmla="*/ 66917 h 66916"/>
              </a:gdLst>
              <a:cxnLst>
                <a:cxn ang="0">
                  <a:pos x="connsiteX0" y="connsiteY0"/>
                </a:cxn>
                <a:cxn ang="0">
                  <a:pos x="connsiteX1" y="connsiteY1"/>
                </a:cxn>
                <a:cxn ang="0">
                  <a:pos x="connsiteX2" y="connsiteY2"/>
                </a:cxn>
              </a:cxnLst>
              <a:rect l="l" t="t" r="r" b="b"/>
              <a:pathLst>
                <a:path w="65265" h="66916">
                  <a:moveTo>
                    <a:pt x="65265" y="66917"/>
                  </a:moveTo>
                  <a:cubicBezTo>
                    <a:pt x="25946" y="59191"/>
                    <a:pt x="18807" y="24881"/>
                    <a:pt x="0" y="0"/>
                  </a:cubicBezTo>
                  <a:cubicBezTo>
                    <a:pt x="31327" y="2717"/>
                    <a:pt x="49069" y="20778"/>
                    <a:pt x="65265" y="669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1" name="任意多边形: 形状 650"/>
            <p:cNvSpPr/>
            <p:nvPr/>
          </p:nvSpPr>
          <p:spPr>
            <a:xfrm>
              <a:off x="11578400" y="6018769"/>
              <a:ext cx="58978" cy="67236"/>
            </a:xfrm>
            <a:custGeom>
              <a:gdLst>
                <a:gd name="connsiteX0" fmla="*/ 58979 w 58978"/>
                <a:gd name="connsiteY0" fmla="*/ 67236 h 67236"/>
                <a:gd name="connsiteX1" fmla="*/ 0 w 58978"/>
                <a:gd name="connsiteY1" fmla="*/ 0 h 67236"/>
                <a:gd name="connsiteX2" fmla="*/ 58979 w 58978"/>
                <a:gd name="connsiteY2" fmla="*/ 67236 h 67236"/>
              </a:gdLst>
              <a:cxnLst>
                <a:cxn ang="0">
                  <a:pos x="connsiteX0" y="connsiteY0"/>
                </a:cxn>
                <a:cxn ang="0">
                  <a:pos x="connsiteX1" y="connsiteY1"/>
                </a:cxn>
                <a:cxn ang="0">
                  <a:pos x="connsiteX2" y="connsiteY2"/>
                </a:cxn>
              </a:cxnLst>
              <a:rect l="l" t="t" r="r" b="b"/>
              <a:pathLst>
                <a:path w="58977" h="67236">
                  <a:moveTo>
                    <a:pt x="58979" y="67236"/>
                  </a:moveTo>
                  <a:cubicBezTo>
                    <a:pt x="39319" y="44807"/>
                    <a:pt x="19660" y="22430"/>
                    <a:pt x="0" y="0"/>
                  </a:cubicBezTo>
                  <a:cubicBezTo>
                    <a:pt x="36229" y="3729"/>
                    <a:pt x="53544" y="22856"/>
                    <a:pt x="58979" y="67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2" name="任意多边形: 形状 651"/>
            <p:cNvSpPr/>
            <p:nvPr/>
          </p:nvSpPr>
          <p:spPr>
            <a:xfrm>
              <a:off x="11247173" y="5647744"/>
              <a:ext cx="59884" cy="64465"/>
            </a:xfrm>
            <a:custGeom>
              <a:gdLst>
                <a:gd name="connsiteX0" fmla="*/ 59884 w 59884"/>
                <a:gd name="connsiteY0" fmla="*/ 64466 h 64465"/>
                <a:gd name="connsiteX1" fmla="*/ 0 w 59884"/>
                <a:gd name="connsiteY1" fmla="*/ 0 h 64465"/>
                <a:gd name="connsiteX2" fmla="*/ 59884 w 59884"/>
                <a:gd name="connsiteY2" fmla="*/ 64466 h 64465"/>
              </a:gdLst>
              <a:cxnLst>
                <a:cxn ang="0">
                  <a:pos x="connsiteX0" y="connsiteY0"/>
                </a:cxn>
                <a:cxn ang="0">
                  <a:pos x="connsiteX1" y="connsiteY1"/>
                </a:cxn>
                <a:cxn ang="0">
                  <a:pos x="connsiteX2" y="connsiteY2"/>
                </a:cxn>
              </a:cxnLst>
              <a:rect l="l" t="t" r="r" b="b"/>
              <a:pathLst>
                <a:path w="59884" h="64465">
                  <a:moveTo>
                    <a:pt x="59884" y="64466"/>
                  </a:moveTo>
                  <a:cubicBezTo>
                    <a:pt x="21684" y="56528"/>
                    <a:pt x="13746" y="26745"/>
                    <a:pt x="0" y="0"/>
                  </a:cubicBezTo>
                  <a:cubicBezTo>
                    <a:pt x="33246" y="4902"/>
                    <a:pt x="49069" y="21578"/>
                    <a:pt x="59884" y="644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3" name="任意多边形: 形状 652"/>
            <p:cNvSpPr/>
            <p:nvPr/>
          </p:nvSpPr>
          <p:spPr>
            <a:xfrm>
              <a:off x="9492902" y="3688087"/>
              <a:ext cx="46027" cy="53916"/>
            </a:xfrm>
            <a:custGeom>
              <a:gdLst>
                <a:gd name="connsiteX0" fmla="*/ 0 w 46027"/>
                <a:gd name="connsiteY0" fmla="*/ 0 h 53916"/>
                <a:gd name="connsiteX1" fmla="*/ 45446 w 46027"/>
                <a:gd name="connsiteY1" fmla="*/ 53917 h 53916"/>
                <a:gd name="connsiteX2" fmla="*/ 0 w 46027"/>
                <a:gd name="connsiteY2" fmla="*/ 0 h 53916"/>
              </a:gdLst>
              <a:cxnLst>
                <a:cxn ang="0">
                  <a:pos x="connsiteX0" y="connsiteY0"/>
                </a:cxn>
                <a:cxn ang="0">
                  <a:pos x="connsiteX1" y="connsiteY1"/>
                </a:cxn>
                <a:cxn ang="0">
                  <a:pos x="connsiteX2" y="connsiteY2"/>
                </a:cxn>
              </a:cxnLst>
              <a:rect l="l" t="t" r="r" b="b"/>
              <a:pathLst>
                <a:path w="46027" h="53916">
                  <a:moveTo>
                    <a:pt x="0" y="0"/>
                  </a:moveTo>
                  <a:cubicBezTo>
                    <a:pt x="38573" y="213"/>
                    <a:pt x="48749" y="13160"/>
                    <a:pt x="45446" y="53917"/>
                  </a:cubicBezTo>
                  <a:cubicBezTo>
                    <a:pt x="13159" y="51040"/>
                    <a:pt x="7725" y="2663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4" name="任意多边形: 形状 653"/>
            <p:cNvSpPr/>
            <p:nvPr/>
          </p:nvSpPr>
          <p:spPr>
            <a:xfrm>
              <a:off x="10942639" y="5187745"/>
              <a:ext cx="67023" cy="71232"/>
            </a:xfrm>
            <a:custGeom>
              <a:gdLst>
                <a:gd name="connsiteX0" fmla="*/ 67023 w 67023"/>
                <a:gd name="connsiteY0" fmla="*/ 71232 h 71232"/>
                <a:gd name="connsiteX1" fmla="*/ 0 w 67023"/>
                <a:gd name="connsiteY1" fmla="*/ 0 h 71232"/>
                <a:gd name="connsiteX2" fmla="*/ 67023 w 67023"/>
                <a:gd name="connsiteY2" fmla="*/ 71232 h 71232"/>
              </a:gdLst>
              <a:cxnLst>
                <a:cxn ang="0">
                  <a:pos x="connsiteX0" y="connsiteY0"/>
                </a:cxn>
                <a:cxn ang="0">
                  <a:pos x="connsiteX1" y="connsiteY1"/>
                </a:cxn>
                <a:cxn ang="0">
                  <a:pos x="connsiteX2" y="connsiteY2"/>
                </a:cxn>
              </a:cxnLst>
              <a:rect l="l" t="t" r="r" b="b"/>
              <a:pathLst>
                <a:path w="67023" h="71232">
                  <a:moveTo>
                    <a:pt x="67023" y="71232"/>
                  </a:moveTo>
                  <a:cubicBezTo>
                    <a:pt x="27012" y="61376"/>
                    <a:pt x="12680" y="34897"/>
                    <a:pt x="0" y="0"/>
                  </a:cubicBezTo>
                  <a:cubicBezTo>
                    <a:pt x="40385" y="9217"/>
                    <a:pt x="49495" y="40491"/>
                    <a:pt x="67023" y="712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5" name="任意多边形: 形状 654"/>
            <p:cNvSpPr/>
            <p:nvPr/>
          </p:nvSpPr>
          <p:spPr>
            <a:xfrm>
              <a:off x="10627501" y="4805692"/>
              <a:ext cx="48749" cy="62068"/>
            </a:xfrm>
            <a:custGeom>
              <a:gdLst>
                <a:gd name="connsiteX0" fmla="*/ 0 w 48749"/>
                <a:gd name="connsiteY0" fmla="*/ 0 h 62068"/>
                <a:gd name="connsiteX1" fmla="*/ 48749 w 48749"/>
                <a:gd name="connsiteY1" fmla="*/ 62068 h 62068"/>
                <a:gd name="connsiteX2" fmla="*/ 0 w 48749"/>
                <a:gd name="connsiteY2" fmla="*/ 0 h 62068"/>
              </a:gdLst>
              <a:cxnLst>
                <a:cxn ang="0">
                  <a:pos x="connsiteX0" y="connsiteY0"/>
                </a:cxn>
                <a:cxn ang="0">
                  <a:pos x="connsiteX1" y="connsiteY1"/>
                </a:cxn>
                <a:cxn ang="0">
                  <a:pos x="connsiteX2" y="connsiteY2"/>
                </a:cxn>
              </a:cxnLst>
              <a:rect l="l" t="t" r="r" b="b"/>
              <a:pathLst>
                <a:path w="48749" h="62068">
                  <a:moveTo>
                    <a:pt x="0" y="0"/>
                  </a:moveTo>
                  <a:cubicBezTo>
                    <a:pt x="35962" y="5647"/>
                    <a:pt x="46405" y="27598"/>
                    <a:pt x="48749" y="62068"/>
                  </a:cubicBezTo>
                  <a:cubicBezTo>
                    <a:pt x="16143" y="51892"/>
                    <a:pt x="4315" y="3106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6" name="任意多边形: 形状 655"/>
            <p:cNvSpPr/>
            <p:nvPr/>
          </p:nvSpPr>
          <p:spPr>
            <a:xfrm>
              <a:off x="6500991" y="6340408"/>
              <a:ext cx="50921" cy="39965"/>
            </a:xfrm>
            <a:custGeom>
              <a:gdLst>
                <a:gd name="connsiteX0" fmla="*/ 0 w 50921"/>
                <a:gd name="connsiteY0" fmla="*/ 4847 h 39965"/>
                <a:gd name="connsiteX1" fmla="*/ 50720 w 50921"/>
                <a:gd name="connsiteY1" fmla="*/ 19711 h 39965"/>
                <a:gd name="connsiteX2" fmla="*/ 37721 w 50921"/>
                <a:gd name="connsiteY2" fmla="*/ 38731 h 39965"/>
                <a:gd name="connsiteX3" fmla="*/ 0 w 50921"/>
                <a:gd name="connsiteY3" fmla="*/ 4847 h 39965"/>
              </a:gdLst>
              <a:cxnLst>
                <a:cxn ang="0">
                  <a:pos x="connsiteX0" y="connsiteY0"/>
                </a:cxn>
                <a:cxn ang="0">
                  <a:pos x="connsiteX1" y="connsiteY1"/>
                </a:cxn>
                <a:cxn ang="0">
                  <a:pos x="connsiteX2" y="connsiteY2"/>
                </a:cxn>
                <a:cxn ang="0">
                  <a:pos x="connsiteX3" y="connsiteY3"/>
                </a:cxn>
              </a:cxnLst>
              <a:rect l="l" t="t" r="r" b="b"/>
              <a:pathLst>
                <a:path w="50921" h="39965">
                  <a:moveTo>
                    <a:pt x="0" y="4847"/>
                  </a:moveTo>
                  <a:cubicBezTo>
                    <a:pt x="21258" y="-1387"/>
                    <a:pt x="41184" y="-5915"/>
                    <a:pt x="50720" y="19711"/>
                  </a:cubicBezTo>
                  <a:cubicBezTo>
                    <a:pt x="52372" y="24133"/>
                    <a:pt x="43475" y="37506"/>
                    <a:pt x="37721" y="38731"/>
                  </a:cubicBezTo>
                  <a:cubicBezTo>
                    <a:pt x="12467" y="44166"/>
                    <a:pt x="480" y="31432"/>
                    <a:pt x="0" y="48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7" name="任意多边形: 形状 656"/>
            <p:cNvSpPr/>
            <p:nvPr/>
          </p:nvSpPr>
          <p:spPr>
            <a:xfrm>
              <a:off x="6648982" y="6132943"/>
              <a:ext cx="49455" cy="42630"/>
            </a:xfrm>
            <a:custGeom>
              <a:gdLst>
                <a:gd name="connsiteX0" fmla="*/ 49456 w 49455"/>
                <a:gd name="connsiteY0" fmla="*/ 38467 h 42630"/>
                <a:gd name="connsiteX1" fmla="*/ 440 w 49455"/>
                <a:gd name="connsiteY1" fmla="*/ 25041 h 42630"/>
                <a:gd name="connsiteX2" fmla="*/ 10190 w 49455"/>
                <a:gd name="connsiteY2" fmla="*/ 0 h 42630"/>
                <a:gd name="connsiteX3" fmla="*/ 49456 w 49455"/>
                <a:gd name="connsiteY3" fmla="*/ 38467 h 42630"/>
              </a:gdLst>
              <a:cxnLst>
                <a:cxn ang="0">
                  <a:pos x="connsiteX0" y="connsiteY0"/>
                </a:cxn>
                <a:cxn ang="0">
                  <a:pos x="connsiteX1" y="connsiteY1"/>
                </a:cxn>
                <a:cxn ang="0">
                  <a:pos x="connsiteX2" y="connsiteY2"/>
                </a:cxn>
                <a:cxn ang="0">
                  <a:pos x="connsiteX3" y="connsiteY3"/>
                </a:cxn>
              </a:cxnLst>
              <a:rect l="l" t="t" r="r" b="b"/>
              <a:pathLst>
                <a:path w="49455" h="42630">
                  <a:moveTo>
                    <a:pt x="49456" y="38467"/>
                  </a:moveTo>
                  <a:cubicBezTo>
                    <a:pt x="29690" y="42622"/>
                    <a:pt x="9604" y="49495"/>
                    <a:pt x="440" y="25041"/>
                  </a:cubicBezTo>
                  <a:cubicBezTo>
                    <a:pt x="-2064" y="18434"/>
                    <a:pt x="6780" y="-53"/>
                    <a:pt x="10190" y="0"/>
                  </a:cubicBezTo>
                  <a:cubicBezTo>
                    <a:pt x="32940" y="426"/>
                    <a:pt x="47431" y="12467"/>
                    <a:pt x="49456" y="384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8" name="任意多边形: 形状 657"/>
            <p:cNvSpPr/>
            <p:nvPr/>
          </p:nvSpPr>
          <p:spPr>
            <a:xfrm>
              <a:off x="8956921" y="3374229"/>
              <a:ext cx="40105" cy="45392"/>
            </a:xfrm>
            <a:custGeom>
              <a:gdLst>
                <a:gd name="connsiteX0" fmla="*/ 1819 w 40105"/>
                <a:gd name="connsiteY0" fmla="*/ 0 h 45392"/>
                <a:gd name="connsiteX1" fmla="*/ 39433 w 40105"/>
                <a:gd name="connsiteY1" fmla="*/ 45393 h 45392"/>
                <a:gd name="connsiteX2" fmla="*/ 1819 w 40105"/>
                <a:gd name="connsiteY2" fmla="*/ 0 h 45392"/>
              </a:gdLst>
              <a:cxnLst>
                <a:cxn ang="0">
                  <a:pos x="connsiteX0" y="connsiteY0"/>
                </a:cxn>
                <a:cxn ang="0">
                  <a:pos x="connsiteX1" y="connsiteY1"/>
                </a:cxn>
                <a:cxn ang="0">
                  <a:pos x="connsiteX2" y="connsiteY2"/>
                </a:cxn>
              </a:cxnLst>
              <a:rect l="l" t="t" r="r" b="b"/>
              <a:pathLst>
                <a:path w="40105" h="45392">
                  <a:moveTo>
                    <a:pt x="1819" y="0"/>
                  </a:moveTo>
                  <a:cubicBezTo>
                    <a:pt x="34105" y="2397"/>
                    <a:pt x="42789" y="12840"/>
                    <a:pt x="39433" y="45393"/>
                  </a:cubicBezTo>
                  <a:cubicBezTo>
                    <a:pt x="5175" y="45446"/>
                    <a:pt x="-4521" y="33725"/>
                    <a:pt x="18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9" name="任意多边形: 形状 658"/>
            <p:cNvSpPr/>
            <p:nvPr/>
          </p:nvSpPr>
          <p:spPr>
            <a:xfrm>
              <a:off x="8046773" y="3512641"/>
              <a:ext cx="57074" cy="44387"/>
            </a:xfrm>
            <a:custGeom>
              <a:gdLst>
                <a:gd name="connsiteX0" fmla="*/ 57075 w 57074"/>
                <a:gd name="connsiteY0" fmla="*/ 28667 h 44387"/>
                <a:gd name="connsiteX1" fmla="*/ 24415 w 57074"/>
                <a:gd name="connsiteY1" fmla="*/ 44011 h 44387"/>
                <a:gd name="connsiteX2" fmla="*/ 14 w 57074"/>
                <a:gd name="connsiteY2" fmla="*/ 13642 h 44387"/>
                <a:gd name="connsiteX3" fmla="*/ 17436 w 57074"/>
                <a:gd name="connsiteY3" fmla="*/ 110 h 44387"/>
                <a:gd name="connsiteX4" fmla="*/ 57075 w 57074"/>
                <a:gd name="connsiteY4" fmla="*/ 28667 h 44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074" h="44387">
                  <a:moveTo>
                    <a:pt x="57075" y="28667"/>
                  </a:moveTo>
                  <a:cubicBezTo>
                    <a:pt x="39280" y="37351"/>
                    <a:pt x="27559" y="46355"/>
                    <a:pt x="24415" y="44011"/>
                  </a:cubicBezTo>
                  <a:cubicBezTo>
                    <a:pt x="14293" y="36339"/>
                    <a:pt x="6887" y="24724"/>
                    <a:pt x="14" y="13642"/>
                  </a:cubicBezTo>
                  <a:cubicBezTo>
                    <a:pt x="-519" y="12790"/>
                    <a:pt x="14133" y="-1382"/>
                    <a:pt x="17436" y="110"/>
                  </a:cubicBezTo>
                  <a:cubicBezTo>
                    <a:pt x="28997" y="5331"/>
                    <a:pt x="38587" y="14708"/>
                    <a:pt x="57075" y="286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0" name="任意多边形: 形状 659"/>
            <p:cNvSpPr/>
            <p:nvPr/>
          </p:nvSpPr>
          <p:spPr>
            <a:xfrm>
              <a:off x="8594841" y="3441719"/>
              <a:ext cx="42688" cy="43835"/>
            </a:xfrm>
            <a:custGeom>
              <a:gdLst>
                <a:gd name="connsiteX0" fmla="*/ 67 w 42688"/>
                <a:gd name="connsiteY0" fmla="*/ 1451 h 43835"/>
                <a:gd name="connsiteX1" fmla="*/ 42689 w 42688"/>
                <a:gd name="connsiteY1" fmla="*/ 40716 h 43835"/>
                <a:gd name="connsiteX2" fmla="*/ 67 w 42688"/>
                <a:gd name="connsiteY2" fmla="*/ 1451 h 43835"/>
              </a:gdLst>
              <a:cxnLst>
                <a:cxn ang="0">
                  <a:pos x="connsiteX0" y="connsiteY0"/>
                </a:cxn>
                <a:cxn ang="0">
                  <a:pos x="connsiteX1" y="connsiteY1"/>
                </a:cxn>
                <a:cxn ang="0">
                  <a:pos x="connsiteX2" y="connsiteY2"/>
                </a:cxn>
              </a:cxnLst>
              <a:rect l="l" t="t" r="r" b="b"/>
              <a:pathLst>
                <a:path w="42688" h="43835">
                  <a:moveTo>
                    <a:pt x="67" y="1451"/>
                  </a:moveTo>
                  <a:cubicBezTo>
                    <a:pt x="35762" y="-5742"/>
                    <a:pt x="41570" y="14823"/>
                    <a:pt x="42689" y="40716"/>
                  </a:cubicBezTo>
                  <a:cubicBezTo>
                    <a:pt x="7206" y="49134"/>
                    <a:pt x="-839" y="41942"/>
                    <a:pt x="67" y="1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1" name="任意多边形: 形状 660"/>
            <p:cNvSpPr/>
            <p:nvPr/>
          </p:nvSpPr>
          <p:spPr>
            <a:xfrm>
              <a:off x="11263423" y="5561701"/>
              <a:ext cx="68567" cy="68408"/>
            </a:xfrm>
            <a:custGeom>
              <a:gdLst>
                <a:gd name="connsiteX0" fmla="*/ 7992 w 68567"/>
                <a:gd name="connsiteY0" fmla="*/ 0 h 68408"/>
                <a:gd name="connsiteX1" fmla="*/ 68568 w 68567"/>
                <a:gd name="connsiteY1" fmla="*/ 68408 h 68408"/>
                <a:gd name="connsiteX2" fmla="*/ 0 w 68567"/>
                <a:gd name="connsiteY2" fmla="*/ 6979 h 68408"/>
                <a:gd name="connsiteX3" fmla="*/ 7992 w 68567"/>
                <a:gd name="connsiteY3" fmla="*/ 0 h 68408"/>
              </a:gdLst>
              <a:cxnLst>
                <a:cxn ang="0">
                  <a:pos x="connsiteX0" y="connsiteY0"/>
                </a:cxn>
                <a:cxn ang="0">
                  <a:pos x="connsiteX1" y="connsiteY1"/>
                </a:cxn>
                <a:cxn ang="0">
                  <a:pos x="connsiteX2" y="connsiteY2"/>
                </a:cxn>
                <a:cxn ang="0">
                  <a:pos x="connsiteX3" y="connsiteY3"/>
                </a:cxn>
              </a:cxnLst>
              <a:rect l="l" t="t" r="r" b="b"/>
              <a:pathLst>
                <a:path w="68567" h="68408">
                  <a:moveTo>
                    <a:pt x="7992" y="0"/>
                  </a:moveTo>
                  <a:cubicBezTo>
                    <a:pt x="26905" y="21364"/>
                    <a:pt x="45872" y="42729"/>
                    <a:pt x="68568" y="68408"/>
                  </a:cubicBezTo>
                  <a:cubicBezTo>
                    <a:pt x="32606" y="66704"/>
                    <a:pt x="21151" y="55089"/>
                    <a:pt x="0" y="6979"/>
                  </a:cubicBezTo>
                  <a:cubicBezTo>
                    <a:pt x="2664" y="4582"/>
                    <a:pt x="5328" y="2291"/>
                    <a:pt x="799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2" name="任意多边形: 形状 661"/>
            <p:cNvSpPr/>
            <p:nvPr/>
          </p:nvSpPr>
          <p:spPr>
            <a:xfrm>
              <a:off x="9889298" y="3971524"/>
              <a:ext cx="42745" cy="54449"/>
            </a:xfrm>
            <a:custGeom>
              <a:gdLst>
                <a:gd name="connsiteX0" fmla="*/ 681 w 42745"/>
                <a:gd name="connsiteY0" fmla="*/ 0 h 54449"/>
                <a:gd name="connsiteX1" fmla="*/ 42078 w 42745"/>
                <a:gd name="connsiteY1" fmla="*/ 54450 h 54449"/>
                <a:gd name="connsiteX2" fmla="*/ 681 w 42745"/>
                <a:gd name="connsiteY2" fmla="*/ 0 h 54449"/>
              </a:gdLst>
              <a:cxnLst>
                <a:cxn ang="0">
                  <a:pos x="connsiteX0" y="connsiteY0"/>
                </a:cxn>
                <a:cxn ang="0">
                  <a:pos x="connsiteX1" y="connsiteY1"/>
                </a:cxn>
                <a:cxn ang="0">
                  <a:pos x="connsiteX2" y="connsiteY2"/>
                </a:cxn>
              </a:cxnLst>
              <a:rect l="l" t="t" r="r" b="b"/>
              <a:pathLst>
                <a:path w="42745" h="54449">
                  <a:moveTo>
                    <a:pt x="681" y="0"/>
                  </a:moveTo>
                  <a:cubicBezTo>
                    <a:pt x="31263" y="8311"/>
                    <a:pt x="46181" y="23389"/>
                    <a:pt x="42078" y="54450"/>
                  </a:cubicBezTo>
                  <a:cubicBezTo>
                    <a:pt x="9419" y="51306"/>
                    <a:pt x="-3208" y="34524"/>
                    <a:pt x="6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3" name="任意多边形: 形状 662"/>
            <p:cNvSpPr/>
            <p:nvPr/>
          </p:nvSpPr>
          <p:spPr>
            <a:xfrm>
              <a:off x="6921220" y="4307173"/>
              <a:ext cx="46467" cy="51758"/>
            </a:xfrm>
            <a:custGeom>
              <a:gdLst>
                <a:gd name="connsiteX0" fmla="*/ 20856 w 46467"/>
                <a:gd name="connsiteY0" fmla="*/ 0 h 51758"/>
                <a:gd name="connsiteX1" fmla="*/ 46429 w 46467"/>
                <a:gd name="connsiteY1" fmla="*/ 35962 h 51758"/>
                <a:gd name="connsiteX2" fmla="*/ 26503 w 46467"/>
                <a:gd name="connsiteY2" fmla="*/ 51626 h 51758"/>
                <a:gd name="connsiteX3" fmla="*/ 131 w 46467"/>
                <a:gd name="connsiteY3" fmla="*/ 26532 h 51758"/>
                <a:gd name="connsiteX4" fmla="*/ 20856 w 46467"/>
                <a:gd name="connsiteY4" fmla="*/ 0 h 517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51758">
                  <a:moveTo>
                    <a:pt x="20856" y="0"/>
                  </a:moveTo>
                  <a:cubicBezTo>
                    <a:pt x="32683" y="15664"/>
                    <a:pt x="41474" y="24934"/>
                    <a:pt x="46429" y="35962"/>
                  </a:cubicBezTo>
                  <a:cubicBezTo>
                    <a:pt x="47388" y="38093"/>
                    <a:pt x="30019" y="53331"/>
                    <a:pt x="26503" y="51626"/>
                  </a:cubicBezTo>
                  <a:cubicBezTo>
                    <a:pt x="15954" y="46352"/>
                    <a:pt x="6577" y="36655"/>
                    <a:pt x="131" y="26532"/>
                  </a:cubicBezTo>
                  <a:cubicBezTo>
                    <a:pt x="-1361" y="24081"/>
                    <a:pt x="10200" y="13319"/>
                    <a:pt x="208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4" name="任意多边形: 形状 663"/>
            <p:cNvSpPr/>
            <p:nvPr/>
          </p:nvSpPr>
          <p:spPr>
            <a:xfrm>
              <a:off x="9843716" y="3815367"/>
              <a:ext cx="49513" cy="63080"/>
            </a:xfrm>
            <a:custGeom>
              <a:gdLst>
                <a:gd name="connsiteX0" fmla="*/ 49514 w 49513"/>
                <a:gd name="connsiteY0" fmla="*/ 63081 h 63080"/>
                <a:gd name="connsiteX1" fmla="*/ 4388 w 49513"/>
                <a:gd name="connsiteY1" fmla="*/ 0 h 63080"/>
                <a:gd name="connsiteX2" fmla="*/ 49514 w 49513"/>
                <a:gd name="connsiteY2" fmla="*/ 63081 h 63080"/>
              </a:gdLst>
              <a:cxnLst>
                <a:cxn ang="0">
                  <a:pos x="connsiteX0" y="connsiteY0"/>
                </a:cxn>
                <a:cxn ang="0">
                  <a:pos x="connsiteX1" y="connsiteY1"/>
                </a:cxn>
                <a:cxn ang="0">
                  <a:pos x="connsiteX2" y="connsiteY2"/>
                </a:cxn>
              </a:cxnLst>
              <a:rect l="l" t="t" r="r" b="b"/>
              <a:pathLst>
                <a:path w="49513" h="63080">
                  <a:moveTo>
                    <a:pt x="49514" y="63081"/>
                  </a:moveTo>
                  <a:cubicBezTo>
                    <a:pt x="4867" y="60683"/>
                    <a:pt x="-7813" y="43261"/>
                    <a:pt x="4388" y="0"/>
                  </a:cubicBezTo>
                  <a:cubicBezTo>
                    <a:pt x="20851" y="23016"/>
                    <a:pt x="33264" y="40438"/>
                    <a:pt x="49514" y="63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5" name="任意多边形: 形状 664"/>
            <p:cNvSpPr/>
            <p:nvPr/>
          </p:nvSpPr>
          <p:spPr>
            <a:xfrm>
              <a:off x="10725372" y="4862699"/>
              <a:ext cx="44167" cy="57326"/>
            </a:xfrm>
            <a:custGeom>
              <a:gdLst>
                <a:gd name="connsiteX0" fmla="*/ 44167 w 44167"/>
                <a:gd name="connsiteY0" fmla="*/ 57327 h 57326"/>
                <a:gd name="connsiteX1" fmla="*/ 0 w 44167"/>
                <a:gd name="connsiteY1" fmla="*/ 0 h 57326"/>
                <a:gd name="connsiteX2" fmla="*/ 44167 w 44167"/>
                <a:gd name="connsiteY2" fmla="*/ 57327 h 57326"/>
              </a:gdLst>
              <a:cxnLst>
                <a:cxn ang="0">
                  <a:pos x="connsiteX0" y="connsiteY0"/>
                </a:cxn>
                <a:cxn ang="0">
                  <a:pos x="connsiteX1" y="connsiteY1"/>
                </a:cxn>
                <a:cxn ang="0">
                  <a:pos x="connsiteX2" y="connsiteY2"/>
                </a:cxn>
              </a:cxnLst>
              <a:rect l="l" t="t" r="r" b="b"/>
              <a:pathLst>
                <a:path w="44167" h="57325">
                  <a:moveTo>
                    <a:pt x="44167" y="57327"/>
                  </a:moveTo>
                  <a:cubicBezTo>
                    <a:pt x="14225" y="49175"/>
                    <a:pt x="2771" y="28610"/>
                    <a:pt x="0" y="0"/>
                  </a:cubicBezTo>
                  <a:cubicBezTo>
                    <a:pt x="32446" y="6447"/>
                    <a:pt x="42675" y="19766"/>
                    <a:pt x="44167" y="57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6" name="任意多边形: 形状 665"/>
            <p:cNvSpPr/>
            <p:nvPr/>
          </p:nvSpPr>
          <p:spPr>
            <a:xfrm>
              <a:off x="10298992" y="4418044"/>
              <a:ext cx="50579" cy="60203"/>
            </a:xfrm>
            <a:custGeom>
              <a:gdLst>
                <a:gd name="connsiteX0" fmla="*/ 49548 w 50579"/>
                <a:gd name="connsiteY0" fmla="*/ 60204 h 60203"/>
                <a:gd name="connsiteX1" fmla="*/ 0 w 50579"/>
                <a:gd name="connsiteY1" fmla="*/ 0 h 60203"/>
                <a:gd name="connsiteX2" fmla="*/ 49548 w 50579"/>
                <a:gd name="connsiteY2" fmla="*/ 60204 h 60203"/>
              </a:gdLst>
              <a:cxnLst>
                <a:cxn ang="0">
                  <a:pos x="connsiteX0" y="connsiteY0"/>
                </a:cxn>
                <a:cxn ang="0">
                  <a:pos x="connsiteX1" y="connsiteY1"/>
                </a:cxn>
                <a:cxn ang="0">
                  <a:pos x="connsiteX2" y="connsiteY2"/>
                </a:cxn>
              </a:cxnLst>
              <a:rect l="l" t="t" r="r" b="b"/>
              <a:pathLst>
                <a:path w="50579" h="60203">
                  <a:moveTo>
                    <a:pt x="49548" y="60204"/>
                  </a:moveTo>
                  <a:cubicBezTo>
                    <a:pt x="34257" y="41610"/>
                    <a:pt x="18967" y="23069"/>
                    <a:pt x="0" y="0"/>
                  </a:cubicBezTo>
                  <a:cubicBezTo>
                    <a:pt x="42515" y="0"/>
                    <a:pt x="54450" y="13479"/>
                    <a:pt x="49548" y="60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7" name="任意多边形: 形状 666"/>
            <p:cNvSpPr/>
            <p:nvPr/>
          </p:nvSpPr>
          <p:spPr>
            <a:xfrm>
              <a:off x="7892648" y="3485632"/>
              <a:ext cx="42404" cy="56953"/>
            </a:xfrm>
            <a:custGeom>
              <a:gdLst>
                <a:gd name="connsiteX0" fmla="*/ 19187 w 42404"/>
                <a:gd name="connsiteY0" fmla="*/ 0 h 56953"/>
                <a:gd name="connsiteX1" fmla="*/ 42310 w 42404"/>
                <a:gd name="connsiteY1" fmla="*/ 41237 h 56953"/>
                <a:gd name="connsiteX2" fmla="*/ 28617 w 42404"/>
                <a:gd name="connsiteY2" fmla="*/ 56954 h 56953"/>
                <a:gd name="connsiteX3" fmla="*/ 167 w 42404"/>
                <a:gd name="connsiteY3" fmla="*/ 27704 h 56953"/>
                <a:gd name="connsiteX4" fmla="*/ 19187 w 42404"/>
                <a:gd name="connsiteY4" fmla="*/ 0 h 569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404" h="56953">
                  <a:moveTo>
                    <a:pt x="19187" y="0"/>
                  </a:moveTo>
                  <a:cubicBezTo>
                    <a:pt x="29949" y="18381"/>
                    <a:pt x="37941" y="29143"/>
                    <a:pt x="42310" y="41237"/>
                  </a:cubicBezTo>
                  <a:cubicBezTo>
                    <a:pt x="43482" y="44434"/>
                    <a:pt x="33466" y="51626"/>
                    <a:pt x="28617" y="56954"/>
                  </a:cubicBezTo>
                  <a:cubicBezTo>
                    <a:pt x="18814" y="47417"/>
                    <a:pt x="7946" y="38680"/>
                    <a:pt x="167" y="27704"/>
                  </a:cubicBezTo>
                  <a:cubicBezTo>
                    <a:pt x="-1431" y="25520"/>
                    <a:pt x="8692" y="14971"/>
                    <a:pt x="191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8" name="任意多边形: 形状 667"/>
            <p:cNvSpPr/>
            <p:nvPr/>
          </p:nvSpPr>
          <p:spPr>
            <a:xfrm>
              <a:off x="9325024" y="3491013"/>
              <a:ext cx="46087" cy="47909"/>
            </a:xfrm>
            <a:custGeom>
              <a:gdLst>
                <a:gd name="connsiteX0" fmla="*/ 0 w 46087"/>
                <a:gd name="connsiteY0" fmla="*/ 0 h 47909"/>
                <a:gd name="connsiteX1" fmla="*/ 44860 w 46087"/>
                <a:gd name="connsiteY1" fmla="*/ 47790 h 47909"/>
                <a:gd name="connsiteX2" fmla="*/ 0 w 46087"/>
                <a:gd name="connsiteY2" fmla="*/ 0 h 47909"/>
              </a:gdLst>
              <a:cxnLst>
                <a:cxn ang="0">
                  <a:pos x="connsiteX0" y="connsiteY0"/>
                </a:cxn>
                <a:cxn ang="0">
                  <a:pos x="connsiteX1" y="connsiteY1"/>
                </a:cxn>
                <a:cxn ang="0">
                  <a:pos x="connsiteX2" y="connsiteY2"/>
                </a:cxn>
              </a:cxnLst>
              <a:rect l="l" t="t" r="r" b="b"/>
              <a:pathLst>
                <a:path w="46087" h="47909">
                  <a:moveTo>
                    <a:pt x="0" y="0"/>
                  </a:moveTo>
                  <a:cubicBezTo>
                    <a:pt x="41556" y="426"/>
                    <a:pt x="49655" y="10442"/>
                    <a:pt x="44860" y="47790"/>
                  </a:cubicBezTo>
                  <a:cubicBezTo>
                    <a:pt x="11668" y="49921"/>
                    <a:pt x="11668" y="2322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9" name="任意多边形: 形状 668"/>
            <p:cNvSpPr/>
            <p:nvPr/>
          </p:nvSpPr>
          <p:spPr>
            <a:xfrm>
              <a:off x="7189231" y="3966480"/>
              <a:ext cx="55621" cy="41642"/>
            </a:xfrm>
            <a:custGeom>
              <a:gdLst>
                <a:gd name="connsiteX0" fmla="*/ 55622 w 55621"/>
                <a:gd name="connsiteY0" fmla="*/ 23691 h 41642"/>
                <a:gd name="connsiteX1" fmla="*/ 28024 w 55621"/>
                <a:gd name="connsiteY1" fmla="*/ 41433 h 41642"/>
                <a:gd name="connsiteX2" fmla="*/ 0 w 55621"/>
                <a:gd name="connsiteY2" fmla="*/ 16392 h 41642"/>
                <a:gd name="connsiteX3" fmla="*/ 17795 w 55621"/>
                <a:gd name="connsiteY3" fmla="*/ 89 h 41642"/>
                <a:gd name="connsiteX4" fmla="*/ 55622 w 55621"/>
                <a:gd name="connsiteY4" fmla="*/ 23691 h 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621" h="41642">
                  <a:moveTo>
                    <a:pt x="55622" y="23691"/>
                  </a:moveTo>
                  <a:cubicBezTo>
                    <a:pt x="40704" y="33601"/>
                    <a:pt x="31008" y="43191"/>
                    <a:pt x="28024" y="41433"/>
                  </a:cubicBezTo>
                  <a:cubicBezTo>
                    <a:pt x="17475" y="35199"/>
                    <a:pt x="9164" y="25076"/>
                    <a:pt x="0" y="16392"/>
                  </a:cubicBezTo>
                  <a:cubicBezTo>
                    <a:pt x="6074" y="10585"/>
                    <a:pt x="13959" y="-1136"/>
                    <a:pt x="17795" y="89"/>
                  </a:cubicBezTo>
                  <a:cubicBezTo>
                    <a:pt x="28930" y="3552"/>
                    <a:pt x="38307" y="12236"/>
                    <a:pt x="55622" y="236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0" name="任意多边形: 形状 669"/>
            <p:cNvSpPr/>
            <p:nvPr/>
          </p:nvSpPr>
          <p:spPr>
            <a:xfrm>
              <a:off x="6137371" y="6588043"/>
              <a:ext cx="56953" cy="40407"/>
            </a:xfrm>
            <a:custGeom>
              <a:gdLst>
                <a:gd name="connsiteX0" fmla="*/ 56954 w 56953"/>
                <a:gd name="connsiteY0" fmla="*/ 19178 h 40407"/>
                <a:gd name="connsiteX1" fmla="*/ 22270 w 56953"/>
                <a:gd name="connsiteY1" fmla="*/ 40329 h 40407"/>
                <a:gd name="connsiteX2" fmla="*/ 0 w 56953"/>
                <a:gd name="connsiteY2" fmla="*/ 18752 h 40407"/>
                <a:gd name="connsiteX3" fmla="*/ 23389 w 56953"/>
                <a:gd name="connsiteY3" fmla="*/ 52 h 40407"/>
                <a:gd name="connsiteX4" fmla="*/ 56954 w 56953"/>
                <a:gd name="connsiteY4" fmla="*/ 19178 h 404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953" h="40407">
                  <a:moveTo>
                    <a:pt x="56954" y="19178"/>
                  </a:moveTo>
                  <a:cubicBezTo>
                    <a:pt x="39585" y="30420"/>
                    <a:pt x="30049" y="41448"/>
                    <a:pt x="22270" y="40329"/>
                  </a:cubicBezTo>
                  <a:cubicBezTo>
                    <a:pt x="14012" y="39157"/>
                    <a:pt x="7352" y="26424"/>
                    <a:pt x="0" y="18752"/>
                  </a:cubicBezTo>
                  <a:cubicBezTo>
                    <a:pt x="7725" y="12092"/>
                    <a:pt x="14971" y="1011"/>
                    <a:pt x="23389" y="52"/>
                  </a:cubicBezTo>
                  <a:cubicBezTo>
                    <a:pt x="31221" y="-801"/>
                    <a:pt x="40225" y="9056"/>
                    <a:pt x="56954" y="191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1" name="任意多边形: 形状 670"/>
            <p:cNvSpPr/>
            <p:nvPr/>
          </p:nvSpPr>
          <p:spPr>
            <a:xfrm>
              <a:off x="6341555" y="5806171"/>
              <a:ext cx="48031" cy="49834"/>
            </a:xfrm>
            <a:custGeom>
              <a:gdLst>
                <a:gd name="connsiteX0" fmla="*/ 21872 w 48031"/>
                <a:gd name="connsiteY0" fmla="*/ 49835 h 49834"/>
                <a:gd name="connsiteX1" fmla="*/ 29 w 48031"/>
                <a:gd name="connsiteY1" fmla="*/ 15524 h 49834"/>
                <a:gd name="connsiteX2" fmla="*/ 20967 w 48031"/>
                <a:gd name="connsiteY2" fmla="*/ 127 h 49834"/>
                <a:gd name="connsiteX3" fmla="*/ 48032 w 48031"/>
                <a:gd name="connsiteY3" fmla="*/ 20852 h 49834"/>
                <a:gd name="connsiteX4" fmla="*/ 21872 w 48031"/>
                <a:gd name="connsiteY4" fmla="*/ 49835 h 498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031" h="49834">
                  <a:moveTo>
                    <a:pt x="21872" y="49835"/>
                  </a:moveTo>
                  <a:cubicBezTo>
                    <a:pt x="11004" y="33905"/>
                    <a:pt x="2053" y="25434"/>
                    <a:pt x="29" y="15524"/>
                  </a:cubicBezTo>
                  <a:cubicBezTo>
                    <a:pt x="-771" y="11582"/>
                    <a:pt x="15426" y="-1418"/>
                    <a:pt x="20967" y="127"/>
                  </a:cubicBezTo>
                  <a:cubicBezTo>
                    <a:pt x="31143" y="2951"/>
                    <a:pt x="39134" y="13553"/>
                    <a:pt x="48032" y="20852"/>
                  </a:cubicBezTo>
                  <a:cubicBezTo>
                    <a:pt x="41319" y="28311"/>
                    <a:pt x="34659" y="35717"/>
                    <a:pt x="21872" y="49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2" name="任意多边形: 形状 671"/>
            <p:cNvSpPr/>
            <p:nvPr/>
          </p:nvSpPr>
          <p:spPr>
            <a:xfrm>
              <a:off x="6243182" y="5447935"/>
              <a:ext cx="53276" cy="41530"/>
            </a:xfrm>
            <a:custGeom>
              <a:gdLst>
                <a:gd name="connsiteX0" fmla="*/ 53276 w 53276"/>
                <a:gd name="connsiteY0" fmla="*/ 20583 h 41530"/>
                <a:gd name="connsiteX1" fmla="*/ 24027 w 53276"/>
                <a:gd name="connsiteY1" fmla="*/ 41361 h 41530"/>
                <a:gd name="connsiteX2" fmla="*/ 105 w 53276"/>
                <a:gd name="connsiteY2" fmla="*/ 18825 h 41530"/>
                <a:gd name="connsiteX3" fmla="*/ 17900 w 53276"/>
                <a:gd name="connsiteY3" fmla="*/ 18 h 41530"/>
                <a:gd name="connsiteX4" fmla="*/ 53276 w 53276"/>
                <a:gd name="connsiteY4" fmla="*/ 20583 h 415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276" h="41530">
                  <a:moveTo>
                    <a:pt x="53276" y="20583"/>
                  </a:moveTo>
                  <a:cubicBezTo>
                    <a:pt x="38518" y="31558"/>
                    <a:pt x="28928" y="43066"/>
                    <a:pt x="24027" y="41361"/>
                  </a:cubicBezTo>
                  <a:cubicBezTo>
                    <a:pt x="14277" y="37951"/>
                    <a:pt x="5273" y="28255"/>
                    <a:pt x="105" y="18825"/>
                  </a:cubicBezTo>
                  <a:cubicBezTo>
                    <a:pt x="-1333" y="16214"/>
                    <a:pt x="12359" y="-622"/>
                    <a:pt x="17900" y="18"/>
                  </a:cubicBezTo>
                  <a:cubicBezTo>
                    <a:pt x="27916" y="1083"/>
                    <a:pt x="37027" y="10460"/>
                    <a:pt x="53276" y="205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3" name="任意多边形: 形状 672"/>
            <p:cNvSpPr/>
            <p:nvPr/>
          </p:nvSpPr>
          <p:spPr>
            <a:xfrm>
              <a:off x="8452177" y="3415931"/>
              <a:ext cx="43474" cy="44455"/>
            </a:xfrm>
            <a:custGeom>
              <a:gdLst>
                <a:gd name="connsiteX0" fmla="*/ 0 w 43474"/>
                <a:gd name="connsiteY0" fmla="*/ 1773 h 44455"/>
                <a:gd name="connsiteX1" fmla="*/ 43475 w 43474"/>
                <a:gd name="connsiteY1" fmla="*/ 40665 h 44455"/>
                <a:gd name="connsiteX2" fmla="*/ 0 w 43474"/>
                <a:gd name="connsiteY2" fmla="*/ 1773 h 44455"/>
              </a:gdLst>
              <a:cxnLst>
                <a:cxn ang="0">
                  <a:pos x="connsiteX0" y="connsiteY0"/>
                </a:cxn>
                <a:cxn ang="0">
                  <a:pos x="connsiteX1" y="connsiteY1"/>
                </a:cxn>
                <a:cxn ang="0">
                  <a:pos x="connsiteX2" y="connsiteY2"/>
                </a:cxn>
              </a:cxnLst>
              <a:rect l="l" t="t" r="r" b="b"/>
              <a:pathLst>
                <a:path w="43474" h="44455">
                  <a:moveTo>
                    <a:pt x="0" y="1773"/>
                  </a:moveTo>
                  <a:cubicBezTo>
                    <a:pt x="36602" y="-6432"/>
                    <a:pt x="41663" y="15092"/>
                    <a:pt x="43475" y="40665"/>
                  </a:cubicBezTo>
                  <a:cubicBezTo>
                    <a:pt x="11508" y="50362"/>
                    <a:pt x="2664" y="42850"/>
                    <a:pt x="0" y="1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4" name="任意多边形: 形状 673"/>
            <p:cNvSpPr/>
            <p:nvPr/>
          </p:nvSpPr>
          <p:spPr>
            <a:xfrm>
              <a:off x="11410096" y="5822868"/>
              <a:ext cx="71818" cy="80449"/>
            </a:xfrm>
            <a:custGeom>
              <a:gdLst>
                <a:gd name="connsiteX0" fmla="*/ 57806 w 71818"/>
                <a:gd name="connsiteY0" fmla="*/ 80449 h 80449"/>
                <a:gd name="connsiteX1" fmla="*/ 0 w 71818"/>
                <a:gd name="connsiteY1" fmla="*/ 10869 h 80449"/>
                <a:gd name="connsiteX2" fmla="*/ 12840 w 71818"/>
                <a:gd name="connsiteY2" fmla="*/ 0 h 80449"/>
                <a:gd name="connsiteX3" fmla="*/ 71818 w 71818"/>
                <a:gd name="connsiteY3" fmla="*/ 68035 h 80449"/>
                <a:gd name="connsiteX4" fmla="*/ 57806 w 71818"/>
                <a:gd name="connsiteY4" fmla="*/ 80449 h 804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80449">
                  <a:moveTo>
                    <a:pt x="57806" y="80449"/>
                  </a:moveTo>
                  <a:cubicBezTo>
                    <a:pt x="38520" y="57273"/>
                    <a:pt x="19286" y="34097"/>
                    <a:pt x="0" y="10869"/>
                  </a:cubicBezTo>
                  <a:cubicBezTo>
                    <a:pt x="4262" y="7246"/>
                    <a:pt x="8578" y="3623"/>
                    <a:pt x="12840" y="0"/>
                  </a:cubicBezTo>
                  <a:cubicBezTo>
                    <a:pt x="32499" y="22696"/>
                    <a:pt x="52159" y="45392"/>
                    <a:pt x="71818" y="68035"/>
                  </a:cubicBezTo>
                  <a:cubicBezTo>
                    <a:pt x="67130" y="72191"/>
                    <a:pt x="62495" y="76294"/>
                    <a:pt x="57806" y="804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5" name="任意多边形: 形状 674"/>
            <p:cNvSpPr/>
            <p:nvPr/>
          </p:nvSpPr>
          <p:spPr>
            <a:xfrm>
              <a:off x="6392511" y="5248797"/>
              <a:ext cx="43412" cy="49552"/>
            </a:xfrm>
            <a:custGeom>
              <a:gdLst>
                <a:gd name="connsiteX0" fmla="*/ 22756 w 43412"/>
                <a:gd name="connsiteY0" fmla="*/ 49553 h 49552"/>
                <a:gd name="connsiteX1" fmla="*/ 7 w 43412"/>
                <a:gd name="connsiteY1" fmla="*/ 18172 h 49552"/>
                <a:gd name="connsiteX2" fmla="*/ 21744 w 43412"/>
                <a:gd name="connsiteY2" fmla="*/ 4 h 49552"/>
                <a:gd name="connsiteX3" fmla="*/ 43321 w 43412"/>
                <a:gd name="connsiteY3" fmla="*/ 19344 h 49552"/>
                <a:gd name="connsiteX4" fmla="*/ 22756 w 43412"/>
                <a:gd name="connsiteY4" fmla="*/ 49553 h 495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12" h="49552">
                  <a:moveTo>
                    <a:pt x="22756" y="49553"/>
                  </a:moveTo>
                  <a:cubicBezTo>
                    <a:pt x="11142" y="34582"/>
                    <a:pt x="-313" y="26164"/>
                    <a:pt x="7" y="18172"/>
                  </a:cubicBezTo>
                  <a:cubicBezTo>
                    <a:pt x="220" y="11406"/>
                    <a:pt x="14232" y="-262"/>
                    <a:pt x="21744" y="4"/>
                  </a:cubicBezTo>
                  <a:cubicBezTo>
                    <a:pt x="29629" y="271"/>
                    <a:pt x="41829" y="11353"/>
                    <a:pt x="43321" y="19344"/>
                  </a:cubicBezTo>
                  <a:cubicBezTo>
                    <a:pt x="44547" y="26110"/>
                    <a:pt x="33145" y="35168"/>
                    <a:pt x="22756" y="495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6" name="任意多边形: 形状 675"/>
            <p:cNvSpPr/>
            <p:nvPr/>
          </p:nvSpPr>
          <p:spPr>
            <a:xfrm>
              <a:off x="7448587" y="3629695"/>
              <a:ext cx="48002" cy="41602"/>
            </a:xfrm>
            <a:custGeom>
              <a:gdLst>
                <a:gd name="connsiteX0" fmla="*/ 48003 w 48002"/>
                <a:gd name="connsiteY0" fmla="*/ 31327 h 41602"/>
                <a:gd name="connsiteX1" fmla="*/ 53 w 48002"/>
                <a:gd name="connsiteY1" fmla="*/ 20618 h 41602"/>
                <a:gd name="connsiteX2" fmla="*/ 13745 w 48002"/>
                <a:gd name="connsiteY2" fmla="*/ 0 h 41602"/>
                <a:gd name="connsiteX3" fmla="*/ 48003 w 48002"/>
                <a:gd name="connsiteY3" fmla="*/ 31327 h 41602"/>
              </a:gdLst>
              <a:cxnLst>
                <a:cxn ang="0">
                  <a:pos x="connsiteX0" y="connsiteY0"/>
                </a:cxn>
                <a:cxn ang="0">
                  <a:pos x="connsiteX1" y="connsiteY1"/>
                </a:cxn>
                <a:cxn ang="0">
                  <a:pos x="connsiteX2" y="connsiteY2"/>
                </a:cxn>
                <a:cxn ang="0">
                  <a:pos x="connsiteX3" y="connsiteY3"/>
                </a:cxn>
              </a:cxnLst>
              <a:rect l="l" t="t" r="r" b="b"/>
              <a:pathLst>
                <a:path w="48002" h="41602">
                  <a:moveTo>
                    <a:pt x="48003" y="31327"/>
                  </a:moveTo>
                  <a:cubicBezTo>
                    <a:pt x="19179" y="48163"/>
                    <a:pt x="3249" y="44114"/>
                    <a:pt x="53" y="20618"/>
                  </a:cubicBezTo>
                  <a:cubicBezTo>
                    <a:pt x="-800" y="14492"/>
                    <a:pt x="8897" y="6926"/>
                    <a:pt x="13745" y="0"/>
                  </a:cubicBezTo>
                  <a:cubicBezTo>
                    <a:pt x="25146" y="10442"/>
                    <a:pt x="36601" y="20885"/>
                    <a:pt x="48003" y="31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7" name="任意多边形: 形状 676"/>
            <p:cNvSpPr/>
            <p:nvPr/>
          </p:nvSpPr>
          <p:spPr>
            <a:xfrm>
              <a:off x="9721835" y="3776475"/>
              <a:ext cx="44269" cy="57273"/>
            </a:xfrm>
            <a:custGeom>
              <a:gdLst>
                <a:gd name="connsiteX0" fmla="*/ 9430 w 44269"/>
                <a:gd name="connsiteY0" fmla="*/ 0 h 57273"/>
                <a:gd name="connsiteX1" fmla="*/ 36708 w 44269"/>
                <a:gd name="connsiteY1" fmla="*/ 57273 h 57273"/>
                <a:gd name="connsiteX2" fmla="*/ 0 w 44269"/>
                <a:gd name="connsiteY2" fmla="*/ 7033 h 57273"/>
                <a:gd name="connsiteX3" fmla="*/ 9430 w 44269"/>
                <a:gd name="connsiteY3" fmla="*/ 0 h 57273"/>
              </a:gdLst>
              <a:cxnLst>
                <a:cxn ang="0">
                  <a:pos x="connsiteX0" y="connsiteY0"/>
                </a:cxn>
                <a:cxn ang="0">
                  <a:pos x="connsiteX1" y="connsiteY1"/>
                </a:cxn>
                <a:cxn ang="0">
                  <a:pos x="connsiteX2" y="connsiteY2"/>
                </a:cxn>
                <a:cxn ang="0">
                  <a:pos x="connsiteX3" y="connsiteY3"/>
                </a:cxn>
              </a:cxnLst>
              <a:rect l="l" t="t" r="r" b="b"/>
              <a:pathLst>
                <a:path w="44269" h="57273">
                  <a:moveTo>
                    <a:pt x="9430" y="0"/>
                  </a:moveTo>
                  <a:cubicBezTo>
                    <a:pt x="45552" y="9270"/>
                    <a:pt x="51573" y="18168"/>
                    <a:pt x="36708" y="57273"/>
                  </a:cubicBezTo>
                  <a:cubicBezTo>
                    <a:pt x="24455" y="40544"/>
                    <a:pt x="12254" y="23762"/>
                    <a:pt x="0" y="7033"/>
                  </a:cubicBezTo>
                  <a:cubicBezTo>
                    <a:pt x="3144" y="4742"/>
                    <a:pt x="6287" y="2397"/>
                    <a:pt x="943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8" name="任意多边形: 形状 677"/>
            <p:cNvSpPr/>
            <p:nvPr/>
          </p:nvSpPr>
          <p:spPr>
            <a:xfrm>
              <a:off x="10407572" y="4476155"/>
              <a:ext cx="43670" cy="54996"/>
            </a:xfrm>
            <a:custGeom>
              <a:gdLst>
                <a:gd name="connsiteX0" fmla="*/ 0 w 43670"/>
                <a:gd name="connsiteY0" fmla="*/ 14 h 54996"/>
                <a:gd name="connsiteX1" fmla="*/ 39532 w 43670"/>
                <a:gd name="connsiteY1" fmla="*/ 54997 h 54996"/>
                <a:gd name="connsiteX2" fmla="*/ 0 w 43670"/>
                <a:gd name="connsiteY2" fmla="*/ 14 h 54996"/>
              </a:gdLst>
              <a:cxnLst>
                <a:cxn ang="0">
                  <a:pos x="connsiteX0" y="connsiteY0"/>
                </a:cxn>
                <a:cxn ang="0">
                  <a:pos x="connsiteX1" y="connsiteY1"/>
                </a:cxn>
                <a:cxn ang="0">
                  <a:pos x="connsiteX2" y="connsiteY2"/>
                </a:cxn>
              </a:cxnLst>
              <a:rect l="l" t="t" r="r" b="b"/>
              <a:pathLst>
                <a:path w="43670" h="54996">
                  <a:moveTo>
                    <a:pt x="0" y="14"/>
                  </a:moveTo>
                  <a:cubicBezTo>
                    <a:pt x="37028" y="-625"/>
                    <a:pt x="51573" y="20047"/>
                    <a:pt x="39532" y="54997"/>
                  </a:cubicBezTo>
                  <a:cubicBezTo>
                    <a:pt x="26319" y="36669"/>
                    <a:pt x="13159" y="18342"/>
                    <a:pt x="0" y="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9" name="任意多边形: 形状 678"/>
            <p:cNvSpPr/>
            <p:nvPr/>
          </p:nvSpPr>
          <p:spPr>
            <a:xfrm>
              <a:off x="9212971" y="3444289"/>
              <a:ext cx="50517" cy="51981"/>
            </a:xfrm>
            <a:custGeom>
              <a:gdLst>
                <a:gd name="connsiteX0" fmla="*/ 10080 w 50517"/>
                <a:gd name="connsiteY0" fmla="*/ 0 h 51981"/>
                <a:gd name="connsiteX1" fmla="*/ 50517 w 50517"/>
                <a:gd name="connsiteY1" fmla="*/ 51626 h 51981"/>
                <a:gd name="connsiteX2" fmla="*/ 703 w 50517"/>
                <a:gd name="connsiteY2" fmla="*/ 7779 h 51981"/>
                <a:gd name="connsiteX3" fmla="*/ 10080 w 50517"/>
                <a:gd name="connsiteY3" fmla="*/ 0 h 51981"/>
              </a:gdLst>
              <a:cxnLst>
                <a:cxn ang="0">
                  <a:pos x="connsiteX0" y="connsiteY0"/>
                </a:cxn>
                <a:cxn ang="0">
                  <a:pos x="connsiteX1" y="connsiteY1"/>
                </a:cxn>
                <a:cxn ang="0">
                  <a:pos x="connsiteX2" y="connsiteY2"/>
                </a:cxn>
                <a:cxn ang="0">
                  <a:pos x="connsiteX3" y="connsiteY3"/>
                </a:cxn>
              </a:cxnLst>
              <a:rect l="l" t="t" r="r" b="b"/>
              <a:pathLst>
                <a:path w="50517" h="51981">
                  <a:moveTo>
                    <a:pt x="10080" y="0"/>
                  </a:moveTo>
                  <a:cubicBezTo>
                    <a:pt x="22280" y="15557"/>
                    <a:pt x="34427" y="31114"/>
                    <a:pt x="50517" y="51626"/>
                  </a:cubicBezTo>
                  <a:cubicBezTo>
                    <a:pt x="6190" y="54130"/>
                    <a:pt x="-2867" y="43794"/>
                    <a:pt x="703" y="7779"/>
                  </a:cubicBezTo>
                  <a:cubicBezTo>
                    <a:pt x="3846" y="5168"/>
                    <a:pt x="6936" y="2557"/>
                    <a:pt x="1008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0" name="任意多边形: 形状 679"/>
            <p:cNvSpPr/>
            <p:nvPr/>
          </p:nvSpPr>
          <p:spPr>
            <a:xfrm>
              <a:off x="11421178" y="5754779"/>
              <a:ext cx="68888" cy="73949"/>
            </a:xfrm>
            <a:custGeom>
              <a:gdLst>
                <a:gd name="connsiteX0" fmla="*/ 60257 w 68888"/>
                <a:gd name="connsiteY0" fmla="*/ 73949 h 73949"/>
                <a:gd name="connsiteX1" fmla="*/ 0 w 68888"/>
                <a:gd name="connsiteY1" fmla="*/ 7406 h 73949"/>
                <a:gd name="connsiteX2" fmla="*/ 7779 w 68888"/>
                <a:gd name="connsiteY2" fmla="*/ 0 h 73949"/>
                <a:gd name="connsiteX3" fmla="*/ 68888 w 68888"/>
                <a:gd name="connsiteY3" fmla="*/ 65851 h 73949"/>
                <a:gd name="connsiteX4" fmla="*/ 60257 w 68888"/>
                <a:gd name="connsiteY4" fmla="*/ 73949 h 739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888" h="73949">
                  <a:moveTo>
                    <a:pt x="60257" y="73949"/>
                  </a:moveTo>
                  <a:cubicBezTo>
                    <a:pt x="40172" y="51786"/>
                    <a:pt x="20086" y="29569"/>
                    <a:pt x="0" y="7406"/>
                  </a:cubicBezTo>
                  <a:cubicBezTo>
                    <a:pt x="2611" y="4955"/>
                    <a:pt x="5168" y="2451"/>
                    <a:pt x="7779" y="0"/>
                  </a:cubicBezTo>
                  <a:cubicBezTo>
                    <a:pt x="39000" y="11295"/>
                    <a:pt x="53225" y="39319"/>
                    <a:pt x="68888" y="65851"/>
                  </a:cubicBezTo>
                  <a:cubicBezTo>
                    <a:pt x="66011" y="68515"/>
                    <a:pt x="63134" y="71232"/>
                    <a:pt x="60257" y="739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1" name="任意多边形: 形状 680"/>
            <p:cNvSpPr/>
            <p:nvPr/>
          </p:nvSpPr>
          <p:spPr>
            <a:xfrm>
              <a:off x="11336467" y="5709012"/>
              <a:ext cx="58924" cy="60045"/>
            </a:xfrm>
            <a:custGeom>
              <a:gdLst>
                <a:gd name="connsiteX0" fmla="*/ 50560 w 58924"/>
                <a:gd name="connsiteY0" fmla="*/ 60046 h 60045"/>
                <a:gd name="connsiteX1" fmla="*/ 0 w 58924"/>
                <a:gd name="connsiteY1" fmla="*/ 2 h 60045"/>
                <a:gd name="connsiteX2" fmla="*/ 58925 w 58924"/>
                <a:gd name="connsiteY2" fmla="*/ 52907 h 60045"/>
                <a:gd name="connsiteX3" fmla="*/ 50560 w 58924"/>
                <a:gd name="connsiteY3" fmla="*/ 60046 h 60045"/>
              </a:gdLst>
              <a:cxnLst>
                <a:cxn ang="0">
                  <a:pos x="connsiteX0" y="connsiteY0"/>
                </a:cxn>
                <a:cxn ang="0">
                  <a:pos x="connsiteX1" y="connsiteY1"/>
                </a:cxn>
                <a:cxn ang="0">
                  <a:pos x="connsiteX2" y="connsiteY2"/>
                </a:cxn>
                <a:cxn ang="0">
                  <a:pos x="connsiteX3" y="connsiteY3"/>
                </a:cxn>
              </a:cxnLst>
              <a:rect l="l" t="t" r="r" b="b"/>
              <a:pathLst>
                <a:path w="58924" h="60045">
                  <a:moveTo>
                    <a:pt x="50560" y="60046"/>
                  </a:moveTo>
                  <a:cubicBezTo>
                    <a:pt x="33724" y="40013"/>
                    <a:pt x="16889" y="20034"/>
                    <a:pt x="0" y="2"/>
                  </a:cubicBezTo>
                  <a:cubicBezTo>
                    <a:pt x="40438" y="-265"/>
                    <a:pt x="49761" y="26268"/>
                    <a:pt x="58925" y="52907"/>
                  </a:cubicBezTo>
                  <a:cubicBezTo>
                    <a:pt x="56154" y="55304"/>
                    <a:pt x="53384" y="57648"/>
                    <a:pt x="50560" y="600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2" name="任意多边形: 形状 681"/>
            <p:cNvSpPr/>
            <p:nvPr/>
          </p:nvSpPr>
          <p:spPr>
            <a:xfrm>
              <a:off x="8690146" y="3307028"/>
              <a:ext cx="41691" cy="46573"/>
            </a:xfrm>
            <a:custGeom>
              <a:gdLst>
                <a:gd name="connsiteX0" fmla="*/ 502 w 41691"/>
                <a:gd name="connsiteY0" fmla="*/ 71 h 46573"/>
                <a:gd name="connsiteX1" fmla="*/ 41685 w 41691"/>
                <a:gd name="connsiteY1" fmla="*/ 36885 h 46573"/>
                <a:gd name="connsiteX2" fmla="*/ 26394 w 41691"/>
                <a:gd name="connsiteY2" fmla="*/ 46475 h 46573"/>
                <a:gd name="connsiteX3" fmla="*/ 502 w 41691"/>
                <a:gd name="connsiteY3" fmla="*/ 71 h 46573"/>
              </a:gdLst>
              <a:cxnLst>
                <a:cxn ang="0">
                  <a:pos x="connsiteX0" y="connsiteY0"/>
                </a:cxn>
                <a:cxn ang="0">
                  <a:pos x="connsiteX1" y="connsiteY1"/>
                </a:cxn>
                <a:cxn ang="0">
                  <a:pos x="connsiteX2" y="connsiteY2"/>
                </a:cxn>
                <a:cxn ang="0">
                  <a:pos x="connsiteX3" y="connsiteY3"/>
                </a:cxn>
              </a:cxnLst>
              <a:rect l="l" t="t" r="r" b="b"/>
              <a:pathLst>
                <a:path w="41691" h="46573">
                  <a:moveTo>
                    <a:pt x="502" y="71"/>
                  </a:moveTo>
                  <a:cubicBezTo>
                    <a:pt x="29751" y="-1208"/>
                    <a:pt x="39235" y="15042"/>
                    <a:pt x="41685" y="36885"/>
                  </a:cubicBezTo>
                  <a:cubicBezTo>
                    <a:pt x="42005" y="39656"/>
                    <a:pt x="30657" y="47541"/>
                    <a:pt x="26394" y="46475"/>
                  </a:cubicBezTo>
                  <a:cubicBezTo>
                    <a:pt x="3911" y="40828"/>
                    <a:pt x="-1896" y="24099"/>
                    <a:pt x="502" y="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3" name="任意多边形: 形状 682"/>
            <p:cNvSpPr/>
            <p:nvPr/>
          </p:nvSpPr>
          <p:spPr>
            <a:xfrm>
              <a:off x="8305663" y="3392176"/>
              <a:ext cx="40848" cy="41669"/>
            </a:xfrm>
            <a:custGeom>
              <a:gdLst>
                <a:gd name="connsiteX0" fmla="*/ 0 w 40848"/>
                <a:gd name="connsiteY0" fmla="*/ 1712 h 41669"/>
                <a:gd name="connsiteX1" fmla="*/ 40651 w 40848"/>
                <a:gd name="connsiteY1" fmla="*/ 39593 h 41669"/>
                <a:gd name="connsiteX2" fmla="*/ 0 w 40848"/>
                <a:gd name="connsiteY2" fmla="*/ 1712 h 41669"/>
              </a:gdLst>
              <a:cxnLst>
                <a:cxn ang="0">
                  <a:pos x="connsiteX0" y="connsiteY0"/>
                </a:cxn>
                <a:cxn ang="0">
                  <a:pos x="connsiteX1" y="connsiteY1"/>
                </a:cxn>
                <a:cxn ang="0">
                  <a:pos x="connsiteX2" y="connsiteY2"/>
                </a:cxn>
              </a:cxnLst>
              <a:rect l="l" t="t" r="r" b="b"/>
              <a:pathLst>
                <a:path w="40848" h="41669">
                  <a:moveTo>
                    <a:pt x="0" y="1712"/>
                  </a:moveTo>
                  <a:cubicBezTo>
                    <a:pt x="35803" y="-3669"/>
                    <a:pt x="42143" y="2245"/>
                    <a:pt x="40651" y="39593"/>
                  </a:cubicBezTo>
                  <a:cubicBezTo>
                    <a:pt x="11561" y="46625"/>
                    <a:pt x="480" y="36236"/>
                    <a:pt x="0" y="17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4" name="任意多边形: 形状 683"/>
            <p:cNvSpPr/>
            <p:nvPr/>
          </p:nvSpPr>
          <p:spPr>
            <a:xfrm>
              <a:off x="7487285" y="3790700"/>
              <a:ext cx="45092" cy="55675"/>
            </a:xfrm>
            <a:custGeom>
              <a:gdLst>
                <a:gd name="connsiteX0" fmla="*/ 22145 w 45092"/>
                <a:gd name="connsiteY0" fmla="*/ 0 h 55675"/>
                <a:gd name="connsiteX1" fmla="*/ 45001 w 45092"/>
                <a:gd name="connsiteY1" fmla="*/ 37188 h 55675"/>
                <a:gd name="connsiteX2" fmla="*/ 29177 w 45092"/>
                <a:gd name="connsiteY2" fmla="*/ 55675 h 55675"/>
                <a:gd name="connsiteX3" fmla="*/ 88 w 45092"/>
                <a:gd name="connsiteY3" fmla="*/ 26745 h 55675"/>
                <a:gd name="connsiteX4" fmla="*/ 22145 w 45092"/>
                <a:gd name="connsiteY4" fmla="*/ 0 h 556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092" h="55675">
                  <a:moveTo>
                    <a:pt x="22145" y="0"/>
                  </a:moveTo>
                  <a:cubicBezTo>
                    <a:pt x="33013" y="16676"/>
                    <a:pt x="41804" y="26106"/>
                    <a:pt x="45001" y="37188"/>
                  </a:cubicBezTo>
                  <a:cubicBezTo>
                    <a:pt x="46226" y="41450"/>
                    <a:pt x="34825" y="49388"/>
                    <a:pt x="29177" y="55675"/>
                  </a:cubicBezTo>
                  <a:cubicBezTo>
                    <a:pt x="19161" y="46298"/>
                    <a:pt x="8239" y="37561"/>
                    <a:pt x="88" y="26745"/>
                  </a:cubicBezTo>
                  <a:cubicBezTo>
                    <a:pt x="-1138" y="25094"/>
                    <a:pt x="10690" y="13639"/>
                    <a:pt x="2214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5" name="任意多边形: 形状 684"/>
            <p:cNvSpPr/>
            <p:nvPr/>
          </p:nvSpPr>
          <p:spPr>
            <a:xfrm>
              <a:off x="6881168" y="4141639"/>
              <a:ext cx="41565" cy="54982"/>
            </a:xfrm>
            <a:custGeom>
              <a:gdLst>
                <a:gd name="connsiteX0" fmla="*/ 17700 w 41565"/>
                <a:gd name="connsiteY0" fmla="*/ 54983 h 54982"/>
                <a:gd name="connsiteX1" fmla="*/ 12 w 41565"/>
                <a:gd name="connsiteY1" fmla="*/ 19606 h 54982"/>
                <a:gd name="connsiteX2" fmla="*/ 16954 w 41565"/>
                <a:gd name="connsiteY2" fmla="*/ 0 h 54982"/>
                <a:gd name="connsiteX3" fmla="*/ 41462 w 41565"/>
                <a:gd name="connsiteY3" fmla="*/ 28823 h 54982"/>
                <a:gd name="connsiteX4" fmla="*/ 17700 w 41565"/>
                <a:gd name="connsiteY4" fmla="*/ 54983 h 549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565" h="54982">
                  <a:moveTo>
                    <a:pt x="17700" y="54983"/>
                  </a:moveTo>
                  <a:cubicBezTo>
                    <a:pt x="9069" y="38839"/>
                    <a:pt x="651" y="29463"/>
                    <a:pt x="12" y="19606"/>
                  </a:cubicBezTo>
                  <a:cubicBezTo>
                    <a:pt x="-414" y="13479"/>
                    <a:pt x="10934" y="6553"/>
                    <a:pt x="16954" y="0"/>
                  </a:cubicBezTo>
                  <a:cubicBezTo>
                    <a:pt x="25478" y="9377"/>
                    <a:pt x="35601" y="17955"/>
                    <a:pt x="41462" y="28823"/>
                  </a:cubicBezTo>
                  <a:cubicBezTo>
                    <a:pt x="42847" y="31381"/>
                    <a:pt x="30060" y="41610"/>
                    <a:pt x="17700" y="549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6" name="任意多边形: 形状 685"/>
            <p:cNvSpPr/>
            <p:nvPr/>
          </p:nvSpPr>
          <p:spPr>
            <a:xfrm>
              <a:off x="7614476" y="3641498"/>
              <a:ext cx="42755" cy="52822"/>
            </a:xfrm>
            <a:custGeom>
              <a:gdLst>
                <a:gd name="connsiteX0" fmla="*/ 25963 w 42755"/>
                <a:gd name="connsiteY0" fmla="*/ 52823 h 52822"/>
                <a:gd name="connsiteX1" fmla="*/ 70 w 42755"/>
                <a:gd name="connsiteY1" fmla="*/ 16115 h 52822"/>
                <a:gd name="connsiteX2" fmla="*/ 15094 w 42755"/>
                <a:gd name="connsiteY2" fmla="*/ 25 h 52822"/>
                <a:gd name="connsiteX3" fmla="*/ 42532 w 42755"/>
                <a:gd name="connsiteY3" fmla="*/ 25705 h 52822"/>
                <a:gd name="connsiteX4" fmla="*/ 25963 w 42755"/>
                <a:gd name="connsiteY4" fmla="*/ 52823 h 528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755" h="52822">
                  <a:moveTo>
                    <a:pt x="25963" y="52823"/>
                  </a:moveTo>
                  <a:cubicBezTo>
                    <a:pt x="13869" y="36520"/>
                    <a:pt x="5025" y="27196"/>
                    <a:pt x="70" y="16115"/>
                  </a:cubicBezTo>
                  <a:cubicBezTo>
                    <a:pt x="-1155" y="13344"/>
                    <a:pt x="14135" y="-668"/>
                    <a:pt x="15094" y="25"/>
                  </a:cubicBezTo>
                  <a:cubicBezTo>
                    <a:pt x="25324" y="7271"/>
                    <a:pt x="35553" y="15475"/>
                    <a:pt x="42532" y="25705"/>
                  </a:cubicBezTo>
                  <a:cubicBezTo>
                    <a:pt x="44344" y="28369"/>
                    <a:pt x="34807" y="38811"/>
                    <a:pt x="25963" y="528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7" name="任意多边形: 形状 686"/>
            <p:cNvSpPr/>
            <p:nvPr/>
          </p:nvSpPr>
          <p:spPr>
            <a:xfrm>
              <a:off x="9997920" y="4022937"/>
              <a:ext cx="54076" cy="55302"/>
            </a:xfrm>
            <a:custGeom>
              <a:gdLst>
                <a:gd name="connsiteX0" fmla="*/ 0 w 54076"/>
                <a:gd name="connsiteY0" fmla="*/ 0 h 55302"/>
                <a:gd name="connsiteX1" fmla="*/ 54077 w 54076"/>
                <a:gd name="connsiteY1" fmla="*/ 55302 h 55302"/>
                <a:gd name="connsiteX2" fmla="*/ 0 w 54076"/>
                <a:gd name="connsiteY2" fmla="*/ 0 h 55302"/>
              </a:gdLst>
              <a:cxnLst>
                <a:cxn ang="0">
                  <a:pos x="connsiteX0" y="connsiteY0"/>
                </a:cxn>
                <a:cxn ang="0">
                  <a:pos x="connsiteX1" y="connsiteY1"/>
                </a:cxn>
                <a:cxn ang="0">
                  <a:pos x="connsiteX2" y="connsiteY2"/>
                </a:cxn>
              </a:cxnLst>
              <a:rect l="l" t="t" r="r" b="b"/>
              <a:pathLst>
                <a:path w="54076" h="55301">
                  <a:moveTo>
                    <a:pt x="0" y="0"/>
                  </a:moveTo>
                  <a:cubicBezTo>
                    <a:pt x="39319" y="320"/>
                    <a:pt x="31967" y="36389"/>
                    <a:pt x="54077" y="55302"/>
                  </a:cubicBezTo>
                  <a:cubicBezTo>
                    <a:pt x="13319" y="54450"/>
                    <a:pt x="693" y="3590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8" name="任意多边形: 形状 687"/>
            <p:cNvSpPr/>
            <p:nvPr/>
          </p:nvSpPr>
          <p:spPr>
            <a:xfrm>
              <a:off x="6783782" y="4499271"/>
              <a:ext cx="46144" cy="38732"/>
            </a:xfrm>
            <a:custGeom>
              <a:gdLst>
                <a:gd name="connsiteX0" fmla="*/ 46145 w 46144"/>
                <a:gd name="connsiteY0" fmla="*/ 36890 h 38732"/>
                <a:gd name="connsiteX1" fmla="*/ 113 w 46144"/>
                <a:gd name="connsiteY1" fmla="*/ 20267 h 38732"/>
                <a:gd name="connsiteX2" fmla="*/ 12580 w 46144"/>
                <a:gd name="connsiteY2" fmla="*/ 767 h 38732"/>
                <a:gd name="connsiteX3" fmla="*/ 46145 w 46144"/>
                <a:gd name="connsiteY3" fmla="*/ 36890 h 38732"/>
              </a:gdLst>
              <a:cxnLst>
                <a:cxn ang="0">
                  <a:pos x="connsiteX0" y="connsiteY0"/>
                </a:cxn>
                <a:cxn ang="0">
                  <a:pos x="connsiteX1" y="connsiteY1"/>
                </a:cxn>
                <a:cxn ang="0">
                  <a:pos x="connsiteX2" y="connsiteY2"/>
                </a:cxn>
                <a:cxn ang="0">
                  <a:pos x="connsiteX3" y="connsiteY3"/>
                </a:cxn>
              </a:cxnLst>
              <a:rect l="l" t="t" r="r" b="b"/>
              <a:pathLst>
                <a:path w="46144" h="38732">
                  <a:moveTo>
                    <a:pt x="46145" y="36890"/>
                  </a:moveTo>
                  <a:cubicBezTo>
                    <a:pt x="26059" y="36517"/>
                    <a:pt x="5707" y="47385"/>
                    <a:pt x="113" y="20267"/>
                  </a:cubicBezTo>
                  <a:cubicBezTo>
                    <a:pt x="-1059" y="14566"/>
                    <a:pt x="7146" y="1780"/>
                    <a:pt x="12580" y="767"/>
                  </a:cubicBezTo>
                  <a:cubicBezTo>
                    <a:pt x="35649" y="-3495"/>
                    <a:pt x="44706" y="10197"/>
                    <a:pt x="46145" y="368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9" name="任意多边形: 形状 688"/>
            <p:cNvSpPr/>
            <p:nvPr/>
          </p:nvSpPr>
          <p:spPr>
            <a:xfrm>
              <a:off x="10099307" y="4073604"/>
              <a:ext cx="42302" cy="55621"/>
            </a:xfrm>
            <a:custGeom>
              <a:gdLst>
                <a:gd name="connsiteX0" fmla="*/ 0 w 42302"/>
                <a:gd name="connsiteY0" fmla="*/ 0 h 55621"/>
                <a:gd name="connsiteX1" fmla="*/ 41183 w 42302"/>
                <a:gd name="connsiteY1" fmla="*/ 55622 h 55621"/>
                <a:gd name="connsiteX2" fmla="*/ 0 w 42302"/>
                <a:gd name="connsiteY2" fmla="*/ 0 h 55621"/>
              </a:gdLst>
              <a:cxnLst>
                <a:cxn ang="0">
                  <a:pos x="connsiteX0" y="connsiteY0"/>
                </a:cxn>
                <a:cxn ang="0">
                  <a:pos x="connsiteX1" y="connsiteY1"/>
                </a:cxn>
                <a:cxn ang="0">
                  <a:pos x="connsiteX2" y="connsiteY2"/>
                </a:cxn>
              </a:cxnLst>
              <a:rect l="l" t="t" r="r" b="b"/>
              <a:pathLst>
                <a:path w="42302" h="55621">
                  <a:moveTo>
                    <a:pt x="0" y="0"/>
                  </a:moveTo>
                  <a:cubicBezTo>
                    <a:pt x="35643" y="6287"/>
                    <a:pt x="46032" y="20405"/>
                    <a:pt x="41183" y="55622"/>
                  </a:cubicBezTo>
                  <a:cubicBezTo>
                    <a:pt x="9643" y="49601"/>
                    <a:pt x="4475" y="2615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0" name="任意多边形: 形状 689"/>
            <p:cNvSpPr/>
            <p:nvPr/>
          </p:nvSpPr>
          <p:spPr>
            <a:xfrm>
              <a:off x="9081172" y="3410457"/>
              <a:ext cx="45978" cy="50035"/>
            </a:xfrm>
            <a:custGeom>
              <a:gdLst>
                <a:gd name="connsiteX0" fmla="*/ 0 w 45978"/>
                <a:gd name="connsiteY0" fmla="*/ 0 h 50035"/>
                <a:gd name="connsiteX1" fmla="*/ 45979 w 45978"/>
                <a:gd name="connsiteY1" fmla="*/ 49921 h 50035"/>
                <a:gd name="connsiteX2" fmla="*/ 0 w 45978"/>
                <a:gd name="connsiteY2" fmla="*/ 0 h 50035"/>
              </a:gdLst>
              <a:cxnLst>
                <a:cxn ang="0">
                  <a:pos x="connsiteX0" y="connsiteY0"/>
                </a:cxn>
                <a:cxn ang="0">
                  <a:pos x="connsiteX1" y="connsiteY1"/>
                </a:cxn>
                <a:cxn ang="0">
                  <a:pos x="connsiteX2" y="connsiteY2"/>
                </a:cxn>
              </a:cxnLst>
              <a:rect l="l" t="t" r="r" b="b"/>
              <a:pathLst>
                <a:path w="45978" h="50035">
                  <a:moveTo>
                    <a:pt x="0" y="0"/>
                  </a:moveTo>
                  <a:cubicBezTo>
                    <a:pt x="38733" y="3570"/>
                    <a:pt x="44487" y="23229"/>
                    <a:pt x="45979" y="49921"/>
                  </a:cubicBezTo>
                  <a:cubicBezTo>
                    <a:pt x="8578" y="51946"/>
                    <a:pt x="9111" y="2669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1" name="任意多边形: 形状 690"/>
            <p:cNvSpPr/>
            <p:nvPr/>
          </p:nvSpPr>
          <p:spPr>
            <a:xfrm>
              <a:off x="11190166" y="5431917"/>
              <a:ext cx="64838" cy="73203"/>
            </a:xfrm>
            <a:custGeom>
              <a:gdLst>
                <a:gd name="connsiteX0" fmla="*/ 51200 w 64838"/>
                <a:gd name="connsiteY0" fmla="*/ 73204 h 73203"/>
                <a:gd name="connsiteX1" fmla="*/ 0 w 64838"/>
                <a:gd name="connsiteY1" fmla="*/ 10070 h 73203"/>
                <a:gd name="connsiteX2" fmla="*/ 11614 w 64838"/>
                <a:gd name="connsiteY2" fmla="*/ 0 h 73203"/>
                <a:gd name="connsiteX3" fmla="*/ 64839 w 64838"/>
                <a:gd name="connsiteY3" fmla="*/ 61482 h 73203"/>
                <a:gd name="connsiteX4" fmla="*/ 51200 w 64838"/>
                <a:gd name="connsiteY4" fmla="*/ 73204 h 732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838" h="73203">
                  <a:moveTo>
                    <a:pt x="51200" y="73204"/>
                  </a:moveTo>
                  <a:cubicBezTo>
                    <a:pt x="34151" y="52159"/>
                    <a:pt x="17102" y="31114"/>
                    <a:pt x="0" y="10070"/>
                  </a:cubicBezTo>
                  <a:cubicBezTo>
                    <a:pt x="3889" y="6713"/>
                    <a:pt x="7725" y="3357"/>
                    <a:pt x="11614" y="0"/>
                  </a:cubicBezTo>
                  <a:cubicBezTo>
                    <a:pt x="29356" y="20512"/>
                    <a:pt x="47097" y="40970"/>
                    <a:pt x="64839" y="61482"/>
                  </a:cubicBezTo>
                  <a:cubicBezTo>
                    <a:pt x="60310" y="65372"/>
                    <a:pt x="55728" y="69314"/>
                    <a:pt x="51200" y="73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2" name="任意多边形: 形状 691"/>
            <p:cNvSpPr/>
            <p:nvPr/>
          </p:nvSpPr>
          <p:spPr>
            <a:xfrm>
              <a:off x="10563142" y="4665838"/>
              <a:ext cx="53916" cy="60736"/>
            </a:xfrm>
            <a:custGeom>
              <a:gdLst>
                <a:gd name="connsiteX0" fmla="*/ 0 w 53916"/>
                <a:gd name="connsiteY0" fmla="*/ 0 h 60736"/>
                <a:gd name="connsiteX1" fmla="*/ 53917 w 53916"/>
                <a:gd name="connsiteY1" fmla="*/ 60736 h 60736"/>
                <a:gd name="connsiteX2" fmla="*/ 0 w 53916"/>
                <a:gd name="connsiteY2" fmla="*/ 0 h 60736"/>
              </a:gdLst>
              <a:cxnLst>
                <a:cxn ang="0">
                  <a:pos x="connsiteX0" y="connsiteY0"/>
                </a:cxn>
                <a:cxn ang="0">
                  <a:pos x="connsiteX1" y="connsiteY1"/>
                </a:cxn>
                <a:cxn ang="0">
                  <a:pos x="connsiteX2" y="connsiteY2"/>
                </a:cxn>
              </a:cxnLst>
              <a:rect l="l" t="t" r="r" b="b"/>
              <a:pathLst>
                <a:path w="53916" h="60736">
                  <a:moveTo>
                    <a:pt x="0" y="0"/>
                  </a:moveTo>
                  <a:cubicBezTo>
                    <a:pt x="40278" y="2344"/>
                    <a:pt x="44220" y="29835"/>
                    <a:pt x="53917" y="60736"/>
                  </a:cubicBezTo>
                  <a:cubicBezTo>
                    <a:pt x="18967" y="52425"/>
                    <a:pt x="11881" y="2690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3" name="任意多边形: 形状 692"/>
            <p:cNvSpPr/>
            <p:nvPr/>
          </p:nvSpPr>
          <p:spPr>
            <a:xfrm>
              <a:off x="6184628" y="6014505"/>
              <a:ext cx="46715" cy="44542"/>
            </a:xfrm>
            <a:custGeom>
              <a:gdLst>
                <a:gd name="connsiteX0" fmla="*/ 25094 w 46715"/>
                <a:gd name="connsiteY0" fmla="*/ 44542 h 44542"/>
                <a:gd name="connsiteX1" fmla="*/ 0 w 46715"/>
                <a:gd name="connsiteY1" fmla="*/ 16519 h 44542"/>
                <a:gd name="connsiteX2" fmla="*/ 24454 w 46715"/>
                <a:gd name="connsiteY2" fmla="*/ 162 h 44542"/>
                <a:gd name="connsiteX3" fmla="*/ 46671 w 46715"/>
                <a:gd name="connsiteY3" fmla="*/ 23764 h 44542"/>
                <a:gd name="connsiteX4" fmla="*/ 25094 w 46715"/>
                <a:gd name="connsiteY4" fmla="*/ 44542 h 445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15" h="44542">
                  <a:moveTo>
                    <a:pt x="25094" y="44542"/>
                  </a:moveTo>
                  <a:cubicBezTo>
                    <a:pt x="14758" y="32981"/>
                    <a:pt x="7406" y="24777"/>
                    <a:pt x="0" y="16519"/>
                  </a:cubicBezTo>
                  <a:cubicBezTo>
                    <a:pt x="8311" y="10605"/>
                    <a:pt x="18274" y="-1543"/>
                    <a:pt x="24454" y="162"/>
                  </a:cubicBezTo>
                  <a:cubicBezTo>
                    <a:pt x="33565" y="2666"/>
                    <a:pt x="40864" y="14494"/>
                    <a:pt x="46671" y="23764"/>
                  </a:cubicBezTo>
                  <a:cubicBezTo>
                    <a:pt x="47524" y="25096"/>
                    <a:pt x="35909" y="34260"/>
                    <a:pt x="25094" y="445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4" name="任意多边形: 形状 693"/>
            <p:cNvSpPr/>
            <p:nvPr/>
          </p:nvSpPr>
          <p:spPr>
            <a:xfrm>
              <a:off x="8827681" y="3339385"/>
              <a:ext cx="36841" cy="47630"/>
            </a:xfrm>
            <a:custGeom>
              <a:gdLst>
                <a:gd name="connsiteX0" fmla="*/ 1435 w 36841"/>
                <a:gd name="connsiteY0" fmla="*/ 0 h 47630"/>
                <a:gd name="connsiteX1" fmla="*/ 35479 w 36841"/>
                <a:gd name="connsiteY1" fmla="*/ 47630 h 47630"/>
                <a:gd name="connsiteX2" fmla="*/ 1435 w 36841"/>
                <a:gd name="connsiteY2" fmla="*/ 0 h 47630"/>
              </a:gdLst>
              <a:cxnLst>
                <a:cxn ang="0">
                  <a:pos x="connsiteX0" y="connsiteY0"/>
                </a:cxn>
                <a:cxn ang="0">
                  <a:pos x="connsiteX1" y="connsiteY1"/>
                </a:cxn>
                <a:cxn ang="0">
                  <a:pos x="connsiteX2" y="connsiteY2"/>
                </a:cxn>
              </a:cxnLst>
              <a:rect l="l" t="t" r="r" b="b"/>
              <a:pathLst>
                <a:path w="36841" h="47630">
                  <a:moveTo>
                    <a:pt x="1435" y="0"/>
                  </a:moveTo>
                  <a:cubicBezTo>
                    <a:pt x="32975" y="4156"/>
                    <a:pt x="40327" y="21364"/>
                    <a:pt x="35479" y="47630"/>
                  </a:cubicBezTo>
                  <a:cubicBezTo>
                    <a:pt x="3086" y="44434"/>
                    <a:pt x="-3413" y="35749"/>
                    <a:pt x="143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5" name="任意多边形: 形状 694"/>
            <p:cNvSpPr/>
            <p:nvPr/>
          </p:nvSpPr>
          <p:spPr>
            <a:xfrm>
              <a:off x="8549302" y="3279195"/>
              <a:ext cx="42638" cy="44854"/>
            </a:xfrm>
            <a:custGeom>
              <a:gdLst>
                <a:gd name="connsiteX0" fmla="*/ 0 w 42638"/>
                <a:gd name="connsiteY0" fmla="*/ 3130 h 44854"/>
                <a:gd name="connsiteX1" fmla="*/ 42516 w 42638"/>
                <a:gd name="connsiteY1" fmla="*/ 26519 h 44854"/>
                <a:gd name="connsiteX2" fmla="*/ 31913 w 42638"/>
                <a:gd name="connsiteY2" fmla="*/ 44686 h 44854"/>
                <a:gd name="connsiteX3" fmla="*/ 0 w 42638"/>
                <a:gd name="connsiteY3" fmla="*/ 3130 h 44854"/>
              </a:gdLst>
              <a:cxnLst>
                <a:cxn ang="0">
                  <a:pos x="connsiteX0" y="connsiteY0"/>
                </a:cxn>
                <a:cxn ang="0">
                  <a:pos x="connsiteX1" y="connsiteY1"/>
                </a:cxn>
                <a:cxn ang="0">
                  <a:pos x="connsiteX2" y="connsiteY2"/>
                </a:cxn>
                <a:cxn ang="0">
                  <a:pos x="connsiteX3" y="connsiteY3"/>
                </a:cxn>
              </a:cxnLst>
              <a:rect l="l" t="t" r="r" b="b"/>
              <a:pathLst>
                <a:path w="42638" h="44854">
                  <a:moveTo>
                    <a:pt x="0" y="3130"/>
                  </a:moveTo>
                  <a:cubicBezTo>
                    <a:pt x="27864" y="-6407"/>
                    <a:pt x="38306" y="7126"/>
                    <a:pt x="42516" y="26519"/>
                  </a:cubicBezTo>
                  <a:cubicBezTo>
                    <a:pt x="43688" y="31846"/>
                    <a:pt x="36176" y="44313"/>
                    <a:pt x="31913" y="44686"/>
                  </a:cubicBezTo>
                  <a:cubicBezTo>
                    <a:pt x="2770" y="47137"/>
                    <a:pt x="7672" y="22310"/>
                    <a:pt x="0" y="31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6" name="任意多边形: 形状 695"/>
            <p:cNvSpPr/>
            <p:nvPr/>
          </p:nvSpPr>
          <p:spPr>
            <a:xfrm>
              <a:off x="8007735" y="3348574"/>
              <a:ext cx="37126" cy="40880"/>
            </a:xfrm>
            <a:custGeom>
              <a:gdLst>
                <a:gd name="connsiteX0" fmla="*/ 0 w 37126"/>
                <a:gd name="connsiteY0" fmla="*/ 2319 h 40880"/>
                <a:gd name="connsiteX1" fmla="*/ 36548 w 37126"/>
                <a:gd name="connsiteY1" fmla="*/ 39240 h 40880"/>
                <a:gd name="connsiteX2" fmla="*/ 0 w 37126"/>
                <a:gd name="connsiteY2" fmla="*/ 2319 h 40880"/>
              </a:gdLst>
              <a:cxnLst>
                <a:cxn ang="0">
                  <a:pos x="connsiteX0" y="connsiteY0"/>
                </a:cxn>
                <a:cxn ang="0">
                  <a:pos x="connsiteX1" y="connsiteY1"/>
                </a:cxn>
                <a:cxn ang="0">
                  <a:pos x="connsiteX2" y="connsiteY2"/>
                </a:cxn>
              </a:cxnLst>
              <a:rect l="l" t="t" r="r" b="b"/>
              <a:pathLst>
                <a:path w="37126" h="40880">
                  <a:moveTo>
                    <a:pt x="0" y="2319"/>
                  </a:moveTo>
                  <a:cubicBezTo>
                    <a:pt x="36069" y="-3542"/>
                    <a:pt x="38786" y="-665"/>
                    <a:pt x="36548" y="39240"/>
                  </a:cubicBezTo>
                  <a:cubicBezTo>
                    <a:pt x="6393" y="44195"/>
                    <a:pt x="1545" y="39560"/>
                    <a:pt x="0" y="23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7" name="任意多边形: 形状 696"/>
            <p:cNvSpPr/>
            <p:nvPr/>
          </p:nvSpPr>
          <p:spPr>
            <a:xfrm>
              <a:off x="7150824" y="3791499"/>
              <a:ext cx="39506" cy="55035"/>
            </a:xfrm>
            <a:custGeom>
              <a:gdLst>
                <a:gd name="connsiteX0" fmla="*/ 19281 w 39506"/>
                <a:gd name="connsiteY0" fmla="*/ 55036 h 55035"/>
                <a:gd name="connsiteX1" fmla="*/ 47 w 39506"/>
                <a:gd name="connsiteY1" fmla="*/ 18594 h 55035"/>
                <a:gd name="connsiteX2" fmla="*/ 15604 w 39506"/>
                <a:gd name="connsiteY2" fmla="*/ 0 h 55035"/>
                <a:gd name="connsiteX3" fmla="*/ 39366 w 39506"/>
                <a:gd name="connsiteY3" fmla="*/ 29569 h 55035"/>
                <a:gd name="connsiteX4" fmla="*/ 19281 w 39506"/>
                <a:gd name="connsiteY4" fmla="*/ 55036 h 550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506" h="55035">
                  <a:moveTo>
                    <a:pt x="19281" y="55036"/>
                  </a:moveTo>
                  <a:cubicBezTo>
                    <a:pt x="9957" y="38413"/>
                    <a:pt x="1806" y="29036"/>
                    <a:pt x="47" y="18594"/>
                  </a:cubicBezTo>
                  <a:cubicBezTo>
                    <a:pt x="-805" y="13426"/>
                    <a:pt x="10063" y="6287"/>
                    <a:pt x="15604" y="0"/>
                  </a:cubicBezTo>
                  <a:cubicBezTo>
                    <a:pt x="23862" y="9697"/>
                    <a:pt x="33506" y="18594"/>
                    <a:pt x="39366" y="29569"/>
                  </a:cubicBezTo>
                  <a:cubicBezTo>
                    <a:pt x="40858" y="32286"/>
                    <a:pt x="30203" y="41557"/>
                    <a:pt x="19281" y="550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8" name="任意多边形: 形状 697"/>
            <p:cNvSpPr/>
            <p:nvPr/>
          </p:nvSpPr>
          <p:spPr>
            <a:xfrm>
              <a:off x="7280280" y="3618773"/>
              <a:ext cx="42677" cy="47044"/>
            </a:xfrm>
            <a:custGeom>
              <a:gdLst>
                <a:gd name="connsiteX0" fmla="*/ 1228 w 42677"/>
                <a:gd name="connsiteY0" fmla="*/ 0 h 47044"/>
                <a:gd name="connsiteX1" fmla="*/ 42678 w 42677"/>
                <a:gd name="connsiteY1" fmla="*/ 28184 h 47044"/>
                <a:gd name="connsiteX2" fmla="*/ 26961 w 42677"/>
                <a:gd name="connsiteY2" fmla="*/ 47044 h 47044"/>
                <a:gd name="connsiteX3" fmla="*/ 1228 w 42677"/>
                <a:gd name="connsiteY3" fmla="*/ 0 h 47044"/>
              </a:gdLst>
              <a:cxnLst>
                <a:cxn ang="0">
                  <a:pos x="connsiteX0" y="connsiteY0"/>
                </a:cxn>
                <a:cxn ang="0">
                  <a:pos x="connsiteX1" y="connsiteY1"/>
                </a:cxn>
                <a:cxn ang="0">
                  <a:pos x="connsiteX2" y="connsiteY2"/>
                </a:cxn>
                <a:cxn ang="0">
                  <a:pos x="connsiteX3" y="connsiteY3"/>
                </a:cxn>
              </a:cxnLst>
              <a:rect l="l" t="t" r="r" b="b"/>
              <a:pathLst>
                <a:path w="42677" h="47044">
                  <a:moveTo>
                    <a:pt x="1228" y="0"/>
                  </a:moveTo>
                  <a:cubicBezTo>
                    <a:pt x="18916" y="12041"/>
                    <a:pt x="30797" y="20139"/>
                    <a:pt x="42678" y="28184"/>
                  </a:cubicBezTo>
                  <a:cubicBezTo>
                    <a:pt x="37456" y="34790"/>
                    <a:pt x="32235" y="47044"/>
                    <a:pt x="26961" y="47044"/>
                  </a:cubicBezTo>
                  <a:cubicBezTo>
                    <a:pt x="6342" y="47097"/>
                    <a:pt x="-3674" y="34844"/>
                    <a:pt x="122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9" name="任意多边形: 形状 698"/>
            <p:cNvSpPr/>
            <p:nvPr/>
          </p:nvSpPr>
          <p:spPr>
            <a:xfrm>
              <a:off x="10052346" y="3930294"/>
              <a:ext cx="45735" cy="54442"/>
            </a:xfrm>
            <a:custGeom>
              <a:gdLst>
                <a:gd name="connsiteX0" fmla="*/ 33269 w 45735"/>
                <a:gd name="connsiteY0" fmla="*/ 54443 h 54442"/>
                <a:gd name="connsiteX1" fmla="*/ 1143 w 45735"/>
                <a:gd name="connsiteY1" fmla="*/ 16722 h 54442"/>
                <a:gd name="connsiteX2" fmla="*/ 3220 w 45735"/>
                <a:gd name="connsiteY2" fmla="*/ 1325 h 54442"/>
                <a:gd name="connsiteX3" fmla="*/ 19843 w 45735"/>
                <a:gd name="connsiteY3" fmla="*/ 2923 h 54442"/>
                <a:gd name="connsiteX4" fmla="*/ 45736 w 45735"/>
                <a:gd name="connsiteY4" fmla="*/ 45652 h 54442"/>
                <a:gd name="connsiteX5" fmla="*/ 33269 w 45735"/>
                <a:gd name="connsiteY5" fmla="*/ 54443 h 544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35" h="54442">
                  <a:moveTo>
                    <a:pt x="33269" y="54443"/>
                  </a:moveTo>
                  <a:cubicBezTo>
                    <a:pt x="22400" y="41976"/>
                    <a:pt x="10892" y="29988"/>
                    <a:pt x="1143" y="16722"/>
                  </a:cubicBezTo>
                  <a:cubicBezTo>
                    <a:pt x="-1255" y="13472"/>
                    <a:pt x="450" y="2710"/>
                    <a:pt x="3220" y="1325"/>
                  </a:cubicBezTo>
                  <a:cubicBezTo>
                    <a:pt x="7643" y="-913"/>
                    <a:pt x="17552" y="-274"/>
                    <a:pt x="19843" y="2923"/>
                  </a:cubicBezTo>
                  <a:cubicBezTo>
                    <a:pt x="29540" y="16402"/>
                    <a:pt x="37265" y="31267"/>
                    <a:pt x="45736" y="45652"/>
                  </a:cubicBezTo>
                  <a:cubicBezTo>
                    <a:pt x="41580" y="48529"/>
                    <a:pt x="37425" y="51459"/>
                    <a:pt x="33269" y="544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0" name="任意多边形: 形状 699"/>
            <p:cNvSpPr/>
            <p:nvPr/>
          </p:nvSpPr>
          <p:spPr>
            <a:xfrm>
              <a:off x="6135506" y="5835506"/>
              <a:ext cx="45978" cy="44687"/>
            </a:xfrm>
            <a:custGeom>
              <a:gdLst>
                <a:gd name="connsiteX0" fmla="*/ 20991 w 45978"/>
                <a:gd name="connsiteY0" fmla="*/ 44688 h 44687"/>
                <a:gd name="connsiteX1" fmla="*/ 0 w 45978"/>
                <a:gd name="connsiteY1" fmla="*/ 15385 h 44687"/>
                <a:gd name="connsiteX2" fmla="*/ 23389 w 45978"/>
                <a:gd name="connsiteY2" fmla="*/ 95 h 44687"/>
                <a:gd name="connsiteX3" fmla="*/ 45979 w 45978"/>
                <a:gd name="connsiteY3" fmla="*/ 20287 h 44687"/>
                <a:gd name="connsiteX4" fmla="*/ 20991 w 45978"/>
                <a:gd name="connsiteY4" fmla="*/ 44688 h 446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978" h="44687">
                  <a:moveTo>
                    <a:pt x="20991" y="44688"/>
                  </a:moveTo>
                  <a:cubicBezTo>
                    <a:pt x="11721" y="31742"/>
                    <a:pt x="5861" y="23537"/>
                    <a:pt x="0" y="15385"/>
                  </a:cubicBezTo>
                  <a:cubicBezTo>
                    <a:pt x="7885" y="9845"/>
                    <a:pt x="16782" y="-1131"/>
                    <a:pt x="23389" y="95"/>
                  </a:cubicBezTo>
                  <a:cubicBezTo>
                    <a:pt x="31860" y="1693"/>
                    <a:pt x="38520" y="13094"/>
                    <a:pt x="45979" y="20287"/>
                  </a:cubicBezTo>
                  <a:cubicBezTo>
                    <a:pt x="39372" y="26733"/>
                    <a:pt x="32712" y="33234"/>
                    <a:pt x="20991" y="446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1" name="任意多边形: 形状 700"/>
            <p:cNvSpPr/>
            <p:nvPr/>
          </p:nvSpPr>
          <p:spPr>
            <a:xfrm>
              <a:off x="6197435" y="6765402"/>
              <a:ext cx="43667" cy="43940"/>
            </a:xfrm>
            <a:custGeom>
              <a:gdLst>
                <a:gd name="connsiteX0" fmla="*/ 2963 w 43667"/>
                <a:gd name="connsiteY0" fmla="*/ 0 h 43940"/>
                <a:gd name="connsiteX1" fmla="*/ 43667 w 43667"/>
                <a:gd name="connsiteY1" fmla="*/ 25414 h 43940"/>
                <a:gd name="connsiteX2" fmla="*/ 22463 w 43667"/>
                <a:gd name="connsiteY2" fmla="*/ 43794 h 43940"/>
                <a:gd name="connsiteX3" fmla="*/ 2963 w 43667"/>
                <a:gd name="connsiteY3" fmla="*/ 0 h 43940"/>
              </a:gdLst>
              <a:cxnLst>
                <a:cxn ang="0">
                  <a:pos x="connsiteX0" y="connsiteY0"/>
                </a:cxn>
                <a:cxn ang="0">
                  <a:pos x="connsiteX1" y="connsiteY1"/>
                </a:cxn>
                <a:cxn ang="0">
                  <a:pos x="connsiteX2" y="connsiteY2"/>
                </a:cxn>
                <a:cxn ang="0">
                  <a:pos x="connsiteX3" y="connsiteY3"/>
                </a:cxn>
              </a:cxnLst>
              <a:rect l="l" t="t" r="r" b="b"/>
              <a:pathLst>
                <a:path w="43667" h="43940">
                  <a:moveTo>
                    <a:pt x="2963" y="0"/>
                  </a:moveTo>
                  <a:cubicBezTo>
                    <a:pt x="19692" y="10443"/>
                    <a:pt x="31680" y="17901"/>
                    <a:pt x="43667" y="25414"/>
                  </a:cubicBezTo>
                  <a:cubicBezTo>
                    <a:pt x="36635" y="31860"/>
                    <a:pt x="29975" y="43155"/>
                    <a:pt x="22463" y="43794"/>
                  </a:cubicBezTo>
                  <a:cubicBezTo>
                    <a:pt x="885" y="45552"/>
                    <a:pt x="-4016" y="31434"/>
                    <a:pt x="29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2" name="任意多边形: 形状 701"/>
            <p:cNvSpPr/>
            <p:nvPr/>
          </p:nvSpPr>
          <p:spPr>
            <a:xfrm>
              <a:off x="6345100" y="5073411"/>
              <a:ext cx="48216" cy="35927"/>
            </a:xfrm>
            <a:custGeom>
              <a:gdLst>
                <a:gd name="connsiteX0" fmla="*/ 47950 w 48216"/>
                <a:gd name="connsiteY0" fmla="*/ 23070 h 35927"/>
                <a:gd name="connsiteX1" fmla="*/ 25307 w 48216"/>
                <a:gd name="connsiteY1" fmla="*/ 35697 h 35927"/>
                <a:gd name="connsiteX2" fmla="*/ 0 w 48216"/>
                <a:gd name="connsiteY2" fmla="*/ 14439 h 35927"/>
                <a:gd name="connsiteX3" fmla="*/ 22164 w 48216"/>
                <a:gd name="connsiteY3" fmla="*/ 1 h 35927"/>
                <a:gd name="connsiteX4" fmla="*/ 48216 w 48216"/>
                <a:gd name="connsiteY4" fmla="*/ 12095 h 35927"/>
                <a:gd name="connsiteX5" fmla="*/ 47950 w 48216"/>
                <a:gd name="connsiteY5" fmla="*/ 23070 h 359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35927">
                  <a:moveTo>
                    <a:pt x="47950" y="23070"/>
                  </a:moveTo>
                  <a:cubicBezTo>
                    <a:pt x="40278" y="27652"/>
                    <a:pt x="30794" y="37562"/>
                    <a:pt x="25307" y="35697"/>
                  </a:cubicBezTo>
                  <a:cubicBezTo>
                    <a:pt x="15557" y="32340"/>
                    <a:pt x="8311" y="21898"/>
                    <a:pt x="0" y="14439"/>
                  </a:cubicBezTo>
                  <a:cubicBezTo>
                    <a:pt x="7406" y="9271"/>
                    <a:pt x="14705" y="108"/>
                    <a:pt x="22164" y="1"/>
                  </a:cubicBezTo>
                  <a:cubicBezTo>
                    <a:pt x="30794" y="-106"/>
                    <a:pt x="39532" y="7726"/>
                    <a:pt x="48216" y="12095"/>
                  </a:cubicBezTo>
                  <a:cubicBezTo>
                    <a:pt x="48163" y="15771"/>
                    <a:pt x="48056" y="19394"/>
                    <a:pt x="47950" y="230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3" name="任意多边形: 形状 702"/>
            <p:cNvSpPr/>
            <p:nvPr/>
          </p:nvSpPr>
          <p:spPr>
            <a:xfrm>
              <a:off x="7325314" y="3787929"/>
              <a:ext cx="52572" cy="47033"/>
            </a:xfrm>
            <a:custGeom>
              <a:gdLst>
                <a:gd name="connsiteX0" fmla="*/ 4943 w 52572"/>
                <a:gd name="connsiteY0" fmla="*/ 0 h 47033"/>
                <a:gd name="connsiteX1" fmla="*/ 52573 w 52572"/>
                <a:gd name="connsiteY1" fmla="*/ 42356 h 47033"/>
                <a:gd name="connsiteX2" fmla="*/ 4943 w 52572"/>
                <a:gd name="connsiteY2" fmla="*/ 0 h 47033"/>
              </a:gdLst>
              <a:cxnLst>
                <a:cxn ang="0">
                  <a:pos x="connsiteX0" y="connsiteY0"/>
                </a:cxn>
                <a:cxn ang="0">
                  <a:pos x="connsiteX1" y="connsiteY1"/>
                </a:cxn>
                <a:cxn ang="0">
                  <a:pos x="connsiteX2" y="connsiteY2"/>
                </a:cxn>
              </a:cxnLst>
              <a:rect l="l" t="t" r="r" b="b"/>
              <a:pathLst>
                <a:path w="52572" h="47033">
                  <a:moveTo>
                    <a:pt x="4943" y="0"/>
                  </a:moveTo>
                  <a:cubicBezTo>
                    <a:pt x="21618" y="14811"/>
                    <a:pt x="34405" y="26213"/>
                    <a:pt x="52573" y="42356"/>
                  </a:cubicBezTo>
                  <a:cubicBezTo>
                    <a:pt x="-918" y="53011"/>
                    <a:pt x="-6512" y="48056"/>
                    <a:pt x="494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4" name="任意多边形: 形状 703"/>
            <p:cNvSpPr/>
            <p:nvPr/>
          </p:nvSpPr>
          <p:spPr>
            <a:xfrm>
              <a:off x="10969544" y="5108895"/>
              <a:ext cx="59351" cy="70006"/>
            </a:xfrm>
            <a:custGeom>
              <a:gdLst>
                <a:gd name="connsiteX0" fmla="*/ 46884 w 59351"/>
                <a:gd name="connsiteY0" fmla="*/ 70007 h 70006"/>
                <a:gd name="connsiteX1" fmla="*/ 0 w 59351"/>
                <a:gd name="connsiteY1" fmla="*/ 10496 h 70006"/>
                <a:gd name="connsiteX2" fmla="*/ 13479 w 59351"/>
                <a:gd name="connsiteY2" fmla="*/ 0 h 70006"/>
                <a:gd name="connsiteX3" fmla="*/ 59351 w 59351"/>
                <a:gd name="connsiteY3" fmla="*/ 60257 h 70006"/>
                <a:gd name="connsiteX4" fmla="*/ 46884 w 59351"/>
                <a:gd name="connsiteY4" fmla="*/ 70007 h 700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351" h="70006">
                  <a:moveTo>
                    <a:pt x="46884" y="70007"/>
                  </a:moveTo>
                  <a:cubicBezTo>
                    <a:pt x="31274" y="50187"/>
                    <a:pt x="15664" y="30315"/>
                    <a:pt x="0" y="10496"/>
                  </a:cubicBezTo>
                  <a:cubicBezTo>
                    <a:pt x="4475" y="6979"/>
                    <a:pt x="9004" y="3463"/>
                    <a:pt x="13479" y="0"/>
                  </a:cubicBezTo>
                  <a:cubicBezTo>
                    <a:pt x="28770" y="20086"/>
                    <a:pt x="44061" y="40171"/>
                    <a:pt x="59351" y="60257"/>
                  </a:cubicBezTo>
                  <a:cubicBezTo>
                    <a:pt x="55196" y="63453"/>
                    <a:pt x="51040" y="66704"/>
                    <a:pt x="46884" y="700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5" name="任意多边形: 形状 704"/>
            <p:cNvSpPr/>
            <p:nvPr/>
          </p:nvSpPr>
          <p:spPr>
            <a:xfrm>
              <a:off x="10260152" y="4269346"/>
              <a:ext cx="52957" cy="57326"/>
            </a:xfrm>
            <a:custGeom>
              <a:gdLst>
                <a:gd name="connsiteX0" fmla="*/ 8631 w 52957"/>
                <a:gd name="connsiteY0" fmla="*/ 0 h 57326"/>
                <a:gd name="connsiteX1" fmla="*/ 52958 w 52957"/>
                <a:gd name="connsiteY1" fmla="*/ 57327 h 57326"/>
                <a:gd name="connsiteX2" fmla="*/ 0 w 52957"/>
                <a:gd name="connsiteY2" fmla="*/ 7406 h 57326"/>
                <a:gd name="connsiteX3" fmla="*/ 8631 w 52957"/>
                <a:gd name="connsiteY3" fmla="*/ 0 h 57326"/>
              </a:gdLst>
              <a:cxnLst>
                <a:cxn ang="0">
                  <a:pos x="connsiteX0" y="connsiteY0"/>
                </a:cxn>
                <a:cxn ang="0">
                  <a:pos x="connsiteX1" y="connsiteY1"/>
                </a:cxn>
                <a:cxn ang="0">
                  <a:pos x="connsiteX2" y="connsiteY2"/>
                </a:cxn>
                <a:cxn ang="0">
                  <a:pos x="connsiteX3" y="connsiteY3"/>
                </a:cxn>
              </a:cxnLst>
              <a:rect l="l" t="t" r="r" b="b"/>
              <a:pathLst>
                <a:path w="52955" h="57325">
                  <a:moveTo>
                    <a:pt x="8631" y="0"/>
                  </a:moveTo>
                  <a:cubicBezTo>
                    <a:pt x="22217" y="17528"/>
                    <a:pt x="35802" y="35110"/>
                    <a:pt x="52958" y="57327"/>
                  </a:cubicBezTo>
                  <a:cubicBezTo>
                    <a:pt x="10869" y="54130"/>
                    <a:pt x="3303" y="45712"/>
                    <a:pt x="0" y="7406"/>
                  </a:cubicBezTo>
                  <a:cubicBezTo>
                    <a:pt x="2877" y="4955"/>
                    <a:pt x="5754" y="2504"/>
                    <a:pt x="86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6" name="任意多边形: 形状 705"/>
            <p:cNvSpPr/>
            <p:nvPr/>
          </p:nvSpPr>
          <p:spPr>
            <a:xfrm>
              <a:off x="6640525" y="4686846"/>
              <a:ext cx="47630" cy="35664"/>
            </a:xfrm>
            <a:custGeom>
              <a:gdLst>
                <a:gd name="connsiteX0" fmla="*/ 47257 w 47630"/>
                <a:gd name="connsiteY0" fmla="*/ 25024 h 35664"/>
                <a:gd name="connsiteX1" fmla="*/ 26852 w 47630"/>
                <a:gd name="connsiteY1" fmla="*/ 35413 h 35664"/>
                <a:gd name="connsiteX2" fmla="*/ 0 w 47630"/>
                <a:gd name="connsiteY2" fmla="*/ 15753 h 35664"/>
                <a:gd name="connsiteX3" fmla="*/ 17741 w 47630"/>
                <a:gd name="connsiteY3" fmla="*/ 36 h 35664"/>
                <a:gd name="connsiteX4" fmla="*/ 47630 w 47630"/>
                <a:gd name="connsiteY4" fmla="*/ 14528 h 35664"/>
                <a:gd name="connsiteX5" fmla="*/ 47257 w 47630"/>
                <a:gd name="connsiteY5" fmla="*/ 25024 h 356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30" h="35664">
                  <a:moveTo>
                    <a:pt x="47257" y="25024"/>
                  </a:moveTo>
                  <a:cubicBezTo>
                    <a:pt x="40331" y="28807"/>
                    <a:pt x="31753" y="37224"/>
                    <a:pt x="26852" y="35413"/>
                  </a:cubicBezTo>
                  <a:cubicBezTo>
                    <a:pt x="16836" y="31737"/>
                    <a:pt x="8844" y="22626"/>
                    <a:pt x="0" y="15753"/>
                  </a:cubicBezTo>
                  <a:cubicBezTo>
                    <a:pt x="5967" y="10159"/>
                    <a:pt x="12733" y="-709"/>
                    <a:pt x="17741" y="36"/>
                  </a:cubicBezTo>
                  <a:cubicBezTo>
                    <a:pt x="28184" y="1635"/>
                    <a:pt x="37721" y="9307"/>
                    <a:pt x="47630" y="14528"/>
                  </a:cubicBezTo>
                  <a:cubicBezTo>
                    <a:pt x="47524" y="18044"/>
                    <a:pt x="47364" y="21561"/>
                    <a:pt x="47257" y="25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7" name="任意多边形: 形状 706"/>
            <p:cNvSpPr/>
            <p:nvPr/>
          </p:nvSpPr>
          <p:spPr>
            <a:xfrm>
              <a:off x="6088153" y="6398106"/>
              <a:ext cx="42185" cy="48114"/>
            </a:xfrm>
            <a:custGeom>
              <a:gdLst>
                <a:gd name="connsiteX0" fmla="*/ 17092 w 42185"/>
                <a:gd name="connsiteY0" fmla="*/ 0 h 48114"/>
                <a:gd name="connsiteX1" fmla="*/ 42185 w 42185"/>
                <a:gd name="connsiteY1" fmla="*/ 29995 h 48114"/>
                <a:gd name="connsiteX2" fmla="*/ 17305 w 42185"/>
                <a:gd name="connsiteY2" fmla="*/ 48057 h 48114"/>
                <a:gd name="connsiteX3" fmla="*/ 43 w 42185"/>
                <a:gd name="connsiteY3" fmla="*/ 29249 h 48114"/>
                <a:gd name="connsiteX4" fmla="*/ 17092 w 42185"/>
                <a:gd name="connsiteY4" fmla="*/ 0 h 481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185" h="48114">
                  <a:moveTo>
                    <a:pt x="17092" y="0"/>
                  </a:moveTo>
                  <a:cubicBezTo>
                    <a:pt x="28653" y="13799"/>
                    <a:pt x="35419" y="21897"/>
                    <a:pt x="42185" y="29995"/>
                  </a:cubicBezTo>
                  <a:cubicBezTo>
                    <a:pt x="33981" y="36442"/>
                    <a:pt x="26469" y="46139"/>
                    <a:pt x="17305" y="48057"/>
                  </a:cubicBezTo>
                  <a:cubicBezTo>
                    <a:pt x="12670" y="49069"/>
                    <a:pt x="842" y="36548"/>
                    <a:pt x="43" y="29249"/>
                  </a:cubicBezTo>
                  <a:cubicBezTo>
                    <a:pt x="-703" y="22217"/>
                    <a:pt x="8407" y="14012"/>
                    <a:pt x="1709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8" name="任意多边形: 形状 707"/>
            <p:cNvSpPr/>
            <p:nvPr/>
          </p:nvSpPr>
          <p:spPr>
            <a:xfrm>
              <a:off x="7018077" y="3957032"/>
              <a:ext cx="39007" cy="49843"/>
            </a:xfrm>
            <a:custGeom>
              <a:gdLst>
                <a:gd name="connsiteX0" fmla="*/ 17501 w 39007"/>
                <a:gd name="connsiteY0" fmla="*/ 0 h 49843"/>
                <a:gd name="connsiteX1" fmla="*/ 38972 w 39007"/>
                <a:gd name="connsiteY1" fmla="*/ 35323 h 49843"/>
                <a:gd name="connsiteX2" fmla="*/ 20645 w 39007"/>
                <a:gd name="connsiteY2" fmla="*/ 49708 h 49843"/>
                <a:gd name="connsiteX3" fmla="*/ 186 w 39007"/>
                <a:gd name="connsiteY3" fmla="*/ 26639 h 49843"/>
                <a:gd name="connsiteX4" fmla="*/ 17501 w 39007"/>
                <a:gd name="connsiteY4" fmla="*/ 0 h 498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007" h="49843">
                  <a:moveTo>
                    <a:pt x="17501" y="0"/>
                  </a:moveTo>
                  <a:cubicBezTo>
                    <a:pt x="27837" y="15983"/>
                    <a:pt x="35829" y="24934"/>
                    <a:pt x="38972" y="35323"/>
                  </a:cubicBezTo>
                  <a:cubicBezTo>
                    <a:pt x="39878" y="38307"/>
                    <a:pt x="23362" y="51306"/>
                    <a:pt x="20645" y="49708"/>
                  </a:cubicBezTo>
                  <a:cubicBezTo>
                    <a:pt x="12014" y="44700"/>
                    <a:pt x="3702" y="35856"/>
                    <a:pt x="186" y="26639"/>
                  </a:cubicBezTo>
                  <a:cubicBezTo>
                    <a:pt x="-1466" y="22377"/>
                    <a:pt x="8178" y="13746"/>
                    <a:pt x="175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9" name="任意多边形: 形状 708"/>
            <p:cNvSpPr/>
            <p:nvPr/>
          </p:nvSpPr>
          <p:spPr>
            <a:xfrm>
              <a:off x="10515704" y="4514796"/>
              <a:ext cx="50581" cy="64945"/>
            </a:xfrm>
            <a:custGeom>
              <a:gdLst>
                <a:gd name="connsiteX0" fmla="*/ 21 w 50581"/>
                <a:gd name="connsiteY0" fmla="*/ 0 h 64945"/>
                <a:gd name="connsiteX1" fmla="*/ 50582 w 50581"/>
                <a:gd name="connsiteY1" fmla="*/ 64945 h 64945"/>
                <a:gd name="connsiteX2" fmla="*/ 21 w 50581"/>
                <a:gd name="connsiteY2" fmla="*/ 0 h 64945"/>
              </a:gdLst>
              <a:cxnLst>
                <a:cxn ang="0">
                  <a:pos x="connsiteX0" y="connsiteY0"/>
                </a:cxn>
                <a:cxn ang="0">
                  <a:pos x="connsiteX1" y="connsiteY1"/>
                </a:cxn>
                <a:cxn ang="0">
                  <a:pos x="connsiteX2" y="connsiteY2"/>
                </a:cxn>
              </a:cxnLst>
              <a:rect l="l" t="t" r="r" b="b"/>
              <a:pathLst>
                <a:path w="50581" h="64945">
                  <a:moveTo>
                    <a:pt x="21" y="0"/>
                  </a:moveTo>
                  <a:cubicBezTo>
                    <a:pt x="19627" y="25147"/>
                    <a:pt x="33746" y="43315"/>
                    <a:pt x="50582" y="64945"/>
                  </a:cubicBezTo>
                  <a:cubicBezTo>
                    <a:pt x="10784" y="61376"/>
                    <a:pt x="-565" y="47790"/>
                    <a:pt x="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0" name="任意多边形: 形状 709"/>
            <p:cNvSpPr/>
            <p:nvPr/>
          </p:nvSpPr>
          <p:spPr>
            <a:xfrm>
              <a:off x="9563334" y="3584911"/>
              <a:ext cx="42811" cy="42333"/>
            </a:xfrm>
            <a:custGeom>
              <a:gdLst>
                <a:gd name="connsiteX0" fmla="*/ 0 w 42811"/>
                <a:gd name="connsiteY0" fmla="*/ 6904 h 42333"/>
                <a:gd name="connsiteX1" fmla="*/ 42782 w 42811"/>
                <a:gd name="connsiteY1" fmla="*/ 22567 h 42333"/>
                <a:gd name="connsiteX2" fmla="*/ 32873 w 42811"/>
                <a:gd name="connsiteY2" fmla="*/ 42333 h 42333"/>
                <a:gd name="connsiteX3" fmla="*/ 0 w 42811"/>
                <a:gd name="connsiteY3" fmla="*/ 6904 h 42333"/>
              </a:gdLst>
              <a:cxnLst>
                <a:cxn ang="0">
                  <a:pos x="connsiteX0" y="connsiteY0"/>
                </a:cxn>
                <a:cxn ang="0">
                  <a:pos x="connsiteX1" y="connsiteY1"/>
                </a:cxn>
                <a:cxn ang="0">
                  <a:pos x="connsiteX2" y="connsiteY2"/>
                </a:cxn>
                <a:cxn ang="0">
                  <a:pos x="connsiteX3" y="connsiteY3"/>
                </a:cxn>
              </a:cxnLst>
              <a:rect l="l" t="t" r="r" b="b"/>
              <a:pathLst>
                <a:path w="42811" h="42333">
                  <a:moveTo>
                    <a:pt x="0" y="6904"/>
                  </a:moveTo>
                  <a:cubicBezTo>
                    <a:pt x="29782" y="-7588"/>
                    <a:pt x="41077" y="2215"/>
                    <a:pt x="42782" y="22567"/>
                  </a:cubicBezTo>
                  <a:cubicBezTo>
                    <a:pt x="43315" y="28854"/>
                    <a:pt x="36389" y="35727"/>
                    <a:pt x="32873" y="42333"/>
                  </a:cubicBezTo>
                  <a:cubicBezTo>
                    <a:pt x="21897" y="30506"/>
                    <a:pt x="10975" y="18731"/>
                    <a:pt x="0" y="69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1" name="任意多边形: 形状 710"/>
            <p:cNvSpPr/>
            <p:nvPr/>
          </p:nvSpPr>
          <p:spPr>
            <a:xfrm>
              <a:off x="6975419" y="3792582"/>
              <a:ext cx="49503" cy="41538"/>
            </a:xfrm>
            <a:custGeom>
              <a:gdLst>
                <a:gd name="connsiteX0" fmla="*/ 49504 w 49503"/>
                <a:gd name="connsiteY0" fmla="*/ 22732 h 41538"/>
                <a:gd name="connsiteX1" fmla="*/ 24676 w 49503"/>
                <a:gd name="connsiteY1" fmla="*/ 41379 h 41538"/>
                <a:gd name="connsiteX2" fmla="*/ 115 w 49503"/>
                <a:gd name="connsiteY2" fmla="*/ 17990 h 41538"/>
                <a:gd name="connsiteX3" fmla="*/ 14340 w 49503"/>
                <a:gd name="connsiteY3" fmla="*/ 36 h 41538"/>
                <a:gd name="connsiteX4" fmla="*/ 49504 w 49503"/>
                <a:gd name="connsiteY4" fmla="*/ 22732 h 415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503" h="41538">
                  <a:moveTo>
                    <a:pt x="49504" y="22732"/>
                  </a:moveTo>
                  <a:cubicBezTo>
                    <a:pt x="37197" y="32269"/>
                    <a:pt x="27660" y="42978"/>
                    <a:pt x="24676" y="41379"/>
                  </a:cubicBezTo>
                  <a:cubicBezTo>
                    <a:pt x="14873" y="36211"/>
                    <a:pt x="6029" y="27421"/>
                    <a:pt x="115" y="17990"/>
                  </a:cubicBezTo>
                  <a:cubicBezTo>
                    <a:pt x="-1376" y="15646"/>
                    <a:pt x="12050" y="-870"/>
                    <a:pt x="14340" y="36"/>
                  </a:cubicBezTo>
                  <a:cubicBezTo>
                    <a:pt x="25049" y="4245"/>
                    <a:pt x="34213" y="12236"/>
                    <a:pt x="49504" y="227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2" name="任意多边形: 形状 711"/>
            <p:cNvSpPr/>
            <p:nvPr/>
          </p:nvSpPr>
          <p:spPr>
            <a:xfrm>
              <a:off x="8160938" y="3370684"/>
              <a:ext cx="38227" cy="42451"/>
            </a:xfrm>
            <a:custGeom>
              <a:gdLst>
                <a:gd name="connsiteX0" fmla="*/ 875 w 38227"/>
                <a:gd name="connsiteY0" fmla="*/ 1413 h 42451"/>
                <a:gd name="connsiteX1" fmla="*/ 38223 w 38227"/>
                <a:gd name="connsiteY1" fmla="*/ 21765 h 42451"/>
                <a:gd name="connsiteX2" fmla="*/ 23838 w 38227"/>
                <a:gd name="connsiteY2" fmla="*/ 42437 h 42451"/>
                <a:gd name="connsiteX3" fmla="*/ 875 w 38227"/>
                <a:gd name="connsiteY3" fmla="*/ 1413 h 42451"/>
              </a:gdLst>
              <a:cxnLst>
                <a:cxn ang="0">
                  <a:pos x="connsiteX0" y="connsiteY0"/>
                </a:cxn>
                <a:cxn ang="0">
                  <a:pos x="connsiteX1" y="connsiteY1"/>
                </a:cxn>
                <a:cxn ang="0">
                  <a:pos x="connsiteX2" y="connsiteY2"/>
                </a:cxn>
                <a:cxn ang="0">
                  <a:pos x="connsiteX3" y="connsiteY3"/>
                </a:cxn>
              </a:cxnLst>
              <a:rect l="l" t="t" r="r" b="b"/>
              <a:pathLst>
                <a:path w="38227" h="42451">
                  <a:moveTo>
                    <a:pt x="875" y="1413"/>
                  </a:moveTo>
                  <a:cubicBezTo>
                    <a:pt x="19842" y="-1304"/>
                    <a:pt x="37264" y="-2583"/>
                    <a:pt x="38223" y="21765"/>
                  </a:cubicBezTo>
                  <a:cubicBezTo>
                    <a:pt x="38489" y="28851"/>
                    <a:pt x="28047" y="42970"/>
                    <a:pt x="23838" y="42437"/>
                  </a:cubicBezTo>
                  <a:cubicBezTo>
                    <a:pt x="502" y="39720"/>
                    <a:pt x="-1789" y="22458"/>
                    <a:pt x="875" y="14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3" name="任意多边形: 形状 712"/>
            <p:cNvSpPr/>
            <p:nvPr/>
          </p:nvSpPr>
          <p:spPr>
            <a:xfrm>
              <a:off x="9452832" y="3535263"/>
              <a:ext cx="37621" cy="45950"/>
            </a:xfrm>
            <a:custGeom>
              <a:gdLst>
                <a:gd name="connsiteX0" fmla="*/ 34475 w 37621"/>
                <a:gd name="connsiteY0" fmla="*/ 45949 h 45950"/>
                <a:gd name="connsiteX1" fmla="*/ 4 w 37621"/>
                <a:gd name="connsiteY1" fmla="*/ 8229 h 45950"/>
                <a:gd name="connsiteX2" fmla="*/ 16414 w 37621"/>
                <a:gd name="connsiteY2" fmla="*/ 184 h 45950"/>
                <a:gd name="connsiteX3" fmla="*/ 34475 w 37621"/>
                <a:gd name="connsiteY3" fmla="*/ 45949 h 45950"/>
              </a:gdLst>
              <a:cxnLst>
                <a:cxn ang="0">
                  <a:pos x="connsiteX0" y="connsiteY0"/>
                </a:cxn>
                <a:cxn ang="0">
                  <a:pos x="connsiteX1" y="connsiteY1"/>
                </a:cxn>
                <a:cxn ang="0">
                  <a:pos x="connsiteX2" y="connsiteY2"/>
                </a:cxn>
                <a:cxn ang="0">
                  <a:pos x="connsiteX3" y="connsiteY3"/>
                </a:cxn>
              </a:cxnLst>
              <a:rect l="l" t="t" r="r" b="b"/>
              <a:pathLst>
                <a:path w="37621" h="45950">
                  <a:moveTo>
                    <a:pt x="34475" y="45949"/>
                  </a:moveTo>
                  <a:cubicBezTo>
                    <a:pt x="7303" y="46109"/>
                    <a:pt x="2721" y="27302"/>
                    <a:pt x="4" y="8229"/>
                  </a:cubicBezTo>
                  <a:cubicBezTo>
                    <a:pt x="-262" y="6151"/>
                    <a:pt x="11992" y="-1255"/>
                    <a:pt x="16414" y="184"/>
                  </a:cubicBezTo>
                  <a:cubicBezTo>
                    <a:pt x="39803" y="7749"/>
                    <a:pt x="40389" y="25278"/>
                    <a:pt x="34475" y="459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4" name="任意多边形: 形状 713"/>
            <p:cNvSpPr/>
            <p:nvPr/>
          </p:nvSpPr>
          <p:spPr>
            <a:xfrm>
              <a:off x="9168281" y="3289411"/>
              <a:ext cx="50400" cy="48142"/>
            </a:xfrm>
            <a:custGeom>
              <a:gdLst>
                <a:gd name="connsiteX0" fmla="*/ 8951 w 50400"/>
                <a:gd name="connsiteY0" fmla="*/ 0 h 48142"/>
                <a:gd name="connsiteX1" fmla="*/ 50400 w 50400"/>
                <a:gd name="connsiteY1" fmla="*/ 46138 h 48142"/>
                <a:gd name="connsiteX2" fmla="*/ 0 w 50400"/>
                <a:gd name="connsiteY2" fmla="*/ 8418 h 48142"/>
                <a:gd name="connsiteX3" fmla="*/ 8951 w 50400"/>
                <a:gd name="connsiteY3" fmla="*/ 0 h 48142"/>
              </a:gdLst>
              <a:cxnLst>
                <a:cxn ang="0">
                  <a:pos x="connsiteX0" y="connsiteY0"/>
                </a:cxn>
                <a:cxn ang="0">
                  <a:pos x="connsiteX1" y="connsiteY1"/>
                </a:cxn>
                <a:cxn ang="0">
                  <a:pos x="connsiteX2" y="connsiteY2"/>
                </a:cxn>
                <a:cxn ang="0">
                  <a:pos x="connsiteX3" y="connsiteY3"/>
                </a:cxn>
              </a:cxnLst>
              <a:rect l="l" t="t" r="r" b="b"/>
              <a:pathLst>
                <a:path w="50400" h="48142">
                  <a:moveTo>
                    <a:pt x="8951" y="0"/>
                  </a:moveTo>
                  <a:cubicBezTo>
                    <a:pt x="21631" y="14119"/>
                    <a:pt x="34311" y="28184"/>
                    <a:pt x="50400" y="46138"/>
                  </a:cubicBezTo>
                  <a:cubicBezTo>
                    <a:pt x="13213" y="53065"/>
                    <a:pt x="2238" y="42409"/>
                    <a:pt x="0" y="8418"/>
                  </a:cubicBezTo>
                  <a:cubicBezTo>
                    <a:pt x="2984" y="5594"/>
                    <a:pt x="5967" y="2770"/>
                    <a:pt x="895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5" name="任意多边形: 形状 714"/>
            <p:cNvSpPr/>
            <p:nvPr/>
          </p:nvSpPr>
          <p:spPr>
            <a:xfrm>
              <a:off x="9355232" y="3933058"/>
              <a:ext cx="46191" cy="46244"/>
            </a:xfrm>
            <a:custGeom>
              <a:gdLst>
                <a:gd name="connsiteX0" fmla="*/ 33884 w 46191"/>
                <a:gd name="connsiteY0" fmla="*/ 46245 h 46244"/>
                <a:gd name="connsiteX1" fmla="*/ 0 w 46191"/>
                <a:gd name="connsiteY1" fmla="*/ 17102 h 46244"/>
                <a:gd name="connsiteX2" fmla="*/ 30635 w 46191"/>
                <a:gd name="connsiteY2" fmla="*/ 0 h 46244"/>
                <a:gd name="connsiteX3" fmla="*/ 46192 w 46191"/>
                <a:gd name="connsiteY3" fmla="*/ 37241 h 46244"/>
                <a:gd name="connsiteX4" fmla="*/ 33884 w 46191"/>
                <a:gd name="connsiteY4" fmla="*/ 46245 h 462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91" h="46244">
                  <a:moveTo>
                    <a:pt x="33884" y="46245"/>
                  </a:moveTo>
                  <a:cubicBezTo>
                    <a:pt x="22590" y="36548"/>
                    <a:pt x="11295" y="26799"/>
                    <a:pt x="0" y="17102"/>
                  </a:cubicBezTo>
                  <a:cubicBezTo>
                    <a:pt x="10229" y="11401"/>
                    <a:pt x="20459" y="5701"/>
                    <a:pt x="30635" y="0"/>
                  </a:cubicBezTo>
                  <a:cubicBezTo>
                    <a:pt x="35803" y="12414"/>
                    <a:pt x="40970" y="24827"/>
                    <a:pt x="46192" y="37241"/>
                  </a:cubicBezTo>
                  <a:cubicBezTo>
                    <a:pt x="42089" y="40278"/>
                    <a:pt x="37987" y="43261"/>
                    <a:pt x="33884" y="462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6" name="任意多边形: 形状 715"/>
            <p:cNvSpPr/>
            <p:nvPr/>
          </p:nvSpPr>
          <p:spPr>
            <a:xfrm>
              <a:off x="6835201" y="3972091"/>
              <a:ext cx="56207" cy="36370"/>
            </a:xfrm>
            <a:custGeom>
              <a:gdLst>
                <a:gd name="connsiteX0" fmla="*/ 56208 w 56207"/>
                <a:gd name="connsiteY0" fmla="*/ 17813 h 36370"/>
                <a:gd name="connsiteX1" fmla="*/ 27545 w 56207"/>
                <a:gd name="connsiteY1" fmla="*/ 36194 h 36370"/>
                <a:gd name="connsiteX2" fmla="*/ 0 w 56207"/>
                <a:gd name="connsiteY2" fmla="*/ 16322 h 36370"/>
                <a:gd name="connsiteX3" fmla="*/ 17582 w 56207"/>
                <a:gd name="connsiteY3" fmla="*/ 19 h 36370"/>
                <a:gd name="connsiteX4" fmla="*/ 56208 w 56207"/>
                <a:gd name="connsiteY4" fmla="*/ 17813 h 363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207" h="36370">
                  <a:moveTo>
                    <a:pt x="56208" y="17813"/>
                  </a:moveTo>
                  <a:cubicBezTo>
                    <a:pt x="40438" y="28309"/>
                    <a:pt x="31913" y="37792"/>
                    <a:pt x="27545" y="36194"/>
                  </a:cubicBezTo>
                  <a:cubicBezTo>
                    <a:pt x="17315" y="32411"/>
                    <a:pt x="9057" y="23301"/>
                    <a:pt x="0" y="16322"/>
                  </a:cubicBezTo>
                  <a:cubicBezTo>
                    <a:pt x="5914" y="10514"/>
                    <a:pt x="12360" y="-514"/>
                    <a:pt x="17582" y="19"/>
                  </a:cubicBezTo>
                  <a:cubicBezTo>
                    <a:pt x="27917" y="1137"/>
                    <a:pt x="37561" y="8650"/>
                    <a:pt x="56208" y="178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7" name="任意多边形: 形状 716"/>
            <p:cNvSpPr/>
            <p:nvPr/>
          </p:nvSpPr>
          <p:spPr>
            <a:xfrm>
              <a:off x="6495607" y="4877978"/>
              <a:ext cx="41600" cy="46309"/>
            </a:xfrm>
            <a:custGeom>
              <a:gdLst>
                <a:gd name="connsiteX0" fmla="*/ 22486 w 41600"/>
                <a:gd name="connsiteY0" fmla="*/ 46309 h 46309"/>
                <a:gd name="connsiteX1" fmla="*/ 56 w 41600"/>
                <a:gd name="connsiteY1" fmla="*/ 17060 h 46309"/>
                <a:gd name="connsiteX2" fmla="*/ 18383 w 41600"/>
                <a:gd name="connsiteY2" fmla="*/ 64 h 46309"/>
                <a:gd name="connsiteX3" fmla="*/ 41399 w 41600"/>
                <a:gd name="connsiteY3" fmla="*/ 19404 h 46309"/>
                <a:gd name="connsiteX4" fmla="*/ 22486 w 41600"/>
                <a:gd name="connsiteY4" fmla="*/ 46309 h 463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600" h="46309">
                  <a:moveTo>
                    <a:pt x="22486" y="46309"/>
                  </a:moveTo>
                  <a:cubicBezTo>
                    <a:pt x="11884" y="33416"/>
                    <a:pt x="2240" y="26170"/>
                    <a:pt x="56" y="17060"/>
                  </a:cubicBezTo>
                  <a:cubicBezTo>
                    <a:pt x="-1010" y="12744"/>
                    <a:pt x="13429" y="-1055"/>
                    <a:pt x="18383" y="64"/>
                  </a:cubicBezTo>
                  <a:cubicBezTo>
                    <a:pt x="27441" y="2089"/>
                    <a:pt x="37510" y="10826"/>
                    <a:pt x="41399" y="19404"/>
                  </a:cubicBezTo>
                  <a:cubicBezTo>
                    <a:pt x="43264" y="23506"/>
                    <a:pt x="31809" y="33576"/>
                    <a:pt x="22486" y="463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8" name="任意多边形: 形状 717"/>
            <p:cNvSpPr/>
            <p:nvPr/>
          </p:nvSpPr>
          <p:spPr>
            <a:xfrm>
              <a:off x="11042800" y="5254822"/>
              <a:ext cx="45925" cy="51679"/>
            </a:xfrm>
            <a:custGeom>
              <a:gdLst>
                <a:gd name="connsiteX0" fmla="*/ 45925 w 45925"/>
                <a:gd name="connsiteY0" fmla="*/ 51679 h 51679"/>
                <a:gd name="connsiteX1" fmla="*/ 0 w 45925"/>
                <a:gd name="connsiteY1" fmla="*/ 0 h 51679"/>
                <a:gd name="connsiteX2" fmla="*/ 45925 w 45925"/>
                <a:gd name="connsiteY2" fmla="*/ 51679 h 51679"/>
              </a:gdLst>
              <a:cxnLst>
                <a:cxn ang="0">
                  <a:pos x="connsiteX0" y="connsiteY0"/>
                </a:cxn>
                <a:cxn ang="0">
                  <a:pos x="connsiteX1" y="connsiteY1"/>
                </a:cxn>
                <a:cxn ang="0">
                  <a:pos x="connsiteX2" y="connsiteY2"/>
                </a:cxn>
              </a:cxnLst>
              <a:rect l="l" t="t" r="r" b="b"/>
              <a:pathLst>
                <a:path w="45925" h="51679">
                  <a:moveTo>
                    <a:pt x="45925" y="51679"/>
                  </a:moveTo>
                  <a:cubicBezTo>
                    <a:pt x="13959" y="48589"/>
                    <a:pt x="5754" y="25573"/>
                    <a:pt x="0" y="0"/>
                  </a:cubicBezTo>
                  <a:cubicBezTo>
                    <a:pt x="27917" y="2131"/>
                    <a:pt x="34471" y="9483"/>
                    <a:pt x="45925" y="516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9" name="任意多边形: 形状 718"/>
            <p:cNvSpPr/>
            <p:nvPr/>
          </p:nvSpPr>
          <p:spPr>
            <a:xfrm>
              <a:off x="10346302" y="4329390"/>
              <a:ext cx="46163" cy="55675"/>
            </a:xfrm>
            <a:custGeom>
              <a:gdLst>
                <a:gd name="connsiteX0" fmla="*/ 0 w 46163"/>
                <a:gd name="connsiteY0" fmla="*/ 0 h 55675"/>
                <a:gd name="connsiteX1" fmla="*/ 45925 w 46163"/>
                <a:gd name="connsiteY1" fmla="*/ 55675 h 55675"/>
                <a:gd name="connsiteX2" fmla="*/ 0 w 46163"/>
                <a:gd name="connsiteY2" fmla="*/ 0 h 55675"/>
              </a:gdLst>
              <a:cxnLst>
                <a:cxn ang="0">
                  <a:pos x="connsiteX0" y="connsiteY0"/>
                </a:cxn>
                <a:cxn ang="0">
                  <a:pos x="connsiteX1" y="connsiteY1"/>
                </a:cxn>
                <a:cxn ang="0">
                  <a:pos x="connsiteX2" y="connsiteY2"/>
                </a:cxn>
              </a:cxnLst>
              <a:rect l="l" t="t" r="r" b="b"/>
              <a:pathLst>
                <a:path w="46163" h="55675">
                  <a:moveTo>
                    <a:pt x="0" y="0"/>
                  </a:moveTo>
                  <a:cubicBezTo>
                    <a:pt x="42515" y="5541"/>
                    <a:pt x="47470" y="11135"/>
                    <a:pt x="45925" y="55675"/>
                  </a:cubicBezTo>
                  <a:cubicBezTo>
                    <a:pt x="32073" y="38893"/>
                    <a:pt x="18221" y="2211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0" name="任意多边形: 形状 719"/>
            <p:cNvSpPr/>
            <p:nvPr/>
          </p:nvSpPr>
          <p:spPr>
            <a:xfrm>
              <a:off x="11501361" y="5895432"/>
              <a:ext cx="59351" cy="68621"/>
            </a:xfrm>
            <a:custGeom>
              <a:gdLst>
                <a:gd name="connsiteX0" fmla="*/ 59351 w 59351"/>
                <a:gd name="connsiteY0" fmla="*/ 68622 h 68621"/>
                <a:gd name="connsiteX1" fmla="*/ 0 w 59351"/>
                <a:gd name="connsiteY1" fmla="*/ 0 h 68621"/>
                <a:gd name="connsiteX2" fmla="*/ 59351 w 59351"/>
                <a:gd name="connsiteY2" fmla="*/ 68622 h 68621"/>
              </a:gdLst>
              <a:cxnLst>
                <a:cxn ang="0">
                  <a:pos x="connsiteX0" y="connsiteY0"/>
                </a:cxn>
                <a:cxn ang="0">
                  <a:pos x="connsiteX1" y="connsiteY1"/>
                </a:cxn>
                <a:cxn ang="0">
                  <a:pos x="connsiteX2" y="connsiteY2"/>
                </a:cxn>
              </a:cxnLst>
              <a:rect l="l" t="t" r="r" b="b"/>
              <a:pathLst>
                <a:path w="59351" h="68621">
                  <a:moveTo>
                    <a:pt x="59351" y="68622"/>
                  </a:moveTo>
                  <a:cubicBezTo>
                    <a:pt x="36815" y="42569"/>
                    <a:pt x="20299" y="23442"/>
                    <a:pt x="0" y="0"/>
                  </a:cubicBezTo>
                  <a:cubicBezTo>
                    <a:pt x="39052" y="3463"/>
                    <a:pt x="52852" y="19233"/>
                    <a:pt x="59351" y="686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1" name="任意多边形: 形状 720"/>
            <p:cNvSpPr/>
            <p:nvPr/>
          </p:nvSpPr>
          <p:spPr>
            <a:xfrm>
              <a:off x="6694495" y="4152289"/>
              <a:ext cx="56527" cy="34414"/>
            </a:xfrm>
            <a:custGeom>
              <a:gdLst>
                <a:gd name="connsiteX0" fmla="*/ 56528 w 56527"/>
                <a:gd name="connsiteY0" fmla="*/ 20998 h 34414"/>
                <a:gd name="connsiteX1" fmla="*/ 24295 w 56527"/>
                <a:gd name="connsiteY1" fmla="*/ 34051 h 34414"/>
                <a:gd name="connsiteX2" fmla="*/ 0 w 56527"/>
                <a:gd name="connsiteY2" fmla="*/ 13699 h 34414"/>
                <a:gd name="connsiteX3" fmla="*/ 20885 w 56527"/>
                <a:gd name="connsiteY3" fmla="*/ 60 h 34414"/>
                <a:gd name="connsiteX4" fmla="*/ 56528 w 56527"/>
                <a:gd name="connsiteY4" fmla="*/ 20998 h 344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527" h="34414">
                  <a:moveTo>
                    <a:pt x="56528" y="20998"/>
                  </a:moveTo>
                  <a:cubicBezTo>
                    <a:pt x="38999" y="28563"/>
                    <a:pt x="29782" y="36182"/>
                    <a:pt x="24295" y="34051"/>
                  </a:cubicBezTo>
                  <a:cubicBezTo>
                    <a:pt x="14971" y="30481"/>
                    <a:pt x="7992" y="20838"/>
                    <a:pt x="0" y="13699"/>
                  </a:cubicBezTo>
                  <a:cubicBezTo>
                    <a:pt x="7033" y="8797"/>
                    <a:pt x="14651" y="-846"/>
                    <a:pt x="20885" y="60"/>
                  </a:cubicBezTo>
                  <a:cubicBezTo>
                    <a:pt x="30262" y="1392"/>
                    <a:pt x="38680" y="9969"/>
                    <a:pt x="56528" y="209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2" name="任意多边形: 形状 721"/>
            <p:cNvSpPr/>
            <p:nvPr/>
          </p:nvSpPr>
          <p:spPr>
            <a:xfrm>
              <a:off x="6741094" y="4326830"/>
              <a:ext cx="41948" cy="44435"/>
            </a:xfrm>
            <a:custGeom>
              <a:gdLst>
                <a:gd name="connsiteX0" fmla="*/ 17973 w 41948"/>
                <a:gd name="connsiteY0" fmla="*/ 44435 h 44435"/>
                <a:gd name="connsiteX1" fmla="*/ 19 w 41948"/>
                <a:gd name="connsiteY1" fmla="*/ 15506 h 44435"/>
                <a:gd name="connsiteX2" fmla="*/ 17653 w 41948"/>
                <a:gd name="connsiteY2" fmla="*/ 108 h 44435"/>
                <a:gd name="connsiteX3" fmla="*/ 41948 w 41948"/>
                <a:gd name="connsiteY3" fmla="*/ 23710 h 44435"/>
                <a:gd name="connsiteX4" fmla="*/ 17973 w 41948"/>
                <a:gd name="connsiteY4" fmla="*/ 44435 h 44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948" h="44435">
                  <a:moveTo>
                    <a:pt x="17973" y="44435"/>
                  </a:moveTo>
                  <a:cubicBezTo>
                    <a:pt x="9768" y="32128"/>
                    <a:pt x="1191" y="24297"/>
                    <a:pt x="19" y="15506"/>
                  </a:cubicBezTo>
                  <a:cubicBezTo>
                    <a:pt x="-621" y="10977"/>
                    <a:pt x="15416" y="-1277"/>
                    <a:pt x="17653" y="108"/>
                  </a:cubicBezTo>
                  <a:cubicBezTo>
                    <a:pt x="27030" y="5863"/>
                    <a:pt x="34063" y="15506"/>
                    <a:pt x="41948" y="23710"/>
                  </a:cubicBezTo>
                  <a:cubicBezTo>
                    <a:pt x="35715" y="29092"/>
                    <a:pt x="29481" y="34473"/>
                    <a:pt x="17973" y="444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3" name="任意多边形: 形状 722"/>
            <p:cNvSpPr/>
            <p:nvPr/>
          </p:nvSpPr>
          <p:spPr>
            <a:xfrm>
              <a:off x="6300778" y="4886301"/>
              <a:ext cx="42543" cy="44627"/>
            </a:xfrm>
            <a:custGeom>
              <a:gdLst>
                <a:gd name="connsiteX0" fmla="*/ 18056 w 42543"/>
                <a:gd name="connsiteY0" fmla="*/ 0 h 44627"/>
                <a:gd name="connsiteX1" fmla="*/ 42511 w 42543"/>
                <a:gd name="connsiteY1" fmla="*/ 30208 h 44627"/>
                <a:gd name="connsiteX2" fmla="*/ 25622 w 42543"/>
                <a:gd name="connsiteY2" fmla="*/ 44540 h 44627"/>
                <a:gd name="connsiteX3" fmla="*/ 102 w 42543"/>
                <a:gd name="connsiteY3" fmla="*/ 24561 h 44627"/>
                <a:gd name="connsiteX4" fmla="*/ 18056 w 42543"/>
                <a:gd name="connsiteY4" fmla="*/ 0 h 446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543" h="44627">
                  <a:moveTo>
                    <a:pt x="18056" y="0"/>
                  </a:moveTo>
                  <a:cubicBezTo>
                    <a:pt x="29085" y="12840"/>
                    <a:pt x="37183" y="20778"/>
                    <a:pt x="42511" y="30208"/>
                  </a:cubicBezTo>
                  <a:cubicBezTo>
                    <a:pt x="43310" y="31647"/>
                    <a:pt x="29191" y="45872"/>
                    <a:pt x="25622" y="44540"/>
                  </a:cubicBezTo>
                  <a:cubicBezTo>
                    <a:pt x="15765" y="40864"/>
                    <a:pt x="6975" y="32819"/>
                    <a:pt x="102" y="24561"/>
                  </a:cubicBezTo>
                  <a:cubicBezTo>
                    <a:pt x="-1124" y="23069"/>
                    <a:pt x="8946" y="12200"/>
                    <a:pt x="180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4" name="任意多边形: 形状 723"/>
            <p:cNvSpPr/>
            <p:nvPr/>
          </p:nvSpPr>
          <p:spPr>
            <a:xfrm>
              <a:off x="10660054" y="4728919"/>
              <a:ext cx="43101" cy="56686"/>
            </a:xfrm>
            <a:custGeom>
              <a:gdLst>
                <a:gd name="connsiteX0" fmla="*/ 43101 w 43101"/>
                <a:gd name="connsiteY0" fmla="*/ 56687 h 56686"/>
                <a:gd name="connsiteX1" fmla="*/ 0 w 43101"/>
                <a:gd name="connsiteY1" fmla="*/ 2024 h 56686"/>
                <a:gd name="connsiteX2" fmla="*/ 43101 w 43101"/>
                <a:gd name="connsiteY2" fmla="*/ 56687 h 56686"/>
              </a:gdLst>
              <a:cxnLst>
                <a:cxn ang="0">
                  <a:pos x="connsiteX0" y="connsiteY0"/>
                </a:cxn>
                <a:cxn ang="0">
                  <a:pos x="connsiteX1" y="connsiteY1"/>
                </a:cxn>
                <a:cxn ang="0">
                  <a:pos x="connsiteX2" y="connsiteY2"/>
                </a:cxn>
              </a:cxnLst>
              <a:rect l="l" t="t" r="r" b="b"/>
              <a:pathLst>
                <a:path w="43101" h="56686">
                  <a:moveTo>
                    <a:pt x="43101" y="56687"/>
                  </a:moveTo>
                  <a:cubicBezTo>
                    <a:pt x="29356" y="39265"/>
                    <a:pt x="15664" y="21896"/>
                    <a:pt x="0" y="2024"/>
                  </a:cubicBezTo>
                  <a:cubicBezTo>
                    <a:pt x="32180" y="-5328"/>
                    <a:pt x="41716" y="6126"/>
                    <a:pt x="43101" y="566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5" name="任意多边形: 形状 724"/>
            <p:cNvSpPr/>
            <p:nvPr/>
          </p:nvSpPr>
          <p:spPr>
            <a:xfrm>
              <a:off x="9944909" y="3877063"/>
              <a:ext cx="47896" cy="51466"/>
            </a:xfrm>
            <a:custGeom>
              <a:gdLst>
                <a:gd name="connsiteX0" fmla="*/ 47897 w 47896"/>
                <a:gd name="connsiteY0" fmla="*/ 51466 h 51466"/>
                <a:gd name="connsiteX1" fmla="*/ 0 w 47896"/>
                <a:gd name="connsiteY1" fmla="*/ 0 h 51466"/>
                <a:gd name="connsiteX2" fmla="*/ 47897 w 47896"/>
                <a:gd name="connsiteY2" fmla="*/ 51466 h 51466"/>
              </a:gdLst>
              <a:cxnLst>
                <a:cxn ang="0">
                  <a:pos x="connsiteX0" y="connsiteY0"/>
                </a:cxn>
                <a:cxn ang="0">
                  <a:pos x="connsiteX1" y="connsiteY1"/>
                </a:cxn>
                <a:cxn ang="0">
                  <a:pos x="connsiteX2" y="connsiteY2"/>
                </a:cxn>
              </a:cxnLst>
              <a:rect l="l" t="t" r="r" b="b"/>
              <a:pathLst>
                <a:path w="47896" h="51466">
                  <a:moveTo>
                    <a:pt x="47897" y="51466"/>
                  </a:moveTo>
                  <a:cubicBezTo>
                    <a:pt x="11188" y="49282"/>
                    <a:pt x="8898" y="24454"/>
                    <a:pt x="0" y="0"/>
                  </a:cubicBezTo>
                  <a:cubicBezTo>
                    <a:pt x="35803" y="2131"/>
                    <a:pt x="38094" y="26958"/>
                    <a:pt x="47897" y="514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6" name="任意多边形: 形状 725"/>
            <p:cNvSpPr/>
            <p:nvPr/>
          </p:nvSpPr>
          <p:spPr>
            <a:xfrm>
              <a:off x="9036472" y="3257811"/>
              <a:ext cx="45096" cy="42415"/>
            </a:xfrm>
            <a:custGeom>
              <a:gdLst>
                <a:gd name="connsiteX0" fmla="*/ 0 w 45096"/>
                <a:gd name="connsiteY0" fmla="*/ 1924 h 42415"/>
                <a:gd name="connsiteX1" fmla="*/ 45073 w 45096"/>
                <a:gd name="connsiteY1" fmla="*/ 29309 h 42415"/>
                <a:gd name="connsiteX2" fmla="*/ 32393 w 45096"/>
                <a:gd name="connsiteY2" fmla="*/ 42415 h 42415"/>
                <a:gd name="connsiteX3" fmla="*/ 0 w 45096"/>
                <a:gd name="connsiteY3" fmla="*/ 1924 h 42415"/>
              </a:gdLst>
              <a:cxnLst>
                <a:cxn ang="0">
                  <a:pos x="connsiteX0" y="connsiteY0"/>
                </a:cxn>
                <a:cxn ang="0">
                  <a:pos x="connsiteX1" y="connsiteY1"/>
                </a:cxn>
                <a:cxn ang="0">
                  <a:pos x="connsiteX2" y="connsiteY2"/>
                </a:cxn>
                <a:cxn ang="0">
                  <a:pos x="connsiteX3" y="connsiteY3"/>
                </a:cxn>
              </a:cxnLst>
              <a:rect l="l" t="t" r="r" b="b"/>
              <a:pathLst>
                <a:path w="45096" h="42415">
                  <a:moveTo>
                    <a:pt x="0" y="1924"/>
                  </a:moveTo>
                  <a:cubicBezTo>
                    <a:pt x="36495" y="-5801"/>
                    <a:pt x="42462" y="11035"/>
                    <a:pt x="45073" y="29309"/>
                  </a:cubicBezTo>
                  <a:cubicBezTo>
                    <a:pt x="45606" y="32985"/>
                    <a:pt x="36868" y="37993"/>
                    <a:pt x="32393" y="42415"/>
                  </a:cubicBezTo>
                  <a:cubicBezTo>
                    <a:pt x="22856" y="30534"/>
                    <a:pt x="13373" y="18653"/>
                    <a:pt x="0" y="19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7" name="任意多边形: 形状 726"/>
            <p:cNvSpPr/>
            <p:nvPr/>
          </p:nvSpPr>
          <p:spPr>
            <a:xfrm>
              <a:off x="8906794" y="3221526"/>
              <a:ext cx="44099" cy="50409"/>
            </a:xfrm>
            <a:custGeom>
              <a:gdLst>
                <a:gd name="connsiteX0" fmla="*/ 40758 w 44099"/>
                <a:gd name="connsiteY0" fmla="*/ 50409 h 50409"/>
                <a:gd name="connsiteX1" fmla="*/ 0 w 44099"/>
                <a:gd name="connsiteY1" fmla="*/ 2086 h 50409"/>
                <a:gd name="connsiteX2" fmla="*/ 40758 w 44099"/>
                <a:gd name="connsiteY2" fmla="*/ 50409 h 50409"/>
              </a:gdLst>
              <a:cxnLst>
                <a:cxn ang="0">
                  <a:pos x="connsiteX0" y="connsiteY0"/>
                </a:cxn>
                <a:cxn ang="0">
                  <a:pos x="connsiteX1" y="connsiteY1"/>
                </a:cxn>
                <a:cxn ang="0">
                  <a:pos x="connsiteX2" y="connsiteY2"/>
                </a:cxn>
              </a:cxnLst>
              <a:rect l="l" t="t" r="r" b="b"/>
              <a:pathLst>
                <a:path w="44099" h="50409">
                  <a:moveTo>
                    <a:pt x="40758" y="50409"/>
                  </a:moveTo>
                  <a:cubicBezTo>
                    <a:pt x="24987" y="31709"/>
                    <a:pt x="14172" y="18922"/>
                    <a:pt x="0" y="2086"/>
                  </a:cubicBezTo>
                  <a:cubicBezTo>
                    <a:pt x="41983" y="-4840"/>
                    <a:pt x="49761" y="4058"/>
                    <a:pt x="40758" y="504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8" name="任意多边形: 形状 727"/>
            <p:cNvSpPr/>
            <p:nvPr/>
          </p:nvSpPr>
          <p:spPr>
            <a:xfrm>
              <a:off x="8117981" y="3205208"/>
              <a:ext cx="41913" cy="38356"/>
            </a:xfrm>
            <a:custGeom>
              <a:gdLst>
                <a:gd name="connsiteX0" fmla="*/ 41809 w 41913"/>
                <a:gd name="connsiteY0" fmla="*/ 34069 h 38356"/>
                <a:gd name="connsiteX1" fmla="*/ 145 w 41913"/>
                <a:gd name="connsiteY1" fmla="*/ 16594 h 38356"/>
                <a:gd name="connsiteX2" fmla="*/ 11014 w 41913"/>
                <a:gd name="connsiteY2" fmla="*/ 24 h 38356"/>
                <a:gd name="connsiteX3" fmla="*/ 41809 w 41913"/>
                <a:gd name="connsiteY3" fmla="*/ 34069 h 38356"/>
              </a:gdLst>
              <a:cxnLst>
                <a:cxn ang="0">
                  <a:pos x="connsiteX0" y="connsiteY0"/>
                </a:cxn>
                <a:cxn ang="0">
                  <a:pos x="connsiteX1" y="connsiteY1"/>
                </a:cxn>
                <a:cxn ang="0">
                  <a:pos x="connsiteX2" y="connsiteY2"/>
                </a:cxn>
                <a:cxn ang="0">
                  <a:pos x="connsiteX3" y="connsiteY3"/>
                </a:cxn>
              </a:cxnLst>
              <a:rect l="l" t="t" r="r" b="b"/>
              <a:pathLst>
                <a:path w="41913" h="38356">
                  <a:moveTo>
                    <a:pt x="41809" y="34069"/>
                  </a:moveTo>
                  <a:cubicBezTo>
                    <a:pt x="20924" y="43605"/>
                    <a:pt x="6645" y="36999"/>
                    <a:pt x="145" y="16594"/>
                  </a:cubicBezTo>
                  <a:cubicBezTo>
                    <a:pt x="-1187" y="12385"/>
                    <a:pt x="6965" y="184"/>
                    <a:pt x="11014" y="24"/>
                  </a:cubicBezTo>
                  <a:cubicBezTo>
                    <a:pt x="32698" y="-615"/>
                    <a:pt x="43087" y="11426"/>
                    <a:pt x="41809" y="340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9" name="任意多边形: 形状 728"/>
            <p:cNvSpPr/>
            <p:nvPr/>
          </p:nvSpPr>
          <p:spPr>
            <a:xfrm>
              <a:off x="9796794" y="3666989"/>
              <a:ext cx="42358" cy="56474"/>
            </a:xfrm>
            <a:custGeom>
              <a:gdLst>
                <a:gd name="connsiteX0" fmla="*/ 9007 w 42358"/>
                <a:gd name="connsiteY0" fmla="*/ 0 h 56474"/>
                <a:gd name="connsiteX1" fmla="*/ 42359 w 42358"/>
                <a:gd name="connsiteY1" fmla="*/ 56474 h 56474"/>
                <a:gd name="connsiteX2" fmla="*/ 9007 w 42358"/>
                <a:gd name="connsiteY2" fmla="*/ 0 h 56474"/>
              </a:gdLst>
              <a:cxnLst>
                <a:cxn ang="0">
                  <a:pos x="connsiteX0" y="connsiteY0"/>
                </a:cxn>
                <a:cxn ang="0">
                  <a:pos x="connsiteX1" y="connsiteY1"/>
                </a:cxn>
                <a:cxn ang="0">
                  <a:pos x="connsiteX2" y="connsiteY2"/>
                </a:cxn>
              </a:cxnLst>
              <a:rect l="l" t="t" r="r" b="b"/>
              <a:pathLst>
                <a:path w="42358" h="56474">
                  <a:moveTo>
                    <a:pt x="9007" y="0"/>
                  </a:moveTo>
                  <a:cubicBezTo>
                    <a:pt x="21900" y="21791"/>
                    <a:pt x="31277" y="37721"/>
                    <a:pt x="42359" y="56474"/>
                  </a:cubicBezTo>
                  <a:cubicBezTo>
                    <a:pt x="1548" y="53224"/>
                    <a:pt x="-10226" y="35803"/>
                    <a:pt x="900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0" name="任意多边形: 形状 729"/>
            <p:cNvSpPr/>
            <p:nvPr/>
          </p:nvSpPr>
          <p:spPr>
            <a:xfrm>
              <a:off x="8511886" y="3115086"/>
              <a:ext cx="43063" cy="40385"/>
            </a:xfrm>
            <a:custGeom>
              <a:gdLst>
                <a:gd name="connsiteX0" fmla="*/ 43063 w 43063"/>
                <a:gd name="connsiteY0" fmla="*/ 34524 h 40385"/>
                <a:gd name="connsiteX1" fmla="*/ 15 w 43063"/>
                <a:gd name="connsiteY1" fmla="*/ 17155 h 40385"/>
                <a:gd name="connsiteX2" fmla="*/ 12748 w 43063"/>
                <a:gd name="connsiteY2" fmla="*/ 0 h 40385"/>
                <a:gd name="connsiteX3" fmla="*/ 43063 w 43063"/>
                <a:gd name="connsiteY3" fmla="*/ 34524 h 40385"/>
              </a:gdLst>
              <a:cxnLst>
                <a:cxn ang="0">
                  <a:pos x="connsiteX0" y="connsiteY0"/>
                </a:cxn>
                <a:cxn ang="0">
                  <a:pos x="connsiteX1" y="connsiteY1"/>
                </a:cxn>
                <a:cxn ang="0">
                  <a:pos x="connsiteX2" y="connsiteY2"/>
                </a:cxn>
                <a:cxn ang="0">
                  <a:pos x="connsiteX3" y="connsiteY3"/>
                </a:cxn>
              </a:cxnLst>
              <a:rect l="l" t="t" r="r" b="b"/>
              <a:pathLst>
                <a:path w="43063" h="40385">
                  <a:moveTo>
                    <a:pt x="43063" y="34524"/>
                  </a:moveTo>
                  <a:cubicBezTo>
                    <a:pt x="11789" y="48056"/>
                    <a:pt x="1613" y="36442"/>
                    <a:pt x="15" y="17155"/>
                  </a:cubicBezTo>
                  <a:cubicBezTo>
                    <a:pt x="-411" y="11828"/>
                    <a:pt x="8273" y="5754"/>
                    <a:pt x="12748" y="0"/>
                  </a:cubicBezTo>
                  <a:cubicBezTo>
                    <a:pt x="22871" y="11508"/>
                    <a:pt x="32994" y="23016"/>
                    <a:pt x="43063" y="345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1" name="任意多边形: 形状 730"/>
            <p:cNvSpPr/>
            <p:nvPr/>
          </p:nvSpPr>
          <p:spPr>
            <a:xfrm>
              <a:off x="6597530" y="4513443"/>
              <a:ext cx="52425" cy="35076"/>
            </a:xfrm>
            <a:custGeom>
              <a:gdLst>
                <a:gd name="connsiteX0" fmla="*/ 52425 w 52425"/>
                <a:gd name="connsiteY0" fmla="*/ 17336 h 35076"/>
                <a:gd name="connsiteX1" fmla="*/ 23495 w 52425"/>
                <a:gd name="connsiteY1" fmla="*/ 34864 h 35076"/>
                <a:gd name="connsiteX2" fmla="*/ 0 w 52425"/>
                <a:gd name="connsiteY2" fmla="*/ 14566 h 35076"/>
                <a:gd name="connsiteX3" fmla="*/ 17582 w 52425"/>
                <a:gd name="connsiteY3" fmla="*/ 21 h 35076"/>
                <a:gd name="connsiteX4" fmla="*/ 52425 w 52425"/>
                <a:gd name="connsiteY4" fmla="*/ 17336 h 350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25" h="35076">
                  <a:moveTo>
                    <a:pt x="52425" y="17336"/>
                  </a:moveTo>
                  <a:cubicBezTo>
                    <a:pt x="36921" y="27139"/>
                    <a:pt x="28024" y="36622"/>
                    <a:pt x="23495" y="34864"/>
                  </a:cubicBezTo>
                  <a:cubicBezTo>
                    <a:pt x="14385" y="31348"/>
                    <a:pt x="7672" y="21651"/>
                    <a:pt x="0" y="14566"/>
                  </a:cubicBezTo>
                  <a:cubicBezTo>
                    <a:pt x="5914" y="9344"/>
                    <a:pt x="12307" y="-512"/>
                    <a:pt x="17582" y="21"/>
                  </a:cubicBezTo>
                  <a:cubicBezTo>
                    <a:pt x="26799" y="926"/>
                    <a:pt x="35376" y="8332"/>
                    <a:pt x="52425" y="173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2" name="任意多边形: 形状 731"/>
            <p:cNvSpPr/>
            <p:nvPr/>
          </p:nvSpPr>
          <p:spPr>
            <a:xfrm>
              <a:off x="10616546" y="4581446"/>
              <a:ext cx="42016" cy="56261"/>
            </a:xfrm>
            <a:custGeom>
              <a:gdLst>
                <a:gd name="connsiteX0" fmla="*/ 4722 w 42016"/>
                <a:gd name="connsiteY0" fmla="*/ 0 h 56261"/>
                <a:gd name="connsiteX1" fmla="*/ 42016 w 42016"/>
                <a:gd name="connsiteY1" fmla="*/ 56261 h 56261"/>
                <a:gd name="connsiteX2" fmla="*/ 4722 w 42016"/>
                <a:gd name="connsiteY2" fmla="*/ 0 h 56261"/>
              </a:gdLst>
              <a:cxnLst>
                <a:cxn ang="0">
                  <a:pos x="connsiteX0" y="connsiteY0"/>
                </a:cxn>
                <a:cxn ang="0">
                  <a:pos x="connsiteX1" y="connsiteY1"/>
                </a:cxn>
                <a:cxn ang="0">
                  <a:pos x="connsiteX2" y="connsiteY2"/>
                </a:cxn>
              </a:cxnLst>
              <a:rect l="l" t="t" r="r" b="b"/>
              <a:pathLst>
                <a:path w="42016" h="56261">
                  <a:moveTo>
                    <a:pt x="4722" y="0"/>
                  </a:moveTo>
                  <a:cubicBezTo>
                    <a:pt x="16496" y="17741"/>
                    <a:pt x="28218" y="35483"/>
                    <a:pt x="42016" y="56261"/>
                  </a:cubicBezTo>
                  <a:cubicBezTo>
                    <a:pt x="4402" y="52106"/>
                    <a:pt x="-7745" y="36122"/>
                    <a:pt x="472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3" name="任意多边形: 形状 732"/>
            <p:cNvSpPr/>
            <p:nvPr/>
          </p:nvSpPr>
          <p:spPr>
            <a:xfrm>
              <a:off x="6088089" y="5655558"/>
              <a:ext cx="54982" cy="34606"/>
            </a:xfrm>
            <a:custGeom>
              <a:gdLst>
                <a:gd name="connsiteX0" fmla="*/ 54982 w 54982"/>
                <a:gd name="connsiteY0" fmla="*/ 21276 h 34606"/>
                <a:gd name="connsiteX1" fmla="*/ 20938 w 54982"/>
                <a:gd name="connsiteY1" fmla="*/ 34436 h 34606"/>
                <a:gd name="connsiteX2" fmla="*/ 0 w 54982"/>
                <a:gd name="connsiteY2" fmla="*/ 16907 h 34606"/>
                <a:gd name="connsiteX3" fmla="*/ 20618 w 54982"/>
                <a:gd name="connsiteY3" fmla="*/ 18 h 34606"/>
                <a:gd name="connsiteX4" fmla="*/ 54982 w 54982"/>
                <a:gd name="connsiteY4" fmla="*/ 21276 h 346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982" h="34606">
                  <a:moveTo>
                    <a:pt x="54982" y="21276"/>
                  </a:moveTo>
                  <a:cubicBezTo>
                    <a:pt x="37507" y="28522"/>
                    <a:pt x="28397" y="35821"/>
                    <a:pt x="20938" y="34436"/>
                  </a:cubicBezTo>
                  <a:cubicBezTo>
                    <a:pt x="13160" y="32944"/>
                    <a:pt x="6926" y="23087"/>
                    <a:pt x="0" y="16907"/>
                  </a:cubicBezTo>
                  <a:cubicBezTo>
                    <a:pt x="6926" y="10833"/>
                    <a:pt x="14225" y="-515"/>
                    <a:pt x="20618" y="18"/>
                  </a:cubicBezTo>
                  <a:cubicBezTo>
                    <a:pt x="29676" y="711"/>
                    <a:pt x="38094" y="10141"/>
                    <a:pt x="54982" y="212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4" name="任意多边形: 形状 733"/>
            <p:cNvSpPr/>
            <p:nvPr/>
          </p:nvSpPr>
          <p:spPr>
            <a:xfrm>
              <a:off x="6450616" y="4691091"/>
              <a:ext cx="40307" cy="45382"/>
            </a:xfrm>
            <a:custGeom>
              <a:gdLst>
                <a:gd name="connsiteX0" fmla="*/ 17289 w 40307"/>
                <a:gd name="connsiteY0" fmla="*/ 0 h 45382"/>
                <a:gd name="connsiteX1" fmla="*/ 40252 w 40307"/>
                <a:gd name="connsiteY1" fmla="*/ 30315 h 45382"/>
                <a:gd name="connsiteX2" fmla="*/ 23310 w 40307"/>
                <a:gd name="connsiteY2" fmla="*/ 45286 h 45382"/>
                <a:gd name="connsiteX3" fmla="*/ 187 w 40307"/>
                <a:gd name="connsiteY3" fmla="*/ 24987 h 45382"/>
                <a:gd name="connsiteX4" fmla="*/ 17289 w 40307"/>
                <a:gd name="connsiteY4" fmla="*/ 0 h 453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307" h="45382">
                  <a:moveTo>
                    <a:pt x="17289" y="0"/>
                  </a:moveTo>
                  <a:cubicBezTo>
                    <a:pt x="27945" y="13213"/>
                    <a:pt x="36256" y="20832"/>
                    <a:pt x="40252" y="30315"/>
                  </a:cubicBezTo>
                  <a:cubicBezTo>
                    <a:pt x="41317" y="32766"/>
                    <a:pt x="26719" y="46671"/>
                    <a:pt x="23310" y="45286"/>
                  </a:cubicBezTo>
                  <a:cubicBezTo>
                    <a:pt x="14093" y="41610"/>
                    <a:pt x="5142" y="33618"/>
                    <a:pt x="187" y="24987"/>
                  </a:cubicBezTo>
                  <a:cubicBezTo>
                    <a:pt x="-1518" y="22004"/>
                    <a:pt x="8765" y="12094"/>
                    <a:pt x="172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5" name="任意多边形: 形状 734"/>
            <p:cNvSpPr/>
            <p:nvPr/>
          </p:nvSpPr>
          <p:spPr>
            <a:xfrm>
              <a:off x="6289052" y="5624675"/>
              <a:ext cx="46458" cy="42660"/>
            </a:xfrm>
            <a:custGeom>
              <a:gdLst>
                <a:gd name="connsiteX0" fmla="*/ 0 w 46458"/>
                <a:gd name="connsiteY0" fmla="*/ 0 h 42660"/>
                <a:gd name="connsiteX1" fmla="*/ 46458 w 46458"/>
                <a:gd name="connsiteY1" fmla="*/ 20086 h 42660"/>
                <a:gd name="connsiteX2" fmla="*/ 33085 w 46458"/>
                <a:gd name="connsiteY2" fmla="*/ 40598 h 42660"/>
                <a:gd name="connsiteX3" fmla="*/ 0 w 46458"/>
                <a:gd name="connsiteY3" fmla="*/ 0 h 42660"/>
              </a:gdLst>
              <a:cxnLst>
                <a:cxn ang="0">
                  <a:pos x="connsiteX0" y="connsiteY0"/>
                </a:cxn>
                <a:cxn ang="0">
                  <a:pos x="connsiteX1" y="connsiteY1"/>
                </a:cxn>
                <a:cxn ang="0">
                  <a:pos x="connsiteX2" y="connsiteY2"/>
                </a:cxn>
                <a:cxn ang="0">
                  <a:pos x="connsiteX3" y="connsiteY3"/>
                </a:cxn>
              </a:cxnLst>
              <a:rect l="l" t="t" r="r" b="b"/>
              <a:pathLst>
                <a:path w="46458" h="42660">
                  <a:moveTo>
                    <a:pt x="0" y="0"/>
                  </a:moveTo>
                  <a:cubicBezTo>
                    <a:pt x="19873" y="8631"/>
                    <a:pt x="33192" y="14332"/>
                    <a:pt x="46458" y="20086"/>
                  </a:cubicBezTo>
                  <a:cubicBezTo>
                    <a:pt x="42089" y="27171"/>
                    <a:pt x="39159" y="38573"/>
                    <a:pt x="33085" y="40598"/>
                  </a:cubicBezTo>
                  <a:cubicBezTo>
                    <a:pt x="10336" y="48323"/>
                    <a:pt x="2664" y="3425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6" name="任意多边形: 形状 735"/>
            <p:cNvSpPr/>
            <p:nvPr/>
          </p:nvSpPr>
          <p:spPr>
            <a:xfrm>
              <a:off x="7855216" y="3331021"/>
              <a:ext cx="49000" cy="39650"/>
            </a:xfrm>
            <a:custGeom>
              <a:gdLst>
                <a:gd name="connsiteX0" fmla="*/ 49001 w 49000"/>
                <a:gd name="connsiteY0" fmla="*/ 32180 h 39650"/>
                <a:gd name="connsiteX1" fmla="*/ 145 w 49000"/>
                <a:gd name="connsiteY1" fmla="*/ 19926 h 39650"/>
                <a:gd name="connsiteX2" fmla="*/ 7977 w 49000"/>
                <a:gd name="connsiteY2" fmla="*/ 0 h 39650"/>
                <a:gd name="connsiteX3" fmla="*/ 49001 w 49000"/>
                <a:gd name="connsiteY3" fmla="*/ 32180 h 39650"/>
              </a:gdLst>
              <a:cxnLst>
                <a:cxn ang="0">
                  <a:pos x="connsiteX0" y="connsiteY0"/>
                </a:cxn>
                <a:cxn ang="0">
                  <a:pos x="connsiteX1" y="connsiteY1"/>
                </a:cxn>
                <a:cxn ang="0">
                  <a:pos x="connsiteX2" y="connsiteY2"/>
                </a:cxn>
                <a:cxn ang="0">
                  <a:pos x="connsiteX3" y="connsiteY3"/>
                </a:cxn>
              </a:cxnLst>
              <a:rect l="l" t="t" r="r" b="b"/>
              <a:pathLst>
                <a:path w="49000" h="39650">
                  <a:moveTo>
                    <a:pt x="49001" y="32180"/>
                  </a:moveTo>
                  <a:cubicBezTo>
                    <a:pt x="19805" y="44327"/>
                    <a:pt x="4567" y="42622"/>
                    <a:pt x="145" y="19926"/>
                  </a:cubicBezTo>
                  <a:cubicBezTo>
                    <a:pt x="-1027" y="14012"/>
                    <a:pt x="5206" y="6660"/>
                    <a:pt x="7977" y="0"/>
                  </a:cubicBezTo>
                  <a:cubicBezTo>
                    <a:pt x="20124" y="9537"/>
                    <a:pt x="32271" y="19073"/>
                    <a:pt x="49001" y="321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7" name="任意多边形: 形状 736"/>
            <p:cNvSpPr/>
            <p:nvPr/>
          </p:nvSpPr>
          <p:spPr>
            <a:xfrm>
              <a:off x="8265758" y="3228449"/>
              <a:ext cx="47363" cy="39265"/>
            </a:xfrm>
            <a:custGeom>
              <a:gdLst>
                <a:gd name="connsiteX0" fmla="*/ 47364 w 47363"/>
                <a:gd name="connsiteY0" fmla="*/ 28675 h 39265"/>
                <a:gd name="connsiteX1" fmla="*/ 24135 w 47363"/>
                <a:gd name="connsiteY1" fmla="*/ 39011 h 39265"/>
                <a:gd name="connsiteX2" fmla="*/ 0 w 47363"/>
                <a:gd name="connsiteY2" fmla="*/ 9868 h 39265"/>
                <a:gd name="connsiteX3" fmla="*/ 18381 w 47363"/>
                <a:gd name="connsiteY3" fmla="*/ 278 h 39265"/>
                <a:gd name="connsiteX4" fmla="*/ 47364 w 47363"/>
                <a:gd name="connsiteY4" fmla="*/ 28675 h 392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363" h="39265">
                  <a:moveTo>
                    <a:pt x="47364" y="28675"/>
                  </a:moveTo>
                  <a:cubicBezTo>
                    <a:pt x="34950" y="34376"/>
                    <a:pt x="25786" y="40609"/>
                    <a:pt x="24135" y="39011"/>
                  </a:cubicBezTo>
                  <a:cubicBezTo>
                    <a:pt x="15078" y="30380"/>
                    <a:pt x="7885" y="19778"/>
                    <a:pt x="0" y="9868"/>
                  </a:cubicBezTo>
                  <a:cubicBezTo>
                    <a:pt x="6287" y="6405"/>
                    <a:pt x="15450" y="-1586"/>
                    <a:pt x="18381" y="278"/>
                  </a:cubicBezTo>
                  <a:cubicBezTo>
                    <a:pt x="27811" y="6352"/>
                    <a:pt x="34950" y="15995"/>
                    <a:pt x="47364" y="286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8" name="任意多边形: 形状 737"/>
            <p:cNvSpPr/>
            <p:nvPr/>
          </p:nvSpPr>
          <p:spPr>
            <a:xfrm>
              <a:off x="9291245" y="3338037"/>
              <a:ext cx="35846" cy="45835"/>
            </a:xfrm>
            <a:custGeom>
              <a:gdLst>
                <a:gd name="connsiteX0" fmla="*/ 32819 w 35846"/>
                <a:gd name="connsiteY0" fmla="*/ 45835 h 45835"/>
                <a:gd name="connsiteX1" fmla="*/ 0 w 35846"/>
                <a:gd name="connsiteY1" fmla="*/ 7848 h 45835"/>
                <a:gd name="connsiteX2" fmla="*/ 13533 w 35846"/>
                <a:gd name="connsiteY2" fmla="*/ 123 h 45835"/>
                <a:gd name="connsiteX3" fmla="*/ 32819 w 35846"/>
                <a:gd name="connsiteY3" fmla="*/ 45835 h 45835"/>
              </a:gdLst>
              <a:cxnLst>
                <a:cxn ang="0">
                  <a:pos x="connsiteX0" y="connsiteY0"/>
                </a:cxn>
                <a:cxn ang="0">
                  <a:pos x="connsiteX1" y="connsiteY1"/>
                </a:cxn>
                <a:cxn ang="0">
                  <a:pos x="connsiteX2" y="connsiteY2"/>
                </a:cxn>
                <a:cxn ang="0">
                  <a:pos x="connsiteX3" y="connsiteY3"/>
                </a:cxn>
              </a:cxnLst>
              <a:rect l="l" t="t" r="r" b="b"/>
              <a:pathLst>
                <a:path w="35846" h="45835">
                  <a:moveTo>
                    <a:pt x="32819" y="45835"/>
                  </a:moveTo>
                  <a:cubicBezTo>
                    <a:pt x="8791" y="41946"/>
                    <a:pt x="427" y="27614"/>
                    <a:pt x="0" y="7848"/>
                  </a:cubicBezTo>
                  <a:cubicBezTo>
                    <a:pt x="-53" y="5185"/>
                    <a:pt x="9857" y="-942"/>
                    <a:pt x="13533" y="123"/>
                  </a:cubicBezTo>
                  <a:cubicBezTo>
                    <a:pt x="35110" y="6516"/>
                    <a:pt x="39852" y="22074"/>
                    <a:pt x="32819" y="45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9" name="任意多边形: 形状 738"/>
            <p:cNvSpPr/>
            <p:nvPr/>
          </p:nvSpPr>
          <p:spPr>
            <a:xfrm>
              <a:off x="6554268" y="4337361"/>
              <a:ext cx="51412" cy="35152"/>
            </a:xfrm>
            <a:custGeom>
              <a:gdLst>
                <a:gd name="connsiteX0" fmla="*/ 51413 w 51412"/>
                <a:gd name="connsiteY0" fmla="*/ 19040 h 35152"/>
                <a:gd name="connsiteX1" fmla="*/ 21844 w 51412"/>
                <a:gd name="connsiteY1" fmla="*/ 35024 h 35152"/>
                <a:gd name="connsiteX2" fmla="*/ 0 w 51412"/>
                <a:gd name="connsiteY2" fmla="*/ 18028 h 35152"/>
                <a:gd name="connsiteX3" fmla="*/ 15983 w 51412"/>
                <a:gd name="connsiteY3" fmla="*/ 20 h 35152"/>
                <a:gd name="connsiteX4" fmla="*/ 51413 w 51412"/>
                <a:gd name="connsiteY4" fmla="*/ 19040 h 351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35152">
                  <a:moveTo>
                    <a:pt x="51413" y="19040"/>
                  </a:moveTo>
                  <a:cubicBezTo>
                    <a:pt x="36069" y="27831"/>
                    <a:pt x="27917" y="36302"/>
                    <a:pt x="21844" y="35024"/>
                  </a:cubicBezTo>
                  <a:cubicBezTo>
                    <a:pt x="13746" y="33319"/>
                    <a:pt x="7192" y="24048"/>
                    <a:pt x="0" y="18028"/>
                  </a:cubicBezTo>
                  <a:cubicBezTo>
                    <a:pt x="5381" y="11635"/>
                    <a:pt x="11614" y="-566"/>
                    <a:pt x="15983" y="20"/>
                  </a:cubicBezTo>
                  <a:cubicBezTo>
                    <a:pt x="25680" y="1459"/>
                    <a:pt x="34417" y="9291"/>
                    <a:pt x="51413" y="190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0" name="任意多边形: 形状 739"/>
            <p:cNvSpPr/>
            <p:nvPr/>
          </p:nvSpPr>
          <p:spPr>
            <a:xfrm>
              <a:off x="10908647" y="4977245"/>
              <a:ext cx="51732" cy="61429"/>
            </a:xfrm>
            <a:custGeom>
              <a:gdLst>
                <a:gd name="connsiteX0" fmla="*/ 38520 w 51732"/>
                <a:gd name="connsiteY0" fmla="*/ 61429 h 61429"/>
                <a:gd name="connsiteX1" fmla="*/ 0 w 51732"/>
                <a:gd name="connsiteY1" fmla="*/ 10656 h 61429"/>
                <a:gd name="connsiteX2" fmla="*/ 14172 w 51732"/>
                <a:gd name="connsiteY2" fmla="*/ 0 h 61429"/>
                <a:gd name="connsiteX3" fmla="*/ 51733 w 51732"/>
                <a:gd name="connsiteY3" fmla="*/ 51733 h 61429"/>
                <a:gd name="connsiteX4" fmla="*/ 38520 w 51732"/>
                <a:gd name="connsiteY4" fmla="*/ 61429 h 614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732" h="61429">
                  <a:moveTo>
                    <a:pt x="38520" y="61429"/>
                  </a:moveTo>
                  <a:cubicBezTo>
                    <a:pt x="25680" y="44487"/>
                    <a:pt x="12840" y="27598"/>
                    <a:pt x="0" y="10656"/>
                  </a:cubicBezTo>
                  <a:cubicBezTo>
                    <a:pt x="4742" y="7086"/>
                    <a:pt x="9430" y="3570"/>
                    <a:pt x="14172" y="0"/>
                  </a:cubicBezTo>
                  <a:cubicBezTo>
                    <a:pt x="26692" y="17262"/>
                    <a:pt x="39212" y="34524"/>
                    <a:pt x="51733" y="51733"/>
                  </a:cubicBezTo>
                  <a:cubicBezTo>
                    <a:pt x="47311" y="54983"/>
                    <a:pt x="42942" y="58233"/>
                    <a:pt x="38520" y="61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1" name="任意多边形: 形状 740"/>
            <p:cNvSpPr/>
            <p:nvPr/>
          </p:nvSpPr>
          <p:spPr>
            <a:xfrm>
              <a:off x="7814221" y="3162318"/>
              <a:ext cx="46094" cy="40496"/>
            </a:xfrm>
            <a:custGeom>
              <a:gdLst>
                <a:gd name="connsiteX0" fmla="*/ 46095 w 46094"/>
                <a:gd name="connsiteY0" fmla="*/ 25279 h 40496"/>
                <a:gd name="connsiteX1" fmla="*/ 23079 w 46094"/>
                <a:gd name="connsiteY1" fmla="*/ 40357 h 40496"/>
                <a:gd name="connsiteX2" fmla="*/ 63 w 46094"/>
                <a:gd name="connsiteY2" fmla="*/ 14677 h 40496"/>
                <a:gd name="connsiteX3" fmla="*/ 13009 w 46094"/>
                <a:gd name="connsiteY3" fmla="*/ 25 h 40496"/>
                <a:gd name="connsiteX4" fmla="*/ 46095 w 46094"/>
                <a:gd name="connsiteY4" fmla="*/ 25279 h 404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094" h="40496">
                  <a:moveTo>
                    <a:pt x="46095" y="25279"/>
                  </a:moveTo>
                  <a:cubicBezTo>
                    <a:pt x="34161" y="33271"/>
                    <a:pt x="24784" y="41689"/>
                    <a:pt x="23079" y="40357"/>
                  </a:cubicBezTo>
                  <a:cubicBezTo>
                    <a:pt x="14075" y="33324"/>
                    <a:pt x="6137" y="24373"/>
                    <a:pt x="63" y="14677"/>
                  </a:cubicBezTo>
                  <a:cubicBezTo>
                    <a:pt x="-1003" y="12972"/>
                    <a:pt x="11784" y="-667"/>
                    <a:pt x="13009" y="25"/>
                  </a:cubicBezTo>
                  <a:cubicBezTo>
                    <a:pt x="22919" y="5779"/>
                    <a:pt x="31603" y="13718"/>
                    <a:pt x="46095" y="252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2" name="任意多边形: 形状 741"/>
            <p:cNvSpPr/>
            <p:nvPr/>
          </p:nvSpPr>
          <p:spPr>
            <a:xfrm>
              <a:off x="8646800" y="3147479"/>
              <a:ext cx="40353" cy="41128"/>
            </a:xfrm>
            <a:custGeom>
              <a:gdLst>
                <a:gd name="connsiteX0" fmla="*/ 12467 w 40353"/>
                <a:gd name="connsiteY0" fmla="*/ 0 h 41128"/>
                <a:gd name="connsiteX1" fmla="*/ 40278 w 40353"/>
                <a:gd name="connsiteY1" fmla="*/ 33831 h 41128"/>
                <a:gd name="connsiteX2" fmla="*/ 20938 w 40353"/>
                <a:gd name="connsiteY2" fmla="*/ 40704 h 41128"/>
                <a:gd name="connsiteX3" fmla="*/ 0 w 40353"/>
                <a:gd name="connsiteY3" fmla="*/ 7779 h 41128"/>
                <a:gd name="connsiteX4" fmla="*/ 12467 w 40353"/>
                <a:gd name="connsiteY4" fmla="*/ 0 h 411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41128">
                  <a:moveTo>
                    <a:pt x="12467" y="0"/>
                  </a:moveTo>
                  <a:cubicBezTo>
                    <a:pt x="31061" y="2824"/>
                    <a:pt x="41343" y="14332"/>
                    <a:pt x="40278" y="33831"/>
                  </a:cubicBezTo>
                  <a:cubicBezTo>
                    <a:pt x="40118" y="36708"/>
                    <a:pt x="22696" y="42782"/>
                    <a:pt x="20938" y="40704"/>
                  </a:cubicBezTo>
                  <a:cubicBezTo>
                    <a:pt x="12520" y="31008"/>
                    <a:pt x="6713" y="18967"/>
                    <a:pt x="0" y="7779"/>
                  </a:cubicBezTo>
                  <a:cubicBezTo>
                    <a:pt x="4155" y="5168"/>
                    <a:pt x="8311" y="2611"/>
                    <a:pt x="1246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3" name="任意多边形: 形状 742"/>
            <p:cNvSpPr/>
            <p:nvPr/>
          </p:nvSpPr>
          <p:spPr>
            <a:xfrm>
              <a:off x="10201973" y="4125017"/>
              <a:ext cx="49281" cy="61802"/>
            </a:xfrm>
            <a:custGeom>
              <a:gdLst>
                <a:gd name="connsiteX0" fmla="*/ 33512 w 49281"/>
                <a:gd name="connsiteY0" fmla="*/ 61802 h 61802"/>
                <a:gd name="connsiteX1" fmla="*/ 0 w 49281"/>
                <a:gd name="connsiteY1" fmla="*/ 8844 h 61802"/>
                <a:gd name="connsiteX2" fmla="*/ 12893 w 49281"/>
                <a:gd name="connsiteY2" fmla="*/ 0 h 61802"/>
                <a:gd name="connsiteX3" fmla="*/ 49282 w 49281"/>
                <a:gd name="connsiteY3" fmla="*/ 51093 h 61802"/>
                <a:gd name="connsiteX4" fmla="*/ 33512 w 49281"/>
                <a:gd name="connsiteY4" fmla="*/ 61802 h 618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281" h="61801">
                  <a:moveTo>
                    <a:pt x="33512" y="61802"/>
                  </a:moveTo>
                  <a:cubicBezTo>
                    <a:pt x="22323" y="44167"/>
                    <a:pt x="11188" y="26479"/>
                    <a:pt x="0" y="8844"/>
                  </a:cubicBezTo>
                  <a:cubicBezTo>
                    <a:pt x="4315" y="5914"/>
                    <a:pt x="8578" y="2930"/>
                    <a:pt x="12893" y="0"/>
                  </a:cubicBezTo>
                  <a:cubicBezTo>
                    <a:pt x="25041" y="17049"/>
                    <a:pt x="37135" y="34044"/>
                    <a:pt x="49282" y="51093"/>
                  </a:cubicBezTo>
                  <a:cubicBezTo>
                    <a:pt x="44007" y="54663"/>
                    <a:pt x="38733" y="58232"/>
                    <a:pt x="33512" y="618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4" name="任意多边形: 形状 743"/>
            <p:cNvSpPr/>
            <p:nvPr/>
          </p:nvSpPr>
          <p:spPr>
            <a:xfrm>
              <a:off x="7735348" y="3486854"/>
              <a:ext cx="39760" cy="38119"/>
            </a:xfrm>
            <a:custGeom>
              <a:gdLst>
                <a:gd name="connsiteX0" fmla="*/ 32 w 39760"/>
                <a:gd name="connsiteY0" fmla="*/ 2774 h 38119"/>
                <a:gd name="connsiteX1" fmla="*/ 39724 w 39760"/>
                <a:gd name="connsiteY1" fmla="*/ 20036 h 38119"/>
                <a:gd name="connsiteX2" fmla="*/ 26085 w 39760"/>
                <a:gd name="connsiteY2" fmla="*/ 38098 h 38119"/>
                <a:gd name="connsiteX3" fmla="*/ 32 w 39760"/>
                <a:gd name="connsiteY3" fmla="*/ 2774 h 38119"/>
              </a:gdLst>
              <a:cxnLst>
                <a:cxn ang="0">
                  <a:pos x="connsiteX0" y="connsiteY0"/>
                </a:cxn>
                <a:cxn ang="0">
                  <a:pos x="connsiteX1" y="connsiteY1"/>
                </a:cxn>
                <a:cxn ang="0">
                  <a:pos x="connsiteX2" y="connsiteY2"/>
                </a:cxn>
                <a:cxn ang="0">
                  <a:pos x="connsiteX3" y="connsiteY3"/>
                </a:cxn>
              </a:cxnLst>
              <a:rect l="l" t="t" r="r" b="b"/>
              <a:pathLst>
                <a:path w="39760" h="38119">
                  <a:moveTo>
                    <a:pt x="32" y="2774"/>
                  </a:moveTo>
                  <a:cubicBezTo>
                    <a:pt x="18999" y="-1062"/>
                    <a:pt x="36634" y="-4791"/>
                    <a:pt x="39724" y="20036"/>
                  </a:cubicBezTo>
                  <a:cubicBezTo>
                    <a:pt x="40416" y="25684"/>
                    <a:pt x="31093" y="37938"/>
                    <a:pt x="26085" y="38098"/>
                  </a:cubicBezTo>
                  <a:cubicBezTo>
                    <a:pt x="3175" y="38790"/>
                    <a:pt x="-394" y="22754"/>
                    <a:pt x="32" y="27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5" name="任意多边形: 形状 744"/>
            <p:cNvSpPr/>
            <p:nvPr/>
          </p:nvSpPr>
          <p:spPr>
            <a:xfrm>
              <a:off x="6030922" y="6228216"/>
              <a:ext cx="42941" cy="40478"/>
            </a:xfrm>
            <a:custGeom>
              <a:gdLst>
                <a:gd name="connsiteX0" fmla="*/ 20938 w 42941"/>
                <a:gd name="connsiteY0" fmla="*/ 40479 h 40478"/>
                <a:gd name="connsiteX1" fmla="*/ 0 w 42941"/>
                <a:gd name="connsiteY1" fmla="*/ 16237 h 40478"/>
                <a:gd name="connsiteX2" fmla="*/ 22536 w 42941"/>
                <a:gd name="connsiteY2" fmla="*/ 41 h 40478"/>
                <a:gd name="connsiteX3" fmla="*/ 42942 w 42941"/>
                <a:gd name="connsiteY3" fmla="*/ 19860 h 40478"/>
                <a:gd name="connsiteX4" fmla="*/ 20938 w 42941"/>
                <a:gd name="connsiteY4" fmla="*/ 40479 h 404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941" h="40478">
                  <a:moveTo>
                    <a:pt x="20938" y="40479"/>
                  </a:moveTo>
                  <a:cubicBezTo>
                    <a:pt x="12094" y="30302"/>
                    <a:pt x="6020" y="23270"/>
                    <a:pt x="0" y="16237"/>
                  </a:cubicBezTo>
                  <a:cubicBezTo>
                    <a:pt x="7565" y="10377"/>
                    <a:pt x="15770" y="-758"/>
                    <a:pt x="22536" y="41"/>
                  </a:cubicBezTo>
                  <a:cubicBezTo>
                    <a:pt x="29995" y="946"/>
                    <a:pt x="36176" y="12774"/>
                    <a:pt x="42942" y="19860"/>
                  </a:cubicBezTo>
                  <a:cubicBezTo>
                    <a:pt x="36868" y="25614"/>
                    <a:pt x="30741" y="31315"/>
                    <a:pt x="20938" y="404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6" name="任意多边形: 形状 745"/>
            <p:cNvSpPr/>
            <p:nvPr/>
          </p:nvSpPr>
          <p:spPr>
            <a:xfrm>
              <a:off x="7532818" y="3302115"/>
              <a:ext cx="49548" cy="37440"/>
            </a:xfrm>
            <a:custGeom>
              <a:gdLst>
                <a:gd name="connsiteX0" fmla="*/ 49548 w 49548"/>
                <a:gd name="connsiteY0" fmla="*/ 26668 h 37440"/>
                <a:gd name="connsiteX1" fmla="*/ 22750 w 49548"/>
                <a:gd name="connsiteY1" fmla="*/ 37004 h 37440"/>
                <a:gd name="connsiteX2" fmla="*/ 0 w 49548"/>
                <a:gd name="connsiteY2" fmla="*/ 14574 h 37440"/>
                <a:gd name="connsiteX3" fmla="*/ 15930 w 49548"/>
                <a:gd name="connsiteY3" fmla="*/ 83 h 37440"/>
                <a:gd name="connsiteX4" fmla="*/ 49548 w 49548"/>
                <a:gd name="connsiteY4" fmla="*/ 26668 h 374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548" h="37440">
                  <a:moveTo>
                    <a:pt x="49548" y="26668"/>
                  </a:moveTo>
                  <a:cubicBezTo>
                    <a:pt x="35536" y="32422"/>
                    <a:pt x="26532" y="39242"/>
                    <a:pt x="22750" y="37004"/>
                  </a:cubicBezTo>
                  <a:cubicBezTo>
                    <a:pt x="13852" y="31836"/>
                    <a:pt x="7459" y="22300"/>
                    <a:pt x="0" y="14574"/>
                  </a:cubicBezTo>
                  <a:cubicBezTo>
                    <a:pt x="5488" y="9460"/>
                    <a:pt x="13799" y="-1036"/>
                    <a:pt x="15930" y="83"/>
                  </a:cubicBezTo>
                  <a:cubicBezTo>
                    <a:pt x="26000" y="5517"/>
                    <a:pt x="34417" y="14095"/>
                    <a:pt x="49548" y="266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7" name="任意多边形: 形状 746"/>
            <p:cNvSpPr/>
            <p:nvPr/>
          </p:nvSpPr>
          <p:spPr>
            <a:xfrm>
              <a:off x="10811469" y="4919599"/>
              <a:ext cx="43591" cy="58978"/>
            </a:xfrm>
            <a:custGeom>
              <a:gdLst>
                <a:gd name="connsiteX0" fmla="*/ 41983 w 43591"/>
                <a:gd name="connsiteY0" fmla="*/ 58978 h 58978"/>
                <a:gd name="connsiteX1" fmla="*/ 0 w 43591"/>
                <a:gd name="connsiteY1" fmla="*/ 0 h 58978"/>
                <a:gd name="connsiteX2" fmla="*/ 41983 w 43591"/>
                <a:gd name="connsiteY2" fmla="*/ 58978 h 58978"/>
              </a:gdLst>
              <a:cxnLst>
                <a:cxn ang="0">
                  <a:pos x="connsiteX0" y="connsiteY0"/>
                </a:cxn>
                <a:cxn ang="0">
                  <a:pos x="connsiteX1" y="connsiteY1"/>
                </a:cxn>
                <a:cxn ang="0">
                  <a:pos x="connsiteX2" y="connsiteY2"/>
                </a:cxn>
              </a:cxnLst>
              <a:rect l="l" t="t" r="r" b="b"/>
              <a:pathLst>
                <a:path w="43591" h="58977">
                  <a:moveTo>
                    <a:pt x="41983" y="58978"/>
                  </a:moveTo>
                  <a:cubicBezTo>
                    <a:pt x="29409" y="41343"/>
                    <a:pt x="16889" y="23708"/>
                    <a:pt x="0" y="0"/>
                  </a:cubicBezTo>
                  <a:cubicBezTo>
                    <a:pt x="39745" y="9750"/>
                    <a:pt x="47577" y="20512"/>
                    <a:pt x="41983" y="589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8" name="任意多边形: 形状 747"/>
            <p:cNvSpPr/>
            <p:nvPr/>
          </p:nvSpPr>
          <p:spPr>
            <a:xfrm>
              <a:off x="10306237" y="4186606"/>
              <a:ext cx="46085" cy="49494"/>
            </a:xfrm>
            <a:custGeom>
              <a:gdLst>
                <a:gd name="connsiteX0" fmla="*/ 46085 w 46085"/>
                <a:gd name="connsiteY0" fmla="*/ 49495 h 49494"/>
                <a:gd name="connsiteX1" fmla="*/ 0 w 46085"/>
                <a:gd name="connsiteY1" fmla="*/ 0 h 49494"/>
                <a:gd name="connsiteX2" fmla="*/ 46085 w 46085"/>
                <a:gd name="connsiteY2" fmla="*/ 49495 h 49494"/>
              </a:gdLst>
              <a:cxnLst>
                <a:cxn ang="0">
                  <a:pos x="connsiteX0" y="connsiteY0"/>
                </a:cxn>
                <a:cxn ang="0">
                  <a:pos x="connsiteX1" y="connsiteY1"/>
                </a:cxn>
                <a:cxn ang="0">
                  <a:pos x="connsiteX2" y="connsiteY2"/>
                </a:cxn>
              </a:cxnLst>
              <a:rect l="l" t="t" r="r" b="b"/>
              <a:pathLst>
                <a:path w="46085" h="49494">
                  <a:moveTo>
                    <a:pt x="46085" y="49495"/>
                  </a:moveTo>
                  <a:cubicBezTo>
                    <a:pt x="9910" y="46884"/>
                    <a:pt x="2611" y="27651"/>
                    <a:pt x="0" y="0"/>
                  </a:cubicBezTo>
                  <a:cubicBezTo>
                    <a:pt x="33458" y="1439"/>
                    <a:pt x="33032" y="28131"/>
                    <a:pt x="46085" y="49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9" name="任意多边形: 形状 748"/>
            <p:cNvSpPr/>
            <p:nvPr/>
          </p:nvSpPr>
          <p:spPr>
            <a:xfrm>
              <a:off x="8405985" y="3257746"/>
              <a:ext cx="44493" cy="40348"/>
            </a:xfrm>
            <a:custGeom>
              <a:gdLst>
                <a:gd name="connsiteX0" fmla="*/ 0 w 44493"/>
                <a:gd name="connsiteY0" fmla="*/ 7902 h 40348"/>
                <a:gd name="connsiteX1" fmla="*/ 44380 w 44493"/>
                <a:gd name="connsiteY1" fmla="*/ 20902 h 40348"/>
                <a:gd name="connsiteX2" fmla="*/ 34524 w 44493"/>
                <a:gd name="connsiteY2" fmla="*/ 40348 h 40348"/>
                <a:gd name="connsiteX3" fmla="*/ 0 w 44493"/>
                <a:gd name="connsiteY3" fmla="*/ 7902 h 40348"/>
              </a:gdLst>
              <a:cxnLst>
                <a:cxn ang="0">
                  <a:pos x="connsiteX0" y="connsiteY0"/>
                </a:cxn>
                <a:cxn ang="0">
                  <a:pos x="connsiteX1" y="connsiteY1"/>
                </a:cxn>
                <a:cxn ang="0">
                  <a:pos x="connsiteX2" y="connsiteY2"/>
                </a:cxn>
                <a:cxn ang="0">
                  <a:pos x="connsiteX3" y="connsiteY3"/>
                </a:cxn>
              </a:cxnLst>
              <a:rect l="l" t="t" r="r" b="b"/>
              <a:pathLst>
                <a:path w="44493" h="40348">
                  <a:moveTo>
                    <a:pt x="0" y="7902"/>
                  </a:moveTo>
                  <a:cubicBezTo>
                    <a:pt x="28717" y="-7868"/>
                    <a:pt x="40651" y="1776"/>
                    <a:pt x="44380" y="20902"/>
                  </a:cubicBezTo>
                  <a:cubicBezTo>
                    <a:pt x="45499" y="26550"/>
                    <a:pt x="38040" y="33849"/>
                    <a:pt x="34524" y="40348"/>
                  </a:cubicBezTo>
                  <a:cubicBezTo>
                    <a:pt x="23016" y="29533"/>
                    <a:pt x="11508" y="18718"/>
                    <a:pt x="0" y="79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0" name="任意多边形: 形状 749"/>
            <p:cNvSpPr/>
            <p:nvPr/>
          </p:nvSpPr>
          <p:spPr>
            <a:xfrm>
              <a:off x="5930601" y="5866226"/>
              <a:ext cx="39372" cy="41086"/>
            </a:xfrm>
            <a:custGeom>
              <a:gdLst>
                <a:gd name="connsiteX0" fmla="*/ 21418 w 39372"/>
                <a:gd name="connsiteY0" fmla="*/ 41087 h 41086"/>
                <a:gd name="connsiteX1" fmla="*/ 0 w 39372"/>
                <a:gd name="connsiteY1" fmla="*/ 15673 h 41086"/>
                <a:gd name="connsiteX2" fmla="*/ 20938 w 39372"/>
                <a:gd name="connsiteY2" fmla="*/ 10 h 41086"/>
                <a:gd name="connsiteX3" fmla="*/ 39266 w 39372"/>
                <a:gd name="connsiteY3" fmla="*/ 17911 h 41086"/>
                <a:gd name="connsiteX4" fmla="*/ 21418 w 39372"/>
                <a:gd name="connsiteY4" fmla="*/ 41087 h 410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372" h="41086">
                  <a:moveTo>
                    <a:pt x="21418" y="41087"/>
                  </a:moveTo>
                  <a:cubicBezTo>
                    <a:pt x="12041" y="29952"/>
                    <a:pt x="6020" y="22813"/>
                    <a:pt x="0" y="15673"/>
                  </a:cubicBezTo>
                  <a:cubicBezTo>
                    <a:pt x="6979" y="10026"/>
                    <a:pt x="14278" y="-363"/>
                    <a:pt x="20938" y="10"/>
                  </a:cubicBezTo>
                  <a:cubicBezTo>
                    <a:pt x="27758" y="383"/>
                    <a:pt x="37188" y="10399"/>
                    <a:pt x="39266" y="17911"/>
                  </a:cubicBezTo>
                  <a:cubicBezTo>
                    <a:pt x="40544" y="22546"/>
                    <a:pt x="30102" y="30378"/>
                    <a:pt x="21418" y="410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1" name="任意多边形: 形状 750"/>
            <p:cNvSpPr/>
            <p:nvPr/>
          </p:nvSpPr>
          <p:spPr>
            <a:xfrm>
              <a:off x="9681131" y="3631300"/>
              <a:ext cx="38155" cy="42616"/>
            </a:xfrm>
            <a:custGeom>
              <a:gdLst>
                <a:gd name="connsiteX0" fmla="*/ 0 w 38155"/>
                <a:gd name="connsiteY0" fmla="*/ 47 h 42616"/>
                <a:gd name="connsiteX1" fmla="*/ 37881 w 38155"/>
                <a:gd name="connsiteY1" fmla="*/ 42615 h 42616"/>
                <a:gd name="connsiteX2" fmla="*/ 0 w 38155"/>
                <a:gd name="connsiteY2" fmla="*/ 47 h 42616"/>
              </a:gdLst>
              <a:cxnLst>
                <a:cxn ang="0">
                  <a:pos x="connsiteX0" y="connsiteY0"/>
                </a:cxn>
                <a:cxn ang="0">
                  <a:pos x="connsiteX1" y="connsiteY1"/>
                </a:cxn>
                <a:cxn ang="0">
                  <a:pos x="connsiteX2" y="connsiteY2"/>
                </a:cxn>
              </a:cxnLst>
              <a:rect l="l" t="t" r="r" b="b"/>
              <a:pathLst>
                <a:path w="38155" h="42616">
                  <a:moveTo>
                    <a:pt x="0" y="47"/>
                  </a:moveTo>
                  <a:cubicBezTo>
                    <a:pt x="32659" y="-699"/>
                    <a:pt x="39745" y="7239"/>
                    <a:pt x="37881" y="42615"/>
                  </a:cubicBezTo>
                  <a:cubicBezTo>
                    <a:pt x="8312" y="42775"/>
                    <a:pt x="4422" y="21944"/>
                    <a:pt x="0" y="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2" name="任意多边形: 形状 751"/>
            <p:cNvSpPr/>
            <p:nvPr/>
          </p:nvSpPr>
          <p:spPr>
            <a:xfrm>
              <a:off x="11354208" y="5633199"/>
              <a:ext cx="45373" cy="60150"/>
            </a:xfrm>
            <a:custGeom>
              <a:gdLst>
                <a:gd name="connsiteX0" fmla="*/ 7299 w 45373"/>
                <a:gd name="connsiteY0" fmla="*/ 0 h 60150"/>
                <a:gd name="connsiteX1" fmla="*/ 45339 w 45373"/>
                <a:gd name="connsiteY1" fmla="*/ 60151 h 60150"/>
                <a:gd name="connsiteX2" fmla="*/ 0 w 45373"/>
                <a:gd name="connsiteY2" fmla="*/ 6820 h 60150"/>
                <a:gd name="connsiteX3" fmla="*/ 7299 w 45373"/>
                <a:gd name="connsiteY3" fmla="*/ 0 h 60150"/>
              </a:gdLst>
              <a:cxnLst>
                <a:cxn ang="0">
                  <a:pos x="connsiteX0" y="connsiteY0"/>
                </a:cxn>
                <a:cxn ang="0">
                  <a:pos x="connsiteX1" y="connsiteY1"/>
                </a:cxn>
                <a:cxn ang="0">
                  <a:pos x="connsiteX2" y="connsiteY2"/>
                </a:cxn>
                <a:cxn ang="0">
                  <a:pos x="connsiteX3" y="connsiteY3"/>
                </a:cxn>
              </a:cxnLst>
              <a:rect l="l" t="t" r="r" b="b"/>
              <a:pathLst>
                <a:path w="45373" h="60149">
                  <a:moveTo>
                    <a:pt x="7299" y="0"/>
                  </a:moveTo>
                  <a:cubicBezTo>
                    <a:pt x="36388" y="6766"/>
                    <a:pt x="46032" y="29143"/>
                    <a:pt x="45339" y="60151"/>
                  </a:cubicBezTo>
                  <a:cubicBezTo>
                    <a:pt x="30209" y="42356"/>
                    <a:pt x="15131" y="24614"/>
                    <a:pt x="0" y="6820"/>
                  </a:cubicBezTo>
                  <a:cubicBezTo>
                    <a:pt x="2451" y="4582"/>
                    <a:pt x="4902" y="2291"/>
                    <a:pt x="729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3" name="任意多边形: 形状 752"/>
            <p:cNvSpPr/>
            <p:nvPr/>
          </p:nvSpPr>
          <p:spPr>
            <a:xfrm>
              <a:off x="11122983" y="5301759"/>
              <a:ext cx="58232" cy="68301"/>
            </a:xfrm>
            <a:custGeom>
              <a:gdLst>
                <a:gd name="connsiteX0" fmla="*/ 46405 w 58232"/>
                <a:gd name="connsiteY0" fmla="*/ 68302 h 68301"/>
                <a:gd name="connsiteX1" fmla="*/ 0 w 58232"/>
                <a:gd name="connsiteY1" fmla="*/ 8684 h 68301"/>
                <a:gd name="connsiteX2" fmla="*/ 10816 w 58232"/>
                <a:gd name="connsiteY2" fmla="*/ 0 h 68301"/>
                <a:gd name="connsiteX3" fmla="*/ 58233 w 58232"/>
                <a:gd name="connsiteY3" fmla="*/ 58872 h 68301"/>
                <a:gd name="connsiteX4" fmla="*/ 46405 w 58232"/>
                <a:gd name="connsiteY4" fmla="*/ 68302 h 683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232" h="68301">
                  <a:moveTo>
                    <a:pt x="46405" y="68302"/>
                  </a:moveTo>
                  <a:cubicBezTo>
                    <a:pt x="30954" y="48429"/>
                    <a:pt x="15451" y="28557"/>
                    <a:pt x="0" y="8684"/>
                  </a:cubicBezTo>
                  <a:cubicBezTo>
                    <a:pt x="3623" y="5807"/>
                    <a:pt x="7246" y="2877"/>
                    <a:pt x="10816" y="0"/>
                  </a:cubicBezTo>
                  <a:cubicBezTo>
                    <a:pt x="26639" y="19606"/>
                    <a:pt x="42462" y="39212"/>
                    <a:pt x="58233" y="58872"/>
                  </a:cubicBezTo>
                  <a:cubicBezTo>
                    <a:pt x="54290" y="61962"/>
                    <a:pt x="50347" y="65105"/>
                    <a:pt x="46405" y="683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4" name="任意多边形: 形状 753"/>
            <p:cNvSpPr/>
            <p:nvPr/>
          </p:nvSpPr>
          <p:spPr>
            <a:xfrm>
              <a:off x="9124753" y="3139967"/>
              <a:ext cx="39372" cy="46351"/>
            </a:xfrm>
            <a:custGeom>
              <a:gdLst>
                <a:gd name="connsiteX0" fmla="*/ 25787 w 39372"/>
                <a:gd name="connsiteY0" fmla="*/ 46352 h 46351"/>
                <a:gd name="connsiteX1" fmla="*/ 0 w 39372"/>
                <a:gd name="connsiteY1" fmla="*/ 8418 h 46351"/>
                <a:gd name="connsiteX2" fmla="*/ 6020 w 39372"/>
                <a:gd name="connsiteY2" fmla="*/ 0 h 46351"/>
                <a:gd name="connsiteX3" fmla="*/ 31274 w 39372"/>
                <a:gd name="connsiteY3" fmla="*/ 7565 h 46351"/>
                <a:gd name="connsiteX4" fmla="*/ 39372 w 39372"/>
                <a:gd name="connsiteY4" fmla="*/ 40598 h 46351"/>
                <a:gd name="connsiteX5" fmla="*/ 25787 w 39372"/>
                <a:gd name="connsiteY5" fmla="*/ 46352 h 46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72" h="46351">
                  <a:moveTo>
                    <a:pt x="25787" y="46352"/>
                  </a:moveTo>
                  <a:cubicBezTo>
                    <a:pt x="17209" y="33725"/>
                    <a:pt x="8578" y="21098"/>
                    <a:pt x="0" y="8418"/>
                  </a:cubicBezTo>
                  <a:cubicBezTo>
                    <a:pt x="2025" y="5594"/>
                    <a:pt x="3996" y="2824"/>
                    <a:pt x="6020" y="0"/>
                  </a:cubicBezTo>
                  <a:cubicBezTo>
                    <a:pt x="14758" y="2291"/>
                    <a:pt x="27545" y="1918"/>
                    <a:pt x="31274" y="7565"/>
                  </a:cubicBezTo>
                  <a:cubicBezTo>
                    <a:pt x="37188" y="16463"/>
                    <a:pt x="36975" y="29356"/>
                    <a:pt x="39372" y="40598"/>
                  </a:cubicBezTo>
                  <a:cubicBezTo>
                    <a:pt x="34844" y="42516"/>
                    <a:pt x="30315" y="44434"/>
                    <a:pt x="25787" y="463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5" name="任意多边形: 形状 754"/>
            <p:cNvSpPr/>
            <p:nvPr/>
          </p:nvSpPr>
          <p:spPr>
            <a:xfrm>
              <a:off x="9002585" y="3095883"/>
              <a:ext cx="36390" cy="41793"/>
            </a:xfrm>
            <a:custGeom>
              <a:gdLst>
                <a:gd name="connsiteX0" fmla="*/ 36391 w 36390"/>
                <a:gd name="connsiteY0" fmla="*/ 41793 h 41793"/>
                <a:gd name="connsiteX1" fmla="*/ 2 w 36390"/>
                <a:gd name="connsiteY1" fmla="*/ 24 h 41793"/>
                <a:gd name="connsiteX2" fmla="*/ 36391 w 36390"/>
                <a:gd name="connsiteY2" fmla="*/ 41793 h 41793"/>
              </a:gdLst>
              <a:cxnLst>
                <a:cxn ang="0">
                  <a:pos x="connsiteX0" y="connsiteY0"/>
                </a:cxn>
                <a:cxn ang="0">
                  <a:pos x="connsiteX1" y="connsiteY1"/>
                </a:cxn>
                <a:cxn ang="0">
                  <a:pos x="connsiteX2" y="connsiteY2"/>
                </a:cxn>
              </a:cxnLst>
              <a:rect l="l" t="t" r="r" b="b"/>
              <a:pathLst>
                <a:path w="36390" h="41793">
                  <a:moveTo>
                    <a:pt x="36391" y="41793"/>
                  </a:moveTo>
                  <a:cubicBezTo>
                    <a:pt x="3412" y="41154"/>
                    <a:pt x="-104" y="23572"/>
                    <a:pt x="2" y="24"/>
                  </a:cubicBezTo>
                  <a:cubicBezTo>
                    <a:pt x="29412" y="-722"/>
                    <a:pt x="34260" y="16220"/>
                    <a:pt x="36391" y="417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6" name="任意多边形: 形状 755"/>
            <p:cNvSpPr/>
            <p:nvPr/>
          </p:nvSpPr>
          <p:spPr>
            <a:xfrm>
              <a:off x="8777010" y="3186217"/>
              <a:ext cx="44735" cy="41125"/>
            </a:xfrm>
            <a:custGeom>
              <a:gdLst>
                <a:gd name="connsiteX0" fmla="*/ 0 w 44735"/>
                <a:gd name="connsiteY0" fmla="*/ 2819 h 41125"/>
                <a:gd name="connsiteX1" fmla="*/ 44700 w 44735"/>
                <a:gd name="connsiteY1" fmla="*/ 27113 h 41125"/>
                <a:gd name="connsiteX2" fmla="*/ 33299 w 44735"/>
                <a:gd name="connsiteY2" fmla="*/ 41126 h 41125"/>
                <a:gd name="connsiteX3" fmla="*/ 0 w 44735"/>
                <a:gd name="connsiteY3" fmla="*/ 2819 h 41125"/>
              </a:gdLst>
              <a:cxnLst>
                <a:cxn ang="0">
                  <a:pos x="connsiteX0" y="connsiteY0"/>
                </a:cxn>
                <a:cxn ang="0">
                  <a:pos x="connsiteX1" y="connsiteY1"/>
                </a:cxn>
                <a:cxn ang="0">
                  <a:pos x="connsiteX2" y="connsiteY2"/>
                </a:cxn>
                <a:cxn ang="0">
                  <a:pos x="connsiteX3" y="connsiteY3"/>
                </a:cxn>
              </a:cxnLst>
              <a:rect l="l" t="t" r="r" b="b"/>
              <a:pathLst>
                <a:path w="44735" h="41125">
                  <a:moveTo>
                    <a:pt x="0" y="2819"/>
                  </a:moveTo>
                  <a:cubicBezTo>
                    <a:pt x="36388" y="-6771"/>
                    <a:pt x="41929" y="9798"/>
                    <a:pt x="44700" y="27113"/>
                  </a:cubicBezTo>
                  <a:cubicBezTo>
                    <a:pt x="45339" y="31109"/>
                    <a:pt x="37294" y="36437"/>
                    <a:pt x="33299" y="41126"/>
                  </a:cubicBezTo>
                  <a:cubicBezTo>
                    <a:pt x="23442" y="29777"/>
                    <a:pt x="13532" y="18429"/>
                    <a:pt x="0" y="28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7" name="任意多边形: 形状 756"/>
            <p:cNvSpPr/>
            <p:nvPr/>
          </p:nvSpPr>
          <p:spPr>
            <a:xfrm>
              <a:off x="7697561" y="3315996"/>
              <a:ext cx="36333" cy="48962"/>
            </a:xfrm>
            <a:custGeom>
              <a:gdLst>
                <a:gd name="connsiteX0" fmla="*/ 21036 w 36333"/>
                <a:gd name="connsiteY0" fmla="*/ 48962 h 48962"/>
                <a:gd name="connsiteX1" fmla="*/ 98 w 36333"/>
                <a:gd name="connsiteY1" fmla="*/ 16356 h 48962"/>
                <a:gd name="connsiteX2" fmla="*/ 13311 w 36333"/>
                <a:gd name="connsiteY2" fmla="*/ 0 h 48962"/>
                <a:gd name="connsiteX3" fmla="*/ 36114 w 36333"/>
                <a:gd name="connsiteY3" fmla="*/ 23655 h 48962"/>
                <a:gd name="connsiteX4" fmla="*/ 21036 w 36333"/>
                <a:gd name="connsiteY4" fmla="*/ 48962 h 489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333" h="48962">
                  <a:moveTo>
                    <a:pt x="21036" y="48962"/>
                  </a:moveTo>
                  <a:cubicBezTo>
                    <a:pt x="10753" y="33831"/>
                    <a:pt x="3028" y="25840"/>
                    <a:pt x="98" y="16356"/>
                  </a:cubicBezTo>
                  <a:cubicBezTo>
                    <a:pt x="-1074" y="12627"/>
                    <a:pt x="8569" y="5541"/>
                    <a:pt x="13311" y="0"/>
                  </a:cubicBezTo>
                  <a:cubicBezTo>
                    <a:pt x="21196" y="7725"/>
                    <a:pt x="30520" y="14545"/>
                    <a:pt x="36114" y="23655"/>
                  </a:cubicBezTo>
                  <a:cubicBezTo>
                    <a:pt x="37819" y="26479"/>
                    <a:pt x="29294" y="35536"/>
                    <a:pt x="21036" y="489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8" name="任意多边形: 形状 757"/>
            <p:cNvSpPr/>
            <p:nvPr/>
          </p:nvSpPr>
          <p:spPr>
            <a:xfrm>
              <a:off x="6043431" y="5478072"/>
              <a:ext cx="36565" cy="43723"/>
            </a:xfrm>
            <a:custGeom>
              <a:gdLst>
                <a:gd name="connsiteX0" fmla="*/ 17806 w 36565"/>
                <a:gd name="connsiteY0" fmla="*/ 43724 h 43723"/>
                <a:gd name="connsiteX1" fmla="*/ 65 w 36565"/>
                <a:gd name="connsiteY1" fmla="*/ 18737 h 43723"/>
                <a:gd name="connsiteX2" fmla="*/ 17486 w 36565"/>
                <a:gd name="connsiteY2" fmla="*/ 36 h 43723"/>
                <a:gd name="connsiteX3" fmla="*/ 36560 w 36565"/>
                <a:gd name="connsiteY3" fmla="*/ 15434 h 43723"/>
                <a:gd name="connsiteX4" fmla="*/ 17806 w 36565"/>
                <a:gd name="connsiteY4" fmla="*/ 43724 h 437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565" h="43723">
                  <a:moveTo>
                    <a:pt x="17806" y="43724"/>
                  </a:moveTo>
                  <a:cubicBezTo>
                    <a:pt x="9015" y="32003"/>
                    <a:pt x="-894" y="24491"/>
                    <a:pt x="65" y="18737"/>
                  </a:cubicBezTo>
                  <a:cubicBezTo>
                    <a:pt x="1290" y="11331"/>
                    <a:pt x="10613" y="889"/>
                    <a:pt x="17486" y="36"/>
                  </a:cubicBezTo>
                  <a:cubicBezTo>
                    <a:pt x="23560" y="-710"/>
                    <a:pt x="36879" y="10266"/>
                    <a:pt x="36560" y="15434"/>
                  </a:cubicBezTo>
                  <a:cubicBezTo>
                    <a:pt x="36027" y="23585"/>
                    <a:pt x="26757" y="31150"/>
                    <a:pt x="17806" y="437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9" name="任意多边形: 形状 758"/>
            <p:cNvSpPr/>
            <p:nvPr/>
          </p:nvSpPr>
          <p:spPr>
            <a:xfrm>
              <a:off x="7575204" y="3473864"/>
              <a:ext cx="50104" cy="37335"/>
            </a:xfrm>
            <a:custGeom>
              <a:gdLst>
                <a:gd name="connsiteX0" fmla="*/ 50104 w 50104"/>
                <a:gd name="connsiteY0" fmla="*/ 21145 h 37335"/>
                <a:gd name="connsiteX1" fmla="*/ 23412 w 50104"/>
                <a:gd name="connsiteY1" fmla="*/ 37128 h 37335"/>
                <a:gd name="connsiteX2" fmla="*/ 23 w 50104"/>
                <a:gd name="connsiteY2" fmla="*/ 12407 h 37335"/>
                <a:gd name="connsiteX3" fmla="*/ 12543 w 50104"/>
                <a:gd name="connsiteY3" fmla="*/ 47 h 37335"/>
                <a:gd name="connsiteX4" fmla="*/ 50104 w 50104"/>
                <a:gd name="connsiteY4" fmla="*/ 21145 h 373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104" h="37335">
                  <a:moveTo>
                    <a:pt x="50104" y="21145"/>
                  </a:moveTo>
                  <a:cubicBezTo>
                    <a:pt x="35240" y="30309"/>
                    <a:pt x="25916" y="38780"/>
                    <a:pt x="23412" y="37128"/>
                  </a:cubicBezTo>
                  <a:cubicBezTo>
                    <a:pt x="14195" y="30841"/>
                    <a:pt x="6790" y="21518"/>
                    <a:pt x="23" y="12407"/>
                  </a:cubicBezTo>
                  <a:cubicBezTo>
                    <a:pt x="-563" y="11608"/>
                    <a:pt x="10039" y="-859"/>
                    <a:pt x="12543" y="47"/>
                  </a:cubicBezTo>
                  <a:cubicBezTo>
                    <a:pt x="23093" y="3883"/>
                    <a:pt x="32469" y="10756"/>
                    <a:pt x="50104" y="211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0" name="任意多边形: 形状 759"/>
            <p:cNvSpPr/>
            <p:nvPr/>
          </p:nvSpPr>
          <p:spPr>
            <a:xfrm>
              <a:off x="6798424" y="3787663"/>
              <a:ext cx="34598" cy="47310"/>
            </a:xfrm>
            <a:custGeom>
              <a:gdLst>
                <a:gd name="connsiteX0" fmla="*/ 17065 w 34598"/>
                <a:gd name="connsiteY0" fmla="*/ 0 h 47310"/>
                <a:gd name="connsiteX1" fmla="*/ 34593 w 34598"/>
                <a:gd name="connsiteY1" fmla="*/ 29196 h 47310"/>
                <a:gd name="connsiteX2" fmla="*/ 19462 w 34598"/>
                <a:gd name="connsiteY2" fmla="*/ 47310 h 47310"/>
                <a:gd name="connsiteX3" fmla="*/ 176 w 34598"/>
                <a:gd name="connsiteY3" fmla="*/ 25999 h 47310"/>
                <a:gd name="connsiteX4" fmla="*/ 17065 w 34598"/>
                <a:gd name="connsiteY4" fmla="*/ 0 h 473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598" h="47310">
                  <a:moveTo>
                    <a:pt x="17065" y="0"/>
                  </a:moveTo>
                  <a:cubicBezTo>
                    <a:pt x="25962" y="13959"/>
                    <a:pt x="34220" y="21418"/>
                    <a:pt x="34593" y="29196"/>
                  </a:cubicBezTo>
                  <a:cubicBezTo>
                    <a:pt x="34860" y="34950"/>
                    <a:pt x="24897" y="41237"/>
                    <a:pt x="19462" y="47310"/>
                  </a:cubicBezTo>
                  <a:cubicBezTo>
                    <a:pt x="12643" y="40331"/>
                    <a:pt x="3159" y="34311"/>
                    <a:pt x="176" y="25999"/>
                  </a:cubicBezTo>
                  <a:cubicBezTo>
                    <a:pt x="-1422" y="21524"/>
                    <a:pt x="8167" y="13053"/>
                    <a:pt x="1706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1" name="任意多边形: 形状 760"/>
            <p:cNvSpPr/>
            <p:nvPr/>
          </p:nvSpPr>
          <p:spPr>
            <a:xfrm>
              <a:off x="9405792" y="3380995"/>
              <a:ext cx="35409" cy="49654"/>
            </a:xfrm>
            <a:custGeom>
              <a:gdLst>
                <a:gd name="connsiteX0" fmla="*/ 10389 w 35409"/>
                <a:gd name="connsiteY0" fmla="*/ 0 h 49654"/>
                <a:gd name="connsiteX1" fmla="*/ 27811 w 35409"/>
                <a:gd name="connsiteY1" fmla="*/ 49655 h 49654"/>
                <a:gd name="connsiteX2" fmla="*/ 0 w 35409"/>
                <a:gd name="connsiteY2" fmla="*/ 7672 h 49654"/>
                <a:gd name="connsiteX3" fmla="*/ 10389 w 35409"/>
                <a:gd name="connsiteY3" fmla="*/ 0 h 49654"/>
              </a:gdLst>
              <a:cxnLst>
                <a:cxn ang="0">
                  <a:pos x="connsiteX0" y="connsiteY0"/>
                </a:cxn>
                <a:cxn ang="0">
                  <a:pos x="connsiteX1" y="connsiteY1"/>
                </a:cxn>
                <a:cxn ang="0">
                  <a:pos x="connsiteX2" y="connsiteY2"/>
                </a:cxn>
                <a:cxn ang="0">
                  <a:pos x="connsiteX3" y="connsiteY3"/>
                </a:cxn>
              </a:cxnLst>
              <a:rect l="l" t="t" r="r" b="b"/>
              <a:pathLst>
                <a:path w="35409" h="49654">
                  <a:moveTo>
                    <a:pt x="10389" y="0"/>
                  </a:moveTo>
                  <a:cubicBezTo>
                    <a:pt x="37454" y="3623"/>
                    <a:pt x="41397" y="21098"/>
                    <a:pt x="27811" y="49655"/>
                  </a:cubicBezTo>
                  <a:cubicBezTo>
                    <a:pt x="18541" y="35643"/>
                    <a:pt x="9271" y="21684"/>
                    <a:pt x="0" y="7672"/>
                  </a:cubicBezTo>
                  <a:cubicBezTo>
                    <a:pt x="3463" y="5168"/>
                    <a:pt x="6926" y="2557"/>
                    <a:pt x="103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2" name="任意多边形: 形状 761"/>
            <p:cNvSpPr/>
            <p:nvPr/>
          </p:nvSpPr>
          <p:spPr>
            <a:xfrm>
              <a:off x="10549823" y="4444789"/>
              <a:ext cx="41343" cy="48589"/>
            </a:xfrm>
            <a:custGeom>
              <a:gdLst>
                <a:gd name="connsiteX0" fmla="*/ 0 w 41343"/>
                <a:gd name="connsiteY0" fmla="*/ 0 h 48589"/>
                <a:gd name="connsiteX1" fmla="*/ 41343 w 41343"/>
                <a:gd name="connsiteY1" fmla="*/ 48589 h 48589"/>
                <a:gd name="connsiteX2" fmla="*/ 0 w 41343"/>
                <a:gd name="connsiteY2" fmla="*/ 0 h 48589"/>
              </a:gdLst>
              <a:cxnLst>
                <a:cxn ang="0">
                  <a:pos x="connsiteX0" y="connsiteY0"/>
                </a:cxn>
                <a:cxn ang="0">
                  <a:pos x="connsiteX1" y="connsiteY1"/>
                </a:cxn>
                <a:cxn ang="0">
                  <a:pos x="connsiteX2" y="connsiteY2"/>
                </a:cxn>
              </a:cxnLst>
              <a:rect l="l" t="t" r="r" b="b"/>
              <a:pathLst>
                <a:path w="41343" h="48589">
                  <a:moveTo>
                    <a:pt x="0" y="0"/>
                  </a:moveTo>
                  <a:cubicBezTo>
                    <a:pt x="35483" y="3836"/>
                    <a:pt x="34470" y="27278"/>
                    <a:pt x="41343" y="48589"/>
                  </a:cubicBezTo>
                  <a:cubicBezTo>
                    <a:pt x="9430" y="47364"/>
                    <a:pt x="10176" y="2306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3" name="任意多边形: 形状 762"/>
            <p:cNvSpPr/>
            <p:nvPr/>
          </p:nvSpPr>
          <p:spPr>
            <a:xfrm>
              <a:off x="8610813" y="2986741"/>
              <a:ext cx="43499" cy="35128"/>
            </a:xfrm>
            <a:custGeom>
              <a:gdLst>
                <a:gd name="connsiteX0" fmla="*/ 43499 w 43499"/>
                <a:gd name="connsiteY0" fmla="*/ 25680 h 35128"/>
                <a:gd name="connsiteX1" fmla="*/ 131 w 43499"/>
                <a:gd name="connsiteY1" fmla="*/ 14492 h 35128"/>
                <a:gd name="connsiteX2" fmla="*/ 7324 w 43499"/>
                <a:gd name="connsiteY2" fmla="*/ 0 h 35128"/>
                <a:gd name="connsiteX3" fmla="*/ 43499 w 43499"/>
                <a:gd name="connsiteY3" fmla="*/ 25680 h 35128"/>
              </a:gdLst>
              <a:cxnLst>
                <a:cxn ang="0">
                  <a:pos x="connsiteX0" y="connsiteY0"/>
                </a:cxn>
                <a:cxn ang="0">
                  <a:pos x="connsiteX1" y="connsiteY1"/>
                </a:cxn>
                <a:cxn ang="0">
                  <a:pos x="connsiteX2" y="connsiteY2"/>
                </a:cxn>
                <a:cxn ang="0">
                  <a:pos x="connsiteX3" y="connsiteY3"/>
                </a:cxn>
              </a:cxnLst>
              <a:rect l="l" t="t" r="r" b="b"/>
              <a:pathLst>
                <a:path w="43499" h="35128">
                  <a:moveTo>
                    <a:pt x="43499" y="25680"/>
                  </a:moveTo>
                  <a:cubicBezTo>
                    <a:pt x="15635" y="44114"/>
                    <a:pt x="5086" y="32979"/>
                    <a:pt x="131" y="14492"/>
                  </a:cubicBezTo>
                  <a:cubicBezTo>
                    <a:pt x="-934" y="10602"/>
                    <a:pt x="4766" y="4848"/>
                    <a:pt x="7324" y="0"/>
                  </a:cubicBezTo>
                  <a:cubicBezTo>
                    <a:pt x="19418" y="8578"/>
                    <a:pt x="31458" y="17155"/>
                    <a:pt x="43499" y="256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4" name="任意多边形: 形状 763"/>
            <p:cNvSpPr/>
            <p:nvPr/>
          </p:nvSpPr>
          <p:spPr>
            <a:xfrm>
              <a:off x="10700492" y="4639572"/>
              <a:ext cx="52744" cy="59404"/>
            </a:xfrm>
            <a:custGeom>
              <a:gdLst>
                <a:gd name="connsiteX0" fmla="*/ 8098 w 52744"/>
                <a:gd name="connsiteY0" fmla="*/ 0 h 59404"/>
                <a:gd name="connsiteX1" fmla="*/ 52745 w 52744"/>
                <a:gd name="connsiteY1" fmla="*/ 59405 h 59404"/>
                <a:gd name="connsiteX2" fmla="*/ 0 w 52744"/>
                <a:gd name="connsiteY2" fmla="*/ 5488 h 59404"/>
                <a:gd name="connsiteX3" fmla="*/ 8098 w 52744"/>
                <a:gd name="connsiteY3" fmla="*/ 0 h 59404"/>
              </a:gdLst>
              <a:cxnLst>
                <a:cxn ang="0">
                  <a:pos x="connsiteX0" y="connsiteY0"/>
                </a:cxn>
                <a:cxn ang="0">
                  <a:pos x="connsiteX1" y="connsiteY1"/>
                </a:cxn>
                <a:cxn ang="0">
                  <a:pos x="connsiteX2" y="connsiteY2"/>
                </a:cxn>
                <a:cxn ang="0">
                  <a:pos x="connsiteX3" y="connsiteY3"/>
                </a:cxn>
              </a:cxnLst>
              <a:rect l="l" t="t" r="r" b="b"/>
              <a:pathLst>
                <a:path w="52744" h="59404">
                  <a:moveTo>
                    <a:pt x="8098" y="0"/>
                  </a:moveTo>
                  <a:cubicBezTo>
                    <a:pt x="21577" y="17901"/>
                    <a:pt x="35057" y="35856"/>
                    <a:pt x="52745" y="59405"/>
                  </a:cubicBezTo>
                  <a:cubicBezTo>
                    <a:pt x="14598" y="52745"/>
                    <a:pt x="5115" y="31008"/>
                    <a:pt x="0" y="5488"/>
                  </a:cubicBezTo>
                  <a:cubicBezTo>
                    <a:pt x="2664" y="3676"/>
                    <a:pt x="5381" y="1812"/>
                    <a:pt x="80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5" name="任意多边形: 形状 764"/>
            <p:cNvSpPr/>
            <p:nvPr/>
          </p:nvSpPr>
          <p:spPr>
            <a:xfrm>
              <a:off x="5882011" y="5678379"/>
              <a:ext cx="41183" cy="38103"/>
            </a:xfrm>
            <a:custGeom>
              <a:gdLst>
                <a:gd name="connsiteX0" fmla="*/ 22057 w 41183"/>
                <a:gd name="connsiteY0" fmla="*/ 0 h 38103"/>
                <a:gd name="connsiteX1" fmla="*/ 41184 w 41183"/>
                <a:gd name="connsiteY1" fmla="*/ 26799 h 38103"/>
                <a:gd name="connsiteX2" fmla="*/ 18327 w 41183"/>
                <a:gd name="connsiteY2" fmla="*/ 38040 h 38103"/>
                <a:gd name="connsiteX3" fmla="*/ 0 w 41183"/>
                <a:gd name="connsiteY3" fmla="*/ 21045 h 38103"/>
                <a:gd name="connsiteX4" fmla="*/ 22057 w 41183"/>
                <a:gd name="connsiteY4" fmla="*/ 0 h 381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183" h="38103">
                  <a:moveTo>
                    <a:pt x="22057" y="0"/>
                  </a:moveTo>
                  <a:cubicBezTo>
                    <a:pt x="30208" y="11455"/>
                    <a:pt x="35696" y="19127"/>
                    <a:pt x="41184" y="26799"/>
                  </a:cubicBezTo>
                  <a:cubicBezTo>
                    <a:pt x="33512" y="30901"/>
                    <a:pt x="25360" y="38893"/>
                    <a:pt x="18327" y="38040"/>
                  </a:cubicBezTo>
                  <a:cubicBezTo>
                    <a:pt x="11615" y="37188"/>
                    <a:pt x="6074" y="27065"/>
                    <a:pt x="0" y="21045"/>
                  </a:cubicBezTo>
                  <a:cubicBezTo>
                    <a:pt x="6127" y="15184"/>
                    <a:pt x="12254" y="9377"/>
                    <a:pt x="2205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6" name="任意多边形: 形状 765"/>
            <p:cNvSpPr/>
            <p:nvPr/>
          </p:nvSpPr>
          <p:spPr>
            <a:xfrm>
              <a:off x="10393613" y="4244998"/>
              <a:ext cx="41687" cy="53970"/>
            </a:xfrm>
            <a:custGeom>
              <a:gdLst>
                <a:gd name="connsiteX0" fmla="*/ 41237 w 41687"/>
                <a:gd name="connsiteY0" fmla="*/ 53970 h 53970"/>
                <a:gd name="connsiteX1" fmla="*/ 0 w 41687"/>
                <a:gd name="connsiteY1" fmla="*/ 0 h 53970"/>
                <a:gd name="connsiteX2" fmla="*/ 41237 w 41687"/>
                <a:gd name="connsiteY2" fmla="*/ 53970 h 53970"/>
              </a:gdLst>
              <a:cxnLst>
                <a:cxn ang="0">
                  <a:pos x="connsiteX0" y="connsiteY0"/>
                </a:cxn>
                <a:cxn ang="0">
                  <a:pos x="connsiteX1" y="connsiteY1"/>
                </a:cxn>
                <a:cxn ang="0">
                  <a:pos x="connsiteX2" y="connsiteY2"/>
                </a:cxn>
              </a:cxnLst>
              <a:rect l="l" t="t" r="r" b="b"/>
              <a:pathLst>
                <a:path w="41687" h="53970">
                  <a:moveTo>
                    <a:pt x="41237" y="53970"/>
                  </a:moveTo>
                  <a:cubicBezTo>
                    <a:pt x="28930" y="37827"/>
                    <a:pt x="16623" y="21737"/>
                    <a:pt x="0" y="0"/>
                  </a:cubicBezTo>
                  <a:cubicBezTo>
                    <a:pt x="37774" y="7565"/>
                    <a:pt x="43581" y="14971"/>
                    <a:pt x="41237" y="539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7" name="任意多边形: 形状 766"/>
            <p:cNvSpPr/>
            <p:nvPr/>
          </p:nvSpPr>
          <p:spPr>
            <a:xfrm>
              <a:off x="9635472" y="3473272"/>
              <a:ext cx="44380" cy="52531"/>
            </a:xfrm>
            <a:custGeom>
              <a:gdLst>
                <a:gd name="connsiteX0" fmla="*/ 16836 w 44380"/>
                <a:gd name="connsiteY0" fmla="*/ 0 h 52531"/>
                <a:gd name="connsiteX1" fmla="*/ 44380 w 44380"/>
                <a:gd name="connsiteY1" fmla="*/ 42409 h 52531"/>
                <a:gd name="connsiteX2" fmla="*/ 29462 w 44380"/>
                <a:gd name="connsiteY2" fmla="*/ 52532 h 52531"/>
                <a:gd name="connsiteX3" fmla="*/ 0 w 44380"/>
                <a:gd name="connsiteY3" fmla="*/ 11242 h 52531"/>
                <a:gd name="connsiteX4" fmla="*/ 16836 w 44380"/>
                <a:gd name="connsiteY4" fmla="*/ 0 h 525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380" h="52531">
                  <a:moveTo>
                    <a:pt x="16836" y="0"/>
                  </a:moveTo>
                  <a:cubicBezTo>
                    <a:pt x="26000" y="14119"/>
                    <a:pt x="35216" y="28290"/>
                    <a:pt x="44380" y="42409"/>
                  </a:cubicBezTo>
                  <a:cubicBezTo>
                    <a:pt x="39425" y="45765"/>
                    <a:pt x="34417" y="49175"/>
                    <a:pt x="29462" y="52532"/>
                  </a:cubicBezTo>
                  <a:cubicBezTo>
                    <a:pt x="19659" y="38786"/>
                    <a:pt x="9803" y="24987"/>
                    <a:pt x="0" y="11242"/>
                  </a:cubicBezTo>
                  <a:cubicBezTo>
                    <a:pt x="5594" y="7512"/>
                    <a:pt x="11188" y="3729"/>
                    <a:pt x="1683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8" name="任意多边形: 形状 767"/>
            <p:cNvSpPr/>
            <p:nvPr/>
          </p:nvSpPr>
          <p:spPr>
            <a:xfrm>
              <a:off x="11287824" y="5501870"/>
              <a:ext cx="50826" cy="60843"/>
            </a:xfrm>
            <a:custGeom>
              <a:gdLst>
                <a:gd name="connsiteX0" fmla="*/ 38147 w 50826"/>
                <a:gd name="connsiteY0" fmla="*/ 60843 h 60843"/>
                <a:gd name="connsiteX1" fmla="*/ 0 w 50826"/>
                <a:gd name="connsiteY1" fmla="*/ 8578 h 60843"/>
                <a:gd name="connsiteX2" fmla="*/ 11508 w 50826"/>
                <a:gd name="connsiteY2" fmla="*/ 0 h 60843"/>
                <a:gd name="connsiteX3" fmla="*/ 50827 w 50826"/>
                <a:gd name="connsiteY3" fmla="*/ 51466 h 60843"/>
                <a:gd name="connsiteX4" fmla="*/ 38147 w 50826"/>
                <a:gd name="connsiteY4" fmla="*/ 60843 h 608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25" h="60843">
                  <a:moveTo>
                    <a:pt x="38147" y="60843"/>
                  </a:moveTo>
                  <a:cubicBezTo>
                    <a:pt x="25414" y="43421"/>
                    <a:pt x="12734" y="26000"/>
                    <a:pt x="0" y="8578"/>
                  </a:cubicBezTo>
                  <a:cubicBezTo>
                    <a:pt x="3836" y="5701"/>
                    <a:pt x="7672" y="2877"/>
                    <a:pt x="11508" y="0"/>
                  </a:cubicBezTo>
                  <a:cubicBezTo>
                    <a:pt x="24615" y="17155"/>
                    <a:pt x="37721" y="34311"/>
                    <a:pt x="50827" y="51466"/>
                  </a:cubicBezTo>
                  <a:cubicBezTo>
                    <a:pt x="46565" y="54556"/>
                    <a:pt x="42356" y="57700"/>
                    <a:pt x="38147" y="608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9" name="任意多边形: 形状 768"/>
            <p:cNvSpPr/>
            <p:nvPr/>
          </p:nvSpPr>
          <p:spPr>
            <a:xfrm>
              <a:off x="5927457" y="6630044"/>
              <a:ext cx="42568" cy="32426"/>
            </a:xfrm>
            <a:custGeom>
              <a:gdLst>
                <a:gd name="connsiteX0" fmla="*/ 42569 w 42568"/>
                <a:gd name="connsiteY0" fmla="*/ 32426 h 32426"/>
                <a:gd name="connsiteX1" fmla="*/ 0 w 42568"/>
                <a:gd name="connsiteY1" fmla="*/ 22516 h 32426"/>
                <a:gd name="connsiteX2" fmla="*/ 9110 w 42568"/>
                <a:gd name="connsiteY2" fmla="*/ 2804 h 32426"/>
                <a:gd name="connsiteX3" fmla="*/ 42569 w 42568"/>
                <a:gd name="connsiteY3" fmla="*/ 32426 h 32426"/>
              </a:gdLst>
              <a:cxnLst>
                <a:cxn ang="0">
                  <a:pos x="connsiteX0" y="connsiteY0"/>
                </a:cxn>
                <a:cxn ang="0">
                  <a:pos x="connsiteX1" y="connsiteY1"/>
                </a:cxn>
                <a:cxn ang="0">
                  <a:pos x="connsiteX2" y="connsiteY2"/>
                </a:cxn>
                <a:cxn ang="0">
                  <a:pos x="connsiteX3" y="connsiteY3"/>
                </a:cxn>
              </a:cxnLst>
              <a:rect l="l" t="t" r="r" b="b"/>
              <a:pathLst>
                <a:path w="42568" h="32426">
                  <a:moveTo>
                    <a:pt x="42569" y="32426"/>
                  </a:moveTo>
                  <a:cubicBezTo>
                    <a:pt x="25840" y="28537"/>
                    <a:pt x="12893" y="25500"/>
                    <a:pt x="0" y="22516"/>
                  </a:cubicBezTo>
                  <a:cubicBezTo>
                    <a:pt x="2930" y="15697"/>
                    <a:pt x="4209" y="4828"/>
                    <a:pt x="9110" y="2804"/>
                  </a:cubicBezTo>
                  <a:cubicBezTo>
                    <a:pt x="26852" y="-4442"/>
                    <a:pt x="39319" y="1312"/>
                    <a:pt x="42569" y="324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0" name="任意多边形: 形状 769"/>
            <p:cNvSpPr/>
            <p:nvPr/>
          </p:nvSpPr>
          <p:spPr>
            <a:xfrm>
              <a:off x="6195870" y="5273038"/>
              <a:ext cx="44433" cy="36180"/>
            </a:xfrm>
            <a:custGeom>
              <a:gdLst>
                <a:gd name="connsiteX0" fmla="*/ 34417 w 44433"/>
                <a:gd name="connsiteY0" fmla="*/ 36181 h 36180"/>
                <a:gd name="connsiteX1" fmla="*/ 0 w 44433"/>
                <a:gd name="connsiteY1" fmla="*/ 17693 h 36180"/>
                <a:gd name="connsiteX2" fmla="*/ 15877 w 44433"/>
                <a:gd name="connsiteY2" fmla="*/ 58 h 36180"/>
                <a:gd name="connsiteX3" fmla="*/ 44434 w 44433"/>
                <a:gd name="connsiteY3" fmla="*/ 20357 h 36180"/>
                <a:gd name="connsiteX4" fmla="*/ 34417 w 44433"/>
                <a:gd name="connsiteY4" fmla="*/ 36181 h 361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433" h="36180">
                  <a:moveTo>
                    <a:pt x="34417" y="36181"/>
                  </a:moveTo>
                  <a:cubicBezTo>
                    <a:pt x="22963" y="30000"/>
                    <a:pt x="11508" y="23873"/>
                    <a:pt x="0" y="17693"/>
                  </a:cubicBezTo>
                  <a:cubicBezTo>
                    <a:pt x="5434" y="11460"/>
                    <a:pt x="13746" y="-954"/>
                    <a:pt x="15877" y="58"/>
                  </a:cubicBezTo>
                  <a:cubicBezTo>
                    <a:pt x="26319" y="4853"/>
                    <a:pt x="35057" y="13271"/>
                    <a:pt x="44434" y="20357"/>
                  </a:cubicBezTo>
                  <a:cubicBezTo>
                    <a:pt x="41130" y="25632"/>
                    <a:pt x="37774" y="30906"/>
                    <a:pt x="34417" y="361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1" name="任意多边形: 形状 770"/>
            <p:cNvSpPr/>
            <p:nvPr/>
          </p:nvSpPr>
          <p:spPr>
            <a:xfrm>
              <a:off x="7659463" y="3138529"/>
              <a:ext cx="35387" cy="45000"/>
            </a:xfrm>
            <a:custGeom>
              <a:gdLst>
                <a:gd name="connsiteX0" fmla="*/ 13902 w 35387"/>
                <a:gd name="connsiteY0" fmla="*/ 0 h 45000"/>
                <a:gd name="connsiteX1" fmla="*/ 35373 w 35387"/>
                <a:gd name="connsiteY1" fmla="*/ 33512 h 45000"/>
                <a:gd name="connsiteX2" fmla="*/ 18644 w 35387"/>
                <a:gd name="connsiteY2" fmla="*/ 44860 h 45000"/>
                <a:gd name="connsiteX3" fmla="*/ 210 w 35387"/>
                <a:gd name="connsiteY3" fmla="*/ 24454 h 45000"/>
                <a:gd name="connsiteX4" fmla="*/ 13902 w 35387"/>
                <a:gd name="connsiteY4" fmla="*/ 0 h 45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387" h="45000">
                  <a:moveTo>
                    <a:pt x="13902" y="0"/>
                  </a:moveTo>
                  <a:cubicBezTo>
                    <a:pt x="24344" y="15397"/>
                    <a:pt x="31057" y="23922"/>
                    <a:pt x="35373" y="33512"/>
                  </a:cubicBezTo>
                  <a:cubicBezTo>
                    <a:pt x="35906" y="34737"/>
                    <a:pt x="21521" y="46405"/>
                    <a:pt x="18644" y="44860"/>
                  </a:cubicBezTo>
                  <a:cubicBezTo>
                    <a:pt x="10865" y="40598"/>
                    <a:pt x="3513" y="32659"/>
                    <a:pt x="210" y="24454"/>
                  </a:cubicBezTo>
                  <a:cubicBezTo>
                    <a:pt x="-1389" y="20512"/>
                    <a:pt x="6443" y="12733"/>
                    <a:pt x="139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2" name="任意多边形: 形状 771"/>
            <p:cNvSpPr/>
            <p:nvPr/>
          </p:nvSpPr>
          <p:spPr>
            <a:xfrm>
              <a:off x="10841571" y="4844318"/>
              <a:ext cx="43527" cy="54875"/>
            </a:xfrm>
            <a:custGeom>
              <a:gdLst>
                <a:gd name="connsiteX0" fmla="*/ 43528 w 43527"/>
                <a:gd name="connsiteY0" fmla="*/ 54876 h 54875"/>
                <a:gd name="connsiteX1" fmla="*/ 0 w 43527"/>
                <a:gd name="connsiteY1" fmla="*/ 0 h 54875"/>
                <a:gd name="connsiteX2" fmla="*/ 43528 w 43527"/>
                <a:gd name="connsiteY2" fmla="*/ 54876 h 54875"/>
              </a:gdLst>
              <a:cxnLst>
                <a:cxn ang="0">
                  <a:pos x="connsiteX0" y="connsiteY0"/>
                </a:cxn>
                <a:cxn ang="0">
                  <a:pos x="connsiteX1" y="connsiteY1"/>
                </a:cxn>
                <a:cxn ang="0">
                  <a:pos x="connsiteX2" y="connsiteY2"/>
                </a:cxn>
              </a:cxnLst>
              <a:rect l="l" t="t" r="r" b="b"/>
              <a:pathLst>
                <a:path w="43527" h="54875">
                  <a:moveTo>
                    <a:pt x="43528" y="54876"/>
                  </a:moveTo>
                  <a:cubicBezTo>
                    <a:pt x="30155" y="37987"/>
                    <a:pt x="16729" y="21098"/>
                    <a:pt x="0" y="0"/>
                  </a:cubicBezTo>
                  <a:cubicBezTo>
                    <a:pt x="34897" y="5115"/>
                    <a:pt x="42675" y="14385"/>
                    <a:pt x="43528" y="54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3" name="任意多边形: 形状 772"/>
            <p:cNvSpPr/>
            <p:nvPr/>
          </p:nvSpPr>
          <p:spPr>
            <a:xfrm>
              <a:off x="7071594" y="3452712"/>
              <a:ext cx="45552" cy="33781"/>
            </a:xfrm>
            <a:custGeom>
              <a:gdLst>
                <a:gd name="connsiteX0" fmla="*/ 45552 w 45552"/>
                <a:gd name="connsiteY0" fmla="*/ 23331 h 33781"/>
                <a:gd name="connsiteX1" fmla="*/ 19127 w 45552"/>
                <a:gd name="connsiteY1" fmla="*/ 33347 h 33781"/>
                <a:gd name="connsiteX2" fmla="*/ 0 w 45552"/>
                <a:gd name="connsiteY2" fmla="*/ 11929 h 33781"/>
                <a:gd name="connsiteX3" fmla="*/ 17475 w 45552"/>
                <a:gd name="connsiteY3" fmla="*/ 155 h 33781"/>
                <a:gd name="connsiteX4" fmla="*/ 45552 w 45552"/>
                <a:gd name="connsiteY4" fmla="*/ 23331 h 337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52" h="33781">
                  <a:moveTo>
                    <a:pt x="45552" y="23331"/>
                  </a:moveTo>
                  <a:cubicBezTo>
                    <a:pt x="32286" y="28712"/>
                    <a:pt x="23122" y="35584"/>
                    <a:pt x="19127" y="33347"/>
                  </a:cubicBezTo>
                  <a:cubicBezTo>
                    <a:pt x="11242" y="28925"/>
                    <a:pt x="6233" y="19388"/>
                    <a:pt x="0" y="11929"/>
                  </a:cubicBezTo>
                  <a:cubicBezTo>
                    <a:pt x="5967" y="7667"/>
                    <a:pt x="13852" y="-1284"/>
                    <a:pt x="17475" y="155"/>
                  </a:cubicBezTo>
                  <a:cubicBezTo>
                    <a:pt x="26106" y="3671"/>
                    <a:pt x="32712" y="12142"/>
                    <a:pt x="45552" y="2333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4" name="任意多边形: 形状 773"/>
            <p:cNvSpPr/>
            <p:nvPr/>
          </p:nvSpPr>
          <p:spPr>
            <a:xfrm>
              <a:off x="7960744" y="3185655"/>
              <a:ext cx="44146" cy="36465"/>
            </a:xfrm>
            <a:custGeom>
              <a:gdLst>
                <a:gd name="connsiteX0" fmla="*/ 0 w 44146"/>
                <a:gd name="connsiteY0" fmla="*/ 6897 h 36465"/>
                <a:gd name="connsiteX1" fmla="*/ 44061 w 44146"/>
                <a:gd name="connsiteY1" fmla="*/ 18724 h 36465"/>
                <a:gd name="connsiteX2" fmla="*/ 32979 w 44146"/>
                <a:gd name="connsiteY2" fmla="*/ 36466 h 36465"/>
                <a:gd name="connsiteX3" fmla="*/ 0 w 44146"/>
                <a:gd name="connsiteY3" fmla="*/ 6897 h 36465"/>
              </a:gdLst>
              <a:cxnLst>
                <a:cxn ang="0">
                  <a:pos x="connsiteX0" y="connsiteY0"/>
                </a:cxn>
                <a:cxn ang="0">
                  <a:pos x="connsiteX1" y="connsiteY1"/>
                </a:cxn>
                <a:cxn ang="0">
                  <a:pos x="connsiteX2" y="connsiteY2"/>
                </a:cxn>
                <a:cxn ang="0">
                  <a:pos x="connsiteX3" y="connsiteY3"/>
                </a:cxn>
              </a:cxnLst>
              <a:rect l="l" t="t" r="r" b="b"/>
              <a:pathLst>
                <a:path w="44146" h="36465">
                  <a:moveTo>
                    <a:pt x="0" y="6897"/>
                  </a:moveTo>
                  <a:cubicBezTo>
                    <a:pt x="26958" y="-5517"/>
                    <a:pt x="40012" y="-935"/>
                    <a:pt x="44061" y="18724"/>
                  </a:cubicBezTo>
                  <a:cubicBezTo>
                    <a:pt x="45073" y="23679"/>
                    <a:pt x="36921" y="30499"/>
                    <a:pt x="32979" y="36466"/>
                  </a:cubicBezTo>
                  <a:cubicBezTo>
                    <a:pt x="23069" y="27568"/>
                    <a:pt x="13106" y="18618"/>
                    <a:pt x="0" y="68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5" name="任意多边形: 形状 774"/>
            <p:cNvSpPr/>
            <p:nvPr/>
          </p:nvSpPr>
          <p:spPr>
            <a:xfrm>
              <a:off x="10996982" y="5038089"/>
              <a:ext cx="50347" cy="57646"/>
            </a:xfrm>
            <a:custGeom>
              <a:gdLst>
                <a:gd name="connsiteX0" fmla="*/ 11614 w 50347"/>
                <a:gd name="connsiteY0" fmla="*/ 0 h 57646"/>
                <a:gd name="connsiteX1" fmla="*/ 50347 w 50347"/>
                <a:gd name="connsiteY1" fmla="*/ 49175 h 57646"/>
                <a:gd name="connsiteX2" fmla="*/ 40171 w 50347"/>
                <a:gd name="connsiteY2" fmla="*/ 57646 h 57646"/>
                <a:gd name="connsiteX3" fmla="*/ 0 w 50347"/>
                <a:gd name="connsiteY3" fmla="*/ 9697 h 57646"/>
                <a:gd name="connsiteX4" fmla="*/ 11614 w 50347"/>
                <a:gd name="connsiteY4" fmla="*/ 0 h 576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347" h="57646">
                  <a:moveTo>
                    <a:pt x="11614" y="0"/>
                  </a:moveTo>
                  <a:cubicBezTo>
                    <a:pt x="24508" y="16409"/>
                    <a:pt x="37401" y="32766"/>
                    <a:pt x="50347" y="49175"/>
                  </a:cubicBezTo>
                  <a:cubicBezTo>
                    <a:pt x="46938" y="51999"/>
                    <a:pt x="43528" y="54823"/>
                    <a:pt x="40171" y="57646"/>
                  </a:cubicBezTo>
                  <a:cubicBezTo>
                    <a:pt x="26798" y="41663"/>
                    <a:pt x="13373" y="25680"/>
                    <a:pt x="0" y="9697"/>
                  </a:cubicBezTo>
                  <a:cubicBezTo>
                    <a:pt x="3836" y="6447"/>
                    <a:pt x="7725" y="3197"/>
                    <a:pt x="116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6" name="任意多边形: 形状 775"/>
            <p:cNvSpPr/>
            <p:nvPr/>
          </p:nvSpPr>
          <p:spPr>
            <a:xfrm>
              <a:off x="7409374" y="3464554"/>
              <a:ext cx="47843" cy="35734"/>
            </a:xfrm>
            <a:custGeom>
              <a:gdLst>
                <a:gd name="connsiteX0" fmla="*/ 47843 w 47843"/>
                <a:gd name="connsiteY0" fmla="*/ 24434 h 35734"/>
                <a:gd name="connsiteX1" fmla="*/ 21524 w 47843"/>
                <a:gd name="connsiteY1" fmla="*/ 35356 h 35734"/>
                <a:gd name="connsiteX2" fmla="*/ 0 w 47843"/>
                <a:gd name="connsiteY2" fmla="*/ 12447 h 35734"/>
                <a:gd name="connsiteX3" fmla="*/ 17209 w 47843"/>
                <a:gd name="connsiteY3" fmla="*/ 140 h 35734"/>
                <a:gd name="connsiteX4" fmla="*/ 47843 w 47843"/>
                <a:gd name="connsiteY4" fmla="*/ 24434 h 35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843" h="35734">
                  <a:moveTo>
                    <a:pt x="47843" y="24434"/>
                  </a:moveTo>
                  <a:cubicBezTo>
                    <a:pt x="33778" y="30561"/>
                    <a:pt x="24721" y="37434"/>
                    <a:pt x="21524" y="35356"/>
                  </a:cubicBezTo>
                  <a:cubicBezTo>
                    <a:pt x="13000" y="29762"/>
                    <a:pt x="7033" y="20385"/>
                    <a:pt x="0" y="12447"/>
                  </a:cubicBezTo>
                  <a:cubicBezTo>
                    <a:pt x="5861" y="8025"/>
                    <a:pt x="13799" y="-1246"/>
                    <a:pt x="17209" y="140"/>
                  </a:cubicBezTo>
                  <a:cubicBezTo>
                    <a:pt x="26319" y="4082"/>
                    <a:pt x="33512" y="12553"/>
                    <a:pt x="47843" y="244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7" name="任意多边形: 形状 776"/>
            <p:cNvSpPr/>
            <p:nvPr/>
          </p:nvSpPr>
          <p:spPr>
            <a:xfrm>
              <a:off x="9518634" y="3428945"/>
              <a:ext cx="41050" cy="48003"/>
            </a:xfrm>
            <a:custGeom>
              <a:gdLst>
                <a:gd name="connsiteX0" fmla="*/ 0 w 41050"/>
                <a:gd name="connsiteY0" fmla="*/ 0 h 48003"/>
                <a:gd name="connsiteX1" fmla="*/ 40438 w 41050"/>
                <a:gd name="connsiteY1" fmla="*/ 41716 h 48003"/>
                <a:gd name="connsiteX2" fmla="*/ 30688 w 41050"/>
                <a:gd name="connsiteY2" fmla="*/ 48003 h 48003"/>
                <a:gd name="connsiteX3" fmla="*/ 0 w 41050"/>
                <a:gd name="connsiteY3" fmla="*/ 0 h 48003"/>
              </a:gdLst>
              <a:cxnLst>
                <a:cxn ang="0">
                  <a:pos x="connsiteX0" y="connsiteY0"/>
                </a:cxn>
                <a:cxn ang="0">
                  <a:pos x="connsiteX1" y="connsiteY1"/>
                </a:cxn>
                <a:cxn ang="0">
                  <a:pos x="connsiteX2" y="connsiteY2"/>
                </a:cxn>
                <a:cxn ang="0">
                  <a:pos x="connsiteX3" y="connsiteY3"/>
                </a:cxn>
              </a:cxnLst>
              <a:rect l="l" t="t" r="r" b="b"/>
              <a:pathLst>
                <a:path w="41050" h="48003">
                  <a:moveTo>
                    <a:pt x="0" y="0"/>
                  </a:moveTo>
                  <a:cubicBezTo>
                    <a:pt x="41823" y="1385"/>
                    <a:pt x="42462" y="20672"/>
                    <a:pt x="40438" y="41716"/>
                  </a:cubicBezTo>
                  <a:cubicBezTo>
                    <a:pt x="37188" y="43794"/>
                    <a:pt x="33938" y="45925"/>
                    <a:pt x="30688" y="48003"/>
                  </a:cubicBezTo>
                  <a:cubicBezTo>
                    <a:pt x="21844" y="34151"/>
                    <a:pt x="12947" y="2024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8" name="任意多边形: 形状 777"/>
            <p:cNvSpPr/>
            <p:nvPr/>
          </p:nvSpPr>
          <p:spPr>
            <a:xfrm>
              <a:off x="11062993" y="5173520"/>
              <a:ext cx="47310" cy="60043"/>
            </a:xfrm>
            <a:custGeom>
              <a:gdLst>
                <a:gd name="connsiteX0" fmla="*/ 35270 w 47310"/>
                <a:gd name="connsiteY0" fmla="*/ 60044 h 60043"/>
                <a:gd name="connsiteX1" fmla="*/ 0 w 47310"/>
                <a:gd name="connsiteY1" fmla="*/ 8471 h 60043"/>
                <a:gd name="connsiteX2" fmla="*/ 12413 w 47310"/>
                <a:gd name="connsiteY2" fmla="*/ 0 h 60043"/>
                <a:gd name="connsiteX3" fmla="*/ 47310 w 47310"/>
                <a:gd name="connsiteY3" fmla="*/ 51786 h 60043"/>
                <a:gd name="connsiteX4" fmla="*/ 35270 w 47310"/>
                <a:gd name="connsiteY4" fmla="*/ 60044 h 600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310" h="60042">
                  <a:moveTo>
                    <a:pt x="35270" y="60044"/>
                  </a:moveTo>
                  <a:cubicBezTo>
                    <a:pt x="23495" y="42835"/>
                    <a:pt x="11774" y="25680"/>
                    <a:pt x="0" y="8471"/>
                  </a:cubicBezTo>
                  <a:cubicBezTo>
                    <a:pt x="4155" y="5648"/>
                    <a:pt x="8311" y="2824"/>
                    <a:pt x="12413" y="0"/>
                  </a:cubicBezTo>
                  <a:cubicBezTo>
                    <a:pt x="24028" y="17262"/>
                    <a:pt x="35696" y="34524"/>
                    <a:pt x="47310" y="51786"/>
                  </a:cubicBezTo>
                  <a:cubicBezTo>
                    <a:pt x="43368" y="54556"/>
                    <a:pt x="39319" y="57273"/>
                    <a:pt x="35270" y="600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9" name="任意多边形: 形状 778"/>
            <p:cNvSpPr/>
            <p:nvPr/>
          </p:nvSpPr>
          <p:spPr>
            <a:xfrm>
              <a:off x="6409140" y="4525840"/>
              <a:ext cx="46777" cy="32900"/>
            </a:xfrm>
            <a:custGeom>
              <a:gdLst>
                <a:gd name="connsiteX0" fmla="*/ 46778 w 46777"/>
                <a:gd name="connsiteY0" fmla="*/ 20656 h 32900"/>
                <a:gd name="connsiteX1" fmla="*/ 20405 w 46777"/>
                <a:gd name="connsiteY1" fmla="*/ 32590 h 32900"/>
                <a:gd name="connsiteX2" fmla="*/ 0 w 46777"/>
                <a:gd name="connsiteY2" fmla="*/ 13091 h 32900"/>
                <a:gd name="connsiteX3" fmla="*/ 16942 w 46777"/>
                <a:gd name="connsiteY3" fmla="*/ 91 h 32900"/>
                <a:gd name="connsiteX4" fmla="*/ 46778 w 46777"/>
                <a:gd name="connsiteY4" fmla="*/ 20656 h 32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77" h="32900">
                  <a:moveTo>
                    <a:pt x="46778" y="20656"/>
                  </a:moveTo>
                  <a:cubicBezTo>
                    <a:pt x="33139" y="27156"/>
                    <a:pt x="24668" y="34508"/>
                    <a:pt x="20405" y="32590"/>
                  </a:cubicBezTo>
                  <a:cubicBezTo>
                    <a:pt x="12307" y="28861"/>
                    <a:pt x="6660" y="19857"/>
                    <a:pt x="0" y="13091"/>
                  </a:cubicBezTo>
                  <a:cubicBezTo>
                    <a:pt x="5754" y="8456"/>
                    <a:pt x="12733" y="-1028"/>
                    <a:pt x="16942" y="91"/>
                  </a:cubicBezTo>
                  <a:cubicBezTo>
                    <a:pt x="25520" y="2382"/>
                    <a:pt x="32659" y="10320"/>
                    <a:pt x="46778" y="206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0" name="任意多边形: 形状 779"/>
            <p:cNvSpPr/>
            <p:nvPr/>
          </p:nvSpPr>
          <p:spPr>
            <a:xfrm>
              <a:off x="10934274" y="4902231"/>
              <a:ext cx="48535" cy="57966"/>
            </a:xfrm>
            <a:custGeom>
              <a:gdLst>
                <a:gd name="connsiteX0" fmla="*/ 11241 w 48535"/>
                <a:gd name="connsiteY0" fmla="*/ 0 h 57966"/>
                <a:gd name="connsiteX1" fmla="*/ 48536 w 48535"/>
                <a:gd name="connsiteY1" fmla="*/ 49548 h 57966"/>
                <a:gd name="connsiteX2" fmla="*/ 37721 w 48535"/>
                <a:gd name="connsiteY2" fmla="*/ 57966 h 57966"/>
                <a:gd name="connsiteX3" fmla="*/ 0 w 48535"/>
                <a:gd name="connsiteY3" fmla="*/ 9697 h 57966"/>
                <a:gd name="connsiteX4" fmla="*/ 11241 w 48535"/>
                <a:gd name="connsiteY4" fmla="*/ 0 h 579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535" h="57966">
                  <a:moveTo>
                    <a:pt x="11241" y="0"/>
                  </a:moveTo>
                  <a:cubicBezTo>
                    <a:pt x="23655" y="16516"/>
                    <a:pt x="36069" y="33032"/>
                    <a:pt x="48536" y="49548"/>
                  </a:cubicBezTo>
                  <a:cubicBezTo>
                    <a:pt x="44913" y="52372"/>
                    <a:pt x="41343" y="55142"/>
                    <a:pt x="37721" y="57966"/>
                  </a:cubicBezTo>
                  <a:cubicBezTo>
                    <a:pt x="25147" y="41876"/>
                    <a:pt x="12573" y="25786"/>
                    <a:pt x="0" y="9697"/>
                  </a:cubicBezTo>
                  <a:cubicBezTo>
                    <a:pt x="3783" y="6447"/>
                    <a:pt x="7512" y="3197"/>
                    <a:pt x="1124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1" name="任意多边形: 形状 780"/>
            <p:cNvSpPr/>
            <p:nvPr/>
          </p:nvSpPr>
          <p:spPr>
            <a:xfrm>
              <a:off x="6657412" y="3978132"/>
              <a:ext cx="35306" cy="40808"/>
            </a:xfrm>
            <a:custGeom>
              <a:gdLst>
                <a:gd name="connsiteX0" fmla="*/ 22911 w 35306"/>
                <a:gd name="connsiteY0" fmla="*/ 40809 h 40808"/>
                <a:gd name="connsiteX1" fmla="*/ 55 w 35306"/>
                <a:gd name="connsiteY1" fmla="*/ 13744 h 40808"/>
                <a:gd name="connsiteX2" fmla="*/ 14387 w 35306"/>
                <a:gd name="connsiteY2" fmla="*/ 51 h 40808"/>
                <a:gd name="connsiteX3" fmla="*/ 35005 w 35306"/>
                <a:gd name="connsiteY3" fmla="*/ 16088 h 40808"/>
                <a:gd name="connsiteX4" fmla="*/ 22911 w 35306"/>
                <a:gd name="connsiteY4" fmla="*/ 40809 h 40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306" h="40808">
                  <a:moveTo>
                    <a:pt x="22911" y="40809"/>
                  </a:moveTo>
                  <a:cubicBezTo>
                    <a:pt x="11883" y="28448"/>
                    <a:pt x="4317" y="21948"/>
                    <a:pt x="55" y="13744"/>
                  </a:cubicBezTo>
                  <a:cubicBezTo>
                    <a:pt x="-904" y="11879"/>
                    <a:pt x="10977" y="-908"/>
                    <a:pt x="14387" y="51"/>
                  </a:cubicBezTo>
                  <a:cubicBezTo>
                    <a:pt x="22378" y="2449"/>
                    <a:pt x="30849" y="8895"/>
                    <a:pt x="35005" y="16088"/>
                  </a:cubicBezTo>
                  <a:cubicBezTo>
                    <a:pt x="36923" y="19498"/>
                    <a:pt x="29304" y="28342"/>
                    <a:pt x="22911" y="408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2" name="任意多边形: 形状 781"/>
            <p:cNvSpPr/>
            <p:nvPr/>
          </p:nvSpPr>
          <p:spPr>
            <a:xfrm>
              <a:off x="8745523" y="3023429"/>
              <a:ext cx="38306" cy="43281"/>
            </a:xfrm>
            <a:custGeom>
              <a:gdLst>
                <a:gd name="connsiteX0" fmla="*/ 20352 w 38306"/>
                <a:gd name="connsiteY0" fmla="*/ 43281 h 43281"/>
                <a:gd name="connsiteX1" fmla="*/ 0 w 38306"/>
                <a:gd name="connsiteY1" fmla="*/ 8065 h 43281"/>
                <a:gd name="connsiteX2" fmla="*/ 14225 w 38306"/>
                <a:gd name="connsiteY2" fmla="*/ 73 h 43281"/>
                <a:gd name="connsiteX3" fmla="*/ 38307 w 38306"/>
                <a:gd name="connsiteY3" fmla="*/ 32093 h 43281"/>
                <a:gd name="connsiteX4" fmla="*/ 20352 w 38306"/>
                <a:gd name="connsiteY4" fmla="*/ 43281 h 432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43281">
                  <a:moveTo>
                    <a:pt x="20352" y="43281"/>
                  </a:moveTo>
                  <a:cubicBezTo>
                    <a:pt x="13586" y="31560"/>
                    <a:pt x="6766" y="19839"/>
                    <a:pt x="0" y="8065"/>
                  </a:cubicBezTo>
                  <a:cubicBezTo>
                    <a:pt x="4902" y="5241"/>
                    <a:pt x="13533" y="-726"/>
                    <a:pt x="14225" y="73"/>
                  </a:cubicBezTo>
                  <a:cubicBezTo>
                    <a:pt x="22909" y="10142"/>
                    <a:pt x="30475" y="21277"/>
                    <a:pt x="38307" y="32093"/>
                  </a:cubicBezTo>
                  <a:cubicBezTo>
                    <a:pt x="32340" y="35822"/>
                    <a:pt x="26319" y="39552"/>
                    <a:pt x="20352" y="432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3" name="任意多边形: 形状 782"/>
            <p:cNvSpPr/>
            <p:nvPr/>
          </p:nvSpPr>
          <p:spPr>
            <a:xfrm>
              <a:off x="10007456" y="3780364"/>
              <a:ext cx="40650" cy="42494"/>
            </a:xfrm>
            <a:custGeom>
              <a:gdLst>
                <a:gd name="connsiteX0" fmla="*/ 9484 w 40650"/>
                <a:gd name="connsiteY0" fmla="*/ 0 h 42494"/>
                <a:gd name="connsiteX1" fmla="*/ 40651 w 40650"/>
                <a:gd name="connsiteY1" fmla="*/ 41077 h 42494"/>
                <a:gd name="connsiteX2" fmla="*/ 0 w 40650"/>
                <a:gd name="connsiteY2" fmla="*/ 7459 h 42494"/>
                <a:gd name="connsiteX3" fmla="*/ 9484 w 40650"/>
                <a:gd name="connsiteY3" fmla="*/ 0 h 42494"/>
              </a:gdLst>
              <a:cxnLst>
                <a:cxn ang="0">
                  <a:pos x="connsiteX0" y="connsiteY0"/>
                </a:cxn>
                <a:cxn ang="0">
                  <a:pos x="connsiteX1" y="connsiteY1"/>
                </a:cxn>
                <a:cxn ang="0">
                  <a:pos x="connsiteX2" y="connsiteY2"/>
                </a:cxn>
                <a:cxn ang="0">
                  <a:pos x="connsiteX3" y="connsiteY3"/>
                </a:cxn>
              </a:cxnLst>
              <a:rect l="l" t="t" r="r" b="b"/>
              <a:pathLst>
                <a:path w="40650" h="42494">
                  <a:moveTo>
                    <a:pt x="9484" y="0"/>
                  </a:moveTo>
                  <a:cubicBezTo>
                    <a:pt x="19873" y="13692"/>
                    <a:pt x="30262" y="27385"/>
                    <a:pt x="40651" y="41077"/>
                  </a:cubicBezTo>
                  <a:cubicBezTo>
                    <a:pt x="6766" y="47950"/>
                    <a:pt x="2344" y="28717"/>
                    <a:pt x="0" y="7459"/>
                  </a:cubicBezTo>
                  <a:cubicBezTo>
                    <a:pt x="3197" y="4955"/>
                    <a:pt x="6340" y="2504"/>
                    <a:pt x="948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4" name="任意多边形: 形状 783"/>
            <p:cNvSpPr/>
            <p:nvPr/>
          </p:nvSpPr>
          <p:spPr>
            <a:xfrm>
              <a:off x="10641993" y="4502702"/>
              <a:ext cx="43208" cy="55408"/>
            </a:xfrm>
            <a:custGeom>
              <a:gdLst>
                <a:gd name="connsiteX0" fmla="*/ 12733 w 43208"/>
                <a:gd name="connsiteY0" fmla="*/ 0 h 55408"/>
                <a:gd name="connsiteX1" fmla="*/ 43208 w 43208"/>
                <a:gd name="connsiteY1" fmla="*/ 46991 h 55408"/>
                <a:gd name="connsiteX2" fmla="*/ 30581 w 43208"/>
                <a:gd name="connsiteY2" fmla="*/ 55409 h 55408"/>
                <a:gd name="connsiteX3" fmla="*/ 0 w 43208"/>
                <a:gd name="connsiteY3" fmla="*/ 9110 h 55408"/>
                <a:gd name="connsiteX4" fmla="*/ 12733 w 43208"/>
                <a:gd name="connsiteY4" fmla="*/ 0 h 554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208" h="55408">
                  <a:moveTo>
                    <a:pt x="12733" y="0"/>
                  </a:moveTo>
                  <a:cubicBezTo>
                    <a:pt x="22909" y="15663"/>
                    <a:pt x="33086" y="31327"/>
                    <a:pt x="43208" y="46991"/>
                  </a:cubicBezTo>
                  <a:cubicBezTo>
                    <a:pt x="38999" y="49814"/>
                    <a:pt x="34790" y="52585"/>
                    <a:pt x="30581" y="55409"/>
                  </a:cubicBezTo>
                  <a:cubicBezTo>
                    <a:pt x="20352" y="39958"/>
                    <a:pt x="10176" y="24508"/>
                    <a:pt x="0" y="9110"/>
                  </a:cubicBezTo>
                  <a:cubicBezTo>
                    <a:pt x="4209" y="6020"/>
                    <a:pt x="8471" y="2984"/>
                    <a:pt x="1273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5" name="任意多边形: 形状 784"/>
            <p:cNvSpPr/>
            <p:nvPr/>
          </p:nvSpPr>
          <p:spPr>
            <a:xfrm>
              <a:off x="5875292" y="6447982"/>
              <a:ext cx="35969" cy="38458"/>
            </a:xfrm>
            <a:custGeom>
              <a:gdLst>
                <a:gd name="connsiteX0" fmla="*/ 15777 w 35969"/>
                <a:gd name="connsiteY0" fmla="*/ 38459 h 38458"/>
                <a:gd name="connsiteX1" fmla="*/ 7 w 35969"/>
                <a:gd name="connsiteY1" fmla="*/ 13685 h 38458"/>
                <a:gd name="connsiteX2" fmla="*/ 15138 w 35969"/>
                <a:gd name="connsiteY2" fmla="*/ 46 h 38458"/>
                <a:gd name="connsiteX3" fmla="*/ 35969 w 35969"/>
                <a:gd name="connsiteY3" fmla="*/ 14324 h 38458"/>
                <a:gd name="connsiteX4" fmla="*/ 15777 w 35969"/>
                <a:gd name="connsiteY4" fmla="*/ 38459 h 384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969" h="38458">
                  <a:moveTo>
                    <a:pt x="15777" y="38459"/>
                  </a:moveTo>
                  <a:cubicBezTo>
                    <a:pt x="8105" y="27217"/>
                    <a:pt x="486" y="20664"/>
                    <a:pt x="7" y="13685"/>
                  </a:cubicBezTo>
                  <a:cubicBezTo>
                    <a:pt x="-313" y="9156"/>
                    <a:pt x="10662" y="-753"/>
                    <a:pt x="15138" y="46"/>
                  </a:cubicBezTo>
                  <a:cubicBezTo>
                    <a:pt x="22650" y="1324"/>
                    <a:pt x="29096" y="9210"/>
                    <a:pt x="35969" y="14324"/>
                  </a:cubicBezTo>
                  <a:cubicBezTo>
                    <a:pt x="30535" y="20771"/>
                    <a:pt x="25101" y="27270"/>
                    <a:pt x="15777" y="384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6" name="任意多边形: 形状 785"/>
            <p:cNvSpPr/>
            <p:nvPr/>
          </p:nvSpPr>
          <p:spPr>
            <a:xfrm>
              <a:off x="11148077" y="5235162"/>
              <a:ext cx="50720" cy="57326"/>
            </a:xfrm>
            <a:custGeom>
              <a:gdLst>
                <a:gd name="connsiteX0" fmla="*/ 11348 w 50720"/>
                <a:gd name="connsiteY0" fmla="*/ 0 h 57326"/>
                <a:gd name="connsiteX1" fmla="*/ 50720 w 50720"/>
                <a:gd name="connsiteY1" fmla="*/ 48642 h 57326"/>
                <a:gd name="connsiteX2" fmla="*/ 40598 w 50720"/>
                <a:gd name="connsiteY2" fmla="*/ 57327 h 57326"/>
                <a:gd name="connsiteX3" fmla="*/ 0 w 50720"/>
                <a:gd name="connsiteY3" fmla="*/ 9750 h 57326"/>
                <a:gd name="connsiteX4" fmla="*/ 11348 w 50720"/>
                <a:gd name="connsiteY4" fmla="*/ 0 h 573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720" h="57325">
                  <a:moveTo>
                    <a:pt x="11348" y="0"/>
                  </a:moveTo>
                  <a:cubicBezTo>
                    <a:pt x="24455" y="16196"/>
                    <a:pt x="37561" y="32393"/>
                    <a:pt x="50720" y="48642"/>
                  </a:cubicBezTo>
                  <a:cubicBezTo>
                    <a:pt x="47364" y="51520"/>
                    <a:pt x="43954" y="54450"/>
                    <a:pt x="40598" y="57327"/>
                  </a:cubicBezTo>
                  <a:cubicBezTo>
                    <a:pt x="27065" y="41450"/>
                    <a:pt x="13532" y="25573"/>
                    <a:pt x="0" y="9750"/>
                  </a:cubicBezTo>
                  <a:cubicBezTo>
                    <a:pt x="3729" y="6500"/>
                    <a:pt x="7565" y="3250"/>
                    <a:pt x="1134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7" name="任意多边形: 形状 786"/>
            <p:cNvSpPr/>
            <p:nvPr/>
          </p:nvSpPr>
          <p:spPr>
            <a:xfrm>
              <a:off x="9903086" y="3724795"/>
              <a:ext cx="39745" cy="45242"/>
            </a:xfrm>
            <a:custGeom>
              <a:gdLst>
                <a:gd name="connsiteX0" fmla="*/ 10283 w 39745"/>
                <a:gd name="connsiteY0" fmla="*/ 0 h 45242"/>
                <a:gd name="connsiteX1" fmla="*/ 39745 w 39745"/>
                <a:gd name="connsiteY1" fmla="*/ 45126 h 45242"/>
                <a:gd name="connsiteX2" fmla="*/ 0 w 39745"/>
                <a:gd name="connsiteY2" fmla="*/ 6447 h 45242"/>
                <a:gd name="connsiteX3" fmla="*/ 10283 w 39745"/>
                <a:gd name="connsiteY3" fmla="*/ 0 h 45242"/>
              </a:gdLst>
              <a:cxnLst>
                <a:cxn ang="0">
                  <a:pos x="connsiteX0" y="connsiteY0"/>
                </a:cxn>
                <a:cxn ang="0">
                  <a:pos x="connsiteX1" y="connsiteY1"/>
                </a:cxn>
                <a:cxn ang="0">
                  <a:pos x="connsiteX2" y="connsiteY2"/>
                </a:cxn>
                <a:cxn ang="0">
                  <a:pos x="connsiteX3" y="connsiteY3"/>
                </a:cxn>
              </a:cxnLst>
              <a:rect l="l" t="t" r="r" b="b"/>
              <a:pathLst>
                <a:path w="39745" h="45242">
                  <a:moveTo>
                    <a:pt x="10283" y="0"/>
                  </a:moveTo>
                  <a:cubicBezTo>
                    <a:pt x="19180" y="13639"/>
                    <a:pt x="28077" y="27225"/>
                    <a:pt x="39745" y="45126"/>
                  </a:cubicBezTo>
                  <a:cubicBezTo>
                    <a:pt x="1119" y="47044"/>
                    <a:pt x="3090" y="24774"/>
                    <a:pt x="0" y="6447"/>
                  </a:cubicBezTo>
                  <a:cubicBezTo>
                    <a:pt x="3410" y="4262"/>
                    <a:pt x="6873" y="2131"/>
                    <a:pt x="102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8" name="任意多边形: 形状 787"/>
            <p:cNvSpPr/>
            <p:nvPr/>
          </p:nvSpPr>
          <p:spPr>
            <a:xfrm>
              <a:off x="10461648" y="4385491"/>
              <a:ext cx="41663" cy="50080"/>
            </a:xfrm>
            <a:custGeom>
              <a:gdLst>
                <a:gd name="connsiteX0" fmla="*/ 41663 w 41663"/>
                <a:gd name="connsiteY0" fmla="*/ 50081 h 50080"/>
                <a:gd name="connsiteX1" fmla="*/ 0 w 41663"/>
                <a:gd name="connsiteY1" fmla="*/ 5274 h 50080"/>
                <a:gd name="connsiteX2" fmla="*/ 7779 w 41663"/>
                <a:gd name="connsiteY2" fmla="*/ 0 h 50080"/>
                <a:gd name="connsiteX3" fmla="*/ 41663 w 41663"/>
                <a:gd name="connsiteY3" fmla="*/ 50081 h 50080"/>
              </a:gdLst>
              <a:cxnLst>
                <a:cxn ang="0">
                  <a:pos x="connsiteX0" y="connsiteY0"/>
                </a:cxn>
                <a:cxn ang="0">
                  <a:pos x="connsiteX1" y="connsiteY1"/>
                </a:cxn>
                <a:cxn ang="0">
                  <a:pos x="connsiteX2" y="connsiteY2"/>
                </a:cxn>
                <a:cxn ang="0">
                  <a:pos x="connsiteX3" y="connsiteY3"/>
                </a:cxn>
              </a:cxnLst>
              <a:rect l="l" t="t" r="r" b="b"/>
              <a:pathLst>
                <a:path w="41663" h="50080">
                  <a:moveTo>
                    <a:pt x="41663" y="50081"/>
                  </a:moveTo>
                  <a:cubicBezTo>
                    <a:pt x="2824" y="45499"/>
                    <a:pt x="373" y="26106"/>
                    <a:pt x="0" y="5274"/>
                  </a:cubicBezTo>
                  <a:cubicBezTo>
                    <a:pt x="2611" y="3516"/>
                    <a:pt x="5168" y="1758"/>
                    <a:pt x="7779" y="0"/>
                  </a:cubicBezTo>
                  <a:cubicBezTo>
                    <a:pt x="17529" y="14438"/>
                    <a:pt x="27278" y="28876"/>
                    <a:pt x="41663" y="50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9" name="任意多边形: 形状 788"/>
            <p:cNvSpPr/>
            <p:nvPr/>
          </p:nvSpPr>
          <p:spPr>
            <a:xfrm>
              <a:off x="8226546" y="3058506"/>
              <a:ext cx="36884" cy="42462"/>
            </a:xfrm>
            <a:custGeom>
              <a:gdLst>
                <a:gd name="connsiteX0" fmla="*/ 15983 w 36884"/>
                <a:gd name="connsiteY0" fmla="*/ 0 h 42462"/>
                <a:gd name="connsiteX1" fmla="*/ 36868 w 36884"/>
                <a:gd name="connsiteY1" fmla="*/ 30901 h 42462"/>
                <a:gd name="connsiteX2" fmla="*/ 22270 w 36884"/>
                <a:gd name="connsiteY2" fmla="*/ 42462 h 42462"/>
                <a:gd name="connsiteX3" fmla="*/ 0 w 36884"/>
                <a:gd name="connsiteY3" fmla="*/ 11774 h 42462"/>
                <a:gd name="connsiteX4" fmla="*/ 15983 w 36884"/>
                <a:gd name="connsiteY4" fmla="*/ 0 h 424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84" h="42462">
                  <a:moveTo>
                    <a:pt x="15983" y="0"/>
                  </a:moveTo>
                  <a:cubicBezTo>
                    <a:pt x="23176" y="10176"/>
                    <a:pt x="30794" y="20086"/>
                    <a:pt x="36868" y="30901"/>
                  </a:cubicBezTo>
                  <a:cubicBezTo>
                    <a:pt x="37347" y="31753"/>
                    <a:pt x="27385" y="38466"/>
                    <a:pt x="22270" y="42462"/>
                  </a:cubicBezTo>
                  <a:cubicBezTo>
                    <a:pt x="14864" y="32233"/>
                    <a:pt x="7406" y="22004"/>
                    <a:pt x="0" y="11774"/>
                  </a:cubicBezTo>
                  <a:cubicBezTo>
                    <a:pt x="5274" y="7832"/>
                    <a:pt x="10602" y="3889"/>
                    <a:pt x="159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0" name="任意多边形: 形状 789"/>
            <p:cNvSpPr/>
            <p:nvPr/>
          </p:nvSpPr>
          <p:spPr>
            <a:xfrm>
              <a:off x="10153278" y="3980688"/>
              <a:ext cx="43474" cy="55355"/>
            </a:xfrm>
            <a:custGeom>
              <a:gdLst>
                <a:gd name="connsiteX0" fmla="*/ 29516 w 43474"/>
                <a:gd name="connsiteY0" fmla="*/ 55355 h 55355"/>
                <a:gd name="connsiteX1" fmla="*/ 0 w 43474"/>
                <a:gd name="connsiteY1" fmla="*/ 8578 h 55355"/>
                <a:gd name="connsiteX2" fmla="*/ 12573 w 43474"/>
                <a:gd name="connsiteY2" fmla="*/ 0 h 55355"/>
                <a:gd name="connsiteX3" fmla="*/ 43474 w 43474"/>
                <a:gd name="connsiteY3" fmla="*/ 44860 h 55355"/>
                <a:gd name="connsiteX4" fmla="*/ 29516 w 43474"/>
                <a:gd name="connsiteY4" fmla="*/ 55355 h 553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74" h="55355">
                  <a:moveTo>
                    <a:pt x="29516" y="55355"/>
                  </a:moveTo>
                  <a:cubicBezTo>
                    <a:pt x="19659" y="39745"/>
                    <a:pt x="9803" y="24135"/>
                    <a:pt x="0" y="8578"/>
                  </a:cubicBezTo>
                  <a:cubicBezTo>
                    <a:pt x="4209" y="5701"/>
                    <a:pt x="8364" y="2877"/>
                    <a:pt x="12573" y="0"/>
                  </a:cubicBezTo>
                  <a:cubicBezTo>
                    <a:pt x="22856" y="14971"/>
                    <a:pt x="33192" y="29889"/>
                    <a:pt x="43474" y="44860"/>
                  </a:cubicBezTo>
                  <a:cubicBezTo>
                    <a:pt x="38786" y="48376"/>
                    <a:pt x="34151" y="51839"/>
                    <a:pt x="29516" y="553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1" name="任意多边形: 形状 790"/>
            <p:cNvSpPr/>
            <p:nvPr/>
          </p:nvSpPr>
          <p:spPr>
            <a:xfrm>
              <a:off x="6218006" y="4528701"/>
              <a:ext cx="32108" cy="42760"/>
            </a:xfrm>
            <a:custGeom>
              <a:gdLst>
                <a:gd name="connsiteX0" fmla="*/ 18249 w 32108"/>
                <a:gd name="connsiteY0" fmla="*/ 0 h 42760"/>
                <a:gd name="connsiteX1" fmla="*/ 32101 w 32108"/>
                <a:gd name="connsiteY1" fmla="*/ 28397 h 42760"/>
                <a:gd name="connsiteX2" fmla="*/ 17822 w 32108"/>
                <a:gd name="connsiteY2" fmla="*/ 42675 h 42760"/>
                <a:gd name="connsiteX3" fmla="*/ 81 w 32108"/>
                <a:gd name="connsiteY3" fmla="*/ 25467 h 42760"/>
                <a:gd name="connsiteX4" fmla="*/ 18249 w 32108"/>
                <a:gd name="connsiteY4" fmla="*/ 0 h 427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2108" h="42760">
                  <a:moveTo>
                    <a:pt x="18249" y="0"/>
                  </a:moveTo>
                  <a:cubicBezTo>
                    <a:pt x="25548" y="14012"/>
                    <a:pt x="32367" y="21311"/>
                    <a:pt x="32101" y="28397"/>
                  </a:cubicBezTo>
                  <a:cubicBezTo>
                    <a:pt x="31941" y="33618"/>
                    <a:pt x="20380" y="43794"/>
                    <a:pt x="17822" y="42675"/>
                  </a:cubicBezTo>
                  <a:cubicBezTo>
                    <a:pt x="10470" y="39479"/>
                    <a:pt x="1413" y="32393"/>
                    <a:pt x="81" y="25467"/>
                  </a:cubicBezTo>
                  <a:cubicBezTo>
                    <a:pt x="-985" y="20139"/>
                    <a:pt x="8659" y="12733"/>
                    <a:pt x="1824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2" name="任意多边形: 形状 791"/>
            <p:cNvSpPr/>
            <p:nvPr/>
          </p:nvSpPr>
          <p:spPr>
            <a:xfrm>
              <a:off x="8372633" y="3091585"/>
              <a:ext cx="41663" cy="35301"/>
            </a:xfrm>
            <a:custGeom>
              <a:gdLst>
                <a:gd name="connsiteX0" fmla="*/ 41663 w 41663"/>
                <a:gd name="connsiteY0" fmla="*/ 22170 h 35301"/>
                <a:gd name="connsiteX1" fmla="*/ 22270 w 41663"/>
                <a:gd name="connsiteY1" fmla="*/ 35170 h 35301"/>
                <a:gd name="connsiteX2" fmla="*/ 0 w 41663"/>
                <a:gd name="connsiteY2" fmla="*/ 13539 h 35301"/>
                <a:gd name="connsiteX3" fmla="*/ 16250 w 41663"/>
                <a:gd name="connsiteY3" fmla="*/ 113 h 35301"/>
                <a:gd name="connsiteX4" fmla="*/ 41663 w 41663"/>
                <a:gd name="connsiteY4" fmla="*/ 22170 h 353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663" h="35301">
                  <a:moveTo>
                    <a:pt x="41663" y="22170"/>
                  </a:moveTo>
                  <a:cubicBezTo>
                    <a:pt x="31967" y="28829"/>
                    <a:pt x="23975" y="36395"/>
                    <a:pt x="22270" y="35170"/>
                  </a:cubicBezTo>
                  <a:cubicBezTo>
                    <a:pt x="13906" y="29256"/>
                    <a:pt x="7246" y="20944"/>
                    <a:pt x="0" y="13539"/>
                  </a:cubicBezTo>
                  <a:cubicBezTo>
                    <a:pt x="5594" y="8744"/>
                    <a:pt x="13479" y="-1166"/>
                    <a:pt x="16250" y="113"/>
                  </a:cubicBezTo>
                  <a:cubicBezTo>
                    <a:pt x="24508" y="3896"/>
                    <a:pt x="30741" y="12047"/>
                    <a:pt x="41663" y="221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3" name="任意多边形: 形状 792"/>
            <p:cNvSpPr/>
            <p:nvPr/>
          </p:nvSpPr>
          <p:spPr>
            <a:xfrm>
              <a:off x="10787814" y="4702067"/>
              <a:ext cx="46511" cy="56527"/>
            </a:xfrm>
            <a:custGeom>
              <a:gdLst>
                <a:gd name="connsiteX0" fmla="*/ 13213 w 46511"/>
                <a:gd name="connsiteY0" fmla="*/ 0 h 56527"/>
                <a:gd name="connsiteX1" fmla="*/ 46511 w 46511"/>
                <a:gd name="connsiteY1" fmla="*/ 49175 h 56527"/>
                <a:gd name="connsiteX2" fmla="*/ 36548 w 46511"/>
                <a:gd name="connsiteY2" fmla="*/ 56528 h 56527"/>
                <a:gd name="connsiteX3" fmla="*/ 0 w 46511"/>
                <a:gd name="connsiteY3" fmla="*/ 8738 h 56527"/>
                <a:gd name="connsiteX4" fmla="*/ 13213 w 46511"/>
                <a:gd name="connsiteY4" fmla="*/ 0 h 565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511" h="56527">
                  <a:moveTo>
                    <a:pt x="13213" y="0"/>
                  </a:moveTo>
                  <a:cubicBezTo>
                    <a:pt x="24295" y="16410"/>
                    <a:pt x="35376" y="32819"/>
                    <a:pt x="46511" y="49175"/>
                  </a:cubicBezTo>
                  <a:cubicBezTo>
                    <a:pt x="43208" y="51626"/>
                    <a:pt x="39852" y="54077"/>
                    <a:pt x="36548" y="56528"/>
                  </a:cubicBezTo>
                  <a:cubicBezTo>
                    <a:pt x="24348" y="40598"/>
                    <a:pt x="12200" y="24668"/>
                    <a:pt x="0" y="8738"/>
                  </a:cubicBezTo>
                  <a:cubicBezTo>
                    <a:pt x="4422" y="5861"/>
                    <a:pt x="8791" y="2930"/>
                    <a:pt x="1321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4" name="任意多边形: 形状 793"/>
            <p:cNvSpPr/>
            <p:nvPr/>
          </p:nvSpPr>
          <p:spPr>
            <a:xfrm>
              <a:off x="7930831" y="3018567"/>
              <a:ext cx="33768" cy="38713"/>
            </a:xfrm>
            <a:custGeom>
              <a:gdLst>
                <a:gd name="connsiteX0" fmla="*/ 18139 w 33768"/>
                <a:gd name="connsiteY0" fmla="*/ 38713 h 38713"/>
                <a:gd name="connsiteX1" fmla="*/ 25 w 33768"/>
                <a:gd name="connsiteY1" fmla="*/ 11648 h 38713"/>
                <a:gd name="connsiteX2" fmla="*/ 15102 w 33768"/>
                <a:gd name="connsiteY2" fmla="*/ 87 h 38713"/>
                <a:gd name="connsiteX3" fmla="*/ 33696 w 33768"/>
                <a:gd name="connsiteY3" fmla="*/ 21345 h 38713"/>
                <a:gd name="connsiteX4" fmla="*/ 18139 w 33768"/>
                <a:gd name="connsiteY4" fmla="*/ 38713 h 387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768" h="38713">
                  <a:moveTo>
                    <a:pt x="18139" y="38713"/>
                  </a:moveTo>
                  <a:cubicBezTo>
                    <a:pt x="9934" y="27205"/>
                    <a:pt x="3434" y="20066"/>
                    <a:pt x="25" y="11648"/>
                  </a:cubicBezTo>
                  <a:cubicBezTo>
                    <a:pt x="-668" y="9943"/>
                    <a:pt x="13504" y="-1085"/>
                    <a:pt x="15102" y="87"/>
                  </a:cubicBezTo>
                  <a:cubicBezTo>
                    <a:pt x="22668" y="5521"/>
                    <a:pt x="29114" y="13193"/>
                    <a:pt x="33696" y="21345"/>
                  </a:cubicBezTo>
                  <a:cubicBezTo>
                    <a:pt x="34655" y="23050"/>
                    <a:pt x="25971" y="30136"/>
                    <a:pt x="18139" y="387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5" name="任意多边形: 形状 794"/>
            <p:cNvSpPr/>
            <p:nvPr/>
          </p:nvSpPr>
          <p:spPr>
            <a:xfrm>
              <a:off x="10760163" y="4784807"/>
              <a:ext cx="44327" cy="54396"/>
            </a:xfrm>
            <a:custGeom>
              <a:gdLst>
                <a:gd name="connsiteX0" fmla="*/ 13159 w 44327"/>
                <a:gd name="connsiteY0" fmla="*/ 0 h 54396"/>
                <a:gd name="connsiteX1" fmla="*/ 44327 w 44327"/>
                <a:gd name="connsiteY1" fmla="*/ 45765 h 54396"/>
                <a:gd name="connsiteX2" fmla="*/ 32127 w 44327"/>
                <a:gd name="connsiteY2" fmla="*/ 54396 h 54396"/>
                <a:gd name="connsiteX3" fmla="*/ 0 w 44327"/>
                <a:gd name="connsiteY3" fmla="*/ 9270 h 54396"/>
                <a:gd name="connsiteX4" fmla="*/ 13159 w 44327"/>
                <a:gd name="connsiteY4" fmla="*/ 0 h 543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327" h="54396">
                  <a:moveTo>
                    <a:pt x="13159" y="0"/>
                  </a:moveTo>
                  <a:cubicBezTo>
                    <a:pt x="23549" y="15237"/>
                    <a:pt x="33938" y="30528"/>
                    <a:pt x="44327" y="45765"/>
                  </a:cubicBezTo>
                  <a:cubicBezTo>
                    <a:pt x="40278" y="48642"/>
                    <a:pt x="36175" y="51520"/>
                    <a:pt x="32127" y="54396"/>
                  </a:cubicBezTo>
                  <a:cubicBezTo>
                    <a:pt x="21418" y="39372"/>
                    <a:pt x="10709" y="24348"/>
                    <a:pt x="0" y="9270"/>
                  </a:cubicBezTo>
                  <a:cubicBezTo>
                    <a:pt x="4369" y="6180"/>
                    <a:pt x="8738" y="3090"/>
                    <a:pt x="1315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6" name="任意多边形: 形状 795"/>
            <p:cNvSpPr/>
            <p:nvPr/>
          </p:nvSpPr>
          <p:spPr>
            <a:xfrm>
              <a:off x="9246493" y="3190253"/>
              <a:ext cx="31702" cy="35970"/>
            </a:xfrm>
            <a:custGeom>
              <a:gdLst>
                <a:gd name="connsiteX0" fmla="*/ 0 w 31702"/>
                <a:gd name="connsiteY0" fmla="*/ 2459 h 35970"/>
                <a:gd name="connsiteX1" fmla="*/ 27491 w 31702"/>
                <a:gd name="connsiteY1" fmla="*/ 35971 h 35970"/>
                <a:gd name="connsiteX2" fmla="*/ 0 w 31702"/>
                <a:gd name="connsiteY2" fmla="*/ 2459 h 35970"/>
              </a:gdLst>
              <a:cxnLst>
                <a:cxn ang="0">
                  <a:pos x="connsiteX0" y="connsiteY0"/>
                </a:cxn>
                <a:cxn ang="0">
                  <a:pos x="connsiteX1" y="connsiteY1"/>
                </a:cxn>
                <a:cxn ang="0">
                  <a:pos x="connsiteX2" y="connsiteY2"/>
                </a:cxn>
              </a:cxnLst>
              <a:rect l="l" t="t" r="r" b="b"/>
              <a:pathLst>
                <a:path w="31701" h="35970">
                  <a:moveTo>
                    <a:pt x="0" y="2459"/>
                  </a:moveTo>
                  <a:cubicBezTo>
                    <a:pt x="35323" y="-2815"/>
                    <a:pt x="35323" y="-2815"/>
                    <a:pt x="27491" y="35971"/>
                  </a:cubicBezTo>
                  <a:cubicBezTo>
                    <a:pt x="18328" y="24836"/>
                    <a:pt x="9164" y="13648"/>
                    <a:pt x="0" y="24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7" name="任意多边形: 形状 796"/>
            <p:cNvSpPr/>
            <p:nvPr/>
          </p:nvSpPr>
          <p:spPr>
            <a:xfrm>
              <a:off x="9955191" y="3630707"/>
              <a:ext cx="39691" cy="50720"/>
            </a:xfrm>
            <a:custGeom>
              <a:gdLst>
                <a:gd name="connsiteX0" fmla="*/ 13266 w 39691"/>
                <a:gd name="connsiteY0" fmla="*/ 0 h 50720"/>
                <a:gd name="connsiteX1" fmla="*/ 39692 w 39691"/>
                <a:gd name="connsiteY1" fmla="*/ 42249 h 50720"/>
                <a:gd name="connsiteX2" fmla="*/ 25893 w 39691"/>
                <a:gd name="connsiteY2" fmla="*/ 50720 h 50720"/>
                <a:gd name="connsiteX3" fmla="*/ 0 w 39691"/>
                <a:gd name="connsiteY3" fmla="*/ 8151 h 50720"/>
                <a:gd name="connsiteX4" fmla="*/ 13266 w 39691"/>
                <a:gd name="connsiteY4" fmla="*/ 0 h 507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691" h="50720">
                  <a:moveTo>
                    <a:pt x="13266" y="0"/>
                  </a:moveTo>
                  <a:cubicBezTo>
                    <a:pt x="22057" y="14065"/>
                    <a:pt x="30848" y="28184"/>
                    <a:pt x="39692" y="42249"/>
                  </a:cubicBezTo>
                  <a:cubicBezTo>
                    <a:pt x="35110" y="45073"/>
                    <a:pt x="30475" y="47897"/>
                    <a:pt x="25893" y="50720"/>
                  </a:cubicBezTo>
                  <a:cubicBezTo>
                    <a:pt x="17262" y="36548"/>
                    <a:pt x="8631" y="22323"/>
                    <a:pt x="0" y="8151"/>
                  </a:cubicBezTo>
                  <a:cubicBezTo>
                    <a:pt x="4422" y="5434"/>
                    <a:pt x="8844" y="2717"/>
                    <a:pt x="1326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 name="Text4"/>
          <p:cNvGrpSpPr/>
          <p:nvPr>
            <p:custDataLst>
              <p:tags r:id="rId3"/>
            </p:custDataLst>
          </p:nvPr>
        </p:nvGrpSpPr>
        <p:grpSpPr>
          <a:xfrm>
            <a:off x="4199743" y="1028494"/>
            <a:ext cx="3189061" cy="1463150"/>
            <a:chOff x="2757713" y="1890118"/>
            <a:chExt cx="3189061" cy="1434946"/>
          </a:xfrm>
        </p:grpSpPr>
        <p:sp>
          <p:nvSpPr>
            <p:cNvPr id="3" name="Text1"/>
            <p:cNvSpPr txBox="1"/>
            <p:nvPr>
              <p:custDataLst>
                <p:tags r:id="rId4"/>
              </p:custDataLst>
            </p:nvPr>
          </p:nvSpPr>
          <p:spPr>
            <a:xfrm>
              <a:off x="2757714" y="2905780"/>
              <a:ext cx="3189060" cy="4192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en-US" altLang="ko-KR" sz="1000">
                  <a:solidFill>
                    <a:schemeClr val="bg2"/>
                  </a:solidFill>
                  <a:latin typeface="微软雅黑" panose="020b0503020204020204" charset="-122"/>
                  <a:ea typeface="微软雅黑" panose="020b0503020204020204" charset="-122"/>
                </a:rPr>
                <a:t>精准市场细分，明确产品定位是关键。</a:t>
              </a:r>
            </a:p>
          </p:txBody>
        </p:sp>
        <p:sp>
          <p:nvSpPr>
            <p:cNvPr id="4" name="Text2"/>
            <p:cNvSpPr txBox="1"/>
            <p:nvPr>
              <p:custDataLst>
                <p:tags r:id="rId5"/>
              </p:custDataLst>
            </p:nvPr>
          </p:nvSpPr>
          <p:spPr>
            <a:xfrm>
              <a:off x="2757713" y="2474893"/>
              <a:ext cx="3189061" cy="369332"/>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latin typeface="微软雅黑" panose="020b0503020204020204" charset="-122"/>
                  <a:ea typeface="微软雅黑" panose="020b0503020204020204" charset="-122"/>
                </a:rPr>
                <a:t>市场细分与定位</a:t>
              </a:r>
            </a:p>
          </p:txBody>
        </p:sp>
        <p:sp>
          <p:nvSpPr>
            <p:cNvPr id="798" name="Text3"/>
            <p:cNvSpPr txBox="1"/>
            <p:nvPr>
              <p:custDataLst>
                <p:tags r:id="rId6"/>
              </p:custDataLst>
            </p:nvPr>
          </p:nvSpPr>
          <p:spPr>
            <a:xfrm>
              <a:off x="2757714" y="1890118"/>
              <a:ext cx="1776103" cy="584775"/>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accent1"/>
                  </a:solidFill>
                  <a:latin typeface="微软雅黑" panose="020b0503020204020204" charset="-122"/>
                  <a:ea typeface="微软雅黑" panose="020b0503020204020204" charset="-122"/>
                </a:rPr>
                <a:t>01</a:t>
              </a:r>
            </a:p>
          </p:txBody>
        </p:sp>
      </p:grpSp>
      <p:sp>
        <p:nvSpPr>
          <p:cNvPr id="799" name="TextBox"/>
          <p:cNvSpPr txBox="1"/>
          <p:nvPr>
            <p:custDataLst>
              <p:tags r:id="rId7"/>
            </p:custDataLst>
          </p:nvPr>
        </p:nvSpPr>
        <p:spPr>
          <a:xfrm>
            <a:off x="1864422" y="3438002"/>
            <a:ext cx="1536065"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a:latin typeface="微软雅黑" panose="020b0503020204020204" charset="-122"/>
                <a:ea typeface="微软雅黑" panose="020b0503020204020204" charset="-122"/>
                <a:cs typeface="Arial" pitchFamily="34" charset="0"/>
              </a:rPr>
              <a:t>Contents</a:t>
            </a:r>
          </a:p>
        </p:txBody>
      </p:sp>
      <p:sp>
        <p:nvSpPr>
          <p:cNvPr id="800" name="TextBox"/>
          <p:cNvSpPr txBox="1"/>
          <p:nvPr>
            <p:custDataLst>
              <p:tags r:id="rId8"/>
            </p:custDataLst>
          </p:nvPr>
        </p:nvSpPr>
        <p:spPr>
          <a:xfrm>
            <a:off x="1864422" y="2607422"/>
            <a:ext cx="153606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a:latin typeface="微软雅黑" panose="020b0503020204020204" charset="-122"/>
                <a:ea typeface="微软雅黑" panose="020b0503020204020204" charset="-122"/>
                <a:cs typeface="Arial" pitchFamily="34" charset="0"/>
              </a:rPr>
              <a:t>目录</a:t>
            </a:r>
            <a:endParaRPr lang="ko-KR" altLang="en-US" sz="4800" b="1">
              <a:latin typeface="微软雅黑" panose="020b0503020204020204" charset="-122"/>
              <a:cs typeface="Arial" pitchFamily="34" charset="0"/>
            </a:endParaRPr>
          </a:p>
        </p:txBody>
      </p:sp>
      <p:grpSp>
        <p:nvGrpSpPr>
          <p:cNvPr id="801" name="Text8"/>
          <p:cNvGrpSpPr/>
          <p:nvPr>
            <p:custDataLst>
              <p:tags r:id="rId9"/>
            </p:custDataLst>
          </p:nvPr>
        </p:nvGrpSpPr>
        <p:grpSpPr>
          <a:xfrm>
            <a:off x="4199743" y="2607214"/>
            <a:ext cx="3189061" cy="1463040"/>
            <a:chOff x="2757713" y="1890118"/>
            <a:chExt cx="3189061" cy="1434946"/>
          </a:xfrm>
        </p:grpSpPr>
        <p:sp>
          <p:nvSpPr>
            <p:cNvPr id="802" name="Text5"/>
            <p:cNvSpPr txBox="1"/>
            <p:nvPr>
              <p:custDataLst>
                <p:tags r:id="rId10"/>
              </p:custDataLst>
            </p:nvPr>
          </p:nvSpPr>
          <p:spPr>
            <a:xfrm>
              <a:off x="2757714" y="2905780"/>
              <a:ext cx="3189060" cy="4192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en-US" altLang="ko-KR" sz="1000">
                  <a:solidFill>
                    <a:schemeClr val="bg2"/>
                  </a:solidFill>
                  <a:latin typeface="微软雅黑" panose="020b0503020204020204" charset="-122"/>
                  <a:ea typeface="微软雅黑" panose="020b0503020204020204" charset="-122"/>
                </a:rPr>
                <a:t>产品设计创新策略需融合用户需求与技术前沿。</a:t>
              </a:r>
            </a:p>
          </p:txBody>
        </p:sp>
        <p:sp>
          <p:nvSpPr>
            <p:cNvPr id="803" name="Text6"/>
            <p:cNvSpPr txBox="1"/>
            <p:nvPr>
              <p:custDataLst>
                <p:tags r:id="rId11"/>
              </p:custDataLst>
            </p:nvPr>
          </p:nvSpPr>
          <p:spPr>
            <a:xfrm>
              <a:off x="2757713" y="2474893"/>
              <a:ext cx="3189061" cy="369332"/>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latin typeface="微软雅黑" panose="020b0503020204020204" charset="-122"/>
                  <a:ea typeface="微软雅黑" panose="020b0503020204020204" charset="-122"/>
                </a:rPr>
                <a:t>产品设计创新策略</a:t>
              </a:r>
            </a:p>
          </p:txBody>
        </p:sp>
        <p:sp>
          <p:nvSpPr>
            <p:cNvPr id="804" name="Text7"/>
            <p:cNvSpPr txBox="1"/>
            <p:nvPr>
              <p:custDataLst>
                <p:tags r:id="rId12"/>
              </p:custDataLst>
            </p:nvPr>
          </p:nvSpPr>
          <p:spPr>
            <a:xfrm>
              <a:off x="2757714" y="1890118"/>
              <a:ext cx="1776103" cy="584775"/>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accent1"/>
                  </a:solidFill>
                  <a:latin typeface="微软雅黑" panose="020b0503020204020204" charset="-122"/>
                  <a:ea typeface="微软雅黑" panose="020b0503020204020204" charset="-122"/>
                </a:rPr>
                <a:t>03</a:t>
              </a:r>
            </a:p>
          </p:txBody>
        </p:sp>
      </p:grpSp>
      <p:grpSp>
        <p:nvGrpSpPr>
          <p:cNvPr id="805" name="Text12"/>
          <p:cNvGrpSpPr/>
          <p:nvPr>
            <p:custDataLst>
              <p:tags r:id="rId13"/>
            </p:custDataLst>
          </p:nvPr>
        </p:nvGrpSpPr>
        <p:grpSpPr>
          <a:xfrm>
            <a:off x="4199743" y="4185824"/>
            <a:ext cx="3189061" cy="1463040"/>
            <a:chOff x="2757713" y="1890118"/>
            <a:chExt cx="3189061" cy="1434946"/>
          </a:xfrm>
        </p:grpSpPr>
        <p:sp>
          <p:nvSpPr>
            <p:cNvPr id="806" name="Text9"/>
            <p:cNvSpPr txBox="1"/>
            <p:nvPr>
              <p:custDataLst>
                <p:tags r:id="rId14"/>
              </p:custDataLst>
            </p:nvPr>
          </p:nvSpPr>
          <p:spPr>
            <a:xfrm>
              <a:off x="2757714" y="2905780"/>
              <a:ext cx="3189060" cy="4192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en-US" altLang="ko-KR" sz="1000">
                  <a:solidFill>
                    <a:schemeClr val="bg2"/>
                  </a:solidFill>
                  <a:latin typeface="微软雅黑" panose="020b0503020204020204" charset="-122"/>
                  <a:ea typeface="微软雅黑" panose="020b0503020204020204" charset="-122"/>
                </a:rPr>
                <a:t>营销与服务体系优化，提升客户满意度为核心。</a:t>
              </a:r>
            </a:p>
          </p:txBody>
        </p:sp>
        <p:sp>
          <p:nvSpPr>
            <p:cNvPr id="807" name="Text10"/>
            <p:cNvSpPr txBox="1"/>
            <p:nvPr>
              <p:custDataLst>
                <p:tags r:id="rId15"/>
              </p:custDataLst>
            </p:nvPr>
          </p:nvSpPr>
          <p:spPr>
            <a:xfrm>
              <a:off x="2757713" y="2474893"/>
              <a:ext cx="3189061" cy="369332"/>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latin typeface="微软雅黑" panose="020b0503020204020204" charset="-122"/>
                  <a:ea typeface="微软雅黑" panose="020b0503020204020204" charset="-122"/>
                </a:rPr>
                <a:t>营销与服务体系优化</a:t>
              </a:r>
            </a:p>
          </p:txBody>
        </p:sp>
        <p:sp>
          <p:nvSpPr>
            <p:cNvPr id="808" name="Text11"/>
            <p:cNvSpPr txBox="1"/>
            <p:nvPr>
              <p:custDataLst>
                <p:tags r:id="rId16"/>
              </p:custDataLst>
            </p:nvPr>
          </p:nvSpPr>
          <p:spPr>
            <a:xfrm>
              <a:off x="2757714" y="1890118"/>
              <a:ext cx="1776103" cy="584775"/>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accent1"/>
                  </a:solidFill>
                  <a:latin typeface="微软雅黑" panose="020b0503020204020204" charset="-122"/>
                  <a:ea typeface="微软雅黑" panose="020b0503020204020204" charset="-122"/>
                </a:rPr>
                <a:t>05</a:t>
              </a:r>
            </a:p>
          </p:txBody>
        </p:sp>
      </p:grpSp>
      <p:grpSp>
        <p:nvGrpSpPr>
          <p:cNvPr id="809" name="Text16"/>
          <p:cNvGrpSpPr/>
          <p:nvPr>
            <p:custDataLst>
              <p:tags r:id="rId17"/>
            </p:custDataLst>
          </p:nvPr>
        </p:nvGrpSpPr>
        <p:grpSpPr>
          <a:xfrm>
            <a:off x="7588144" y="1029764"/>
            <a:ext cx="3189061" cy="1463150"/>
            <a:chOff x="2757713" y="1890118"/>
            <a:chExt cx="3189061" cy="1434946"/>
          </a:xfrm>
        </p:grpSpPr>
        <p:sp>
          <p:nvSpPr>
            <p:cNvPr id="810" name="Text13"/>
            <p:cNvSpPr txBox="1"/>
            <p:nvPr>
              <p:custDataLst>
                <p:tags r:id="rId18"/>
              </p:custDataLst>
            </p:nvPr>
          </p:nvSpPr>
          <p:spPr>
            <a:xfrm>
              <a:off x="2757714" y="2905780"/>
              <a:ext cx="3189060" cy="4192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en-US" altLang="ko-KR" sz="1000">
                  <a:solidFill>
                    <a:schemeClr val="bg2"/>
                  </a:solidFill>
                  <a:latin typeface="微软雅黑" panose="020b0503020204020204" charset="-122"/>
                  <a:ea typeface="微软雅黑" panose="020b0503020204020204" charset="-122"/>
                </a:rPr>
                <a:t>客户需求调研分析是产品成功的关键基石。</a:t>
              </a:r>
            </a:p>
          </p:txBody>
        </p:sp>
        <p:sp>
          <p:nvSpPr>
            <p:cNvPr id="811" name="Text14"/>
            <p:cNvSpPr txBox="1"/>
            <p:nvPr>
              <p:custDataLst>
                <p:tags r:id="rId19"/>
              </p:custDataLst>
            </p:nvPr>
          </p:nvSpPr>
          <p:spPr>
            <a:xfrm>
              <a:off x="2757713" y="2474893"/>
              <a:ext cx="3189061" cy="369332"/>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latin typeface="微软雅黑" panose="020b0503020204020204" charset="-122"/>
                  <a:ea typeface="微软雅黑" panose="020b0503020204020204" charset="-122"/>
                </a:rPr>
                <a:t>客户需求调研分析</a:t>
              </a:r>
            </a:p>
          </p:txBody>
        </p:sp>
        <p:sp>
          <p:nvSpPr>
            <p:cNvPr id="812" name="Text15"/>
            <p:cNvSpPr txBox="1"/>
            <p:nvPr>
              <p:custDataLst>
                <p:tags r:id="rId20"/>
              </p:custDataLst>
            </p:nvPr>
          </p:nvSpPr>
          <p:spPr>
            <a:xfrm>
              <a:off x="2757714" y="1890118"/>
              <a:ext cx="1776103" cy="584775"/>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accent1"/>
                  </a:solidFill>
                  <a:latin typeface="微软雅黑" panose="020b0503020204020204" charset="-122"/>
                  <a:ea typeface="微软雅黑" panose="020b0503020204020204" charset="-122"/>
                </a:rPr>
                <a:t>02</a:t>
              </a:r>
            </a:p>
          </p:txBody>
        </p:sp>
      </p:grpSp>
      <p:grpSp>
        <p:nvGrpSpPr>
          <p:cNvPr id="813" name="Text20"/>
          <p:cNvGrpSpPr/>
          <p:nvPr>
            <p:custDataLst>
              <p:tags r:id="rId21"/>
            </p:custDataLst>
          </p:nvPr>
        </p:nvGrpSpPr>
        <p:grpSpPr>
          <a:xfrm>
            <a:off x="7588144" y="2608484"/>
            <a:ext cx="3189061" cy="1463040"/>
            <a:chOff x="2757713" y="1890118"/>
            <a:chExt cx="3189061" cy="1434946"/>
          </a:xfrm>
        </p:grpSpPr>
        <p:sp>
          <p:nvSpPr>
            <p:cNvPr id="814" name="Text17"/>
            <p:cNvSpPr txBox="1"/>
            <p:nvPr>
              <p:custDataLst>
                <p:tags r:id="rId22"/>
              </p:custDataLst>
            </p:nvPr>
          </p:nvSpPr>
          <p:spPr>
            <a:xfrm>
              <a:off x="2757714" y="2905780"/>
              <a:ext cx="3189060" cy="4192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en-US" altLang="ko-KR" sz="1000">
                  <a:solidFill>
                    <a:schemeClr val="bg2"/>
                  </a:solidFill>
                  <a:latin typeface="微软雅黑" panose="020b0503020204020204" charset="-122"/>
                  <a:ea typeface="微软雅黑" panose="020b0503020204020204" charset="-122"/>
                </a:rPr>
                <a:t>风险评估是确定合理定价机制的关键。</a:t>
              </a:r>
            </a:p>
          </p:txBody>
        </p:sp>
        <p:sp>
          <p:nvSpPr>
            <p:cNvPr id="815" name="Text18"/>
            <p:cNvSpPr txBox="1"/>
            <p:nvPr>
              <p:custDataLst>
                <p:tags r:id="rId23"/>
              </p:custDataLst>
            </p:nvPr>
          </p:nvSpPr>
          <p:spPr>
            <a:xfrm>
              <a:off x="2757713" y="2474893"/>
              <a:ext cx="3189061" cy="369332"/>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latin typeface="微软雅黑" panose="020b0503020204020204" charset="-122"/>
                  <a:ea typeface="微软雅黑" panose="020b0503020204020204" charset="-122"/>
                </a:rPr>
                <a:t>风险评估与定价机制</a:t>
              </a:r>
            </a:p>
          </p:txBody>
        </p:sp>
        <p:sp>
          <p:nvSpPr>
            <p:cNvPr id="816" name="Text19"/>
            <p:cNvSpPr txBox="1"/>
            <p:nvPr>
              <p:custDataLst>
                <p:tags r:id="rId24"/>
              </p:custDataLst>
            </p:nvPr>
          </p:nvSpPr>
          <p:spPr>
            <a:xfrm>
              <a:off x="2757714" y="1890118"/>
              <a:ext cx="1776103" cy="584775"/>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accent1"/>
                  </a:solidFill>
                  <a:latin typeface="微软雅黑" panose="020b0503020204020204" charset="-122"/>
                  <a:ea typeface="微软雅黑" panose="020b0503020204020204" charset="-122"/>
                </a:rPr>
                <a:t>04</a:t>
              </a:r>
            </a:p>
          </p:txBody>
        </p:sp>
      </p:grpSp>
    </p:spTree>
    <p:custDataLst>
      <p:custData r:id="rId25"/>
      <p:tags r:id="rId26"/>
    </p:custDataLst>
  </p:cSld>
  <p:clrMapOvr>
    <a:masterClrMapping/>
  </p:clrMapOvr>
</p:sld>
</file>

<file path=ppt/slides/slide20.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22" name="!!平滑8"/>
          <p:cNvSpPr/>
          <p:nvPr userDrawn="1">
            <p:custDataLst>
              <p:tags r:id="rId3"/>
            </p:custDataLst>
          </p:nvPr>
        </p:nvSpPr>
        <p:spPr>
          <a:xfrm flipH="1">
            <a:off x="5175884" y="-1"/>
            <a:ext cx="7016116" cy="4601029"/>
          </a:xfrm>
          <a:prstGeom prst="diagStripe">
            <a:avLst/>
          </a:prstGeom>
          <a:solidFill>
            <a:schemeClr val="accent1"/>
          </a:solidFill>
          <a:ln>
            <a:noFill/>
          </a:ln>
          <a:effectLst>
            <a:outerShdw blurRad="5334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en-ID">
              <a:latin typeface="微软雅黑" panose="020b0503020204020204" pitchFamily="34" charset="-122"/>
              <a:ea typeface="微软雅黑" panose="020b0503020204020204" pitchFamily="34" charset="-122"/>
            </a:endParaRPr>
          </a:p>
        </p:txBody>
      </p:sp>
      <p:sp>
        <p:nvSpPr>
          <p:cNvPr id="4" name="Shape1">
            <a:extLst>
              <a:ext uri="{FF2B5EF4-FFF2-40B4-BE49-F238E27FC236}">
                <a16:creationId xmlns:a16="http://schemas.microsoft.com/office/drawing/2014/main" id="{584C03D8-EA5B-75E0-3AD1-A138DD56A628}"/>
              </a:ext>
            </a:extLst>
          </p:cNvPr>
          <p:cNvSpPr/>
          <p:nvPr>
            <p:custDataLst>
              <p:tags r:id="rId4"/>
            </p:custDataLst>
          </p:nvPr>
        </p:nvSpPr>
        <p:spPr>
          <a:xfrm>
            <a:off x="4130109" y="1"/>
            <a:ext cx="2995732" cy="2389267"/>
          </a:xfrm>
          <a:custGeom>
            <a:gdLst>
              <a:gd name="connsiteX0" fmla="*/ 68798 w 2995732"/>
              <a:gd name="connsiteY0" fmla="*/ 0 h 2389267"/>
              <a:gd name="connsiteX1" fmla="*/ 2926155 w 2995732"/>
              <a:gd name="connsiteY1" fmla="*/ 0 h 2389267"/>
              <a:gd name="connsiteX2" fmla="*/ 2974253 w 2995732"/>
              <a:gd name="connsiteY2" fmla="*/ 114833 h 2389267"/>
              <a:gd name="connsiteX3" fmla="*/ 2995732 w 2995732"/>
              <a:gd name="connsiteY3" fmla="*/ 275248 h 2389267"/>
              <a:gd name="connsiteX4" fmla="*/ 2995732 w 2995732"/>
              <a:gd name="connsiteY4" fmla="*/ 1274153 h 2389267"/>
              <a:gd name="connsiteX5" fmla="*/ 2683968 w 2995732"/>
              <a:gd name="connsiteY5" fmla="*/ 1807579 h 2389267"/>
              <a:gd name="connsiteX6" fmla="*/ 1808996 w 2995732"/>
              <a:gd name="connsiteY6" fmla="*/ 2307349 h 2389267"/>
              <a:gd name="connsiteX7" fmla="*/ 1186737 w 2995732"/>
              <a:gd name="connsiteY7" fmla="*/ 2307349 h 2389267"/>
              <a:gd name="connsiteX8" fmla="*/ 311130 w 2995732"/>
              <a:gd name="connsiteY8" fmla="*/ 1807579 h 2389267"/>
              <a:gd name="connsiteX9" fmla="*/ 0 w 2995732"/>
              <a:gd name="connsiteY9" fmla="*/ 1274153 h 2389267"/>
              <a:gd name="connsiteX10" fmla="*/ 0 w 2995732"/>
              <a:gd name="connsiteY10" fmla="*/ 275248 h 2389267"/>
              <a:gd name="connsiteX11" fmla="*/ 21380 w 2995732"/>
              <a:gd name="connsiteY11" fmla="*/ 113493 h 23892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5732" h="2389267">
                <a:moveTo>
                  <a:pt x="68798" y="0"/>
                </a:moveTo>
                <a:lnTo>
                  <a:pt x="2926155" y="0"/>
                </a:lnTo>
                <a:lnTo>
                  <a:pt x="2974253" y="114833"/>
                </a:lnTo>
                <a:cubicBezTo>
                  <a:pt x="2988351" y="166578"/>
                  <a:pt x="2995732" y="220476"/>
                  <a:pt x="2995732" y="275248"/>
                </a:cubicBezTo>
                <a:lnTo>
                  <a:pt x="2995732" y="1274153"/>
                </a:lnTo>
                <a:cubicBezTo>
                  <a:pt x="2995732" y="1496414"/>
                  <a:pt x="2877630" y="1698354"/>
                  <a:pt x="2683968" y="1807579"/>
                </a:cubicBezTo>
                <a:lnTo>
                  <a:pt x="1808996" y="2307349"/>
                </a:lnTo>
                <a:cubicBezTo>
                  <a:pt x="1615333" y="2416574"/>
                  <a:pt x="1380399" y="2416574"/>
                  <a:pt x="1186737" y="2307349"/>
                </a:cubicBezTo>
                <a:lnTo>
                  <a:pt x="311130" y="1807579"/>
                </a:lnTo>
                <a:cubicBezTo>
                  <a:pt x="117467" y="1698354"/>
                  <a:pt x="0" y="1493238"/>
                  <a:pt x="0" y="1274153"/>
                </a:cubicBezTo>
                <a:lnTo>
                  <a:pt x="0" y="275248"/>
                </a:lnTo>
                <a:cubicBezTo>
                  <a:pt x="0" y="219682"/>
                  <a:pt x="7342" y="165387"/>
                  <a:pt x="21380" y="113493"/>
                </a:cubicBezTo>
                <a:close/>
              </a:path>
            </a:pathLst>
          </a:custGeom>
          <a:blipFill>
            <a:blip r:embed="rId5"/>
            <a:stretch>
              <a:fillRect l="-8515" r="-8515"/>
            </a:stretch>
          </a:blipFill>
          <a:ln>
            <a:noFill/>
          </a:ln>
          <a:effectLst>
            <a:outerShdw blurRad="533400" sx="102000" sy="102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7" name="Shape2"/>
          <p:cNvSpPr/>
          <p:nvPr>
            <p:custDataLst>
              <p:tags r:id="rId6"/>
            </p:custDataLst>
          </p:nvPr>
        </p:nvSpPr>
        <p:spPr>
          <a:xfrm>
            <a:off x="7126039" y="888682"/>
            <a:ext cx="2995732" cy="3229136"/>
          </a:xfrm>
          <a:custGeom>
            <a:cxnLst>
              <a:cxn ang="3">
                <a:pos x="hc" y="t"/>
              </a:cxn>
              <a:cxn ang="cd2">
                <a:pos x="l" y="vc"/>
              </a:cxn>
              <a:cxn ang="cd4">
                <a:pos x="hc" y="b"/>
              </a:cxn>
              <a:cxn ang="0">
                <a:pos x="r" y="vc"/>
              </a:cxn>
            </a:cxnLst>
            <a:rect l="l" t="t" r="r" b="b"/>
            <a:pathLst>
              <a:path w="4718" h="5085">
                <a:moveTo>
                  <a:pt x="2359" y="0"/>
                </a:moveTo>
                <a:cubicBezTo>
                  <a:pt x="2528" y="0"/>
                  <a:pt x="2697" y="43"/>
                  <a:pt x="2849" y="129"/>
                </a:cubicBezTo>
                <a:lnTo>
                  <a:pt x="4227" y="916"/>
                </a:lnTo>
                <a:cubicBezTo>
                  <a:pt x="4532" y="1088"/>
                  <a:pt x="4718" y="1411"/>
                  <a:pt x="4718" y="1756"/>
                </a:cubicBezTo>
                <a:lnTo>
                  <a:pt x="4718" y="3329"/>
                </a:lnTo>
                <a:cubicBezTo>
                  <a:pt x="4718" y="3679"/>
                  <a:pt x="4532" y="3997"/>
                  <a:pt x="4227" y="4169"/>
                </a:cubicBezTo>
                <a:lnTo>
                  <a:pt x="2849" y="4956"/>
                </a:lnTo>
                <a:cubicBezTo>
                  <a:pt x="2544" y="5128"/>
                  <a:pt x="2174" y="5128"/>
                  <a:pt x="1869" y="4956"/>
                </a:cubicBezTo>
                <a:lnTo>
                  <a:pt x="490" y="4169"/>
                </a:lnTo>
                <a:cubicBezTo>
                  <a:pt x="185" y="3997"/>
                  <a:pt x="0" y="3674"/>
                  <a:pt x="0" y="3329"/>
                </a:cubicBezTo>
                <a:lnTo>
                  <a:pt x="0" y="1756"/>
                </a:lnTo>
                <a:cubicBezTo>
                  <a:pt x="0" y="1406"/>
                  <a:pt x="185" y="1088"/>
                  <a:pt x="490" y="916"/>
                </a:cubicBezTo>
                <a:lnTo>
                  <a:pt x="1869" y="129"/>
                </a:lnTo>
                <a:cubicBezTo>
                  <a:pt x="2021" y="43"/>
                  <a:pt x="2190" y="0"/>
                  <a:pt x="2359" y="0"/>
                </a:cubicBezTo>
                <a:close/>
              </a:path>
            </a:pathLst>
          </a:custGeom>
          <a:blipFill>
            <a:blip r:embed="rId7"/>
            <a:stretch>
              <a:fillRect l="-45644" r="-45644"/>
            </a:stretch>
          </a:blipFill>
          <a:ln>
            <a:noFill/>
          </a:ln>
          <a:effectLst>
            <a:outerShdw blurRad="533400" sx="102000" sy="102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 name="Shape3">
            <a:extLst>
              <a:ext uri="{FF2B5EF4-FFF2-40B4-BE49-F238E27FC236}">
                <a16:creationId xmlns:a16="http://schemas.microsoft.com/office/drawing/2014/main" id="{64006D66-8ABA-2994-CA17-92F3C684E692}"/>
              </a:ext>
            </a:extLst>
          </p:cNvPr>
          <p:cNvSpPr/>
          <p:nvPr>
            <p:custDataLst>
              <p:tags r:id="rId8"/>
            </p:custDataLst>
          </p:nvPr>
        </p:nvSpPr>
        <p:spPr>
          <a:xfrm>
            <a:off x="10121970" y="2503488"/>
            <a:ext cx="2070031" cy="3229135"/>
          </a:xfrm>
          <a:custGeom>
            <a:gdLst>
              <a:gd name="connsiteX0" fmla="*/ 1497866 w 2070031"/>
              <a:gd name="connsiteY0" fmla="*/ 0 h 3229135"/>
              <a:gd name="connsiteX1" fmla="*/ 1808995 w 2070031"/>
              <a:gd name="connsiteY1" fmla="*/ 81919 h 3229135"/>
              <a:gd name="connsiteX2" fmla="*/ 2070031 w 2070031"/>
              <a:gd name="connsiteY2" fmla="*/ 231019 h 3229135"/>
              <a:gd name="connsiteX3" fmla="*/ 2070031 w 2070031"/>
              <a:gd name="connsiteY3" fmla="*/ 2998118 h 3229135"/>
              <a:gd name="connsiteX4" fmla="*/ 1808995 w 2070031"/>
              <a:gd name="connsiteY4" fmla="*/ 3147217 h 3229135"/>
              <a:gd name="connsiteX5" fmla="*/ 1186737 w 2070031"/>
              <a:gd name="connsiteY5" fmla="*/ 3147217 h 3229135"/>
              <a:gd name="connsiteX6" fmla="*/ 311129 w 2070031"/>
              <a:gd name="connsiteY6" fmla="*/ 2647447 h 3229135"/>
              <a:gd name="connsiteX7" fmla="*/ 0 w 2070031"/>
              <a:gd name="connsiteY7" fmla="*/ 2114021 h 3229135"/>
              <a:gd name="connsiteX8" fmla="*/ 0 w 2070031"/>
              <a:gd name="connsiteY8" fmla="*/ 1115116 h 3229135"/>
              <a:gd name="connsiteX9" fmla="*/ 311129 w 2070031"/>
              <a:gd name="connsiteY9" fmla="*/ 581689 h 3229135"/>
              <a:gd name="connsiteX10" fmla="*/ 1186737 w 2070031"/>
              <a:gd name="connsiteY10" fmla="*/ 81919 h 3229135"/>
              <a:gd name="connsiteX11" fmla="*/ 1497866 w 2070031"/>
              <a:gd name="connsiteY11" fmla="*/ 0 h 3229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0031" h="3229135">
                <a:moveTo>
                  <a:pt x="1497866" y="0"/>
                </a:moveTo>
                <a:cubicBezTo>
                  <a:pt x="1605174" y="0"/>
                  <a:pt x="1712482" y="27306"/>
                  <a:pt x="1808995" y="81919"/>
                </a:cubicBezTo>
                <a:lnTo>
                  <a:pt x="2070031" y="231019"/>
                </a:lnTo>
                <a:lnTo>
                  <a:pt x="2070031" y="2998118"/>
                </a:lnTo>
                <a:lnTo>
                  <a:pt x="1808995" y="3147217"/>
                </a:lnTo>
                <a:cubicBezTo>
                  <a:pt x="1615333" y="3256442"/>
                  <a:pt x="1380399" y="3256442"/>
                  <a:pt x="1186737" y="3147217"/>
                </a:cubicBezTo>
                <a:lnTo>
                  <a:pt x="311129" y="2647447"/>
                </a:lnTo>
                <a:cubicBezTo>
                  <a:pt x="117467" y="2538222"/>
                  <a:pt x="0" y="2333106"/>
                  <a:pt x="0" y="2114021"/>
                </a:cubicBezTo>
                <a:lnTo>
                  <a:pt x="0" y="1115116"/>
                </a:lnTo>
                <a:cubicBezTo>
                  <a:pt x="0" y="892855"/>
                  <a:pt x="117467" y="690915"/>
                  <a:pt x="311129" y="581689"/>
                </a:cubicBezTo>
                <a:lnTo>
                  <a:pt x="1186737" y="81919"/>
                </a:lnTo>
                <a:cubicBezTo>
                  <a:pt x="1283250" y="27306"/>
                  <a:pt x="1390558" y="0"/>
                  <a:pt x="1497866" y="0"/>
                </a:cubicBezTo>
                <a:close/>
              </a:path>
            </a:pathLst>
          </a:custGeom>
          <a:blipFill>
            <a:blip r:embed="rId9"/>
            <a:stretch>
              <a:fillRect l="-56549" r="-56549"/>
            </a:stretch>
          </a:blipFill>
          <a:ln>
            <a:noFill/>
          </a:ln>
          <a:effectLst>
            <a:outerShdw blurRad="533400" sx="102000" sy="102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0" name="Text1">
            <a:extLst>
              <a:ext uri="{FF2B5EF4-FFF2-40B4-BE49-F238E27FC236}">
                <a16:creationId xmlns:a16="http://schemas.microsoft.com/office/drawing/2014/main" id="{48FB97B8-9A1D-73ED-DB6D-60010989882A}"/>
              </a:ext>
            </a:extLst>
          </p:cNvPr>
          <p:cNvSpPr txBox="1"/>
          <p:nvPr>
            <p:custDataLst>
              <p:tags r:id="rId10"/>
            </p:custDataLst>
          </p:nvPr>
        </p:nvSpPr>
        <p:spPr>
          <a:xfrm>
            <a:off x="486281" y="917681"/>
            <a:ext cx="3430399" cy="1884165"/>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精准营销策略制定</a:t>
            </a:r>
          </a:p>
        </p:txBody>
      </p:sp>
      <p:sp>
        <p:nvSpPr>
          <p:cNvPr id="11" name="Text2">
            <a:extLst>
              <a:ext uri="{FF2B5EF4-FFF2-40B4-BE49-F238E27FC236}">
                <a16:creationId xmlns:a16="http://schemas.microsoft.com/office/drawing/2014/main" id="{035285F5-9C9B-A491-21EF-F6BC32C03551}"/>
              </a:ext>
            </a:extLst>
          </p:cNvPr>
          <p:cNvSpPr txBox="1"/>
          <p:nvPr>
            <p:custDataLst>
              <p:tags r:id="rId11"/>
            </p:custDataLst>
          </p:nvPr>
        </p:nvSpPr>
        <p:spPr>
          <a:xfrm>
            <a:off x="486777" y="3015458"/>
            <a:ext cx="6310263" cy="3400581"/>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1.数据驱动营销</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通过分析客户行为数据，定制行保险产品营销方案，提升转化率。据行业报告，数据驱动营销能提高20%的客户留存率，促进精准营销。</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2.个性化产品推荐</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基于客户需求分析，提供个性化行保险产品推荐，增强客户体验。实践显示，个性化推荐可使销售额提升15%，满足客户需求导向。</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3.服务体验优化</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优化售后服务流程，快速响应客户需求，提升满意度。行业数据表明，优质售后服务能增加30%的客户复购意愿，助力精准营销策略。</a:t>
            </a:r>
          </a:p>
        </p:txBody>
      </p:sp>
    </p:spTree>
    <p:custDataLst>
      <p:custData r:id="rId12"/>
      <p:tags r:id="rId13"/>
    </p:custDataLst>
    <p:extLst>
      <p:ext uri="{BB962C8B-B14F-4D97-AF65-F5344CB8AC3E}">
        <p14:creationId val="825541855"/>
      </p:ext>
    </p:extLst>
  </p:cSld>
  <p:clrMapOvr>
    <a:masterClrMapping/>
  </p:clrMapOvr>
</p:sld>
</file>

<file path=ppt/slides/slide21.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2" name="Text1">
            <a:extLst>
              <a:ext uri="{FF2B5EF4-FFF2-40B4-BE49-F238E27FC236}">
                <a16:creationId xmlns:a16="http://schemas.microsoft.com/office/drawing/2014/main" id="{E3882D14-1CB9-3FB2-74AF-E56A169F5811}"/>
              </a:ext>
            </a:extLst>
          </p:cNvPr>
          <p:cNvSpPr txBox="1"/>
          <p:nvPr>
            <p:custDataLst>
              <p:tags r:id="rId3"/>
            </p:custDataLst>
          </p:nvPr>
        </p:nvSpPr>
        <p:spPr>
          <a:xfrm>
            <a:off x="6360625" y="670456"/>
            <a:ext cx="5357621" cy="1295771"/>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数字化营销工具应用</a:t>
            </a:r>
          </a:p>
        </p:txBody>
      </p:sp>
      <p:sp>
        <p:nvSpPr>
          <p:cNvPr id="3" name="Text2">
            <a:extLst>
              <a:ext uri="{FF2B5EF4-FFF2-40B4-BE49-F238E27FC236}">
                <a16:creationId xmlns:a16="http://schemas.microsoft.com/office/drawing/2014/main" id="{35C58F26-A3B4-6132-5570-7DE035AF247A}"/>
              </a:ext>
            </a:extLst>
          </p:cNvPr>
          <p:cNvSpPr txBox="1"/>
          <p:nvPr>
            <p:custDataLst>
              <p:tags r:id="rId4"/>
            </p:custDataLst>
          </p:nvPr>
        </p:nvSpPr>
        <p:spPr>
          <a:xfrm>
            <a:off x="6360626" y="2146340"/>
            <a:ext cx="5364529" cy="4229494"/>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1.数据驱动定制</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基于大数据分析客户需求，行保险产品实现精准定制，提高客户满意度。据调研，个性化产品购买率提升20%，促进营销效率。</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2.AI客服优化体验</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引入AI客服系统，24小时响应客户需求，平均响应时间缩短至5分钟，显著提升服务效率与质量，增强客户黏性。</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3.社交媒体营销</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利用微信、微博等社交平台，行保险产品曝光量月增30%，结合客户故事营销，有效触达潜在客户，驱动销售增长。</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4.智能推荐系统</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构建智能推荐算法，根据客户行为分析推送个性化保险产品，转化率提升15%，优化营销流程，实现精准营销服务。</a:t>
            </a:r>
          </a:p>
        </p:txBody>
      </p:sp>
      <p:sp>
        <p:nvSpPr>
          <p:cNvPr id="6" name="Shape1">
            <a:extLst>
              <a:ext uri="{FF2B5EF4-FFF2-40B4-BE49-F238E27FC236}">
                <a16:creationId xmlns:a16="http://schemas.microsoft.com/office/drawing/2014/main" id="{00A227F4-D5C7-CCFB-F8C0-0DAA1A77CA89}"/>
              </a:ext>
            </a:extLst>
          </p:cNvPr>
          <p:cNvSpPr/>
          <p:nvPr>
            <p:custDataLst>
              <p:tags r:id="rId5"/>
            </p:custDataLst>
          </p:nvPr>
        </p:nvSpPr>
        <p:spPr>
          <a:xfrm>
            <a:off x="0" y="0"/>
            <a:ext cx="5947124" cy="6269257"/>
          </a:xfrm>
          <a:custGeom>
            <a:gdLst>
              <a:gd name="connsiteX0" fmla="*/ 4278323 w 4389121"/>
              <a:gd name="connsiteY0" fmla="*/ -493 h 4626863"/>
              <a:gd name="connsiteX1" fmla="*/ -307 w 4389121"/>
              <a:gd name="connsiteY1" fmla="*/ -493 h 4626863"/>
              <a:gd name="connsiteX2" fmla="*/ -307 w 4389121"/>
              <a:gd name="connsiteY2" fmla="*/ 4567030 h 4626863"/>
              <a:gd name="connsiteX3" fmla="*/ 183906 w 4389121"/>
              <a:gd name="connsiteY3" fmla="*/ 4596367 h 4626863"/>
              <a:gd name="connsiteX4" fmla="*/ 658918 w 4389121"/>
              <a:gd name="connsiteY4" fmla="*/ 4626371 h 4626863"/>
              <a:gd name="connsiteX5" fmla="*/ 4388813 w 4389121"/>
              <a:gd name="connsiteY5" fmla="*/ 897047 h 4626863"/>
              <a:gd name="connsiteX6" fmla="*/ 4293563 w 4389121"/>
              <a:gd name="connsiteY6" fmla="*/ 54847 h 4626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9121" h="4626863">
                <a:moveTo>
                  <a:pt x="4278323" y="-493"/>
                </a:moveTo>
                <a:lnTo>
                  <a:pt x="-307" y="-493"/>
                </a:lnTo>
                <a:lnTo>
                  <a:pt x="-307" y="4567030"/>
                </a:lnTo>
                <a:lnTo>
                  <a:pt x="183906" y="4596367"/>
                </a:lnTo>
                <a:cubicBezTo>
                  <a:pt x="341450" y="4616398"/>
                  <a:pt x="500108" y="4626418"/>
                  <a:pt x="658918" y="4626371"/>
                </a:cubicBezTo>
                <a:cubicBezTo>
                  <a:pt x="2718890" y="4626371"/>
                  <a:pt x="4388813" y="2956638"/>
                  <a:pt x="4388813" y="897047"/>
                </a:cubicBezTo>
                <a:cubicBezTo>
                  <a:pt x="4389080" y="613612"/>
                  <a:pt x="4357123" y="331062"/>
                  <a:pt x="4293563" y="54847"/>
                </a:cubicBezTo>
                <a:close/>
              </a:path>
            </a:pathLst>
          </a:custGeom>
          <a:blipFill>
            <a:blip r:embed="rId6"/>
            <a:stretch>
              <a:fillRect l="-213542" r="-213542"/>
            </a:stretch>
          </a:bli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Tree>
    <p:custDataLst>
      <p:custData r:id="rId7"/>
      <p:tags r:id="rId8"/>
    </p:custDataLst>
    <p:extLst>
      <p:ext uri="{BB962C8B-B14F-4D97-AF65-F5344CB8AC3E}">
        <p14:creationId val="2267828271"/>
      </p:ext>
    </p:extLst>
  </p:cSld>
  <p:clrMapOvr>
    <a:masterClrMapping/>
  </p:clrMapOvr>
  <mc:AlternateContent>
    <mc:Choice xmlns:p14="http://schemas.microsoft.com/office/powerpoint/2010/main" Requires="p14"/>
    <mc:Fallback>
      <p:transition spd="slow">
        <p:cover dir="lu"/>
      </p:transition>
    </mc:Fallback>
  </mc:AlternateContent>
</p:sld>
</file>

<file path=ppt/slides/slide22.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11" name="!!平滑17"/>
          <p:cNvSpPr/>
          <p:nvPr>
            <p:custDataLst>
              <p:tags r:id="rId3"/>
            </p:custDataLst>
          </p:nvPr>
        </p:nvSpPr>
        <p:spPr>
          <a:xfrm>
            <a:off x="0" y="5349"/>
            <a:ext cx="12192099" cy="13141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sz="1800">
              <a:latin typeface="微软雅黑" panose="020b0503020204020204" pitchFamily="34" charset="-122"/>
              <a:ea typeface="微软雅黑" panose="020b0503020204020204" pitchFamily="34" charset="-122"/>
            </a:endParaRPr>
          </a:p>
        </p:txBody>
      </p:sp>
      <p:sp>
        <p:nvSpPr>
          <p:cNvPr id="2" name="Text1">
            <a:extLst>
              <a:ext uri="{FF2B5EF4-FFF2-40B4-BE49-F238E27FC236}">
                <a16:creationId xmlns:a16="http://schemas.microsoft.com/office/drawing/2014/main" id="{F221B352-1094-B2DC-F7C0-C2478C5BE4A6}"/>
              </a:ext>
            </a:extLst>
          </p:cNvPr>
          <p:cNvSpPr txBox="1"/>
          <p:nvPr>
            <p:custDataLst>
              <p:tags r:id="rId4"/>
            </p:custDataLst>
          </p:nvPr>
        </p:nvSpPr>
        <p:spPr>
          <a:xfrm>
            <a:off x="273975" y="238391"/>
            <a:ext cx="11669372" cy="72034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全方位客户服务体系建设</a:t>
            </a:r>
          </a:p>
        </p:txBody>
      </p:sp>
      <p:sp>
        <p:nvSpPr>
          <p:cNvPr id="3" name="Shape1">
            <a:extLst>
              <a:ext uri="{FF2B5EF4-FFF2-40B4-BE49-F238E27FC236}">
                <a16:creationId xmlns:a16="http://schemas.microsoft.com/office/drawing/2014/main" id="{BECCFA4E-17D0-4002-0DE5-E4FC402225F5}"/>
              </a:ext>
            </a:extLst>
          </p:cNvPr>
          <p:cNvSpPr/>
          <p:nvPr>
            <p:custDataLst>
              <p:tags r:id="rId5"/>
            </p:custDataLst>
          </p:nvPr>
        </p:nvSpPr>
        <p:spPr>
          <a:xfrm>
            <a:off x="6427808" y="1729991"/>
            <a:ext cx="5407662" cy="4705533"/>
          </a:xfrm>
          <a:prstGeom prst="roundRect">
            <a:avLst>
              <a:gd name="adj" fmla="val 2038"/>
            </a:avLst>
          </a:prstGeom>
          <a:blipFill>
            <a:blip r:embed="rId6"/>
            <a:stretch>
              <a:fillRect l="-15828" r="-158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 name="Text2">
            <a:extLst>
              <a:ext uri="{FF2B5EF4-FFF2-40B4-BE49-F238E27FC236}">
                <a16:creationId xmlns:a16="http://schemas.microsoft.com/office/drawing/2014/main" id="{1382E3C1-56AE-003A-1861-3BD3D4A5DCE3}"/>
              </a:ext>
            </a:extLst>
          </p:cNvPr>
          <p:cNvSpPr txBox="1"/>
          <p:nvPr>
            <p:custDataLst>
              <p:tags r:id="rId7"/>
            </p:custDataLst>
          </p:nvPr>
        </p:nvSpPr>
        <p:spPr>
          <a:xfrm>
            <a:off x="381853" y="1729990"/>
            <a:ext cx="5726808" cy="4705533"/>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1.个性定制服务</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行保险产品推出个性化定制服务，基于大数据分析客户需求，提供符合个人风险偏好的保险方案，提升客户满意度至90%以上，促进营销与服务体系优化。</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2.智能客服升级</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通过AI技术升级智能客服系统，实现24/7快速响应客户需求，平均响应时间缩短至5分钟内，增强全方位客户服务体系建设，驱动保险产品以客户为中心的创新开发。</a:t>
            </a:r>
          </a:p>
        </p:txBody>
      </p:sp>
    </p:spTree>
    <p:custDataLst>
      <p:custData r:id="rId8"/>
      <p:tags r:id="rId9"/>
    </p:custDataLst>
    <p:extLst>
      <p:ext uri="{BB962C8B-B14F-4D97-AF65-F5344CB8AC3E}">
        <p14:creationId val="1751809199"/>
      </p:ext>
    </p:extLst>
  </p:cSld>
  <p:clrMapOvr>
    <a:masterClrMapping/>
  </p:clrMapOvr>
  <mc:AlternateContent>
    <mc:Choice xmlns:p14="http://schemas.microsoft.com/office/powerpoint/2010/main" Requires="p14"/>
    <mc:Fallback>
      <p:transition spd="slow">
        <p:cover dir="lu"/>
      </p:transition>
    </mc:Fallback>
  </mc:AlternateContent>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end">
    <p:bg>
      <p:bgPr>
        <a:solidFill>
          <a:schemeClr val="bg1"/>
        </a:solidFill>
        <a:effectLst/>
      </p:bgPr>
    </p:bg>
    <p:spTree>
      <p:nvGrpSpPr>
        <p:cNvPr id="1" name=""/>
        <p:cNvGrpSpPr/>
        <p:nvPr/>
      </p:nvGrpSpPr>
      <p:grpSpPr>
        <a:xfrm>
          <a:off x="0" y="0"/>
          <a:ext cx="0" cy="0"/>
        </a:xfrm>
      </p:grpSpPr>
      <p:sp>
        <p:nvSpPr>
          <p:cNvPr id="799" name="任意多边形: 形状 798"/>
          <p:cNvSpPr/>
          <p:nvPr/>
        </p:nvSpPr>
        <p:spPr>
          <a:xfrm>
            <a:off x="11415784" y="-2"/>
            <a:ext cx="331106" cy="1560492"/>
          </a:xfrm>
          <a:custGeom>
            <a:gdLst>
              <a:gd name="connsiteX0" fmla="*/ 0 w 331106"/>
              <a:gd name="connsiteY0" fmla="*/ 0 h 1560492"/>
              <a:gd name="connsiteX1" fmla="*/ 331105 w 331106"/>
              <a:gd name="connsiteY1" fmla="*/ 0 h 1560492"/>
              <a:gd name="connsiteX2" fmla="*/ 331105 w 331106"/>
              <a:gd name="connsiteY2" fmla="*/ 1394934 h 1560492"/>
              <a:gd name="connsiteX3" fmla="*/ 331106 w 331106"/>
              <a:gd name="connsiteY3" fmla="*/ 1394939 h 1560492"/>
              <a:gd name="connsiteX4" fmla="*/ 165553 w 331106"/>
              <a:gd name="connsiteY4" fmla="*/ 1560492 h 1560492"/>
              <a:gd name="connsiteX5" fmla="*/ 0 w 331106"/>
              <a:gd name="connsiteY5" fmla="*/ 1394939 h 1560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6" h="1560492">
                <a:moveTo>
                  <a:pt x="0" y="0"/>
                </a:moveTo>
                <a:lnTo>
                  <a:pt x="331105" y="0"/>
                </a:lnTo>
                <a:lnTo>
                  <a:pt x="331105" y="1394934"/>
                </a:lnTo>
                <a:lnTo>
                  <a:pt x="331106" y="1394939"/>
                </a:lnTo>
                <a:cubicBezTo>
                  <a:pt x="331106" y="1486371"/>
                  <a:pt x="256985" y="1560492"/>
                  <a:pt x="165553" y="1560492"/>
                </a:cubicBezTo>
                <a:cubicBezTo>
                  <a:pt x="74121" y="1560492"/>
                  <a:pt x="0" y="1486371"/>
                  <a:pt x="0" y="1394939"/>
                </a:cubicBezTo>
                <a:close/>
              </a:path>
            </a:pathLst>
          </a:custGeom>
          <a:solidFill>
            <a:schemeClr val="accent1"/>
          </a:solidFill>
          <a:ln w="952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p>
        </p:txBody>
      </p:sp>
      <p:sp>
        <p:nvSpPr>
          <p:cNvPr id="4" name="圆"/>
          <p:cNvSpPr/>
          <p:nvPr/>
        </p:nvSpPr>
        <p:spPr>
          <a:xfrm>
            <a:off x="11415785" y="1742682"/>
            <a:ext cx="331105" cy="331105"/>
          </a:xfrm>
          <a:prstGeom prst="ellipse">
            <a:avLst/>
          </a:prstGeom>
          <a:solidFill>
            <a:schemeClr val="accent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solidFill>
                <a:schemeClr val="tx1">
                  <a:lumMod val="75000"/>
                  <a:lumOff val="25000"/>
                </a:schemeClr>
              </a:solidFill>
            </a:endParaRPr>
          </a:p>
        </p:txBody>
      </p:sp>
      <p:grpSp>
        <p:nvGrpSpPr>
          <p:cNvPr id="5" name="点"/>
          <p:cNvGrpSpPr/>
          <p:nvPr/>
        </p:nvGrpSpPr>
        <p:grpSpPr>
          <a:xfrm>
            <a:off x="-466845" y="2954137"/>
            <a:ext cx="6356231" cy="3903863"/>
            <a:chOff x="5835980" y="2952750"/>
            <a:chExt cx="6356231" cy="3903863"/>
          </a:xfrm>
          <a:gradFill>
            <a:gsLst>
              <a:gs pos="0">
                <a:schemeClr val="accent1">
                  <a:alpha val="0"/>
                </a:schemeClr>
              </a:gs>
              <a:gs pos="100000">
                <a:schemeClr val="accent1">
                  <a:alpha val="44000"/>
                </a:schemeClr>
              </a:gs>
            </a:gsLst>
            <a:lin ang="4800000" scaled="0"/>
          </a:gradFill>
        </p:grpSpPr>
        <p:sp>
          <p:nvSpPr>
            <p:cNvPr id="6" name="任意多边形: 形状 5"/>
            <p:cNvSpPr/>
            <p:nvPr/>
          </p:nvSpPr>
          <p:spPr>
            <a:xfrm>
              <a:off x="11152819" y="6737347"/>
              <a:ext cx="152611" cy="119266"/>
            </a:xfrm>
            <a:custGeom>
              <a:gdLst>
                <a:gd name="connsiteX0" fmla="*/ 120194 w 152611"/>
                <a:gd name="connsiteY0" fmla="*/ 119267 h 119266"/>
                <a:gd name="connsiteX1" fmla="*/ 0 w 152611"/>
                <a:gd name="connsiteY1" fmla="*/ 6691 h 119266"/>
                <a:gd name="connsiteX2" fmla="*/ 117104 w 152611"/>
                <a:gd name="connsiteY2" fmla="*/ 39777 h 119266"/>
                <a:gd name="connsiteX3" fmla="*/ 151362 w 152611"/>
                <a:gd name="connsiteY3" fmla="*/ 84530 h 119266"/>
                <a:gd name="connsiteX4" fmla="*/ 145980 w 152611"/>
                <a:gd name="connsiteY4" fmla="*/ 119267 h 119266"/>
                <a:gd name="connsiteX5" fmla="*/ 120194 w 152611"/>
                <a:gd name="connsiteY5" fmla="*/ 119267 h 119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611" h="119266">
                  <a:moveTo>
                    <a:pt x="120194" y="119267"/>
                  </a:moveTo>
                  <a:cubicBezTo>
                    <a:pt x="57486" y="105734"/>
                    <a:pt x="25520" y="59969"/>
                    <a:pt x="0" y="6691"/>
                  </a:cubicBezTo>
                  <a:cubicBezTo>
                    <a:pt x="33565" y="-10358"/>
                    <a:pt x="91851" y="6798"/>
                    <a:pt x="117104" y="39777"/>
                  </a:cubicBezTo>
                  <a:cubicBezTo>
                    <a:pt x="128559" y="54748"/>
                    <a:pt x="143423" y="67960"/>
                    <a:pt x="151362" y="84530"/>
                  </a:cubicBezTo>
                  <a:cubicBezTo>
                    <a:pt x="155517" y="93267"/>
                    <a:pt x="148165" y="107493"/>
                    <a:pt x="145980" y="119267"/>
                  </a:cubicBezTo>
                  <a:cubicBezTo>
                    <a:pt x="137350" y="119267"/>
                    <a:pt x="128772" y="119267"/>
                    <a:pt x="120194" y="1192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任意多边形: 形状 6"/>
            <p:cNvSpPr/>
            <p:nvPr/>
          </p:nvSpPr>
          <p:spPr>
            <a:xfrm>
              <a:off x="7090462" y="6799288"/>
              <a:ext cx="69062" cy="57325"/>
            </a:xfrm>
            <a:custGeom>
              <a:gdLst>
                <a:gd name="connsiteX0" fmla="*/ 27484 w 69062"/>
                <a:gd name="connsiteY0" fmla="*/ 57325 h 57325"/>
                <a:gd name="connsiteX1" fmla="*/ 25086 w 69062"/>
                <a:gd name="connsiteY1" fmla="*/ 55194 h 57325"/>
                <a:gd name="connsiteX2" fmla="*/ 2443 w 69062"/>
                <a:gd name="connsiteY2" fmla="*/ 12998 h 57325"/>
                <a:gd name="connsiteX3" fmla="*/ 38193 w 69062"/>
                <a:gd name="connsiteY3" fmla="*/ 212 h 57325"/>
                <a:gd name="connsiteX4" fmla="*/ 66749 w 69062"/>
                <a:gd name="connsiteY4" fmla="*/ 22535 h 57325"/>
                <a:gd name="connsiteX5" fmla="*/ 40377 w 69062"/>
                <a:gd name="connsiteY5" fmla="*/ 57325 h 57325"/>
                <a:gd name="connsiteX6" fmla="*/ 27484 w 69062"/>
                <a:gd name="connsiteY6" fmla="*/ 57325 h 57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62" h="57325">
                  <a:moveTo>
                    <a:pt x="27484" y="57325"/>
                  </a:moveTo>
                  <a:cubicBezTo>
                    <a:pt x="26685" y="56579"/>
                    <a:pt x="26045" y="55514"/>
                    <a:pt x="25086" y="55194"/>
                  </a:cubicBezTo>
                  <a:cubicBezTo>
                    <a:pt x="4095" y="48215"/>
                    <a:pt x="-4696" y="31006"/>
                    <a:pt x="2443" y="12998"/>
                  </a:cubicBezTo>
                  <a:cubicBezTo>
                    <a:pt x="5693" y="4847"/>
                    <a:pt x="26418" y="-1227"/>
                    <a:pt x="38193" y="212"/>
                  </a:cubicBezTo>
                  <a:cubicBezTo>
                    <a:pt x="48742" y="1490"/>
                    <a:pt x="62647" y="12465"/>
                    <a:pt x="66749" y="22535"/>
                  </a:cubicBezTo>
                  <a:cubicBezTo>
                    <a:pt x="75753" y="44645"/>
                    <a:pt x="56680" y="51145"/>
                    <a:pt x="40377" y="57325"/>
                  </a:cubicBezTo>
                  <a:cubicBezTo>
                    <a:pt x="36061" y="57325"/>
                    <a:pt x="31746" y="57325"/>
                    <a:pt x="27484" y="573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任意多边形: 形状 7"/>
            <p:cNvSpPr/>
            <p:nvPr/>
          </p:nvSpPr>
          <p:spPr>
            <a:xfrm>
              <a:off x="8476192" y="2952750"/>
              <a:ext cx="38212" cy="43794"/>
            </a:xfrm>
            <a:custGeom>
              <a:gdLst>
                <a:gd name="connsiteX0" fmla="*/ 20311 w 38212"/>
                <a:gd name="connsiteY0" fmla="*/ 0 h 43794"/>
                <a:gd name="connsiteX1" fmla="*/ 38213 w 38212"/>
                <a:gd name="connsiteY1" fmla="*/ 43794 h 43794"/>
                <a:gd name="connsiteX2" fmla="*/ 971 w 38212"/>
                <a:gd name="connsiteY2" fmla="*/ 0 h 43794"/>
                <a:gd name="connsiteX3" fmla="*/ 20311 w 38212"/>
                <a:gd name="connsiteY3" fmla="*/ 0 h 43794"/>
              </a:gdLst>
              <a:cxnLst>
                <a:cxn ang="0">
                  <a:pos x="connsiteX0" y="connsiteY0"/>
                </a:cxn>
                <a:cxn ang="0">
                  <a:pos x="connsiteX1" y="connsiteY1"/>
                </a:cxn>
                <a:cxn ang="0">
                  <a:pos x="connsiteX2" y="connsiteY2"/>
                </a:cxn>
                <a:cxn ang="0">
                  <a:pos x="connsiteX3" y="connsiteY3"/>
                </a:cxn>
              </a:cxnLst>
              <a:rect l="l" t="t" r="r" b="b"/>
              <a:pathLst>
                <a:path w="38212" h="43794">
                  <a:moveTo>
                    <a:pt x="20311" y="0"/>
                  </a:moveTo>
                  <a:cubicBezTo>
                    <a:pt x="25639" y="13053"/>
                    <a:pt x="30967" y="26106"/>
                    <a:pt x="38213" y="43794"/>
                  </a:cubicBezTo>
                  <a:cubicBezTo>
                    <a:pt x="865" y="41290"/>
                    <a:pt x="-2278" y="22909"/>
                    <a:pt x="971" y="0"/>
                  </a:cubicBezTo>
                  <a:cubicBezTo>
                    <a:pt x="7418" y="0"/>
                    <a:pt x="13865" y="0"/>
                    <a:pt x="203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任意多边形: 形状 8"/>
            <p:cNvSpPr/>
            <p:nvPr/>
          </p:nvSpPr>
          <p:spPr>
            <a:xfrm>
              <a:off x="5835980" y="5505090"/>
              <a:ext cx="38626" cy="30811"/>
            </a:xfrm>
            <a:custGeom>
              <a:gdLst>
                <a:gd name="connsiteX0" fmla="*/ 0 w 38626"/>
                <a:gd name="connsiteY0" fmla="*/ 5145 h 30811"/>
                <a:gd name="connsiteX1" fmla="*/ 14438 w 38626"/>
                <a:gd name="connsiteY1" fmla="*/ 350 h 30811"/>
                <a:gd name="connsiteX2" fmla="*/ 38626 w 38626"/>
                <a:gd name="connsiteY2" fmla="*/ 18358 h 30811"/>
                <a:gd name="connsiteX3" fmla="*/ 13905 w 38626"/>
                <a:gd name="connsiteY3" fmla="*/ 30665 h 30811"/>
                <a:gd name="connsiteX4" fmla="*/ 0 w 38626"/>
                <a:gd name="connsiteY4" fmla="*/ 24484 h 30811"/>
                <a:gd name="connsiteX5" fmla="*/ 0 w 38626"/>
                <a:gd name="connsiteY5" fmla="*/ 5145 h 308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26" h="30811">
                  <a:moveTo>
                    <a:pt x="0" y="5145"/>
                  </a:moveTo>
                  <a:cubicBezTo>
                    <a:pt x="4902" y="3333"/>
                    <a:pt x="11295" y="-1302"/>
                    <a:pt x="14438" y="350"/>
                  </a:cubicBezTo>
                  <a:cubicBezTo>
                    <a:pt x="23229" y="4985"/>
                    <a:pt x="30688" y="12177"/>
                    <a:pt x="38626" y="18358"/>
                  </a:cubicBezTo>
                  <a:cubicBezTo>
                    <a:pt x="30422" y="22620"/>
                    <a:pt x="22590" y="28107"/>
                    <a:pt x="13905" y="30665"/>
                  </a:cubicBezTo>
                  <a:cubicBezTo>
                    <a:pt x="10176" y="31730"/>
                    <a:pt x="4688" y="26722"/>
                    <a:pt x="0" y="24484"/>
                  </a:cubicBezTo>
                  <a:cubicBezTo>
                    <a:pt x="0" y="17985"/>
                    <a:pt x="0" y="11591"/>
                    <a:pt x="0" y="51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任意多边形: 形状 9"/>
            <p:cNvSpPr/>
            <p:nvPr/>
          </p:nvSpPr>
          <p:spPr>
            <a:xfrm>
              <a:off x="11435616" y="6685688"/>
              <a:ext cx="248326" cy="128840"/>
            </a:xfrm>
            <a:custGeom>
              <a:gdLst>
                <a:gd name="connsiteX0" fmla="*/ 137989 w 248326"/>
                <a:gd name="connsiteY0" fmla="*/ 105394 h 128840"/>
                <a:gd name="connsiteX1" fmla="*/ 0 w 248326"/>
                <a:gd name="connsiteY1" fmla="*/ 2036 h 128840"/>
                <a:gd name="connsiteX2" fmla="*/ 118169 w 248326"/>
                <a:gd name="connsiteY2" fmla="*/ 54141 h 128840"/>
                <a:gd name="connsiteX3" fmla="*/ 116997 w 248326"/>
                <a:gd name="connsiteY3" fmla="*/ 28142 h 128840"/>
                <a:gd name="connsiteX4" fmla="*/ 248327 w 248326"/>
                <a:gd name="connsiteY4" fmla="*/ 126652 h 128840"/>
                <a:gd name="connsiteX5" fmla="*/ 135165 w 248326"/>
                <a:gd name="connsiteY5" fmla="*/ 78170 h 128840"/>
                <a:gd name="connsiteX6" fmla="*/ 137989 w 248326"/>
                <a:gd name="connsiteY6" fmla="*/ 105394 h 1288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24" h="128838">
                  <a:moveTo>
                    <a:pt x="137989" y="105394"/>
                  </a:moveTo>
                  <a:cubicBezTo>
                    <a:pt x="72990" y="106087"/>
                    <a:pt x="34310" y="76411"/>
                    <a:pt x="0" y="2036"/>
                  </a:cubicBezTo>
                  <a:cubicBezTo>
                    <a:pt x="34896" y="-5796"/>
                    <a:pt x="67822" y="8429"/>
                    <a:pt x="118169" y="54141"/>
                  </a:cubicBezTo>
                  <a:cubicBezTo>
                    <a:pt x="117743" y="44178"/>
                    <a:pt x="117371" y="36133"/>
                    <a:pt x="116997" y="28142"/>
                  </a:cubicBezTo>
                  <a:cubicBezTo>
                    <a:pt x="169796" y="22548"/>
                    <a:pt x="217746" y="59096"/>
                    <a:pt x="248327" y="126652"/>
                  </a:cubicBezTo>
                  <a:cubicBezTo>
                    <a:pt x="214442" y="134217"/>
                    <a:pt x="188070" y="123136"/>
                    <a:pt x="135165" y="78170"/>
                  </a:cubicBezTo>
                  <a:cubicBezTo>
                    <a:pt x="136177" y="87919"/>
                    <a:pt x="136977" y="95485"/>
                    <a:pt x="137989" y="1053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0"/>
            <p:cNvSpPr/>
            <p:nvPr/>
          </p:nvSpPr>
          <p:spPr>
            <a:xfrm>
              <a:off x="10760661" y="6688254"/>
              <a:ext cx="150543" cy="114977"/>
            </a:xfrm>
            <a:custGeom>
              <a:gdLst>
                <a:gd name="connsiteX0" fmla="*/ 150543 w 150543"/>
                <a:gd name="connsiteY0" fmla="*/ 107836 h 114977"/>
                <a:gd name="connsiteX1" fmla="*/ 354 w 150543"/>
                <a:gd name="connsiteY1" fmla="*/ 23071 h 114977"/>
                <a:gd name="connsiteX2" fmla="*/ 12288 w 150543"/>
                <a:gd name="connsiteY2" fmla="*/ 1920 h 114977"/>
                <a:gd name="connsiteX3" fmla="*/ 150543 w 150543"/>
                <a:gd name="connsiteY3" fmla="*/ 107836 h 114977"/>
              </a:gdLst>
              <a:cxnLst>
                <a:cxn ang="0">
                  <a:pos x="connsiteX0" y="connsiteY0"/>
                </a:cxn>
                <a:cxn ang="0">
                  <a:pos x="connsiteX1" y="connsiteY1"/>
                </a:cxn>
                <a:cxn ang="0">
                  <a:pos x="connsiteX2" y="connsiteY2"/>
                </a:cxn>
                <a:cxn ang="0">
                  <a:pos x="connsiteX3" y="connsiteY3"/>
                </a:cxn>
              </a:cxnLst>
              <a:rect l="l" t="t" r="r" b="b"/>
              <a:pathLst>
                <a:path w="150543" h="114977">
                  <a:moveTo>
                    <a:pt x="150543" y="107836"/>
                  </a:moveTo>
                  <a:cubicBezTo>
                    <a:pt x="63062" y="134155"/>
                    <a:pt x="33599" y="83648"/>
                    <a:pt x="354" y="23071"/>
                  </a:cubicBezTo>
                  <a:cubicBezTo>
                    <a:pt x="-1831" y="19075"/>
                    <a:pt x="6587" y="3305"/>
                    <a:pt x="12288" y="1920"/>
                  </a:cubicBezTo>
                  <a:cubicBezTo>
                    <a:pt x="67270" y="-11506"/>
                    <a:pt x="144683" y="47792"/>
                    <a:pt x="150543" y="1078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1"/>
            <p:cNvSpPr/>
            <p:nvPr/>
          </p:nvSpPr>
          <p:spPr>
            <a:xfrm>
              <a:off x="10796716" y="6561914"/>
              <a:ext cx="162012" cy="120482"/>
            </a:xfrm>
            <a:custGeom>
              <a:gdLst>
                <a:gd name="connsiteX0" fmla="*/ 162013 w 162012"/>
                <a:gd name="connsiteY0" fmla="*/ 110519 h 120482"/>
                <a:gd name="connsiteX1" fmla="*/ 49117 w 162012"/>
                <a:gd name="connsiteY1" fmla="*/ 88302 h 120482"/>
                <a:gd name="connsiteX2" fmla="*/ 5376 w 162012"/>
                <a:gd name="connsiteY2" fmla="*/ 28951 h 120482"/>
                <a:gd name="connsiteX3" fmla="*/ 22638 w 162012"/>
                <a:gd name="connsiteY3" fmla="*/ 21 h 120482"/>
                <a:gd name="connsiteX4" fmla="*/ 74691 w 162012"/>
                <a:gd name="connsiteY4" fmla="*/ 12914 h 120482"/>
                <a:gd name="connsiteX5" fmla="*/ 162013 w 162012"/>
                <a:gd name="connsiteY5" fmla="*/ 110519 h 1204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012" h="120482">
                  <a:moveTo>
                    <a:pt x="162013" y="110519"/>
                  </a:moveTo>
                  <a:cubicBezTo>
                    <a:pt x="117259" y="129326"/>
                    <a:pt x="76768" y="121281"/>
                    <a:pt x="49117" y="88302"/>
                  </a:cubicBezTo>
                  <a:cubicBezTo>
                    <a:pt x="33400" y="69495"/>
                    <a:pt x="19015" y="49410"/>
                    <a:pt x="5376" y="28951"/>
                  </a:cubicBezTo>
                  <a:cubicBezTo>
                    <a:pt x="-7943" y="8972"/>
                    <a:pt x="5643" y="-511"/>
                    <a:pt x="22638" y="21"/>
                  </a:cubicBezTo>
                  <a:cubicBezTo>
                    <a:pt x="40273" y="554"/>
                    <a:pt x="60146" y="3857"/>
                    <a:pt x="74691" y="12914"/>
                  </a:cubicBezTo>
                  <a:cubicBezTo>
                    <a:pt x="112784" y="36517"/>
                    <a:pt x="146775" y="65393"/>
                    <a:pt x="162013" y="110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
            <p:cNvSpPr/>
            <p:nvPr/>
          </p:nvSpPr>
          <p:spPr>
            <a:xfrm>
              <a:off x="10623754" y="6682503"/>
              <a:ext cx="148230" cy="110084"/>
            </a:xfrm>
            <a:custGeom>
              <a:gdLst>
                <a:gd name="connsiteX0" fmla="*/ 338 w 148230"/>
                <a:gd name="connsiteY0" fmla="*/ 1597 h 110084"/>
                <a:gd name="connsiteX1" fmla="*/ 140032 w 148230"/>
                <a:gd name="connsiteY1" fmla="*/ 66330 h 110084"/>
                <a:gd name="connsiteX2" fmla="*/ 112061 w 148230"/>
                <a:gd name="connsiteY2" fmla="*/ 109804 h 110084"/>
                <a:gd name="connsiteX3" fmla="*/ 338 w 148230"/>
                <a:gd name="connsiteY3" fmla="*/ 1597 h 110084"/>
              </a:gdLst>
              <a:cxnLst>
                <a:cxn ang="0">
                  <a:pos x="connsiteX0" y="connsiteY0"/>
                </a:cxn>
                <a:cxn ang="0">
                  <a:pos x="connsiteX1" y="connsiteY1"/>
                </a:cxn>
                <a:cxn ang="0">
                  <a:pos x="connsiteX2" y="connsiteY2"/>
                </a:cxn>
                <a:cxn ang="0">
                  <a:pos x="connsiteX3" y="connsiteY3"/>
                </a:cxn>
              </a:cxnLst>
              <a:rect l="l" t="t" r="r" b="b"/>
              <a:pathLst>
                <a:path w="148230" h="110084">
                  <a:moveTo>
                    <a:pt x="338" y="1597"/>
                  </a:moveTo>
                  <a:cubicBezTo>
                    <a:pt x="68320" y="-6394"/>
                    <a:pt x="115897" y="15663"/>
                    <a:pt x="140032" y="66330"/>
                  </a:cubicBezTo>
                  <a:cubicBezTo>
                    <a:pt x="156335" y="100587"/>
                    <a:pt x="148982" y="112095"/>
                    <a:pt x="112061" y="109804"/>
                  </a:cubicBezTo>
                  <a:cubicBezTo>
                    <a:pt x="50046" y="106022"/>
                    <a:pt x="-4830" y="52851"/>
                    <a:pt x="338" y="1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3"/>
            <p:cNvSpPr/>
            <p:nvPr/>
          </p:nvSpPr>
          <p:spPr>
            <a:xfrm>
              <a:off x="11024866" y="6716654"/>
              <a:ext cx="169456" cy="119127"/>
            </a:xfrm>
            <a:custGeom>
              <a:gdLst>
                <a:gd name="connsiteX0" fmla="*/ 169456 w 169456"/>
                <a:gd name="connsiteY0" fmla="*/ 110230 h 119127"/>
                <a:gd name="connsiteX1" fmla="*/ 47451 w 169456"/>
                <a:gd name="connsiteY1" fmla="*/ 86255 h 119127"/>
                <a:gd name="connsiteX2" fmla="*/ 6161 w 169456"/>
                <a:gd name="connsiteY2" fmla="*/ 29142 h 119127"/>
                <a:gd name="connsiteX3" fmla="*/ 20759 w 169456"/>
                <a:gd name="connsiteY3" fmla="*/ 212 h 119127"/>
                <a:gd name="connsiteX4" fmla="*/ 89486 w 169456"/>
                <a:gd name="connsiteY4" fmla="*/ 19978 h 119127"/>
                <a:gd name="connsiteX5" fmla="*/ 169456 w 169456"/>
                <a:gd name="connsiteY5" fmla="*/ 110230 h 119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456" h="119126">
                  <a:moveTo>
                    <a:pt x="169456" y="110230"/>
                  </a:moveTo>
                  <a:cubicBezTo>
                    <a:pt x="115273" y="125947"/>
                    <a:pt x="77073" y="122537"/>
                    <a:pt x="47451" y="86255"/>
                  </a:cubicBezTo>
                  <a:cubicBezTo>
                    <a:pt x="32586" y="68088"/>
                    <a:pt x="19533" y="48428"/>
                    <a:pt x="6161" y="29142"/>
                  </a:cubicBezTo>
                  <a:cubicBezTo>
                    <a:pt x="-6520" y="10868"/>
                    <a:pt x="1365" y="-1812"/>
                    <a:pt x="20759" y="212"/>
                  </a:cubicBezTo>
                  <a:cubicBezTo>
                    <a:pt x="44414" y="2716"/>
                    <a:pt x="72385" y="6019"/>
                    <a:pt x="89486" y="19978"/>
                  </a:cubicBezTo>
                  <a:cubicBezTo>
                    <a:pt x="118257" y="43527"/>
                    <a:pt x="139834" y="75813"/>
                    <a:pt x="169456" y="1102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4"/>
            <p:cNvSpPr/>
            <p:nvPr/>
          </p:nvSpPr>
          <p:spPr>
            <a:xfrm>
              <a:off x="10891865" y="6704249"/>
              <a:ext cx="157279" cy="117893"/>
            </a:xfrm>
            <a:custGeom>
              <a:gdLst>
                <a:gd name="connsiteX0" fmla="*/ 127920 w 157279"/>
                <a:gd name="connsiteY0" fmla="*/ 117894 h 117893"/>
                <a:gd name="connsiteX1" fmla="*/ 27438 w 157279"/>
                <a:gd name="connsiteY1" fmla="*/ 56518 h 117893"/>
                <a:gd name="connsiteX2" fmla="*/ 17369 w 157279"/>
                <a:gd name="connsiteY2" fmla="*/ 40162 h 117893"/>
                <a:gd name="connsiteX3" fmla="*/ 0 w 157279"/>
                <a:gd name="connsiteY3" fmla="*/ 5638 h 117893"/>
                <a:gd name="connsiteX4" fmla="*/ 45180 w 157279"/>
                <a:gd name="connsiteY4" fmla="*/ 1003 h 117893"/>
                <a:gd name="connsiteX5" fmla="*/ 150509 w 157279"/>
                <a:gd name="connsiteY5" fmla="*/ 79214 h 117893"/>
                <a:gd name="connsiteX6" fmla="*/ 155784 w 157279"/>
                <a:gd name="connsiteY6" fmla="*/ 108410 h 117893"/>
                <a:gd name="connsiteX7" fmla="*/ 127920 w 157279"/>
                <a:gd name="connsiteY7" fmla="*/ 117894 h 1178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79" h="117893">
                  <a:moveTo>
                    <a:pt x="127920" y="117894"/>
                  </a:moveTo>
                  <a:cubicBezTo>
                    <a:pt x="82634" y="114697"/>
                    <a:pt x="49015" y="95943"/>
                    <a:pt x="27438" y="56518"/>
                  </a:cubicBezTo>
                  <a:cubicBezTo>
                    <a:pt x="24348" y="50924"/>
                    <a:pt x="20352" y="45809"/>
                    <a:pt x="17369" y="40162"/>
                  </a:cubicBezTo>
                  <a:cubicBezTo>
                    <a:pt x="11348" y="28760"/>
                    <a:pt x="5754" y="17146"/>
                    <a:pt x="0" y="5638"/>
                  </a:cubicBezTo>
                  <a:cubicBezTo>
                    <a:pt x="15131" y="3826"/>
                    <a:pt x="31327" y="-2407"/>
                    <a:pt x="45180" y="1003"/>
                  </a:cubicBezTo>
                  <a:cubicBezTo>
                    <a:pt x="90625" y="12084"/>
                    <a:pt x="126055" y="39256"/>
                    <a:pt x="150509" y="79214"/>
                  </a:cubicBezTo>
                  <a:cubicBezTo>
                    <a:pt x="155571" y="87472"/>
                    <a:pt x="159567" y="101591"/>
                    <a:pt x="155784" y="108410"/>
                  </a:cubicBezTo>
                  <a:cubicBezTo>
                    <a:pt x="152161" y="114750"/>
                    <a:pt x="137616" y="114963"/>
                    <a:pt x="127920" y="1178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5"/>
            <p:cNvSpPr/>
            <p:nvPr/>
          </p:nvSpPr>
          <p:spPr>
            <a:xfrm>
              <a:off x="10245244" y="6518584"/>
              <a:ext cx="144496" cy="112132"/>
            </a:xfrm>
            <a:custGeom>
              <a:gdLst>
                <a:gd name="connsiteX0" fmla="*/ 101485 w 144496"/>
                <a:gd name="connsiteY0" fmla="*/ 112132 h 112132"/>
                <a:gd name="connsiteX1" fmla="*/ 44 w 144496"/>
                <a:gd name="connsiteY1" fmla="*/ 21134 h 112132"/>
                <a:gd name="connsiteX2" fmla="*/ 14749 w 144496"/>
                <a:gd name="connsiteY2" fmla="*/ 2273 h 112132"/>
                <a:gd name="connsiteX3" fmla="*/ 144160 w 144496"/>
                <a:gd name="connsiteY3" fmla="*/ 89809 h 112132"/>
                <a:gd name="connsiteX4" fmla="*/ 101485 w 144496"/>
                <a:gd name="connsiteY4" fmla="*/ 112132 h 1121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496" h="112132">
                  <a:moveTo>
                    <a:pt x="101485" y="112132"/>
                  </a:moveTo>
                  <a:cubicBezTo>
                    <a:pt x="57584" y="112185"/>
                    <a:pt x="5958" y="66952"/>
                    <a:pt x="44" y="21134"/>
                  </a:cubicBezTo>
                  <a:cubicBezTo>
                    <a:pt x="-702" y="15380"/>
                    <a:pt x="8196" y="4404"/>
                    <a:pt x="14749" y="2273"/>
                  </a:cubicBezTo>
                  <a:cubicBezTo>
                    <a:pt x="58276" y="-11952"/>
                    <a:pt x="138992" y="43404"/>
                    <a:pt x="144160" y="89809"/>
                  </a:cubicBezTo>
                  <a:cubicBezTo>
                    <a:pt x="146238" y="108562"/>
                    <a:pt x="139472" y="112079"/>
                    <a:pt x="101485" y="1121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6"/>
            <p:cNvSpPr/>
            <p:nvPr/>
          </p:nvSpPr>
          <p:spPr>
            <a:xfrm>
              <a:off x="10330681" y="6663287"/>
              <a:ext cx="149707" cy="110244"/>
            </a:xfrm>
            <a:custGeom>
              <a:gdLst>
                <a:gd name="connsiteX0" fmla="*/ 116956 w 149707"/>
                <a:gd name="connsiteY0" fmla="*/ 110213 h 110244"/>
                <a:gd name="connsiteX1" fmla="*/ 6618 w 149707"/>
                <a:gd name="connsiteY1" fmla="*/ 38022 h 110244"/>
                <a:gd name="connsiteX2" fmla="*/ 28888 w 149707"/>
                <a:gd name="connsiteY2" fmla="*/ 461 h 110244"/>
                <a:gd name="connsiteX3" fmla="*/ 148975 w 149707"/>
                <a:gd name="connsiteY3" fmla="*/ 88210 h 110244"/>
                <a:gd name="connsiteX4" fmla="*/ 116956 w 149707"/>
                <a:gd name="connsiteY4" fmla="*/ 110213 h 1102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9707" h="110244">
                  <a:moveTo>
                    <a:pt x="116956" y="110213"/>
                  </a:moveTo>
                  <a:cubicBezTo>
                    <a:pt x="66555" y="107176"/>
                    <a:pt x="31019" y="80165"/>
                    <a:pt x="6618" y="38022"/>
                  </a:cubicBezTo>
                  <a:cubicBezTo>
                    <a:pt x="-7075" y="14420"/>
                    <a:pt x="544" y="3445"/>
                    <a:pt x="28888" y="461"/>
                  </a:cubicBezTo>
                  <a:cubicBezTo>
                    <a:pt x="79928" y="-4920"/>
                    <a:pt x="139492" y="37543"/>
                    <a:pt x="148975" y="88210"/>
                  </a:cubicBezTo>
                  <a:cubicBezTo>
                    <a:pt x="153930" y="114955"/>
                    <a:pt x="132672" y="109521"/>
                    <a:pt x="116956" y="1102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7"/>
            <p:cNvSpPr/>
            <p:nvPr/>
          </p:nvSpPr>
          <p:spPr>
            <a:xfrm>
              <a:off x="10669620" y="6549445"/>
              <a:ext cx="147504" cy="115694"/>
            </a:xfrm>
            <a:custGeom>
              <a:gdLst>
                <a:gd name="connsiteX0" fmla="*/ 115583 w 147504"/>
                <a:gd name="connsiteY0" fmla="*/ 115529 h 115694"/>
                <a:gd name="connsiteX1" fmla="*/ 130 w 147504"/>
                <a:gd name="connsiteY1" fmla="*/ 22506 h 115694"/>
                <a:gd name="connsiteX2" fmla="*/ 14409 w 147504"/>
                <a:gd name="connsiteY2" fmla="*/ 1568 h 115694"/>
                <a:gd name="connsiteX3" fmla="*/ 146910 w 147504"/>
                <a:gd name="connsiteY3" fmla="*/ 93206 h 115694"/>
                <a:gd name="connsiteX4" fmla="*/ 115583 w 147504"/>
                <a:gd name="connsiteY4" fmla="*/ 115529 h 1156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7504" h="115694">
                  <a:moveTo>
                    <a:pt x="115583" y="115529"/>
                  </a:moveTo>
                  <a:cubicBezTo>
                    <a:pt x="67153" y="113398"/>
                    <a:pt x="10519" y="68911"/>
                    <a:pt x="130" y="22506"/>
                  </a:cubicBezTo>
                  <a:cubicBezTo>
                    <a:pt x="-1202" y="16592"/>
                    <a:pt x="7962" y="3273"/>
                    <a:pt x="14409" y="1568"/>
                  </a:cubicBezTo>
                  <a:cubicBezTo>
                    <a:pt x="58895" y="-10206"/>
                    <a:pt x="139717" y="46694"/>
                    <a:pt x="146910" y="93206"/>
                  </a:cubicBezTo>
                  <a:cubicBezTo>
                    <a:pt x="149734" y="111906"/>
                    <a:pt x="143021" y="116701"/>
                    <a:pt x="115583" y="115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8"/>
            <p:cNvSpPr/>
            <p:nvPr/>
          </p:nvSpPr>
          <p:spPr>
            <a:xfrm>
              <a:off x="10531069" y="6542073"/>
              <a:ext cx="146805" cy="109931"/>
            </a:xfrm>
            <a:custGeom>
              <a:gdLst>
                <a:gd name="connsiteX0" fmla="*/ 0 w 146805"/>
                <a:gd name="connsiteY0" fmla="*/ 3772 h 109931"/>
                <a:gd name="connsiteX1" fmla="*/ 144010 w 146805"/>
                <a:gd name="connsiteY1" fmla="*/ 78840 h 109931"/>
                <a:gd name="connsiteX2" fmla="*/ 126108 w 146805"/>
                <a:gd name="connsiteY2" fmla="*/ 109422 h 109931"/>
                <a:gd name="connsiteX3" fmla="*/ 0 w 146805"/>
                <a:gd name="connsiteY3" fmla="*/ 3772 h 109931"/>
              </a:gdLst>
              <a:cxnLst>
                <a:cxn ang="0">
                  <a:pos x="connsiteX0" y="connsiteY0"/>
                </a:cxn>
                <a:cxn ang="0">
                  <a:pos x="connsiteX1" y="connsiteY1"/>
                </a:cxn>
                <a:cxn ang="0">
                  <a:pos x="connsiteX2" y="connsiteY2"/>
                </a:cxn>
                <a:cxn ang="0">
                  <a:pos x="connsiteX3" y="connsiteY3"/>
                </a:cxn>
              </a:cxnLst>
              <a:rect l="l" t="t" r="r" b="b"/>
              <a:pathLst>
                <a:path w="146805" h="109930">
                  <a:moveTo>
                    <a:pt x="0" y="3772"/>
                  </a:moveTo>
                  <a:cubicBezTo>
                    <a:pt x="60150" y="-11892"/>
                    <a:pt x="126002" y="22792"/>
                    <a:pt x="144010" y="78840"/>
                  </a:cubicBezTo>
                  <a:cubicBezTo>
                    <a:pt x="149870" y="97008"/>
                    <a:pt x="147685" y="107184"/>
                    <a:pt x="126108" y="109422"/>
                  </a:cubicBezTo>
                  <a:cubicBezTo>
                    <a:pt x="66863" y="115655"/>
                    <a:pt x="4422" y="63869"/>
                    <a:pt x="0" y="37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任意多边形: 形状 19"/>
            <p:cNvSpPr/>
            <p:nvPr/>
          </p:nvSpPr>
          <p:spPr>
            <a:xfrm>
              <a:off x="10481308" y="6673118"/>
              <a:ext cx="148972" cy="106948"/>
            </a:xfrm>
            <a:custGeom>
              <a:gdLst>
                <a:gd name="connsiteX0" fmla="*/ 0 w 148972"/>
                <a:gd name="connsiteY0" fmla="*/ 2298 h 106948"/>
                <a:gd name="connsiteX1" fmla="*/ 143157 w 148972"/>
                <a:gd name="connsiteY1" fmla="*/ 72038 h 106948"/>
                <a:gd name="connsiteX2" fmla="*/ 120301 w 148972"/>
                <a:gd name="connsiteY2" fmla="*/ 106935 h 106948"/>
                <a:gd name="connsiteX3" fmla="*/ 0 w 148972"/>
                <a:gd name="connsiteY3" fmla="*/ 2298 h 106948"/>
              </a:gdLst>
              <a:cxnLst>
                <a:cxn ang="0">
                  <a:pos x="connsiteX0" y="connsiteY0"/>
                </a:cxn>
                <a:cxn ang="0">
                  <a:pos x="connsiteX1" y="connsiteY1"/>
                </a:cxn>
                <a:cxn ang="0">
                  <a:pos x="connsiteX2" y="connsiteY2"/>
                </a:cxn>
                <a:cxn ang="0">
                  <a:pos x="connsiteX3" y="connsiteY3"/>
                </a:cxn>
              </a:cxnLst>
              <a:rect l="l" t="t" r="r" b="b"/>
              <a:pathLst>
                <a:path w="148972" h="106948">
                  <a:moveTo>
                    <a:pt x="0" y="2298"/>
                  </a:moveTo>
                  <a:cubicBezTo>
                    <a:pt x="56634" y="-9051"/>
                    <a:pt x="120834" y="22810"/>
                    <a:pt x="143157" y="72038"/>
                  </a:cubicBezTo>
                  <a:cubicBezTo>
                    <a:pt x="154985" y="98091"/>
                    <a:pt x="149444" y="106562"/>
                    <a:pt x="120301" y="106935"/>
                  </a:cubicBezTo>
                  <a:cubicBezTo>
                    <a:pt x="54503" y="107841"/>
                    <a:pt x="2078" y="63194"/>
                    <a:pt x="0" y="22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0"/>
            <p:cNvSpPr/>
            <p:nvPr/>
          </p:nvSpPr>
          <p:spPr>
            <a:xfrm>
              <a:off x="10097018" y="6517712"/>
              <a:ext cx="139924" cy="105904"/>
            </a:xfrm>
            <a:custGeom>
              <a:gdLst>
                <a:gd name="connsiteX0" fmla="*/ 31485 w 139924"/>
                <a:gd name="connsiteY0" fmla="*/ 2 h 105904"/>
                <a:gd name="connsiteX1" fmla="*/ 137667 w 139924"/>
                <a:gd name="connsiteY1" fmla="*/ 70808 h 105904"/>
                <a:gd name="connsiteX2" fmla="*/ 112307 w 139924"/>
                <a:gd name="connsiteY2" fmla="*/ 105865 h 105904"/>
                <a:gd name="connsiteX3" fmla="*/ 4953 w 139924"/>
                <a:gd name="connsiteY3" fmla="*/ 37137 h 105904"/>
                <a:gd name="connsiteX4" fmla="*/ 31485 w 139924"/>
                <a:gd name="connsiteY4" fmla="*/ 2 h 1059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9924" h="105904">
                  <a:moveTo>
                    <a:pt x="31485" y="2"/>
                  </a:moveTo>
                  <a:cubicBezTo>
                    <a:pt x="84123" y="269"/>
                    <a:pt x="125680" y="28239"/>
                    <a:pt x="137667" y="70808"/>
                  </a:cubicBezTo>
                  <a:cubicBezTo>
                    <a:pt x="144114" y="93717"/>
                    <a:pt x="137081" y="105066"/>
                    <a:pt x="112307" y="105865"/>
                  </a:cubicBezTo>
                  <a:cubicBezTo>
                    <a:pt x="70538" y="107197"/>
                    <a:pt x="18645" y="74591"/>
                    <a:pt x="4953" y="37137"/>
                  </a:cubicBezTo>
                  <a:cubicBezTo>
                    <a:pt x="-5756" y="7834"/>
                    <a:pt x="-55" y="-158"/>
                    <a:pt x="31485"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21"/>
            <p:cNvSpPr/>
            <p:nvPr/>
          </p:nvSpPr>
          <p:spPr>
            <a:xfrm>
              <a:off x="10188313" y="6658699"/>
              <a:ext cx="141274" cy="107504"/>
            </a:xfrm>
            <a:custGeom>
              <a:gdLst>
                <a:gd name="connsiteX0" fmla="*/ 104871 w 141274"/>
                <a:gd name="connsiteY0" fmla="*/ 107502 h 107504"/>
                <a:gd name="connsiteX1" fmla="*/ 2579 w 141274"/>
                <a:gd name="connsiteY1" fmla="*/ 36057 h 107504"/>
                <a:gd name="connsiteX2" fmla="*/ 29857 w 141274"/>
                <a:gd name="connsiteY2" fmla="*/ 254 h 107504"/>
                <a:gd name="connsiteX3" fmla="*/ 132149 w 141274"/>
                <a:gd name="connsiteY3" fmla="*/ 63921 h 107504"/>
                <a:gd name="connsiteX4" fmla="*/ 104871 w 141274"/>
                <a:gd name="connsiteY4" fmla="*/ 107502 h 107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274" h="107504">
                  <a:moveTo>
                    <a:pt x="104871" y="107502"/>
                  </a:moveTo>
                  <a:cubicBezTo>
                    <a:pt x="52606" y="107236"/>
                    <a:pt x="15631" y="81396"/>
                    <a:pt x="2579" y="36057"/>
                  </a:cubicBezTo>
                  <a:cubicBezTo>
                    <a:pt x="-4774" y="10590"/>
                    <a:pt x="3378" y="-1983"/>
                    <a:pt x="29857" y="254"/>
                  </a:cubicBezTo>
                  <a:cubicBezTo>
                    <a:pt x="74184" y="3931"/>
                    <a:pt x="109560" y="25295"/>
                    <a:pt x="132149" y="63921"/>
                  </a:cubicBezTo>
                  <a:cubicBezTo>
                    <a:pt x="150264" y="94982"/>
                    <a:pt x="141526" y="107715"/>
                    <a:pt x="104871" y="1075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
            <p:cNvSpPr/>
            <p:nvPr/>
          </p:nvSpPr>
          <p:spPr>
            <a:xfrm>
              <a:off x="10935659" y="6585839"/>
              <a:ext cx="149693" cy="113757"/>
            </a:xfrm>
            <a:custGeom>
              <a:gdLst>
                <a:gd name="connsiteX0" fmla="*/ 136338 w 149693"/>
                <a:gd name="connsiteY0" fmla="*/ 62832 h 113757"/>
                <a:gd name="connsiteX1" fmla="*/ 149497 w 149693"/>
                <a:gd name="connsiteY1" fmla="*/ 102097 h 113757"/>
                <a:gd name="connsiteX2" fmla="*/ 147845 w 149693"/>
                <a:gd name="connsiteY2" fmla="*/ 111048 h 113757"/>
                <a:gd name="connsiteX3" fmla="*/ 0 w 149693"/>
                <a:gd name="connsiteY3" fmla="*/ 1776 h 113757"/>
                <a:gd name="connsiteX4" fmla="*/ 137456 w 149693"/>
                <a:gd name="connsiteY4" fmla="*/ 63950 h 113757"/>
                <a:gd name="connsiteX5" fmla="*/ 136338 w 149693"/>
                <a:gd name="connsiteY5" fmla="*/ 62832 h 113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3" h="113757">
                  <a:moveTo>
                    <a:pt x="136338" y="62832"/>
                  </a:moveTo>
                  <a:cubicBezTo>
                    <a:pt x="140813" y="75885"/>
                    <a:pt x="145501" y="88884"/>
                    <a:pt x="149497" y="102097"/>
                  </a:cubicBezTo>
                  <a:cubicBezTo>
                    <a:pt x="150296" y="104761"/>
                    <a:pt x="148431" y="108171"/>
                    <a:pt x="147845" y="111048"/>
                  </a:cubicBezTo>
                  <a:cubicBezTo>
                    <a:pt x="85670" y="126978"/>
                    <a:pt x="8205" y="70344"/>
                    <a:pt x="0" y="1776"/>
                  </a:cubicBezTo>
                  <a:cubicBezTo>
                    <a:pt x="59884" y="-7974"/>
                    <a:pt x="100535" y="23779"/>
                    <a:pt x="137456" y="63950"/>
                  </a:cubicBezTo>
                  <a:lnTo>
                    <a:pt x="136338" y="62832"/>
                  </a:ln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3"/>
            <p:cNvSpPr/>
            <p:nvPr/>
          </p:nvSpPr>
          <p:spPr>
            <a:xfrm>
              <a:off x="10034308" y="6658086"/>
              <a:ext cx="141093" cy="105899"/>
            </a:xfrm>
            <a:custGeom>
              <a:gdLst>
                <a:gd name="connsiteX0" fmla="*/ 107301 w 141093"/>
                <a:gd name="connsiteY0" fmla="*/ 105877 h 105899"/>
                <a:gd name="connsiteX1" fmla="*/ 5594 w 141093"/>
                <a:gd name="connsiteY1" fmla="*/ 41411 h 105899"/>
                <a:gd name="connsiteX2" fmla="*/ 29623 w 141093"/>
                <a:gd name="connsiteY2" fmla="*/ 281 h 105899"/>
                <a:gd name="connsiteX3" fmla="*/ 135965 w 141093"/>
                <a:gd name="connsiteY3" fmla="*/ 65972 h 105899"/>
                <a:gd name="connsiteX4" fmla="*/ 107301 w 141093"/>
                <a:gd name="connsiteY4" fmla="*/ 105877 h 1058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093" h="105897">
                  <a:moveTo>
                    <a:pt x="107301" y="105877"/>
                  </a:moveTo>
                  <a:cubicBezTo>
                    <a:pt x="59352" y="106730"/>
                    <a:pt x="26106" y="83181"/>
                    <a:pt x="5594" y="41411"/>
                  </a:cubicBezTo>
                  <a:cubicBezTo>
                    <a:pt x="-6873" y="16051"/>
                    <a:pt x="1652" y="3105"/>
                    <a:pt x="29623" y="281"/>
                  </a:cubicBezTo>
                  <a:cubicBezTo>
                    <a:pt x="66704" y="-3448"/>
                    <a:pt x="121686" y="30543"/>
                    <a:pt x="135965" y="65972"/>
                  </a:cubicBezTo>
                  <a:cubicBezTo>
                    <a:pt x="147686" y="95275"/>
                    <a:pt x="139801" y="106303"/>
                    <a:pt x="107301" y="1058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4"/>
            <p:cNvSpPr/>
            <p:nvPr/>
          </p:nvSpPr>
          <p:spPr>
            <a:xfrm>
              <a:off x="10388743" y="6528481"/>
              <a:ext cx="148656" cy="107990"/>
            </a:xfrm>
            <a:custGeom>
              <a:gdLst>
                <a:gd name="connsiteX0" fmla="*/ 100450 w 148656"/>
                <a:gd name="connsiteY0" fmla="*/ 107990 h 107990"/>
                <a:gd name="connsiteX1" fmla="*/ 8067 w 148656"/>
                <a:gd name="connsiteY1" fmla="*/ 40274 h 107990"/>
                <a:gd name="connsiteX2" fmla="*/ 33214 w 148656"/>
                <a:gd name="connsiteY2" fmla="*/ 369 h 107990"/>
                <a:gd name="connsiteX3" fmla="*/ 139396 w 148656"/>
                <a:gd name="connsiteY3" fmla="*/ 68564 h 107990"/>
                <a:gd name="connsiteX4" fmla="*/ 100450 w 148656"/>
                <a:gd name="connsiteY4" fmla="*/ 107990 h 107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8656" h="107990">
                  <a:moveTo>
                    <a:pt x="100450" y="107990"/>
                  </a:moveTo>
                  <a:cubicBezTo>
                    <a:pt x="67045" y="106711"/>
                    <a:pt x="30870" y="83429"/>
                    <a:pt x="8067" y="40274"/>
                  </a:cubicBezTo>
                  <a:cubicBezTo>
                    <a:pt x="-8023" y="9852"/>
                    <a:pt x="-245" y="-2348"/>
                    <a:pt x="33214" y="369"/>
                  </a:cubicBezTo>
                  <a:cubicBezTo>
                    <a:pt x="80311" y="4205"/>
                    <a:pt x="116060" y="27594"/>
                    <a:pt x="139396" y="68564"/>
                  </a:cubicBezTo>
                  <a:cubicBezTo>
                    <a:pt x="157191" y="99785"/>
                    <a:pt x="151969" y="108096"/>
                    <a:pt x="100450" y="107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25"/>
            <p:cNvSpPr/>
            <p:nvPr/>
          </p:nvSpPr>
          <p:spPr>
            <a:xfrm>
              <a:off x="10580679" y="6412459"/>
              <a:ext cx="142595" cy="113609"/>
            </a:xfrm>
            <a:custGeom>
              <a:gdLst>
                <a:gd name="connsiteX0" fmla="*/ 33077 w 142595"/>
                <a:gd name="connsiteY0" fmla="*/ 86 h 113609"/>
                <a:gd name="connsiteX1" fmla="*/ 142509 w 142595"/>
                <a:gd name="connsiteY1" fmla="*/ 91670 h 113609"/>
                <a:gd name="connsiteX2" fmla="*/ 124341 w 142595"/>
                <a:gd name="connsiteY2" fmla="*/ 112928 h 113609"/>
                <a:gd name="connsiteX3" fmla="*/ 1483 w 142595"/>
                <a:gd name="connsiteY3" fmla="*/ 22515 h 113609"/>
                <a:gd name="connsiteX4" fmla="*/ 33077 w 142595"/>
                <a:gd name="connsiteY4" fmla="*/ 86 h 1136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2595" h="113609">
                  <a:moveTo>
                    <a:pt x="33077" y="86"/>
                  </a:moveTo>
                  <a:cubicBezTo>
                    <a:pt x="79215" y="778"/>
                    <a:pt x="132812" y="44306"/>
                    <a:pt x="142509" y="91670"/>
                  </a:cubicBezTo>
                  <a:cubicBezTo>
                    <a:pt x="143734" y="97584"/>
                    <a:pt x="131747" y="111649"/>
                    <a:pt x="124341" y="112928"/>
                  </a:cubicBezTo>
                  <a:cubicBezTo>
                    <a:pt x="81559" y="120333"/>
                    <a:pt x="9368" y="65937"/>
                    <a:pt x="1483" y="22515"/>
                  </a:cubicBezTo>
                  <a:cubicBezTo>
                    <a:pt x="-2460" y="885"/>
                    <a:pt x="-595" y="-447"/>
                    <a:pt x="33077" y="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10158995" y="6377831"/>
              <a:ext cx="144211" cy="109835"/>
            </a:xfrm>
            <a:custGeom>
              <a:gdLst>
                <a:gd name="connsiteX0" fmla="*/ 32642 w 144211"/>
                <a:gd name="connsiteY0" fmla="*/ 30 h 109835"/>
                <a:gd name="connsiteX1" fmla="*/ 137066 w 144211"/>
                <a:gd name="connsiteY1" fmla="*/ 69344 h 109835"/>
                <a:gd name="connsiteX2" fmla="*/ 112239 w 144211"/>
                <a:gd name="connsiteY2" fmla="*/ 109835 h 109835"/>
                <a:gd name="connsiteX3" fmla="*/ 5417 w 144211"/>
                <a:gd name="connsiteY3" fmla="*/ 38017 h 109835"/>
                <a:gd name="connsiteX4" fmla="*/ 32642 w 144211"/>
                <a:gd name="connsiteY4" fmla="*/ 30 h 1098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211" h="109835">
                  <a:moveTo>
                    <a:pt x="32642" y="30"/>
                  </a:moveTo>
                  <a:cubicBezTo>
                    <a:pt x="80592" y="3120"/>
                    <a:pt x="113784" y="29706"/>
                    <a:pt x="137066" y="69344"/>
                  </a:cubicBezTo>
                  <a:cubicBezTo>
                    <a:pt x="152357" y="95397"/>
                    <a:pt x="142660" y="109675"/>
                    <a:pt x="112239" y="109835"/>
                  </a:cubicBezTo>
                  <a:cubicBezTo>
                    <a:pt x="73773" y="109995"/>
                    <a:pt x="20122" y="73926"/>
                    <a:pt x="5417" y="38017"/>
                  </a:cubicBezTo>
                  <a:cubicBezTo>
                    <a:pt x="-6410" y="8927"/>
                    <a:pt x="463" y="-609"/>
                    <a:pt x="32642" y="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10712404" y="6424331"/>
              <a:ext cx="146855" cy="114816"/>
            </a:xfrm>
            <a:custGeom>
              <a:gdLst>
                <a:gd name="connsiteX0" fmla="*/ 146855 w 146855"/>
                <a:gd name="connsiteY0" fmla="*/ 114375 h 114816"/>
                <a:gd name="connsiteX1" fmla="*/ 4285 w 146855"/>
                <a:gd name="connsiteY1" fmla="*/ 33180 h 114816"/>
                <a:gd name="connsiteX2" fmla="*/ 15420 w 146855"/>
                <a:gd name="connsiteY2" fmla="*/ 894 h 114816"/>
                <a:gd name="connsiteX3" fmla="*/ 146855 w 146855"/>
                <a:gd name="connsiteY3" fmla="*/ 114375 h 114816"/>
              </a:gdLst>
              <a:cxnLst>
                <a:cxn ang="0">
                  <a:pos x="connsiteX0" y="connsiteY0"/>
                </a:cxn>
                <a:cxn ang="0">
                  <a:pos x="connsiteX1" y="connsiteY1"/>
                </a:cxn>
                <a:cxn ang="0">
                  <a:pos x="connsiteX2" y="connsiteY2"/>
                </a:cxn>
                <a:cxn ang="0">
                  <a:pos x="connsiteX3" y="connsiteY3"/>
                </a:cxn>
              </a:cxnLst>
              <a:rect l="l" t="t" r="r" b="b"/>
              <a:pathLst>
                <a:path w="146855" h="114816">
                  <a:moveTo>
                    <a:pt x="146855" y="114375"/>
                  </a:moveTo>
                  <a:cubicBezTo>
                    <a:pt x="76689" y="118957"/>
                    <a:pt x="22612" y="87630"/>
                    <a:pt x="4285" y="33180"/>
                  </a:cubicBezTo>
                  <a:cubicBezTo>
                    <a:pt x="-191" y="19861"/>
                    <a:pt x="-6105" y="5529"/>
                    <a:pt x="15420" y="894"/>
                  </a:cubicBezTo>
                  <a:cubicBezTo>
                    <a:pt x="61185" y="-8909"/>
                    <a:pt x="146909" y="64081"/>
                    <a:pt x="146855" y="1143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10844984" y="6446736"/>
              <a:ext cx="145628" cy="117366"/>
            </a:xfrm>
            <a:custGeom>
              <a:gdLst>
                <a:gd name="connsiteX0" fmla="*/ 10279 w 145628"/>
                <a:gd name="connsiteY0" fmla="*/ 13 h 117366"/>
                <a:gd name="connsiteX1" fmla="*/ 143048 w 145628"/>
                <a:gd name="connsiteY1" fmla="*/ 89200 h 117366"/>
                <a:gd name="connsiteX2" fmla="*/ 120937 w 145628"/>
                <a:gd name="connsiteY2" fmla="*/ 117330 h 117366"/>
                <a:gd name="connsiteX3" fmla="*/ 423 w 145628"/>
                <a:gd name="connsiteY3" fmla="*/ 20844 h 117366"/>
                <a:gd name="connsiteX4" fmla="*/ 10279 w 145628"/>
                <a:gd name="connsiteY4" fmla="*/ 13 h 1173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5628" h="117366">
                  <a:moveTo>
                    <a:pt x="10279" y="13"/>
                  </a:moveTo>
                  <a:cubicBezTo>
                    <a:pt x="64463" y="-893"/>
                    <a:pt x="129781" y="46311"/>
                    <a:pt x="143048" y="89200"/>
                  </a:cubicBezTo>
                  <a:cubicBezTo>
                    <a:pt x="149068" y="108752"/>
                    <a:pt x="145658" y="118023"/>
                    <a:pt x="120937" y="117330"/>
                  </a:cubicBezTo>
                  <a:cubicBezTo>
                    <a:pt x="55512" y="115519"/>
                    <a:pt x="28714" y="67142"/>
                    <a:pt x="423" y="20844"/>
                  </a:cubicBezTo>
                  <a:cubicBezTo>
                    <a:pt x="-2187" y="16582"/>
                    <a:pt x="8042" y="4488"/>
                    <a:pt x="10279" y="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29"/>
            <p:cNvSpPr/>
            <p:nvPr/>
          </p:nvSpPr>
          <p:spPr>
            <a:xfrm>
              <a:off x="9880259" y="6660527"/>
              <a:ext cx="135934" cy="103466"/>
            </a:xfrm>
            <a:custGeom>
              <a:gdLst>
                <a:gd name="connsiteX0" fmla="*/ 135935 w 135934"/>
                <a:gd name="connsiteY0" fmla="*/ 97736 h 103466"/>
                <a:gd name="connsiteX1" fmla="*/ 5990 w 135934"/>
                <a:gd name="connsiteY1" fmla="*/ 44191 h 103466"/>
                <a:gd name="connsiteX2" fmla="*/ 32576 w 135934"/>
                <a:gd name="connsiteY2" fmla="*/ 344 h 103466"/>
                <a:gd name="connsiteX3" fmla="*/ 135935 w 135934"/>
                <a:gd name="connsiteY3" fmla="*/ 97736 h 103466"/>
              </a:gdLst>
              <a:cxnLst>
                <a:cxn ang="0">
                  <a:pos x="connsiteX0" y="connsiteY0"/>
                </a:cxn>
                <a:cxn ang="0">
                  <a:pos x="connsiteX1" y="connsiteY1"/>
                </a:cxn>
                <a:cxn ang="0">
                  <a:pos x="connsiteX2" y="connsiteY2"/>
                </a:cxn>
                <a:cxn ang="0">
                  <a:pos x="connsiteX3" y="connsiteY3"/>
                </a:cxn>
              </a:cxnLst>
              <a:rect l="l" t="t" r="r" b="b"/>
              <a:pathLst>
                <a:path w="135934" h="103466">
                  <a:moveTo>
                    <a:pt x="135935" y="97736"/>
                  </a:moveTo>
                  <a:cubicBezTo>
                    <a:pt x="79567" y="114891"/>
                    <a:pt x="26822" y="92514"/>
                    <a:pt x="5990" y="44191"/>
                  </a:cubicBezTo>
                  <a:cubicBezTo>
                    <a:pt x="-6743" y="14676"/>
                    <a:pt x="237" y="3168"/>
                    <a:pt x="32576" y="344"/>
                  </a:cubicBezTo>
                  <a:cubicBezTo>
                    <a:pt x="83989" y="-4184"/>
                    <a:pt x="127783" y="36413"/>
                    <a:pt x="135935" y="977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30"/>
            <p:cNvSpPr/>
            <p:nvPr/>
          </p:nvSpPr>
          <p:spPr>
            <a:xfrm>
              <a:off x="10305186" y="6385725"/>
              <a:ext cx="137698" cy="109239"/>
            </a:xfrm>
            <a:custGeom>
              <a:gdLst>
                <a:gd name="connsiteX0" fmla="*/ 121086 w 137698"/>
                <a:gd name="connsiteY0" fmla="*/ 109240 h 109239"/>
                <a:gd name="connsiteX1" fmla="*/ 4035 w 137698"/>
                <a:gd name="connsiteY1" fmla="*/ 38487 h 109239"/>
                <a:gd name="connsiteX2" fmla="*/ 30141 w 137698"/>
                <a:gd name="connsiteY2" fmla="*/ 20 h 109239"/>
                <a:gd name="connsiteX3" fmla="*/ 137655 w 137698"/>
                <a:gd name="connsiteY3" fmla="*/ 88994 h 109239"/>
                <a:gd name="connsiteX4" fmla="*/ 121086 w 137698"/>
                <a:gd name="connsiteY4" fmla="*/ 109240 h 1092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7698" h="109239">
                  <a:moveTo>
                    <a:pt x="121086" y="109240"/>
                  </a:moveTo>
                  <a:cubicBezTo>
                    <a:pt x="61681" y="108068"/>
                    <a:pt x="17620" y="78392"/>
                    <a:pt x="4035" y="38487"/>
                  </a:cubicBezTo>
                  <a:cubicBezTo>
                    <a:pt x="-5449" y="10570"/>
                    <a:pt x="1211" y="713"/>
                    <a:pt x="30141" y="20"/>
                  </a:cubicBezTo>
                  <a:cubicBezTo>
                    <a:pt x="75800" y="-1098"/>
                    <a:pt x="132274" y="43815"/>
                    <a:pt x="137655" y="88994"/>
                  </a:cubicBezTo>
                  <a:cubicBezTo>
                    <a:pt x="138614" y="96719"/>
                    <a:pt x="123536" y="106363"/>
                    <a:pt x="121086" y="1092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31"/>
            <p:cNvSpPr/>
            <p:nvPr/>
          </p:nvSpPr>
          <p:spPr>
            <a:xfrm>
              <a:off x="9863484" y="6365679"/>
              <a:ext cx="136678" cy="110692"/>
            </a:xfrm>
            <a:custGeom>
              <a:gdLst>
                <a:gd name="connsiteX0" fmla="*/ 107370 w 136678"/>
                <a:gd name="connsiteY0" fmla="*/ 110692 h 110692"/>
                <a:gd name="connsiteX1" fmla="*/ 2361 w 136678"/>
                <a:gd name="connsiteY1" fmla="*/ 34665 h 110692"/>
                <a:gd name="connsiteX2" fmla="*/ 19462 w 136678"/>
                <a:gd name="connsiteY2" fmla="*/ 1473 h 110692"/>
                <a:gd name="connsiteX3" fmla="*/ 136673 w 136678"/>
                <a:gd name="connsiteY3" fmla="*/ 86504 h 110692"/>
                <a:gd name="connsiteX4" fmla="*/ 107370 w 136678"/>
                <a:gd name="connsiteY4" fmla="*/ 110692 h 1106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678" h="110692">
                  <a:moveTo>
                    <a:pt x="107370" y="110692"/>
                  </a:moveTo>
                  <a:cubicBezTo>
                    <a:pt x="55052" y="103766"/>
                    <a:pt x="14454" y="75210"/>
                    <a:pt x="2361" y="34665"/>
                  </a:cubicBezTo>
                  <a:cubicBezTo>
                    <a:pt x="-2754" y="17457"/>
                    <a:pt x="-623" y="5682"/>
                    <a:pt x="19462" y="1473"/>
                  </a:cubicBezTo>
                  <a:cubicBezTo>
                    <a:pt x="68265" y="-8863"/>
                    <a:pt x="134009" y="36850"/>
                    <a:pt x="136673" y="86504"/>
                  </a:cubicBezTo>
                  <a:cubicBezTo>
                    <a:pt x="137046" y="94016"/>
                    <a:pt x="117600" y="102594"/>
                    <a:pt x="107370" y="1106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32"/>
            <p:cNvSpPr/>
            <p:nvPr/>
          </p:nvSpPr>
          <p:spPr>
            <a:xfrm>
              <a:off x="10444907" y="6397728"/>
              <a:ext cx="138637" cy="110191"/>
            </a:xfrm>
            <a:custGeom>
              <a:gdLst>
                <a:gd name="connsiteX0" fmla="*/ 34376 w 138637"/>
                <a:gd name="connsiteY0" fmla="*/ 5 h 110191"/>
                <a:gd name="connsiteX1" fmla="*/ 138587 w 138637"/>
                <a:gd name="connsiteY1" fmla="*/ 89192 h 110191"/>
                <a:gd name="connsiteX2" fmla="*/ 121165 w 138637"/>
                <a:gd name="connsiteY2" fmla="*/ 109651 h 110191"/>
                <a:gd name="connsiteX3" fmla="*/ 7311 w 138637"/>
                <a:gd name="connsiteY3" fmla="*/ 42308 h 110191"/>
                <a:gd name="connsiteX4" fmla="*/ 34376 w 138637"/>
                <a:gd name="connsiteY4" fmla="*/ 5 h 110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637" h="110191">
                  <a:moveTo>
                    <a:pt x="34376" y="5"/>
                  </a:moveTo>
                  <a:cubicBezTo>
                    <a:pt x="79342" y="378"/>
                    <a:pt x="131767" y="44013"/>
                    <a:pt x="138587" y="89192"/>
                  </a:cubicBezTo>
                  <a:cubicBezTo>
                    <a:pt x="139493" y="95319"/>
                    <a:pt x="127984" y="108851"/>
                    <a:pt x="121165" y="109651"/>
                  </a:cubicBezTo>
                  <a:cubicBezTo>
                    <a:pt x="76305" y="114712"/>
                    <a:pt x="25638" y="83598"/>
                    <a:pt x="7311" y="42308"/>
                  </a:cubicBezTo>
                  <a:cubicBezTo>
                    <a:pt x="-7234" y="9489"/>
                    <a:pt x="-1001" y="-261"/>
                    <a:pt x="34376"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33"/>
            <p:cNvSpPr/>
            <p:nvPr/>
          </p:nvSpPr>
          <p:spPr>
            <a:xfrm>
              <a:off x="10219808" y="6243698"/>
              <a:ext cx="136582" cy="110081"/>
            </a:xfrm>
            <a:custGeom>
              <a:gdLst>
                <a:gd name="connsiteX0" fmla="*/ 108220 w 136582"/>
                <a:gd name="connsiteY0" fmla="*/ 110082 h 110081"/>
                <a:gd name="connsiteX1" fmla="*/ 67 w 136582"/>
                <a:gd name="connsiteY1" fmla="*/ 19456 h 110081"/>
                <a:gd name="connsiteX2" fmla="*/ 14824 w 136582"/>
                <a:gd name="connsiteY2" fmla="*/ 1662 h 110081"/>
                <a:gd name="connsiteX3" fmla="*/ 135605 w 136582"/>
                <a:gd name="connsiteY3" fmla="*/ 87013 h 110081"/>
                <a:gd name="connsiteX4" fmla="*/ 108220 w 136582"/>
                <a:gd name="connsiteY4" fmla="*/ 110082 h 1100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582" h="110081">
                  <a:moveTo>
                    <a:pt x="108220" y="110082"/>
                  </a:moveTo>
                  <a:cubicBezTo>
                    <a:pt x="58299" y="109336"/>
                    <a:pt x="9017" y="68205"/>
                    <a:pt x="67" y="19456"/>
                  </a:cubicBezTo>
                  <a:cubicBezTo>
                    <a:pt x="-892" y="14395"/>
                    <a:pt x="8698" y="2887"/>
                    <a:pt x="14824" y="1662"/>
                  </a:cubicBezTo>
                  <a:cubicBezTo>
                    <a:pt x="67409" y="-8940"/>
                    <a:pt x="124790" y="32563"/>
                    <a:pt x="135605" y="87013"/>
                  </a:cubicBezTo>
                  <a:cubicBezTo>
                    <a:pt x="141305" y="115409"/>
                    <a:pt x="120740" y="108537"/>
                    <a:pt x="108220" y="1100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34"/>
            <p:cNvSpPr/>
            <p:nvPr/>
          </p:nvSpPr>
          <p:spPr>
            <a:xfrm>
              <a:off x="11065816" y="6605462"/>
              <a:ext cx="146247" cy="114933"/>
            </a:xfrm>
            <a:custGeom>
              <a:gdLst>
                <a:gd name="connsiteX0" fmla="*/ 7299 w 146247"/>
                <a:gd name="connsiteY0" fmla="*/ 44380 h 114933"/>
                <a:gd name="connsiteX1" fmla="*/ 0 w 146247"/>
                <a:gd name="connsiteY1" fmla="*/ 0 h 114933"/>
                <a:gd name="connsiteX2" fmla="*/ 51253 w 146247"/>
                <a:gd name="connsiteY2" fmla="*/ 7033 h 114933"/>
                <a:gd name="connsiteX3" fmla="*/ 138575 w 146247"/>
                <a:gd name="connsiteY3" fmla="*/ 79703 h 114933"/>
                <a:gd name="connsiteX4" fmla="*/ 146247 w 146247"/>
                <a:gd name="connsiteY4" fmla="*/ 108899 h 114933"/>
                <a:gd name="connsiteX5" fmla="*/ 113854 w 146247"/>
                <a:gd name="connsiteY5" fmla="*/ 113641 h 114933"/>
                <a:gd name="connsiteX6" fmla="*/ 17688 w 146247"/>
                <a:gd name="connsiteY6" fmla="*/ 54077 h 114933"/>
                <a:gd name="connsiteX7" fmla="*/ 6287 w 146247"/>
                <a:gd name="connsiteY7" fmla="*/ 43368 h 114933"/>
                <a:gd name="connsiteX8" fmla="*/ 7299 w 146247"/>
                <a:gd name="connsiteY8" fmla="*/ 44380 h 1149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47" h="114933">
                  <a:moveTo>
                    <a:pt x="7299" y="44380"/>
                  </a:moveTo>
                  <a:cubicBezTo>
                    <a:pt x="4848" y="29569"/>
                    <a:pt x="2398" y="14758"/>
                    <a:pt x="0" y="0"/>
                  </a:cubicBezTo>
                  <a:cubicBezTo>
                    <a:pt x="17315" y="1971"/>
                    <a:pt x="38360" y="-1598"/>
                    <a:pt x="51253" y="7033"/>
                  </a:cubicBezTo>
                  <a:cubicBezTo>
                    <a:pt x="82580" y="28024"/>
                    <a:pt x="110817" y="53917"/>
                    <a:pt x="138575" y="79703"/>
                  </a:cubicBezTo>
                  <a:cubicBezTo>
                    <a:pt x="144809" y="85458"/>
                    <a:pt x="143850" y="98937"/>
                    <a:pt x="146247" y="108899"/>
                  </a:cubicBezTo>
                  <a:cubicBezTo>
                    <a:pt x="135272" y="110764"/>
                    <a:pt x="121526" y="117797"/>
                    <a:pt x="113854" y="113641"/>
                  </a:cubicBezTo>
                  <a:cubicBezTo>
                    <a:pt x="80769" y="95633"/>
                    <a:pt x="49442" y="74429"/>
                    <a:pt x="17688" y="54077"/>
                  </a:cubicBezTo>
                  <a:cubicBezTo>
                    <a:pt x="13373" y="51306"/>
                    <a:pt x="10070" y="46991"/>
                    <a:pt x="6287" y="43368"/>
                  </a:cubicBezTo>
                  <a:cubicBezTo>
                    <a:pt x="6180" y="43208"/>
                    <a:pt x="7299" y="44380"/>
                    <a:pt x="7299" y="443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35"/>
            <p:cNvSpPr/>
            <p:nvPr/>
          </p:nvSpPr>
          <p:spPr>
            <a:xfrm>
              <a:off x="9947491" y="6516542"/>
              <a:ext cx="138466" cy="102012"/>
            </a:xfrm>
            <a:custGeom>
              <a:gdLst>
                <a:gd name="connsiteX0" fmla="*/ 34339 w 138466"/>
                <a:gd name="connsiteY0" fmla="*/ 0 h 102012"/>
                <a:gd name="connsiteX1" fmla="*/ 135726 w 138466"/>
                <a:gd name="connsiteY1" fmla="*/ 68515 h 102012"/>
                <a:gd name="connsiteX2" fmla="*/ 117718 w 138466"/>
                <a:gd name="connsiteY2" fmla="*/ 100641 h 102012"/>
                <a:gd name="connsiteX3" fmla="*/ 827 w 138466"/>
                <a:gd name="connsiteY3" fmla="*/ 24348 h 102012"/>
                <a:gd name="connsiteX4" fmla="*/ 34339 w 138466"/>
                <a:gd name="connsiteY4" fmla="*/ 0 h 1020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466" h="102012">
                  <a:moveTo>
                    <a:pt x="34339" y="0"/>
                  </a:moveTo>
                  <a:cubicBezTo>
                    <a:pt x="83994" y="1172"/>
                    <a:pt x="120862" y="27704"/>
                    <a:pt x="135726" y="68515"/>
                  </a:cubicBezTo>
                  <a:cubicBezTo>
                    <a:pt x="142919" y="88334"/>
                    <a:pt x="135620" y="96646"/>
                    <a:pt x="117718" y="100641"/>
                  </a:cubicBezTo>
                  <a:cubicBezTo>
                    <a:pt x="74244" y="110231"/>
                    <a:pt x="8553" y="67876"/>
                    <a:pt x="827" y="24348"/>
                  </a:cubicBezTo>
                  <a:cubicBezTo>
                    <a:pt x="-4980" y="-8631"/>
                    <a:pt x="21233" y="3090"/>
                    <a:pt x="3433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36"/>
            <p:cNvSpPr/>
            <p:nvPr/>
          </p:nvSpPr>
          <p:spPr>
            <a:xfrm>
              <a:off x="9793302" y="6515858"/>
              <a:ext cx="135563" cy="99142"/>
            </a:xfrm>
            <a:custGeom>
              <a:gdLst>
                <a:gd name="connsiteX0" fmla="*/ 105575 w 135563"/>
                <a:gd name="connsiteY0" fmla="*/ 99142 h 99142"/>
                <a:gd name="connsiteX1" fmla="*/ 2216 w 135563"/>
                <a:gd name="connsiteY1" fmla="*/ 27910 h 99142"/>
                <a:gd name="connsiteX2" fmla="*/ 16814 w 135563"/>
                <a:gd name="connsiteY2" fmla="*/ 685 h 99142"/>
                <a:gd name="connsiteX3" fmla="*/ 124648 w 135563"/>
                <a:gd name="connsiteY3" fmla="*/ 47675 h 99142"/>
                <a:gd name="connsiteX4" fmla="*/ 134398 w 135563"/>
                <a:gd name="connsiteY4" fmla="*/ 87953 h 99142"/>
                <a:gd name="connsiteX5" fmla="*/ 105575 w 135563"/>
                <a:gd name="connsiteY5" fmla="*/ 99142 h 991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63" h="99142">
                  <a:moveTo>
                    <a:pt x="105575" y="99142"/>
                  </a:moveTo>
                  <a:cubicBezTo>
                    <a:pt x="52457" y="99355"/>
                    <a:pt x="14363" y="70372"/>
                    <a:pt x="2216" y="27910"/>
                  </a:cubicBezTo>
                  <a:cubicBezTo>
                    <a:pt x="-2046" y="12992"/>
                    <a:pt x="-1620" y="2230"/>
                    <a:pt x="16814" y="685"/>
                  </a:cubicBezTo>
                  <a:cubicBezTo>
                    <a:pt x="61141" y="-2992"/>
                    <a:pt x="100140" y="7504"/>
                    <a:pt x="124648" y="47675"/>
                  </a:cubicBezTo>
                  <a:cubicBezTo>
                    <a:pt x="131787" y="59343"/>
                    <a:pt x="138287" y="76872"/>
                    <a:pt x="134398" y="87953"/>
                  </a:cubicBezTo>
                  <a:cubicBezTo>
                    <a:pt x="131680" y="95785"/>
                    <a:pt x="110955" y="97330"/>
                    <a:pt x="105575" y="991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37"/>
            <p:cNvSpPr/>
            <p:nvPr/>
          </p:nvSpPr>
          <p:spPr>
            <a:xfrm>
              <a:off x="9933041" y="6224964"/>
              <a:ext cx="132807" cy="104666"/>
            </a:xfrm>
            <a:custGeom>
              <a:gdLst>
                <a:gd name="connsiteX0" fmla="*/ 132808 w 132807"/>
                <a:gd name="connsiteY0" fmla="*/ 99619 h 104666"/>
                <a:gd name="connsiteX1" fmla="*/ 3716 w 132807"/>
                <a:gd name="connsiteY1" fmla="*/ 37391 h 104666"/>
                <a:gd name="connsiteX2" fmla="*/ 28490 w 132807"/>
                <a:gd name="connsiteY2" fmla="*/ 150 h 104666"/>
                <a:gd name="connsiteX3" fmla="*/ 132808 w 132807"/>
                <a:gd name="connsiteY3" fmla="*/ 99619 h 104666"/>
              </a:gdLst>
              <a:cxnLst>
                <a:cxn ang="0">
                  <a:pos x="connsiteX0" y="connsiteY0"/>
                </a:cxn>
                <a:cxn ang="0">
                  <a:pos x="connsiteX1" y="connsiteY1"/>
                </a:cxn>
                <a:cxn ang="0">
                  <a:pos x="connsiteX2" y="connsiteY2"/>
                </a:cxn>
                <a:cxn ang="0">
                  <a:pos x="connsiteX3" y="connsiteY3"/>
                </a:cxn>
              </a:cxnLst>
              <a:rect l="l" t="t" r="r" b="b"/>
              <a:pathLst>
                <a:path w="132807" h="104666">
                  <a:moveTo>
                    <a:pt x="132808" y="99619"/>
                  </a:moveTo>
                  <a:cubicBezTo>
                    <a:pt x="75001" y="116402"/>
                    <a:pt x="20765" y="90242"/>
                    <a:pt x="3716" y="37391"/>
                  </a:cubicBezTo>
                  <a:cubicBezTo>
                    <a:pt x="-4968" y="10432"/>
                    <a:pt x="892" y="1588"/>
                    <a:pt x="28490" y="150"/>
                  </a:cubicBezTo>
                  <a:cubicBezTo>
                    <a:pt x="82673" y="-2781"/>
                    <a:pt x="124869" y="37497"/>
                    <a:pt x="132808" y="996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38"/>
            <p:cNvSpPr/>
            <p:nvPr/>
          </p:nvSpPr>
          <p:spPr>
            <a:xfrm>
              <a:off x="10493649" y="6270787"/>
              <a:ext cx="138807" cy="109065"/>
            </a:xfrm>
            <a:custGeom>
              <a:gdLst>
                <a:gd name="connsiteX0" fmla="*/ 138807 w 138807"/>
                <a:gd name="connsiteY0" fmla="*/ 106967 h 109065"/>
                <a:gd name="connsiteX1" fmla="*/ 1724 w 138807"/>
                <a:gd name="connsiteY1" fmla="*/ 22628 h 109065"/>
                <a:gd name="connsiteX2" fmla="*/ 22023 w 138807"/>
                <a:gd name="connsiteY2" fmla="*/ 198 h 109065"/>
                <a:gd name="connsiteX3" fmla="*/ 138807 w 138807"/>
                <a:gd name="connsiteY3" fmla="*/ 106967 h 109065"/>
              </a:gdLst>
              <a:cxnLst>
                <a:cxn ang="0">
                  <a:pos x="connsiteX0" y="connsiteY0"/>
                </a:cxn>
                <a:cxn ang="0">
                  <a:pos x="connsiteX1" y="connsiteY1"/>
                </a:cxn>
                <a:cxn ang="0">
                  <a:pos x="connsiteX2" y="connsiteY2"/>
                </a:cxn>
                <a:cxn ang="0">
                  <a:pos x="connsiteX3" y="connsiteY3"/>
                </a:cxn>
              </a:cxnLst>
              <a:rect l="l" t="t" r="r" b="b"/>
              <a:pathLst>
                <a:path w="138807" h="109065">
                  <a:moveTo>
                    <a:pt x="138807" y="106967"/>
                  </a:moveTo>
                  <a:cubicBezTo>
                    <a:pt x="65018" y="116983"/>
                    <a:pt x="24474" y="91516"/>
                    <a:pt x="1724" y="22628"/>
                  </a:cubicBezTo>
                  <a:cubicBezTo>
                    <a:pt x="-4776" y="2862"/>
                    <a:pt x="8224" y="1157"/>
                    <a:pt x="22023" y="198"/>
                  </a:cubicBezTo>
                  <a:cubicBezTo>
                    <a:pt x="75780" y="-3638"/>
                    <a:pt x="134012" y="48734"/>
                    <a:pt x="138807" y="106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39"/>
            <p:cNvSpPr/>
            <p:nvPr/>
          </p:nvSpPr>
          <p:spPr>
            <a:xfrm>
              <a:off x="10974232" y="6470439"/>
              <a:ext cx="143733" cy="115696"/>
            </a:xfrm>
            <a:custGeom>
              <a:gdLst>
                <a:gd name="connsiteX0" fmla="*/ 0 w 143733"/>
                <a:gd name="connsiteY0" fmla="*/ 3641 h 115696"/>
                <a:gd name="connsiteX1" fmla="*/ 108367 w 143733"/>
                <a:gd name="connsiteY1" fmla="*/ 44345 h 115696"/>
                <a:gd name="connsiteX2" fmla="*/ 138362 w 143733"/>
                <a:gd name="connsiteY2" fmla="*/ 86008 h 115696"/>
                <a:gd name="connsiteX3" fmla="*/ 142571 w 143733"/>
                <a:gd name="connsiteY3" fmla="*/ 108811 h 115696"/>
                <a:gd name="connsiteX4" fmla="*/ 120887 w 143733"/>
                <a:gd name="connsiteY4" fmla="*/ 115524 h 115696"/>
                <a:gd name="connsiteX5" fmla="*/ 0 w 143733"/>
                <a:gd name="connsiteY5" fmla="*/ 3641 h 1156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733" h="115694">
                  <a:moveTo>
                    <a:pt x="0" y="3641"/>
                  </a:moveTo>
                  <a:cubicBezTo>
                    <a:pt x="45499" y="-6961"/>
                    <a:pt x="81675" y="5292"/>
                    <a:pt x="108367" y="44345"/>
                  </a:cubicBezTo>
                  <a:cubicBezTo>
                    <a:pt x="118010" y="58463"/>
                    <a:pt x="129465" y="71463"/>
                    <a:pt x="138362" y="86008"/>
                  </a:cubicBezTo>
                  <a:cubicBezTo>
                    <a:pt x="142305" y="92454"/>
                    <a:pt x="145554" y="103430"/>
                    <a:pt x="142571" y="108811"/>
                  </a:cubicBezTo>
                  <a:cubicBezTo>
                    <a:pt x="139854" y="113712"/>
                    <a:pt x="128079" y="116429"/>
                    <a:pt x="120887" y="115524"/>
                  </a:cubicBezTo>
                  <a:cubicBezTo>
                    <a:pt x="57060" y="107692"/>
                    <a:pt x="18488" y="71783"/>
                    <a:pt x="0" y="36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任意多边形: 形状 40"/>
            <p:cNvSpPr/>
            <p:nvPr/>
          </p:nvSpPr>
          <p:spPr>
            <a:xfrm>
              <a:off x="9722682" y="6664965"/>
              <a:ext cx="135704" cy="100339"/>
            </a:xfrm>
            <a:custGeom>
              <a:gdLst>
                <a:gd name="connsiteX0" fmla="*/ 135704 w 135704"/>
                <a:gd name="connsiteY0" fmla="*/ 88823 h 100339"/>
                <a:gd name="connsiteX1" fmla="*/ 2351 w 135704"/>
                <a:gd name="connsiteY1" fmla="*/ 37623 h 100339"/>
                <a:gd name="connsiteX2" fmla="*/ 24248 w 135704"/>
                <a:gd name="connsiteY2" fmla="*/ 1235 h 100339"/>
                <a:gd name="connsiteX3" fmla="*/ 107254 w 135704"/>
                <a:gd name="connsiteY3" fmla="*/ 32668 h 100339"/>
                <a:gd name="connsiteX4" fmla="*/ 135704 w 135704"/>
                <a:gd name="connsiteY4" fmla="*/ 88823 h 1003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5704" h="100339">
                  <a:moveTo>
                    <a:pt x="135704" y="88823"/>
                  </a:moveTo>
                  <a:cubicBezTo>
                    <a:pt x="78004" y="116794"/>
                    <a:pt x="18440" y="91540"/>
                    <a:pt x="2351" y="37623"/>
                  </a:cubicBezTo>
                  <a:cubicBezTo>
                    <a:pt x="-4363" y="15193"/>
                    <a:pt x="3416" y="4325"/>
                    <a:pt x="24248" y="1235"/>
                  </a:cubicBezTo>
                  <a:cubicBezTo>
                    <a:pt x="57439" y="-3720"/>
                    <a:pt x="87008" y="6136"/>
                    <a:pt x="107254" y="32668"/>
                  </a:cubicBezTo>
                  <a:cubicBezTo>
                    <a:pt x="119774" y="49078"/>
                    <a:pt x="126434" y="70016"/>
                    <a:pt x="135704" y="888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41"/>
            <p:cNvSpPr/>
            <p:nvPr/>
          </p:nvSpPr>
          <p:spPr>
            <a:xfrm>
              <a:off x="10358379" y="6261086"/>
              <a:ext cx="138393" cy="106453"/>
            </a:xfrm>
            <a:custGeom>
              <a:gdLst>
                <a:gd name="connsiteX0" fmla="*/ 31238 w 138393"/>
                <a:gd name="connsiteY0" fmla="*/ 257 h 106453"/>
                <a:gd name="connsiteX1" fmla="*/ 136408 w 138393"/>
                <a:gd name="connsiteY1" fmla="*/ 78628 h 106453"/>
                <a:gd name="connsiteX2" fmla="*/ 115416 w 138393"/>
                <a:gd name="connsiteY2" fmla="*/ 106439 h 106453"/>
                <a:gd name="connsiteX3" fmla="*/ 2947 w 138393"/>
                <a:gd name="connsiteY3" fmla="*/ 26896 h 106453"/>
                <a:gd name="connsiteX4" fmla="*/ 31238 w 138393"/>
                <a:gd name="connsiteY4" fmla="*/ 257 h 1064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393" h="106453">
                  <a:moveTo>
                    <a:pt x="31238" y="257"/>
                  </a:moveTo>
                  <a:cubicBezTo>
                    <a:pt x="85528" y="3027"/>
                    <a:pt x="123461" y="32223"/>
                    <a:pt x="136408" y="78628"/>
                  </a:cubicBezTo>
                  <a:cubicBezTo>
                    <a:pt x="142268" y="99513"/>
                    <a:pt x="135129" y="106013"/>
                    <a:pt x="115416" y="106439"/>
                  </a:cubicBezTo>
                  <a:cubicBezTo>
                    <a:pt x="75032" y="107345"/>
                    <a:pt x="15254" y="65468"/>
                    <a:pt x="2947" y="26896"/>
                  </a:cubicBezTo>
                  <a:cubicBezTo>
                    <a:pt x="-4405" y="3720"/>
                    <a:pt x="923" y="-1289"/>
                    <a:pt x="31238" y="2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42"/>
            <p:cNvSpPr/>
            <p:nvPr/>
          </p:nvSpPr>
          <p:spPr>
            <a:xfrm>
              <a:off x="10630804" y="6290975"/>
              <a:ext cx="136764" cy="108161"/>
            </a:xfrm>
            <a:custGeom>
              <a:gdLst>
                <a:gd name="connsiteX0" fmla="*/ 1 w 136764"/>
                <a:gd name="connsiteY0" fmla="*/ 1162 h 108161"/>
                <a:gd name="connsiteX1" fmla="*/ 114921 w 136764"/>
                <a:gd name="connsiteY1" fmla="*/ 55292 h 108161"/>
                <a:gd name="connsiteX2" fmla="*/ 120728 w 136764"/>
                <a:gd name="connsiteY2" fmla="*/ 66640 h 108161"/>
                <a:gd name="connsiteX3" fmla="*/ 136765 w 136764"/>
                <a:gd name="connsiteY3" fmla="*/ 105266 h 108161"/>
                <a:gd name="connsiteX4" fmla="*/ 89987 w 136764"/>
                <a:gd name="connsiteY4" fmla="*/ 107451 h 108161"/>
                <a:gd name="connsiteX5" fmla="*/ 1 w 136764"/>
                <a:gd name="connsiteY5" fmla="*/ 1162 h 108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64" h="108161">
                  <a:moveTo>
                    <a:pt x="1" y="1162"/>
                  </a:moveTo>
                  <a:cubicBezTo>
                    <a:pt x="52426" y="-5072"/>
                    <a:pt x="91638" y="13895"/>
                    <a:pt x="114921" y="55292"/>
                  </a:cubicBezTo>
                  <a:cubicBezTo>
                    <a:pt x="116999" y="59021"/>
                    <a:pt x="119076" y="62751"/>
                    <a:pt x="120728" y="66640"/>
                  </a:cubicBezTo>
                  <a:cubicBezTo>
                    <a:pt x="126162" y="79480"/>
                    <a:pt x="131437" y="92373"/>
                    <a:pt x="136765" y="105266"/>
                  </a:cubicBezTo>
                  <a:cubicBezTo>
                    <a:pt x="121154" y="106172"/>
                    <a:pt x="105171" y="109635"/>
                    <a:pt x="89987" y="107451"/>
                  </a:cubicBezTo>
                  <a:cubicBezTo>
                    <a:pt x="41611" y="100525"/>
                    <a:pt x="-212" y="50710"/>
                    <a:pt x="1" y="11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43"/>
            <p:cNvSpPr/>
            <p:nvPr/>
          </p:nvSpPr>
          <p:spPr>
            <a:xfrm>
              <a:off x="10757821" y="6308586"/>
              <a:ext cx="139318" cy="112917"/>
            </a:xfrm>
            <a:custGeom>
              <a:gdLst>
                <a:gd name="connsiteX0" fmla="*/ 139319 w 139318"/>
                <a:gd name="connsiteY0" fmla="*/ 111577 h 112917"/>
                <a:gd name="connsiteX1" fmla="*/ 1223 w 139318"/>
                <a:gd name="connsiteY1" fmla="*/ 24948 h 112917"/>
                <a:gd name="connsiteX2" fmla="*/ 22428 w 139318"/>
                <a:gd name="connsiteY2" fmla="*/ 14 h 112917"/>
                <a:gd name="connsiteX3" fmla="*/ 139319 w 139318"/>
                <a:gd name="connsiteY3" fmla="*/ 111577 h 112917"/>
              </a:gdLst>
              <a:cxnLst>
                <a:cxn ang="0">
                  <a:pos x="connsiteX0" y="connsiteY0"/>
                </a:cxn>
                <a:cxn ang="0">
                  <a:pos x="connsiteX1" y="connsiteY1"/>
                </a:cxn>
                <a:cxn ang="0">
                  <a:pos x="connsiteX2" y="connsiteY2"/>
                </a:cxn>
                <a:cxn ang="0">
                  <a:pos x="connsiteX3" y="connsiteY3"/>
                </a:cxn>
              </a:cxnLst>
              <a:rect l="l" t="t" r="r" b="b"/>
              <a:pathLst>
                <a:path w="139318" h="112917">
                  <a:moveTo>
                    <a:pt x="139319" y="111577"/>
                  </a:moveTo>
                  <a:cubicBezTo>
                    <a:pt x="85615" y="121487"/>
                    <a:pt x="12731" y="74816"/>
                    <a:pt x="1223" y="24948"/>
                  </a:cubicBezTo>
                  <a:cubicBezTo>
                    <a:pt x="-2986" y="6727"/>
                    <a:pt x="3567" y="-359"/>
                    <a:pt x="22428" y="14"/>
                  </a:cubicBezTo>
                  <a:cubicBezTo>
                    <a:pt x="71710" y="1133"/>
                    <a:pt x="134737" y="59525"/>
                    <a:pt x="139319" y="1115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任意多边形: 形状 44"/>
            <p:cNvSpPr/>
            <p:nvPr/>
          </p:nvSpPr>
          <p:spPr>
            <a:xfrm>
              <a:off x="9712404" y="6364790"/>
              <a:ext cx="130475" cy="101892"/>
            </a:xfrm>
            <a:custGeom>
              <a:gdLst>
                <a:gd name="connsiteX0" fmla="*/ 97019 w 130475"/>
                <a:gd name="connsiteY0" fmla="*/ 101884 h 101892"/>
                <a:gd name="connsiteX1" fmla="*/ 2771 w 130475"/>
                <a:gd name="connsiteY1" fmla="*/ 37951 h 101892"/>
                <a:gd name="connsiteX2" fmla="*/ 29570 w 130475"/>
                <a:gd name="connsiteY2" fmla="*/ 71 h 101892"/>
                <a:gd name="connsiteX3" fmla="*/ 124777 w 130475"/>
                <a:gd name="connsiteY3" fmla="*/ 61127 h 101892"/>
                <a:gd name="connsiteX4" fmla="*/ 97019 w 130475"/>
                <a:gd name="connsiteY4" fmla="*/ 101884 h 1018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475" h="101892">
                  <a:moveTo>
                    <a:pt x="97019" y="101884"/>
                  </a:moveTo>
                  <a:cubicBezTo>
                    <a:pt x="52373" y="101405"/>
                    <a:pt x="14226" y="75512"/>
                    <a:pt x="2771" y="37951"/>
                  </a:cubicBezTo>
                  <a:cubicBezTo>
                    <a:pt x="-4901" y="12751"/>
                    <a:pt x="3144" y="1350"/>
                    <a:pt x="29570" y="71"/>
                  </a:cubicBezTo>
                  <a:cubicBezTo>
                    <a:pt x="64573" y="-1634"/>
                    <a:pt x="110179" y="27615"/>
                    <a:pt x="124777" y="61127"/>
                  </a:cubicBezTo>
                  <a:cubicBezTo>
                    <a:pt x="137457" y="90270"/>
                    <a:pt x="129305" y="102257"/>
                    <a:pt x="97019" y="1018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45"/>
            <p:cNvSpPr/>
            <p:nvPr/>
          </p:nvSpPr>
          <p:spPr>
            <a:xfrm>
              <a:off x="10081885" y="6237582"/>
              <a:ext cx="126001" cy="101146"/>
            </a:xfrm>
            <a:custGeom>
              <a:gdLst>
                <a:gd name="connsiteX0" fmla="*/ 0 w 126001"/>
                <a:gd name="connsiteY0" fmla="*/ 2876 h 101146"/>
                <a:gd name="connsiteX1" fmla="*/ 118116 w 126001"/>
                <a:gd name="connsiteY1" fmla="*/ 49174 h 101146"/>
                <a:gd name="connsiteX2" fmla="*/ 126002 w 126001"/>
                <a:gd name="connsiteY2" fmla="*/ 96857 h 101146"/>
                <a:gd name="connsiteX3" fmla="*/ 79970 w 126001"/>
                <a:gd name="connsiteY3" fmla="*/ 100214 h 101146"/>
                <a:gd name="connsiteX4" fmla="*/ 0 w 126001"/>
                <a:gd name="connsiteY4" fmla="*/ 2876 h 1011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001" h="101146">
                  <a:moveTo>
                    <a:pt x="0" y="2876"/>
                  </a:moveTo>
                  <a:cubicBezTo>
                    <a:pt x="50720" y="-6235"/>
                    <a:pt x="91957" y="5540"/>
                    <a:pt x="118116" y="49174"/>
                  </a:cubicBezTo>
                  <a:cubicBezTo>
                    <a:pt x="125842" y="62014"/>
                    <a:pt x="123657" y="80820"/>
                    <a:pt x="126002" y="96857"/>
                  </a:cubicBezTo>
                  <a:cubicBezTo>
                    <a:pt x="110604" y="98189"/>
                    <a:pt x="94461" y="103197"/>
                    <a:pt x="79970" y="100214"/>
                  </a:cubicBezTo>
                  <a:cubicBezTo>
                    <a:pt x="33938" y="90677"/>
                    <a:pt x="5274" y="54821"/>
                    <a:pt x="0" y="2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任意多边形: 形状 46"/>
            <p:cNvSpPr/>
            <p:nvPr/>
          </p:nvSpPr>
          <p:spPr>
            <a:xfrm>
              <a:off x="9635294" y="6515074"/>
              <a:ext cx="130868" cy="96261"/>
            </a:xfrm>
            <a:custGeom>
              <a:gdLst>
                <a:gd name="connsiteX0" fmla="*/ 130869 w 130868"/>
                <a:gd name="connsiteY0" fmla="*/ 90868 h 96261"/>
                <a:gd name="connsiteX1" fmla="*/ 6093 w 130868"/>
                <a:gd name="connsiteY1" fmla="*/ 45795 h 96261"/>
                <a:gd name="connsiteX2" fmla="*/ 33850 w 130868"/>
                <a:gd name="connsiteY2" fmla="*/ 30 h 96261"/>
                <a:gd name="connsiteX3" fmla="*/ 130869 w 130868"/>
                <a:gd name="connsiteY3" fmla="*/ 90868 h 96261"/>
              </a:gdLst>
              <a:cxnLst>
                <a:cxn ang="0">
                  <a:pos x="connsiteX0" y="connsiteY0"/>
                </a:cxn>
                <a:cxn ang="0">
                  <a:pos x="connsiteX1" y="connsiteY1"/>
                </a:cxn>
                <a:cxn ang="0">
                  <a:pos x="connsiteX2" y="connsiteY2"/>
                </a:cxn>
                <a:cxn ang="0">
                  <a:pos x="connsiteX3" y="connsiteY3"/>
                </a:cxn>
              </a:cxnLst>
              <a:rect l="l" t="t" r="r" b="b"/>
              <a:pathLst>
                <a:path w="130868" h="96261">
                  <a:moveTo>
                    <a:pt x="130869" y="90868"/>
                  </a:moveTo>
                  <a:cubicBezTo>
                    <a:pt x="74448" y="106158"/>
                    <a:pt x="26338" y="88257"/>
                    <a:pt x="6093" y="45795"/>
                  </a:cubicBezTo>
                  <a:cubicBezTo>
                    <a:pt x="-7706" y="16812"/>
                    <a:pt x="2097" y="-823"/>
                    <a:pt x="33850" y="30"/>
                  </a:cubicBezTo>
                  <a:cubicBezTo>
                    <a:pt x="90165" y="1521"/>
                    <a:pt x="114086" y="20488"/>
                    <a:pt x="130869" y="908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任意多边形: 形状 47"/>
            <p:cNvSpPr/>
            <p:nvPr/>
          </p:nvSpPr>
          <p:spPr>
            <a:xfrm>
              <a:off x="11191445" y="6627409"/>
              <a:ext cx="142997" cy="109994"/>
            </a:xfrm>
            <a:custGeom>
              <a:gdLst>
                <a:gd name="connsiteX0" fmla="*/ 136924 w 142997"/>
                <a:gd name="connsiteY0" fmla="*/ 70650 h 109994"/>
                <a:gd name="connsiteX1" fmla="*/ 142997 w 142997"/>
                <a:gd name="connsiteY1" fmla="*/ 107358 h 109994"/>
                <a:gd name="connsiteX2" fmla="*/ 0 w 142997"/>
                <a:gd name="connsiteY2" fmla="*/ 2348 h 109994"/>
                <a:gd name="connsiteX3" fmla="*/ 112682 w 142997"/>
                <a:gd name="connsiteY3" fmla="*/ 49978 h 109994"/>
                <a:gd name="connsiteX4" fmla="*/ 137456 w 142997"/>
                <a:gd name="connsiteY4" fmla="*/ 71396 h 109994"/>
                <a:gd name="connsiteX5" fmla="*/ 136924 w 142997"/>
                <a:gd name="connsiteY5" fmla="*/ 70650 h 1099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97" h="109994">
                  <a:moveTo>
                    <a:pt x="136924" y="70650"/>
                  </a:moveTo>
                  <a:cubicBezTo>
                    <a:pt x="138948" y="82957"/>
                    <a:pt x="140973" y="95317"/>
                    <a:pt x="142997" y="107358"/>
                  </a:cubicBezTo>
                  <a:cubicBezTo>
                    <a:pt x="78904" y="122809"/>
                    <a:pt x="6766" y="68092"/>
                    <a:pt x="0" y="2348"/>
                  </a:cubicBezTo>
                  <a:cubicBezTo>
                    <a:pt x="40704" y="-7348"/>
                    <a:pt x="89027" y="13856"/>
                    <a:pt x="112682" y="49978"/>
                  </a:cubicBezTo>
                  <a:cubicBezTo>
                    <a:pt x="118436" y="58769"/>
                    <a:pt x="129039" y="64363"/>
                    <a:pt x="137456" y="71396"/>
                  </a:cubicBezTo>
                  <a:cubicBezTo>
                    <a:pt x="137403" y="71396"/>
                    <a:pt x="136924" y="70650"/>
                    <a:pt x="136924" y="706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任意多边形: 形状 48"/>
            <p:cNvSpPr/>
            <p:nvPr/>
          </p:nvSpPr>
          <p:spPr>
            <a:xfrm>
              <a:off x="9630767" y="6212666"/>
              <a:ext cx="125859" cy="101927"/>
            </a:xfrm>
            <a:custGeom>
              <a:gdLst>
                <a:gd name="connsiteX0" fmla="*/ 125859 w 125859"/>
                <a:gd name="connsiteY0" fmla="*/ 97586 h 101927"/>
                <a:gd name="connsiteX1" fmla="*/ 3747 w 125859"/>
                <a:gd name="connsiteY1" fmla="*/ 40632 h 101927"/>
                <a:gd name="connsiteX2" fmla="*/ 30226 w 125859"/>
                <a:gd name="connsiteY2" fmla="*/ 301 h 101927"/>
                <a:gd name="connsiteX3" fmla="*/ 125859 w 125859"/>
                <a:gd name="connsiteY3" fmla="*/ 97586 h 101927"/>
              </a:gdLst>
              <a:cxnLst>
                <a:cxn ang="0">
                  <a:pos x="connsiteX0" y="connsiteY0"/>
                </a:cxn>
                <a:cxn ang="0">
                  <a:pos x="connsiteX1" y="connsiteY1"/>
                </a:cxn>
                <a:cxn ang="0">
                  <a:pos x="connsiteX2" y="connsiteY2"/>
                </a:cxn>
                <a:cxn ang="0">
                  <a:pos x="connsiteX3" y="connsiteY3"/>
                </a:cxn>
              </a:cxnLst>
              <a:rect l="l" t="t" r="r" b="b"/>
              <a:pathLst>
                <a:path w="125859" h="101927">
                  <a:moveTo>
                    <a:pt x="125859" y="97586"/>
                  </a:moveTo>
                  <a:cubicBezTo>
                    <a:pt x="70024" y="112184"/>
                    <a:pt x="20583" y="89168"/>
                    <a:pt x="3747" y="40632"/>
                  </a:cubicBezTo>
                  <a:cubicBezTo>
                    <a:pt x="-5470" y="14100"/>
                    <a:pt x="1935" y="2805"/>
                    <a:pt x="30226" y="301"/>
                  </a:cubicBezTo>
                  <a:cubicBezTo>
                    <a:pt x="79987" y="-4068"/>
                    <a:pt x="122982" y="39673"/>
                    <a:pt x="125859" y="975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任意多边形: 形状 49"/>
            <p:cNvSpPr/>
            <p:nvPr/>
          </p:nvSpPr>
          <p:spPr>
            <a:xfrm>
              <a:off x="10013856" y="6373978"/>
              <a:ext cx="134083" cy="100101"/>
            </a:xfrm>
            <a:custGeom>
              <a:gdLst>
                <a:gd name="connsiteX0" fmla="*/ 105804 w 134083"/>
                <a:gd name="connsiteY0" fmla="*/ 100102 h 100101"/>
                <a:gd name="connsiteX1" fmla="*/ 6387 w 134083"/>
                <a:gd name="connsiteY1" fmla="*/ 38193 h 100101"/>
                <a:gd name="connsiteX2" fmla="*/ 30096 w 134083"/>
                <a:gd name="connsiteY2" fmla="*/ 46 h 100101"/>
                <a:gd name="connsiteX3" fmla="*/ 128287 w 134083"/>
                <a:gd name="connsiteY3" fmla="*/ 56787 h 100101"/>
                <a:gd name="connsiteX4" fmla="*/ 133082 w 134083"/>
                <a:gd name="connsiteY4" fmla="*/ 92803 h 100101"/>
                <a:gd name="connsiteX5" fmla="*/ 105804 w 134083"/>
                <a:gd name="connsiteY5" fmla="*/ 100102 h 100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83" h="100101">
                  <a:moveTo>
                    <a:pt x="105804" y="100102"/>
                  </a:moveTo>
                  <a:cubicBezTo>
                    <a:pt x="59665" y="98184"/>
                    <a:pt x="26527" y="78098"/>
                    <a:pt x="6387" y="38193"/>
                  </a:cubicBezTo>
                  <a:cubicBezTo>
                    <a:pt x="-7092" y="11501"/>
                    <a:pt x="740" y="-859"/>
                    <a:pt x="30096" y="46"/>
                  </a:cubicBezTo>
                  <a:cubicBezTo>
                    <a:pt x="72558" y="1272"/>
                    <a:pt x="106603" y="20025"/>
                    <a:pt x="128287" y="56787"/>
                  </a:cubicBezTo>
                  <a:cubicBezTo>
                    <a:pt x="134094" y="66643"/>
                    <a:pt x="135213" y="81348"/>
                    <a:pt x="133082" y="92803"/>
                  </a:cubicBezTo>
                  <a:cubicBezTo>
                    <a:pt x="132336" y="96799"/>
                    <a:pt x="115340" y="97758"/>
                    <a:pt x="105804" y="1001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50"/>
            <p:cNvSpPr/>
            <p:nvPr/>
          </p:nvSpPr>
          <p:spPr>
            <a:xfrm>
              <a:off x="9478928" y="6520005"/>
              <a:ext cx="126502" cy="98907"/>
            </a:xfrm>
            <a:custGeom>
              <a:gdLst>
                <a:gd name="connsiteX0" fmla="*/ 34112 w 126502"/>
                <a:gd name="connsiteY0" fmla="*/ 0 h 98907"/>
                <a:gd name="connsiteX1" fmla="*/ 123725 w 126502"/>
                <a:gd name="connsiteY1" fmla="*/ 59671 h 98907"/>
                <a:gd name="connsiteX2" fmla="*/ 100496 w 126502"/>
                <a:gd name="connsiteY2" fmla="*/ 98084 h 98907"/>
                <a:gd name="connsiteX3" fmla="*/ 11096 w 126502"/>
                <a:gd name="connsiteY3" fmla="*/ 59778 h 98907"/>
                <a:gd name="connsiteX4" fmla="*/ 601 w 126502"/>
                <a:gd name="connsiteY4" fmla="*/ 15610 h 98907"/>
                <a:gd name="connsiteX5" fmla="*/ 34112 w 126502"/>
                <a:gd name="connsiteY5" fmla="*/ 0 h 98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02" h="98907">
                  <a:moveTo>
                    <a:pt x="34112" y="0"/>
                  </a:moveTo>
                  <a:cubicBezTo>
                    <a:pt x="73218" y="799"/>
                    <a:pt x="112431" y="25680"/>
                    <a:pt x="123725" y="59671"/>
                  </a:cubicBezTo>
                  <a:cubicBezTo>
                    <a:pt x="130918" y="81408"/>
                    <a:pt x="124471" y="95314"/>
                    <a:pt x="100496" y="98084"/>
                  </a:cubicBezTo>
                  <a:cubicBezTo>
                    <a:pt x="63415" y="102400"/>
                    <a:pt x="32301" y="89773"/>
                    <a:pt x="11096" y="59778"/>
                  </a:cubicBezTo>
                  <a:cubicBezTo>
                    <a:pt x="2732" y="47950"/>
                    <a:pt x="-1690" y="29622"/>
                    <a:pt x="601" y="15610"/>
                  </a:cubicBezTo>
                  <a:cubicBezTo>
                    <a:pt x="1773" y="8791"/>
                    <a:pt x="22338" y="5168"/>
                    <a:pt x="3411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51"/>
            <p:cNvSpPr/>
            <p:nvPr/>
          </p:nvSpPr>
          <p:spPr>
            <a:xfrm>
              <a:off x="9477068" y="6215084"/>
              <a:ext cx="127280" cy="99236"/>
            </a:xfrm>
            <a:custGeom>
              <a:gdLst>
                <a:gd name="connsiteX0" fmla="*/ 34268 w 127280"/>
                <a:gd name="connsiteY0" fmla="*/ 14 h 99236"/>
                <a:gd name="connsiteX1" fmla="*/ 123774 w 127280"/>
                <a:gd name="connsiteY1" fmla="*/ 61337 h 99236"/>
                <a:gd name="connsiteX2" fmla="*/ 100758 w 127280"/>
                <a:gd name="connsiteY2" fmla="*/ 98578 h 99236"/>
                <a:gd name="connsiteX3" fmla="*/ 4965 w 127280"/>
                <a:gd name="connsiteY3" fmla="*/ 41251 h 99236"/>
                <a:gd name="connsiteX4" fmla="*/ 34268 w 127280"/>
                <a:gd name="connsiteY4" fmla="*/ 14 h 992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278" h="99236">
                  <a:moveTo>
                    <a:pt x="34268" y="14"/>
                  </a:moveTo>
                  <a:cubicBezTo>
                    <a:pt x="75984" y="653"/>
                    <a:pt x="109443" y="24522"/>
                    <a:pt x="123774" y="61337"/>
                  </a:cubicBezTo>
                  <a:cubicBezTo>
                    <a:pt x="133204" y="85631"/>
                    <a:pt x="122975" y="95168"/>
                    <a:pt x="100758" y="98578"/>
                  </a:cubicBezTo>
                  <a:cubicBezTo>
                    <a:pt x="65595" y="103959"/>
                    <a:pt x="18338" y="75615"/>
                    <a:pt x="4965" y="41251"/>
                  </a:cubicBezTo>
                  <a:cubicBezTo>
                    <a:pt x="-6649" y="11256"/>
                    <a:pt x="1715" y="-466"/>
                    <a:pt x="34268" y="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52"/>
            <p:cNvSpPr/>
            <p:nvPr/>
          </p:nvSpPr>
          <p:spPr>
            <a:xfrm>
              <a:off x="10141788" y="6097642"/>
              <a:ext cx="125808" cy="106476"/>
            </a:xfrm>
            <a:custGeom>
              <a:gdLst>
                <a:gd name="connsiteX0" fmla="*/ 125770 w 125808"/>
                <a:gd name="connsiteY0" fmla="*/ 105628 h 106476"/>
                <a:gd name="connsiteX1" fmla="*/ 1100 w 125808"/>
                <a:gd name="connsiteY1" fmla="*/ 28428 h 106476"/>
                <a:gd name="connsiteX2" fmla="*/ 20866 w 125808"/>
                <a:gd name="connsiteY2" fmla="*/ 138 h 106476"/>
                <a:gd name="connsiteX3" fmla="*/ 125770 w 125808"/>
                <a:gd name="connsiteY3" fmla="*/ 105628 h 106476"/>
              </a:gdLst>
              <a:cxnLst>
                <a:cxn ang="0">
                  <a:pos x="connsiteX0" y="connsiteY0"/>
                </a:cxn>
                <a:cxn ang="0">
                  <a:pos x="connsiteX1" y="connsiteY1"/>
                </a:cxn>
                <a:cxn ang="0">
                  <a:pos x="connsiteX2" y="connsiteY2"/>
                </a:cxn>
                <a:cxn ang="0">
                  <a:pos x="connsiteX3" y="connsiteY3"/>
                </a:cxn>
              </a:cxnLst>
              <a:rect l="l" t="t" r="r" b="b"/>
              <a:pathLst>
                <a:path w="125806" h="106476">
                  <a:moveTo>
                    <a:pt x="125770" y="105628"/>
                  </a:moveTo>
                  <a:cubicBezTo>
                    <a:pt x="58853" y="112021"/>
                    <a:pt x="12022" y="81919"/>
                    <a:pt x="1100" y="28428"/>
                  </a:cubicBezTo>
                  <a:cubicBezTo>
                    <a:pt x="-2576" y="10527"/>
                    <a:pt x="2699" y="1310"/>
                    <a:pt x="20866" y="138"/>
                  </a:cubicBezTo>
                  <a:cubicBezTo>
                    <a:pt x="72226" y="-3112"/>
                    <a:pt x="127475" y="51551"/>
                    <a:pt x="125770" y="1056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53"/>
            <p:cNvSpPr/>
            <p:nvPr/>
          </p:nvSpPr>
          <p:spPr>
            <a:xfrm>
              <a:off x="10280724" y="6116053"/>
              <a:ext cx="127903" cy="107098"/>
            </a:xfrm>
            <a:custGeom>
              <a:gdLst>
                <a:gd name="connsiteX0" fmla="*/ 29456 w 127903"/>
                <a:gd name="connsiteY0" fmla="*/ 1 h 107098"/>
                <a:gd name="connsiteX1" fmla="*/ 127860 w 127903"/>
                <a:gd name="connsiteY1" fmla="*/ 86365 h 107098"/>
                <a:gd name="connsiteX2" fmla="*/ 109906 w 127903"/>
                <a:gd name="connsiteY2" fmla="*/ 106770 h 107098"/>
                <a:gd name="connsiteX3" fmla="*/ 1112 w 127903"/>
                <a:gd name="connsiteY3" fmla="*/ 24562 h 107098"/>
                <a:gd name="connsiteX4" fmla="*/ 29456 w 127903"/>
                <a:gd name="connsiteY4" fmla="*/ 1 h 1070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903" h="107098">
                  <a:moveTo>
                    <a:pt x="29456" y="1"/>
                  </a:moveTo>
                  <a:cubicBezTo>
                    <a:pt x="73357" y="587"/>
                    <a:pt x="121627" y="41611"/>
                    <a:pt x="127860" y="86365"/>
                  </a:cubicBezTo>
                  <a:cubicBezTo>
                    <a:pt x="128712" y="92491"/>
                    <a:pt x="116778" y="106130"/>
                    <a:pt x="109906" y="106770"/>
                  </a:cubicBezTo>
                  <a:cubicBezTo>
                    <a:pt x="63074" y="111192"/>
                    <a:pt x="10969" y="70275"/>
                    <a:pt x="1112" y="24562"/>
                  </a:cubicBezTo>
                  <a:cubicBezTo>
                    <a:pt x="-4641" y="-1916"/>
                    <a:pt x="12994" y="108"/>
                    <a:pt x="29456" y="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任意多边形: 形状 54"/>
            <p:cNvSpPr/>
            <p:nvPr/>
          </p:nvSpPr>
          <p:spPr>
            <a:xfrm>
              <a:off x="9396717" y="6371734"/>
              <a:ext cx="123011" cy="96744"/>
            </a:xfrm>
            <a:custGeom>
              <a:gdLst>
                <a:gd name="connsiteX0" fmla="*/ 52231 w 123011"/>
                <a:gd name="connsiteY0" fmla="*/ 0 h 96744"/>
                <a:gd name="connsiteX1" fmla="*/ 122877 w 123011"/>
                <a:gd name="connsiteY1" fmla="*/ 74056 h 96744"/>
                <a:gd name="connsiteX2" fmla="*/ 105295 w 123011"/>
                <a:gd name="connsiteY2" fmla="*/ 94568 h 96744"/>
                <a:gd name="connsiteX3" fmla="*/ 9609 w 123011"/>
                <a:gd name="connsiteY3" fmla="*/ 51253 h 96744"/>
                <a:gd name="connsiteX4" fmla="*/ 34969 w 123011"/>
                <a:gd name="connsiteY4" fmla="*/ 1545 h 96744"/>
                <a:gd name="connsiteX5" fmla="*/ 52231 w 123011"/>
                <a:gd name="connsiteY5" fmla="*/ 0 h 967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11" h="96744">
                  <a:moveTo>
                    <a:pt x="52231" y="0"/>
                  </a:moveTo>
                  <a:cubicBezTo>
                    <a:pt x="89578" y="480"/>
                    <a:pt x="125487" y="37774"/>
                    <a:pt x="122877" y="74056"/>
                  </a:cubicBezTo>
                  <a:cubicBezTo>
                    <a:pt x="122344" y="81515"/>
                    <a:pt x="112701" y="92597"/>
                    <a:pt x="105295" y="94568"/>
                  </a:cubicBezTo>
                  <a:cubicBezTo>
                    <a:pt x="70878" y="103732"/>
                    <a:pt x="27403" y="82953"/>
                    <a:pt x="9609" y="51253"/>
                  </a:cubicBezTo>
                  <a:cubicBezTo>
                    <a:pt x="-8506" y="18914"/>
                    <a:pt x="-1527" y="5115"/>
                    <a:pt x="34969" y="1545"/>
                  </a:cubicBezTo>
                  <a:cubicBezTo>
                    <a:pt x="41309" y="906"/>
                    <a:pt x="47702" y="426"/>
                    <a:pt x="522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55"/>
            <p:cNvSpPr/>
            <p:nvPr/>
          </p:nvSpPr>
          <p:spPr>
            <a:xfrm>
              <a:off x="9784622" y="6219306"/>
              <a:ext cx="130281" cy="101941"/>
            </a:xfrm>
            <a:custGeom>
              <a:gdLst>
                <a:gd name="connsiteX0" fmla="*/ 96567 w 130281"/>
                <a:gd name="connsiteY0" fmla="*/ 101921 h 101941"/>
                <a:gd name="connsiteX1" fmla="*/ 4290 w 130281"/>
                <a:gd name="connsiteY1" fmla="*/ 37934 h 101941"/>
                <a:gd name="connsiteX2" fmla="*/ 31088 w 130281"/>
                <a:gd name="connsiteY2" fmla="*/ 214 h 101941"/>
                <a:gd name="connsiteX3" fmla="*/ 122886 w 130281"/>
                <a:gd name="connsiteY3" fmla="*/ 61536 h 101941"/>
                <a:gd name="connsiteX4" fmla="*/ 96567 w 130281"/>
                <a:gd name="connsiteY4" fmla="*/ 101921 h 1019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281" h="101941">
                  <a:moveTo>
                    <a:pt x="96567" y="101921"/>
                  </a:moveTo>
                  <a:cubicBezTo>
                    <a:pt x="57461" y="101175"/>
                    <a:pt x="18302" y="74057"/>
                    <a:pt x="4290" y="37934"/>
                  </a:cubicBezTo>
                  <a:cubicBezTo>
                    <a:pt x="-6100" y="11242"/>
                    <a:pt x="2212" y="-1864"/>
                    <a:pt x="31088" y="214"/>
                  </a:cubicBezTo>
                  <a:cubicBezTo>
                    <a:pt x="72645" y="3251"/>
                    <a:pt x="103706" y="24988"/>
                    <a:pt x="122886" y="61536"/>
                  </a:cubicBezTo>
                  <a:cubicBezTo>
                    <a:pt x="138230" y="90786"/>
                    <a:pt x="129812" y="102507"/>
                    <a:pt x="96567" y="101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56"/>
            <p:cNvSpPr/>
            <p:nvPr/>
          </p:nvSpPr>
          <p:spPr>
            <a:xfrm>
              <a:off x="9561523" y="6678826"/>
              <a:ext cx="128484" cy="95589"/>
            </a:xfrm>
            <a:custGeom>
              <a:gdLst>
                <a:gd name="connsiteX0" fmla="*/ 0 w 128484"/>
                <a:gd name="connsiteY0" fmla="*/ 9537 h 95589"/>
                <a:gd name="connsiteX1" fmla="*/ 121739 w 128484"/>
                <a:gd name="connsiteY1" fmla="*/ 47044 h 95589"/>
                <a:gd name="connsiteX2" fmla="*/ 95580 w 128484"/>
                <a:gd name="connsiteY2" fmla="*/ 94994 h 95589"/>
                <a:gd name="connsiteX3" fmla="*/ 0 w 128484"/>
                <a:gd name="connsiteY3" fmla="*/ 9537 h 95589"/>
              </a:gdLst>
              <a:cxnLst>
                <a:cxn ang="0">
                  <a:pos x="connsiteX0" y="connsiteY0"/>
                </a:cxn>
                <a:cxn ang="0">
                  <a:pos x="connsiteX1" y="connsiteY1"/>
                </a:cxn>
                <a:cxn ang="0">
                  <a:pos x="connsiteX2" y="connsiteY2"/>
                </a:cxn>
                <a:cxn ang="0">
                  <a:pos x="connsiteX3" y="connsiteY3"/>
                </a:cxn>
              </a:cxnLst>
              <a:rect l="l" t="t" r="r" b="b"/>
              <a:pathLst>
                <a:path w="128484" h="95589">
                  <a:moveTo>
                    <a:pt x="0" y="9537"/>
                  </a:moveTo>
                  <a:cubicBezTo>
                    <a:pt x="51999" y="-11827"/>
                    <a:pt x="100215" y="3570"/>
                    <a:pt x="121739" y="47044"/>
                  </a:cubicBezTo>
                  <a:cubicBezTo>
                    <a:pt x="136124" y="76081"/>
                    <a:pt x="127547" y="91744"/>
                    <a:pt x="95580" y="94994"/>
                  </a:cubicBezTo>
                  <a:cubicBezTo>
                    <a:pt x="48270" y="99842"/>
                    <a:pt x="20405" y="75388"/>
                    <a:pt x="0" y="95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57"/>
            <p:cNvSpPr/>
            <p:nvPr/>
          </p:nvSpPr>
          <p:spPr>
            <a:xfrm>
              <a:off x="10544533" y="6149986"/>
              <a:ext cx="132303" cy="108046"/>
            </a:xfrm>
            <a:custGeom>
              <a:gdLst>
                <a:gd name="connsiteX0" fmla="*/ 132304 w 132303"/>
                <a:gd name="connsiteY0" fmla="*/ 106935 h 108046"/>
                <a:gd name="connsiteX1" fmla="*/ 1987 w 132303"/>
                <a:gd name="connsiteY1" fmla="*/ 28777 h 108046"/>
                <a:gd name="connsiteX2" fmla="*/ 22872 w 132303"/>
                <a:gd name="connsiteY2" fmla="*/ 7 h 108046"/>
                <a:gd name="connsiteX3" fmla="*/ 132304 w 132303"/>
                <a:gd name="connsiteY3" fmla="*/ 106935 h 108046"/>
              </a:gdLst>
              <a:cxnLst>
                <a:cxn ang="0">
                  <a:pos x="connsiteX0" y="connsiteY0"/>
                </a:cxn>
                <a:cxn ang="0">
                  <a:pos x="connsiteX1" y="connsiteY1"/>
                </a:cxn>
                <a:cxn ang="0">
                  <a:pos x="connsiteX2" y="connsiteY2"/>
                </a:cxn>
                <a:cxn ang="0">
                  <a:pos x="connsiteX3" y="connsiteY3"/>
                </a:cxn>
              </a:cxnLst>
              <a:rect l="l" t="t" r="r" b="b"/>
              <a:pathLst>
                <a:path w="132303" h="108046">
                  <a:moveTo>
                    <a:pt x="132304" y="106935"/>
                  </a:moveTo>
                  <a:cubicBezTo>
                    <a:pt x="79559" y="115193"/>
                    <a:pt x="16319" y="76300"/>
                    <a:pt x="1987" y="28777"/>
                  </a:cubicBezTo>
                  <a:cubicBezTo>
                    <a:pt x="-3714" y="9810"/>
                    <a:pt x="2733" y="273"/>
                    <a:pt x="22872" y="7"/>
                  </a:cubicBezTo>
                  <a:cubicBezTo>
                    <a:pt x="73325" y="-686"/>
                    <a:pt x="129960" y="53657"/>
                    <a:pt x="132304" y="1069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58"/>
            <p:cNvSpPr/>
            <p:nvPr/>
          </p:nvSpPr>
          <p:spPr>
            <a:xfrm>
              <a:off x="10887278" y="6331489"/>
              <a:ext cx="144440" cy="113932"/>
            </a:xfrm>
            <a:custGeom>
              <a:gdLst>
                <a:gd name="connsiteX0" fmla="*/ 144441 w 144440"/>
                <a:gd name="connsiteY0" fmla="*/ 108600 h 113932"/>
                <a:gd name="connsiteX1" fmla="*/ 1603 w 144440"/>
                <a:gd name="connsiteY1" fmla="*/ 25700 h 113932"/>
                <a:gd name="connsiteX2" fmla="*/ 21743 w 144440"/>
                <a:gd name="connsiteY2" fmla="*/ 1671 h 113932"/>
                <a:gd name="connsiteX3" fmla="*/ 98089 w 144440"/>
                <a:gd name="connsiteY3" fmla="*/ 42216 h 113932"/>
                <a:gd name="connsiteX4" fmla="*/ 144441 w 144440"/>
                <a:gd name="connsiteY4" fmla="*/ 108600 h 113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440" h="113932">
                  <a:moveTo>
                    <a:pt x="144441" y="108600"/>
                  </a:moveTo>
                  <a:cubicBezTo>
                    <a:pt x="90098" y="131509"/>
                    <a:pt x="16521" y="76260"/>
                    <a:pt x="1603" y="25700"/>
                  </a:cubicBezTo>
                  <a:cubicBezTo>
                    <a:pt x="-3884" y="7106"/>
                    <a:pt x="5173" y="-4509"/>
                    <a:pt x="21743" y="1671"/>
                  </a:cubicBezTo>
                  <a:cubicBezTo>
                    <a:pt x="48701" y="11688"/>
                    <a:pt x="76618" y="23888"/>
                    <a:pt x="98089" y="42216"/>
                  </a:cubicBezTo>
                  <a:cubicBezTo>
                    <a:pt x="117216" y="58625"/>
                    <a:pt x="128244" y="84518"/>
                    <a:pt x="144441" y="1086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59"/>
            <p:cNvSpPr/>
            <p:nvPr/>
          </p:nvSpPr>
          <p:spPr>
            <a:xfrm>
              <a:off x="11099594" y="6497180"/>
              <a:ext cx="137009" cy="112229"/>
            </a:xfrm>
            <a:custGeom>
              <a:gdLst>
                <a:gd name="connsiteX0" fmla="*/ 0 w 137009"/>
                <a:gd name="connsiteY0" fmla="*/ 1461 h 112229"/>
                <a:gd name="connsiteX1" fmla="*/ 136977 w 137009"/>
                <a:gd name="connsiteY1" fmla="*/ 92939 h 112229"/>
                <a:gd name="connsiteX2" fmla="*/ 121260 w 137009"/>
                <a:gd name="connsiteY2" fmla="*/ 112172 h 112229"/>
                <a:gd name="connsiteX3" fmla="*/ 0 w 137009"/>
                <a:gd name="connsiteY3" fmla="*/ 1461 h 112229"/>
              </a:gdLst>
              <a:cxnLst>
                <a:cxn ang="0">
                  <a:pos x="connsiteX0" y="connsiteY0"/>
                </a:cxn>
                <a:cxn ang="0">
                  <a:pos x="connsiteX1" y="connsiteY1"/>
                </a:cxn>
                <a:cxn ang="0">
                  <a:pos x="connsiteX2" y="connsiteY2"/>
                </a:cxn>
                <a:cxn ang="0">
                  <a:pos x="connsiteX3" y="connsiteY3"/>
                </a:cxn>
              </a:cxnLst>
              <a:rect l="l" t="t" r="r" b="b"/>
              <a:pathLst>
                <a:path w="137009" h="112229">
                  <a:moveTo>
                    <a:pt x="0" y="1461"/>
                  </a:moveTo>
                  <a:cubicBezTo>
                    <a:pt x="54396" y="-9354"/>
                    <a:pt x="130956" y="41739"/>
                    <a:pt x="136977" y="92939"/>
                  </a:cubicBezTo>
                  <a:cubicBezTo>
                    <a:pt x="137669" y="98959"/>
                    <a:pt x="127120" y="111853"/>
                    <a:pt x="121260" y="112172"/>
                  </a:cubicBezTo>
                  <a:cubicBezTo>
                    <a:pt x="77306" y="114410"/>
                    <a:pt x="6979" y="50210"/>
                    <a:pt x="0" y="1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任意多边形: 形状 60"/>
            <p:cNvSpPr/>
            <p:nvPr/>
          </p:nvSpPr>
          <p:spPr>
            <a:xfrm>
              <a:off x="9396535" y="6681934"/>
              <a:ext cx="122499" cy="92660"/>
            </a:xfrm>
            <a:custGeom>
              <a:gdLst>
                <a:gd name="connsiteX0" fmla="*/ 122046 w 122499"/>
                <a:gd name="connsiteY0" fmla="*/ 86132 h 92660"/>
                <a:gd name="connsiteX1" fmla="*/ 3344 w 122499"/>
                <a:gd name="connsiteY1" fmla="*/ 41326 h 92660"/>
                <a:gd name="connsiteX2" fmla="*/ 32487 w 122499"/>
                <a:gd name="connsiteY2" fmla="*/ 142 h 92660"/>
                <a:gd name="connsiteX3" fmla="*/ 122046 w 122499"/>
                <a:gd name="connsiteY3" fmla="*/ 86132 h 92660"/>
              </a:gdLst>
              <a:cxnLst>
                <a:cxn ang="0">
                  <a:pos x="connsiteX0" y="connsiteY0"/>
                </a:cxn>
                <a:cxn ang="0">
                  <a:pos x="connsiteX1" y="connsiteY1"/>
                </a:cxn>
                <a:cxn ang="0">
                  <a:pos x="connsiteX2" y="connsiteY2"/>
                </a:cxn>
                <a:cxn ang="0">
                  <a:pos x="connsiteX3" y="connsiteY3"/>
                </a:cxn>
              </a:cxnLst>
              <a:rect l="l" t="t" r="r" b="b"/>
              <a:pathLst>
                <a:path w="122499" h="92660">
                  <a:moveTo>
                    <a:pt x="122046" y="86132"/>
                  </a:moveTo>
                  <a:cubicBezTo>
                    <a:pt x="57527" y="102754"/>
                    <a:pt x="17409" y="87570"/>
                    <a:pt x="3344" y="41326"/>
                  </a:cubicBezTo>
                  <a:cubicBezTo>
                    <a:pt x="-5341" y="12715"/>
                    <a:pt x="2385" y="1740"/>
                    <a:pt x="32487" y="142"/>
                  </a:cubicBezTo>
                  <a:cubicBezTo>
                    <a:pt x="85924" y="-2682"/>
                    <a:pt x="127321" y="37063"/>
                    <a:pt x="122046" y="861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任意多边形: 形状 61"/>
            <p:cNvSpPr/>
            <p:nvPr/>
          </p:nvSpPr>
          <p:spPr>
            <a:xfrm>
              <a:off x="9922051" y="5943323"/>
              <a:ext cx="126414" cy="105920"/>
            </a:xfrm>
            <a:custGeom>
              <a:gdLst>
                <a:gd name="connsiteX0" fmla="*/ 101762 w 126414"/>
                <a:gd name="connsiteY0" fmla="*/ 105921 h 105920"/>
                <a:gd name="connsiteX1" fmla="*/ 2506 w 126414"/>
                <a:gd name="connsiteY1" fmla="*/ 30373 h 105920"/>
                <a:gd name="connsiteX2" fmla="*/ 24084 w 126414"/>
                <a:gd name="connsiteY2" fmla="*/ 5 h 105920"/>
                <a:gd name="connsiteX3" fmla="*/ 124512 w 126414"/>
                <a:gd name="connsiteY3" fmla="*/ 75233 h 105920"/>
                <a:gd name="connsiteX4" fmla="*/ 101762 w 126414"/>
                <a:gd name="connsiteY4" fmla="*/ 105921 h 1059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414" h="105920">
                  <a:moveTo>
                    <a:pt x="101762" y="105921"/>
                  </a:moveTo>
                  <a:cubicBezTo>
                    <a:pt x="64361" y="105868"/>
                    <a:pt x="13748" y="66815"/>
                    <a:pt x="2506" y="30373"/>
                  </a:cubicBezTo>
                  <a:cubicBezTo>
                    <a:pt x="-3781" y="9968"/>
                    <a:pt x="1174" y="-261"/>
                    <a:pt x="24084" y="5"/>
                  </a:cubicBezTo>
                  <a:cubicBezTo>
                    <a:pt x="70914" y="538"/>
                    <a:pt x="112471" y="31705"/>
                    <a:pt x="124512" y="75233"/>
                  </a:cubicBezTo>
                  <a:cubicBezTo>
                    <a:pt x="130319" y="96278"/>
                    <a:pt x="122860" y="105761"/>
                    <a:pt x="101762" y="105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任意多边形: 形状 62"/>
            <p:cNvSpPr/>
            <p:nvPr/>
          </p:nvSpPr>
          <p:spPr>
            <a:xfrm>
              <a:off x="10061838" y="5957668"/>
              <a:ext cx="126963" cy="105217"/>
            </a:xfrm>
            <a:custGeom>
              <a:gdLst>
                <a:gd name="connsiteX0" fmla="*/ 26867 w 126963"/>
                <a:gd name="connsiteY0" fmla="*/ 46 h 105217"/>
                <a:gd name="connsiteX1" fmla="*/ 124631 w 126963"/>
                <a:gd name="connsiteY1" fmla="*/ 73462 h 105217"/>
                <a:gd name="connsiteX2" fmla="*/ 100230 w 126963"/>
                <a:gd name="connsiteY2" fmla="*/ 105162 h 105217"/>
                <a:gd name="connsiteX3" fmla="*/ 2679 w 126963"/>
                <a:gd name="connsiteY3" fmla="*/ 30201 h 105217"/>
                <a:gd name="connsiteX4" fmla="*/ 26867 w 126963"/>
                <a:gd name="connsiteY4" fmla="*/ 46 h 1052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963" h="105217">
                  <a:moveTo>
                    <a:pt x="26867" y="46"/>
                  </a:moveTo>
                  <a:cubicBezTo>
                    <a:pt x="74337" y="1484"/>
                    <a:pt x="111738" y="30361"/>
                    <a:pt x="124631" y="73462"/>
                  </a:cubicBezTo>
                  <a:cubicBezTo>
                    <a:pt x="131717" y="97064"/>
                    <a:pt x="122394" y="106015"/>
                    <a:pt x="100230" y="105162"/>
                  </a:cubicBezTo>
                  <a:cubicBezTo>
                    <a:pt x="66026" y="103884"/>
                    <a:pt x="12855" y="62594"/>
                    <a:pt x="2679" y="30201"/>
                  </a:cubicBezTo>
                  <a:cubicBezTo>
                    <a:pt x="-4407" y="7611"/>
                    <a:pt x="2200" y="-700"/>
                    <a:pt x="26867" y="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63"/>
            <p:cNvSpPr/>
            <p:nvPr/>
          </p:nvSpPr>
          <p:spPr>
            <a:xfrm>
              <a:off x="10003887" y="6091861"/>
              <a:ext cx="121258" cy="99358"/>
            </a:xfrm>
            <a:custGeom>
              <a:gdLst>
                <a:gd name="connsiteX0" fmla="*/ 120408 w 121258"/>
                <a:gd name="connsiteY0" fmla="*/ 98302 h 99358"/>
                <a:gd name="connsiteX1" fmla="*/ 7992 w 121258"/>
                <a:gd name="connsiteY1" fmla="*/ 48115 h 99358"/>
                <a:gd name="connsiteX2" fmla="*/ 0 w 121258"/>
                <a:gd name="connsiteY2" fmla="*/ 3468 h 99358"/>
                <a:gd name="connsiteX3" fmla="*/ 45499 w 121258"/>
                <a:gd name="connsiteY3" fmla="*/ 1390 h 99358"/>
                <a:gd name="connsiteX4" fmla="*/ 120408 w 121258"/>
                <a:gd name="connsiteY4" fmla="*/ 98302 h 99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257" h="99358">
                  <a:moveTo>
                    <a:pt x="120408" y="98302"/>
                  </a:moveTo>
                  <a:cubicBezTo>
                    <a:pt x="71978" y="103204"/>
                    <a:pt x="31647" y="91802"/>
                    <a:pt x="7992" y="48115"/>
                  </a:cubicBezTo>
                  <a:cubicBezTo>
                    <a:pt x="1172" y="35488"/>
                    <a:pt x="2451" y="18492"/>
                    <a:pt x="0" y="3468"/>
                  </a:cubicBezTo>
                  <a:cubicBezTo>
                    <a:pt x="15237" y="2509"/>
                    <a:pt x="31487" y="-2339"/>
                    <a:pt x="45499" y="1390"/>
                  </a:cubicBezTo>
                  <a:cubicBezTo>
                    <a:pt x="95633" y="14710"/>
                    <a:pt x="126907" y="56000"/>
                    <a:pt x="120408" y="983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64"/>
            <p:cNvSpPr/>
            <p:nvPr/>
          </p:nvSpPr>
          <p:spPr>
            <a:xfrm>
              <a:off x="9314016" y="6531700"/>
              <a:ext cx="125359" cy="92361"/>
            </a:xfrm>
            <a:custGeom>
              <a:gdLst>
                <a:gd name="connsiteX0" fmla="*/ 36474 w 125359"/>
                <a:gd name="connsiteY0" fmla="*/ 27 h 92361"/>
                <a:gd name="connsiteX1" fmla="*/ 122198 w 125359"/>
                <a:gd name="connsiteY1" fmla="*/ 55542 h 92361"/>
                <a:gd name="connsiteX2" fmla="*/ 105895 w 125359"/>
                <a:gd name="connsiteY2" fmla="*/ 87828 h 92361"/>
                <a:gd name="connsiteX3" fmla="*/ 6585 w 125359"/>
                <a:gd name="connsiteY3" fmla="*/ 44673 h 92361"/>
                <a:gd name="connsiteX4" fmla="*/ 36474 w 125359"/>
                <a:gd name="connsiteY4" fmla="*/ 27 h 923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5359" h="92361">
                  <a:moveTo>
                    <a:pt x="36474" y="27"/>
                  </a:moveTo>
                  <a:cubicBezTo>
                    <a:pt x="72223" y="-932"/>
                    <a:pt x="110796" y="23948"/>
                    <a:pt x="122198" y="55542"/>
                  </a:cubicBezTo>
                  <a:cubicBezTo>
                    <a:pt x="128112" y="71898"/>
                    <a:pt x="127313" y="82394"/>
                    <a:pt x="105895" y="87828"/>
                  </a:cubicBezTo>
                  <a:cubicBezTo>
                    <a:pt x="56293" y="100349"/>
                    <a:pt x="23048" y="87242"/>
                    <a:pt x="6585" y="44673"/>
                  </a:cubicBezTo>
                  <a:cubicBezTo>
                    <a:pt x="-6894" y="9830"/>
                    <a:pt x="-980" y="1039"/>
                    <a:pt x="36474" y="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65"/>
            <p:cNvSpPr/>
            <p:nvPr/>
          </p:nvSpPr>
          <p:spPr>
            <a:xfrm>
              <a:off x="9557388" y="6068137"/>
              <a:ext cx="121190" cy="102900"/>
            </a:xfrm>
            <a:custGeom>
              <a:gdLst>
                <a:gd name="connsiteX0" fmla="*/ 92416 w 121190"/>
                <a:gd name="connsiteY0" fmla="*/ 102900 h 102900"/>
                <a:gd name="connsiteX1" fmla="*/ 33 w 121190"/>
                <a:gd name="connsiteY1" fmla="*/ 23570 h 102900"/>
                <a:gd name="connsiteX2" fmla="*/ 12766 w 121190"/>
                <a:gd name="connsiteY2" fmla="*/ 2951 h 102900"/>
                <a:gd name="connsiteX3" fmla="*/ 120494 w 121190"/>
                <a:gd name="connsiteY3" fmla="*/ 72585 h 102900"/>
                <a:gd name="connsiteX4" fmla="*/ 92416 w 121190"/>
                <a:gd name="connsiteY4" fmla="*/ 102900 h 102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190" h="102900">
                  <a:moveTo>
                    <a:pt x="92416" y="102900"/>
                  </a:moveTo>
                  <a:cubicBezTo>
                    <a:pt x="48089" y="101515"/>
                    <a:pt x="3602" y="63102"/>
                    <a:pt x="33" y="23570"/>
                  </a:cubicBezTo>
                  <a:cubicBezTo>
                    <a:pt x="-553" y="16910"/>
                    <a:pt x="6799" y="4656"/>
                    <a:pt x="12766" y="2951"/>
                  </a:cubicBezTo>
                  <a:cubicBezTo>
                    <a:pt x="59757" y="-10422"/>
                    <a:pt x="111543" y="23197"/>
                    <a:pt x="120494" y="72585"/>
                  </a:cubicBezTo>
                  <a:cubicBezTo>
                    <a:pt x="124809" y="96187"/>
                    <a:pt x="108293" y="101568"/>
                    <a:pt x="92416" y="1029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66"/>
            <p:cNvSpPr/>
            <p:nvPr/>
          </p:nvSpPr>
          <p:spPr>
            <a:xfrm>
              <a:off x="10675812" y="6171719"/>
              <a:ext cx="131341" cy="109691"/>
            </a:xfrm>
            <a:custGeom>
              <a:gdLst>
                <a:gd name="connsiteX0" fmla="*/ 131342 w 131341"/>
                <a:gd name="connsiteY0" fmla="*/ 108643 h 109691"/>
                <a:gd name="connsiteX1" fmla="*/ 2144 w 131341"/>
                <a:gd name="connsiteY1" fmla="*/ 26596 h 109691"/>
                <a:gd name="connsiteX2" fmla="*/ 19938 w 131341"/>
                <a:gd name="connsiteY2" fmla="*/ 10 h 109691"/>
                <a:gd name="connsiteX3" fmla="*/ 131342 w 131341"/>
                <a:gd name="connsiteY3" fmla="*/ 108643 h 109691"/>
              </a:gdLst>
              <a:cxnLst>
                <a:cxn ang="0">
                  <a:pos x="connsiteX0" y="connsiteY0"/>
                </a:cxn>
                <a:cxn ang="0">
                  <a:pos x="connsiteX1" y="connsiteY1"/>
                </a:cxn>
                <a:cxn ang="0">
                  <a:pos x="connsiteX2" y="connsiteY2"/>
                </a:cxn>
                <a:cxn ang="0">
                  <a:pos x="connsiteX3" y="connsiteY3"/>
                </a:cxn>
              </a:cxnLst>
              <a:rect l="l" t="t" r="r" b="b"/>
              <a:pathLst>
                <a:path w="131341" h="109691">
                  <a:moveTo>
                    <a:pt x="131342" y="108643"/>
                  </a:moveTo>
                  <a:cubicBezTo>
                    <a:pt x="72203" y="116422"/>
                    <a:pt x="16848" y="80086"/>
                    <a:pt x="2144" y="26596"/>
                  </a:cubicBezTo>
                  <a:cubicBezTo>
                    <a:pt x="-2598" y="9441"/>
                    <a:pt x="-627" y="-363"/>
                    <a:pt x="19938" y="10"/>
                  </a:cubicBezTo>
                  <a:cubicBezTo>
                    <a:pt x="67355" y="969"/>
                    <a:pt x="126334" y="57284"/>
                    <a:pt x="131342" y="1086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任意多边形: 形状 67"/>
            <p:cNvSpPr/>
            <p:nvPr/>
          </p:nvSpPr>
          <p:spPr>
            <a:xfrm>
              <a:off x="10335107" y="5993094"/>
              <a:ext cx="128938" cy="101539"/>
            </a:xfrm>
            <a:custGeom>
              <a:gdLst>
                <a:gd name="connsiteX0" fmla="*/ 128939 w 128938"/>
                <a:gd name="connsiteY0" fmla="*/ 98772 h 101539"/>
                <a:gd name="connsiteX1" fmla="*/ 7 w 128938"/>
                <a:gd name="connsiteY1" fmla="*/ 2979 h 101539"/>
                <a:gd name="connsiteX2" fmla="*/ 128939 w 128938"/>
                <a:gd name="connsiteY2" fmla="*/ 98772 h 101539"/>
              </a:gdLst>
              <a:cxnLst>
                <a:cxn ang="0">
                  <a:pos x="connsiteX0" y="connsiteY0"/>
                </a:cxn>
                <a:cxn ang="0">
                  <a:pos x="connsiteX1" y="connsiteY1"/>
                </a:cxn>
                <a:cxn ang="0">
                  <a:pos x="connsiteX2" y="connsiteY2"/>
                </a:cxn>
              </a:cxnLst>
              <a:rect l="l" t="t" r="r" b="b"/>
              <a:pathLst>
                <a:path w="128937" h="101539">
                  <a:moveTo>
                    <a:pt x="128939" y="98772"/>
                  </a:moveTo>
                  <a:cubicBezTo>
                    <a:pt x="58453" y="113263"/>
                    <a:pt x="-739" y="69309"/>
                    <a:pt x="7" y="2979"/>
                  </a:cubicBezTo>
                  <a:cubicBezTo>
                    <a:pt x="64473" y="-9754"/>
                    <a:pt x="101341" y="17630"/>
                    <a:pt x="128939" y="987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任意多边形: 形状 68"/>
            <p:cNvSpPr/>
            <p:nvPr/>
          </p:nvSpPr>
          <p:spPr>
            <a:xfrm>
              <a:off x="9705209" y="6070049"/>
              <a:ext cx="123128" cy="96838"/>
            </a:xfrm>
            <a:custGeom>
              <a:gdLst>
                <a:gd name="connsiteX0" fmla="*/ 123128 w 123128"/>
                <a:gd name="connsiteY0" fmla="*/ 92890 h 96838"/>
                <a:gd name="connsiteX1" fmla="*/ 2135 w 123128"/>
                <a:gd name="connsiteY1" fmla="*/ 33698 h 96838"/>
                <a:gd name="connsiteX2" fmla="*/ 23606 w 123128"/>
                <a:gd name="connsiteY2" fmla="*/ 933 h 96838"/>
                <a:gd name="connsiteX3" fmla="*/ 123128 w 123128"/>
                <a:gd name="connsiteY3" fmla="*/ 92890 h 96838"/>
              </a:gdLst>
              <a:cxnLst>
                <a:cxn ang="0">
                  <a:pos x="connsiteX0" y="connsiteY0"/>
                </a:cxn>
                <a:cxn ang="0">
                  <a:pos x="connsiteX1" y="connsiteY1"/>
                </a:cxn>
                <a:cxn ang="0">
                  <a:pos x="connsiteX2" y="connsiteY2"/>
                </a:cxn>
                <a:cxn ang="0">
                  <a:pos x="connsiteX3" y="connsiteY3"/>
                </a:cxn>
              </a:cxnLst>
              <a:rect l="l" t="t" r="r" b="b"/>
              <a:pathLst>
                <a:path w="123128" h="96838">
                  <a:moveTo>
                    <a:pt x="123128" y="92890"/>
                  </a:moveTo>
                  <a:cubicBezTo>
                    <a:pt x="65961" y="107008"/>
                    <a:pt x="16413" y="82341"/>
                    <a:pt x="2135" y="33698"/>
                  </a:cubicBezTo>
                  <a:cubicBezTo>
                    <a:pt x="-3992" y="12920"/>
                    <a:pt x="3040" y="3863"/>
                    <a:pt x="23606" y="933"/>
                  </a:cubicBezTo>
                  <a:cubicBezTo>
                    <a:pt x="75871" y="-6473"/>
                    <a:pt x="116628" y="30768"/>
                    <a:pt x="123128" y="928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任意多边形: 形状 69"/>
            <p:cNvSpPr/>
            <p:nvPr/>
          </p:nvSpPr>
          <p:spPr>
            <a:xfrm>
              <a:off x="9854820" y="6076769"/>
              <a:ext cx="127553" cy="103760"/>
            </a:xfrm>
            <a:custGeom>
              <a:gdLst>
                <a:gd name="connsiteX0" fmla="*/ 96055 w 127553"/>
                <a:gd name="connsiteY0" fmla="*/ 103698 h 103760"/>
                <a:gd name="connsiteX1" fmla="*/ 4631 w 127553"/>
                <a:gd name="connsiteY1" fmla="*/ 40405 h 103760"/>
                <a:gd name="connsiteX2" fmla="*/ 34253 w 127553"/>
                <a:gd name="connsiteY2" fmla="*/ 1139 h 103760"/>
                <a:gd name="connsiteX3" fmla="*/ 122055 w 127553"/>
                <a:gd name="connsiteY3" fmla="*/ 68588 h 103760"/>
                <a:gd name="connsiteX4" fmla="*/ 96055 w 127553"/>
                <a:gd name="connsiteY4" fmla="*/ 103698 h 1037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551" h="103760">
                  <a:moveTo>
                    <a:pt x="96055" y="103698"/>
                  </a:moveTo>
                  <a:cubicBezTo>
                    <a:pt x="53700" y="102313"/>
                    <a:pt x="19069" y="78338"/>
                    <a:pt x="4631" y="40405"/>
                  </a:cubicBezTo>
                  <a:cubicBezTo>
                    <a:pt x="-6877" y="10196"/>
                    <a:pt x="3086" y="-4349"/>
                    <a:pt x="34253" y="1139"/>
                  </a:cubicBezTo>
                  <a:cubicBezTo>
                    <a:pt x="74478" y="8225"/>
                    <a:pt x="104527" y="31827"/>
                    <a:pt x="122055" y="68588"/>
                  </a:cubicBezTo>
                  <a:cubicBezTo>
                    <a:pt x="134469" y="94534"/>
                    <a:pt x="125891" y="104657"/>
                    <a:pt x="96055" y="1036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70"/>
            <p:cNvSpPr/>
            <p:nvPr/>
          </p:nvSpPr>
          <p:spPr>
            <a:xfrm>
              <a:off x="11312225" y="6650976"/>
              <a:ext cx="153386" cy="116450"/>
            </a:xfrm>
            <a:custGeom>
              <a:gdLst>
                <a:gd name="connsiteX0" fmla="*/ 16623 w 153386"/>
                <a:gd name="connsiteY0" fmla="*/ 47829 h 116450"/>
                <a:gd name="connsiteX1" fmla="*/ 11827 w 153386"/>
                <a:gd name="connsiteY1" fmla="*/ 30940 h 116450"/>
                <a:gd name="connsiteX2" fmla="*/ 0 w 153386"/>
                <a:gd name="connsiteY2" fmla="*/ 6912 h 116450"/>
                <a:gd name="connsiteX3" fmla="*/ 31860 w 153386"/>
                <a:gd name="connsiteY3" fmla="*/ 1104 h 116450"/>
                <a:gd name="connsiteX4" fmla="*/ 107834 w 153386"/>
                <a:gd name="connsiteY4" fmla="*/ 49321 h 116450"/>
                <a:gd name="connsiteX5" fmla="*/ 153386 w 153386"/>
                <a:gd name="connsiteY5" fmla="*/ 116450 h 116450"/>
                <a:gd name="connsiteX6" fmla="*/ 42409 w 153386"/>
                <a:gd name="connsiteY6" fmla="*/ 74361 h 116450"/>
                <a:gd name="connsiteX7" fmla="*/ 16143 w 153386"/>
                <a:gd name="connsiteY7" fmla="*/ 47136 h 116450"/>
                <a:gd name="connsiteX8" fmla="*/ 16623 w 153386"/>
                <a:gd name="connsiteY8" fmla="*/ 47829 h 116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86" h="116450">
                  <a:moveTo>
                    <a:pt x="16623" y="47829"/>
                  </a:moveTo>
                  <a:cubicBezTo>
                    <a:pt x="15077" y="42181"/>
                    <a:pt x="14119" y="36268"/>
                    <a:pt x="11827" y="30940"/>
                  </a:cubicBezTo>
                  <a:cubicBezTo>
                    <a:pt x="8364" y="22735"/>
                    <a:pt x="3996" y="14903"/>
                    <a:pt x="0" y="6912"/>
                  </a:cubicBezTo>
                  <a:cubicBezTo>
                    <a:pt x="10816" y="4674"/>
                    <a:pt x="24242" y="-2785"/>
                    <a:pt x="31860" y="1104"/>
                  </a:cubicBezTo>
                  <a:cubicBezTo>
                    <a:pt x="58552" y="14743"/>
                    <a:pt x="85777" y="29501"/>
                    <a:pt x="107834" y="49321"/>
                  </a:cubicBezTo>
                  <a:cubicBezTo>
                    <a:pt x="125042" y="64771"/>
                    <a:pt x="134952" y="88426"/>
                    <a:pt x="153386" y="116450"/>
                  </a:cubicBezTo>
                  <a:cubicBezTo>
                    <a:pt x="105383" y="111815"/>
                    <a:pt x="68782" y="107873"/>
                    <a:pt x="42409" y="74361"/>
                  </a:cubicBezTo>
                  <a:cubicBezTo>
                    <a:pt x="34630" y="64505"/>
                    <a:pt x="24988" y="56193"/>
                    <a:pt x="16143" y="47136"/>
                  </a:cubicBezTo>
                  <a:cubicBezTo>
                    <a:pt x="16143" y="47083"/>
                    <a:pt x="16623" y="47829"/>
                    <a:pt x="16623" y="478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71"/>
            <p:cNvSpPr/>
            <p:nvPr/>
          </p:nvSpPr>
          <p:spPr>
            <a:xfrm>
              <a:off x="10415651" y="6131748"/>
              <a:ext cx="128003" cy="104579"/>
            </a:xfrm>
            <a:custGeom>
              <a:gdLst>
                <a:gd name="connsiteX0" fmla="*/ 127938 w 128003"/>
                <a:gd name="connsiteY0" fmla="*/ 104235 h 104579"/>
                <a:gd name="connsiteX1" fmla="*/ 4228 w 128003"/>
                <a:gd name="connsiteY1" fmla="*/ 35347 h 104579"/>
                <a:gd name="connsiteX2" fmla="*/ 2470 w 128003"/>
                <a:gd name="connsiteY2" fmla="*/ 6257 h 104579"/>
                <a:gd name="connsiteX3" fmla="*/ 31346 w 128003"/>
                <a:gd name="connsiteY3" fmla="*/ 663 h 104579"/>
                <a:gd name="connsiteX4" fmla="*/ 127938 w 128003"/>
                <a:gd name="connsiteY4" fmla="*/ 104235 h 1045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8003" h="104579">
                  <a:moveTo>
                    <a:pt x="127938" y="104235"/>
                  </a:moveTo>
                  <a:cubicBezTo>
                    <a:pt x="72583" y="107964"/>
                    <a:pt x="24420" y="81166"/>
                    <a:pt x="4228" y="35347"/>
                  </a:cubicBezTo>
                  <a:cubicBezTo>
                    <a:pt x="392" y="26609"/>
                    <a:pt x="-2112" y="11958"/>
                    <a:pt x="2470" y="6257"/>
                  </a:cubicBezTo>
                  <a:cubicBezTo>
                    <a:pt x="7265" y="290"/>
                    <a:pt x="21863" y="-988"/>
                    <a:pt x="31346" y="663"/>
                  </a:cubicBezTo>
                  <a:cubicBezTo>
                    <a:pt x="84571" y="9880"/>
                    <a:pt x="129963" y="58629"/>
                    <a:pt x="127938" y="1042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nvSpPr>
          <p:spPr>
            <a:xfrm>
              <a:off x="9557426" y="6365851"/>
              <a:ext cx="125370" cy="97820"/>
            </a:xfrm>
            <a:custGeom>
              <a:gdLst>
                <a:gd name="connsiteX0" fmla="*/ 92059 w 125370"/>
                <a:gd name="connsiteY0" fmla="*/ 97733 h 97820"/>
                <a:gd name="connsiteX1" fmla="*/ 2179 w 125370"/>
                <a:gd name="connsiteY1" fmla="*/ 35132 h 97820"/>
                <a:gd name="connsiteX2" fmla="*/ 25568 w 125370"/>
                <a:gd name="connsiteY2" fmla="*/ 341 h 97820"/>
                <a:gd name="connsiteX3" fmla="*/ 124291 w 125370"/>
                <a:gd name="connsiteY3" fmla="*/ 71840 h 97820"/>
                <a:gd name="connsiteX4" fmla="*/ 92059 w 125370"/>
                <a:gd name="connsiteY4" fmla="*/ 97733 h 978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5370" h="97820">
                  <a:moveTo>
                    <a:pt x="92059" y="97733"/>
                  </a:moveTo>
                  <a:cubicBezTo>
                    <a:pt x="49010" y="96880"/>
                    <a:pt x="12462" y="70561"/>
                    <a:pt x="2179" y="35132"/>
                  </a:cubicBezTo>
                  <a:cubicBezTo>
                    <a:pt x="-4001" y="13767"/>
                    <a:pt x="2712" y="2579"/>
                    <a:pt x="25568" y="341"/>
                  </a:cubicBezTo>
                  <a:cubicBezTo>
                    <a:pt x="67870" y="-3761"/>
                    <a:pt x="115500" y="29644"/>
                    <a:pt x="124291" y="71840"/>
                  </a:cubicBezTo>
                  <a:cubicBezTo>
                    <a:pt x="130631" y="102634"/>
                    <a:pt x="107615" y="97253"/>
                    <a:pt x="92059" y="977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nvSpPr>
          <p:spPr>
            <a:xfrm>
              <a:off x="9398516" y="6063669"/>
              <a:ext cx="124563" cy="96499"/>
            </a:xfrm>
            <a:custGeom>
              <a:gdLst>
                <a:gd name="connsiteX0" fmla="*/ 92680 w 124563"/>
                <a:gd name="connsiteY0" fmla="*/ 96500 h 96499"/>
                <a:gd name="connsiteX1" fmla="*/ 2641 w 124563"/>
                <a:gd name="connsiteY1" fmla="*/ 37148 h 96499"/>
                <a:gd name="connsiteX2" fmla="*/ 27042 w 124563"/>
                <a:gd name="connsiteY2" fmla="*/ 227 h 96499"/>
                <a:gd name="connsiteX3" fmla="*/ 120012 w 124563"/>
                <a:gd name="connsiteY3" fmla="*/ 57287 h 96499"/>
                <a:gd name="connsiteX4" fmla="*/ 92680 w 124563"/>
                <a:gd name="connsiteY4" fmla="*/ 96500 h 964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4561" h="96499">
                  <a:moveTo>
                    <a:pt x="92680" y="96500"/>
                  </a:moveTo>
                  <a:cubicBezTo>
                    <a:pt x="51017" y="96446"/>
                    <a:pt x="13776" y="71779"/>
                    <a:pt x="2641" y="37148"/>
                  </a:cubicBezTo>
                  <a:cubicBezTo>
                    <a:pt x="-4605" y="14559"/>
                    <a:pt x="2907" y="2411"/>
                    <a:pt x="27042" y="227"/>
                  </a:cubicBezTo>
                  <a:cubicBezTo>
                    <a:pt x="61353" y="-2810"/>
                    <a:pt x="107385" y="25054"/>
                    <a:pt x="120012" y="57287"/>
                  </a:cubicBezTo>
                  <a:cubicBezTo>
                    <a:pt x="130827" y="84725"/>
                    <a:pt x="122622" y="96553"/>
                    <a:pt x="92680" y="965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nvSpPr>
          <p:spPr>
            <a:xfrm>
              <a:off x="9630666" y="5922976"/>
              <a:ext cx="123315" cy="100263"/>
            </a:xfrm>
            <a:custGeom>
              <a:gdLst>
                <a:gd name="connsiteX0" fmla="*/ 94793 w 123315"/>
                <a:gd name="connsiteY0" fmla="*/ 100056 h 100263"/>
                <a:gd name="connsiteX1" fmla="*/ 1930 w 123315"/>
                <a:gd name="connsiteY1" fmla="*/ 32020 h 100263"/>
                <a:gd name="connsiteX2" fmla="*/ 26970 w 123315"/>
                <a:gd name="connsiteY2" fmla="*/ 0 h 100263"/>
                <a:gd name="connsiteX3" fmla="*/ 119993 w 123315"/>
                <a:gd name="connsiteY3" fmla="*/ 63987 h 100263"/>
                <a:gd name="connsiteX4" fmla="*/ 94793 w 123315"/>
                <a:gd name="connsiteY4" fmla="*/ 100056 h 1002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3315" h="100263">
                  <a:moveTo>
                    <a:pt x="94793" y="100056"/>
                  </a:moveTo>
                  <a:cubicBezTo>
                    <a:pt x="41249" y="95740"/>
                    <a:pt x="13704" y="75122"/>
                    <a:pt x="1930" y="32020"/>
                  </a:cubicBezTo>
                  <a:cubicBezTo>
                    <a:pt x="-4304" y="9164"/>
                    <a:pt x="4700" y="54"/>
                    <a:pt x="26970" y="0"/>
                  </a:cubicBezTo>
                  <a:cubicBezTo>
                    <a:pt x="60908" y="-106"/>
                    <a:pt x="109071" y="32872"/>
                    <a:pt x="119993" y="63987"/>
                  </a:cubicBezTo>
                  <a:cubicBezTo>
                    <a:pt x="128837" y="89240"/>
                    <a:pt x="119886" y="102080"/>
                    <a:pt x="94793" y="1000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nvSpPr>
          <p:spPr>
            <a:xfrm>
              <a:off x="11008643" y="6355897"/>
              <a:ext cx="136983" cy="114158"/>
            </a:xfrm>
            <a:custGeom>
              <a:gdLst>
                <a:gd name="connsiteX0" fmla="*/ 136983 w 136983"/>
                <a:gd name="connsiteY0" fmla="*/ 111044 h 114158"/>
                <a:gd name="connsiteX1" fmla="*/ 44600 w 136983"/>
                <a:gd name="connsiteY1" fmla="*/ 82967 h 114158"/>
                <a:gd name="connsiteX2" fmla="*/ 2777 w 136983"/>
                <a:gd name="connsiteY2" fmla="*/ 26599 h 114158"/>
                <a:gd name="connsiteX3" fmla="*/ 2137 w 136983"/>
                <a:gd name="connsiteY3" fmla="*/ 6460 h 114158"/>
                <a:gd name="connsiteX4" fmla="*/ 21371 w 136983"/>
                <a:gd name="connsiteY4" fmla="*/ 280 h 114158"/>
                <a:gd name="connsiteX5" fmla="*/ 136983 w 136983"/>
                <a:gd name="connsiteY5" fmla="*/ 111044 h 1141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983" h="114158">
                  <a:moveTo>
                    <a:pt x="136983" y="111044"/>
                  </a:moveTo>
                  <a:cubicBezTo>
                    <a:pt x="98250" y="119835"/>
                    <a:pt x="68149" y="109872"/>
                    <a:pt x="44600" y="82967"/>
                  </a:cubicBezTo>
                  <a:cubicBezTo>
                    <a:pt x="29203" y="65438"/>
                    <a:pt x="15670" y="46099"/>
                    <a:pt x="2777" y="26599"/>
                  </a:cubicBezTo>
                  <a:cubicBezTo>
                    <a:pt x="-526" y="21591"/>
                    <a:pt x="-1059" y="10989"/>
                    <a:pt x="2137" y="6460"/>
                  </a:cubicBezTo>
                  <a:cubicBezTo>
                    <a:pt x="5334" y="1985"/>
                    <a:pt x="15351" y="-945"/>
                    <a:pt x="21371" y="280"/>
                  </a:cubicBezTo>
                  <a:cubicBezTo>
                    <a:pt x="80775" y="12907"/>
                    <a:pt x="117697" y="50041"/>
                    <a:pt x="136983" y="1110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nvSpPr>
          <p:spPr>
            <a:xfrm>
              <a:off x="9156791" y="6223793"/>
              <a:ext cx="122045" cy="91267"/>
            </a:xfrm>
            <a:custGeom>
              <a:gdLst>
                <a:gd name="connsiteX0" fmla="*/ 34666 w 122045"/>
                <a:gd name="connsiteY0" fmla="*/ 42 h 91267"/>
                <a:gd name="connsiteX1" fmla="*/ 118631 w 122045"/>
                <a:gd name="connsiteY1" fmla="*/ 53267 h 91267"/>
                <a:gd name="connsiteX2" fmla="*/ 101050 w 122045"/>
                <a:gd name="connsiteY2" fmla="*/ 88004 h 91267"/>
                <a:gd name="connsiteX3" fmla="*/ 3924 w 122045"/>
                <a:gd name="connsiteY3" fmla="*/ 39308 h 91267"/>
                <a:gd name="connsiteX4" fmla="*/ 34666 w 122045"/>
                <a:gd name="connsiteY4" fmla="*/ 42 h 91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2044" h="91267">
                  <a:moveTo>
                    <a:pt x="34666" y="42"/>
                  </a:moveTo>
                  <a:cubicBezTo>
                    <a:pt x="74251" y="841"/>
                    <a:pt x="107017" y="21673"/>
                    <a:pt x="118631" y="53267"/>
                  </a:cubicBezTo>
                  <a:cubicBezTo>
                    <a:pt x="125237" y="71275"/>
                    <a:pt x="123693" y="82676"/>
                    <a:pt x="101050" y="88004"/>
                  </a:cubicBezTo>
                  <a:cubicBezTo>
                    <a:pt x="53526" y="99139"/>
                    <a:pt x="15965" y="81504"/>
                    <a:pt x="3924" y="39308"/>
                  </a:cubicBezTo>
                  <a:cubicBezTo>
                    <a:pt x="-5346" y="6968"/>
                    <a:pt x="621" y="-650"/>
                    <a:pt x="34666" y="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nvSpPr>
          <p:spPr>
            <a:xfrm>
              <a:off x="10470206" y="6015311"/>
              <a:ext cx="122966" cy="106115"/>
            </a:xfrm>
            <a:custGeom>
              <a:gdLst>
                <a:gd name="connsiteX0" fmla="*/ 73 w 122966"/>
                <a:gd name="connsiteY0" fmla="*/ 741 h 106115"/>
                <a:gd name="connsiteX1" fmla="*/ 122931 w 122966"/>
                <a:gd name="connsiteY1" fmla="*/ 85186 h 106115"/>
                <a:gd name="connsiteX2" fmla="*/ 107321 w 122966"/>
                <a:gd name="connsiteY2" fmla="*/ 105325 h 106115"/>
                <a:gd name="connsiteX3" fmla="*/ 73 w 122966"/>
                <a:gd name="connsiteY3" fmla="*/ 741 h 106115"/>
              </a:gdLst>
              <a:cxnLst>
                <a:cxn ang="0">
                  <a:pos x="connsiteX0" y="connsiteY0"/>
                </a:cxn>
                <a:cxn ang="0">
                  <a:pos x="connsiteX1" y="connsiteY1"/>
                </a:cxn>
                <a:cxn ang="0">
                  <a:pos x="connsiteX2" y="connsiteY2"/>
                </a:cxn>
                <a:cxn ang="0">
                  <a:pos x="connsiteX3" y="connsiteY3"/>
                </a:cxn>
              </a:cxnLst>
              <a:rect l="l" t="t" r="r" b="b"/>
              <a:pathLst>
                <a:path w="122966" h="106115">
                  <a:moveTo>
                    <a:pt x="73" y="741"/>
                  </a:moveTo>
                  <a:cubicBezTo>
                    <a:pt x="47330" y="-6611"/>
                    <a:pt x="118030" y="42138"/>
                    <a:pt x="122931" y="85186"/>
                  </a:cubicBezTo>
                  <a:cubicBezTo>
                    <a:pt x="123624" y="91526"/>
                    <a:pt x="113768" y="104260"/>
                    <a:pt x="107321" y="105325"/>
                  </a:cubicBezTo>
                  <a:cubicBezTo>
                    <a:pt x="57133" y="113583"/>
                    <a:pt x="-2378" y="55617"/>
                    <a:pt x="73" y="7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78"/>
            <p:cNvSpPr/>
            <p:nvPr/>
          </p:nvSpPr>
          <p:spPr>
            <a:xfrm>
              <a:off x="10199833" y="5972575"/>
              <a:ext cx="126159" cy="103734"/>
            </a:xfrm>
            <a:custGeom>
              <a:gdLst>
                <a:gd name="connsiteX0" fmla="*/ 111998 w 126159"/>
                <a:gd name="connsiteY0" fmla="*/ 103735 h 103734"/>
                <a:gd name="connsiteX1" fmla="*/ 3525 w 126159"/>
                <a:gd name="connsiteY1" fmla="*/ 32502 h 103734"/>
                <a:gd name="connsiteX2" fmla="*/ 25209 w 126159"/>
                <a:gd name="connsiteY2" fmla="*/ 3 h 103734"/>
                <a:gd name="connsiteX3" fmla="*/ 126117 w 126159"/>
                <a:gd name="connsiteY3" fmla="*/ 84821 h 103734"/>
                <a:gd name="connsiteX4" fmla="*/ 111998 w 126159"/>
                <a:gd name="connsiteY4" fmla="*/ 103735 h 103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159" h="103734">
                  <a:moveTo>
                    <a:pt x="111998" y="103735"/>
                  </a:moveTo>
                  <a:cubicBezTo>
                    <a:pt x="61278" y="101816"/>
                    <a:pt x="17377" y="69850"/>
                    <a:pt x="3525" y="32502"/>
                  </a:cubicBezTo>
                  <a:cubicBezTo>
                    <a:pt x="-4520" y="10819"/>
                    <a:pt x="595" y="-210"/>
                    <a:pt x="25209" y="3"/>
                  </a:cubicBezTo>
                  <a:cubicBezTo>
                    <a:pt x="67938" y="323"/>
                    <a:pt x="120629" y="42838"/>
                    <a:pt x="126117" y="84821"/>
                  </a:cubicBezTo>
                  <a:cubicBezTo>
                    <a:pt x="126969" y="91747"/>
                    <a:pt x="114662" y="100378"/>
                    <a:pt x="111998" y="1037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79"/>
            <p:cNvSpPr/>
            <p:nvPr/>
          </p:nvSpPr>
          <p:spPr>
            <a:xfrm>
              <a:off x="9054957" y="6709435"/>
              <a:ext cx="116105" cy="87986"/>
            </a:xfrm>
            <a:custGeom>
              <a:gdLst>
                <a:gd name="connsiteX0" fmla="*/ 95157 w 116105"/>
                <a:gd name="connsiteY0" fmla="*/ 87987 h 87986"/>
                <a:gd name="connsiteX1" fmla="*/ 323 w 116105"/>
                <a:gd name="connsiteY1" fmla="*/ 30127 h 87986"/>
                <a:gd name="connsiteX2" fmla="*/ 5064 w 116105"/>
                <a:gd name="connsiteY2" fmla="*/ 8443 h 87986"/>
                <a:gd name="connsiteX3" fmla="*/ 75284 w 116105"/>
                <a:gd name="connsiteY3" fmla="*/ 4075 h 87986"/>
                <a:gd name="connsiteX4" fmla="*/ 115988 w 116105"/>
                <a:gd name="connsiteY4" fmla="*/ 67848 h 87986"/>
                <a:gd name="connsiteX5" fmla="*/ 95157 w 116105"/>
                <a:gd name="connsiteY5" fmla="*/ 87987 h 87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05" h="87986">
                  <a:moveTo>
                    <a:pt x="95157" y="87987"/>
                  </a:moveTo>
                  <a:cubicBezTo>
                    <a:pt x="40920" y="87987"/>
                    <a:pt x="7302" y="64918"/>
                    <a:pt x="323" y="30127"/>
                  </a:cubicBezTo>
                  <a:cubicBezTo>
                    <a:pt x="-1063" y="23148"/>
                    <a:pt x="2294" y="8870"/>
                    <a:pt x="5064" y="8443"/>
                  </a:cubicBezTo>
                  <a:cubicBezTo>
                    <a:pt x="28720" y="4767"/>
                    <a:pt x="58076" y="-5729"/>
                    <a:pt x="75284" y="4075"/>
                  </a:cubicBezTo>
                  <a:cubicBezTo>
                    <a:pt x="94997" y="15316"/>
                    <a:pt x="105653" y="44565"/>
                    <a:pt x="115988" y="67848"/>
                  </a:cubicBezTo>
                  <a:cubicBezTo>
                    <a:pt x="117800" y="71844"/>
                    <a:pt x="98087" y="85270"/>
                    <a:pt x="95157" y="87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80"/>
            <p:cNvSpPr/>
            <p:nvPr/>
          </p:nvSpPr>
          <p:spPr>
            <a:xfrm>
              <a:off x="9234435" y="6378658"/>
              <a:ext cx="120585" cy="92693"/>
            </a:xfrm>
            <a:custGeom>
              <a:gdLst>
                <a:gd name="connsiteX0" fmla="*/ 35234 w 120585"/>
                <a:gd name="connsiteY0" fmla="*/ 55 h 92693"/>
                <a:gd name="connsiteX1" fmla="*/ 114138 w 120585"/>
                <a:gd name="connsiteY1" fmla="*/ 48005 h 92693"/>
                <a:gd name="connsiteX2" fmla="*/ 88884 w 120585"/>
                <a:gd name="connsiteY2" fmla="*/ 91852 h 92693"/>
                <a:gd name="connsiteX3" fmla="*/ 7529 w 120585"/>
                <a:gd name="connsiteY3" fmla="*/ 46140 h 92693"/>
                <a:gd name="connsiteX4" fmla="*/ 35234 w 120585"/>
                <a:gd name="connsiteY4" fmla="*/ 55 h 926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0585" h="92693">
                  <a:moveTo>
                    <a:pt x="35234" y="55"/>
                  </a:moveTo>
                  <a:cubicBezTo>
                    <a:pt x="71835" y="-1064"/>
                    <a:pt x="98527" y="14973"/>
                    <a:pt x="114138" y="48005"/>
                  </a:cubicBezTo>
                  <a:cubicBezTo>
                    <a:pt x="127617" y="76562"/>
                    <a:pt x="120318" y="88442"/>
                    <a:pt x="88884" y="91852"/>
                  </a:cubicBezTo>
                  <a:cubicBezTo>
                    <a:pt x="48074" y="96327"/>
                    <a:pt x="24738" y="83221"/>
                    <a:pt x="7529" y="46140"/>
                  </a:cubicBezTo>
                  <a:cubicBezTo>
                    <a:pt x="-7815" y="13108"/>
                    <a:pt x="-249" y="481"/>
                    <a:pt x="35234" y="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81"/>
            <p:cNvSpPr/>
            <p:nvPr/>
          </p:nvSpPr>
          <p:spPr>
            <a:xfrm>
              <a:off x="9228774" y="6693613"/>
              <a:ext cx="118737" cy="97415"/>
            </a:xfrm>
            <a:custGeom>
              <a:gdLst>
                <a:gd name="connsiteX0" fmla="*/ 84049 w 118737"/>
                <a:gd name="connsiteY0" fmla="*/ 97415 h 97415"/>
                <a:gd name="connsiteX1" fmla="*/ 350 w 118737"/>
                <a:gd name="connsiteY1" fmla="*/ 35240 h 97415"/>
                <a:gd name="connsiteX2" fmla="*/ 12551 w 118737"/>
                <a:gd name="connsiteY2" fmla="*/ 5245 h 97415"/>
                <a:gd name="connsiteX3" fmla="*/ 118680 w 118737"/>
                <a:gd name="connsiteY3" fmla="*/ 71416 h 97415"/>
                <a:gd name="connsiteX4" fmla="*/ 84049 w 118737"/>
                <a:gd name="connsiteY4" fmla="*/ 97415 h 974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8737" h="97415">
                  <a:moveTo>
                    <a:pt x="84049" y="97415"/>
                  </a:moveTo>
                  <a:cubicBezTo>
                    <a:pt x="42226" y="92460"/>
                    <a:pt x="8022" y="69871"/>
                    <a:pt x="350" y="35240"/>
                  </a:cubicBezTo>
                  <a:cubicBezTo>
                    <a:pt x="-1621" y="26236"/>
                    <a:pt x="5039" y="8921"/>
                    <a:pt x="12551" y="5245"/>
                  </a:cubicBezTo>
                  <a:cubicBezTo>
                    <a:pt x="53841" y="-14894"/>
                    <a:pt x="120971" y="26343"/>
                    <a:pt x="118680" y="71416"/>
                  </a:cubicBezTo>
                  <a:cubicBezTo>
                    <a:pt x="118200" y="80686"/>
                    <a:pt x="96143" y="88784"/>
                    <a:pt x="84049" y="974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nvSpPr>
          <p:spPr>
            <a:xfrm>
              <a:off x="9148035" y="6541324"/>
              <a:ext cx="118666" cy="92045"/>
            </a:xfrm>
            <a:custGeom>
              <a:gdLst>
                <a:gd name="connsiteX0" fmla="*/ 0 w 118666"/>
                <a:gd name="connsiteY0" fmla="*/ 4202 h 92045"/>
                <a:gd name="connsiteX1" fmla="*/ 113428 w 118666"/>
                <a:gd name="connsiteY1" fmla="*/ 47357 h 92045"/>
                <a:gd name="connsiteX2" fmla="*/ 88388 w 118666"/>
                <a:gd name="connsiteY2" fmla="*/ 91364 h 92045"/>
                <a:gd name="connsiteX3" fmla="*/ 0 w 118666"/>
                <a:gd name="connsiteY3" fmla="*/ 4202 h 92045"/>
              </a:gdLst>
              <a:cxnLst>
                <a:cxn ang="0">
                  <a:pos x="connsiteX0" y="connsiteY0"/>
                </a:cxn>
                <a:cxn ang="0">
                  <a:pos x="connsiteX1" y="connsiteY1"/>
                </a:cxn>
                <a:cxn ang="0">
                  <a:pos x="connsiteX2" y="connsiteY2"/>
                </a:cxn>
                <a:cxn ang="0">
                  <a:pos x="connsiteX3" y="connsiteY3"/>
                </a:cxn>
              </a:cxnLst>
              <a:rect l="l" t="t" r="r" b="b"/>
              <a:pathLst>
                <a:path w="118666" h="92045">
                  <a:moveTo>
                    <a:pt x="0" y="4202"/>
                  </a:moveTo>
                  <a:cubicBezTo>
                    <a:pt x="58286" y="-8052"/>
                    <a:pt x="95687" y="6546"/>
                    <a:pt x="113428" y="47357"/>
                  </a:cubicBezTo>
                  <a:cubicBezTo>
                    <a:pt x="125149" y="74368"/>
                    <a:pt x="117371" y="88061"/>
                    <a:pt x="88388" y="91364"/>
                  </a:cubicBezTo>
                  <a:cubicBezTo>
                    <a:pt x="37135" y="97118"/>
                    <a:pt x="5061" y="66270"/>
                    <a:pt x="0" y="42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nvSpPr>
          <p:spPr>
            <a:xfrm>
              <a:off x="10793834" y="6199357"/>
              <a:ext cx="139518" cy="109479"/>
            </a:xfrm>
            <a:custGeom>
              <a:gdLst>
                <a:gd name="connsiteX0" fmla="*/ 0 w 139518"/>
                <a:gd name="connsiteY0" fmla="*/ 4233 h 109479"/>
                <a:gd name="connsiteX1" fmla="*/ 32819 w 139518"/>
                <a:gd name="connsiteY1" fmla="*/ 397 h 109479"/>
                <a:gd name="connsiteX2" fmla="*/ 135965 w 139518"/>
                <a:gd name="connsiteY2" fmla="*/ 82338 h 109479"/>
                <a:gd name="connsiteX3" fmla="*/ 116252 w 139518"/>
                <a:gd name="connsiteY3" fmla="*/ 108018 h 109479"/>
                <a:gd name="connsiteX4" fmla="*/ 47737 w 139518"/>
                <a:gd name="connsiteY4" fmla="*/ 74453 h 109479"/>
                <a:gd name="connsiteX5" fmla="*/ 0 w 139518"/>
                <a:gd name="connsiteY5" fmla="*/ 4233 h 1094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18" h="109479">
                  <a:moveTo>
                    <a:pt x="0" y="4233"/>
                  </a:moveTo>
                  <a:cubicBezTo>
                    <a:pt x="13852" y="2422"/>
                    <a:pt x="23815" y="-1201"/>
                    <a:pt x="32819" y="397"/>
                  </a:cubicBezTo>
                  <a:cubicBezTo>
                    <a:pt x="81675" y="9028"/>
                    <a:pt x="114813" y="38810"/>
                    <a:pt x="135965" y="82338"/>
                  </a:cubicBezTo>
                  <a:cubicBezTo>
                    <a:pt x="145394" y="101731"/>
                    <a:pt x="135112" y="113825"/>
                    <a:pt x="116252" y="108018"/>
                  </a:cubicBezTo>
                  <a:cubicBezTo>
                    <a:pt x="92011" y="100559"/>
                    <a:pt x="66117" y="90809"/>
                    <a:pt x="47737" y="74453"/>
                  </a:cubicBezTo>
                  <a:cubicBezTo>
                    <a:pt x="28663" y="57457"/>
                    <a:pt x="17742" y="31405"/>
                    <a:pt x="0" y="42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nvSpPr>
          <p:spPr>
            <a:xfrm>
              <a:off x="9481402" y="5918665"/>
              <a:ext cx="121780" cy="96176"/>
            </a:xfrm>
            <a:custGeom>
              <a:gdLst>
                <a:gd name="connsiteX0" fmla="*/ 85076 w 121780"/>
                <a:gd name="connsiteY0" fmla="*/ 96003 h 96176"/>
                <a:gd name="connsiteX1" fmla="*/ 3402 w 121780"/>
                <a:gd name="connsiteY1" fmla="*/ 36918 h 96176"/>
                <a:gd name="connsiteX2" fmla="*/ 31213 w 121780"/>
                <a:gd name="connsiteY2" fmla="*/ 263 h 96176"/>
                <a:gd name="connsiteX3" fmla="*/ 114379 w 121780"/>
                <a:gd name="connsiteY3" fmla="*/ 51516 h 96176"/>
                <a:gd name="connsiteX4" fmla="*/ 85076 w 121780"/>
                <a:gd name="connsiteY4" fmla="*/ 96003 h 961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780" h="96176">
                  <a:moveTo>
                    <a:pt x="85076" y="96003"/>
                  </a:moveTo>
                  <a:cubicBezTo>
                    <a:pt x="51884" y="94138"/>
                    <a:pt x="13418" y="66327"/>
                    <a:pt x="3402" y="36918"/>
                  </a:cubicBezTo>
                  <a:cubicBezTo>
                    <a:pt x="-5762" y="10066"/>
                    <a:pt x="3615" y="-1975"/>
                    <a:pt x="31213" y="263"/>
                  </a:cubicBezTo>
                  <a:cubicBezTo>
                    <a:pt x="67708" y="3246"/>
                    <a:pt x="97223" y="17578"/>
                    <a:pt x="114379" y="51516"/>
                  </a:cubicBezTo>
                  <a:cubicBezTo>
                    <a:pt x="130362" y="83163"/>
                    <a:pt x="120399" y="97974"/>
                    <a:pt x="85076" y="96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nvSpPr>
          <p:spPr>
            <a:xfrm>
              <a:off x="10122748" y="5831310"/>
              <a:ext cx="126429" cy="99816"/>
            </a:xfrm>
            <a:custGeom>
              <a:gdLst>
                <a:gd name="connsiteX0" fmla="*/ 126429 w 126429"/>
                <a:gd name="connsiteY0" fmla="*/ 95555 h 99816"/>
                <a:gd name="connsiteX1" fmla="*/ 1 w 126429"/>
                <a:gd name="connsiteY1" fmla="*/ 16545 h 99816"/>
                <a:gd name="connsiteX2" fmla="*/ 17263 w 126429"/>
                <a:gd name="connsiteY2" fmla="*/ 828 h 99816"/>
                <a:gd name="connsiteX3" fmla="*/ 105171 w 126429"/>
                <a:gd name="connsiteY3" fmla="*/ 50749 h 99816"/>
                <a:gd name="connsiteX4" fmla="*/ 126429 w 126429"/>
                <a:gd name="connsiteY4" fmla="*/ 95555 h 998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429" h="99816">
                  <a:moveTo>
                    <a:pt x="126429" y="95555"/>
                  </a:moveTo>
                  <a:cubicBezTo>
                    <a:pt x="74057" y="114629"/>
                    <a:pt x="-319" y="66359"/>
                    <a:pt x="1" y="16545"/>
                  </a:cubicBezTo>
                  <a:cubicBezTo>
                    <a:pt x="54" y="11057"/>
                    <a:pt x="10710" y="1627"/>
                    <a:pt x="17263" y="828"/>
                  </a:cubicBezTo>
                  <a:cubicBezTo>
                    <a:pt x="57807" y="-4180"/>
                    <a:pt x="87749" y="13668"/>
                    <a:pt x="105171" y="50749"/>
                  </a:cubicBezTo>
                  <a:cubicBezTo>
                    <a:pt x="111937" y="65134"/>
                    <a:pt x="118810" y="79466"/>
                    <a:pt x="126429" y="955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nvSpPr>
          <p:spPr>
            <a:xfrm>
              <a:off x="9850590" y="5795526"/>
              <a:ext cx="115630" cy="102095"/>
            </a:xfrm>
            <a:custGeom>
              <a:gdLst>
                <a:gd name="connsiteX0" fmla="*/ 100233 w 115630"/>
                <a:gd name="connsiteY0" fmla="*/ 102090 h 102095"/>
                <a:gd name="connsiteX1" fmla="*/ 17 w 115630"/>
                <a:gd name="connsiteY1" fmla="*/ 18391 h 102095"/>
                <a:gd name="connsiteX2" fmla="*/ 22873 w 115630"/>
                <a:gd name="connsiteY2" fmla="*/ 277 h 102095"/>
                <a:gd name="connsiteX3" fmla="*/ 115630 w 115630"/>
                <a:gd name="connsiteY3" fmla="*/ 81472 h 102095"/>
                <a:gd name="connsiteX4" fmla="*/ 100233 w 115630"/>
                <a:gd name="connsiteY4" fmla="*/ 102090 h 1020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630" h="102093">
                  <a:moveTo>
                    <a:pt x="100233" y="102090"/>
                  </a:moveTo>
                  <a:cubicBezTo>
                    <a:pt x="46955" y="102623"/>
                    <a:pt x="-1048" y="59309"/>
                    <a:pt x="17" y="18391"/>
                  </a:cubicBezTo>
                  <a:cubicBezTo>
                    <a:pt x="177" y="11891"/>
                    <a:pt x="14349" y="1182"/>
                    <a:pt x="22873" y="277"/>
                  </a:cubicBezTo>
                  <a:cubicBezTo>
                    <a:pt x="62459" y="-3985"/>
                    <a:pt x="115150" y="41780"/>
                    <a:pt x="115630" y="81472"/>
                  </a:cubicBezTo>
                  <a:cubicBezTo>
                    <a:pt x="115736" y="89943"/>
                    <a:pt x="103003" y="98627"/>
                    <a:pt x="100233" y="1020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nvSpPr>
          <p:spPr>
            <a:xfrm>
              <a:off x="11220641" y="6522267"/>
              <a:ext cx="134259" cy="106497"/>
            </a:xfrm>
            <a:custGeom>
              <a:gdLst>
                <a:gd name="connsiteX0" fmla="*/ 0 w 134259"/>
                <a:gd name="connsiteY0" fmla="*/ 136 h 106497"/>
                <a:gd name="connsiteX1" fmla="*/ 134260 w 134259"/>
                <a:gd name="connsiteY1" fmla="*/ 104880 h 106497"/>
                <a:gd name="connsiteX2" fmla="*/ 0 w 134259"/>
                <a:gd name="connsiteY2" fmla="*/ 136 h 106497"/>
              </a:gdLst>
              <a:cxnLst>
                <a:cxn ang="0">
                  <a:pos x="connsiteX0" y="connsiteY0"/>
                </a:cxn>
                <a:cxn ang="0">
                  <a:pos x="connsiteX1" y="connsiteY1"/>
                </a:cxn>
                <a:cxn ang="0">
                  <a:pos x="connsiteX2" y="connsiteY2"/>
                </a:cxn>
              </a:cxnLst>
              <a:rect l="l" t="t" r="r" b="b"/>
              <a:pathLst>
                <a:path w="134259" h="106497">
                  <a:moveTo>
                    <a:pt x="0" y="136"/>
                  </a:moveTo>
                  <a:cubicBezTo>
                    <a:pt x="67982" y="-2581"/>
                    <a:pt x="115826" y="35565"/>
                    <a:pt x="134260" y="104880"/>
                  </a:cubicBezTo>
                  <a:cubicBezTo>
                    <a:pt x="74695" y="115588"/>
                    <a:pt x="18381" y="72274"/>
                    <a:pt x="0" y="1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88"/>
            <p:cNvSpPr/>
            <p:nvPr/>
          </p:nvSpPr>
          <p:spPr>
            <a:xfrm>
              <a:off x="9170135" y="5909563"/>
              <a:ext cx="116593" cy="95476"/>
            </a:xfrm>
            <a:custGeom>
              <a:gdLst>
                <a:gd name="connsiteX0" fmla="*/ 83764 w 116593"/>
                <a:gd name="connsiteY0" fmla="*/ 95461 h 95476"/>
                <a:gd name="connsiteX1" fmla="*/ 970 w 116593"/>
                <a:gd name="connsiteY1" fmla="*/ 33446 h 95476"/>
                <a:gd name="connsiteX2" fmla="*/ 24838 w 116593"/>
                <a:gd name="connsiteY2" fmla="*/ 520 h 95476"/>
                <a:gd name="connsiteX3" fmla="*/ 112693 w 116593"/>
                <a:gd name="connsiteY3" fmla="*/ 56621 h 95476"/>
                <a:gd name="connsiteX4" fmla="*/ 83764 w 116593"/>
                <a:gd name="connsiteY4" fmla="*/ 95461 h 954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593" h="95476">
                  <a:moveTo>
                    <a:pt x="83764" y="95461"/>
                  </a:moveTo>
                  <a:cubicBezTo>
                    <a:pt x="43272" y="94822"/>
                    <a:pt x="7683" y="67810"/>
                    <a:pt x="970" y="33446"/>
                  </a:cubicBezTo>
                  <a:cubicBezTo>
                    <a:pt x="-2972" y="13253"/>
                    <a:pt x="5126" y="3184"/>
                    <a:pt x="24838" y="520"/>
                  </a:cubicBezTo>
                  <a:cubicBezTo>
                    <a:pt x="58989" y="-4115"/>
                    <a:pt x="101399" y="22844"/>
                    <a:pt x="112693" y="56621"/>
                  </a:cubicBezTo>
                  <a:cubicBezTo>
                    <a:pt x="122337" y="85551"/>
                    <a:pt x="114611" y="95940"/>
                    <a:pt x="83764" y="95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89"/>
            <p:cNvSpPr/>
            <p:nvPr/>
          </p:nvSpPr>
          <p:spPr>
            <a:xfrm>
              <a:off x="9780470" y="5931202"/>
              <a:ext cx="120964" cy="96309"/>
            </a:xfrm>
            <a:custGeom>
              <a:gdLst>
                <a:gd name="connsiteX0" fmla="*/ 120964 w 120964"/>
                <a:gd name="connsiteY0" fmla="*/ 89219 h 96309"/>
                <a:gd name="connsiteX1" fmla="*/ 77 w 120964"/>
                <a:gd name="connsiteY1" fmla="*/ 28003 h 96309"/>
                <a:gd name="connsiteX2" fmla="*/ 15634 w 120964"/>
                <a:gd name="connsiteY2" fmla="*/ 3815 h 96309"/>
                <a:gd name="connsiteX3" fmla="*/ 98055 w 120964"/>
                <a:gd name="connsiteY3" fmla="*/ 37007 h 96309"/>
                <a:gd name="connsiteX4" fmla="*/ 120964 w 120964"/>
                <a:gd name="connsiteY4" fmla="*/ 89219 h 963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0964" h="96309">
                  <a:moveTo>
                    <a:pt x="120964" y="89219"/>
                  </a:moveTo>
                  <a:cubicBezTo>
                    <a:pt x="71043" y="111489"/>
                    <a:pt x="6844" y="78617"/>
                    <a:pt x="77" y="28003"/>
                  </a:cubicBezTo>
                  <a:cubicBezTo>
                    <a:pt x="-935" y="20491"/>
                    <a:pt x="8176" y="6479"/>
                    <a:pt x="15634" y="3815"/>
                  </a:cubicBezTo>
                  <a:cubicBezTo>
                    <a:pt x="46589" y="-7373"/>
                    <a:pt x="80740" y="6746"/>
                    <a:pt x="98055" y="37007"/>
                  </a:cubicBezTo>
                  <a:cubicBezTo>
                    <a:pt x="107432" y="53417"/>
                    <a:pt x="113452" y="71798"/>
                    <a:pt x="120964" y="892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90"/>
            <p:cNvSpPr/>
            <p:nvPr/>
          </p:nvSpPr>
          <p:spPr>
            <a:xfrm>
              <a:off x="9704965" y="5785893"/>
              <a:ext cx="118307" cy="101343"/>
            </a:xfrm>
            <a:custGeom>
              <a:gdLst>
                <a:gd name="connsiteX0" fmla="*/ 20813 w 118307"/>
                <a:gd name="connsiteY0" fmla="*/ 0 h 101343"/>
                <a:gd name="connsiteX1" fmla="*/ 116606 w 118307"/>
                <a:gd name="connsiteY1" fmla="*/ 70753 h 101343"/>
                <a:gd name="connsiteX2" fmla="*/ 93377 w 118307"/>
                <a:gd name="connsiteY2" fmla="*/ 101334 h 101343"/>
                <a:gd name="connsiteX3" fmla="*/ 24063 w 118307"/>
                <a:gd name="connsiteY3" fmla="*/ 62921 h 101343"/>
                <a:gd name="connsiteX4" fmla="*/ 8346 w 118307"/>
                <a:gd name="connsiteY4" fmla="*/ 35216 h 101343"/>
                <a:gd name="connsiteX5" fmla="*/ 941 w 118307"/>
                <a:gd name="connsiteY5" fmla="*/ 7512 h 101343"/>
                <a:gd name="connsiteX6" fmla="*/ 20813 w 118307"/>
                <a:gd name="connsiteY6" fmla="*/ 0 h 1013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07" h="101343">
                  <a:moveTo>
                    <a:pt x="20813" y="0"/>
                  </a:moveTo>
                  <a:cubicBezTo>
                    <a:pt x="76435" y="3463"/>
                    <a:pt x="104992" y="27065"/>
                    <a:pt x="116606" y="70753"/>
                  </a:cubicBezTo>
                  <a:cubicBezTo>
                    <a:pt x="122360" y="92437"/>
                    <a:pt x="113250" y="101014"/>
                    <a:pt x="93377" y="101334"/>
                  </a:cubicBezTo>
                  <a:cubicBezTo>
                    <a:pt x="63222" y="101760"/>
                    <a:pt x="40366" y="87748"/>
                    <a:pt x="24063" y="62921"/>
                  </a:cubicBezTo>
                  <a:cubicBezTo>
                    <a:pt x="18202" y="54077"/>
                    <a:pt x="12608" y="44860"/>
                    <a:pt x="8346" y="35216"/>
                  </a:cubicBezTo>
                  <a:cubicBezTo>
                    <a:pt x="4404" y="26159"/>
                    <a:pt x="-2523" y="13319"/>
                    <a:pt x="941" y="7512"/>
                  </a:cubicBezTo>
                  <a:cubicBezTo>
                    <a:pt x="4723" y="1012"/>
                    <a:pt x="18788" y="639"/>
                    <a:pt x="2081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91"/>
            <p:cNvSpPr/>
            <p:nvPr/>
          </p:nvSpPr>
          <p:spPr>
            <a:xfrm>
              <a:off x="9559581" y="5773016"/>
              <a:ext cx="116175" cy="97475"/>
            </a:xfrm>
            <a:custGeom>
              <a:gdLst>
                <a:gd name="connsiteX0" fmla="*/ 26343 w 116175"/>
                <a:gd name="connsiteY0" fmla="*/ 517 h 97475"/>
                <a:gd name="connsiteX1" fmla="*/ 114731 w 116175"/>
                <a:gd name="connsiteY1" fmla="*/ 68179 h 97475"/>
                <a:gd name="connsiteX2" fmla="*/ 93526 w 116175"/>
                <a:gd name="connsiteY2" fmla="*/ 97429 h 97475"/>
                <a:gd name="connsiteX3" fmla="*/ 717 w 116175"/>
                <a:gd name="connsiteY3" fmla="*/ 23266 h 97475"/>
                <a:gd name="connsiteX4" fmla="*/ 26343 w 116175"/>
                <a:gd name="connsiteY4" fmla="*/ 517 h 97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175" h="97475">
                  <a:moveTo>
                    <a:pt x="26343" y="517"/>
                  </a:moveTo>
                  <a:cubicBezTo>
                    <a:pt x="70191" y="2222"/>
                    <a:pt x="106207" y="30192"/>
                    <a:pt x="114731" y="68179"/>
                  </a:cubicBezTo>
                  <a:cubicBezTo>
                    <a:pt x="118780" y="86080"/>
                    <a:pt x="115104" y="96789"/>
                    <a:pt x="93526" y="97429"/>
                  </a:cubicBezTo>
                  <a:cubicBezTo>
                    <a:pt x="46429" y="98814"/>
                    <a:pt x="8815" y="69245"/>
                    <a:pt x="717" y="23266"/>
                  </a:cubicBezTo>
                  <a:cubicBezTo>
                    <a:pt x="-3386" y="-336"/>
                    <a:pt x="10786" y="-1082"/>
                    <a:pt x="26343" y="5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nvSpPr>
          <p:spPr>
            <a:xfrm>
              <a:off x="10261165" y="5852964"/>
              <a:ext cx="116677" cy="101117"/>
            </a:xfrm>
            <a:custGeom>
              <a:gdLst>
                <a:gd name="connsiteX0" fmla="*/ 0 w 116677"/>
                <a:gd name="connsiteY0" fmla="*/ 1071 h 101117"/>
                <a:gd name="connsiteX1" fmla="*/ 116678 w 116677"/>
                <a:gd name="connsiteY1" fmla="*/ 97397 h 101117"/>
                <a:gd name="connsiteX2" fmla="*/ 0 w 116677"/>
                <a:gd name="connsiteY2" fmla="*/ 1071 h 101117"/>
              </a:gdLst>
              <a:cxnLst>
                <a:cxn ang="0">
                  <a:pos x="connsiteX0" y="connsiteY0"/>
                </a:cxn>
                <a:cxn ang="0">
                  <a:pos x="connsiteX1" y="connsiteY1"/>
                </a:cxn>
                <a:cxn ang="0">
                  <a:pos x="connsiteX2" y="connsiteY2"/>
                </a:cxn>
              </a:cxnLst>
              <a:rect l="l" t="t" r="r" b="b"/>
              <a:pathLst>
                <a:path w="116677" h="101117">
                  <a:moveTo>
                    <a:pt x="0" y="1071"/>
                  </a:moveTo>
                  <a:cubicBezTo>
                    <a:pt x="68621" y="-6761"/>
                    <a:pt x="110657" y="28669"/>
                    <a:pt x="116678" y="97397"/>
                  </a:cubicBezTo>
                  <a:cubicBezTo>
                    <a:pt x="61855" y="115405"/>
                    <a:pt x="106" y="65590"/>
                    <a:pt x="0" y="1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nvSpPr>
          <p:spPr>
            <a:xfrm>
              <a:off x="9011586" y="5910229"/>
              <a:ext cx="110651" cy="94688"/>
            </a:xfrm>
            <a:custGeom>
              <a:gdLst>
                <a:gd name="connsiteX0" fmla="*/ 79921 w 110651"/>
                <a:gd name="connsiteY0" fmla="*/ 94689 h 94688"/>
                <a:gd name="connsiteX1" fmla="*/ 1284 w 110651"/>
                <a:gd name="connsiteY1" fmla="*/ 36563 h 94688"/>
                <a:gd name="connsiteX2" fmla="*/ 27976 w 110651"/>
                <a:gd name="connsiteY2" fmla="*/ 121 h 94688"/>
                <a:gd name="connsiteX3" fmla="*/ 108691 w 110651"/>
                <a:gd name="connsiteY3" fmla="*/ 59632 h 94688"/>
                <a:gd name="connsiteX4" fmla="*/ 79921 w 110651"/>
                <a:gd name="connsiteY4" fmla="*/ 94689 h 946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0651" h="94688">
                  <a:moveTo>
                    <a:pt x="79921" y="94689"/>
                  </a:moveTo>
                  <a:cubicBezTo>
                    <a:pt x="42148" y="94689"/>
                    <a:pt x="7997" y="69542"/>
                    <a:pt x="1284" y="36563"/>
                  </a:cubicBezTo>
                  <a:cubicBezTo>
                    <a:pt x="-3138" y="14826"/>
                    <a:pt x="3415" y="1560"/>
                    <a:pt x="27976" y="121"/>
                  </a:cubicBezTo>
                  <a:cubicBezTo>
                    <a:pt x="64524" y="-2010"/>
                    <a:pt x="100966" y="24256"/>
                    <a:pt x="108691" y="59632"/>
                  </a:cubicBezTo>
                  <a:cubicBezTo>
                    <a:pt x="114605" y="86271"/>
                    <a:pt x="107733" y="94635"/>
                    <a:pt x="79921" y="946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nvSpPr>
          <p:spPr>
            <a:xfrm>
              <a:off x="10597613" y="6038836"/>
              <a:ext cx="127013" cy="102202"/>
            </a:xfrm>
            <a:custGeom>
              <a:gdLst>
                <a:gd name="connsiteX0" fmla="*/ 127014 w 127013"/>
                <a:gd name="connsiteY0" fmla="*/ 98743 h 102202"/>
                <a:gd name="connsiteX1" fmla="*/ 0 w 127013"/>
                <a:gd name="connsiteY1" fmla="*/ 2896 h 102202"/>
                <a:gd name="connsiteX2" fmla="*/ 127014 w 127013"/>
                <a:gd name="connsiteY2" fmla="*/ 98743 h 102202"/>
              </a:gdLst>
              <a:cxnLst>
                <a:cxn ang="0">
                  <a:pos x="connsiteX0" y="connsiteY0"/>
                </a:cxn>
                <a:cxn ang="0">
                  <a:pos x="connsiteX1" y="connsiteY1"/>
                </a:cxn>
                <a:cxn ang="0">
                  <a:pos x="connsiteX2" y="connsiteY2"/>
                </a:cxn>
              </a:cxnLst>
              <a:rect l="l" t="t" r="r" b="b"/>
              <a:pathLst>
                <a:path w="127013" h="102202">
                  <a:moveTo>
                    <a:pt x="127014" y="98743"/>
                  </a:moveTo>
                  <a:cubicBezTo>
                    <a:pt x="68995" y="116431"/>
                    <a:pt x="480" y="63526"/>
                    <a:pt x="0" y="2896"/>
                  </a:cubicBezTo>
                  <a:cubicBezTo>
                    <a:pt x="56581" y="-9837"/>
                    <a:pt x="95420" y="18933"/>
                    <a:pt x="127014" y="987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nvSpPr>
          <p:spPr>
            <a:xfrm>
              <a:off x="9327339" y="5909911"/>
              <a:ext cx="117006" cy="95766"/>
            </a:xfrm>
            <a:custGeom>
              <a:gdLst>
                <a:gd name="connsiteX0" fmla="*/ 84101 w 117006"/>
                <a:gd name="connsiteY0" fmla="*/ 95752 h 95766"/>
                <a:gd name="connsiteX1" fmla="*/ 3119 w 117006"/>
                <a:gd name="connsiteY1" fmla="*/ 37520 h 95766"/>
                <a:gd name="connsiteX2" fmla="*/ 29385 w 117006"/>
                <a:gd name="connsiteY2" fmla="*/ 12 h 95766"/>
                <a:gd name="connsiteX3" fmla="*/ 110527 w 117006"/>
                <a:gd name="connsiteY3" fmla="*/ 54409 h 95766"/>
                <a:gd name="connsiteX4" fmla="*/ 84101 w 117006"/>
                <a:gd name="connsiteY4" fmla="*/ 95752 h 957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7006" h="95766">
                  <a:moveTo>
                    <a:pt x="84101" y="95752"/>
                  </a:moveTo>
                  <a:cubicBezTo>
                    <a:pt x="49737" y="95273"/>
                    <a:pt x="14094" y="69646"/>
                    <a:pt x="3119" y="37520"/>
                  </a:cubicBezTo>
                  <a:cubicBezTo>
                    <a:pt x="-5299" y="12799"/>
                    <a:pt x="3279" y="545"/>
                    <a:pt x="29385" y="12"/>
                  </a:cubicBezTo>
                  <a:cubicBezTo>
                    <a:pt x="60126" y="-627"/>
                    <a:pt x="96941" y="24094"/>
                    <a:pt x="110527" y="54409"/>
                  </a:cubicBezTo>
                  <a:cubicBezTo>
                    <a:pt x="124112" y="84830"/>
                    <a:pt x="116813" y="96231"/>
                    <a:pt x="84101" y="95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nvSpPr>
          <p:spPr>
            <a:xfrm>
              <a:off x="9774669" y="5651631"/>
              <a:ext cx="116382" cy="96664"/>
            </a:xfrm>
            <a:custGeom>
              <a:gdLst>
                <a:gd name="connsiteX0" fmla="*/ 30173 w 116382"/>
                <a:gd name="connsiteY0" fmla="*/ 2 h 96664"/>
                <a:gd name="connsiteX1" fmla="*/ 116376 w 116382"/>
                <a:gd name="connsiteY1" fmla="*/ 80132 h 96664"/>
                <a:gd name="connsiteX2" fmla="*/ 98582 w 116382"/>
                <a:gd name="connsiteY2" fmla="*/ 95849 h 96664"/>
                <a:gd name="connsiteX3" fmla="*/ 764 w 116382"/>
                <a:gd name="connsiteY3" fmla="*/ 25309 h 96664"/>
                <a:gd name="connsiteX4" fmla="*/ 30173 w 116382"/>
                <a:gd name="connsiteY4" fmla="*/ 2 h 966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380" h="96664">
                  <a:moveTo>
                    <a:pt x="30173" y="2"/>
                  </a:moveTo>
                  <a:cubicBezTo>
                    <a:pt x="69971" y="-371"/>
                    <a:pt x="117016" y="42305"/>
                    <a:pt x="116376" y="80132"/>
                  </a:cubicBezTo>
                  <a:cubicBezTo>
                    <a:pt x="116270" y="85673"/>
                    <a:pt x="105508" y="94624"/>
                    <a:pt x="98582" y="95849"/>
                  </a:cubicBezTo>
                  <a:cubicBezTo>
                    <a:pt x="58837" y="102721"/>
                    <a:pt x="7690" y="65055"/>
                    <a:pt x="764" y="25309"/>
                  </a:cubicBezTo>
                  <a:cubicBezTo>
                    <a:pt x="-2539" y="6236"/>
                    <a:pt x="4440" y="215"/>
                    <a:pt x="30173"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nvSpPr>
          <p:spPr>
            <a:xfrm>
              <a:off x="9988113" y="5814271"/>
              <a:ext cx="119796" cy="100784"/>
            </a:xfrm>
            <a:custGeom>
              <a:gdLst>
                <a:gd name="connsiteX0" fmla="*/ 94944 w 119796"/>
                <a:gd name="connsiteY0" fmla="*/ 100767 h 100784"/>
                <a:gd name="connsiteX1" fmla="*/ 4 w 119796"/>
                <a:gd name="connsiteY1" fmla="*/ 15843 h 100784"/>
                <a:gd name="connsiteX2" fmla="*/ 15028 w 119796"/>
                <a:gd name="connsiteY2" fmla="*/ 552 h 100784"/>
                <a:gd name="connsiteX3" fmla="*/ 116788 w 119796"/>
                <a:gd name="connsiteY3" fmla="*/ 66137 h 100784"/>
                <a:gd name="connsiteX4" fmla="*/ 94944 w 119796"/>
                <a:gd name="connsiteY4" fmla="*/ 100767 h 1007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9796" h="100784">
                  <a:moveTo>
                    <a:pt x="94944" y="100767"/>
                  </a:moveTo>
                  <a:cubicBezTo>
                    <a:pt x="51630" y="101780"/>
                    <a:pt x="1708" y="56547"/>
                    <a:pt x="4" y="15843"/>
                  </a:cubicBezTo>
                  <a:cubicBezTo>
                    <a:pt x="-210" y="10728"/>
                    <a:pt x="9167" y="1404"/>
                    <a:pt x="15028" y="552"/>
                  </a:cubicBezTo>
                  <a:cubicBezTo>
                    <a:pt x="51896" y="-4829"/>
                    <a:pt x="104428" y="30015"/>
                    <a:pt x="116788" y="66137"/>
                  </a:cubicBezTo>
                  <a:cubicBezTo>
                    <a:pt x="124726" y="89526"/>
                    <a:pt x="116788" y="101194"/>
                    <a:pt x="94944" y="1007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任意多边形: 形状 98"/>
            <p:cNvSpPr/>
            <p:nvPr/>
          </p:nvSpPr>
          <p:spPr>
            <a:xfrm>
              <a:off x="8800625" y="6560603"/>
              <a:ext cx="109422" cy="93516"/>
            </a:xfrm>
            <a:custGeom>
              <a:gdLst>
                <a:gd name="connsiteX0" fmla="*/ 44634 w 109422"/>
                <a:gd name="connsiteY0" fmla="*/ 0 h 93516"/>
                <a:gd name="connsiteX1" fmla="*/ 87575 w 109422"/>
                <a:gd name="connsiteY1" fmla="*/ 23389 h 93516"/>
                <a:gd name="connsiteX2" fmla="*/ 109419 w 109422"/>
                <a:gd name="connsiteY2" fmla="*/ 78371 h 93516"/>
                <a:gd name="connsiteX3" fmla="*/ 36482 w 109422"/>
                <a:gd name="connsiteY3" fmla="*/ 88281 h 93516"/>
                <a:gd name="connsiteX4" fmla="*/ 9257 w 109422"/>
                <a:gd name="connsiteY4" fmla="*/ 57806 h 93516"/>
                <a:gd name="connsiteX5" fmla="*/ 44634 w 109422"/>
                <a:gd name="connsiteY5" fmla="*/ 0 h 935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422" h="93516">
                  <a:moveTo>
                    <a:pt x="44634" y="0"/>
                  </a:moveTo>
                  <a:cubicBezTo>
                    <a:pt x="59285" y="7512"/>
                    <a:pt x="78252" y="11614"/>
                    <a:pt x="87575" y="23389"/>
                  </a:cubicBezTo>
                  <a:cubicBezTo>
                    <a:pt x="99509" y="38467"/>
                    <a:pt x="108620" y="59511"/>
                    <a:pt x="109419" y="78371"/>
                  </a:cubicBezTo>
                  <a:cubicBezTo>
                    <a:pt x="109952" y="90998"/>
                    <a:pt x="51666" y="99523"/>
                    <a:pt x="36482" y="88281"/>
                  </a:cubicBezTo>
                  <a:cubicBezTo>
                    <a:pt x="25667" y="80343"/>
                    <a:pt x="15491" y="69581"/>
                    <a:pt x="9257" y="57806"/>
                  </a:cubicBezTo>
                  <a:cubicBezTo>
                    <a:pt x="-10242" y="21258"/>
                    <a:pt x="839" y="4529"/>
                    <a:pt x="4463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p:nvSpPr>
          <p:spPr>
            <a:xfrm>
              <a:off x="9410739" y="5769766"/>
              <a:ext cx="115517" cy="95864"/>
            </a:xfrm>
            <a:custGeom>
              <a:gdLst>
                <a:gd name="connsiteX0" fmla="*/ 26914 w 115517"/>
                <a:gd name="connsiteY0" fmla="*/ 1636 h 95864"/>
                <a:gd name="connsiteX1" fmla="*/ 113010 w 115517"/>
                <a:gd name="connsiteY1" fmla="*/ 60082 h 95864"/>
                <a:gd name="connsiteX2" fmla="*/ 87703 w 115517"/>
                <a:gd name="connsiteY2" fmla="*/ 95831 h 95864"/>
                <a:gd name="connsiteX3" fmla="*/ 1500 w 115517"/>
                <a:gd name="connsiteY3" fmla="*/ 31045 h 95864"/>
                <a:gd name="connsiteX4" fmla="*/ 26914 w 115517"/>
                <a:gd name="connsiteY4" fmla="*/ 1636 h 958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517" h="95864">
                  <a:moveTo>
                    <a:pt x="26914" y="1636"/>
                  </a:moveTo>
                  <a:cubicBezTo>
                    <a:pt x="71241" y="4779"/>
                    <a:pt x="102515" y="25984"/>
                    <a:pt x="113010" y="60082"/>
                  </a:cubicBezTo>
                  <a:cubicBezTo>
                    <a:pt x="120096" y="83098"/>
                    <a:pt x="112317" y="94978"/>
                    <a:pt x="87703" y="95831"/>
                  </a:cubicBezTo>
                  <a:cubicBezTo>
                    <a:pt x="51687" y="97056"/>
                    <a:pt x="7680" y="64930"/>
                    <a:pt x="1500" y="31045"/>
                  </a:cubicBezTo>
                  <a:cubicBezTo>
                    <a:pt x="-1803" y="12771"/>
                    <a:pt x="-2069" y="-5663"/>
                    <a:pt x="26914" y="16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任意多边形: 形状 100"/>
            <p:cNvSpPr/>
            <p:nvPr/>
          </p:nvSpPr>
          <p:spPr>
            <a:xfrm>
              <a:off x="10389740" y="5871043"/>
              <a:ext cx="120367" cy="107719"/>
            </a:xfrm>
            <a:custGeom>
              <a:gdLst>
                <a:gd name="connsiteX0" fmla="*/ 120071 w 120367"/>
                <a:gd name="connsiteY0" fmla="*/ 107661 h 107719"/>
                <a:gd name="connsiteX1" fmla="*/ 2274 w 120367"/>
                <a:gd name="connsiteY1" fmla="*/ 27585 h 107719"/>
                <a:gd name="connsiteX2" fmla="*/ 16979 w 120367"/>
                <a:gd name="connsiteY2" fmla="*/ 147 h 107719"/>
                <a:gd name="connsiteX3" fmla="*/ 120071 w 120367"/>
                <a:gd name="connsiteY3" fmla="*/ 107661 h 107719"/>
              </a:gdLst>
              <a:cxnLst>
                <a:cxn ang="0">
                  <a:pos x="connsiteX0" y="connsiteY0"/>
                </a:cxn>
                <a:cxn ang="0">
                  <a:pos x="connsiteX1" y="connsiteY1"/>
                </a:cxn>
                <a:cxn ang="0">
                  <a:pos x="connsiteX2" y="connsiteY2"/>
                </a:cxn>
                <a:cxn ang="0">
                  <a:pos x="connsiteX3" y="connsiteY3"/>
                </a:cxn>
              </a:cxnLst>
              <a:rect l="l" t="t" r="r" b="b"/>
              <a:pathLst>
                <a:path w="120367" h="107719">
                  <a:moveTo>
                    <a:pt x="120071" y="107661"/>
                  </a:moveTo>
                  <a:cubicBezTo>
                    <a:pt x="69830" y="109419"/>
                    <a:pt x="14368" y="71166"/>
                    <a:pt x="2274" y="27585"/>
                  </a:cubicBezTo>
                  <a:cubicBezTo>
                    <a:pt x="-1455" y="14212"/>
                    <a:pt x="-2947" y="1799"/>
                    <a:pt x="16979" y="147"/>
                  </a:cubicBezTo>
                  <a:cubicBezTo>
                    <a:pt x="60400" y="-3529"/>
                    <a:pt x="125292" y="62428"/>
                    <a:pt x="120071" y="1076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任意多边形: 形状 101"/>
            <p:cNvSpPr/>
            <p:nvPr/>
          </p:nvSpPr>
          <p:spPr>
            <a:xfrm>
              <a:off x="10051998" y="5686335"/>
              <a:ext cx="111340" cy="98910"/>
            </a:xfrm>
            <a:custGeom>
              <a:gdLst>
                <a:gd name="connsiteX0" fmla="*/ 111030 w 111340"/>
                <a:gd name="connsiteY0" fmla="*/ 96734 h 98910"/>
                <a:gd name="connsiteX1" fmla="*/ 53 w 111340"/>
                <a:gd name="connsiteY1" fmla="*/ 19109 h 98910"/>
                <a:gd name="connsiteX2" fmla="*/ 16515 w 111340"/>
                <a:gd name="connsiteY2" fmla="*/ 408 h 98910"/>
                <a:gd name="connsiteX3" fmla="*/ 111030 w 111340"/>
                <a:gd name="connsiteY3" fmla="*/ 96734 h 98910"/>
              </a:gdLst>
              <a:cxnLst>
                <a:cxn ang="0">
                  <a:pos x="connsiteX0" y="connsiteY0"/>
                </a:cxn>
                <a:cxn ang="0">
                  <a:pos x="connsiteX1" y="connsiteY1"/>
                </a:cxn>
                <a:cxn ang="0">
                  <a:pos x="connsiteX2" y="connsiteY2"/>
                </a:cxn>
                <a:cxn ang="0">
                  <a:pos x="connsiteX3" y="connsiteY3"/>
                </a:cxn>
              </a:cxnLst>
              <a:rect l="l" t="t" r="r" b="b"/>
              <a:pathLst>
                <a:path w="111340" h="98910">
                  <a:moveTo>
                    <a:pt x="111030" y="96734"/>
                  </a:moveTo>
                  <a:cubicBezTo>
                    <a:pt x="53490" y="107496"/>
                    <a:pt x="9962" y="77821"/>
                    <a:pt x="53" y="19109"/>
                  </a:cubicBezTo>
                  <a:cubicBezTo>
                    <a:pt x="-853" y="13675"/>
                    <a:pt x="10175" y="1101"/>
                    <a:pt x="16515" y="408"/>
                  </a:cubicBezTo>
                  <a:cubicBezTo>
                    <a:pt x="67821" y="-5026"/>
                    <a:pt x="115665" y="44682"/>
                    <a:pt x="111030" y="967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任意多边形: 形状 102"/>
            <p:cNvSpPr/>
            <p:nvPr/>
          </p:nvSpPr>
          <p:spPr>
            <a:xfrm>
              <a:off x="9188028" y="5608526"/>
              <a:ext cx="113157" cy="94021"/>
            </a:xfrm>
            <a:custGeom>
              <a:gdLst>
                <a:gd name="connsiteX0" fmla="*/ 41948 w 113157"/>
                <a:gd name="connsiteY0" fmla="*/ 326 h 94021"/>
                <a:gd name="connsiteX1" fmla="*/ 108545 w 113157"/>
                <a:gd name="connsiteY1" fmla="*/ 56800 h 94021"/>
                <a:gd name="connsiteX2" fmla="*/ 86702 w 113157"/>
                <a:gd name="connsiteY2" fmla="*/ 93721 h 94021"/>
                <a:gd name="connsiteX3" fmla="*/ 2789 w 113157"/>
                <a:gd name="connsiteY3" fmla="*/ 33091 h 94021"/>
                <a:gd name="connsiteX4" fmla="*/ 41948 w 113157"/>
                <a:gd name="connsiteY4" fmla="*/ 326 h 9402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157" h="94021">
                  <a:moveTo>
                    <a:pt x="41948" y="326"/>
                  </a:moveTo>
                  <a:cubicBezTo>
                    <a:pt x="67415" y="3096"/>
                    <a:pt x="92669" y="24194"/>
                    <a:pt x="108545" y="56800"/>
                  </a:cubicBezTo>
                  <a:cubicBezTo>
                    <a:pt x="119254" y="78857"/>
                    <a:pt x="111049" y="91377"/>
                    <a:pt x="86702" y="93721"/>
                  </a:cubicBezTo>
                  <a:cubicBezTo>
                    <a:pt x="50686" y="97237"/>
                    <a:pt x="12273" y="69480"/>
                    <a:pt x="2789" y="33091"/>
                  </a:cubicBezTo>
                  <a:cubicBezTo>
                    <a:pt x="-4563" y="4854"/>
                    <a:pt x="711" y="-1646"/>
                    <a:pt x="41948" y="3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任意多边形: 形状 103"/>
            <p:cNvSpPr/>
            <p:nvPr/>
          </p:nvSpPr>
          <p:spPr>
            <a:xfrm>
              <a:off x="9327299" y="6219324"/>
              <a:ext cx="117332" cy="91351"/>
            </a:xfrm>
            <a:custGeom>
              <a:gdLst>
                <a:gd name="connsiteX0" fmla="*/ 117333 w 117332"/>
                <a:gd name="connsiteY0" fmla="*/ 81071 h 91351"/>
                <a:gd name="connsiteX1" fmla="*/ 12962 w 117332"/>
                <a:gd name="connsiteY1" fmla="*/ 70629 h 91351"/>
                <a:gd name="connsiteX2" fmla="*/ 16052 w 117332"/>
                <a:gd name="connsiteY2" fmla="*/ 16019 h 91351"/>
                <a:gd name="connsiteX3" fmla="*/ 85686 w 117332"/>
                <a:gd name="connsiteY3" fmla="*/ 16872 h 91351"/>
                <a:gd name="connsiteX4" fmla="*/ 94850 w 117332"/>
                <a:gd name="connsiteY4" fmla="*/ 33654 h 91351"/>
                <a:gd name="connsiteX5" fmla="*/ 117333 w 117332"/>
                <a:gd name="connsiteY5" fmla="*/ 81071 h 91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32" h="91351">
                  <a:moveTo>
                    <a:pt x="117333" y="81071"/>
                  </a:moveTo>
                  <a:cubicBezTo>
                    <a:pt x="70981" y="98280"/>
                    <a:pt x="31502" y="93272"/>
                    <a:pt x="12962" y="70629"/>
                  </a:cubicBezTo>
                  <a:cubicBezTo>
                    <a:pt x="-2808" y="51342"/>
                    <a:pt x="-6857" y="32855"/>
                    <a:pt x="16052" y="16019"/>
                  </a:cubicBezTo>
                  <a:cubicBezTo>
                    <a:pt x="45461" y="-5611"/>
                    <a:pt x="70235" y="-5345"/>
                    <a:pt x="85686" y="16872"/>
                  </a:cubicBezTo>
                  <a:cubicBezTo>
                    <a:pt x="89309" y="22093"/>
                    <a:pt x="92132" y="27900"/>
                    <a:pt x="94850" y="33654"/>
                  </a:cubicBezTo>
                  <a:cubicBezTo>
                    <a:pt x="102202" y="48732"/>
                    <a:pt x="109288" y="63969"/>
                    <a:pt x="117333" y="81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104"/>
            <p:cNvSpPr/>
            <p:nvPr/>
          </p:nvSpPr>
          <p:spPr>
            <a:xfrm>
              <a:off x="9083083" y="6068641"/>
              <a:ext cx="112609" cy="91053"/>
            </a:xfrm>
            <a:custGeom>
              <a:gdLst>
                <a:gd name="connsiteX0" fmla="*/ 95481 w 112609"/>
                <a:gd name="connsiteY0" fmla="*/ 91048 h 91053"/>
                <a:gd name="connsiteX1" fmla="*/ 1233 w 112609"/>
                <a:gd name="connsiteY1" fmla="*/ 32389 h 91053"/>
                <a:gd name="connsiteX2" fmla="*/ 22330 w 112609"/>
                <a:gd name="connsiteY2" fmla="*/ 1062 h 91053"/>
                <a:gd name="connsiteX3" fmla="*/ 112583 w 112609"/>
                <a:gd name="connsiteY3" fmla="*/ 69684 h 91053"/>
                <a:gd name="connsiteX4" fmla="*/ 95481 w 112609"/>
                <a:gd name="connsiteY4" fmla="*/ 91048 h 910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609" h="91053">
                  <a:moveTo>
                    <a:pt x="95481" y="91048"/>
                  </a:moveTo>
                  <a:cubicBezTo>
                    <a:pt x="44601" y="91474"/>
                    <a:pt x="8745" y="65848"/>
                    <a:pt x="1233" y="32389"/>
                  </a:cubicBezTo>
                  <a:cubicBezTo>
                    <a:pt x="-2816" y="14275"/>
                    <a:pt x="2831" y="4152"/>
                    <a:pt x="22330" y="1062"/>
                  </a:cubicBezTo>
                  <a:cubicBezTo>
                    <a:pt x="67190" y="-6077"/>
                    <a:pt x="108747" y="23439"/>
                    <a:pt x="112583" y="69684"/>
                  </a:cubicBezTo>
                  <a:cubicBezTo>
                    <a:pt x="113329" y="78102"/>
                    <a:pt x="98198" y="87851"/>
                    <a:pt x="95481" y="910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105"/>
            <p:cNvSpPr/>
            <p:nvPr/>
          </p:nvSpPr>
          <p:spPr>
            <a:xfrm>
              <a:off x="8881195" y="6724788"/>
              <a:ext cx="112803" cy="91547"/>
            </a:xfrm>
            <a:custGeom>
              <a:gdLst>
                <a:gd name="connsiteX0" fmla="*/ 66357 w 112803"/>
                <a:gd name="connsiteY0" fmla="*/ 86805 h 91547"/>
                <a:gd name="connsiteX1" fmla="*/ 56714 w 112803"/>
                <a:gd name="connsiteY1" fmla="*/ 86752 h 91547"/>
                <a:gd name="connsiteX2" fmla="*/ 932 w 112803"/>
                <a:gd name="connsiteY2" fmla="*/ 20901 h 91547"/>
                <a:gd name="connsiteX3" fmla="*/ 59431 w 112803"/>
                <a:gd name="connsiteY3" fmla="*/ 4598 h 91547"/>
                <a:gd name="connsiteX4" fmla="*/ 90066 w 112803"/>
                <a:gd name="connsiteY4" fmla="*/ 18557 h 91547"/>
                <a:gd name="connsiteX5" fmla="*/ 112709 w 112803"/>
                <a:gd name="connsiteY5" fmla="*/ 68158 h 91547"/>
                <a:gd name="connsiteX6" fmla="*/ 68542 w 112803"/>
                <a:gd name="connsiteY6" fmla="*/ 91547 h 91547"/>
                <a:gd name="connsiteX7" fmla="*/ 66357 w 112803"/>
                <a:gd name="connsiteY7" fmla="*/ 86805 h 915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803" h="91547">
                  <a:moveTo>
                    <a:pt x="66357" y="86805"/>
                  </a:moveTo>
                  <a:cubicBezTo>
                    <a:pt x="63161" y="86805"/>
                    <a:pt x="59911" y="87019"/>
                    <a:pt x="56714" y="86752"/>
                  </a:cubicBezTo>
                  <a:cubicBezTo>
                    <a:pt x="23362" y="83875"/>
                    <a:pt x="-5621" y="52281"/>
                    <a:pt x="932" y="20901"/>
                  </a:cubicBezTo>
                  <a:cubicBezTo>
                    <a:pt x="8711" y="-16606"/>
                    <a:pt x="39612" y="8647"/>
                    <a:pt x="59431" y="4598"/>
                  </a:cubicBezTo>
                  <a:cubicBezTo>
                    <a:pt x="68595" y="2680"/>
                    <a:pt x="83939" y="10405"/>
                    <a:pt x="90066" y="18557"/>
                  </a:cubicBezTo>
                  <a:cubicBezTo>
                    <a:pt x="101041" y="33261"/>
                    <a:pt x="114041" y="52122"/>
                    <a:pt x="112709" y="68158"/>
                  </a:cubicBezTo>
                  <a:cubicBezTo>
                    <a:pt x="111963" y="77109"/>
                    <a:pt x="84152" y="83822"/>
                    <a:pt x="68542" y="91547"/>
                  </a:cubicBezTo>
                  <a:cubicBezTo>
                    <a:pt x="67796" y="89949"/>
                    <a:pt x="67050" y="88404"/>
                    <a:pt x="66357" y="868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任意多边形: 形状 106"/>
            <p:cNvSpPr/>
            <p:nvPr/>
          </p:nvSpPr>
          <p:spPr>
            <a:xfrm>
              <a:off x="10927401" y="6227656"/>
              <a:ext cx="123337" cy="102797"/>
            </a:xfrm>
            <a:custGeom>
              <a:gdLst>
                <a:gd name="connsiteX0" fmla="*/ 123337 w 123337"/>
                <a:gd name="connsiteY0" fmla="*/ 101989 h 102797"/>
                <a:gd name="connsiteX1" fmla="*/ 0 w 123337"/>
                <a:gd name="connsiteY1" fmla="*/ 1400 h 102797"/>
                <a:gd name="connsiteX2" fmla="*/ 123337 w 123337"/>
                <a:gd name="connsiteY2" fmla="*/ 101989 h 102797"/>
              </a:gdLst>
              <a:cxnLst>
                <a:cxn ang="0">
                  <a:pos x="connsiteX0" y="connsiteY0"/>
                </a:cxn>
                <a:cxn ang="0">
                  <a:pos x="connsiteX1" y="connsiteY1"/>
                </a:cxn>
                <a:cxn ang="0">
                  <a:pos x="connsiteX2" y="connsiteY2"/>
                </a:cxn>
              </a:cxnLst>
              <a:rect l="l" t="t" r="r" b="b"/>
              <a:pathLst>
                <a:path w="123337" h="102797">
                  <a:moveTo>
                    <a:pt x="123337" y="101989"/>
                  </a:moveTo>
                  <a:cubicBezTo>
                    <a:pt x="63667" y="109874"/>
                    <a:pt x="1225" y="58940"/>
                    <a:pt x="0" y="1400"/>
                  </a:cubicBezTo>
                  <a:cubicBezTo>
                    <a:pt x="51786" y="-9735"/>
                    <a:pt x="122059" y="47539"/>
                    <a:pt x="123337" y="1019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107"/>
            <p:cNvSpPr/>
            <p:nvPr/>
          </p:nvSpPr>
          <p:spPr>
            <a:xfrm>
              <a:off x="9258129" y="5762169"/>
              <a:ext cx="112561" cy="92814"/>
            </a:xfrm>
            <a:custGeom>
              <a:gdLst>
                <a:gd name="connsiteX0" fmla="*/ 18998 w 112561"/>
                <a:gd name="connsiteY0" fmla="*/ 15 h 92814"/>
                <a:gd name="connsiteX1" fmla="*/ 112447 w 112561"/>
                <a:gd name="connsiteY1" fmla="*/ 63788 h 92814"/>
                <a:gd name="connsiteX2" fmla="*/ 99340 w 112561"/>
                <a:gd name="connsiteY2" fmla="*/ 90001 h 92814"/>
                <a:gd name="connsiteX3" fmla="*/ 244 w 112561"/>
                <a:gd name="connsiteY3" fmla="*/ 16478 h 92814"/>
                <a:gd name="connsiteX4" fmla="*/ 18998 w 112561"/>
                <a:gd name="connsiteY4" fmla="*/ 15 h 928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561" h="92814">
                  <a:moveTo>
                    <a:pt x="18998" y="15"/>
                  </a:moveTo>
                  <a:cubicBezTo>
                    <a:pt x="70677" y="-731"/>
                    <a:pt x="107226" y="25802"/>
                    <a:pt x="112447" y="63788"/>
                  </a:cubicBezTo>
                  <a:cubicBezTo>
                    <a:pt x="113566" y="72100"/>
                    <a:pt x="106320" y="87390"/>
                    <a:pt x="99340" y="90001"/>
                  </a:cubicBezTo>
                  <a:cubicBezTo>
                    <a:pt x="59436" y="104919"/>
                    <a:pt x="-4444" y="57608"/>
                    <a:pt x="244" y="16478"/>
                  </a:cubicBezTo>
                  <a:cubicBezTo>
                    <a:pt x="1150" y="8593"/>
                    <a:pt x="16228" y="2306"/>
                    <a:pt x="18998"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108"/>
            <p:cNvSpPr/>
            <p:nvPr/>
          </p:nvSpPr>
          <p:spPr>
            <a:xfrm>
              <a:off x="9069711" y="6383719"/>
              <a:ext cx="115459" cy="87632"/>
            </a:xfrm>
            <a:custGeom>
              <a:gdLst>
                <a:gd name="connsiteX0" fmla="*/ 115459 w 115459"/>
                <a:gd name="connsiteY0" fmla="*/ 87217 h 87632"/>
                <a:gd name="connsiteX1" fmla="*/ 46518 w 115459"/>
                <a:gd name="connsiteY1" fmla="*/ 86898 h 87632"/>
                <a:gd name="connsiteX2" fmla="*/ 1552 w 115459"/>
                <a:gd name="connsiteY2" fmla="*/ 19288 h 87632"/>
                <a:gd name="connsiteX3" fmla="*/ 35809 w 115459"/>
                <a:gd name="connsiteY3" fmla="*/ 2 h 87632"/>
                <a:gd name="connsiteX4" fmla="*/ 115459 w 115459"/>
                <a:gd name="connsiteY4" fmla="*/ 87217 h 876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459" h="87632">
                  <a:moveTo>
                    <a:pt x="115459" y="87217"/>
                  </a:moveTo>
                  <a:cubicBezTo>
                    <a:pt x="90739" y="87217"/>
                    <a:pt x="68522" y="88336"/>
                    <a:pt x="46518" y="86898"/>
                  </a:cubicBezTo>
                  <a:cubicBezTo>
                    <a:pt x="25527" y="85513"/>
                    <a:pt x="-7559" y="38149"/>
                    <a:pt x="1552" y="19288"/>
                  </a:cubicBezTo>
                  <a:cubicBezTo>
                    <a:pt x="6400" y="9326"/>
                    <a:pt x="24088" y="-158"/>
                    <a:pt x="35809" y="2"/>
                  </a:cubicBezTo>
                  <a:cubicBezTo>
                    <a:pt x="79817" y="588"/>
                    <a:pt x="108853" y="31809"/>
                    <a:pt x="115459" y="872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109"/>
            <p:cNvSpPr/>
            <p:nvPr/>
          </p:nvSpPr>
          <p:spPr>
            <a:xfrm>
              <a:off x="8981452" y="6554420"/>
              <a:ext cx="112186" cy="85304"/>
            </a:xfrm>
            <a:custGeom>
              <a:gdLst>
                <a:gd name="connsiteX0" fmla="*/ 112187 w 112186"/>
                <a:gd name="connsiteY0" fmla="*/ 72993 h 85304"/>
                <a:gd name="connsiteX1" fmla="*/ 8349 w 112186"/>
                <a:gd name="connsiteY1" fmla="*/ 56157 h 85304"/>
                <a:gd name="connsiteX2" fmla="*/ 677 w 112186"/>
                <a:gd name="connsiteY2" fmla="*/ 8527 h 85304"/>
                <a:gd name="connsiteX3" fmla="*/ 37012 w 112186"/>
                <a:gd name="connsiteY3" fmla="*/ 3 h 85304"/>
                <a:gd name="connsiteX4" fmla="*/ 112187 w 112186"/>
                <a:gd name="connsiteY4" fmla="*/ 72993 h 853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186" h="85304">
                  <a:moveTo>
                    <a:pt x="112187" y="72993"/>
                  </a:moveTo>
                  <a:cubicBezTo>
                    <a:pt x="54540" y="92866"/>
                    <a:pt x="27901" y="89669"/>
                    <a:pt x="8349" y="56157"/>
                  </a:cubicBezTo>
                  <a:cubicBezTo>
                    <a:pt x="623" y="42891"/>
                    <a:pt x="-1188" y="24084"/>
                    <a:pt x="677" y="8527"/>
                  </a:cubicBezTo>
                  <a:cubicBezTo>
                    <a:pt x="1209" y="4158"/>
                    <a:pt x="24279" y="109"/>
                    <a:pt x="37012" y="3"/>
                  </a:cubicBezTo>
                  <a:cubicBezTo>
                    <a:pt x="77290" y="-317"/>
                    <a:pt x="105580" y="27441"/>
                    <a:pt x="112187" y="729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110"/>
            <p:cNvSpPr/>
            <p:nvPr/>
          </p:nvSpPr>
          <p:spPr>
            <a:xfrm>
              <a:off x="8823524" y="6234277"/>
              <a:ext cx="111206" cy="85514"/>
            </a:xfrm>
            <a:custGeom>
              <a:gdLst>
                <a:gd name="connsiteX0" fmla="*/ 37505 w 111206"/>
                <a:gd name="connsiteY0" fmla="*/ 0 h 85514"/>
                <a:gd name="connsiteX1" fmla="*/ 80980 w 111206"/>
                <a:gd name="connsiteY1" fmla="*/ 17369 h 85514"/>
                <a:gd name="connsiteX2" fmla="*/ 106820 w 111206"/>
                <a:gd name="connsiteY2" fmla="*/ 79330 h 85514"/>
                <a:gd name="connsiteX3" fmla="*/ 34042 w 111206"/>
                <a:gd name="connsiteY3" fmla="*/ 82634 h 85514"/>
                <a:gd name="connsiteX4" fmla="*/ 5805 w 111206"/>
                <a:gd name="connsiteY4" fmla="*/ 46352 h 85514"/>
                <a:gd name="connsiteX5" fmla="*/ 37505 w 111206"/>
                <a:gd name="connsiteY5" fmla="*/ 0 h 855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4" h="85514">
                  <a:moveTo>
                    <a:pt x="37505" y="0"/>
                  </a:moveTo>
                  <a:cubicBezTo>
                    <a:pt x="52104" y="5647"/>
                    <a:pt x="68034" y="9111"/>
                    <a:pt x="80980" y="17369"/>
                  </a:cubicBezTo>
                  <a:cubicBezTo>
                    <a:pt x="103463" y="31647"/>
                    <a:pt x="119287" y="75654"/>
                    <a:pt x="106820" y="79330"/>
                  </a:cubicBezTo>
                  <a:cubicBezTo>
                    <a:pt x="83964" y="86097"/>
                    <a:pt x="57378" y="87482"/>
                    <a:pt x="34042" y="82634"/>
                  </a:cubicBezTo>
                  <a:cubicBezTo>
                    <a:pt x="22428" y="80236"/>
                    <a:pt x="11506" y="60470"/>
                    <a:pt x="5805" y="46352"/>
                  </a:cubicBezTo>
                  <a:cubicBezTo>
                    <a:pt x="-7301" y="13852"/>
                    <a:pt x="1170" y="3463"/>
                    <a:pt x="3750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111"/>
            <p:cNvSpPr/>
            <p:nvPr/>
          </p:nvSpPr>
          <p:spPr>
            <a:xfrm>
              <a:off x="9915047" y="5667724"/>
              <a:ext cx="112312" cy="98603"/>
            </a:xfrm>
            <a:custGeom>
              <a:gdLst>
                <a:gd name="connsiteX0" fmla="*/ 111963 w 112312"/>
                <a:gd name="connsiteY0" fmla="*/ 96752 h 98603"/>
                <a:gd name="connsiteX1" fmla="*/ 26 w 112312"/>
                <a:gd name="connsiteY1" fmla="*/ 22056 h 98603"/>
                <a:gd name="connsiteX2" fmla="*/ 17235 w 112312"/>
                <a:gd name="connsiteY2" fmla="*/ 372 h 98603"/>
                <a:gd name="connsiteX3" fmla="*/ 111963 w 112312"/>
                <a:gd name="connsiteY3" fmla="*/ 96752 h 98603"/>
              </a:gdLst>
              <a:cxnLst>
                <a:cxn ang="0">
                  <a:pos x="connsiteX0" y="connsiteY0"/>
                </a:cxn>
                <a:cxn ang="0">
                  <a:pos x="connsiteX1" y="connsiteY1"/>
                </a:cxn>
                <a:cxn ang="0">
                  <a:pos x="connsiteX2" y="connsiteY2"/>
                </a:cxn>
                <a:cxn ang="0">
                  <a:pos x="connsiteX3" y="connsiteY3"/>
                </a:cxn>
              </a:cxnLst>
              <a:rect l="l" t="t" r="r" b="b"/>
              <a:pathLst>
                <a:path w="112312" h="98603">
                  <a:moveTo>
                    <a:pt x="111963" y="96752"/>
                  </a:moveTo>
                  <a:cubicBezTo>
                    <a:pt x="66996" y="107887"/>
                    <a:pt x="4182" y="67023"/>
                    <a:pt x="26" y="22056"/>
                  </a:cubicBezTo>
                  <a:cubicBezTo>
                    <a:pt x="-613" y="15130"/>
                    <a:pt x="10522" y="1118"/>
                    <a:pt x="17235" y="372"/>
                  </a:cubicBezTo>
                  <a:cubicBezTo>
                    <a:pt x="67316" y="-4902"/>
                    <a:pt x="116971" y="46777"/>
                    <a:pt x="111963" y="96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任意多边形: 形状 112"/>
            <p:cNvSpPr/>
            <p:nvPr/>
          </p:nvSpPr>
          <p:spPr>
            <a:xfrm>
              <a:off x="10721909" y="6064443"/>
              <a:ext cx="117903" cy="101666"/>
            </a:xfrm>
            <a:custGeom>
              <a:gdLst>
                <a:gd name="connsiteX0" fmla="*/ 117903 w 117903"/>
                <a:gd name="connsiteY0" fmla="*/ 99934 h 101666"/>
                <a:gd name="connsiteX1" fmla="*/ 0 w 117903"/>
                <a:gd name="connsiteY1" fmla="*/ 2649 h 101666"/>
                <a:gd name="connsiteX2" fmla="*/ 117903 w 117903"/>
                <a:gd name="connsiteY2" fmla="*/ 99934 h 101666"/>
              </a:gdLst>
              <a:cxnLst>
                <a:cxn ang="0">
                  <a:pos x="connsiteX0" y="connsiteY0"/>
                </a:cxn>
                <a:cxn ang="0">
                  <a:pos x="connsiteX1" y="connsiteY1"/>
                </a:cxn>
                <a:cxn ang="0">
                  <a:pos x="connsiteX2" y="connsiteY2"/>
                </a:cxn>
              </a:cxnLst>
              <a:rect l="l" t="t" r="r" b="b"/>
              <a:pathLst>
                <a:path w="117903" h="101664">
                  <a:moveTo>
                    <a:pt x="117903" y="99934"/>
                  </a:moveTo>
                  <a:cubicBezTo>
                    <a:pt x="59032" y="109950"/>
                    <a:pt x="18381" y="76386"/>
                    <a:pt x="0" y="2649"/>
                  </a:cubicBezTo>
                  <a:cubicBezTo>
                    <a:pt x="55196" y="-11949"/>
                    <a:pt x="112842" y="35628"/>
                    <a:pt x="117903" y="999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nvSpPr>
          <p:spPr>
            <a:xfrm>
              <a:off x="10519242" y="5900333"/>
              <a:ext cx="115345" cy="99012"/>
            </a:xfrm>
            <a:custGeom>
              <a:gdLst>
                <a:gd name="connsiteX0" fmla="*/ 115346 w 115345"/>
                <a:gd name="connsiteY0" fmla="*/ 98457 h 99012"/>
                <a:gd name="connsiteX1" fmla="*/ 3996 w 115345"/>
                <a:gd name="connsiteY1" fmla="*/ 34790 h 99012"/>
                <a:gd name="connsiteX2" fmla="*/ 0 w 115345"/>
                <a:gd name="connsiteY2" fmla="*/ 1492 h 99012"/>
                <a:gd name="connsiteX3" fmla="*/ 36229 w 115345"/>
                <a:gd name="connsiteY3" fmla="*/ 1332 h 99012"/>
                <a:gd name="connsiteX4" fmla="*/ 115346 w 115345"/>
                <a:gd name="connsiteY4" fmla="*/ 98457 h 990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345" h="99012">
                  <a:moveTo>
                    <a:pt x="115346" y="98457"/>
                  </a:moveTo>
                  <a:cubicBezTo>
                    <a:pt x="61109" y="102932"/>
                    <a:pt x="21311" y="80236"/>
                    <a:pt x="3996" y="34790"/>
                  </a:cubicBezTo>
                  <a:cubicBezTo>
                    <a:pt x="160" y="24668"/>
                    <a:pt x="1225" y="12627"/>
                    <a:pt x="0" y="1492"/>
                  </a:cubicBezTo>
                  <a:cubicBezTo>
                    <a:pt x="12147" y="1279"/>
                    <a:pt x="24987" y="-1652"/>
                    <a:pt x="36229" y="1332"/>
                  </a:cubicBezTo>
                  <a:cubicBezTo>
                    <a:pt x="77732" y="12360"/>
                    <a:pt x="105063" y="46618"/>
                    <a:pt x="115346" y="984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nvSpPr>
          <p:spPr>
            <a:xfrm>
              <a:off x="8991919" y="6228053"/>
              <a:ext cx="109336" cy="88003"/>
            </a:xfrm>
            <a:custGeom>
              <a:gdLst>
                <a:gd name="connsiteX0" fmla="*/ 109233 w 109336"/>
                <a:gd name="connsiteY0" fmla="*/ 82464 h 88003"/>
                <a:gd name="connsiteX1" fmla="*/ 4542 w 109336"/>
                <a:gd name="connsiteY1" fmla="*/ 43199 h 88003"/>
                <a:gd name="connsiteX2" fmla="*/ 28783 w 109336"/>
                <a:gd name="connsiteY2" fmla="*/ 843 h 88003"/>
                <a:gd name="connsiteX3" fmla="*/ 109233 w 109336"/>
                <a:gd name="connsiteY3" fmla="*/ 82464 h 88003"/>
              </a:gdLst>
              <a:cxnLst>
                <a:cxn ang="0">
                  <a:pos x="connsiteX0" y="connsiteY0"/>
                </a:cxn>
                <a:cxn ang="0">
                  <a:pos x="connsiteX1" y="connsiteY1"/>
                </a:cxn>
                <a:cxn ang="0">
                  <a:pos x="connsiteX2" y="connsiteY2"/>
                </a:cxn>
                <a:cxn ang="0">
                  <a:pos x="connsiteX3" y="connsiteY3"/>
                </a:cxn>
              </a:cxnLst>
              <a:rect l="l" t="t" r="r" b="b"/>
              <a:pathLst>
                <a:path w="109336" h="88003">
                  <a:moveTo>
                    <a:pt x="109233" y="82464"/>
                  </a:moveTo>
                  <a:cubicBezTo>
                    <a:pt x="59471" y="97062"/>
                    <a:pt x="20472" y="82411"/>
                    <a:pt x="4542" y="43199"/>
                  </a:cubicBezTo>
                  <a:cubicBezTo>
                    <a:pt x="-5900" y="17466"/>
                    <a:pt x="1452" y="4626"/>
                    <a:pt x="28783" y="843"/>
                  </a:cubicBezTo>
                  <a:cubicBezTo>
                    <a:pt x="77373" y="-5923"/>
                    <a:pt x="111470" y="28654"/>
                    <a:pt x="109233" y="824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nvSpPr>
          <p:spPr>
            <a:xfrm>
              <a:off x="9567046" y="5491775"/>
              <a:ext cx="105746" cy="90967"/>
            </a:xfrm>
            <a:custGeom>
              <a:gdLst>
                <a:gd name="connsiteX0" fmla="*/ 105668 w 105746"/>
                <a:gd name="connsiteY0" fmla="*/ 90064 h 90967"/>
                <a:gd name="connsiteX1" fmla="*/ 71 w 105746"/>
                <a:gd name="connsiteY1" fmla="*/ 5246 h 90967"/>
                <a:gd name="connsiteX2" fmla="*/ 105668 w 105746"/>
                <a:gd name="connsiteY2" fmla="*/ 90064 h 90967"/>
              </a:gdLst>
              <a:cxnLst>
                <a:cxn ang="0">
                  <a:pos x="connsiteX0" y="connsiteY0"/>
                </a:cxn>
                <a:cxn ang="0">
                  <a:pos x="connsiteX1" y="connsiteY1"/>
                </a:cxn>
                <a:cxn ang="0">
                  <a:pos x="connsiteX2" y="connsiteY2"/>
                </a:cxn>
              </a:cxnLst>
              <a:rect l="l" t="t" r="r" b="b"/>
              <a:pathLst>
                <a:path w="105746" h="90967">
                  <a:moveTo>
                    <a:pt x="105668" y="90064"/>
                  </a:moveTo>
                  <a:cubicBezTo>
                    <a:pt x="41415" y="97204"/>
                    <a:pt x="-2006" y="61401"/>
                    <a:pt x="71" y="5246"/>
                  </a:cubicBezTo>
                  <a:cubicBezTo>
                    <a:pt x="62140" y="-14200"/>
                    <a:pt x="107905" y="21816"/>
                    <a:pt x="105668" y="900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nvSpPr>
          <p:spPr>
            <a:xfrm>
              <a:off x="8919103" y="6078167"/>
              <a:ext cx="109503" cy="83652"/>
            </a:xfrm>
            <a:custGeom>
              <a:gdLst>
                <a:gd name="connsiteX0" fmla="*/ 79009 w 109503"/>
                <a:gd name="connsiteY0" fmla="*/ 83653 h 83652"/>
                <a:gd name="connsiteX1" fmla="*/ 48161 w 109503"/>
                <a:gd name="connsiteY1" fmla="*/ 81575 h 83652"/>
                <a:gd name="connsiteX2" fmla="*/ 4687 w 109503"/>
                <a:gd name="connsiteY2" fmla="*/ 7998 h 83652"/>
                <a:gd name="connsiteX3" fmla="*/ 67394 w 109503"/>
                <a:gd name="connsiteY3" fmla="*/ 2511 h 83652"/>
                <a:gd name="connsiteX4" fmla="*/ 96644 w 109503"/>
                <a:gd name="connsiteY4" fmla="*/ 25260 h 83652"/>
                <a:gd name="connsiteX5" fmla="*/ 108738 w 109503"/>
                <a:gd name="connsiteY5" fmla="*/ 68841 h 83652"/>
                <a:gd name="connsiteX6" fmla="*/ 79009 w 109503"/>
                <a:gd name="connsiteY6" fmla="*/ 83653 h 836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01" h="83652">
                  <a:moveTo>
                    <a:pt x="79009" y="83653"/>
                  </a:moveTo>
                  <a:cubicBezTo>
                    <a:pt x="62972" y="82640"/>
                    <a:pt x="55300" y="83173"/>
                    <a:pt x="48161" y="81575"/>
                  </a:cubicBezTo>
                  <a:cubicBezTo>
                    <a:pt x="19871" y="75128"/>
                    <a:pt x="-12202" y="25207"/>
                    <a:pt x="4687" y="7998"/>
                  </a:cubicBezTo>
                  <a:cubicBezTo>
                    <a:pt x="16035" y="-3616"/>
                    <a:pt x="46243" y="166"/>
                    <a:pt x="67394" y="2511"/>
                  </a:cubicBezTo>
                  <a:cubicBezTo>
                    <a:pt x="78103" y="3683"/>
                    <a:pt x="90623" y="15084"/>
                    <a:pt x="96644" y="25260"/>
                  </a:cubicBezTo>
                  <a:cubicBezTo>
                    <a:pt x="104316" y="38207"/>
                    <a:pt x="111988" y="55948"/>
                    <a:pt x="108738" y="68841"/>
                  </a:cubicBezTo>
                  <a:cubicBezTo>
                    <a:pt x="106553" y="77366"/>
                    <a:pt x="85082" y="80935"/>
                    <a:pt x="79009" y="836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nvSpPr>
          <p:spPr>
            <a:xfrm>
              <a:off x="11132946" y="6391466"/>
              <a:ext cx="128345" cy="102362"/>
            </a:xfrm>
            <a:custGeom>
              <a:gdLst>
                <a:gd name="connsiteX0" fmla="*/ 128346 w 128345"/>
                <a:gd name="connsiteY0" fmla="*/ 101741 h 102362"/>
                <a:gd name="connsiteX1" fmla="*/ 0 w 128345"/>
                <a:gd name="connsiteY1" fmla="*/ 4562 h 102362"/>
                <a:gd name="connsiteX2" fmla="*/ 128346 w 128345"/>
                <a:gd name="connsiteY2" fmla="*/ 101741 h 102362"/>
              </a:gdLst>
              <a:cxnLst>
                <a:cxn ang="0">
                  <a:pos x="connsiteX0" y="connsiteY0"/>
                </a:cxn>
                <a:cxn ang="0">
                  <a:pos x="connsiteX1" y="connsiteY1"/>
                </a:cxn>
                <a:cxn ang="0">
                  <a:pos x="connsiteX2" y="connsiteY2"/>
                </a:cxn>
              </a:cxnLst>
              <a:rect l="l" t="t" r="r" b="b"/>
              <a:pathLst>
                <a:path w="128345" h="102362">
                  <a:moveTo>
                    <a:pt x="128346" y="101741"/>
                  </a:moveTo>
                  <a:cubicBezTo>
                    <a:pt x="67876" y="107761"/>
                    <a:pt x="18381" y="69668"/>
                    <a:pt x="0" y="4562"/>
                  </a:cubicBezTo>
                  <a:cubicBezTo>
                    <a:pt x="39692" y="-17122"/>
                    <a:pt x="119981" y="42336"/>
                    <a:pt x="128346" y="1017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118"/>
            <p:cNvSpPr/>
            <p:nvPr/>
          </p:nvSpPr>
          <p:spPr>
            <a:xfrm>
              <a:off x="8902197" y="6399203"/>
              <a:ext cx="107562" cy="83525"/>
            </a:xfrm>
            <a:custGeom>
              <a:gdLst>
                <a:gd name="connsiteX0" fmla="*/ 3265 w 107562"/>
                <a:gd name="connsiteY0" fmla="*/ 1727 h 83525"/>
                <a:gd name="connsiteX1" fmla="*/ 93784 w 107562"/>
                <a:gd name="connsiteY1" fmla="*/ 25115 h 83525"/>
                <a:gd name="connsiteX2" fmla="*/ 106997 w 107562"/>
                <a:gd name="connsiteY2" fmla="*/ 68057 h 83525"/>
                <a:gd name="connsiteX3" fmla="*/ 69543 w 107562"/>
                <a:gd name="connsiteY3" fmla="*/ 83188 h 83525"/>
                <a:gd name="connsiteX4" fmla="*/ 3265 w 107562"/>
                <a:gd name="connsiteY4" fmla="*/ 1727 h 83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562" h="83525">
                  <a:moveTo>
                    <a:pt x="3265" y="1727"/>
                  </a:moveTo>
                  <a:cubicBezTo>
                    <a:pt x="35978" y="-245"/>
                    <a:pt x="70662" y="-5999"/>
                    <a:pt x="93784" y="25115"/>
                  </a:cubicBezTo>
                  <a:cubicBezTo>
                    <a:pt x="102522" y="36890"/>
                    <a:pt x="109661" y="54951"/>
                    <a:pt x="106997" y="68057"/>
                  </a:cubicBezTo>
                  <a:cubicBezTo>
                    <a:pt x="105505" y="75516"/>
                    <a:pt x="83075" y="82069"/>
                    <a:pt x="69543" y="83188"/>
                  </a:cubicBezTo>
                  <a:cubicBezTo>
                    <a:pt x="19781" y="87503"/>
                    <a:pt x="-10320" y="49889"/>
                    <a:pt x="3265" y="17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任意多边形: 形状 119"/>
            <p:cNvSpPr/>
            <p:nvPr/>
          </p:nvSpPr>
          <p:spPr>
            <a:xfrm>
              <a:off x="10187097" y="5709114"/>
              <a:ext cx="117382" cy="97072"/>
            </a:xfrm>
            <a:custGeom>
              <a:gdLst>
                <a:gd name="connsiteX0" fmla="*/ 117382 w 117382"/>
                <a:gd name="connsiteY0" fmla="*/ 93881 h 97072"/>
                <a:gd name="connsiteX1" fmla="*/ 12 w 117382"/>
                <a:gd name="connsiteY1" fmla="*/ 18387 h 97072"/>
                <a:gd name="connsiteX2" fmla="*/ 16315 w 117382"/>
                <a:gd name="connsiteY2" fmla="*/ 6 h 97072"/>
                <a:gd name="connsiteX3" fmla="*/ 95325 w 117382"/>
                <a:gd name="connsiteY3" fmla="*/ 49021 h 97072"/>
                <a:gd name="connsiteX4" fmla="*/ 117382 w 117382"/>
                <a:gd name="connsiteY4" fmla="*/ 93881 h 970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7382" h="97072">
                  <a:moveTo>
                    <a:pt x="117382" y="93881"/>
                  </a:moveTo>
                  <a:cubicBezTo>
                    <a:pt x="63092" y="108905"/>
                    <a:pt x="3634" y="68734"/>
                    <a:pt x="12" y="18387"/>
                  </a:cubicBezTo>
                  <a:cubicBezTo>
                    <a:pt x="-415" y="12366"/>
                    <a:pt x="10987" y="-314"/>
                    <a:pt x="16315" y="6"/>
                  </a:cubicBezTo>
                  <a:cubicBezTo>
                    <a:pt x="50838" y="1977"/>
                    <a:pt x="81846" y="11247"/>
                    <a:pt x="95325" y="49021"/>
                  </a:cubicBezTo>
                  <a:cubicBezTo>
                    <a:pt x="100546" y="63779"/>
                    <a:pt x="109071" y="77365"/>
                    <a:pt x="117382" y="938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120"/>
            <p:cNvSpPr/>
            <p:nvPr/>
          </p:nvSpPr>
          <p:spPr>
            <a:xfrm>
              <a:off x="9491710" y="5627392"/>
              <a:ext cx="111631" cy="95142"/>
            </a:xfrm>
            <a:custGeom>
              <a:gdLst>
                <a:gd name="connsiteX0" fmla="*/ 10461 w 111631"/>
                <a:gd name="connsiteY0" fmla="*/ 0 h 95142"/>
                <a:gd name="connsiteX1" fmla="*/ 109025 w 111631"/>
                <a:gd name="connsiteY1" fmla="*/ 63827 h 95142"/>
                <a:gd name="connsiteX2" fmla="*/ 87821 w 111631"/>
                <a:gd name="connsiteY2" fmla="*/ 95101 h 95142"/>
                <a:gd name="connsiteX3" fmla="*/ 126 w 111631"/>
                <a:gd name="connsiteY3" fmla="*/ 26426 h 95142"/>
                <a:gd name="connsiteX4" fmla="*/ 10461 w 111631"/>
                <a:gd name="connsiteY4" fmla="*/ 0 h 951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631" h="95142">
                  <a:moveTo>
                    <a:pt x="10461" y="0"/>
                  </a:moveTo>
                  <a:cubicBezTo>
                    <a:pt x="67096" y="1119"/>
                    <a:pt x="95439" y="22217"/>
                    <a:pt x="109025" y="63827"/>
                  </a:cubicBezTo>
                  <a:cubicBezTo>
                    <a:pt x="116111" y="85404"/>
                    <a:pt x="108652" y="94088"/>
                    <a:pt x="87821" y="95101"/>
                  </a:cubicBezTo>
                  <a:cubicBezTo>
                    <a:pt x="56014" y="96593"/>
                    <a:pt x="4601" y="57913"/>
                    <a:pt x="126" y="26426"/>
                  </a:cubicBezTo>
                  <a:cubicBezTo>
                    <a:pt x="-1153" y="17209"/>
                    <a:pt x="7691" y="6607"/>
                    <a:pt x="1046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121"/>
            <p:cNvSpPr/>
            <p:nvPr/>
          </p:nvSpPr>
          <p:spPr>
            <a:xfrm>
              <a:off x="8725062" y="6402848"/>
              <a:ext cx="110493" cy="91491"/>
            </a:xfrm>
            <a:custGeom>
              <a:gdLst>
                <a:gd name="connsiteX0" fmla="*/ 40387 w 110493"/>
                <a:gd name="connsiteY0" fmla="*/ 0 h 91491"/>
                <a:gd name="connsiteX1" fmla="*/ 96222 w 110493"/>
                <a:gd name="connsiteY1" fmla="*/ 36442 h 91491"/>
                <a:gd name="connsiteX2" fmla="*/ 109062 w 110493"/>
                <a:gd name="connsiteY2" fmla="*/ 74962 h 91491"/>
                <a:gd name="connsiteX3" fmla="*/ 68677 w 110493"/>
                <a:gd name="connsiteY3" fmla="*/ 90945 h 91491"/>
                <a:gd name="connsiteX4" fmla="*/ 11510 w 110493"/>
                <a:gd name="connsiteY4" fmla="*/ 60523 h 91491"/>
                <a:gd name="connsiteX5" fmla="*/ 961 w 110493"/>
                <a:gd name="connsiteY5" fmla="*/ 20245 h 91491"/>
                <a:gd name="connsiteX6" fmla="*/ 40387 w 110493"/>
                <a:gd name="connsiteY6" fmla="*/ 0 h 914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3" h="91491">
                  <a:moveTo>
                    <a:pt x="40387" y="0"/>
                  </a:moveTo>
                  <a:cubicBezTo>
                    <a:pt x="59247" y="11827"/>
                    <a:pt x="80292" y="21364"/>
                    <a:pt x="96222" y="36442"/>
                  </a:cubicBezTo>
                  <a:cubicBezTo>
                    <a:pt x="105439" y="45126"/>
                    <a:pt x="113963" y="68036"/>
                    <a:pt x="109062" y="74962"/>
                  </a:cubicBezTo>
                  <a:cubicBezTo>
                    <a:pt x="101869" y="85244"/>
                    <a:pt x="80984" y="93768"/>
                    <a:pt x="68677" y="90945"/>
                  </a:cubicBezTo>
                  <a:cubicBezTo>
                    <a:pt x="48165" y="86203"/>
                    <a:pt x="27387" y="74642"/>
                    <a:pt x="11510" y="60523"/>
                  </a:cubicBezTo>
                  <a:cubicBezTo>
                    <a:pt x="2453" y="52478"/>
                    <a:pt x="-2129" y="32393"/>
                    <a:pt x="961" y="20245"/>
                  </a:cubicBezTo>
                  <a:cubicBezTo>
                    <a:pt x="3039" y="12200"/>
                    <a:pt x="22432" y="8578"/>
                    <a:pt x="403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122"/>
            <p:cNvSpPr/>
            <p:nvPr/>
          </p:nvSpPr>
          <p:spPr>
            <a:xfrm>
              <a:off x="9342232" y="5618876"/>
              <a:ext cx="109195" cy="88709"/>
            </a:xfrm>
            <a:custGeom>
              <a:gdLst>
                <a:gd name="connsiteX0" fmla="*/ 0 w 109195"/>
                <a:gd name="connsiteY0" fmla="*/ 3135 h 88709"/>
                <a:gd name="connsiteX1" fmla="*/ 104850 w 109195"/>
                <a:gd name="connsiteY1" fmla="*/ 49859 h 88709"/>
                <a:gd name="connsiteX2" fmla="*/ 79384 w 109195"/>
                <a:gd name="connsiteY2" fmla="*/ 88645 h 88709"/>
                <a:gd name="connsiteX3" fmla="*/ 0 w 109195"/>
                <a:gd name="connsiteY3" fmla="*/ 3135 h 88709"/>
              </a:gdLst>
              <a:cxnLst>
                <a:cxn ang="0">
                  <a:pos x="connsiteX0" y="connsiteY0"/>
                </a:cxn>
                <a:cxn ang="0">
                  <a:pos x="connsiteX1" y="connsiteY1"/>
                </a:cxn>
                <a:cxn ang="0">
                  <a:pos x="connsiteX2" y="connsiteY2"/>
                </a:cxn>
                <a:cxn ang="0">
                  <a:pos x="connsiteX3" y="connsiteY3"/>
                </a:cxn>
              </a:cxnLst>
              <a:rect l="l" t="t" r="r" b="b"/>
              <a:pathLst>
                <a:path w="109195" h="88709">
                  <a:moveTo>
                    <a:pt x="0" y="3135"/>
                  </a:moveTo>
                  <a:cubicBezTo>
                    <a:pt x="50454" y="-7840"/>
                    <a:pt x="90572" y="10540"/>
                    <a:pt x="104850" y="49859"/>
                  </a:cubicBezTo>
                  <a:cubicBezTo>
                    <a:pt x="114867" y="77350"/>
                    <a:pt x="108047" y="87740"/>
                    <a:pt x="79384" y="88645"/>
                  </a:cubicBezTo>
                  <a:cubicBezTo>
                    <a:pt x="30209" y="90244"/>
                    <a:pt x="3250" y="61847"/>
                    <a:pt x="0" y="31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nvSpPr>
          <p:spPr>
            <a:xfrm>
              <a:off x="9707826" y="5504040"/>
              <a:ext cx="107568" cy="95464"/>
            </a:xfrm>
            <a:custGeom>
              <a:gdLst>
                <a:gd name="connsiteX0" fmla="*/ 29140 w 107568"/>
                <a:gd name="connsiteY0" fmla="*/ 15 h 95464"/>
                <a:gd name="connsiteX1" fmla="*/ 107511 w 107568"/>
                <a:gd name="connsiteY1" fmla="*/ 77853 h 95464"/>
                <a:gd name="connsiteX2" fmla="*/ 91528 w 107568"/>
                <a:gd name="connsiteY2" fmla="*/ 94902 h 95464"/>
                <a:gd name="connsiteX3" fmla="*/ 850 w 107568"/>
                <a:gd name="connsiteY3" fmla="*/ 25215 h 95464"/>
                <a:gd name="connsiteX4" fmla="*/ 29140 w 107568"/>
                <a:gd name="connsiteY4" fmla="*/ 15 h 954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568" h="95464">
                  <a:moveTo>
                    <a:pt x="29140" y="15"/>
                  </a:moveTo>
                  <a:cubicBezTo>
                    <a:pt x="68246" y="494"/>
                    <a:pt x="109323" y="40239"/>
                    <a:pt x="107511" y="77853"/>
                  </a:cubicBezTo>
                  <a:cubicBezTo>
                    <a:pt x="107191" y="84034"/>
                    <a:pt x="97762" y="94050"/>
                    <a:pt x="91528" y="94902"/>
                  </a:cubicBezTo>
                  <a:cubicBezTo>
                    <a:pt x="52103" y="100390"/>
                    <a:pt x="6976" y="64854"/>
                    <a:pt x="850" y="25215"/>
                  </a:cubicBezTo>
                  <a:cubicBezTo>
                    <a:pt x="-2400" y="4490"/>
                    <a:pt x="2980" y="-305"/>
                    <a:pt x="29140"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nvSpPr>
          <p:spPr>
            <a:xfrm>
              <a:off x="9632861" y="5635917"/>
              <a:ext cx="113748" cy="97512"/>
            </a:xfrm>
            <a:custGeom>
              <a:gdLst>
                <a:gd name="connsiteX0" fmla="*/ 25521 w 113748"/>
                <a:gd name="connsiteY0" fmla="*/ 0 h 97512"/>
                <a:gd name="connsiteX1" fmla="*/ 111884 w 113748"/>
                <a:gd name="connsiteY1" fmla="*/ 66650 h 97512"/>
                <a:gd name="connsiteX2" fmla="*/ 86577 w 113748"/>
                <a:gd name="connsiteY2" fmla="*/ 96912 h 97512"/>
                <a:gd name="connsiteX3" fmla="*/ 3038 w 113748"/>
                <a:gd name="connsiteY3" fmla="*/ 31434 h 97512"/>
                <a:gd name="connsiteX4" fmla="*/ 25521 w 113748"/>
                <a:gd name="connsiteY4" fmla="*/ 0 h 975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748" h="97512">
                  <a:moveTo>
                    <a:pt x="25521" y="0"/>
                  </a:moveTo>
                  <a:cubicBezTo>
                    <a:pt x="58020" y="1012"/>
                    <a:pt x="104532" y="37188"/>
                    <a:pt x="111884" y="66650"/>
                  </a:cubicBezTo>
                  <a:cubicBezTo>
                    <a:pt x="117052" y="87429"/>
                    <a:pt x="112363" y="100535"/>
                    <a:pt x="86577" y="96912"/>
                  </a:cubicBezTo>
                  <a:cubicBezTo>
                    <a:pt x="45766" y="91211"/>
                    <a:pt x="17689" y="70966"/>
                    <a:pt x="3038" y="31434"/>
                  </a:cubicBezTo>
                  <a:cubicBezTo>
                    <a:pt x="-6446" y="5754"/>
                    <a:pt x="7726" y="1492"/>
                    <a:pt x="255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任意多边形: 形状 125"/>
            <p:cNvSpPr/>
            <p:nvPr/>
          </p:nvSpPr>
          <p:spPr>
            <a:xfrm>
              <a:off x="8850978" y="5915992"/>
              <a:ext cx="105537" cy="89565"/>
            </a:xfrm>
            <a:custGeom>
              <a:gdLst>
                <a:gd name="connsiteX0" fmla="*/ 64714 w 105537"/>
                <a:gd name="connsiteY0" fmla="*/ 89565 h 89565"/>
                <a:gd name="connsiteX1" fmla="*/ 301 w 105537"/>
                <a:gd name="connsiteY1" fmla="*/ 20304 h 89565"/>
                <a:gd name="connsiteX2" fmla="*/ 11170 w 105537"/>
                <a:gd name="connsiteY2" fmla="*/ 3682 h 89565"/>
                <a:gd name="connsiteX3" fmla="*/ 100143 w 105537"/>
                <a:gd name="connsiteY3" fmla="*/ 43480 h 89565"/>
                <a:gd name="connsiteX4" fmla="*/ 64714 w 105537"/>
                <a:gd name="connsiteY4" fmla="*/ 89565 h 895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537" h="89565">
                  <a:moveTo>
                    <a:pt x="64714" y="89565"/>
                  </a:moveTo>
                  <a:cubicBezTo>
                    <a:pt x="28964" y="89725"/>
                    <a:pt x="-3482" y="55414"/>
                    <a:pt x="301" y="20304"/>
                  </a:cubicBezTo>
                  <a:cubicBezTo>
                    <a:pt x="940" y="14284"/>
                    <a:pt x="5949" y="5919"/>
                    <a:pt x="11170" y="3682"/>
                  </a:cubicBezTo>
                  <a:cubicBezTo>
                    <a:pt x="40472" y="-9052"/>
                    <a:pt x="88209" y="12952"/>
                    <a:pt x="100143" y="43480"/>
                  </a:cubicBezTo>
                  <a:cubicBezTo>
                    <a:pt x="113090" y="76672"/>
                    <a:pt x="103286" y="89405"/>
                    <a:pt x="64714" y="8956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126"/>
            <p:cNvSpPr/>
            <p:nvPr/>
          </p:nvSpPr>
          <p:spPr>
            <a:xfrm>
              <a:off x="11345994" y="6552025"/>
              <a:ext cx="127289" cy="102298"/>
            </a:xfrm>
            <a:custGeom>
              <a:gdLst>
                <a:gd name="connsiteX0" fmla="*/ 127290 w 127289"/>
                <a:gd name="connsiteY0" fmla="*/ 101973 h 102298"/>
                <a:gd name="connsiteX1" fmla="*/ 329 w 127289"/>
                <a:gd name="connsiteY1" fmla="*/ 0 h 102298"/>
                <a:gd name="connsiteX2" fmla="*/ 127290 w 127289"/>
                <a:gd name="connsiteY2" fmla="*/ 101973 h 102298"/>
              </a:gdLst>
              <a:cxnLst>
                <a:cxn ang="0">
                  <a:pos x="connsiteX0" y="connsiteY0"/>
                </a:cxn>
                <a:cxn ang="0">
                  <a:pos x="connsiteX1" y="connsiteY1"/>
                </a:cxn>
                <a:cxn ang="0">
                  <a:pos x="connsiteX2" y="connsiteY2"/>
                </a:cxn>
              </a:cxnLst>
              <a:rect l="l" t="t" r="r" b="b"/>
              <a:pathLst>
                <a:path w="127289" h="102298">
                  <a:moveTo>
                    <a:pt x="127290" y="101973"/>
                  </a:moveTo>
                  <a:cubicBezTo>
                    <a:pt x="60053" y="106928"/>
                    <a:pt x="-5212" y="54450"/>
                    <a:pt x="329" y="0"/>
                  </a:cubicBezTo>
                  <a:cubicBezTo>
                    <a:pt x="59627" y="852"/>
                    <a:pt x="100438" y="33618"/>
                    <a:pt x="127290" y="1019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9843130" y="5523160"/>
              <a:ext cx="112819" cy="96560"/>
            </a:xfrm>
            <a:custGeom>
              <a:gdLst>
                <a:gd name="connsiteX0" fmla="*/ 27509 w 112819"/>
                <a:gd name="connsiteY0" fmla="*/ 181 h 96560"/>
                <a:gd name="connsiteX1" fmla="*/ 111528 w 112819"/>
                <a:gd name="connsiteY1" fmla="*/ 70614 h 96560"/>
                <a:gd name="connsiteX2" fmla="*/ 91283 w 112819"/>
                <a:gd name="connsiteY2" fmla="*/ 96560 h 96560"/>
                <a:gd name="connsiteX3" fmla="*/ 871 w 112819"/>
                <a:gd name="connsiteY3" fmla="*/ 23836 h 96560"/>
                <a:gd name="connsiteX4" fmla="*/ 27509 w 112819"/>
                <a:gd name="connsiteY4" fmla="*/ 181 h 96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819" h="96560">
                  <a:moveTo>
                    <a:pt x="27509" y="181"/>
                  </a:moveTo>
                  <a:cubicBezTo>
                    <a:pt x="69705" y="1140"/>
                    <a:pt x="102311" y="29377"/>
                    <a:pt x="111528" y="70614"/>
                  </a:cubicBezTo>
                  <a:cubicBezTo>
                    <a:pt x="115737" y="89474"/>
                    <a:pt x="109823" y="96614"/>
                    <a:pt x="91283" y="96560"/>
                  </a:cubicBezTo>
                  <a:cubicBezTo>
                    <a:pt x="59316" y="96400"/>
                    <a:pt x="6891" y="54471"/>
                    <a:pt x="871" y="23836"/>
                  </a:cubicBezTo>
                  <a:cubicBezTo>
                    <a:pt x="-3765" y="607"/>
                    <a:pt x="10833" y="-671"/>
                    <a:pt x="27509" y="1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8751792" y="6081739"/>
              <a:ext cx="106616" cy="88510"/>
            </a:xfrm>
            <a:custGeom>
              <a:gdLst>
                <a:gd name="connsiteX0" fmla="*/ 36567 w 106616"/>
                <a:gd name="connsiteY0" fmla="*/ 5 h 88510"/>
                <a:gd name="connsiteX1" fmla="*/ 106414 w 106616"/>
                <a:gd name="connsiteY1" fmla="*/ 53282 h 88510"/>
                <a:gd name="connsiteX2" fmla="*/ 93254 w 106616"/>
                <a:gd name="connsiteY2" fmla="*/ 83118 h 88510"/>
                <a:gd name="connsiteX3" fmla="*/ 7371 w 106616"/>
                <a:gd name="connsiteY3" fmla="*/ 47901 h 88510"/>
                <a:gd name="connsiteX4" fmla="*/ 36567 w 106616"/>
                <a:gd name="connsiteY4" fmla="*/ 5 h 885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616" h="88510">
                  <a:moveTo>
                    <a:pt x="36567" y="5"/>
                  </a:moveTo>
                  <a:cubicBezTo>
                    <a:pt x="70398" y="-368"/>
                    <a:pt x="101459" y="21529"/>
                    <a:pt x="106414" y="53282"/>
                  </a:cubicBezTo>
                  <a:cubicBezTo>
                    <a:pt x="107905" y="62659"/>
                    <a:pt x="100926" y="79388"/>
                    <a:pt x="93254" y="83118"/>
                  </a:cubicBezTo>
                  <a:cubicBezTo>
                    <a:pt x="61980" y="98142"/>
                    <a:pt x="22075" y="80294"/>
                    <a:pt x="7371" y="47901"/>
                  </a:cubicBezTo>
                  <a:cubicBezTo>
                    <a:pt x="-8026" y="13963"/>
                    <a:pt x="232" y="431"/>
                    <a:pt x="36567"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10843968" y="6093230"/>
              <a:ext cx="119022" cy="102594"/>
            </a:xfrm>
            <a:custGeom>
              <a:gdLst>
                <a:gd name="connsiteX0" fmla="*/ 0 w 119022"/>
                <a:gd name="connsiteY0" fmla="*/ 1460 h 102594"/>
                <a:gd name="connsiteX1" fmla="*/ 119022 w 119022"/>
                <a:gd name="connsiteY1" fmla="*/ 100450 h 102594"/>
                <a:gd name="connsiteX2" fmla="*/ 0 w 119022"/>
                <a:gd name="connsiteY2" fmla="*/ 1460 h 102594"/>
              </a:gdLst>
              <a:cxnLst>
                <a:cxn ang="0">
                  <a:pos x="connsiteX0" y="connsiteY0"/>
                </a:cxn>
                <a:cxn ang="0">
                  <a:pos x="connsiteX1" y="connsiteY1"/>
                </a:cxn>
                <a:cxn ang="0">
                  <a:pos x="connsiteX2" y="connsiteY2"/>
                </a:cxn>
              </a:cxnLst>
              <a:rect l="l" t="t" r="r" b="b"/>
              <a:pathLst>
                <a:path w="119022" h="102593">
                  <a:moveTo>
                    <a:pt x="0" y="1460"/>
                  </a:moveTo>
                  <a:cubicBezTo>
                    <a:pt x="49601" y="-9941"/>
                    <a:pt x="118703" y="47545"/>
                    <a:pt x="119022" y="100450"/>
                  </a:cubicBezTo>
                  <a:cubicBezTo>
                    <a:pt x="68089" y="112597"/>
                    <a:pt x="16037" y="72266"/>
                    <a:pt x="0" y="14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任意多边形: 形状 130"/>
            <p:cNvSpPr/>
            <p:nvPr/>
          </p:nvSpPr>
          <p:spPr>
            <a:xfrm>
              <a:off x="10314437" y="5730909"/>
              <a:ext cx="112793" cy="100499"/>
            </a:xfrm>
            <a:custGeom>
              <a:gdLst>
                <a:gd name="connsiteX0" fmla="*/ 112794 w 112793"/>
                <a:gd name="connsiteY0" fmla="*/ 100110 h 100499"/>
                <a:gd name="connsiteX1" fmla="*/ 1550 w 112793"/>
                <a:gd name="connsiteY1" fmla="*/ 25042 h 100499"/>
                <a:gd name="connsiteX2" fmla="*/ 19292 w 112793"/>
                <a:gd name="connsiteY2" fmla="*/ 2 h 100499"/>
                <a:gd name="connsiteX3" fmla="*/ 112794 w 112793"/>
                <a:gd name="connsiteY3" fmla="*/ 100110 h 100499"/>
              </a:gdLst>
              <a:cxnLst>
                <a:cxn ang="0">
                  <a:pos x="connsiteX0" y="connsiteY0"/>
                </a:cxn>
                <a:cxn ang="0">
                  <a:pos x="connsiteX1" y="connsiteY1"/>
                </a:cxn>
                <a:cxn ang="0">
                  <a:pos x="connsiteX2" y="connsiteY2"/>
                </a:cxn>
                <a:cxn ang="0">
                  <a:pos x="connsiteX3" y="connsiteY3"/>
                </a:cxn>
              </a:cxnLst>
              <a:rect l="l" t="t" r="r" b="b"/>
              <a:pathLst>
                <a:path w="112791" h="100499">
                  <a:moveTo>
                    <a:pt x="112794" y="100110"/>
                  </a:moveTo>
                  <a:cubicBezTo>
                    <a:pt x="59782" y="104426"/>
                    <a:pt x="14230" y="72406"/>
                    <a:pt x="1550" y="25042"/>
                  </a:cubicBezTo>
                  <a:cubicBezTo>
                    <a:pt x="-2925" y="8260"/>
                    <a:pt x="2083" y="108"/>
                    <a:pt x="19292" y="2"/>
                  </a:cubicBezTo>
                  <a:cubicBezTo>
                    <a:pt x="60209" y="-371"/>
                    <a:pt x="112794" y="55091"/>
                    <a:pt x="112794" y="1001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任意多边形: 形状 131"/>
            <p:cNvSpPr/>
            <p:nvPr/>
          </p:nvSpPr>
          <p:spPr>
            <a:xfrm>
              <a:off x="9979909" y="5539655"/>
              <a:ext cx="112578" cy="97528"/>
            </a:xfrm>
            <a:custGeom>
              <a:gdLst>
                <a:gd name="connsiteX0" fmla="*/ 112579 w 112578"/>
                <a:gd name="connsiteY0" fmla="*/ 96315 h 97528"/>
                <a:gd name="connsiteX1" fmla="*/ 802 w 112578"/>
                <a:gd name="connsiteY1" fmla="*/ 23112 h 97528"/>
                <a:gd name="connsiteX2" fmla="*/ 20941 w 112578"/>
                <a:gd name="connsiteY2" fmla="*/ 43 h 97528"/>
                <a:gd name="connsiteX3" fmla="*/ 112579 w 112578"/>
                <a:gd name="connsiteY3" fmla="*/ 96315 h 97528"/>
              </a:gdLst>
              <a:cxnLst>
                <a:cxn ang="0">
                  <a:pos x="connsiteX0" y="connsiteY0"/>
                </a:cxn>
                <a:cxn ang="0">
                  <a:pos x="connsiteX1" y="connsiteY1"/>
                </a:cxn>
                <a:cxn ang="0">
                  <a:pos x="connsiteX2" y="connsiteY2"/>
                </a:cxn>
                <a:cxn ang="0">
                  <a:pos x="connsiteX3" y="connsiteY3"/>
                </a:cxn>
              </a:cxnLst>
              <a:rect l="l" t="t" r="r" b="b"/>
              <a:pathLst>
                <a:path w="112576" h="97528">
                  <a:moveTo>
                    <a:pt x="112579" y="96315"/>
                  </a:moveTo>
                  <a:cubicBezTo>
                    <a:pt x="59834" y="104467"/>
                    <a:pt x="9700" y="70582"/>
                    <a:pt x="802" y="23112"/>
                  </a:cubicBezTo>
                  <a:cubicBezTo>
                    <a:pt x="-2448" y="5903"/>
                    <a:pt x="4159" y="-597"/>
                    <a:pt x="20941" y="43"/>
                  </a:cubicBezTo>
                  <a:cubicBezTo>
                    <a:pt x="65002" y="1748"/>
                    <a:pt x="110607" y="48472"/>
                    <a:pt x="112579" y="963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任意多边形: 形状 132"/>
            <p:cNvSpPr/>
            <p:nvPr/>
          </p:nvSpPr>
          <p:spPr>
            <a:xfrm>
              <a:off x="10445361" y="5760736"/>
              <a:ext cx="113183" cy="103536"/>
            </a:xfrm>
            <a:custGeom>
              <a:gdLst>
                <a:gd name="connsiteX0" fmla="*/ 38 w 113183"/>
                <a:gd name="connsiteY0" fmla="*/ 10 h 103536"/>
                <a:gd name="connsiteX1" fmla="*/ 110749 w 113183"/>
                <a:gd name="connsiteY1" fmla="*/ 76037 h 103536"/>
                <a:gd name="connsiteX2" fmla="*/ 93274 w 113183"/>
                <a:gd name="connsiteY2" fmla="*/ 103528 h 103536"/>
                <a:gd name="connsiteX3" fmla="*/ 38 w 113183"/>
                <a:gd name="connsiteY3" fmla="*/ 10 h 103536"/>
              </a:gdLst>
              <a:cxnLst>
                <a:cxn ang="0">
                  <a:pos x="connsiteX0" y="connsiteY0"/>
                </a:cxn>
                <a:cxn ang="0">
                  <a:pos x="connsiteX1" y="connsiteY1"/>
                </a:cxn>
                <a:cxn ang="0">
                  <a:pos x="connsiteX2" y="connsiteY2"/>
                </a:cxn>
                <a:cxn ang="0">
                  <a:pos x="connsiteX3" y="connsiteY3"/>
                </a:cxn>
              </a:cxnLst>
              <a:rect l="l" t="t" r="r" b="b"/>
              <a:pathLst>
                <a:path w="113183" h="103536">
                  <a:moveTo>
                    <a:pt x="38" y="10"/>
                  </a:moveTo>
                  <a:cubicBezTo>
                    <a:pt x="46230" y="-683"/>
                    <a:pt x="98761" y="36079"/>
                    <a:pt x="110749" y="76037"/>
                  </a:cubicBezTo>
                  <a:cubicBezTo>
                    <a:pt x="115437" y="91541"/>
                    <a:pt x="115171" y="103901"/>
                    <a:pt x="93274" y="103528"/>
                  </a:cubicBezTo>
                  <a:cubicBezTo>
                    <a:pt x="51131" y="102782"/>
                    <a:pt x="-1614" y="45775"/>
                    <a:pt x="38" y="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nvSpPr>
          <p:spPr>
            <a:xfrm>
              <a:off x="9104916" y="5755365"/>
              <a:ext cx="105767" cy="94936"/>
            </a:xfrm>
            <a:custGeom>
              <a:gdLst>
                <a:gd name="connsiteX0" fmla="*/ 34063 w 105767"/>
                <a:gd name="connsiteY0" fmla="*/ 0 h 94936"/>
                <a:gd name="connsiteX1" fmla="*/ 105508 w 105767"/>
                <a:gd name="connsiteY1" fmla="*/ 65585 h 94936"/>
                <a:gd name="connsiteX2" fmla="*/ 75353 w 105767"/>
                <a:gd name="connsiteY2" fmla="*/ 94834 h 94936"/>
                <a:gd name="connsiteX3" fmla="*/ 231 w 105767"/>
                <a:gd name="connsiteY3" fmla="*/ 21578 h 94936"/>
                <a:gd name="connsiteX4" fmla="*/ 34063 w 105767"/>
                <a:gd name="connsiteY4" fmla="*/ 0 h 949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767" h="94936">
                  <a:moveTo>
                    <a:pt x="34063" y="0"/>
                  </a:moveTo>
                  <a:cubicBezTo>
                    <a:pt x="70185" y="6234"/>
                    <a:pt x="101778" y="33246"/>
                    <a:pt x="105508" y="65585"/>
                  </a:cubicBezTo>
                  <a:cubicBezTo>
                    <a:pt x="107959" y="87056"/>
                    <a:pt x="92668" y="93662"/>
                    <a:pt x="75353" y="94834"/>
                  </a:cubicBezTo>
                  <a:cubicBezTo>
                    <a:pt x="39816" y="97232"/>
                    <a:pt x="-3551" y="56954"/>
                    <a:pt x="231" y="21578"/>
                  </a:cubicBezTo>
                  <a:cubicBezTo>
                    <a:pt x="1137" y="13266"/>
                    <a:pt x="22235" y="7139"/>
                    <a:pt x="340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任意多边形: 形状 134"/>
            <p:cNvSpPr/>
            <p:nvPr/>
          </p:nvSpPr>
          <p:spPr>
            <a:xfrm>
              <a:off x="9778150" y="5375368"/>
              <a:ext cx="106095" cy="94938"/>
            </a:xfrm>
            <a:custGeom>
              <a:gdLst>
                <a:gd name="connsiteX0" fmla="*/ 0 w 106095"/>
                <a:gd name="connsiteY0" fmla="*/ 12222 h 94938"/>
                <a:gd name="connsiteX1" fmla="*/ 20192 w 106095"/>
                <a:gd name="connsiteY1" fmla="*/ 287 h 94938"/>
                <a:gd name="connsiteX2" fmla="*/ 106076 w 106095"/>
                <a:gd name="connsiteY2" fmla="*/ 71893 h 94938"/>
                <a:gd name="connsiteX3" fmla="*/ 94301 w 106095"/>
                <a:gd name="connsiteY3" fmla="*/ 93097 h 94938"/>
                <a:gd name="connsiteX4" fmla="*/ 0 w 106095"/>
                <a:gd name="connsiteY4" fmla="*/ 12222 h 949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095" h="94938">
                  <a:moveTo>
                    <a:pt x="0" y="12222"/>
                  </a:moveTo>
                  <a:cubicBezTo>
                    <a:pt x="4209" y="9611"/>
                    <a:pt x="11774" y="1246"/>
                    <a:pt x="20192" y="287"/>
                  </a:cubicBezTo>
                  <a:cubicBezTo>
                    <a:pt x="56421" y="-3762"/>
                    <a:pt x="103785" y="35717"/>
                    <a:pt x="106076" y="71893"/>
                  </a:cubicBezTo>
                  <a:cubicBezTo>
                    <a:pt x="106502" y="78925"/>
                    <a:pt x="100056" y="91339"/>
                    <a:pt x="94301" y="93097"/>
                  </a:cubicBezTo>
                  <a:cubicBezTo>
                    <a:pt x="57220" y="104498"/>
                    <a:pt x="1865" y="61184"/>
                    <a:pt x="0" y="122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任意多边形: 形状 135"/>
            <p:cNvSpPr/>
            <p:nvPr/>
          </p:nvSpPr>
          <p:spPr>
            <a:xfrm>
              <a:off x="8701656" y="6742850"/>
              <a:ext cx="110087" cy="80562"/>
            </a:xfrm>
            <a:custGeom>
              <a:gdLst>
                <a:gd name="connsiteX0" fmla="*/ 70932 w 110087"/>
                <a:gd name="connsiteY0" fmla="*/ 80465 h 80562"/>
                <a:gd name="connsiteX1" fmla="*/ 393 w 110087"/>
                <a:gd name="connsiteY1" fmla="*/ 33315 h 80562"/>
                <a:gd name="connsiteX2" fmla="*/ 9716 w 110087"/>
                <a:gd name="connsiteY2" fmla="*/ 6782 h 80562"/>
                <a:gd name="connsiteX3" fmla="*/ 109718 w 110087"/>
                <a:gd name="connsiteY3" fmla="*/ 52921 h 80562"/>
                <a:gd name="connsiteX4" fmla="*/ 70932 w 110087"/>
                <a:gd name="connsiteY4" fmla="*/ 80465 h 805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0087" h="80562">
                  <a:moveTo>
                    <a:pt x="70932" y="80465"/>
                  </a:moveTo>
                  <a:cubicBezTo>
                    <a:pt x="38593" y="82170"/>
                    <a:pt x="6786" y="61285"/>
                    <a:pt x="393" y="33315"/>
                  </a:cubicBezTo>
                  <a:cubicBezTo>
                    <a:pt x="-1419" y="25323"/>
                    <a:pt x="3269" y="10831"/>
                    <a:pt x="9716" y="6782"/>
                  </a:cubicBezTo>
                  <a:cubicBezTo>
                    <a:pt x="42109" y="-13730"/>
                    <a:pt x="105403" y="15360"/>
                    <a:pt x="109718" y="52921"/>
                  </a:cubicBezTo>
                  <a:cubicBezTo>
                    <a:pt x="113554" y="85953"/>
                    <a:pt x="86649" y="78707"/>
                    <a:pt x="70932" y="8046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nvSpPr>
          <p:spPr>
            <a:xfrm>
              <a:off x="11049780" y="6259770"/>
              <a:ext cx="118649" cy="98103"/>
            </a:xfrm>
            <a:custGeom>
              <a:gdLst>
                <a:gd name="connsiteX0" fmla="*/ 0 w 118649"/>
                <a:gd name="connsiteY0" fmla="*/ 773 h 98103"/>
                <a:gd name="connsiteX1" fmla="*/ 118649 w 118649"/>
                <a:gd name="connsiteY1" fmla="*/ 97153 h 98103"/>
                <a:gd name="connsiteX2" fmla="*/ 0 w 118649"/>
                <a:gd name="connsiteY2" fmla="*/ 773 h 98103"/>
              </a:gdLst>
              <a:cxnLst>
                <a:cxn ang="0">
                  <a:pos x="connsiteX0" y="connsiteY0"/>
                </a:cxn>
                <a:cxn ang="0">
                  <a:pos x="connsiteX1" y="connsiteY1"/>
                </a:cxn>
                <a:cxn ang="0">
                  <a:pos x="connsiteX2" y="connsiteY2"/>
                </a:cxn>
              </a:cxnLst>
              <a:rect l="l" t="t" r="r" b="b"/>
              <a:pathLst>
                <a:path w="118649" h="98103">
                  <a:moveTo>
                    <a:pt x="0" y="773"/>
                  </a:moveTo>
                  <a:cubicBezTo>
                    <a:pt x="56581" y="-5940"/>
                    <a:pt x="102613" y="31461"/>
                    <a:pt x="118649" y="97153"/>
                  </a:cubicBezTo>
                  <a:cubicBezTo>
                    <a:pt x="61483" y="105357"/>
                    <a:pt x="4848" y="59379"/>
                    <a:pt x="0" y="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nvSpPr>
          <p:spPr>
            <a:xfrm>
              <a:off x="10643479" y="5925402"/>
              <a:ext cx="112420" cy="99687"/>
            </a:xfrm>
            <a:custGeom>
              <a:gdLst>
                <a:gd name="connsiteX0" fmla="*/ 112369 w 112420"/>
                <a:gd name="connsiteY0" fmla="*/ 99228 h 99687"/>
                <a:gd name="connsiteX1" fmla="*/ 59 w 112420"/>
                <a:gd name="connsiteY1" fmla="*/ 20644 h 99687"/>
                <a:gd name="connsiteX2" fmla="*/ 14444 w 112420"/>
                <a:gd name="connsiteY2" fmla="*/ 132 h 99687"/>
                <a:gd name="connsiteX3" fmla="*/ 112369 w 112420"/>
                <a:gd name="connsiteY3" fmla="*/ 99228 h 99687"/>
              </a:gdLst>
              <a:cxnLst>
                <a:cxn ang="0">
                  <a:pos x="connsiteX0" y="connsiteY0"/>
                </a:cxn>
                <a:cxn ang="0">
                  <a:pos x="connsiteX1" y="connsiteY1"/>
                </a:cxn>
                <a:cxn ang="0">
                  <a:pos x="connsiteX2" y="connsiteY2"/>
                </a:cxn>
                <a:cxn ang="0">
                  <a:pos x="connsiteX3" y="connsiteY3"/>
                </a:cxn>
              </a:cxnLst>
              <a:rect l="l" t="t" r="r" b="b"/>
              <a:pathLst>
                <a:path w="112419" h="99687">
                  <a:moveTo>
                    <a:pt x="112369" y="99228"/>
                  </a:moveTo>
                  <a:cubicBezTo>
                    <a:pt x="66070" y="104503"/>
                    <a:pt x="6026" y="63479"/>
                    <a:pt x="59" y="20644"/>
                  </a:cubicBezTo>
                  <a:cubicBezTo>
                    <a:pt x="-846" y="14304"/>
                    <a:pt x="8850" y="558"/>
                    <a:pt x="14444" y="132"/>
                  </a:cubicBezTo>
                  <a:cubicBezTo>
                    <a:pt x="56800" y="-3171"/>
                    <a:pt x="114393" y="56287"/>
                    <a:pt x="112369" y="992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nvSpPr>
          <p:spPr>
            <a:xfrm>
              <a:off x="8941941" y="5755640"/>
              <a:ext cx="106972" cy="85357"/>
            </a:xfrm>
            <a:custGeom>
              <a:gdLst>
                <a:gd name="connsiteX0" fmla="*/ 74499 w 106972"/>
                <a:gd name="connsiteY0" fmla="*/ 85236 h 85357"/>
                <a:gd name="connsiteX1" fmla="*/ 2627 w 106972"/>
                <a:gd name="connsiteY1" fmla="*/ 38352 h 85357"/>
                <a:gd name="connsiteX2" fmla="*/ 26869 w 106972"/>
                <a:gd name="connsiteY2" fmla="*/ 471 h 85357"/>
                <a:gd name="connsiteX3" fmla="*/ 106412 w 106972"/>
                <a:gd name="connsiteY3" fmla="*/ 61048 h 85357"/>
                <a:gd name="connsiteX4" fmla="*/ 74499 w 106972"/>
                <a:gd name="connsiteY4" fmla="*/ 85236 h 8535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 h="85357">
                  <a:moveTo>
                    <a:pt x="74499" y="85236"/>
                  </a:moveTo>
                  <a:cubicBezTo>
                    <a:pt x="36671" y="83851"/>
                    <a:pt x="12377" y="67654"/>
                    <a:pt x="2627" y="38352"/>
                  </a:cubicBezTo>
                  <a:cubicBezTo>
                    <a:pt x="-5151" y="15123"/>
                    <a:pt x="4758" y="3721"/>
                    <a:pt x="26869" y="471"/>
                  </a:cubicBezTo>
                  <a:cubicBezTo>
                    <a:pt x="59474" y="-4323"/>
                    <a:pt x="101936" y="28282"/>
                    <a:pt x="106412" y="61048"/>
                  </a:cubicBezTo>
                  <a:cubicBezTo>
                    <a:pt x="109129" y="81187"/>
                    <a:pt x="102522" y="86248"/>
                    <a:pt x="74499" y="85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9421386" y="5475658"/>
              <a:ext cx="106298" cy="90934"/>
            </a:xfrm>
            <a:custGeom>
              <a:gdLst>
                <a:gd name="connsiteX0" fmla="*/ 14881 w 106298"/>
                <a:gd name="connsiteY0" fmla="*/ 0 h 90934"/>
                <a:gd name="connsiteX1" fmla="*/ 106252 w 106298"/>
                <a:gd name="connsiteY1" fmla="*/ 64999 h 90934"/>
                <a:gd name="connsiteX2" fmla="*/ 91868 w 106298"/>
                <a:gd name="connsiteY2" fmla="*/ 89613 h 90934"/>
                <a:gd name="connsiteX3" fmla="*/ 17 w 106298"/>
                <a:gd name="connsiteY3" fmla="*/ 16090 h 90934"/>
                <a:gd name="connsiteX4" fmla="*/ 14881 w 106298"/>
                <a:gd name="connsiteY4" fmla="*/ 0 h 909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298" h="90934">
                  <a:moveTo>
                    <a:pt x="14881" y="0"/>
                  </a:moveTo>
                  <a:cubicBezTo>
                    <a:pt x="70237" y="1971"/>
                    <a:pt x="102523" y="26266"/>
                    <a:pt x="106252" y="64999"/>
                  </a:cubicBezTo>
                  <a:cubicBezTo>
                    <a:pt x="106998" y="72990"/>
                    <a:pt x="98634" y="87855"/>
                    <a:pt x="91868" y="89613"/>
                  </a:cubicBezTo>
                  <a:cubicBezTo>
                    <a:pt x="54360" y="99203"/>
                    <a:pt x="-1102" y="54769"/>
                    <a:pt x="17" y="16090"/>
                  </a:cubicBezTo>
                  <a:cubicBezTo>
                    <a:pt x="230" y="9057"/>
                    <a:pt x="12590" y="2344"/>
                    <a:pt x="148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10238586" y="5587741"/>
              <a:ext cx="111393" cy="99914"/>
            </a:xfrm>
            <a:custGeom>
              <a:gdLst>
                <a:gd name="connsiteX0" fmla="*/ 111393 w 111393"/>
                <a:gd name="connsiteY0" fmla="*/ 99376 h 99914"/>
                <a:gd name="connsiteX1" fmla="*/ 789 w 111393"/>
                <a:gd name="connsiteY1" fmla="*/ 23508 h 99914"/>
                <a:gd name="connsiteX2" fmla="*/ 24550 w 111393"/>
                <a:gd name="connsiteY2" fmla="*/ 226 h 99914"/>
                <a:gd name="connsiteX3" fmla="*/ 111393 w 111393"/>
                <a:gd name="connsiteY3" fmla="*/ 99376 h 99914"/>
              </a:gdLst>
              <a:cxnLst>
                <a:cxn ang="0">
                  <a:pos x="connsiteX0" y="connsiteY0"/>
                </a:cxn>
                <a:cxn ang="0">
                  <a:pos x="connsiteX1" y="connsiteY1"/>
                </a:cxn>
                <a:cxn ang="0">
                  <a:pos x="connsiteX2" y="connsiteY2"/>
                </a:cxn>
                <a:cxn ang="0">
                  <a:pos x="connsiteX3" y="connsiteY3"/>
                </a:cxn>
              </a:cxnLst>
              <a:rect l="l" t="t" r="r" b="b"/>
              <a:pathLst>
                <a:path w="111393" h="99914">
                  <a:moveTo>
                    <a:pt x="111393" y="99376"/>
                  </a:moveTo>
                  <a:cubicBezTo>
                    <a:pt x="67066" y="105130"/>
                    <a:pt x="8567" y="63839"/>
                    <a:pt x="789" y="23508"/>
                  </a:cubicBezTo>
                  <a:cubicBezTo>
                    <a:pt x="-3154" y="3050"/>
                    <a:pt x="8141" y="-1106"/>
                    <a:pt x="24550" y="226"/>
                  </a:cubicBezTo>
                  <a:cubicBezTo>
                    <a:pt x="64349" y="3476"/>
                    <a:pt x="111606" y="56487"/>
                    <a:pt x="111393" y="993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nvSpPr>
          <p:spPr>
            <a:xfrm>
              <a:off x="9035158" y="5606784"/>
              <a:ext cx="105488" cy="87948"/>
            </a:xfrm>
            <a:custGeom>
              <a:gdLst>
                <a:gd name="connsiteX0" fmla="*/ 26514 w 105488"/>
                <a:gd name="connsiteY0" fmla="*/ 1109 h 87948"/>
                <a:gd name="connsiteX1" fmla="*/ 103127 w 105488"/>
                <a:gd name="connsiteY1" fmla="*/ 51563 h 87948"/>
                <a:gd name="connsiteX2" fmla="*/ 77980 w 105488"/>
                <a:gd name="connsiteY2" fmla="*/ 87791 h 87948"/>
                <a:gd name="connsiteX3" fmla="*/ 2646 w 105488"/>
                <a:gd name="connsiteY3" fmla="*/ 34674 h 87948"/>
                <a:gd name="connsiteX4" fmla="*/ 26514 w 105488"/>
                <a:gd name="connsiteY4" fmla="*/ 1109 h 879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5488" h="87948">
                  <a:moveTo>
                    <a:pt x="26514" y="1109"/>
                  </a:moveTo>
                  <a:cubicBezTo>
                    <a:pt x="65726" y="2014"/>
                    <a:pt x="93910" y="21621"/>
                    <a:pt x="103127" y="51563"/>
                  </a:cubicBezTo>
                  <a:cubicBezTo>
                    <a:pt x="110213" y="74685"/>
                    <a:pt x="101209" y="86033"/>
                    <a:pt x="77980" y="87791"/>
                  </a:cubicBezTo>
                  <a:cubicBezTo>
                    <a:pt x="46760" y="90189"/>
                    <a:pt x="10584" y="64829"/>
                    <a:pt x="2646" y="34674"/>
                  </a:cubicBezTo>
                  <a:cubicBezTo>
                    <a:pt x="-3428" y="11764"/>
                    <a:pt x="-444" y="-4485"/>
                    <a:pt x="26514" y="1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10565433" y="5789571"/>
              <a:ext cx="113854" cy="95579"/>
            </a:xfrm>
            <a:custGeom>
              <a:gdLst>
                <a:gd name="connsiteX0" fmla="*/ 113854 w 113854"/>
                <a:gd name="connsiteY0" fmla="*/ 90463 h 95579"/>
                <a:gd name="connsiteX1" fmla="*/ 0 w 113854"/>
                <a:gd name="connsiteY1" fmla="*/ 2129 h 95579"/>
                <a:gd name="connsiteX2" fmla="*/ 113854 w 113854"/>
                <a:gd name="connsiteY2" fmla="*/ 90463 h 95579"/>
              </a:gdLst>
              <a:cxnLst>
                <a:cxn ang="0">
                  <a:pos x="connsiteX0" y="connsiteY0"/>
                </a:cxn>
                <a:cxn ang="0">
                  <a:pos x="connsiteX1" y="connsiteY1"/>
                </a:cxn>
                <a:cxn ang="0">
                  <a:pos x="connsiteX2" y="connsiteY2"/>
                </a:cxn>
              </a:cxnLst>
              <a:rect l="l" t="t" r="r" b="b"/>
              <a:pathLst>
                <a:path w="113854" h="95579">
                  <a:moveTo>
                    <a:pt x="113854" y="90463"/>
                  </a:moveTo>
                  <a:cubicBezTo>
                    <a:pt x="65851" y="112360"/>
                    <a:pt x="533" y="60415"/>
                    <a:pt x="0" y="2129"/>
                  </a:cubicBezTo>
                  <a:cubicBezTo>
                    <a:pt x="50827" y="-7354"/>
                    <a:pt x="78158" y="13584"/>
                    <a:pt x="113854" y="9046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8682331" y="5922550"/>
              <a:ext cx="106956" cy="82313"/>
            </a:xfrm>
            <a:custGeom>
              <a:gdLst>
                <a:gd name="connsiteX0" fmla="*/ 88659 w 106956"/>
                <a:gd name="connsiteY0" fmla="*/ 82314 h 82313"/>
                <a:gd name="connsiteX1" fmla="*/ 4 w 106956"/>
                <a:gd name="connsiteY1" fmla="*/ 24348 h 82313"/>
                <a:gd name="connsiteX2" fmla="*/ 33143 w 106956"/>
                <a:gd name="connsiteY2" fmla="*/ 0 h 82313"/>
                <a:gd name="connsiteX3" fmla="*/ 106720 w 106956"/>
                <a:gd name="connsiteY3" fmla="*/ 62708 h 82313"/>
                <a:gd name="connsiteX4" fmla="*/ 88659 w 106956"/>
                <a:gd name="connsiteY4" fmla="*/ 82314 h 823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6956" h="82313">
                  <a:moveTo>
                    <a:pt x="88659" y="82314"/>
                  </a:moveTo>
                  <a:cubicBezTo>
                    <a:pt x="31758" y="81515"/>
                    <a:pt x="431" y="57433"/>
                    <a:pt x="4" y="24348"/>
                  </a:cubicBezTo>
                  <a:cubicBezTo>
                    <a:pt x="-315" y="426"/>
                    <a:pt x="16520" y="0"/>
                    <a:pt x="33143" y="0"/>
                  </a:cubicBezTo>
                  <a:cubicBezTo>
                    <a:pt x="69372" y="53"/>
                    <a:pt x="110449" y="33458"/>
                    <a:pt x="106720" y="62708"/>
                  </a:cubicBezTo>
                  <a:cubicBezTo>
                    <a:pt x="105494" y="72191"/>
                    <a:pt x="90896" y="80023"/>
                    <a:pt x="88659" y="823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11253567" y="6422987"/>
              <a:ext cx="124137" cy="101805"/>
            </a:xfrm>
            <a:custGeom>
              <a:gdLst>
                <a:gd name="connsiteX0" fmla="*/ 0 w 124137"/>
                <a:gd name="connsiteY0" fmla="*/ 0 h 101805"/>
                <a:gd name="connsiteX1" fmla="*/ 124137 w 124137"/>
                <a:gd name="connsiteY1" fmla="*/ 100748 h 101805"/>
                <a:gd name="connsiteX2" fmla="*/ 0 w 124137"/>
                <a:gd name="connsiteY2" fmla="*/ 0 h 101805"/>
              </a:gdLst>
              <a:cxnLst>
                <a:cxn ang="0">
                  <a:pos x="connsiteX0" y="connsiteY0"/>
                </a:cxn>
                <a:cxn ang="0">
                  <a:pos x="connsiteX1" y="connsiteY1"/>
                </a:cxn>
                <a:cxn ang="0">
                  <a:pos x="connsiteX2" y="connsiteY2"/>
                </a:cxn>
              </a:cxnLst>
              <a:rect l="l" t="t" r="r" b="b"/>
              <a:pathLst>
                <a:path w="124137" h="101805">
                  <a:moveTo>
                    <a:pt x="0" y="0"/>
                  </a:moveTo>
                  <a:cubicBezTo>
                    <a:pt x="62975" y="1385"/>
                    <a:pt x="115613" y="44966"/>
                    <a:pt x="124137" y="100748"/>
                  </a:cubicBezTo>
                  <a:cubicBezTo>
                    <a:pt x="78318" y="110391"/>
                    <a:pt x="5168" y="5226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8623817" y="6588134"/>
              <a:ext cx="106838" cy="82007"/>
            </a:xfrm>
            <a:custGeom>
              <a:gdLst>
                <a:gd name="connsiteX0" fmla="*/ 70986 w 106838"/>
                <a:gd name="connsiteY0" fmla="*/ 82008 h 82007"/>
                <a:gd name="connsiteX1" fmla="*/ 28897 w 106838"/>
                <a:gd name="connsiteY1" fmla="*/ 66930 h 82007"/>
                <a:gd name="connsiteX2" fmla="*/ 3697 w 106838"/>
                <a:gd name="connsiteY2" fmla="*/ 11415 h 82007"/>
                <a:gd name="connsiteX3" fmla="*/ 53724 w 106838"/>
                <a:gd name="connsiteY3" fmla="*/ 120 h 82007"/>
                <a:gd name="connsiteX4" fmla="*/ 77273 w 106838"/>
                <a:gd name="connsiteY4" fmla="*/ 8112 h 82007"/>
                <a:gd name="connsiteX5" fmla="*/ 106789 w 106838"/>
                <a:gd name="connsiteY5" fmla="*/ 55955 h 82007"/>
                <a:gd name="connsiteX6" fmla="*/ 70986 w 106838"/>
                <a:gd name="connsiteY6" fmla="*/ 82008 h 82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8" h="82007">
                  <a:moveTo>
                    <a:pt x="70986" y="82008"/>
                  </a:moveTo>
                  <a:cubicBezTo>
                    <a:pt x="52179" y="75508"/>
                    <a:pt x="39126" y="73430"/>
                    <a:pt x="28897" y="66930"/>
                  </a:cubicBezTo>
                  <a:cubicBezTo>
                    <a:pt x="8758" y="54197"/>
                    <a:pt x="-7598" y="33472"/>
                    <a:pt x="3697" y="11415"/>
                  </a:cubicBezTo>
                  <a:cubicBezTo>
                    <a:pt x="8758" y="1505"/>
                    <a:pt x="36196" y="1878"/>
                    <a:pt x="53724" y="120"/>
                  </a:cubicBezTo>
                  <a:cubicBezTo>
                    <a:pt x="61449" y="-679"/>
                    <a:pt x="72638" y="2571"/>
                    <a:pt x="77273" y="8112"/>
                  </a:cubicBezTo>
                  <a:cubicBezTo>
                    <a:pt x="89367" y="22656"/>
                    <a:pt x="102846" y="38533"/>
                    <a:pt x="106789" y="55955"/>
                  </a:cubicBezTo>
                  <a:cubicBezTo>
                    <a:pt x="108121" y="61869"/>
                    <a:pt x="82654" y="73856"/>
                    <a:pt x="70986" y="820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8651945" y="6249619"/>
              <a:ext cx="108089" cy="81421"/>
            </a:xfrm>
            <a:custGeom>
              <a:gdLst>
                <a:gd name="connsiteX0" fmla="*/ 39395 w 108089"/>
                <a:gd name="connsiteY0" fmla="*/ 802 h 81421"/>
                <a:gd name="connsiteX1" fmla="*/ 107963 w 108089"/>
                <a:gd name="connsiteY1" fmla="*/ 60366 h 81421"/>
                <a:gd name="connsiteX2" fmla="*/ 69603 w 108089"/>
                <a:gd name="connsiteY2" fmla="*/ 80399 h 81421"/>
                <a:gd name="connsiteX3" fmla="*/ 23 w 108089"/>
                <a:gd name="connsiteY3" fmla="*/ 23658 h 81421"/>
                <a:gd name="connsiteX4" fmla="*/ 39395 w 108089"/>
                <a:gd name="connsiteY4" fmla="*/ 802 h 8142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8089" h="81421">
                  <a:moveTo>
                    <a:pt x="39395" y="802"/>
                  </a:moveTo>
                  <a:cubicBezTo>
                    <a:pt x="79833" y="2507"/>
                    <a:pt x="110307" y="28932"/>
                    <a:pt x="107963" y="60366"/>
                  </a:cubicBezTo>
                  <a:cubicBezTo>
                    <a:pt x="105939" y="87378"/>
                    <a:pt x="85640" y="80878"/>
                    <a:pt x="69603" y="80399"/>
                  </a:cubicBezTo>
                  <a:cubicBezTo>
                    <a:pt x="32096" y="79333"/>
                    <a:pt x="-990" y="52214"/>
                    <a:pt x="23" y="23658"/>
                  </a:cubicBezTo>
                  <a:cubicBezTo>
                    <a:pt x="982" y="-4153"/>
                    <a:pt x="21174" y="-264"/>
                    <a:pt x="39395" y="8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0960060" y="6125924"/>
              <a:ext cx="122271" cy="99134"/>
            </a:xfrm>
            <a:custGeom>
              <a:gdLst>
                <a:gd name="connsiteX0" fmla="*/ 0 w 122271"/>
                <a:gd name="connsiteY0" fmla="*/ 359 h 99134"/>
                <a:gd name="connsiteX1" fmla="*/ 122272 w 122271"/>
                <a:gd name="connsiteY1" fmla="*/ 97591 h 99134"/>
                <a:gd name="connsiteX2" fmla="*/ 0 w 122271"/>
                <a:gd name="connsiteY2" fmla="*/ 359 h 99134"/>
              </a:gdLst>
              <a:cxnLst>
                <a:cxn ang="0">
                  <a:pos x="connsiteX0" y="connsiteY0"/>
                </a:cxn>
                <a:cxn ang="0">
                  <a:pos x="connsiteX1" y="connsiteY1"/>
                </a:cxn>
                <a:cxn ang="0">
                  <a:pos x="connsiteX2" y="connsiteY2"/>
                </a:cxn>
              </a:cxnLst>
              <a:rect l="l" t="t" r="r" b="b"/>
              <a:pathLst>
                <a:path w="122271" h="99134">
                  <a:moveTo>
                    <a:pt x="0" y="359"/>
                  </a:moveTo>
                  <a:cubicBezTo>
                    <a:pt x="61749" y="-4542"/>
                    <a:pt x="119502" y="41383"/>
                    <a:pt x="122272" y="97591"/>
                  </a:cubicBezTo>
                  <a:cubicBezTo>
                    <a:pt x="71338" y="106488"/>
                    <a:pt x="34577" y="77292"/>
                    <a:pt x="0" y="3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8548275" y="6423068"/>
              <a:ext cx="103393" cy="82120"/>
            </a:xfrm>
            <a:custGeom>
              <a:gdLst>
                <a:gd name="connsiteX0" fmla="*/ 63468 w 103393"/>
                <a:gd name="connsiteY0" fmla="*/ 80847 h 82120"/>
                <a:gd name="connsiteX1" fmla="*/ 334 w 103393"/>
                <a:gd name="connsiteY1" fmla="*/ 21549 h 82120"/>
                <a:gd name="connsiteX2" fmla="*/ 45887 w 103393"/>
                <a:gd name="connsiteY2" fmla="*/ 2262 h 82120"/>
                <a:gd name="connsiteX3" fmla="*/ 103373 w 103393"/>
                <a:gd name="connsiteY3" fmla="*/ 57245 h 82120"/>
                <a:gd name="connsiteX4" fmla="*/ 63468 w 103393"/>
                <a:gd name="connsiteY4" fmla="*/ 80847 h 821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393" h="82120">
                  <a:moveTo>
                    <a:pt x="63468" y="80847"/>
                  </a:moveTo>
                  <a:cubicBezTo>
                    <a:pt x="26174" y="78503"/>
                    <a:pt x="-3502" y="51758"/>
                    <a:pt x="334" y="21549"/>
                  </a:cubicBezTo>
                  <a:cubicBezTo>
                    <a:pt x="4330" y="-9672"/>
                    <a:pt x="29264" y="2209"/>
                    <a:pt x="45887" y="2262"/>
                  </a:cubicBezTo>
                  <a:cubicBezTo>
                    <a:pt x="81689" y="2369"/>
                    <a:pt x="104173" y="25918"/>
                    <a:pt x="103373" y="57245"/>
                  </a:cubicBezTo>
                  <a:cubicBezTo>
                    <a:pt x="102734" y="85535"/>
                    <a:pt x="84087" y="83138"/>
                    <a:pt x="63468" y="808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8780545" y="5757748"/>
              <a:ext cx="100613" cy="83238"/>
            </a:xfrm>
            <a:custGeom>
              <a:gdLst>
                <a:gd name="connsiteX0" fmla="*/ 99398 w 100613"/>
                <a:gd name="connsiteY0" fmla="*/ 79878 h 83238"/>
                <a:gd name="connsiteX1" fmla="*/ 3658 w 100613"/>
                <a:gd name="connsiteY1" fmla="*/ 40932 h 83238"/>
                <a:gd name="connsiteX2" fmla="*/ 29924 w 100613"/>
                <a:gd name="connsiteY2" fmla="*/ 228 h 83238"/>
                <a:gd name="connsiteX3" fmla="*/ 99398 w 100613"/>
                <a:gd name="connsiteY3" fmla="*/ 79878 h 83238"/>
              </a:gdLst>
              <a:cxnLst>
                <a:cxn ang="0">
                  <a:pos x="connsiteX0" y="connsiteY0"/>
                </a:cxn>
                <a:cxn ang="0">
                  <a:pos x="connsiteX1" y="connsiteY1"/>
                </a:cxn>
                <a:cxn ang="0">
                  <a:pos x="connsiteX2" y="connsiteY2"/>
                </a:cxn>
                <a:cxn ang="0">
                  <a:pos x="connsiteX3" y="connsiteY3"/>
                </a:cxn>
              </a:cxnLst>
              <a:rect l="l" t="t" r="r" b="b"/>
              <a:pathLst>
                <a:path w="100613" h="83238">
                  <a:moveTo>
                    <a:pt x="99398" y="79878"/>
                  </a:moveTo>
                  <a:cubicBezTo>
                    <a:pt x="48944" y="90107"/>
                    <a:pt x="16658" y="76947"/>
                    <a:pt x="3658" y="40932"/>
                  </a:cubicBezTo>
                  <a:cubicBezTo>
                    <a:pt x="-5612" y="15199"/>
                    <a:pt x="2592" y="2465"/>
                    <a:pt x="29924" y="228"/>
                  </a:cubicBezTo>
                  <a:cubicBezTo>
                    <a:pt x="73612" y="-3342"/>
                    <a:pt x="107549" y="35551"/>
                    <a:pt x="99398" y="798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10113451" y="5562164"/>
              <a:ext cx="107622" cy="101038"/>
            </a:xfrm>
            <a:custGeom>
              <a:gdLst>
                <a:gd name="connsiteX0" fmla="*/ 107542 w 107622"/>
                <a:gd name="connsiteY0" fmla="*/ 99432 h 101038"/>
                <a:gd name="connsiteX1" fmla="*/ 2106 w 107622"/>
                <a:gd name="connsiteY1" fmla="*/ 27614 h 101038"/>
                <a:gd name="connsiteX2" fmla="*/ 19741 w 107622"/>
                <a:gd name="connsiteY2" fmla="*/ 16 h 101038"/>
                <a:gd name="connsiteX3" fmla="*/ 107542 w 107622"/>
                <a:gd name="connsiteY3" fmla="*/ 99432 h 101038"/>
              </a:gdLst>
              <a:cxnLst>
                <a:cxn ang="0">
                  <a:pos x="connsiteX0" y="connsiteY0"/>
                </a:cxn>
                <a:cxn ang="0">
                  <a:pos x="connsiteX1" y="connsiteY1"/>
                </a:cxn>
                <a:cxn ang="0">
                  <a:pos x="connsiteX2" y="connsiteY2"/>
                </a:cxn>
                <a:cxn ang="0">
                  <a:pos x="connsiteX3" y="connsiteY3"/>
                </a:cxn>
              </a:cxnLst>
              <a:rect l="l" t="t" r="r" b="b"/>
              <a:pathLst>
                <a:path w="107622" h="101038">
                  <a:moveTo>
                    <a:pt x="107542" y="99432"/>
                  </a:moveTo>
                  <a:cubicBezTo>
                    <a:pt x="64387" y="109288"/>
                    <a:pt x="13986" y="72367"/>
                    <a:pt x="2106" y="27614"/>
                  </a:cubicBezTo>
                  <a:cubicBezTo>
                    <a:pt x="-1944" y="12376"/>
                    <a:pt x="-2103" y="-517"/>
                    <a:pt x="19741" y="16"/>
                  </a:cubicBezTo>
                  <a:cubicBezTo>
                    <a:pt x="60391" y="1082"/>
                    <a:pt x="109886" y="55744"/>
                    <a:pt x="107542" y="994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8408064" y="6097272"/>
              <a:ext cx="100604" cy="83195"/>
            </a:xfrm>
            <a:custGeom>
              <a:gdLst>
                <a:gd name="connsiteX0" fmla="*/ 53382 w 100604"/>
                <a:gd name="connsiteY0" fmla="*/ 83195 h 83195"/>
                <a:gd name="connsiteX1" fmla="*/ 26744 w 100604"/>
                <a:gd name="connsiteY1" fmla="*/ 73925 h 83195"/>
                <a:gd name="connsiteX2" fmla="*/ 52 w 100604"/>
                <a:gd name="connsiteY2" fmla="*/ 23151 h 83195"/>
                <a:gd name="connsiteX3" fmla="*/ 26744 w 100604"/>
                <a:gd name="connsiteY3" fmla="*/ 3758 h 83195"/>
                <a:gd name="connsiteX4" fmla="*/ 82632 w 100604"/>
                <a:gd name="connsiteY4" fmla="*/ 20914 h 83195"/>
                <a:gd name="connsiteX5" fmla="*/ 91849 w 100604"/>
                <a:gd name="connsiteY5" fmla="*/ 37749 h 83195"/>
                <a:gd name="connsiteX6" fmla="*/ 53382 w 100604"/>
                <a:gd name="connsiteY6" fmla="*/ 83195 h 831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4" h="83195">
                  <a:moveTo>
                    <a:pt x="53382" y="83195"/>
                  </a:moveTo>
                  <a:cubicBezTo>
                    <a:pt x="49759" y="82076"/>
                    <a:pt x="33723" y="81917"/>
                    <a:pt x="26744" y="73925"/>
                  </a:cubicBezTo>
                  <a:cubicBezTo>
                    <a:pt x="14437" y="59700"/>
                    <a:pt x="5965" y="41213"/>
                    <a:pt x="52" y="23151"/>
                  </a:cubicBezTo>
                  <a:cubicBezTo>
                    <a:pt x="-1067" y="19742"/>
                    <a:pt x="16301" y="7275"/>
                    <a:pt x="26744" y="3758"/>
                  </a:cubicBezTo>
                  <a:cubicBezTo>
                    <a:pt x="48374" y="-3487"/>
                    <a:pt x="69206" y="-1516"/>
                    <a:pt x="82632" y="20914"/>
                  </a:cubicBezTo>
                  <a:cubicBezTo>
                    <a:pt x="85935" y="26401"/>
                    <a:pt x="89025" y="31995"/>
                    <a:pt x="91849" y="37749"/>
                  </a:cubicBezTo>
                  <a:cubicBezTo>
                    <a:pt x="109271" y="72966"/>
                    <a:pt x="102771" y="82982"/>
                    <a:pt x="53382" y="831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nvSpPr>
          <p:spPr>
            <a:xfrm>
              <a:off x="9910608" y="5398428"/>
              <a:ext cx="104570" cy="93106"/>
            </a:xfrm>
            <a:custGeom>
              <a:gdLst>
                <a:gd name="connsiteX0" fmla="*/ 104361 w 104570"/>
                <a:gd name="connsiteY0" fmla="*/ 90389 h 93106"/>
                <a:gd name="connsiteX1" fmla="*/ 1428 w 104570"/>
                <a:gd name="connsiteY1" fmla="*/ 26137 h 93106"/>
                <a:gd name="connsiteX2" fmla="*/ 21408 w 104570"/>
                <a:gd name="connsiteY2" fmla="*/ 31 h 93106"/>
                <a:gd name="connsiteX3" fmla="*/ 104361 w 104570"/>
                <a:gd name="connsiteY3" fmla="*/ 90389 h 93106"/>
              </a:gdLst>
              <a:cxnLst>
                <a:cxn ang="0">
                  <a:pos x="connsiteX0" y="connsiteY0"/>
                </a:cxn>
                <a:cxn ang="0">
                  <a:pos x="connsiteX1" y="connsiteY1"/>
                </a:cxn>
                <a:cxn ang="0">
                  <a:pos x="connsiteX2" y="connsiteY2"/>
                </a:cxn>
                <a:cxn ang="0">
                  <a:pos x="connsiteX3" y="connsiteY3"/>
                </a:cxn>
              </a:cxnLst>
              <a:rect l="l" t="t" r="r" b="b"/>
              <a:pathLst>
                <a:path w="104568" h="93106">
                  <a:moveTo>
                    <a:pt x="104361" y="90389"/>
                  </a:moveTo>
                  <a:cubicBezTo>
                    <a:pt x="55825" y="104561"/>
                    <a:pt x="9527" y="60341"/>
                    <a:pt x="1428" y="26137"/>
                  </a:cubicBezTo>
                  <a:cubicBezTo>
                    <a:pt x="-3100" y="7063"/>
                    <a:pt x="3027" y="563"/>
                    <a:pt x="21408" y="31"/>
                  </a:cubicBezTo>
                  <a:cubicBezTo>
                    <a:pt x="67866" y="-1301"/>
                    <a:pt x="107824" y="41161"/>
                    <a:pt x="104361" y="903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nvSpPr>
          <p:spPr>
            <a:xfrm>
              <a:off x="8518020" y="6763657"/>
              <a:ext cx="107235" cy="79689"/>
            </a:xfrm>
            <a:custGeom>
              <a:gdLst>
                <a:gd name="connsiteX0" fmla="*/ 70121 w 107235"/>
                <a:gd name="connsiteY0" fmla="*/ 79690 h 79689"/>
                <a:gd name="connsiteX1" fmla="*/ 1180 w 107235"/>
                <a:gd name="connsiteY1" fmla="*/ 24228 h 79689"/>
                <a:gd name="connsiteX2" fmla="*/ 49183 w 107235"/>
                <a:gd name="connsiteY2" fmla="*/ 359 h 79689"/>
                <a:gd name="connsiteX3" fmla="*/ 107203 w 107235"/>
                <a:gd name="connsiteY3" fmla="*/ 56407 h 79689"/>
                <a:gd name="connsiteX4" fmla="*/ 70121 w 107235"/>
                <a:gd name="connsiteY4" fmla="*/ 79690 h 796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235" h="79689">
                  <a:moveTo>
                    <a:pt x="70121" y="79690"/>
                  </a:moveTo>
                  <a:cubicBezTo>
                    <a:pt x="31815" y="79104"/>
                    <a:pt x="-7344" y="50014"/>
                    <a:pt x="1180" y="24228"/>
                  </a:cubicBezTo>
                  <a:cubicBezTo>
                    <a:pt x="5229" y="11974"/>
                    <a:pt x="31708" y="2864"/>
                    <a:pt x="49183" y="359"/>
                  </a:cubicBezTo>
                  <a:cubicBezTo>
                    <a:pt x="77527" y="-3690"/>
                    <a:pt x="106297" y="27211"/>
                    <a:pt x="107203" y="56407"/>
                  </a:cubicBezTo>
                  <a:cubicBezTo>
                    <a:pt x="108215" y="87255"/>
                    <a:pt x="85305" y="77825"/>
                    <a:pt x="70121" y="796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任意多边形: 形状 154"/>
            <p:cNvSpPr/>
            <p:nvPr/>
          </p:nvSpPr>
          <p:spPr>
            <a:xfrm>
              <a:off x="8478112" y="6259416"/>
              <a:ext cx="101967" cy="83176"/>
            </a:xfrm>
            <a:custGeom>
              <a:gdLst>
                <a:gd name="connsiteX0" fmla="*/ 51636 w 101967"/>
                <a:gd name="connsiteY0" fmla="*/ 83175 h 83176"/>
                <a:gd name="connsiteX1" fmla="*/ 23186 w 101967"/>
                <a:gd name="connsiteY1" fmla="*/ 69322 h 83176"/>
                <a:gd name="connsiteX2" fmla="*/ 64 w 101967"/>
                <a:gd name="connsiteY2" fmla="*/ 20040 h 83176"/>
                <a:gd name="connsiteX3" fmla="*/ 18817 w 101967"/>
                <a:gd name="connsiteY3" fmla="*/ 3791 h 83176"/>
                <a:gd name="connsiteX4" fmla="*/ 82644 w 101967"/>
                <a:gd name="connsiteY4" fmla="*/ 17856 h 83176"/>
                <a:gd name="connsiteX5" fmla="*/ 90796 w 101967"/>
                <a:gd name="connsiteY5" fmla="*/ 31602 h 83176"/>
                <a:gd name="connsiteX6" fmla="*/ 51636 w 101967"/>
                <a:gd name="connsiteY6" fmla="*/ 83175 h 83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5" h="83176">
                  <a:moveTo>
                    <a:pt x="51636" y="83175"/>
                  </a:moveTo>
                  <a:cubicBezTo>
                    <a:pt x="46735" y="80990"/>
                    <a:pt x="30698" y="78593"/>
                    <a:pt x="23186" y="69322"/>
                  </a:cubicBezTo>
                  <a:cubicBezTo>
                    <a:pt x="11998" y="55577"/>
                    <a:pt x="5445" y="37356"/>
                    <a:pt x="64" y="20040"/>
                  </a:cubicBezTo>
                  <a:cubicBezTo>
                    <a:pt x="-1002" y="16684"/>
                    <a:pt x="11572" y="4856"/>
                    <a:pt x="18817" y="3791"/>
                  </a:cubicBezTo>
                  <a:cubicBezTo>
                    <a:pt x="41301" y="488"/>
                    <a:pt x="66075" y="-7344"/>
                    <a:pt x="82644" y="17856"/>
                  </a:cubicBezTo>
                  <a:cubicBezTo>
                    <a:pt x="85574" y="22278"/>
                    <a:pt x="88185" y="26913"/>
                    <a:pt x="90796" y="31602"/>
                  </a:cubicBezTo>
                  <a:cubicBezTo>
                    <a:pt x="112320" y="70175"/>
                    <a:pt x="104541" y="83334"/>
                    <a:pt x="51636" y="831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任意多边形: 形状 155"/>
            <p:cNvSpPr/>
            <p:nvPr/>
          </p:nvSpPr>
          <p:spPr>
            <a:xfrm>
              <a:off x="8581641" y="6090297"/>
              <a:ext cx="103483" cy="84096"/>
            </a:xfrm>
            <a:custGeom>
              <a:gdLst>
                <a:gd name="connsiteX0" fmla="*/ 70273 w 103483"/>
                <a:gd name="connsiteY0" fmla="*/ 84096 h 84096"/>
                <a:gd name="connsiteX1" fmla="*/ 0 w 103483"/>
                <a:gd name="connsiteY1" fmla="*/ 25704 h 84096"/>
                <a:gd name="connsiteX2" fmla="*/ 38413 w 103483"/>
                <a:gd name="connsiteY2" fmla="*/ 77 h 84096"/>
                <a:gd name="connsiteX3" fmla="*/ 103199 w 103483"/>
                <a:gd name="connsiteY3" fmla="*/ 58629 h 84096"/>
                <a:gd name="connsiteX4" fmla="*/ 70273 w 103483"/>
                <a:gd name="connsiteY4" fmla="*/ 84096 h 840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481" h="84096">
                  <a:moveTo>
                    <a:pt x="70273" y="84096"/>
                  </a:moveTo>
                  <a:cubicBezTo>
                    <a:pt x="29036" y="77383"/>
                    <a:pt x="-53" y="54740"/>
                    <a:pt x="0" y="25704"/>
                  </a:cubicBezTo>
                  <a:cubicBezTo>
                    <a:pt x="0" y="-1521"/>
                    <a:pt x="19447" y="-136"/>
                    <a:pt x="38413" y="77"/>
                  </a:cubicBezTo>
                  <a:cubicBezTo>
                    <a:pt x="77200" y="450"/>
                    <a:pt x="106715" y="24372"/>
                    <a:pt x="103199" y="58629"/>
                  </a:cubicBezTo>
                  <a:cubicBezTo>
                    <a:pt x="102187" y="68166"/>
                    <a:pt x="81781" y="75678"/>
                    <a:pt x="70273" y="840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任意多边形: 形状 156"/>
            <p:cNvSpPr/>
            <p:nvPr/>
          </p:nvSpPr>
          <p:spPr>
            <a:xfrm>
              <a:off x="8443052" y="6603058"/>
              <a:ext cx="103718" cy="78218"/>
            </a:xfrm>
            <a:custGeom>
              <a:gdLst>
                <a:gd name="connsiteX0" fmla="*/ 79824 w 103718"/>
                <a:gd name="connsiteY0" fmla="*/ 78218 h 78218"/>
                <a:gd name="connsiteX1" fmla="*/ 14 w 103718"/>
                <a:gd name="connsiteY1" fmla="*/ 27498 h 78218"/>
                <a:gd name="connsiteX2" fmla="*/ 47431 w 103718"/>
                <a:gd name="connsiteY2" fmla="*/ 60 h 78218"/>
                <a:gd name="connsiteX3" fmla="*/ 103213 w 103718"/>
                <a:gd name="connsiteY3" fmla="*/ 55042 h 78218"/>
                <a:gd name="connsiteX4" fmla="*/ 79824 w 103718"/>
                <a:gd name="connsiteY4" fmla="*/ 78218 h 782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718" h="78218">
                  <a:moveTo>
                    <a:pt x="79824" y="78218"/>
                  </a:moveTo>
                  <a:cubicBezTo>
                    <a:pt x="33046" y="77845"/>
                    <a:pt x="-785" y="53231"/>
                    <a:pt x="14" y="27498"/>
                  </a:cubicBezTo>
                  <a:cubicBezTo>
                    <a:pt x="1026" y="-5588"/>
                    <a:pt x="27825" y="966"/>
                    <a:pt x="47431" y="60"/>
                  </a:cubicBezTo>
                  <a:cubicBezTo>
                    <a:pt x="79291" y="-1432"/>
                    <a:pt x="107901" y="25207"/>
                    <a:pt x="103213" y="55042"/>
                  </a:cubicBezTo>
                  <a:cubicBezTo>
                    <a:pt x="101454" y="66124"/>
                    <a:pt x="83713" y="74648"/>
                    <a:pt x="79824" y="782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任意多边形: 形状 157"/>
            <p:cNvSpPr/>
            <p:nvPr/>
          </p:nvSpPr>
          <p:spPr>
            <a:xfrm>
              <a:off x="9275505" y="5467171"/>
              <a:ext cx="103974" cy="88628"/>
            </a:xfrm>
            <a:custGeom>
              <a:gdLst>
                <a:gd name="connsiteX0" fmla="*/ 26183 w 103974"/>
                <a:gd name="connsiteY0" fmla="*/ 1614 h 88628"/>
                <a:gd name="connsiteX1" fmla="*/ 102743 w 103974"/>
                <a:gd name="connsiteY1" fmla="*/ 57343 h 88628"/>
                <a:gd name="connsiteX2" fmla="*/ 78821 w 103974"/>
                <a:gd name="connsiteY2" fmla="*/ 88617 h 88628"/>
                <a:gd name="connsiteX3" fmla="*/ 1782 w 103974"/>
                <a:gd name="connsiteY3" fmla="*/ 30810 h 88628"/>
                <a:gd name="connsiteX4" fmla="*/ 26183 w 103974"/>
                <a:gd name="connsiteY4" fmla="*/ 1614 h 8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 h="88628">
                  <a:moveTo>
                    <a:pt x="26183" y="1614"/>
                  </a:moveTo>
                  <a:cubicBezTo>
                    <a:pt x="66941" y="4172"/>
                    <a:pt x="96030" y="25376"/>
                    <a:pt x="102743" y="57343"/>
                  </a:cubicBezTo>
                  <a:cubicBezTo>
                    <a:pt x="106899" y="77055"/>
                    <a:pt x="100932" y="88084"/>
                    <a:pt x="78821" y="88617"/>
                  </a:cubicBezTo>
                  <a:cubicBezTo>
                    <a:pt x="47814" y="89309"/>
                    <a:pt x="8069" y="61019"/>
                    <a:pt x="1782" y="30810"/>
                  </a:cubicBezTo>
                  <a:cubicBezTo>
                    <a:pt x="-2001" y="12536"/>
                    <a:pt x="-2161" y="-5578"/>
                    <a:pt x="26183" y="16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nvSpPr>
          <p:spPr>
            <a:xfrm>
              <a:off x="8970154" y="5447385"/>
              <a:ext cx="100583" cy="89312"/>
            </a:xfrm>
            <a:custGeom>
              <a:gdLst>
                <a:gd name="connsiteX0" fmla="*/ 72711 w 100583"/>
                <a:gd name="connsiteY0" fmla="*/ 89275 h 89312"/>
                <a:gd name="connsiteX1" fmla="*/ 2118 w 100583"/>
                <a:gd name="connsiteY1" fmla="*/ 35412 h 89312"/>
                <a:gd name="connsiteX2" fmla="*/ 28384 w 100583"/>
                <a:gd name="connsiteY2" fmla="*/ 35 h 89312"/>
                <a:gd name="connsiteX3" fmla="*/ 99403 w 100583"/>
                <a:gd name="connsiteY3" fmla="*/ 59600 h 89312"/>
                <a:gd name="connsiteX4" fmla="*/ 72711 w 100583"/>
                <a:gd name="connsiteY4" fmla="*/ 89275 h 893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 h="89312">
                  <a:moveTo>
                    <a:pt x="72711" y="89275"/>
                  </a:moveTo>
                  <a:cubicBezTo>
                    <a:pt x="37441" y="88476"/>
                    <a:pt x="11282" y="67698"/>
                    <a:pt x="2118" y="35412"/>
                  </a:cubicBezTo>
                  <a:cubicBezTo>
                    <a:pt x="-4861" y="10904"/>
                    <a:pt x="5794" y="941"/>
                    <a:pt x="28384" y="35"/>
                  </a:cubicBezTo>
                  <a:cubicBezTo>
                    <a:pt x="58006" y="-1190"/>
                    <a:pt x="94448" y="29817"/>
                    <a:pt x="99403" y="59600"/>
                  </a:cubicBezTo>
                  <a:cubicBezTo>
                    <a:pt x="103399" y="83681"/>
                    <a:pt x="97911" y="89861"/>
                    <a:pt x="72711" y="892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p:nvSpPr>
          <p:spPr>
            <a:xfrm>
              <a:off x="8878735" y="5600540"/>
              <a:ext cx="99371" cy="90031"/>
            </a:xfrm>
            <a:custGeom>
              <a:gdLst>
                <a:gd name="connsiteX0" fmla="*/ 35572 w 99371"/>
                <a:gd name="connsiteY0" fmla="*/ 0 h 90031"/>
                <a:gd name="connsiteX1" fmla="*/ 99345 w 99371"/>
                <a:gd name="connsiteY1" fmla="*/ 62282 h 90031"/>
                <a:gd name="connsiteX2" fmla="*/ 78194 w 99371"/>
                <a:gd name="connsiteY2" fmla="*/ 88441 h 90031"/>
                <a:gd name="connsiteX3" fmla="*/ 302 w 99371"/>
                <a:gd name="connsiteY3" fmla="*/ 23495 h 90031"/>
                <a:gd name="connsiteX4" fmla="*/ 35572 w 99371"/>
                <a:gd name="connsiteY4" fmla="*/ 0 h 900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371" h="90031">
                  <a:moveTo>
                    <a:pt x="35572" y="0"/>
                  </a:moveTo>
                  <a:cubicBezTo>
                    <a:pt x="71801" y="6447"/>
                    <a:pt x="100358" y="31114"/>
                    <a:pt x="99345" y="62282"/>
                  </a:cubicBezTo>
                  <a:cubicBezTo>
                    <a:pt x="99026" y="71552"/>
                    <a:pt x="87358" y="85724"/>
                    <a:pt x="78194" y="88441"/>
                  </a:cubicBezTo>
                  <a:cubicBezTo>
                    <a:pt x="44256" y="98510"/>
                    <a:pt x="-4280" y="58872"/>
                    <a:pt x="302" y="23495"/>
                  </a:cubicBezTo>
                  <a:cubicBezTo>
                    <a:pt x="1474" y="14332"/>
                    <a:pt x="23265" y="7778"/>
                    <a:pt x="355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任意多边形: 形状 160"/>
            <p:cNvSpPr/>
            <p:nvPr/>
          </p:nvSpPr>
          <p:spPr>
            <a:xfrm>
              <a:off x="9499930" y="5338885"/>
              <a:ext cx="103564" cy="92493"/>
            </a:xfrm>
            <a:custGeom>
              <a:gdLst>
                <a:gd name="connsiteX0" fmla="*/ 23127 w 103564"/>
                <a:gd name="connsiteY0" fmla="*/ 116 h 92493"/>
                <a:gd name="connsiteX1" fmla="*/ 101764 w 103564"/>
                <a:gd name="connsiteY1" fmla="*/ 57336 h 92493"/>
                <a:gd name="connsiteX2" fmla="*/ 99474 w 103564"/>
                <a:gd name="connsiteY2" fmla="*/ 86852 h 92493"/>
                <a:gd name="connsiteX3" fmla="*/ 73154 w 103564"/>
                <a:gd name="connsiteY3" fmla="*/ 91593 h 92493"/>
                <a:gd name="connsiteX4" fmla="*/ 3041 w 103564"/>
                <a:gd name="connsiteY4" fmla="*/ 31816 h 92493"/>
                <a:gd name="connsiteX5" fmla="*/ 23127 w 103564"/>
                <a:gd name="connsiteY5" fmla="*/ 116 h 92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64" h="92493">
                  <a:moveTo>
                    <a:pt x="23127" y="116"/>
                  </a:moveTo>
                  <a:cubicBezTo>
                    <a:pt x="57064" y="1927"/>
                    <a:pt x="92760" y="26808"/>
                    <a:pt x="101764" y="57336"/>
                  </a:cubicBezTo>
                  <a:cubicBezTo>
                    <a:pt x="104482" y="66499"/>
                    <a:pt x="104428" y="79765"/>
                    <a:pt x="99474" y="86852"/>
                  </a:cubicBezTo>
                  <a:cubicBezTo>
                    <a:pt x="95744" y="92179"/>
                    <a:pt x="81412" y="93671"/>
                    <a:pt x="73154" y="91593"/>
                  </a:cubicBezTo>
                  <a:cubicBezTo>
                    <a:pt x="40442" y="83229"/>
                    <a:pt x="14762" y="64262"/>
                    <a:pt x="3041" y="31816"/>
                  </a:cubicBezTo>
                  <a:cubicBezTo>
                    <a:pt x="-2660" y="15886"/>
                    <a:pt x="-2553" y="-1589"/>
                    <a:pt x="23127" y="1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nvSpPr>
          <p:spPr>
            <a:xfrm>
              <a:off x="10882823" y="5985022"/>
              <a:ext cx="116364" cy="107131"/>
            </a:xfrm>
            <a:custGeom>
              <a:gdLst>
                <a:gd name="connsiteX0" fmla="*/ 7177 w 116364"/>
                <a:gd name="connsiteY0" fmla="*/ 23 h 107131"/>
                <a:gd name="connsiteX1" fmla="*/ 116343 w 116364"/>
                <a:gd name="connsiteY1" fmla="*/ 92300 h 107131"/>
                <a:gd name="connsiteX2" fmla="*/ 95671 w 116364"/>
                <a:gd name="connsiteY2" fmla="*/ 107111 h 107131"/>
                <a:gd name="connsiteX3" fmla="*/ 91 w 116364"/>
                <a:gd name="connsiteY3" fmla="*/ 18670 h 107131"/>
                <a:gd name="connsiteX4" fmla="*/ 7177 w 116364"/>
                <a:gd name="connsiteY4" fmla="*/ 23 h 1071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6364" h="107131">
                  <a:moveTo>
                    <a:pt x="7177" y="23"/>
                  </a:moveTo>
                  <a:cubicBezTo>
                    <a:pt x="42020" y="-1416"/>
                    <a:pt x="117834" y="65021"/>
                    <a:pt x="116343" y="92300"/>
                  </a:cubicBezTo>
                  <a:cubicBezTo>
                    <a:pt x="116023" y="97894"/>
                    <a:pt x="102490" y="107644"/>
                    <a:pt x="95671" y="107111"/>
                  </a:cubicBezTo>
                  <a:cubicBezTo>
                    <a:pt x="66048" y="104873"/>
                    <a:pt x="4193" y="47014"/>
                    <a:pt x="91" y="18670"/>
                  </a:cubicBezTo>
                  <a:cubicBezTo>
                    <a:pt x="-815" y="12223"/>
                    <a:pt x="5312" y="4711"/>
                    <a:pt x="7177" y="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nvSpPr>
          <p:spPr>
            <a:xfrm>
              <a:off x="8814197" y="5443851"/>
              <a:ext cx="95773" cy="85723"/>
            </a:xfrm>
            <a:custGeom>
              <a:gdLst>
                <a:gd name="connsiteX0" fmla="*/ 73843 w 95773"/>
                <a:gd name="connsiteY0" fmla="*/ 85723 h 85723"/>
                <a:gd name="connsiteX1" fmla="*/ 107 w 95773"/>
                <a:gd name="connsiteY1" fmla="*/ 21897 h 85723"/>
                <a:gd name="connsiteX2" fmla="*/ 12095 w 95773"/>
                <a:gd name="connsiteY2" fmla="*/ 2877 h 85723"/>
                <a:gd name="connsiteX3" fmla="*/ 95634 w 95773"/>
                <a:gd name="connsiteY3" fmla="*/ 63187 h 85723"/>
                <a:gd name="connsiteX4" fmla="*/ 73843 w 95773"/>
                <a:gd name="connsiteY4" fmla="*/ 85723 h 857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773" h="85723">
                  <a:moveTo>
                    <a:pt x="73843" y="85723"/>
                  </a:moveTo>
                  <a:cubicBezTo>
                    <a:pt x="26213" y="85457"/>
                    <a:pt x="-1970" y="56634"/>
                    <a:pt x="107" y="21897"/>
                  </a:cubicBezTo>
                  <a:cubicBezTo>
                    <a:pt x="533" y="15131"/>
                    <a:pt x="6341" y="5008"/>
                    <a:pt x="12095" y="2877"/>
                  </a:cubicBezTo>
                  <a:cubicBezTo>
                    <a:pt x="48004" y="-10496"/>
                    <a:pt x="98777" y="24987"/>
                    <a:pt x="95634" y="63187"/>
                  </a:cubicBezTo>
                  <a:cubicBezTo>
                    <a:pt x="94782" y="73576"/>
                    <a:pt x="77040" y="82633"/>
                    <a:pt x="73843" y="857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nvSpPr>
          <p:spPr>
            <a:xfrm>
              <a:off x="11462362" y="6588586"/>
              <a:ext cx="123443" cy="97593"/>
            </a:xfrm>
            <a:custGeom>
              <a:gdLst>
                <a:gd name="connsiteX0" fmla="*/ 123444 w 123443"/>
                <a:gd name="connsiteY0" fmla="*/ 95088 h 97593"/>
                <a:gd name="connsiteX1" fmla="*/ 0 w 123443"/>
                <a:gd name="connsiteY1" fmla="*/ 1479 h 97593"/>
                <a:gd name="connsiteX2" fmla="*/ 123444 w 123443"/>
                <a:gd name="connsiteY2" fmla="*/ 95088 h 97593"/>
              </a:gdLst>
              <a:cxnLst>
                <a:cxn ang="0">
                  <a:pos x="connsiteX0" y="connsiteY0"/>
                </a:cxn>
                <a:cxn ang="0">
                  <a:pos x="connsiteX1" y="connsiteY1"/>
                </a:cxn>
                <a:cxn ang="0">
                  <a:pos x="connsiteX2" y="connsiteY2"/>
                </a:cxn>
              </a:cxnLst>
              <a:rect l="l" t="t" r="r" b="b"/>
              <a:pathLst>
                <a:path w="123443" h="97593">
                  <a:moveTo>
                    <a:pt x="123444" y="95088"/>
                  </a:moveTo>
                  <a:cubicBezTo>
                    <a:pt x="75228" y="108087"/>
                    <a:pt x="24454" y="69568"/>
                    <a:pt x="0" y="1479"/>
                  </a:cubicBezTo>
                  <a:cubicBezTo>
                    <a:pt x="47630" y="-8644"/>
                    <a:pt x="104371" y="34351"/>
                    <a:pt x="123444" y="950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任意多边形: 形状 164"/>
            <p:cNvSpPr/>
            <p:nvPr/>
          </p:nvSpPr>
          <p:spPr>
            <a:xfrm>
              <a:off x="9121826" y="5454201"/>
              <a:ext cx="107029" cy="87840"/>
            </a:xfrm>
            <a:custGeom>
              <a:gdLst>
                <a:gd name="connsiteX0" fmla="*/ 89557 w 107029"/>
                <a:gd name="connsiteY0" fmla="*/ 87841 h 87840"/>
                <a:gd name="connsiteX1" fmla="*/ 1915 w 107029"/>
                <a:gd name="connsiteY1" fmla="*/ 32858 h 87840"/>
                <a:gd name="connsiteX2" fmla="*/ 21201 w 107029"/>
                <a:gd name="connsiteY2" fmla="*/ 839 h 87840"/>
                <a:gd name="connsiteX3" fmla="*/ 106765 w 107029"/>
                <a:gd name="connsiteY3" fmla="*/ 73829 h 87840"/>
                <a:gd name="connsiteX4" fmla="*/ 89557 w 107029"/>
                <a:gd name="connsiteY4" fmla="*/ 87841 h 878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027" h="87840">
                  <a:moveTo>
                    <a:pt x="89557" y="87841"/>
                  </a:moveTo>
                  <a:cubicBezTo>
                    <a:pt x="40861" y="85230"/>
                    <a:pt x="11238" y="64132"/>
                    <a:pt x="1915" y="32858"/>
                  </a:cubicBezTo>
                  <a:cubicBezTo>
                    <a:pt x="-3626" y="14264"/>
                    <a:pt x="2874" y="4728"/>
                    <a:pt x="21201" y="839"/>
                  </a:cubicBezTo>
                  <a:cubicBezTo>
                    <a:pt x="56631" y="-6727"/>
                    <a:pt x="111294" y="38453"/>
                    <a:pt x="106765" y="73829"/>
                  </a:cubicBezTo>
                  <a:cubicBezTo>
                    <a:pt x="105806" y="80808"/>
                    <a:pt x="91847" y="86083"/>
                    <a:pt x="89557" y="878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任意多边形: 形状 165"/>
            <p:cNvSpPr/>
            <p:nvPr/>
          </p:nvSpPr>
          <p:spPr>
            <a:xfrm>
              <a:off x="11366302" y="6446269"/>
              <a:ext cx="125349" cy="114920"/>
            </a:xfrm>
            <a:custGeom>
              <a:gdLst>
                <a:gd name="connsiteX0" fmla="*/ 6233 w 125349"/>
                <a:gd name="connsiteY0" fmla="*/ 0 h 114920"/>
                <a:gd name="connsiteX1" fmla="*/ 78478 w 125349"/>
                <a:gd name="connsiteY1" fmla="*/ 37934 h 114920"/>
                <a:gd name="connsiteX2" fmla="*/ 122059 w 125349"/>
                <a:gd name="connsiteY2" fmla="*/ 92384 h 114920"/>
                <a:gd name="connsiteX3" fmla="*/ 124084 w 125349"/>
                <a:gd name="connsiteY3" fmla="*/ 109272 h 114920"/>
                <a:gd name="connsiteX4" fmla="*/ 105063 w 125349"/>
                <a:gd name="connsiteY4" fmla="*/ 114441 h 114920"/>
                <a:gd name="connsiteX5" fmla="*/ 0 w 125349"/>
                <a:gd name="connsiteY5" fmla="*/ 10922 h 114920"/>
                <a:gd name="connsiteX6" fmla="*/ 6233 w 125349"/>
                <a:gd name="connsiteY6" fmla="*/ 0 h 1149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48" h="114920">
                  <a:moveTo>
                    <a:pt x="6233" y="0"/>
                  </a:moveTo>
                  <a:cubicBezTo>
                    <a:pt x="30528" y="12307"/>
                    <a:pt x="57220" y="21578"/>
                    <a:pt x="78478" y="37934"/>
                  </a:cubicBezTo>
                  <a:cubicBezTo>
                    <a:pt x="96379" y="51733"/>
                    <a:pt x="108420" y="73417"/>
                    <a:pt x="122059" y="92384"/>
                  </a:cubicBezTo>
                  <a:cubicBezTo>
                    <a:pt x="125096" y="96646"/>
                    <a:pt x="126588" y="106982"/>
                    <a:pt x="124084" y="109272"/>
                  </a:cubicBezTo>
                  <a:cubicBezTo>
                    <a:pt x="119608" y="113268"/>
                    <a:pt x="110658" y="116092"/>
                    <a:pt x="105063" y="114441"/>
                  </a:cubicBezTo>
                  <a:cubicBezTo>
                    <a:pt x="51306" y="98351"/>
                    <a:pt x="20618" y="59351"/>
                    <a:pt x="0" y="10922"/>
                  </a:cubicBezTo>
                  <a:cubicBezTo>
                    <a:pt x="2025" y="7246"/>
                    <a:pt x="4102" y="3623"/>
                    <a:pt x="623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nvSpPr>
          <p:spPr>
            <a:xfrm>
              <a:off x="9642083" y="5354478"/>
              <a:ext cx="105178" cy="90870"/>
            </a:xfrm>
            <a:custGeom>
              <a:gdLst>
                <a:gd name="connsiteX0" fmla="*/ 75650 w 105178"/>
                <a:gd name="connsiteY0" fmla="*/ 90811 h 90870"/>
                <a:gd name="connsiteX1" fmla="*/ 1754 w 105178"/>
                <a:gd name="connsiteY1" fmla="*/ 34816 h 90870"/>
                <a:gd name="connsiteX2" fmla="*/ 4205 w 105178"/>
                <a:gd name="connsiteY2" fmla="*/ 5194 h 90870"/>
                <a:gd name="connsiteX3" fmla="*/ 33028 w 105178"/>
                <a:gd name="connsiteY3" fmla="*/ 2637 h 90870"/>
                <a:gd name="connsiteX4" fmla="*/ 96748 w 105178"/>
                <a:gd name="connsiteY4" fmla="*/ 57619 h 90870"/>
                <a:gd name="connsiteX5" fmla="*/ 75650 w 105178"/>
                <a:gd name="connsiteY5" fmla="*/ 90811 h 908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78" h="90870">
                  <a:moveTo>
                    <a:pt x="75650" y="90811"/>
                  </a:moveTo>
                  <a:cubicBezTo>
                    <a:pt x="42671" y="89639"/>
                    <a:pt x="9479" y="65451"/>
                    <a:pt x="1754" y="34816"/>
                  </a:cubicBezTo>
                  <a:cubicBezTo>
                    <a:pt x="-643" y="25333"/>
                    <a:pt x="-1230" y="10895"/>
                    <a:pt x="4205" y="5194"/>
                  </a:cubicBezTo>
                  <a:cubicBezTo>
                    <a:pt x="9426" y="-294"/>
                    <a:pt x="26635" y="-1892"/>
                    <a:pt x="33028" y="2637"/>
                  </a:cubicBezTo>
                  <a:cubicBezTo>
                    <a:pt x="55884" y="18886"/>
                    <a:pt x="79966" y="35775"/>
                    <a:pt x="96748" y="57619"/>
                  </a:cubicBezTo>
                  <a:cubicBezTo>
                    <a:pt x="113744" y="79783"/>
                    <a:pt x="104207" y="91823"/>
                    <a:pt x="75650" y="908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任意多边形: 形状 167"/>
            <p:cNvSpPr/>
            <p:nvPr/>
          </p:nvSpPr>
          <p:spPr>
            <a:xfrm>
              <a:off x="9210674" y="5311083"/>
              <a:ext cx="99894" cy="88431"/>
            </a:xfrm>
            <a:custGeom>
              <a:gdLst>
                <a:gd name="connsiteX0" fmla="*/ 75138 w 99894"/>
                <a:gd name="connsiteY0" fmla="*/ 87748 h 88431"/>
                <a:gd name="connsiteX1" fmla="*/ 1561 w 99894"/>
                <a:gd name="connsiteY1" fmla="*/ 32819 h 88431"/>
                <a:gd name="connsiteX2" fmla="*/ 29532 w 99894"/>
                <a:gd name="connsiteY2" fmla="*/ 213 h 88431"/>
                <a:gd name="connsiteX3" fmla="*/ 97567 w 99894"/>
                <a:gd name="connsiteY3" fmla="*/ 55036 h 88431"/>
                <a:gd name="connsiteX4" fmla="*/ 75138 w 99894"/>
                <a:gd name="connsiteY4" fmla="*/ 87748 h 884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894" h="88431">
                  <a:moveTo>
                    <a:pt x="75138" y="87748"/>
                  </a:moveTo>
                  <a:cubicBezTo>
                    <a:pt x="40188" y="86843"/>
                    <a:pt x="8221" y="62015"/>
                    <a:pt x="1561" y="32819"/>
                  </a:cubicBezTo>
                  <a:cubicBezTo>
                    <a:pt x="-3926" y="8684"/>
                    <a:pt x="4971" y="-1652"/>
                    <a:pt x="29532" y="213"/>
                  </a:cubicBezTo>
                  <a:cubicBezTo>
                    <a:pt x="59474" y="2451"/>
                    <a:pt x="90535" y="27385"/>
                    <a:pt x="97567" y="55036"/>
                  </a:cubicBezTo>
                  <a:cubicBezTo>
                    <a:pt x="103055" y="76613"/>
                    <a:pt x="100072" y="91904"/>
                    <a:pt x="75138" y="877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9" name="任意多边形: 形状 168"/>
            <p:cNvSpPr/>
            <p:nvPr/>
          </p:nvSpPr>
          <p:spPr>
            <a:xfrm>
              <a:off x="10169474" y="5449240"/>
              <a:ext cx="107354" cy="93134"/>
            </a:xfrm>
            <a:custGeom>
              <a:gdLst>
                <a:gd name="connsiteX0" fmla="*/ 107355 w 107354"/>
                <a:gd name="connsiteY0" fmla="*/ 90351 h 93134"/>
                <a:gd name="connsiteX1" fmla="*/ 0 w 107354"/>
                <a:gd name="connsiteY1" fmla="*/ 4148 h 93134"/>
                <a:gd name="connsiteX2" fmla="*/ 107355 w 107354"/>
                <a:gd name="connsiteY2" fmla="*/ 90351 h 93134"/>
              </a:gdLst>
              <a:cxnLst>
                <a:cxn ang="0">
                  <a:pos x="connsiteX0" y="connsiteY0"/>
                </a:cxn>
                <a:cxn ang="0">
                  <a:pos x="connsiteX1" y="connsiteY1"/>
                </a:cxn>
                <a:cxn ang="0">
                  <a:pos x="connsiteX2" y="connsiteY2"/>
                </a:cxn>
              </a:cxnLst>
              <a:rect l="l" t="t" r="r" b="b"/>
              <a:pathLst>
                <a:path w="107354" h="93134">
                  <a:moveTo>
                    <a:pt x="107355" y="90351"/>
                  </a:moveTo>
                  <a:cubicBezTo>
                    <a:pt x="52745" y="101965"/>
                    <a:pt x="22856" y="77991"/>
                    <a:pt x="0" y="4148"/>
                  </a:cubicBezTo>
                  <a:cubicBezTo>
                    <a:pt x="43048" y="-15085"/>
                    <a:pt x="106395" y="35795"/>
                    <a:pt x="107355" y="903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nvSpPr>
          <p:spPr>
            <a:xfrm>
              <a:off x="11168425" y="6288301"/>
              <a:ext cx="119559" cy="107674"/>
            </a:xfrm>
            <a:custGeom>
              <a:gdLst>
                <a:gd name="connsiteX0" fmla="*/ 119559 w 119559"/>
                <a:gd name="connsiteY0" fmla="*/ 107674 h 107674"/>
                <a:gd name="connsiteX1" fmla="*/ 1176 w 119559"/>
                <a:gd name="connsiteY1" fmla="*/ 20352 h 107674"/>
                <a:gd name="connsiteX2" fmla="*/ 1390 w 119559"/>
                <a:gd name="connsiteY2" fmla="*/ 0 h 107674"/>
                <a:gd name="connsiteX3" fmla="*/ 21688 w 119559"/>
                <a:gd name="connsiteY3" fmla="*/ 1598 h 107674"/>
                <a:gd name="connsiteX4" fmla="*/ 119559 w 119559"/>
                <a:gd name="connsiteY4" fmla="*/ 107674 h 1076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9559" h="107674">
                  <a:moveTo>
                    <a:pt x="119559" y="107674"/>
                  </a:moveTo>
                  <a:cubicBezTo>
                    <a:pt x="58024" y="101920"/>
                    <a:pt x="24245" y="67876"/>
                    <a:pt x="1176" y="20352"/>
                  </a:cubicBezTo>
                  <a:cubicBezTo>
                    <a:pt x="-1488" y="14918"/>
                    <a:pt x="1176" y="6873"/>
                    <a:pt x="1390" y="0"/>
                  </a:cubicBezTo>
                  <a:cubicBezTo>
                    <a:pt x="8156" y="479"/>
                    <a:pt x="15188" y="-53"/>
                    <a:pt x="21688" y="1598"/>
                  </a:cubicBezTo>
                  <a:cubicBezTo>
                    <a:pt x="74966" y="15344"/>
                    <a:pt x="100805" y="54876"/>
                    <a:pt x="119559" y="1076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nvSpPr>
          <p:spPr>
            <a:xfrm>
              <a:off x="8616092" y="5764510"/>
              <a:ext cx="102928" cy="77439"/>
            </a:xfrm>
            <a:custGeom>
              <a:gdLst>
                <a:gd name="connsiteX0" fmla="*/ 64646 w 102928"/>
                <a:gd name="connsiteY0" fmla="*/ 76312 h 77439"/>
                <a:gd name="connsiteX1" fmla="*/ 73 w 102928"/>
                <a:gd name="connsiteY1" fmla="*/ 24792 h 77439"/>
                <a:gd name="connsiteX2" fmla="*/ 32999 w 102928"/>
                <a:gd name="connsiteY2" fmla="*/ 231 h 77439"/>
                <a:gd name="connsiteX3" fmla="*/ 102846 w 102928"/>
                <a:gd name="connsiteY3" fmla="*/ 56865 h 77439"/>
                <a:gd name="connsiteX4" fmla="*/ 64646 w 102928"/>
                <a:gd name="connsiteY4" fmla="*/ 76312 h 774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928" h="77439">
                  <a:moveTo>
                    <a:pt x="64646" y="76312"/>
                  </a:moveTo>
                  <a:cubicBezTo>
                    <a:pt x="25913" y="77484"/>
                    <a:pt x="1938" y="58730"/>
                    <a:pt x="73" y="24792"/>
                  </a:cubicBezTo>
                  <a:cubicBezTo>
                    <a:pt x="-1365" y="-515"/>
                    <a:pt x="18720" y="1510"/>
                    <a:pt x="32999" y="231"/>
                  </a:cubicBezTo>
                  <a:cubicBezTo>
                    <a:pt x="67522" y="-2859"/>
                    <a:pt x="101247" y="25485"/>
                    <a:pt x="102846" y="56865"/>
                  </a:cubicBezTo>
                  <a:cubicBezTo>
                    <a:pt x="104497" y="88246"/>
                    <a:pt x="81002" y="73648"/>
                    <a:pt x="64646" y="763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nvSpPr>
          <p:spPr>
            <a:xfrm>
              <a:off x="9256076" y="6080103"/>
              <a:ext cx="105380" cy="81664"/>
            </a:xfrm>
            <a:custGeom>
              <a:gdLst>
                <a:gd name="connsiteX0" fmla="*/ 46678 w 105380"/>
                <a:gd name="connsiteY0" fmla="*/ 81664 h 81664"/>
                <a:gd name="connsiteX1" fmla="*/ 10289 w 105380"/>
                <a:gd name="connsiteY1" fmla="*/ 54972 h 81664"/>
                <a:gd name="connsiteX2" fmla="*/ 24940 w 105380"/>
                <a:gd name="connsiteY2" fmla="*/ 11231 h 81664"/>
                <a:gd name="connsiteX3" fmla="*/ 95214 w 105380"/>
                <a:gd name="connsiteY3" fmla="*/ 27161 h 81664"/>
                <a:gd name="connsiteX4" fmla="*/ 71505 w 105380"/>
                <a:gd name="connsiteY4" fmla="*/ 75644 h 81664"/>
                <a:gd name="connsiteX5" fmla="*/ 46678 w 105380"/>
                <a:gd name="connsiteY5" fmla="*/ 81664 h 816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80" h="81664">
                  <a:moveTo>
                    <a:pt x="46678" y="81664"/>
                  </a:moveTo>
                  <a:cubicBezTo>
                    <a:pt x="36342" y="74365"/>
                    <a:pt x="20252" y="67173"/>
                    <a:pt x="10289" y="54972"/>
                  </a:cubicBezTo>
                  <a:cubicBezTo>
                    <a:pt x="-7506" y="33181"/>
                    <a:pt x="-1965" y="20395"/>
                    <a:pt x="24940" y="11231"/>
                  </a:cubicBezTo>
                  <a:cubicBezTo>
                    <a:pt x="75874" y="-6084"/>
                    <a:pt x="79337" y="-5285"/>
                    <a:pt x="95214" y="27161"/>
                  </a:cubicBezTo>
                  <a:cubicBezTo>
                    <a:pt x="112369" y="62218"/>
                    <a:pt x="109918" y="67226"/>
                    <a:pt x="71505" y="75644"/>
                  </a:cubicBezTo>
                  <a:cubicBezTo>
                    <a:pt x="65325" y="76976"/>
                    <a:pt x="59198" y="78627"/>
                    <a:pt x="46678" y="816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任意多边形: 形状 172"/>
            <p:cNvSpPr/>
            <p:nvPr/>
          </p:nvSpPr>
          <p:spPr>
            <a:xfrm>
              <a:off x="10766396" y="5961623"/>
              <a:ext cx="111190" cy="93416"/>
            </a:xfrm>
            <a:custGeom>
              <a:gdLst>
                <a:gd name="connsiteX0" fmla="*/ 111190 w 111190"/>
                <a:gd name="connsiteY0" fmla="*/ 92363 h 93416"/>
                <a:gd name="connsiteX1" fmla="*/ 0 w 111190"/>
                <a:gd name="connsiteY1" fmla="*/ 2057 h 93416"/>
                <a:gd name="connsiteX2" fmla="*/ 111190 w 111190"/>
                <a:gd name="connsiteY2" fmla="*/ 92363 h 93416"/>
              </a:gdLst>
              <a:cxnLst>
                <a:cxn ang="0">
                  <a:pos x="connsiteX0" y="connsiteY0"/>
                </a:cxn>
                <a:cxn ang="0">
                  <a:pos x="connsiteX1" y="connsiteY1"/>
                </a:cxn>
                <a:cxn ang="0">
                  <a:pos x="connsiteX2" y="connsiteY2"/>
                </a:cxn>
              </a:cxnLst>
              <a:rect l="l" t="t" r="r" b="b"/>
              <a:pathLst>
                <a:path w="111189" h="93416">
                  <a:moveTo>
                    <a:pt x="111190" y="92363"/>
                  </a:moveTo>
                  <a:cubicBezTo>
                    <a:pt x="54450" y="99289"/>
                    <a:pt x="21364" y="72384"/>
                    <a:pt x="0" y="2057"/>
                  </a:cubicBezTo>
                  <a:cubicBezTo>
                    <a:pt x="55356" y="-8812"/>
                    <a:pt x="95367" y="23688"/>
                    <a:pt x="111190" y="9236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任意多边形: 形状 173"/>
            <p:cNvSpPr/>
            <p:nvPr/>
          </p:nvSpPr>
          <p:spPr>
            <a:xfrm>
              <a:off x="10369366" y="5618527"/>
              <a:ext cx="108691" cy="101570"/>
            </a:xfrm>
            <a:custGeom>
              <a:gdLst>
                <a:gd name="connsiteX0" fmla="*/ 108692 w 108691"/>
                <a:gd name="connsiteY0" fmla="*/ 90806 h 101570"/>
                <a:gd name="connsiteX1" fmla="*/ 88340 w 108691"/>
                <a:gd name="connsiteY1" fmla="*/ 101568 h 101570"/>
                <a:gd name="connsiteX2" fmla="*/ 6 w 108691"/>
                <a:gd name="connsiteY2" fmla="*/ 18029 h 101570"/>
                <a:gd name="connsiteX3" fmla="*/ 14551 w 108691"/>
                <a:gd name="connsiteY3" fmla="*/ 288 h 101570"/>
                <a:gd name="connsiteX4" fmla="*/ 108692 w 108691"/>
                <a:gd name="connsiteY4" fmla="*/ 90806 h 1015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8691" h="101570">
                  <a:moveTo>
                    <a:pt x="108692" y="90806"/>
                  </a:moveTo>
                  <a:cubicBezTo>
                    <a:pt x="103737" y="93577"/>
                    <a:pt x="95959" y="101728"/>
                    <a:pt x="88340" y="101568"/>
                  </a:cubicBezTo>
                  <a:cubicBezTo>
                    <a:pt x="58345" y="100876"/>
                    <a:pt x="1284" y="46906"/>
                    <a:pt x="6" y="18029"/>
                  </a:cubicBezTo>
                  <a:cubicBezTo>
                    <a:pt x="-261" y="12062"/>
                    <a:pt x="8637" y="1193"/>
                    <a:pt x="14551" y="288"/>
                  </a:cubicBezTo>
                  <a:cubicBezTo>
                    <a:pt x="44919" y="-4561"/>
                    <a:pt x="107946" y="52979"/>
                    <a:pt x="108692" y="908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nvSpPr>
          <p:spPr>
            <a:xfrm>
              <a:off x="8258013" y="6624869"/>
              <a:ext cx="101527" cy="76860"/>
            </a:xfrm>
            <a:custGeom>
              <a:gdLst>
                <a:gd name="connsiteX0" fmla="*/ 60011 w 101527"/>
                <a:gd name="connsiteY0" fmla="*/ 76813 h 76860"/>
                <a:gd name="connsiteX1" fmla="*/ 20 w 101527"/>
                <a:gd name="connsiteY1" fmla="*/ 26572 h 76860"/>
                <a:gd name="connsiteX2" fmla="*/ 42323 w 101527"/>
                <a:gd name="connsiteY2" fmla="*/ 40 h 76860"/>
                <a:gd name="connsiteX3" fmla="*/ 101461 w 101527"/>
                <a:gd name="connsiteY3" fmla="*/ 48949 h 76860"/>
                <a:gd name="connsiteX4" fmla="*/ 60011 w 101527"/>
                <a:gd name="connsiteY4" fmla="*/ 76813 h 768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1527" h="76860">
                  <a:moveTo>
                    <a:pt x="60011" y="76813"/>
                  </a:moveTo>
                  <a:cubicBezTo>
                    <a:pt x="32360" y="77079"/>
                    <a:pt x="-939" y="50174"/>
                    <a:pt x="20" y="26572"/>
                  </a:cubicBezTo>
                  <a:cubicBezTo>
                    <a:pt x="1139" y="-1345"/>
                    <a:pt x="23516" y="679"/>
                    <a:pt x="42323" y="40"/>
                  </a:cubicBezTo>
                  <a:cubicBezTo>
                    <a:pt x="75621" y="-1079"/>
                    <a:pt x="103059" y="21564"/>
                    <a:pt x="101461" y="48949"/>
                  </a:cubicBezTo>
                  <a:cubicBezTo>
                    <a:pt x="99969" y="75374"/>
                    <a:pt x="80469" y="77239"/>
                    <a:pt x="60011" y="768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nvSpPr>
          <p:spPr>
            <a:xfrm>
              <a:off x="8445081" y="5769004"/>
              <a:ext cx="99017" cy="80695"/>
            </a:xfrm>
            <a:custGeom>
              <a:gdLst>
                <a:gd name="connsiteX0" fmla="*/ 42419 w 99017"/>
                <a:gd name="connsiteY0" fmla="*/ 0 h 80695"/>
                <a:gd name="connsiteX1" fmla="*/ 98254 w 99017"/>
                <a:gd name="connsiteY1" fmla="*/ 62601 h 80695"/>
                <a:gd name="connsiteX2" fmla="*/ 82804 w 99017"/>
                <a:gd name="connsiteY2" fmla="*/ 78798 h 80695"/>
                <a:gd name="connsiteX3" fmla="*/ 756 w 99017"/>
                <a:gd name="connsiteY3" fmla="*/ 28610 h 80695"/>
                <a:gd name="connsiteX4" fmla="*/ 42419 w 99017"/>
                <a:gd name="connsiteY4" fmla="*/ 0 h 806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017" h="80695">
                  <a:moveTo>
                    <a:pt x="42419" y="0"/>
                  </a:moveTo>
                  <a:cubicBezTo>
                    <a:pt x="77529" y="-53"/>
                    <a:pt x="103901" y="28610"/>
                    <a:pt x="98254" y="62601"/>
                  </a:cubicBezTo>
                  <a:cubicBezTo>
                    <a:pt x="97242" y="68835"/>
                    <a:pt x="89197" y="76667"/>
                    <a:pt x="82804" y="78798"/>
                  </a:cubicBezTo>
                  <a:cubicBezTo>
                    <a:pt x="53394" y="88494"/>
                    <a:pt x="7043" y="59405"/>
                    <a:pt x="756" y="28610"/>
                  </a:cubicBezTo>
                  <a:cubicBezTo>
                    <a:pt x="-3346" y="8525"/>
                    <a:pt x="9067" y="53"/>
                    <a:pt x="424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nvSpPr>
          <p:spPr>
            <a:xfrm>
              <a:off x="11666841" y="6750473"/>
              <a:ext cx="126640" cy="98894"/>
            </a:xfrm>
            <a:custGeom>
              <a:gdLst>
                <a:gd name="connsiteX0" fmla="*/ 0 w 126640"/>
                <a:gd name="connsiteY0" fmla="*/ 1024 h 98894"/>
                <a:gd name="connsiteX1" fmla="*/ 126640 w 126640"/>
                <a:gd name="connsiteY1" fmla="*/ 98895 h 98894"/>
                <a:gd name="connsiteX2" fmla="*/ 0 w 126640"/>
                <a:gd name="connsiteY2" fmla="*/ 1024 h 98894"/>
              </a:gdLst>
              <a:cxnLst>
                <a:cxn ang="0">
                  <a:pos x="connsiteX0" y="connsiteY0"/>
                </a:cxn>
                <a:cxn ang="0">
                  <a:pos x="connsiteX1" y="connsiteY1"/>
                </a:cxn>
                <a:cxn ang="0">
                  <a:pos x="connsiteX2" y="connsiteY2"/>
                </a:cxn>
              </a:cxnLst>
              <a:rect l="l" t="t" r="r" b="b"/>
              <a:pathLst>
                <a:path w="126640" h="98894">
                  <a:moveTo>
                    <a:pt x="0" y="1024"/>
                  </a:moveTo>
                  <a:cubicBezTo>
                    <a:pt x="53810" y="-7767"/>
                    <a:pt x="117211" y="41355"/>
                    <a:pt x="126640" y="98895"/>
                  </a:cubicBezTo>
                  <a:cubicBezTo>
                    <a:pt x="60257" y="96604"/>
                    <a:pt x="28663" y="51957"/>
                    <a:pt x="0" y="1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nvSpPr>
          <p:spPr>
            <a:xfrm>
              <a:off x="10687439" y="5823466"/>
              <a:ext cx="107441" cy="96100"/>
            </a:xfrm>
            <a:custGeom>
              <a:gdLst>
                <a:gd name="connsiteX0" fmla="*/ 106715 w 107441"/>
                <a:gd name="connsiteY0" fmla="*/ 96100 h 96100"/>
                <a:gd name="connsiteX1" fmla="*/ 0 w 107441"/>
                <a:gd name="connsiteY1" fmla="*/ 4037 h 96100"/>
                <a:gd name="connsiteX2" fmla="*/ 72458 w 107441"/>
                <a:gd name="connsiteY2" fmla="*/ 22098 h 96100"/>
                <a:gd name="connsiteX3" fmla="*/ 106715 w 107441"/>
                <a:gd name="connsiteY3" fmla="*/ 96100 h 96100"/>
              </a:gdLst>
              <a:cxnLst>
                <a:cxn ang="0">
                  <a:pos x="connsiteX0" y="connsiteY0"/>
                </a:cxn>
                <a:cxn ang="0">
                  <a:pos x="connsiteX1" y="connsiteY1"/>
                </a:cxn>
                <a:cxn ang="0">
                  <a:pos x="connsiteX2" y="connsiteY2"/>
                </a:cxn>
                <a:cxn ang="0">
                  <a:pos x="connsiteX3" y="connsiteY3"/>
                </a:cxn>
              </a:cxnLst>
              <a:rect l="l" t="t" r="r" b="b"/>
              <a:pathLst>
                <a:path w="107441" h="96100">
                  <a:moveTo>
                    <a:pt x="106715" y="96100"/>
                  </a:moveTo>
                  <a:cubicBezTo>
                    <a:pt x="42462" y="94929"/>
                    <a:pt x="16836" y="54278"/>
                    <a:pt x="0" y="4037"/>
                  </a:cubicBezTo>
                  <a:cubicBezTo>
                    <a:pt x="20299" y="-4967"/>
                    <a:pt x="47204" y="1107"/>
                    <a:pt x="72458" y="22098"/>
                  </a:cubicBezTo>
                  <a:cubicBezTo>
                    <a:pt x="95260" y="41012"/>
                    <a:pt x="111084" y="63441"/>
                    <a:pt x="106715" y="961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nvSpPr>
          <p:spPr>
            <a:xfrm>
              <a:off x="9355765" y="5329523"/>
              <a:ext cx="102269" cy="85837"/>
            </a:xfrm>
            <a:custGeom>
              <a:gdLst>
                <a:gd name="connsiteX0" fmla="*/ 0 w 102269"/>
                <a:gd name="connsiteY0" fmla="*/ 4203 h 85837"/>
                <a:gd name="connsiteX1" fmla="*/ 100055 w 102269"/>
                <a:gd name="connsiteY1" fmla="*/ 54870 h 85837"/>
                <a:gd name="connsiteX2" fmla="*/ 75281 w 102269"/>
                <a:gd name="connsiteY2" fmla="*/ 85824 h 85837"/>
                <a:gd name="connsiteX3" fmla="*/ 0 w 102269"/>
                <a:gd name="connsiteY3" fmla="*/ 4203 h 85837"/>
              </a:gdLst>
              <a:cxnLst>
                <a:cxn ang="0">
                  <a:pos x="connsiteX0" y="connsiteY0"/>
                </a:cxn>
                <a:cxn ang="0">
                  <a:pos x="connsiteX1" y="connsiteY1"/>
                </a:cxn>
                <a:cxn ang="0">
                  <a:pos x="connsiteX2" y="connsiteY2"/>
                </a:cxn>
                <a:cxn ang="0">
                  <a:pos x="connsiteX3" y="connsiteY3"/>
                </a:cxn>
              </a:cxnLst>
              <a:rect l="l" t="t" r="r" b="b"/>
              <a:pathLst>
                <a:path w="102269" h="85837">
                  <a:moveTo>
                    <a:pt x="0" y="4203"/>
                  </a:moveTo>
                  <a:cubicBezTo>
                    <a:pt x="62015" y="-7784"/>
                    <a:pt x="85404" y="4896"/>
                    <a:pt x="100055" y="54870"/>
                  </a:cubicBezTo>
                  <a:cubicBezTo>
                    <a:pt x="107035" y="78632"/>
                    <a:pt x="97178" y="86197"/>
                    <a:pt x="75281" y="85824"/>
                  </a:cubicBezTo>
                  <a:cubicBezTo>
                    <a:pt x="40065" y="85185"/>
                    <a:pt x="15397" y="59132"/>
                    <a:pt x="0" y="42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任意多边形: 形状 179"/>
            <p:cNvSpPr/>
            <p:nvPr/>
          </p:nvSpPr>
          <p:spPr>
            <a:xfrm>
              <a:off x="8339920" y="5939807"/>
              <a:ext cx="98094" cy="78803"/>
            </a:xfrm>
            <a:custGeom>
              <a:gdLst>
                <a:gd name="connsiteX0" fmla="*/ 73737 w 98094"/>
                <a:gd name="connsiteY0" fmla="*/ 78803 h 78803"/>
                <a:gd name="connsiteX1" fmla="*/ 1 w 98094"/>
                <a:gd name="connsiteY1" fmla="*/ 26804 h 78803"/>
                <a:gd name="connsiteX2" fmla="*/ 47631 w 98094"/>
                <a:gd name="connsiteY2" fmla="*/ 219 h 78803"/>
                <a:gd name="connsiteX3" fmla="*/ 97445 w 98094"/>
                <a:gd name="connsiteY3" fmla="*/ 58930 h 78803"/>
                <a:gd name="connsiteX4" fmla="*/ 73737 w 98094"/>
                <a:gd name="connsiteY4" fmla="*/ 78803 h 788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094" h="78803">
                  <a:moveTo>
                    <a:pt x="73737" y="78803"/>
                  </a:moveTo>
                  <a:cubicBezTo>
                    <a:pt x="27545" y="78590"/>
                    <a:pt x="-159" y="55734"/>
                    <a:pt x="1" y="26804"/>
                  </a:cubicBezTo>
                  <a:cubicBezTo>
                    <a:pt x="161" y="-8732"/>
                    <a:pt x="29889" y="2829"/>
                    <a:pt x="47631" y="219"/>
                  </a:cubicBezTo>
                  <a:cubicBezTo>
                    <a:pt x="70700" y="-3191"/>
                    <a:pt x="103093" y="34050"/>
                    <a:pt x="97445" y="58930"/>
                  </a:cubicBezTo>
                  <a:cubicBezTo>
                    <a:pt x="95048" y="69373"/>
                    <a:pt x="77040" y="76246"/>
                    <a:pt x="73737" y="788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nvSpPr>
          <p:spPr>
            <a:xfrm>
              <a:off x="9436649" y="5188551"/>
              <a:ext cx="97881" cy="93282"/>
            </a:xfrm>
            <a:custGeom>
              <a:gdLst>
                <a:gd name="connsiteX0" fmla="*/ 84596 w 97881"/>
                <a:gd name="connsiteY0" fmla="*/ 93282 h 93282"/>
                <a:gd name="connsiteX1" fmla="*/ 1323 w 97881"/>
                <a:gd name="connsiteY1" fmla="*/ 28550 h 93282"/>
                <a:gd name="connsiteX2" fmla="*/ 25938 w 97881"/>
                <a:gd name="connsiteY2" fmla="*/ 260 h 93282"/>
                <a:gd name="connsiteX3" fmla="*/ 97862 w 97881"/>
                <a:gd name="connsiteY3" fmla="*/ 68828 h 93282"/>
                <a:gd name="connsiteX4" fmla="*/ 84596 w 97881"/>
                <a:gd name="connsiteY4" fmla="*/ 93282 h 932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7881" h="93282">
                  <a:moveTo>
                    <a:pt x="84596" y="93282"/>
                  </a:moveTo>
                  <a:cubicBezTo>
                    <a:pt x="45490" y="90139"/>
                    <a:pt x="7610" y="57266"/>
                    <a:pt x="1323" y="28550"/>
                  </a:cubicBezTo>
                  <a:cubicBezTo>
                    <a:pt x="-3152" y="8091"/>
                    <a:pt x="3401" y="-1765"/>
                    <a:pt x="25938" y="260"/>
                  </a:cubicBezTo>
                  <a:cubicBezTo>
                    <a:pt x="55507" y="2977"/>
                    <a:pt x="96104" y="38832"/>
                    <a:pt x="97862" y="68828"/>
                  </a:cubicBezTo>
                  <a:cubicBezTo>
                    <a:pt x="98395" y="77832"/>
                    <a:pt x="87953" y="87528"/>
                    <a:pt x="84596" y="932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2" name="任意多边形: 形状 181"/>
            <p:cNvSpPr/>
            <p:nvPr/>
          </p:nvSpPr>
          <p:spPr>
            <a:xfrm>
              <a:off x="8372185" y="6441413"/>
              <a:ext cx="98298" cy="75608"/>
            </a:xfrm>
            <a:custGeom>
              <a:gdLst>
                <a:gd name="connsiteX0" fmla="*/ 74291 w 98298"/>
                <a:gd name="connsiteY0" fmla="*/ 75609 h 75608"/>
                <a:gd name="connsiteX1" fmla="*/ 22 w 98298"/>
                <a:gd name="connsiteY1" fmla="*/ 26487 h 75608"/>
                <a:gd name="connsiteX2" fmla="*/ 44136 w 98298"/>
                <a:gd name="connsiteY2" fmla="*/ 327 h 75608"/>
                <a:gd name="connsiteX3" fmla="*/ 97787 w 98298"/>
                <a:gd name="connsiteY3" fmla="*/ 53818 h 75608"/>
                <a:gd name="connsiteX4" fmla="*/ 74291 w 98298"/>
                <a:gd name="connsiteY4" fmla="*/ 75609 h 756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298" h="75608">
                  <a:moveTo>
                    <a:pt x="74291" y="75609"/>
                  </a:moveTo>
                  <a:cubicBezTo>
                    <a:pt x="22718" y="75449"/>
                    <a:pt x="-830" y="56695"/>
                    <a:pt x="22" y="26487"/>
                  </a:cubicBezTo>
                  <a:cubicBezTo>
                    <a:pt x="928" y="-5373"/>
                    <a:pt x="24743" y="487"/>
                    <a:pt x="44136" y="327"/>
                  </a:cubicBezTo>
                  <a:cubicBezTo>
                    <a:pt x="73545" y="114"/>
                    <a:pt x="102528" y="26487"/>
                    <a:pt x="97787" y="53818"/>
                  </a:cubicBezTo>
                  <a:cubicBezTo>
                    <a:pt x="95922" y="64634"/>
                    <a:pt x="77754" y="72572"/>
                    <a:pt x="74291" y="756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任意多边形: 形状 182"/>
            <p:cNvSpPr/>
            <p:nvPr/>
          </p:nvSpPr>
          <p:spPr>
            <a:xfrm>
              <a:off x="8188551" y="6453195"/>
              <a:ext cx="95016" cy="85902"/>
            </a:xfrm>
            <a:custGeom>
              <a:gdLst>
                <a:gd name="connsiteX0" fmla="*/ 32987 w 95016"/>
                <a:gd name="connsiteY0" fmla="*/ 0 h 85902"/>
                <a:gd name="connsiteX1" fmla="*/ 95002 w 95016"/>
                <a:gd name="connsiteY1" fmla="*/ 55515 h 85902"/>
                <a:gd name="connsiteX2" fmla="*/ 45774 w 95016"/>
                <a:gd name="connsiteY2" fmla="*/ 85457 h 85902"/>
                <a:gd name="connsiteX3" fmla="*/ 594 w 95016"/>
                <a:gd name="connsiteY3" fmla="*/ 30901 h 85902"/>
                <a:gd name="connsiteX4" fmla="*/ 32987 w 95016"/>
                <a:gd name="connsiteY4" fmla="*/ 0 h 859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016" h="85902">
                  <a:moveTo>
                    <a:pt x="32987" y="0"/>
                  </a:moveTo>
                  <a:cubicBezTo>
                    <a:pt x="71773" y="6713"/>
                    <a:pt x="94363" y="26266"/>
                    <a:pt x="95002" y="55515"/>
                  </a:cubicBezTo>
                  <a:cubicBezTo>
                    <a:pt x="95801" y="92756"/>
                    <a:pt x="63782" y="81728"/>
                    <a:pt x="45774" y="85457"/>
                  </a:cubicBezTo>
                  <a:cubicBezTo>
                    <a:pt x="23237" y="90092"/>
                    <a:pt x="-4414" y="57646"/>
                    <a:pt x="594" y="30901"/>
                  </a:cubicBezTo>
                  <a:cubicBezTo>
                    <a:pt x="2832" y="18967"/>
                    <a:pt x="21692" y="10176"/>
                    <a:pt x="329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nvSpPr>
          <p:spPr>
            <a:xfrm>
              <a:off x="10494094" y="5651620"/>
              <a:ext cx="102772" cy="91094"/>
            </a:xfrm>
            <a:custGeom>
              <a:gdLst>
                <a:gd name="connsiteX0" fmla="*/ 0 w 102772"/>
                <a:gd name="connsiteY0" fmla="*/ 2251 h 91094"/>
                <a:gd name="connsiteX1" fmla="*/ 102772 w 102772"/>
                <a:gd name="connsiteY1" fmla="*/ 87921 h 91094"/>
                <a:gd name="connsiteX2" fmla="*/ 0 w 102772"/>
                <a:gd name="connsiteY2" fmla="*/ 2251 h 91094"/>
              </a:gdLst>
              <a:cxnLst>
                <a:cxn ang="0">
                  <a:pos x="connsiteX0" y="connsiteY0"/>
                </a:cxn>
                <a:cxn ang="0">
                  <a:pos x="connsiteX1" y="connsiteY1"/>
                </a:cxn>
                <a:cxn ang="0">
                  <a:pos x="connsiteX2" y="connsiteY2"/>
                </a:cxn>
              </a:cxnLst>
              <a:rect l="l" t="t" r="r" b="b"/>
              <a:pathLst>
                <a:path w="102772" h="91094">
                  <a:moveTo>
                    <a:pt x="0" y="2251"/>
                  </a:moveTo>
                  <a:cubicBezTo>
                    <a:pt x="56527" y="-10589"/>
                    <a:pt x="87588" y="33312"/>
                    <a:pt x="102772" y="87921"/>
                  </a:cubicBezTo>
                  <a:cubicBezTo>
                    <a:pt x="51786" y="103212"/>
                    <a:pt x="586" y="61389"/>
                    <a:pt x="0" y="22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nvSpPr>
          <p:spPr>
            <a:xfrm>
              <a:off x="10047681" y="5425381"/>
              <a:ext cx="97231" cy="87561"/>
            </a:xfrm>
            <a:custGeom>
              <a:gdLst>
                <a:gd name="connsiteX0" fmla="*/ 97232 w 97231"/>
                <a:gd name="connsiteY0" fmla="*/ 84268 h 87561"/>
                <a:gd name="connsiteX1" fmla="*/ 0 w 97231"/>
                <a:gd name="connsiteY1" fmla="*/ 2860 h 87561"/>
                <a:gd name="connsiteX2" fmla="*/ 97232 w 97231"/>
                <a:gd name="connsiteY2" fmla="*/ 84268 h 87561"/>
              </a:gdLst>
              <a:cxnLst>
                <a:cxn ang="0">
                  <a:pos x="connsiteX0" y="connsiteY0"/>
                </a:cxn>
                <a:cxn ang="0">
                  <a:pos x="connsiteX1" y="connsiteY1"/>
                </a:cxn>
                <a:cxn ang="0">
                  <a:pos x="connsiteX2" y="connsiteY2"/>
                </a:cxn>
              </a:cxnLst>
              <a:rect l="l" t="t" r="r" b="b"/>
              <a:pathLst>
                <a:path w="97231" h="87561">
                  <a:moveTo>
                    <a:pt x="97232" y="84268"/>
                  </a:moveTo>
                  <a:cubicBezTo>
                    <a:pt x="38040" y="97534"/>
                    <a:pt x="6979" y="70789"/>
                    <a:pt x="0" y="2860"/>
                  </a:cubicBezTo>
                  <a:cubicBezTo>
                    <a:pt x="54396" y="-9075"/>
                    <a:pt x="85084" y="16019"/>
                    <a:pt x="97232" y="842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nvSpPr>
          <p:spPr>
            <a:xfrm>
              <a:off x="8653402" y="5437884"/>
              <a:ext cx="91641" cy="84470"/>
            </a:xfrm>
            <a:custGeom>
              <a:gdLst>
                <a:gd name="connsiteX0" fmla="*/ 25791 w 91641"/>
                <a:gd name="connsiteY0" fmla="*/ 0 h 84470"/>
                <a:gd name="connsiteX1" fmla="*/ 75232 w 91641"/>
                <a:gd name="connsiteY1" fmla="*/ 25786 h 84470"/>
                <a:gd name="connsiteX2" fmla="*/ 91642 w 91641"/>
                <a:gd name="connsiteY2" fmla="*/ 79916 h 84470"/>
                <a:gd name="connsiteX3" fmla="*/ 32344 w 91641"/>
                <a:gd name="connsiteY3" fmla="*/ 80502 h 84470"/>
                <a:gd name="connsiteX4" fmla="*/ 111 w 91641"/>
                <a:gd name="connsiteY4" fmla="*/ 25520 h 84470"/>
                <a:gd name="connsiteX5" fmla="*/ 25791 w 91641"/>
                <a:gd name="connsiteY5" fmla="*/ 0 h 844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41" h="84470">
                  <a:moveTo>
                    <a:pt x="25791" y="0"/>
                  </a:moveTo>
                  <a:cubicBezTo>
                    <a:pt x="47155" y="10496"/>
                    <a:pt x="66868" y="14119"/>
                    <a:pt x="75232" y="25786"/>
                  </a:cubicBezTo>
                  <a:cubicBezTo>
                    <a:pt x="85622" y="40331"/>
                    <a:pt x="86581" y="61589"/>
                    <a:pt x="91642" y="79916"/>
                  </a:cubicBezTo>
                  <a:cubicBezTo>
                    <a:pt x="71450" y="80769"/>
                    <a:pt x="46516" y="89347"/>
                    <a:pt x="32344" y="80502"/>
                  </a:cubicBezTo>
                  <a:cubicBezTo>
                    <a:pt x="16094" y="70380"/>
                    <a:pt x="7570" y="45606"/>
                    <a:pt x="111" y="25520"/>
                  </a:cubicBezTo>
                  <a:cubicBezTo>
                    <a:pt x="-1541" y="21098"/>
                    <a:pt x="15615" y="9696"/>
                    <a:pt x="257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nvSpPr>
          <p:spPr>
            <a:xfrm>
              <a:off x="9296054" y="5173714"/>
              <a:ext cx="94495" cy="83492"/>
            </a:xfrm>
            <a:custGeom>
              <a:gdLst>
                <a:gd name="connsiteX0" fmla="*/ 93702 w 94495"/>
                <a:gd name="connsiteY0" fmla="*/ 81960 h 83492"/>
                <a:gd name="connsiteX1" fmla="*/ 40 w 94495"/>
                <a:gd name="connsiteY1" fmla="*/ 26764 h 83492"/>
                <a:gd name="connsiteX2" fmla="*/ 16449 w 94495"/>
                <a:gd name="connsiteY2" fmla="*/ 871 h 83492"/>
                <a:gd name="connsiteX3" fmla="*/ 93702 w 94495"/>
                <a:gd name="connsiteY3" fmla="*/ 81960 h 83492"/>
              </a:gdLst>
              <a:cxnLst>
                <a:cxn ang="0">
                  <a:pos x="connsiteX0" y="connsiteY0"/>
                </a:cxn>
                <a:cxn ang="0">
                  <a:pos x="connsiteX1" y="connsiteY1"/>
                </a:cxn>
                <a:cxn ang="0">
                  <a:pos x="connsiteX2" y="connsiteY2"/>
                </a:cxn>
                <a:cxn ang="0">
                  <a:pos x="connsiteX3" y="connsiteY3"/>
                </a:cxn>
              </a:cxnLst>
              <a:rect l="l" t="t" r="r" b="b"/>
              <a:pathLst>
                <a:path w="94495" h="83492">
                  <a:moveTo>
                    <a:pt x="93702" y="81960"/>
                  </a:moveTo>
                  <a:cubicBezTo>
                    <a:pt x="41436" y="89579"/>
                    <a:pt x="3875" y="68427"/>
                    <a:pt x="40" y="26764"/>
                  </a:cubicBezTo>
                  <a:cubicBezTo>
                    <a:pt x="-706" y="18346"/>
                    <a:pt x="9256" y="2257"/>
                    <a:pt x="16449" y="871"/>
                  </a:cubicBezTo>
                  <a:cubicBezTo>
                    <a:pt x="57952" y="-6960"/>
                    <a:pt x="100894" y="39444"/>
                    <a:pt x="93702" y="819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nvSpPr>
          <p:spPr>
            <a:xfrm>
              <a:off x="10612957" y="5680363"/>
              <a:ext cx="105010" cy="96255"/>
            </a:xfrm>
            <a:custGeom>
              <a:gdLst>
                <a:gd name="connsiteX0" fmla="*/ 105010 w 105010"/>
                <a:gd name="connsiteY0" fmla="*/ 94928 h 96255"/>
                <a:gd name="connsiteX1" fmla="*/ 22110 w 105010"/>
                <a:gd name="connsiteY1" fmla="*/ 60404 h 96255"/>
                <a:gd name="connsiteX2" fmla="*/ 3729 w 105010"/>
                <a:gd name="connsiteY2" fmla="*/ 26786 h 96255"/>
                <a:gd name="connsiteX3" fmla="*/ 0 w 105010"/>
                <a:gd name="connsiteY3" fmla="*/ 3770 h 96255"/>
                <a:gd name="connsiteX4" fmla="*/ 26532 w 105010"/>
                <a:gd name="connsiteY4" fmla="*/ 840 h 96255"/>
                <a:gd name="connsiteX5" fmla="*/ 105010 w 105010"/>
                <a:gd name="connsiteY5" fmla="*/ 94928 h 962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10" h="96255">
                  <a:moveTo>
                    <a:pt x="105010" y="94928"/>
                  </a:moveTo>
                  <a:cubicBezTo>
                    <a:pt x="70646" y="100948"/>
                    <a:pt x="35856" y="85977"/>
                    <a:pt x="22110" y="60404"/>
                  </a:cubicBezTo>
                  <a:cubicBezTo>
                    <a:pt x="16037" y="49163"/>
                    <a:pt x="8738" y="38507"/>
                    <a:pt x="3729" y="26786"/>
                  </a:cubicBezTo>
                  <a:cubicBezTo>
                    <a:pt x="746" y="19860"/>
                    <a:pt x="1119" y="11495"/>
                    <a:pt x="0" y="3770"/>
                  </a:cubicBezTo>
                  <a:cubicBezTo>
                    <a:pt x="8897" y="2598"/>
                    <a:pt x="18913" y="-1824"/>
                    <a:pt x="26532" y="840"/>
                  </a:cubicBezTo>
                  <a:cubicBezTo>
                    <a:pt x="71179" y="16344"/>
                    <a:pt x="92064" y="52146"/>
                    <a:pt x="105010" y="949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nvSpPr>
          <p:spPr>
            <a:xfrm>
              <a:off x="8750182" y="5285616"/>
              <a:ext cx="98759" cy="83821"/>
            </a:xfrm>
            <a:custGeom>
              <a:gdLst>
                <a:gd name="connsiteX0" fmla="*/ 33168 w 98759"/>
                <a:gd name="connsiteY0" fmla="*/ 0 h 83821"/>
                <a:gd name="connsiteX1" fmla="*/ 82343 w 98759"/>
                <a:gd name="connsiteY1" fmla="*/ 30315 h 83821"/>
                <a:gd name="connsiteX2" fmla="*/ 86659 w 98759"/>
                <a:gd name="connsiteY2" fmla="*/ 81568 h 83821"/>
                <a:gd name="connsiteX3" fmla="*/ 20808 w 98759"/>
                <a:gd name="connsiteY3" fmla="*/ 68302 h 83821"/>
                <a:gd name="connsiteX4" fmla="*/ 6955 w 98759"/>
                <a:gd name="connsiteY4" fmla="*/ 40544 h 83821"/>
                <a:gd name="connsiteX5" fmla="*/ 33168 w 98759"/>
                <a:gd name="connsiteY5" fmla="*/ 0 h 838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9" h="83821">
                  <a:moveTo>
                    <a:pt x="33168" y="0"/>
                  </a:moveTo>
                  <a:cubicBezTo>
                    <a:pt x="49791" y="9910"/>
                    <a:pt x="68651" y="17369"/>
                    <a:pt x="82343" y="30315"/>
                  </a:cubicBezTo>
                  <a:cubicBezTo>
                    <a:pt x="97581" y="44647"/>
                    <a:pt x="108023" y="72191"/>
                    <a:pt x="86659" y="81568"/>
                  </a:cubicBezTo>
                  <a:cubicBezTo>
                    <a:pt x="69663" y="89027"/>
                    <a:pt x="42119" y="76240"/>
                    <a:pt x="20808" y="68302"/>
                  </a:cubicBezTo>
                  <a:cubicBezTo>
                    <a:pt x="13722" y="65638"/>
                    <a:pt x="11005" y="50347"/>
                    <a:pt x="6955" y="40544"/>
                  </a:cubicBezTo>
                  <a:cubicBezTo>
                    <a:pt x="-5884" y="9430"/>
                    <a:pt x="-3007" y="5168"/>
                    <a:pt x="3316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nvSpPr>
          <p:spPr>
            <a:xfrm>
              <a:off x="9149421" y="5164163"/>
              <a:ext cx="94354" cy="81672"/>
            </a:xfrm>
            <a:custGeom>
              <a:gdLst>
                <a:gd name="connsiteX0" fmla="*/ 0 w 94354"/>
                <a:gd name="connsiteY0" fmla="*/ 2218 h 81672"/>
                <a:gd name="connsiteX1" fmla="*/ 93289 w 94354"/>
                <a:gd name="connsiteY1" fmla="*/ 53045 h 81672"/>
                <a:gd name="connsiteX2" fmla="*/ 70593 w 94354"/>
                <a:gd name="connsiteY2" fmla="*/ 81602 h 81672"/>
                <a:gd name="connsiteX3" fmla="*/ 0 w 94354"/>
                <a:gd name="connsiteY3" fmla="*/ 2218 h 81672"/>
              </a:gdLst>
              <a:cxnLst>
                <a:cxn ang="0">
                  <a:pos x="connsiteX0" y="connsiteY0"/>
                </a:cxn>
                <a:cxn ang="0">
                  <a:pos x="connsiteX1" y="connsiteY1"/>
                </a:cxn>
                <a:cxn ang="0">
                  <a:pos x="connsiteX2" y="connsiteY2"/>
                </a:cxn>
                <a:cxn ang="0">
                  <a:pos x="connsiteX3" y="connsiteY3"/>
                </a:cxn>
              </a:cxnLst>
              <a:rect l="l" t="t" r="r" b="b"/>
              <a:pathLst>
                <a:path w="94354" h="81672">
                  <a:moveTo>
                    <a:pt x="0" y="2218"/>
                  </a:moveTo>
                  <a:cubicBezTo>
                    <a:pt x="52159" y="-6786"/>
                    <a:pt x="85085" y="11914"/>
                    <a:pt x="93289" y="53045"/>
                  </a:cubicBezTo>
                  <a:cubicBezTo>
                    <a:pt x="97125" y="72171"/>
                    <a:pt x="90838" y="80802"/>
                    <a:pt x="70593" y="81602"/>
                  </a:cubicBezTo>
                  <a:cubicBezTo>
                    <a:pt x="28504" y="83147"/>
                    <a:pt x="6234" y="59385"/>
                    <a:pt x="0" y="22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nvSpPr>
          <p:spPr>
            <a:xfrm>
              <a:off x="9713197" y="5228328"/>
              <a:ext cx="100541" cy="91178"/>
            </a:xfrm>
            <a:custGeom>
              <a:gdLst>
                <a:gd name="connsiteX0" fmla="*/ 100542 w 100541"/>
                <a:gd name="connsiteY0" fmla="*/ 83821 h 91178"/>
                <a:gd name="connsiteX1" fmla="*/ 60 w 100541"/>
                <a:gd name="connsiteY1" fmla="*/ 18928 h 91178"/>
                <a:gd name="connsiteX2" fmla="*/ 24994 w 100541"/>
                <a:gd name="connsiteY2" fmla="*/ 1134 h 91178"/>
                <a:gd name="connsiteX3" fmla="*/ 100542 w 100541"/>
                <a:gd name="connsiteY3" fmla="*/ 83821 h 91178"/>
              </a:gdLst>
              <a:cxnLst>
                <a:cxn ang="0">
                  <a:pos x="connsiteX0" y="connsiteY0"/>
                </a:cxn>
                <a:cxn ang="0">
                  <a:pos x="connsiteX1" y="connsiteY1"/>
                </a:cxn>
                <a:cxn ang="0">
                  <a:pos x="connsiteX2" y="connsiteY2"/>
                </a:cxn>
                <a:cxn ang="0">
                  <a:pos x="connsiteX3" y="connsiteY3"/>
                </a:cxn>
              </a:cxnLst>
              <a:rect l="l" t="t" r="r" b="b"/>
              <a:pathLst>
                <a:path w="100541" h="91178">
                  <a:moveTo>
                    <a:pt x="100542" y="83821"/>
                  </a:moveTo>
                  <a:cubicBezTo>
                    <a:pt x="60956" y="109074"/>
                    <a:pt x="2298" y="64854"/>
                    <a:pt x="60" y="18928"/>
                  </a:cubicBezTo>
                  <a:cubicBezTo>
                    <a:pt x="-899" y="-92"/>
                    <a:pt x="9703" y="-1797"/>
                    <a:pt x="24994" y="1134"/>
                  </a:cubicBezTo>
                  <a:cubicBezTo>
                    <a:pt x="68149" y="9445"/>
                    <a:pt x="86476" y="29211"/>
                    <a:pt x="100542" y="838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191"/>
            <p:cNvSpPr/>
            <p:nvPr/>
          </p:nvSpPr>
          <p:spPr>
            <a:xfrm>
              <a:off x="9063755" y="5306831"/>
              <a:ext cx="98048" cy="81259"/>
            </a:xfrm>
            <a:custGeom>
              <a:gdLst>
                <a:gd name="connsiteX0" fmla="*/ 1860 w 98048"/>
                <a:gd name="connsiteY0" fmla="*/ 1535 h 81259"/>
                <a:gd name="connsiteX1" fmla="*/ 93551 w 98048"/>
                <a:gd name="connsiteY1" fmla="*/ 46235 h 81259"/>
                <a:gd name="connsiteX2" fmla="*/ 74318 w 98048"/>
                <a:gd name="connsiteY2" fmla="*/ 80865 h 81259"/>
                <a:gd name="connsiteX3" fmla="*/ 1860 w 98048"/>
                <a:gd name="connsiteY3" fmla="*/ 1535 h 81259"/>
              </a:gdLst>
              <a:cxnLst>
                <a:cxn ang="0">
                  <a:pos x="connsiteX0" y="connsiteY0"/>
                </a:cxn>
                <a:cxn ang="0">
                  <a:pos x="connsiteX1" y="connsiteY1"/>
                </a:cxn>
                <a:cxn ang="0">
                  <a:pos x="connsiteX2" y="connsiteY2"/>
                </a:cxn>
                <a:cxn ang="0">
                  <a:pos x="connsiteX3" y="connsiteY3"/>
                </a:cxn>
              </a:cxnLst>
              <a:rect l="l" t="t" r="r" b="b"/>
              <a:pathLst>
                <a:path w="98048" h="81259">
                  <a:moveTo>
                    <a:pt x="1860" y="1535"/>
                  </a:moveTo>
                  <a:cubicBezTo>
                    <a:pt x="42618" y="-5445"/>
                    <a:pt x="78420" y="11711"/>
                    <a:pt x="93551" y="46235"/>
                  </a:cubicBezTo>
                  <a:cubicBezTo>
                    <a:pt x="101969" y="65415"/>
                    <a:pt x="100157" y="78255"/>
                    <a:pt x="74318" y="80865"/>
                  </a:cubicBezTo>
                  <a:cubicBezTo>
                    <a:pt x="30204" y="85287"/>
                    <a:pt x="-9115" y="52149"/>
                    <a:pt x="1860" y="15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192"/>
            <p:cNvSpPr/>
            <p:nvPr/>
          </p:nvSpPr>
          <p:spPr>
            <a:xfrm>
              <a:off x="9846749" y="5252371"/>
              <a:ext cx="99027" cy="90840"/>
            </a:xfrm>
            <a:custGeom>
              <a:gdLst>
                <a:gd name="connsiteX0" fmla="*/ 10891 w 99027"/>
                <a:gd name="connsiteY0" fmla="*/ 0 h 90840"/>
                <a:gd name="connsiteX1" fmla="*/ 98427 w 99027"/>
                <a:gd name="connsiteY1" fmla="*/ 67076 h 90840"/>
                <a:gd name="connsiteX2" fmla="*/ 75251 w 99027"/>
                <a:gd name="connsiteY2" fmla="*/ 90572 h 90840"/>
                <a:gd name="connsiteX3" fmla="*/ 129 w 99027"/>
                <a:gd name="connsiteY3" fmla="*/ 25147 h 90840"/>
                <a:gd name="connsiteX4" fmla="*/ 10891 w 99027"/>
                <a:gd name="connsiteY4" fmla="*/ 0 h 908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027" h="90840">
                  <a:moveTo>
                    <a:pt x="10891" y="0"/>
                  </a:moveTo>
                  <a:cubicBezTo>
                    <a:pt x="50849" y="53"/>
                    <a:pt x="93738" y="37081"/>
                    <a:pt x="98427" y="67076"/>
                  </a:cubicBezTo>
                  <a:cubicBezTo>
                    <a:pt x="101304" y="85564"/>
                    <a:pt x="93898" y="92330"/>
                    <a:pt x="75251" y="90572"/>
                  </a:cubicBezTo>
                  <a:cubicBezTo>
                    <a:pt x="43604" y="87642"/>
                    <a:pt x="4765" y="56474"/>
                    <a:pt x="129" y="25147"/>
                  </a:cubicBezTo>
                  <a:cubicBezTo>
                    <a:pt x="-1203" y="16356"/>
                    <a:pt x="8121" y="5967"/>
                    <a:pt x="108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任意多边形: 形状 193"/>
            <p:cNvSpPr/>
            <p:nvPr/>
          </p:nvSpPr>
          <p:spPr>
            <a:xfrm>
              <a:off x="8512843" y="5934644"/>
              <a:ext cx="99590" cy="73433"/>
            </a:xfrm>
            <a:custGeom>
              <a:gdLst>
                <a:gd name="connsiteX0" fmla="*/ 21914 w 99590"/>
                <a:gd name="connsiteY0" fmla="*/ 0 h 73433"/>
                <a:gd name="connsiteX1" fmla="*/ 99539 w 99590"/>
                <a:gd name="connsiteY1" fmla="*/ 49175 h 73433"/>
                <a:gd name="connsiteX2" fmla="*/ 81585 w 99590"/>
                <a:gd name="connsiteY2" fmla="*/ 70806 h 73433"/>
                <a:gd name="connsiteX3" fmla="*/ 7742 w 99590"/>
                <a:gd name="connsiteY3" fmla="*/ 41716 h 73433"/>
                <a:gd name="connsiteX4" fmla="*/ 1242 w 99590"/>
                <a:gd name="connsiteY4" fmla="*/ 9270 h 73433"/>
                <a:gd name="connsiteX5" fmla="*/ 21914 w 99590"/>
                <a:gd name="connsiteY5" fmla="*/ 0 h 734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0" h="73433">
                  <a:moveTo>
                    <a:pt x="21914" y="0"/>
                  </a:moveTo>
                  <a:cubicBezTo>
                    <a:pt x="76257" y="586"/>
                    <a:pt x="100871" y="17262"/>
                    <a:pt x="99539" y="49175"/>
                  </a:cubicBezTo>
                  <a:cubicBezTo>
                    <a:pt x="99219" y="56900"/>
                    <a:pt x="89150" y="69048"/>
                    <a:pt x="81585" y="70806"/>
                  </a:cubicBezTo>
                  <a:cubicBezTo>
                    <a:pt x="51323" y="77839"/>
                    <a:pt x="23672" y="71605"/>
                    <a:pt x="7742" y="41716"/>
                  </a:cubicBezTo>
                  <a:cubicBezTo>
                    <a:pt x="2574" y="32020"/>
                    <a:pt x="-2381" y="17795"/>
                    <a:pt x="1242" y="9270"/>
                  </a:cubicBezTo>
                  <a:cubicBezTo>
                    <a:pt x="4225" y="2344"/>
                    <a:pt x="19996" y="799"/>
                    <a:pt x="219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nvSpPr>
          <p:spPr>
            <a:xfrm>
              <a:off x="8382861" y="5607360"/>
              <a:ext cx="94244" cy="79185"/>
            </a:xfrm>
            <a:custGeom>
              <a:gdLst>
                <a:gd name="connsiteX0" fmla="*/ 41185 w 94244"/>
                <a:gd name="connsiteY0" fmla="*/ 0 h 79185"/>
                <a:gd name="connsiteX1" fmla="*/ 94196 w 94244"/>
                <a:gd name="connsiteY1" fmla="*/ 56687 h 79185"/>
                <a:gd name="connsiteX2" fmla="*/ 60791 w 94244"/>
                <a:gd name="connsiteY2" fmla="*/ 79117 h 79185"/>
                <a:gd name="connsiteX3" fmla="*/ 1 w 94244"/>
                <a:gd name="connsiteY3" fmla="*/ 26266 h 79185"/>
                <a:gd name="connsiteX4" fmla="*/ 41185 w 94244"/>
                <a:gd name="connsiteY4" fmla="*/ 0 h 791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4244" h="79185">
                  <a:moveTo>
                    <a:pt x="41185" y="0"/>
                  </a:moveTo>
                  <a:cubicBezTo>
                    <a:pt x="69475" y="373"/>
                    <a:pt x="92864" y="26053"/>
                    <a:pt x="94196" y="56687"/>
                  </a:cubicBezTo>
                  <a:cubicBezTo>
                    <a:pt x="95368" y="83273"/>
                    <a:pt x="74910" y="78478"/>
                    <a:pt x="60791" y="79117"/>
                  </a:cubicBezTo>
                  <a:cubicBezTo>
                    <a:pt x="27653" y="80662"/>
                    <a:pt x="161" y="55941"/>
                    <a:pt x="1" y="26266"/>
                  </a:cubicBezTo>
                  <a:cubicBezTo>
                    <a:pt x="-212" y="-3836"/>
                    <a:pt x="22804" y="1492"/>
                    <a:pt x="4118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nvSpPr>
          <p:spPr>
            <a:xfrm>
              <a:off x="8717411" y="5606934"/>
              <a:ext cx="96576" cy="77019"/>
            </a:xfrm>
            <a:custGeom>
              <a:gdLst>
                <a:gd name="connsiteX0" fmla="*/ 18416 w 96576"/>
                <a:gd name="connsiteY0" fmla="*/ 0 h 77019"/>
                <a:gd name="connsiteX1" fmla="*/ 96574 w 96576"/>
                <a:gd name="connsiteY1" fmla="*/ 54823 h 77019"/>
                <a:gd name="connsiteX2" fmla="*/ 70148 w 96576"/>
                <a:gd name="connsiteY2" fmla="*/ 76986 h 77019"/>
                <a:gd name="connsiteX3" fmla="*/ 302 w 96576"/>
                <a:gd name="connsiteY3" fmla="*/ 19180 h 77019"/>
                <a:gd name="connsiteX4" fmla="*/ 18416 w 96576"/>
                <a:gd name="connsiteY4" fmla="*/ 0 h 770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576" h="77019">
                  <a:moveTo>
                    <a:pt x="18416" y="0"/>
                  </a:moveTo>
                  <a:cubicBezTo>
                    <a:pt x="70415" y="906"/>
                    <a:pt x="96255" y="22856"/>
                    <a:pt x="96574" y="54823"/>
                  </a:cubicBezTo>
                  <a:cubicBezTo>
                    <a:pt x="96734" y="73949"/>
                    <a:pt x="86771" y="77413"/>
                    <a:pt x="70148" y="76986"/>
                  </a:cubicBezTo>
                  <a:cubicBezTo>
                    <a:pt x="28805" y="75921"/>
                    <a:pt x="-3481" y="51573"/>
                    <a:pt x="302" y="19180"/>
                  </a:cubicBezTo>
                  <a:cubicBezTo>
                    <a:pt x="1367" y="9910"/>
                    <a:pt x="16125" y="2238"/>
                    <a:pt x="1841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nvSpPr>
          <p:spPr>
            <a:xfrm>
              <a:off x="8232429" y="6116662"/>
              <a:ext cx="92681" cy="75435"/>
            </a:xfrm>
            <a:custGeom>
              <a:gdLst>
                <a:gd name="connsiteX0" fmla="*/ 39829 w 92681"/>
                <a:gd name="connsiteY0" fmla="*/ 671 h 75435"/>
                <a:gd name="connsiteX1" fmla="*/ 92681 w 92681"/>
                <a:gd name="connsiteY1" fmla="*/ 53789 h 75435"/>
                <a:gd name="connsiteX2" fmla="*/ 58689 w 92681"/>
                <a:gd name="connsiteY2" fmla="*/ 74781 h 75435"/>
                <a:gd name="connsiteX3" fmla="*/ 84 w 92681"/>
                <a:gd name="connsiteY3" fmla="*/ 24487 h 75435"/>
                <a:gd name="connsiteX4" fmla="*/ 39829 w 92681"/>
                <a:gd name="connsiteY4" fmla="*/ 671 h 75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681" h="75435">
                  <a:moveTo>
                    <a:pt x="39829" y="671"/>
                  </a:moveTo>
                  <a:cubicBezTo>
                    <a:pt x="77443" y="2110"/>
                    <a:pt x="92467" y="17720"/>
                    <a:pt x="92681" y="53789"/>
                  </a:cubicBezTo>
                  <a:cubicBezTo>
                    <a:pt x="92840" y="80375"/>
                    <a:pt x="73820" y="75154"/>
                    <a:pt x="58689" y="74781"/>
                  </a:cubicBezTo>
                  <a:cubicBezTo>
                    <a:pt x="22780" y="73875"/>
                    <a:pt x="-1621" y="52297"/>
                    <a:pt x="84" y="24487"/>
                  </a:cubicBezTo>
                  <a:cubicBezTo>
                    <a:pt x="1789" y="-2898"/>
                    <a:pt x="21075" y="-607"/>
                    <a:pt x="39829" y="6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nvSpPr>
          <p:spPr>
            <a:xfrm>
              <a:off x="11284042" y="6326174"/>
              <a:ext cx="113641" cy="94380"/>
            </a:xfrm>
            <a:custGeom>
              <a:gdLst>
                <a:gd name="connsiteX0" fmla="*/ 0 w 113641"/>
                <a:gd name="connsiteY0" fmla="*/ 60 h 94380"/>
                <a:gd name="connsiteX1" fmla="*/ 113641 w 113641"/>
                <a:gd name="connsiteY1" fmla="*/ 93723 h 94380"/>
                <a:gd name="connsiteX2" fmla="*/ 0 w 113641"/>
                <a:gd name="connsiteY2" fmla="*/ 60 h 94380"/>
              </a:gdLst>
              <a:cxnLst>
                <a:cxn ang="0">
                  <a:pos x="connsiteX0" y="connsiteY0"/>
                </a:cxn>
                <a:cxn ang="0">
                  <a:pos x="connsiteX1" y="connsiteY1"/>
                </a:cxn>
                <a:cxn ang="0">
                  <a:pos x="connsiteX2" y="connsiteY2"/>
                </a:cxn>
              </a:cxnLst>
              <a:rect l="l" t="t" r="r" b="b"/>
              <a:pathLst>
                <a:path w="113641" h="94380">
                  <a:moveTo>
                    <a:pt x="0" y="60"/>
                  </a:moveTo>
                  <a:cubicBezTo>
                    <a:pt x="50347" y="-1538"/>
                    <a:pt x="86842" y="28564"/>
                    <a:pt x="113641" y="93723"/>
                  </a:cubicBezTo>
                  <a:cubicBezTo>
                    <a:pt x="56740" y="99956"/>
                    <a:pt x="9963" y="61383"/>
                    <a:pt x="0" y="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198"/>
            <p:cNvSpPr/>
            <p:nvPr/>
          </p:nvSpPr>
          <p:spPr>
            <a:xfrm>
              <a:off x="8909865" y="5292556"/>
              <a:ext cx="93230" cy="82353"/>
            </a:xfrm>
            <a:custGeom>
              <a:gdLst>
                <a:gd name="connsiteX0" fmla="*/ 62301 w 93230"/>
                <a:gd name="connsiteY0" fmla="*/ 82354 h 82353"/>
                <a:gd name="connsiteX1" fmla="*/ 20 w 93230"/>
                <a:gd name="connsiteY1" fmla="*/ 30408 h 82353"/>
                <a:gd name="connsiteX2" fmla="*/ 16003 w 93230"/>
                <a:gd name="connsiteY2" fmla="*/ 2651 h 82353"/>
                <a:gd name="connsiteX3" fmla="*/ 85690 w 93230"/>
                <a:gd name="connsiteY3" fmla="*/ 39625 h 82353"/>
                <a:gd name="connsiteX4" fmla="*/ 62301 w 93230"/>
                <a:gd name="connsiteY4" fmla="*/ 82354 h 823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230" h="82353">
                  <a:moveTo>
                    <a:pt x="62301" y="82354"/>
                  </a:moveTo>
                  <a:cubicBezTo>
                    <a:pt x="31294" y="82354"/>
                    <a:pt x="1405" y="59231"/>
                    <a:pt x="20" y="30408"/>
                  </a:cubicBezTo>
                  <a:cubicBezTo>
                    <a:pt x="-460" y="21085"/>
                    <a:pt x="7905" y="6007"/>
                    <a:pt x="16003" y="2651"/>
                  </a:cubicBezTo>
                  <a:cubicBezTo>
                    <a:pt x="39711" y="-7206"/>
                    <a:pt x="71891" y="11601"/>
                    <a:pt x="85690" y="39625"/>
                  </a:cubicBezTo>
                  <a:cubicBezTo>
                    <a:pt x="100555" y="69940"/>
                    <a:pt x="93788" y="82354"/>
                    <a:pt x="62301" y="823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199"/>
            <p:cNvSpPr/>
            <p:nvPr/>
          </p:nvSpPr>
          <p:spPr>
            <a:xfrm>
              <a:off x="8999638" y="5147247"/>
              <a:ext cx="93371" cy="86264"/>
            </a:xfrm>
            <a:custGeom>
              <a:gdLst>
                <a:gd name="connsiteX0" fmla="*/ 76047 w 93371"/>
                <a:gd name="connsiteY0" fmla="*/ 86264 h 86264"/>
                <a:gd name="connsiteX1" fmla="*/ 393 w 93371"/>
                <a:gd name="connsiteY1" fmla="*/ 26327 h 86264"/>
                <a:gd name="connsiteX2" fmla="*/ 23302 w 93371"/>
                <a:gd name="connsiteY2" fmla="*/ 8 h 86264"/>
                <a:gd name="connsiteX3" fmla="*/ 93362 w 93371"/>
                <a:gd name="connsiteY3" fmla="*/ 66285 h 86264"/>
                <a:gd name="connsiteX4" fmla="*/ 76047 w 93371"/>
                <a:gd name="connsiteY4" fmla="*/ 86264 h 862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371" h="86264">
                  <a:moveTo>
                    <a:pt x="76047" y="86264"/>
                  </a:moveTo>
                  <a:cubicBezTo>
                    <a:pt x="31027" y="84346"/>
                    <a:pt x="4708" y="60638"/>
                    <a:pt x="393" y="26327"/>
                  </a:cubicBezTo>
                  <a:cubicBezTo>
                    <a:pt x="-1739" y="9385"/>
                    <a:pt x="4655" y="-312"/>
                    <a:pt x="23302" y="8"/>
                  </a:cubicBezTo>
                  <a:cubicBezTo>
                    <a:pt x="58145" y="540"/>
                    <a:pt x="94055" y="32294"/>
                    <a:pt x="93362" y="66285"/>
                  </a:cubicBezTo>
                  <a:cubicBezTo>
                    <a:pt x="93202" y="74703"/>
                    <a:pt x="79243" y="82801"/>
                    <a:pt x="76047" y="862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nvSpPr>
          <p:spPr>
            <a:xfrm>
              <a:off x="8553794" y="5605402"/>
              <a:ext cx="94198" cy="78304"/>
            </a:xfrm>
            <a:custGeom>
              <a:gdLst>
                <a:gd name="connsiteX0" fmla="*/ 72068 w 94198"/>
                <a:gd name="connsiteY0" fmla="*/ 78305 h 78304"/>
                <a:gd name="connsiteX1" fmla="*/ 197 w 94198"/>
                <a:gd name="connsiteY1" fmla="*/ 31154 h 78304"/>
                <a:gd name="connsiteX2" fmla="*/ 8242 w 94198"/>
                <a:gd name="connsiteY2" fmla="*/ 3929 h 78304"/>
                <a:gd name="connsiteX3" fmla="*/ 87039 w 94198"/>
                <a:gd name="connsiteY3" fmla="*/ 33125 h 78304"/>
                <a:gd name="connsiteX4" fmla="*/ 92793 w 94198"/>
                <a:gd name="connsiteY4" fmla="*/ 68342 h 78304"/>
                <a:gd name="connsiteX5" fmla="*/ 72068 w 94198"/>
                <a:gd name="connsiteY5" fmla="*/ 78305 h 783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98" h="78304">
                  <a:moveTo>
                    <a:pt x="72068" y="78305"/>
                  </a:moveTo>
                  <a:cubicBezTo>
                    <a:pt x="24385" y="76600"/>
                    <a:pt x="3606" y="61948"/>
                    <a:pt x="197" y="31154"/>
                  </a:cubicBezTo>
                  <a:cubicBezTo>
                    <a:pt x="-816" y="22150"/>
                    <a:pt x="2114" y="7658"/>
                    <a:pt x="8242" y="3929"/>
                  </a:cubicBezTo>
                  <a:cubicBezTo>
                    <a:pt x="27688" y="-8005"/>
                    <a:pt x="72974" y="8830"/>
                    <a:pt x="87039" y="33125"/>
                  </a:cubicBezTo>
                  <a:cubicBezTo>
                    <a:pt x="92793" y="43088"/>
                    <a:pt x="96309" y="58325"/>
                    <a:pt x="92793" y="68342"/>
                  </a:cubicBezTo>
                  <a:cubicBezTo>
                    <a:pt x="90289" y="75268"/>
                    <a:pt x="74093" y="77399"/>
                    <a:pt x="72068" y="783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201"/>
            <p:cNvSpPr/>
            <p:nvPr/>
          </p:nvSpPr>
          <p:spPr>
            <a:xfrm>
              <a:off x="11575630" y="6621139"/>
              <a:ext cx="123763" cy="102067"/>
            </a:xfrm>
            <a:custGeom>
              <a:gdLst>
                <a:gd name="connsiteX0" fmla="*/ 123764 w 123763"/>
                <a:gd name="connsiteY0" fmla="*/ 102067 h 102067"/>
                <a:gd name="connsiteX1" fmla="*/ 0 w 123763"/>
                <a:gd name="connsiteY1" fmla="*/ 946 h 102067"/>
                <a:gd name="connsiteX2" fmla="*/ 123764 w 123763"/>
                <a:gd name="connsiteY2" fmla="*/ 102067 h 102067"/>
              </a:gdLst>
              <a:cxnLst>
                <a:cxn ang="0">
                  <a:pos x="connsiteX0" y="connsiteY0"/>
                </a:cxn>
                <a:cxn ang="0">
                  <a:pos x="connsiteX1" y="connsiteY1"/>
                </a:cxn>
                <a:cxn ang="0">
                  <a:pos x="connsiteX2" y="connsiteY2"/>
                </a:cxn>
              </a:cxnLst>
              <a:rect l="l" t="t" r="r" b="b"/>
              <a:pathLst>
                <a:path w="123761" h="102065">
                  <a:moveTo>
                    <a:pt x="123764" y="102067"/>
                  </a:moveTo>
                  <a:cubicBezTo>
                    <a:pt x="64998" y="96206"/>
                    <a:pt x="11295" y="52306"/>
                    <a:pt x="0" y="946"/>
                  </a:cubicBezTo>
                  <a:cubicBezTo>
                    <a:pt x="44859" y="-7152"/>
                    <a:pt x="99576" y="37601"/>
                    <a:pt x="123764" y="1020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202"/>
            <p:cNvSpPr/>
            <p:nvPr/>
          </p:nvSpPr>
          <p:spPr>
            <a:xfrm>
              <a:off x="11081000" y="6161513"/>
              <a:ext cx="113161" cy="94199"/>
            </a:xfrm>
            <a:custGeom>
              <a:gdLst>
                <a:gd name="connsiteX0" fmla="*/ 0 w 113161"/>
                <a:gd name="connsiteY0" fmla="*/ 1372 h 94199"/>
                <a:gd name="connsiteX1" fmla="*/ 113162 w 113161"/>
                <a:gd name="connsiteY1" fmla="*/ 92477 h 94199"/>
                <a:gd name="connsiteX2" fmla="*/ 0 w 113161"/>
                <a:gd name="connsiteY2" fmla="*/ 1372 h 94199"/>
              </a:gdLst>
              <a:cxnLst>
                <a:cxn ang="0">
                  <a:pos x="connsiteX0" y="connsiteY0"/>
                </a:cxn>
                <a:cxn ang="0">
                  <a:pos x="connsiteX1" y="connsiteY1"/>
                </a:cxn>
                <a:cxn ang="0">
                  <a:pos x="connsiteX2" y="connsiteY2"/>
                </a:cxn>
              </a:cxnLst>
              <a:rect l="l" t="t" r="r" b="b"/>
              <a:pathLst>
                <a:path w="113161" h="94199">
                  <a:moveTo>
                    <a:pt x="0" y="1372"/>
                  </a:moveTo>
                  <a:cubicBezTo>
                    <a:pt x="54450" y="-6566"/>
                    <a:pt x="86683" y="19433"/>
                    <a:pt x="113162" y="92477"/>
                  </a:cubicBezTo>
                  <a:cubicBezTo>
                    <a:pt x="67609" y="102706"/>
                    <a:pt x="22963" y="66744"/>
                    <a:pt x="0" y="13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nvSpPr>
          <p:spPr>
            <a:xfrm>
              <a:off x="8301763" y="6279904"/>
              <a:ext cx="95223" cy="74218"/>
            </a:xfrm>
            <a:custGeom>
              <a:gdLst>
                <a:gd name="connsiteX0" fmla="*/ 39702 w 95223"/>
                <a:gd name="connsiteY0" fmla="*/ 619 h 74218"/>
                <a:gd name="connsiteX1" fmla="*/ 95218 w 95223"/>
                <a:gd name="connsiteY1" fmla="*/ 52458 h 74218"/>
                <a:gd name="connsiteX2" fmla="*/ 61386 w 95223"/>
                <a:gd name="connsiteY2" fmla="*/ 73982 h 74218"/>
                <a:gd name="connsiteX3" fmla="*/ 11 w 95223"/>
                <a:gd name="connsiteY3" fmla="*/ 27577 h 74218"/>
                <a:gd name="connsiteX4" fmla="*/ 39702 w 95223"/>
                <a:gd name="connsiteY4" fmla="*/ 619 h 742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23" h="74218">
                  <a:moveTo>
                    <a:pt x="39702" y="619"/>
                  </a:moveTo>
                  <a:cubicBezTo>
                    <a:pt x="73534" y="885"/>
                    <a:pt x="95644" y="21823"/>
                    <a:pt x="95218" y="52458"/>
                  </a:cubicBezTo>
                  <a:cubicBezTo>
                    <a:pt x="94845" y="77339"/>
                    <a:pt x="77476" y="74195"/>
                    <a:pt x="61386" y="73982"/>
                  </a:cubicBezTo>
                  <a:cubicBezTo>
                    <a:pt x="23719" y="73502"/>
                    <a:pt x="490" y="55974"/>
                    <a:pt x="11" y="27577"/>
                  </a:cubicBezTo>
                  <a:cubicBezTo>
                    <a:pt x="-522" y="-1672"/>
                    <a:pt x="19244" y="-980"/>
                    <a:pt x="39702" y="6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nvSpPr>
          <p:spPr>
            <a:xfrm>
              <a:off x="9978953" y="5284126"/>
              <a:ext cx="94445" cy="86594"/>
            </a:xfrm>
            <a:custGeom>
              <a:gdLst>
                <a:gd name="connsiteX0" fmla="*/ 0 w 94445"/>
                <a:gd name="connsiteY0" fmla="*/ 2876 h 86594"/>
                <a:gd name="connsiteX1" fmla="*/ 94301 w 94445"/>
                <a:gd name="connsiteY1" fmla="*/ 70379 h 86594"/>
                <a:gd name="connsiteX2" fmla="*/ 72564 w 94445"/>
                <a:gd name="connsiteY2" fmla="*/ 86575 h 86594"/>
                <a:gd name="connsiteX3" fmla="*/ 0 w 94445"/>
                <a:gd name="connsiteY3" fmla="*/ 2876 h 86594"/>
              </a:gdLst>
              <a:cxnLst>
                <a:cxn ang="0">
                  <a:pos x="connsiteX0" y="connsiteY0"/>
                </a:cxn>
                <a:cxn ang="0">
                  <a:pos x="connsiteX1" y="connsiteY1"/>
                </a:cxn>
                <a:cxn ang="0">
                  <a:pos x="connsiteX2" y="connsiteY2"/>
                </a:cxn>
                <a:cxn ang="0">
                  <a:pos x="connsiteX3" y="connsiteY3"/>
                </a:cxn>
              </a:cxnLst>
              <a:rect l="l" t="t" r="r" b="b"/>
              <a:pathLst>
                <a:path w="94445" h="86594">
                  <a:moveTo>
                    <a:pt x="0" y="2876"/>
                  </a:moveTo>
                  <a:cubicBezTo>
                    <a:pt x="45286" y="-10870"/>
                    <a:pt x="97551" y="26798"/>
                    <a:pt x="94301" y="70379"/>
                  </a:cubicBezTo>
                  <a:cubicBezTo>
                    <a:pt x="93822" y="76559"/>
                    <a:pt x="79703" y="87108"/>
                    <a:pt x="72564" y="86575"/>
                  </a:cubicBezTo>
                  <a:cubicBezTo>
                    <a:pt x="36282" y="83805"/>
                    <a:pt x="9004" y="51518"/>
                    <a:pt x="0" y="2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nvSpPr>
          <p:spPr>
            <a:xfrm>
              <a:off x="8592211" y="5285069"/>
              <a:ext cx="91263" cy="80836"/>
            </a:xfrm>
            <a:custGeom>
              <a:gdLst>
                <a:gd name="connsiteX0" fmla="*/ 71584 w 91263"/>
                <a:gd name="connsiteY0" fmla="*/ 80837 h 80836"/>
                <a:gd name="connsiteX1" fmla="*/ 32 w 91263"/>
                <a:gd name="connsiteY1" fmla="*/ 23350 h 80836"/>
                <a:gd name="connsiteX2" fmla="*/ 34183 w 91263"/>
                <a:gd name="connsiteY2" fmla="*/ 121 h 80836"/>
                <a:gd name="connsiteX3" fmla="*/ 90498 w 91263"/>
                <a:gd name="connsiteY3" fmla="*/ 60911 h 80836"/>
                <a:gd name="connsiteX4" fmla="*/ 71584 w 91263"/>
                <a:gd name="connsiteY4" fmla="*/ 80837 h 808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263" h="80836">
                  <a:moveTo>
                    <a:pt x="71584" y="80837"/>
                  </a:moveTo>
                  <a:cubicBezTo>
                    <a:pt x="24327" y="77587"/>
                    <a:pt x="-1033" y="53825"/>
                    <a:pt x="32" y="23350"/>
                  </a:cubicBezTo>
                  <a:cubicBezTo>
                    <a:pt x="885" y="-572"/>
                    <a:pt x="17773" y="-358"/>
                    <a:pt x="34183" y="121"/>
                  </a:cubicBezTo>
                  <a:cubicBezTo>
                    <a:pt x="67162" y="1133"/>
                    <a:pt x="96411" y="31235"/>
                    <a:pt x="90498" y="60911"/>
                  </a:cubicBezTo>
                  <a:cubicBezTo>
                    <a:pt x="88686" y="70288"/>
                    <a:pt x="75100" y="77374"/>
                    <a:pt x="71584" y="808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nvSpPr>
          <p:spPr>
            <a:xfrm>
              <a:off x="10299683" y="5477735"/>
              <a:ext cx="98527" cy="97254"/>
            </a:xfrm>
            <a:custGeom>
              <a:gdLst>
                <a:gd name="connsiteX0" fmla="*/ 8419 w 98527"/>
                <a:gd name="connsiteY0" fmla="*/ 0 h 97254"/>
                <a:gd name="connsiteX1" fmla="*/ 97872 w 98527"/>
                <a:gd name="connsiteY1" fmla="*/ 73790 h 97254"/>
                <a:gd name="connsiteX2" fmla="*/ 75069 w 98527"/>
                <a:gd name="connsiteY2" fmla="*/ 95420 h 97254"/>
                <a:gd name="connsiteX3" fmla="*/ 374 w 98527"/>
                <a:gd name="connsiteY3" fmla="*/ 22856 h 97254"/>
                <a:gd name="connsiteX4" fmla="*/ 8419 w 98527"/>
                <a:gd name="connsiteY4" fmla="*/ 0 h 972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8527" h="97254">
                  <a:moveTo>
                    <a:pt x="8419" y="0"/>
                  </a:moveTo>
                  <a:cubicBezTo>
                    <a:pt x="48804" y="1225"/>
                    <a:pt x="92811" y="42143"/>
                    <a:pt x="97872" y="73790"/>
                  </a:cubicBezTo>
                  <a:cubicBezTo>
                    <a:pt x="101016" y="93236"/>
                    <a:pt x="92758" y="101174"/>
                    <a:pt x="75069" y="95420"/>
                  </a:cubicBezTo>
                  <a:cubicBezTo>
                    <a:pt x="38787" y="83486"/>
                    <a:pt x="12096" y="59777"/>
                    <a:pt x="374" y="22856"/>
                  </a:cubicBezTo>
                  <a:cubicBezTo>
                    <a:pt x="-1810" y="15930"/>
                    <a:pt x="6182" y="5807"/>
                    <a:pt x="84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207"/>
            <p:cNvSpPr/>
            <p:nvPr/>
          </p:nvSpPr>
          <p:spPr>
            <a:xfrm>
              <a:off x="9580639" y="5211020"/>
              <a:ext cx="93096" cy="86544"/>
            </a:xfrm>
            <a:custGeom>
              <a:gdLst>
                <a:gd name="connsiteX0" fmla="*/ 863 w 93096"/>
                <a:gd name="connsiteY0" fmla="*/ 328 h 86544"/>
                <a:gd name="connsiteX1" fmla="*/ 89464 w 93096"/>
                <a:gd name="connsiteY1" fmla="*/ 52327 h 86544"/>
                <a:gd name="connsiteX2" fmla="*/ 90423 w 93096"/>
                <a:gd name="connsiteY2" fmla="*/ 81576 h 86544"/>
                <a:gd name="connsiteX3" fmla="*/ 64157 w 93096"/>
                <a:gd name="connsiteY3" fmla="*/ 86105 h 86544"/>
                <a:gd name="connsiteX4" fmla="*/ 863 w 93096"/>
                <a:gd name="connsiteY4" fmla="*/ 328 h 865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096" h="86544">
                  <a:moveTo>
                    <a:pt x="863" y="328"/>
                  </a:moveTo>
                  <a:cubicBezTo>
                    <a:pt x="44178" y="-2869"/>
                    <a:pt x="71669" y="17536"/>
                    <a:pt x="89464" y="52327"/>
                  </a:cubicBezTo>
                  <a:cubicBezTo>
                    <a:pt x="93672" y="60531"/>
                    <a:pt x="94525" y="74117"/>
                    <a:pt x="90423" y="81576"/>
                  </a:cubicBezTo>
                  <a:cubicBezTo>
                    <a:pt x="87652" y="86531"/>
                    <a:pt x="73054" y="87170"/>
                    <a:pt x="64157" y="86105"/>
                  </a:cubicBezTo>
                  <a:cubicBezTo>
                    <a:pt x="23346" y="81470"/>
                    <a:pt x="-5424" y="43269"/>
                    <a:pt x="863" y="3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208"/>
            <p:cNvSpPr/>
            <p:nvPr/>
          </p:nvSpPr>
          <p:spPr>
            <a:xfrm>
              <a:off x="10104756" y="5303446"/>
              <a:ext cx="100094" cy="89259"/>
            </a:xfrm>
            <a:custGeom>
              <a:gdLst>
                <a:gd name="connsiteX0" fmla="*/ 100095 w 100094"/>
                <a:gd name="connsiteY0" fmla="*/ 88566 h 89259"/>
                <a:gd name="connsiteX1" fmla="*/ 2064 w 100094"/>
                <a:gd name="connsiteY1" fmla="*/ 31932 h 89259"/>
                <a:gd name="connsiteX2" fmla="*/ 28329 w 100094"/>
                <a:gd name="connsiteY2" fmla="*/ 3748 h 89259"/>
                <a:gd name="connsiteX3" fmla="*/ 84324 w 100094"/>
                <a:gd name="connsiteY3" fmla="*/ 51058 h 89259"/>
                <a:gd name="connsiteX4" fmla="*/ 100095 w 100094"/>
                <a:gd name="connsiteY4" fmla="*/ 88566 h 892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94" h="89259">
                  <a:moveTo>
                    <a:pt x="100095" y="88566"/>
                  </a:moveTo>
                  <a:cubicBezTo>
                    <a:pt x="50067" y="93627"/>
                    <a:pt x="11973" y="70611"/>
                    <a:pt x="2064" y="31932"/>
                  </a:cubicBezTo>
                  <a:cubicBezTo>
                    <a:pt x="-4596" y="5986"/>
                    <a:pt x="5047" y="-6908"/>
                    <a:pt x="28329" y="3748"/>
                  </a:cubicBezTo>
                  <a:cubicBezTo>
                    <a:pt x="49800" y="13551"/>
                    <a:pt x="67595" y="33210"/>
                    <a:pt x="84324" y="51058"/>
                  </a:cubicBezTo>
                  <a:cubicBezTo>
                    <a:pt x="92369" y="59583"/>
                    <a:pt x="94287" y="73968"/>
                    <a:pt x="100095" y="885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nvSpPr>
          <p:spPr>
            <a:xfrm>
              <a:off x="8847453" y="5142625"/>
              <a:ext cx="91429" cy="77065"/>
            </a:xfrm>
            <a:custGeom>
              <a:gdLst>
                <a:gd name="connsiteX0" fmla="*/ 76657 w 91429"/>
                <a:gd name="connsiteY0" fmla="*/ 77033 h 77065"/>
                <a:gd name="connsiteX1" fmla="*/ 97 w 91429"/>
                <a:gd name="connsiteY1" fmla="*/ 19174 h 77065"/>
                <a:gd name="connsiteX2" fmla="*/ 20769 w 91429"/>
                <a:gd name="connsiteY2" fmla="*/ 207 h 77065"/>
                <a:gd name="connsiteX3" fmla="*/ 91415 w 91429"/>
                <a:gd name="connsiteY3" fmla="*/ 53378 h 77065"/>
                <a:gd name="connsiteX4" fmla="*/ 76657 w 91429"/>
                <a:gd name="connsiteY4" fmla="*/ 77033 h 770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29" h="77065">
                  <a:moveTo>
                    <a:pt x="76657" y="77033"/>
                  </a:moveTo>
                  <a:cubicBezTo>
                    <a:pt x="29453" y="78099"/>
                    <a:pt x="-1981" y="52100"/>
                    <a:pt x="97" y="19174"/>
                  </a:cubicBezTo>
                  <a:cubicBezTo>
                    <a:pt x="523" y="12141"/>
                    <a:pt x="13150" y="740"/>
                    <a:pt x="20769" y="207"/>
                  </a:cubicBezTo>
                  <a:cubicBezTo>
                    <a:pt x="59715" y="-2510"/>
                    <a:pt x="92214" y="21838"/>
                    <a:pt x="91415" y="53378"/>
                  </a:cubicBezTo>
                  <a:cubicBezTo>
                    <a:pt x="91202" y="62915"/>
                    <a:pt x="79854" y="72238"/>
                    <a:pt x="76657" y="770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210"/>
            <p:cNvSpPr/>
            <p:nvPr/>
          </p:nvSpPr>
          <p:spPr>
            <a:xfrm>
              <a:off x="8047624" y="6131254"/>
              <a:ext cx="93099" cy="74415"/>
            </a:xfrm>
            <a:custGeom>
              <a:gdLst>
                <a:gd name="connsiteX0" fmla="*/ 60858 w 93099"/>
                <a:gd name="connsiteY0" fmla="*/ 73987 h 74415"/>
                <a:gd name="connsiteX1" fmla="*/ 69 w 93099"/>
                <a:gd name="connsiteY1" fmla="*/ 25878 h 74415"/>
                <a:gd name="connsiteX2" fmla="*/ 49830 w 93099"/>
                <a:gd name="connsiteY2" fmla="*/ 251 h 74415"/>
                <a:gd name="connsiteX3" fmla="*/ 93091 w 93099"/>
                <a:gd name="connsiteY3" fmla="*/ 49639 h 74415"/>
                <a:gd name="connsiteX4" fmla="*/ 60858 w 93099"/>
                <a:gd name="connsiteY4" fmla="*/ 73987 h 744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099" h="74415">
                  <a:moveTo>
                    <a:pt x="60858" y="73987"/>
                  </a:moveTo>
                  <a:cubicBezTo>
                    <a:pt x="28679" y="72975"/>
                    <a:pt x="-1636" y="49213"/>
                    <a:pt x="69" y="25878"/>
                  </a:cubicBezTo>
                  <a:cubicBezTo>
                    <a:pt x="2519" y="-7048"/>
                    <a:pt x="31716" y="2542"/>
                    <a:pt x="49830" y="251"/>
                  </a:cubicBezTo>
                  <a:cubicBezTo>
                    <a:pt x="73645" y="-2786"/>
                    <a:pt x="92665" y="22201"/>
                    <a:pt x="93091" y="49639"/>
                  </a:cubicBezTo>
                  <a:cubicBezTo>
                    <a:pt x="93518" y="75319"/>
                    <a:pt x="76415" y="75266"/>
                    <a:pt x="60858" y="73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211"/>
            <p:cNvSpPr/>
            <p:nvPr/>
          </p:nvSpPr>
          <p:spPr>
            <a:xfrm>
              <a:off x="10807448" y="5853805"/>
              <a:ext cx="103224" cy="98756"/>
            </a:xfrm>
            <a:custGeom>
              <a:gdLst>
                <a:gd name="connsiteX0" fmla="*/ 103224 w 103224"/>
                <a:gd name="connsiteY0" fmla="*/ 98740 h 98756"/>
                <a:gd name="connsiteX1" fmla="*/ 25 w 103224"/>
                <a:gd name="connsiteY1" fmla="*/ 16639 h 98756"/>
                <a:gd name="connsiteX2" fmla="*/ 19205 w 103224"/>
                <a:gd name="connsiteY2" fmla="*/ 17 h 98756"/>
                <a:gd name="connsiteX3" fmla="*/ 103224 w 103224"/>
                <a:gd name="connsiteY3" fmla="*/ 98740 h 98756"/>
              </a:gdLst>
              <a:cxnLst>
                <a:cxn ang="0">
                  <a:pos x="connsiteX0" y="connsiteY0"/>
                </a:cxn>
                <a:cxn ang="0">
                  <a:pos x="connsiteX1" y="connsiteY1"/>
                </a:cxn>
                <a:cxn ang="0">
                  <a:pos x="connsiteX2" y="connsiteY2"/>
                </a:cxn>
                <a:cxn ang="0">
                  <a:pos x="connsiteX3" y="connsiteY3"/>
                </a:cxn>
              </a:cxnLst>
              <a:rect l="l" t="t" r="r" b="b"/>
              <a:pathLst>
                <a:path w="103223" h="98756">
                  <a:moveTo>
                    <a:pt x="103224" y="98740"/>
                  </a:moveTo>
                  <a:cubicBezTo>
                    <a:pt x="62520" y="99752"/>
                    <a:pt x="5193" y="54360"/>
                    <a:pt x="25" y="16639"/>
                  </a:cubicBezTo>
                  <a:cubicBezTo>
                    <a:pt x="-667" y="11791"/>
                    <a:pt x="13025" y="-516"/>
                    <a:pt x="19205" y="17"/>
                  </a:cubicBezTo>
                  <a:cubicBezTo>
                    <a:pt x="55008" y="3267"/>
                    <a:pt x="100507" y="57184"/>
                    <a:pt x="103224" y="987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nvSpPr>
          <p:spPr>
            <a:xfrm>
              <a:off x="8489364" y="5445792"/>
              <a:ext cx="90592" cy="77336"/>
            </a:xfrm>
            <a:custGeom>
              <a:gdLst>
                <a:gd name="connsiteX0" fmla="*/ 70593 w 90592"/>
                <a:gd name="connsiteY0" fmla="*/ 77336 h 77336"/>
                <a:gd name="connsiteX1" fmla="*/ 0 w 90592"/>
                <a:gd name="connsiteY1" fmla="*/ 18304 h 77336"/>
                <a:gd name="connsiteX2" fmla="*/ 25946 w 90592"/>
                <a:gd name="connsiteY2" fmla="*/ 30 h 77336"/>
                <a:gd name="connsiteX3" fmla="*/ 90252 w 90592"/>
                <a:gd name="connsiteY3" fmla="*/ 54853 h 77336"/>
                <a:gd name="connsiteX4" fmla="*/ 70593 w 90592"/>
                <a:gd name="connsiteY4" fmla="*/ 77336 h 773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592" h="77336">
                  <a:moveTo>
                    <a:pt x="70593" y="77336"/>
                  </a:moveTo>
                  <a:cubicBezTo>
                    <a:pt x="25307" y="77442"/>
                    <a:pt x="53" y="50750"/>
                    <a:pt x="0" y="18304"/>
                  </a:cubicBezTo>
                  <a:cubicBezTo>
                    <a:pt x="0" y="-2154"/>
                    <a:pt x="12840" y="137"/>
                    <a:pt x="25946" y="30"/>
                  </a:cubicBezTo>
                  <a:cubicBezTo>
                    <a:pt x="64199" y="-290"/>
                    <a:pt x="94142" y="23206"/>
                    <a:pt x="90252" y="54853"/>
                  </a:cubicBezTo>
                  <a:cubicBezTo>
                    <a:pt x="88974" y="65295"/>
                    <a:pt x="73683" y="74033"/>
                    <a:pt x="70593" y="773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nvSpPr>
          <p:spPr>
            <a:xfrm>
              <a:off x="8695389" y="5137179"/>
              <a:ext cx="83889" cy="82159"/>
            </a:xfrm>
            <a:custGeom>
              <a:gdLst>
                <a:gd name="connsiteX0" fmla="*/ 63667 w 83889"/>
                <a:gd name="connsiteY0" fmla="*/ 82160 h 82159"/>
                <a:gd name="connsiteX1" fmla="*/ 14705 w 83889"/>
                <a:gd name="connsiteY1" fmla="*/ 55041 h 82159"/>
                <a:gd name="connsiteX2" fmla="*/ 0 w 83889"/>
                <a:gd name="connsiteY2" fmla="*/ 1657 h 82159"/>
                <a:gd name="connsiteX3" fmla="*/ 59085 w 83889"/>
                <a:gd name="connsiteY3" fmla="*/ 5333 h 82159"/>
                <a:gd name="connsiteX4" fmla="*/ 83806 w 83889"/>
                <a:gd name="connsiteY4" fmla="*/ 60529 h 82159"/>
                <a:gd name="connsiteX5" fmla="*/ 63667 w 83889"/>
                <a:gd name="connsiteY5" fmla="*/ 82160 h 82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9" h="82159">
                  <a:moveTo>
                    <a:pt x="63667" y="82160"/>
                  </a:moveTo>
                  <a:cubicBezTo>
                    <a:pt x="44380" y="72143"/>
                    <a:pt x="24028" y="67721"/>
                    <a:pt x="14705" y="55041"/>
                  </a:cubicBezTo>
                  <a:cubicBezTo>
                    <a:pt x="4475" y="41189"/>
                    <a:pt x="4475" y="19772"/>
                    <a:pt x="0" y="1657"/>
                  </a:cubicBezTo>
                  <a:cubicBezTo>
                    <a:pt x="20139" y="2243"/>
                    <a:pt x="45392" y="-4363"/>
                    <a:pt x="59085" y="5333"/>
                  </a:cubicBezTo>
                  <a:cubicBezTo>
                    <a:pt x="73416" y="15456"/>
                    <a:pt x="78105" y="40869"/>
                    <a:pt x="83806" y="60529"/>
                  </a:cubicBezTo>
                  <a:cubicBezTo>
                    <a:pt x="85031" y="64791"/>
                    <a:pt x="72511" y="73049"/>
                    <a:pt x="63667" y="821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214"/>
            <p:cNvSpPr/>
            <p:nvPr/>
          </p:nvSpPr>
          <p:spPr>
            <a:xfrm>
              <a:off x="8116685" y="6296666"/>
              <a:ext cx="93588" cy="73485"/>
            </a:xfrm>
            <a:custGeom>
              <a:gdLst>
                <a:gd name="connsiteX0" fmla="*/ 36711 w 93588"/>
                <a:gd name="connsiteY0" fmla="*/ 0 h 73485"/>
                <a:gd name="connsiteX1" fmla="*/ 93558 w 93588"/>
                <a:gd name="connsiteY1" fmla="*/ 48909 h 73485"/>
                <a:gd name="connsiteX2" fmla="*/ 54612 w 93588"/>
                <a:gd name="connsiteY2" fmla="*/ 73257 h 73485"/>
                <a:gd name="connsiteX3" fmla="*/ 2 w 93588"/>
                <a:gd name="connsiteY3" fmla="*/ 25413 h 73485"/>
                <a:gd name="connsiteX4" fmla="*/ 36711 w 93588"/>
                <a:gd name="connsiteY4" fmla="*/ 0 h 734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588" h="73485">
                  <a:moveTo>
                    <a:pt x="36711" y="0"/>
                  </a:moveTo>
                  <a:cubicBezTo>
                    <a:pt x="72407" y="53"/>
                    <a:pt x="92546" y="18221"/>
                    <a:pt x="93558" y="48909"/>
                  </a:cubicBezTo>
                  <a:cubicBezTo>
                    <a:pt x="94570" y="79437"/>
                    <a:pt x="69690" y="71552"/>
                    <a:pt x="54612" y="73257"/>
                  </a:cubicBezTo>
                  <a:cubicBezTo>
                    <a:pt x="28666" y="76240"/>
                    <a:pt x="269" y="49548"/>
                    <a:pt x="2" y="25413"/>
                  </a:cubicBezTo>
                  <a:cubicBezTo>
                    <a:pt x="-264" y="-2771"/>
                    <a:pt x="20887" y="1119"/>
                    <a:pt x="367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 name="任意多边形: 形状 215"/>
            <p:cNvSpPr/>
            <p:nvPr/>
          </p:nvSpPr>
          <p:spPr>
            <a:xfrm>
              <a:off x="11192244" y="6195278"/>
              <a:ext cx="111176" cy="98510"/>
            </a:xfrm>
            <a:custGeom>
              <a:gdLst>
                <a:gd name="connsiteX0" fmla="*/ 0 w 111176"/>
                <a:gd name="connsiteY0" fmla="*/ 0 h 98510"/>
                <a:gd name="connsiteX1" fmla="*/ 110924 w 111176"/>
                <a:gd name="connsiteY1" fmla="*/ 98510 h 98510"/>
                <a:gd name="connsiteX2" fmla="*/ 0 w 111176"/>
                <a:gd name="connsiteY2" fmla="*/ 0 h 98510"/>
              </a:gdLst>
              <a:cxnLst>
                <a:cxn ang="0">
                  <a:pos x="connsiteX0" y="connsiteY0"/>
                </a:cxn>
                <a:cxn ang="0">
                  <a:pos x="connsiteX1" y="connsiteY1"/>
                </a:cxn>
                <a:cxn ang="0">
                  <a:pos x="connsiteX2" y="connsiteY2"/>
                </a:cxn>
              </a:cxnLst>
              <a:rect l="l" t="t" r="r" b="b"/>
              <a:pathLst>
                <a:path w="111175" h="98510">
                  <a:moveTo>
                    <a:pt x="0" y="0"/>
                  </a:moveTo>
                  <a:cubicBezTo>
                    <a:pt x="66171" y="4795"/>
                    <a:pt x="115133" y="49335"/>
                    <a:pt x="110924" y="98510"/>
                  </a:cubicBezTo>
                  <a:cubicBezTo>
                    <a:pt x="48909" y="95367"/>
                    <a:pt x="24828" y="4981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nvSpPr>
          <p:spPr>
            <a:xfrm>
              <a:off x="8277744" y="5779184"/>
              <a:ext cx="93193" cy="75452"/>
            </a:xfrm>
            <a:custGeom>
              <a:gdLst>
                <a:gd name="connsiteX0" fmla="*/ 31489 w 93193"/>
                <a:gd name="connsiteY0" fmla="*/ 849 h 75452"/>
                <a:gd name="connsiteX1" fmla="*/ 93184 w 93193"/>
                <a:gd name="connsiteY1" fmla="*/ 52368 h 75452"/>
                <a:gd name="connsiteX2" fmla="*/ 53066 w 93193"/>
                <a:gd name="connsiteY2" fmla="*/ 75171 h 75452"/>
                <a:gd name="connsiteX3" fmla="*/ 1 w 93193"/>
                <a:gd name="connsiteY3" fmla="*/ 23492 h 75452"/>
                <a:gd name="connsiteX4" fmla="*/ 31489 w 93193"/>
                <a:gd name="connsiteY4" fmla="*/ 849 h 7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193" h="75452">
                  <a:moveTo>
                    <a:pt x="31489" y="849"/>
                  </a:moveTo>
                  <a:cubicBezTo>
                    <a:pt x="68250" y="2394"/>
                    <a:pt x="93770" y="23864"/>
                    <a:pt x="93184" y="52368"/>
                  </a:cubicBezTo>
                  <a:cubicBezTo>
                    <a:pt x="92598" y="81777"/>
                    <a:pt x="68676" y="74372"/>
                    <a:pt x="53066" y="75171"/>
                  </a:cubicBezTo>
                  <a:cubicBezTo>
                    <a:pt x="23124" y="76663"/>
                    <a:pt x="-212" y="51729"/>
                    <a:pt x="1" y="23492"/>
                  </a:cubicBezTo>
                  <a:cubicBezTo>
                    <a:pt x="215" y="-57"/>
                    <a:pt x="14653" y="-1602"/>
                    <a:pt x="31489" y="8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nvSpPr>
          <p:spPr>
            <a:xfrm>
              <a:off x="8323422" y="5446098"/>
              <a:ext cx="91587" cy="78202"/>
            </a:xfrm>
            <a:custGeom>
              <a:gdLst>
                <a:gd name="connsiteX0" fmla="*/ 69510 w 91587"/>
                <a:gd name="connsiteY0" fmla="*/ 78202 h 78202"/>
                <a:gd name="connsiteX1" fmla="*/ 89 w 91587"/>
                <a:gd name="connsiteY1" fmla="*/ 22740 h 78202"/>
                <a:gd name="connsiteX2" fmla="*/ 31203 w 91587"/>
                <a:gd name="connsiteY2" fmla="*/ 150 h 78202"/>
                <a:gd name="connsiteX3" fmla="*/ 91141 w 91587"/>
                <a:gd name="connsiteY3" fmla="*/ 56252 h 78202"/>
                <a:gd name="connsiteX4" fmla="*/ 69510 w 91587"/>
                <a:gd name="connsiteY4" fmla="*/ 78202 h 782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587" h="78202">
                  <a:moveTo>
                    <a:pt x="69510" y="78202"/>
                  </a:moveTo>
                  <a:cubicBezTo>
                    <a:pt x="21081" y="76550"/>
                    <a:pt x="-1616" y="54387"/>
                    <a:pt x="89" y="22740"/>
                  </a:cubicBezTo>
                  <a:cubicBezTo>
                    <a:pt x="1208" y="1909"/>
                    <a:pt x="14634" y="-755"/>
                    <a:pt x="31203" y="150"/>
                  </a:cubicBezTo>
                  <a:cubicBezTo>
                    <a:pt x="59600" y="1695"/>
                    <a:pt x="96042" y="33183"/>
                    <a:pt x="91141" y="56252"/>
                  </a:cubicBezTo>
                  <a:cubicBezTo>
                    <a:pt x="88796" y="67067"/>
                    <a:pt x="72867" y="75005"/>
                    <a:pt x="69510" y="782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 name="任意多边形: 形状 218"/>
            <p:cNvSpPr/>
            <p:nvPr/>
          </p:nvSpPr>
          <p:spPr>
            <a:xfrm>
              <a:off x="8073184" y="6641212"/>
              <a:ext cx="90838" cy="79868"/>
            </a:xfrm>
            <a:custGeom>
              <a:gdLst>
                <a:gd name="connsiteX0" fmla="*/ 35672 w 90838"/>
                <a:gd name="connsiteY0" fmla="*/ 0 h 79868"/>
                <a:gd name="connsiteX1" fmla="*/ 90761 w 90838"/>
                <a:gd name="connsiteY1" fmla="*/ 52745 h 79868"/>
                <a:gd name="connsiteX2" fmla="*/ 47339 w 90838"/>
                <a:gd name="connsiteY2" fmla="*/ 79490 h 79868"/>
                <a:gd name="connsiteX3" fmla="*/ 615 w 90838"/>
                <a:gd name="connsiteY3" fmla="*/ 32073 h 79868"/>
                <a:gd name="connsiteX4" fmla="*/ 35672 w 90838"/>
                <a:gd name="connsiteY4" fmla="*/ 0 h 79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838" h="79868">
                  <a:moveTo>
                    <a:pt x="35672" y="0"/>
                  </a:moveTo>
                  <a:cubicBezTo>
                    <a:pt x="72433" y="5914"/>
                    <a:pt x="89162" y="21577"/>
                    <a:pt x="90761" y="52745"/>
                  </a:cubicBezTo>
                  <a:cubicBezTo>
                    <a:pt x="92519" y="87642"/>
                    <a:pt x="64069" y="77040"/>
                    <a:pt x="47339" y="79490"/>
                  </a:cubicBezTo>
                  <a:cubicBezTo>
                    <a:pt x="21500" y="83220"/>
                    <a:pt x="-4340" y="58765"/>
                    <a:pt x="615" y="32073"/>
                  </a:cubicBezTo>
                  <a:cubicBezTo>
                    <a:pt x="2853" y="19606"/>
                    <a:pt x="23418" y="10602"/>
                    <a:pt x="356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 name="任意多边形: 形状 219"/>
            <p:cNvSpPr/>
            <p:nvPr/>
          </p:nvSpPr>
          <p:spPr>
            <a:xfrm>
              <a:off x="10998154" y="6026423"/>
              <a:ext cx="111190" cy="93527"/>
            </a:xfrm>
            <a:custGeom>
              <a:gdLst>
                <a:gd name="connsiteX0" fmla="*/ 0 w 111190"/>
                <a:gd name="connsiteY0" fmla="*/ 72 h 93527"/>
                <a:gd name="connsiteX1" fmla="*/ 111190 w 111190"/>
                <a:gd name="connsiteY1" fmla="*/ 89632 h 93527"/>
                <a:gd name="connsiteX2" fmla="*/ 0 w 111190"/>
                <a:gd name="connsiteY2" fmla="*/ 72 h 93527"/>
              </a:gdLst>
              <a:cxnLst>
                <a:cxn ang="0">
                  <a:pos x="connsiteX0" y="connsiteY0"/>
                </a:cxn>
                <a:cxn ang="0">
                  <a:pos x="connsiteX1" y="connsiteY1"/>
                </a:cxn>
                <a:cxn ang="0">
                  <a:pos x="connsiteX2" y="connsiteY2"/>
                </a:cxn>
              </a:cxnLst>
              <a:rect l="l" t="t" r="r" b="b"/>
              <a:pathLst>
                <a:path w="111189" h="93527">
                  <a:moveTo>
                    <a:pt x="0" y="72"/>
                  </a:moveTo>
                  <a:cubicBezTo>
                    <a:pt x="54556" y="-1580"/>
                    <a:pt x="86896" y="25059"/>
                    <a:pt x="111190" y="89632"/>
                  </a:cubicBezTo>
                  <a:cubicBezTo>
                    <a:pt x="65531" y="104443"/>
                    <a:pt x="31541" y="77538"/>
                    <a:pt x="0" y="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nvSpPr>
          <p:spPr>
            <a:xfrm>
              <a:off x="10232337" y="5339038"/>
              <a:ext cx="93827" cy="90907"/>
            </a:xfrm>
            <a:custGeom>
              <a:gdLst>
                <a:gd name="connsiteX0" fmla="*/ 270 w 93827"/>
                <a:gd name="connsiteY0" fmla="*/ 495 h 90907"/>
                <a:gd name="connsiteX1" fmla="*/ 93826 w 93827"/>
                <a:gd name="connsiteY1" fmla="*/ 72686 h 90907"/>
                <a:gd name="connsiteX2" fmla="*/ 76671 w 93827"/>
                <a:gd name="connsiteY2" fmla="*/ 90907 h 90907"/>
                <a:gd name="connsiteX3" fmla="*/ 270 w 93827"/>
                <a:gd name="connsiteY3" fmla="*/ 495 h 90907"/>
              </a:gdLst>
              <a:cxnLst>
                <a:cxn ang="0">
                  <a:pos x="connsiteX0" y="connsiteY0"/>
                </a:cxn>
                <a:cxn ang="0">
                  <a:pos x="connsiteX1" y="connsiteY1"/>
                </a:cxn>
                <a:cxn ang="0">
                  <a:pos x="connsiteX2" y="connsiteY2"/>
                </a:cxn>
                <a:cxn ang="0">
                  <a:pos x="connsiteX3" y="connsiteY3"/>
                </a:cxn>
              </a:cxnLst>
              <a:rect l="l" t="t" r="r" b="b"/>
              <a:pathLst>
                <a:path w="93827" h="90907">
                  <a:moveTo>
                    <a:pt x="270" y="495"/>
                  </a:moveTo>
                  <a:cubicBezTo>
                    <a:pt x="38151" y="-4993"/>
                    <a:pt x="92920" y="36191"/>
                    <a:pt x="93826" y="72686"/>
                  </a:cubicBezTo>
                  <a:cubicBezTo>
                    <a:pt x="93986" y="78920"/>
                    <a:pt x="82638" y="90960"/>
                    <a:pt x="76671" y="90907"/>
                  </a:cubicBezTo>
                  <a:cubicBezTo>
                    <a:pt x="39536" y="90641"/>
                    <a:pt x="-3832" y="37896"/>
                    <a:pt x="270" y="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nvSpPr>
          <p:spPr>
            <a:xfrm>
              <a:off x="8162674" y="5955009"/>
              <a:ext cx="93112" cy="72605"/>
            </a:xfrm>
            <a:custGeom>
              <a:gdLst>
                <a:gd name="connsiteX0" fmla="*/ 74741 w 93112"/>
                <a:gd name="connsiteY0" fmla="*/ 72605 h 72605"/>
                <a:gd name="connsiteX1" fmla="*/ 99 w 93112"/>
                <a:gd name="connsiteY1" fmla="*/ 20766 h 72605"/>
                <a:gd name="connsiteX2" fmla="*/ 35901 w 93112"/>
                <a:gd name="connsiteY2" fmla="*/ 307 h 72605"/>
                <a:gd name="connsiteX3" fmla="*/ 92855 w 93112"/>
                <a:gd name="connsiteY3" fmla="*/ 50974 h 72605"/>
                <a:gd name="connsiteX4" fmla="*/ 74741 w 93112"/>
                <a:gd name="connsiteY4" fmla="*/ 72605 h 726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112" h="72605">
                  <a:moveTo>
                    <a:pt x="74741" y="72605"/>
                  </a:moveTo>
                  <a:cubicBezTo>
                    <a:pt x="28869" y="72125"/>
                    <a:pt x="-1979" y="47032"/>
                    <a:pt x="99" y="20766"/>
                  </a:cubicBezTo>
                  <a:cubicBezTo>
                    <a:pt x="2017" y="-2996"/>
                    <a:pt x="19545" y="-66"/>
                    <a:pt x="35901" y="307"/>
                  </a:cubicBezTo>
                  <a:cubicBezTo>
                    <a:pt x="76765" y="1160"/>
                    <a:pt x="95572" y="15971"/>
                    <a:pt x="92855" y="50974"/>
                  </a:cubicBezTo>
                  <a:cubicBezTo>
                    <a:pt x="92163" y="60671"/>
                    <a:pt x="77724" y="69302"/>
                    <a:pt x="74741" y="726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nvSpPr>
          <p:spPr>
            <a:xfrm>
              <a:off x="9374932" y="5039242"/>
              <a:ext cx="91631" cy="82492"/>
            </a:xfrm>
            <a:custGeom>
              <a:gdLst>
                <a:gd name="connsiteX0" fmla="*/ 75454 w 91631"/>
                <a:gd name="connsiteY0" fmla="*/ 82492 h 82492"/>
                <a:gd name="connsiteX1" fmla="*/ 13 w 91631"/>
                <a:gd name="connsiteY1" fmla="*/ 17760 h 82492"/>
                <a:gd name="connsiteX2" fmla="*/ 13066 w 91631"/>
                <a:gd name="connsiteY2" fmla="*/ 1244 h 82492"/>
                <a:gd name="connsiteX3" fmla="*/ 91437 w 91631"/>
                <a:gd name="connsiteY3" fmla="*/ 66935 h 82492"/>
                <a:gd name="connsiteX4" fmla="*/ 75454 w 91631"/>
                <a:gd name="connsiteY4" fmla="*/ 82492 h 824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82492">
                  <a:moveTo>
                    <a:pt x="75454" y="82492"/>
                  </a:moveTo>
                  <a:cubicBezTo>
                    <a:pt x="30488" y="80521"/>
                    <a:pt x="2357" y="53616"/>
                    <a:pt x="13" y="17760"/>
                  </a:cubicBezTo>
                  <a:cubicBezTo>
                    <a:pt x="-360" y="12379"/>
                    <a:pt x="7419" y="2789"/>
                    <a:pt x="13066" y="1244"/>
                  </a:cubicBezTo>
                  <a:cubicBezTo>
                    <a:pt x="45938" y="-7654"/>
                    <a:pt x="95113" y="32944"/>
                    <a:pt x="91437" y="66935"/>
                  </a:cubicBezTo>
                  <a:cubicBezTo>
                    <a:pt x="90638" y="74447"/>
                    <a:pt x="77425" y="80681"/>
                    <a:pt x="75454" y="824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nvSpPr>
          <p:spPr>
            <a:xfrm>
              <a:off x="9088331" y="5003235"/>
              <a:ext cx="88934" cy="82186"/>
            </a:xfrm>
            <a:custGeom>
              <a:gdLst>
                <a:gd name="connsiteX0" fmla="*/ 88848 w 88934"/>
                <a:gd name="connsiteY0" fmla="*/ 78221 h 82186"/>
                <a:gd name="connsiteX1" fmla="*/ 247 w 88934"/>
                <a:gd name="connsiteY1" fmla="*/ 27554 h 82186"/>
                <a:gd name="connsiteX2" fmla="*/ 28324 w 88934"/>
                <a:gd name="connsiteY2" fmla="*/ 649 h 82186"/>
                <a:gd name="connsiteX3" fmla="*/ 88848 w 88934"/>
                <a:gd name="connsiteY3" fmla="*/ 78221 h 82186"/>
              </a:gdLst>
              <a:cxnLst>
                <a:cxn ang="0">
                  <a:pos x="connsiteX0" y="connsiteY0"/>
                </a:cxn>
                <a:cxn ang="0">
                  <a:pos x="connsiteX1" y="connsiteY1"/>
                </a:cxn>
                <a:cxn ang="0">
                  <a:pos x="connsiteX2" y="connsiteY2"/>
                </a:cxn>
                <a:cxn ang="0">
                  <a:pos x="connsiteX3" y="connsiteY3"/>
                </a:cxn>
              </a:cxnLst>
              <a:rect l="l" t="t" r="r" b="b"/>
              <a:pathLst>
                <a:path w="88934" h="82186">
                  <a:moveTo>
                    <a:pt x="88848" y="78221"/>
                  </a:moveTo>
                  <a:cubicBezTo>
                    <a:pt x="45000" y="92074"/>
                    <a:pt x="3816" y="68312"/>
                    <a:pt x="247" y="27554"/>
                  </a:cubicBezTo>
                  <a:cubicBezTo>
                    <a:pt x="-1618" y="6350"/>
                    <a:pt x="7013" y="-2601"/>
                    <a:pt x="28324" y="649"/>
                  </a:cubicBezTo>
                  <a:cubicBezTo>
                    <a:pt x="65405" y="6297"/>
                    <a:pt x="90606" y="38423"/>
                    <a:pt x="88848" y="782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 name="任意多边形: 形状 224"/>
            <p:cNvSpPr/>
            <p:nvPr/>
          </p:nvSpPr>
          <p:spPr>
            <a:xfrm>
              <a:off x="9651556" y="5080262"/>
              <a:ext cx="91588" cy="86598"/>
            </a:xfrm>
            <a:custGeom>
              <a:gdLst>
                <a:gd name="connsiteX0" fmla="*/ 82266 w 91588"/>
                <a:gd name="connsiteY0" fmla="*/ 86598 h 86598"/>
                <a:gd name="connsiteX1" fmla="*/ 1498 w 91588"/>
                <a:gd name="connsiteY1" fmla="*/ 27780 h 86598"/>
                <a:gd name="connsiteX2" fmla="*/ 26058 w 91588"/>
                <a:gd name="connsiteY2" fmla="*/ 1620 h 86598"/>
                <a:gd name="connsiteX3" fmla="*/ 91164 w 91588"/>
                <a:gd name="connsiteY3" fmla="*/ 61558 h 86598"/>
                <a:gd name="connsiteX4" fmla="*/ 82266 w 91588"/>
                <a:gd name="connsiteY4" fmla="*/ 86598 h 865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588" h="86598">
                  <a:moveTo>
                    <a:pt x="82266" y="86598"/>
                  </a:moveTo>
                  <a:cubicBezTo>
                    <a:pt x="38526" y="85106"/>
                    <a:pt x="9329" y="60759"/>
                    <a:pt x="1498" y="27780"/>
                  </a:cubicBezTo>
                  <a:cubicBezTo>
                    <a:pt x="-3617" y="6096"/>
                    <a:pt x="4321" y="-4240"/>
                    <a:pt x="26058" y="1620"/>
                  </a:cubicBezTo>
                  <a:cubicBezTo>
                    <a:pt x="57705" y="10092"/>
                    <a:pt x="80828" y="30390"/>
                    <a:pt x="91164" y="61558"/>
                  </a:cubicBezTo>
                  <a:cubicBezTo>
                    <a:pt x="93614" y="68963"/>
                    <a:pt x="84771" y="80152"/>
                    <a:pt x="82266" y="865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 name="任意多边形: 形状 225"/>
            <p:cNvSpPr/>
            <p:nvPr/>
          </p:nvSpPr>
          <p:spPr>
            <a:xfrm>
              <a:off x="8000307" y="6482338"/>
              <a:ext cx="91304" cy="70822"/>
            </a:xfrm>
            <a:custGeom>
              <a:gdLst>
                <a:gd name="connsiteX0" fmla="*/ 36997 w 91304"/>
                <a:gd name="connsiteY0" fmla="*/ 0 h 70822"/>
                <a:gd name="connsiteX1" fmla="*/ 91181 w 91304"/>
                <a:gd name="connsiteY1" fmla="*/ 45499 h 70822"/>
                <a:gd name="connsiteX2" fmla="*/ 54579 w 91304"/>
                <a:gd name="connsiteY2" fmla="*/ 70699 h 70822"/>
                <a:gd name="connsiteX3" fmla="*/ 22 w 91304"/>
                <a:gd name="connsiteY3" fmla="*/ 24241 h 70822"/>
                <a:gd name="connsiteX4" fmla="*/ 36997 w 91304"/>
                <a:gd name="connsiteY4" fmla="*/ 0 h 708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304" h="70822">
                  <a:moveTo>
                    <a:pt x="36997" y="0"/>
                  </a:moveTo>
                  <a:cubicBezTo>
                    <a:pt x="74931" y="0"/>
                    <a:pt x="89103" y="13586"/>
                    <a:pt x="91181" y="45499"/>
                  </a:cubicBezTo>
                  <a:cubicBezTo>
                    <a:pt x="93152" y="76134"/>
                    <a:pt x="71148" y="70114"/>
                    <a:pt x="54579" y="70699"/>
                  </a:cubicBezTo>
                  <a:cubicBezTo>
                    <a:pt x="25756" y="71765"/>
                    <a:pt x="-883" y="48429"/>
                    <a:pt x="22" y="24241"/>
                  </a:cubicBezTo>
                  <a:cubicBezTo>
                    <a:pt x="1035" y="-3197"/>
                    <a:pt x="21760" y="586"/>
                    <a:pt x="3699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任意多边形: 形状 226"/>
            <p:cNvSpPr/>
            <p:nvPr/>
          </p:nvSpPr>
          <p:spPr>
            <a:xfrm>
              <a:off x="10724946" y="5720632"/>
              <a:ext cx="104477" cy="95522"/>
            </a:xfrm>
            <a:custGeom>
              <a:gdLst>
                <a:gd name="connsiteX0" fmla="*/ 104477 w 104477"/>
                <a:gd name="connsiteY0" fmla="*/ 95523 h 95522"/>
                <a:gd name="connsiteX1" fmla="*/ 0 w 104477"/>
                <a:gd name="connsiteY1" fmla="*/ 1701 h 95522"/>
                <a:gd name="connsiteX2" fmla="*/ 104477 w 104477"/>
                <a:gd name="connsiteY2" fmla="*/ 95523 h 95522"/>
              </a:gdLst>
              <a:cxnLst>
                <a:cxn ang="0">
                  <a:pos x="connsiteX0" y="connsiteY0"/>
                </a:cxn>
                <a:cxn ang="0">
                  <a:pos x="connsiteX1" y="connsiteY1"/>
                </a:cxn>
                <a:cxn ang="0">
                  <a:pos x="connsiteX2" y="connsiteY2"/>
                </a:cxn>
              </a:cxnLst>
              <a:rect l="l" t="t" r="r" b="b"/>
              <a:pathLst>
                <a:path w="104477" h="95522">
                  <a:moveTo>
                    <a:pt x="104477" y="95523"/>
                  </a:moveTo>
                  <a:cubicBezTo>
                    <a:pt x="41556" y="92326"/>
                    <a:pt x="23442" y="45388"/>
                    <a:pt x="0" y="1701"/>
                  </a:cubicBezTo>
                  <a:cubicBezTo>
                    <a:pt x="47151" y="-10074"/>
                    <a:pt x="104371" y="41233"/>
                    <a:pt x="104477" y="955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任意多边形: 形状 227"/>
            <p:cNvSpPr/>
            <p:nvPr/>
          </p:nvSpPr>
          <p:spPr>
            <a:xfrm>
              <a:off x="9785375" y="5105590"/>
              <a:ext cx="87078" cy="85991"/>
            </a:xfrm>
            <a:custGeom>
              <a:gdLst>
                <a:gd name="connsiteX0" fmla="*/ 85584 w 87078"/>
                <a:gd name="connsiteY0" fmla="*/ 85991 h 85991"/>
                <a:gd name="connsiteX1" fmla="*/ 21 w 87078"/>
                <a:gd name="connsiteY1" fmla="*/ 22911 h 85991"/>
                <a:gd name="connsiteX2" fmla="*/ 15738 w 87078"/>
                <a:gd name="connsiteY2" fmla="*/ 268 h 85991"/>
                <a:gd name="connsiteX3" fmla="*/ 85584 w 87078"/>
                <a:gd name="connsiteY3" fmla="*/ 85991 h 85991"/>
              </a:gdLst>
              <a:cxnLst>
                <a:cxn ang="0">
                  <a:pos x="connsiteX0" y="connsiteY0"/>
                </a:cxn>
                <a:cxn ang="0">
                  <a:pos x="connsiteX1" y="connsiteY1"/>
                </a:cxn>
                <a:cxn ang="0">
                  <a:pos x="connsiteX2" y="connsiteY2"/>
                </a:cxn>
                <a:cxn ang="0">
                  <a:pos x="connsiteX3" y="connsiteY3"/>
                </a:cxn>
              </a:cxnLst>
              <a:rect l="l" t="t" r="r" b="b"/>
              <a:pathLst>
                <a:path w="87078" h="85991">
                  <a:moveTo>
                    <a:pt x="85584" y="85991"/>
                  </a:moveTo>
                  <a:cubicBezTo>
                    <a:pt x="36782" y="85618"/>
                    <a:pt x="2844" y="61697"/>
                    <a:pt x="21" y="22911"/>
                  </a:cubicBezTo>
                  <a:cubicBezTo>
                    <a:pt x="-512" y="15452"/>
                    <a:pt x="9398" y="960"/>
                    <a:pt x="15738" y="268"/>
                  </a:cubicBezTo>
                  <a:cubicBezTo>
                    <a:pt x="54737" y="-4155"/>
                    <a:pt x="95441" y="47152"/>
                    <a:pt x="85584" y="859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nvSpPr>
          <p:spPr>
            <a:xfrm>
              <a:off x="7987429" y="5967727"/>
              <a:ext cx="87922" cy="70872"/>
            </a:xfrm>
            <a:custGeom>
              <a:gdLst>
                <a:gd name="connsiteX0" fmla="*/ 48756 w 87922"/>
                <a:gd name="connsiteY0" fmla="*/ 70862 h 70872"/>
                <a:gd name="connsiteX1" fmla="*/ 167 w 87922"/>
                <a:gd name="connsiteY1" fmla="*/ 24937 h 70872"/>
                <a:gd name="connsiteX2" fmla="*/ 30535 w 87922"/>
                <a:gd name="connsiteY2" fmla="*/ 3 h 70872"/>
                <a:gd name="connsiteX3" fmla="*/ 87915 w 87922"/>
                <a:gd name="connsiteY3" fmla="*/ 45715 h 70872"/>
                <a:gd name="connsiteX4" fmla="*/ 48756 w 87922"/>
                <a:gd name="connsiteY4" fmla="*/ 70862 h 708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922" h="70872">
                  <a:moveTo>
                    <a:pt x="48756" y="70862"/>
                  </a:moveTo>
                  <a:cubicBezTo>
                    <a:pt x="17429" y="71341"/>
                    <a:pt x="2618" y="56317"/>
                    <a:pt x="167" y="24937"/>
                  </a:cubicBezTo>
                  <a:cubicBezTo>
                    <a:pt x="-1751" y="429"/>
                    <a:pt x="13114" y="-51"/>
                    <a:pt x="30535" y="3"/>
                  </a:cubicBezTo>
                  <a:cubicBezTo>
                    <a:pt x="65805" y="56"/>
                    <a:pt x="88395" y="17744"/>
                    <a:pt x="87915" y="45715"/>
                  </a:cubicBezTo>
                  <a:cubicBezTo>
                    <a:pt x="87542" y="64895"/>
                    <a:pt x="78965" y="70382"/>
                    <a:pt x="48756" y="708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nvSpPr>
          <p:spPr>
            <a:xfrm>
              <a:off x="9315129" y="4885586"/>
              <a:ext cx="89576" cy="84580"/>
            </a:xfrm>
            <a:custGeom>
              <a:gdLst>
                <a:gd name="connsiteX0" fmla="*/ 68341 w 89576"/>
                <a:gd name="connsiteY0" fmla="*/ 83881 h 84580"/>
                <a:gd name="connsiteX1" fmla="*/ 625 w 89576"/>
                <a:gd name="connsiteY1" fmla="*/ 27033 h 84580"/>
                <a:gd name="connsiteX2" fmla="*/ 25239 w 89576"/>
                <a:gd name="connsiteY2" fmla="*/ 182 h 84580"/>
                <a:gd name="connsiteX3" fmla="*/ 88586 w 89576"/>
                <a:gd name="connsiteY3" fmla="*/ 57348 h 84580"/>
                <a:gd name="connsiteX4" fmla="*/ 68341 w 89576"/>
                <a:gd name="connsiteY4" fmla="*/ 83881 h 845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76" h="84580">
                  <a:moveTo>
                    <a:pt x="68341" y="83881"/>
                  </a:moveTo>
                  <a:cubicBezTo>
                    <a:pt x="32485" y="82975"/>
                    <a:pt x="5526" y="59053"/>
                    <a:pt x="625" y="27033"/>
                  </a:cubicBezTo>
                  <a:cubicBezTo>
                    <a:pt x="-2359" y="7534"/>
                    <a:pt x="5260" y="-1417"/>
                    <a:pt x="25239" y="182"/>
                  </a:cubicBezTo>
                  <a:cubicBezTo>
                    <a:pt x="50972" y="2259"/>
                    <a:pt x="83844" y="31456"/>
                    <a:pt x="88586" y="57348"/>
                  </a:cubicBezTo>
                  <a:cubicBezTo>
                    <a:pt x="91943" y="75729"/>
                    <a:pt x="87148" y="87663"/>
                    <a:pt x="68341" y="838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nvSpPr>
          <p:spPr>
            <a:xfrm>
              <a:off x="7930586" y="6315952"/>
              <a:ext cx="90464" cy="70523"/>
            </a:xfrm>
            <a:custGeom>
              <a:gdLst>
                <a:gd name="connsiteX0" fmla="*/ 41400 w 90464"/>
                <a:gd name="connsiteY0" fmla="*/ 0 h 70523"/>
                <a:gd name="connsiteX1" fmla="*/ 90361 w 90464"/>
                <a:gd name="connsiteY1" fmla="*/ 45073 h 70523"/>
                <a:gd name="connsiteX2" fmla="*/ 53813 w 90464"/>
                <a:gd name="connsiteY2" fmla="*/ 70433 h 70523"/>
                <a:gd name="connsiteX3" fmla="*/ 3 w 90464"/>
                <a:gd name="connsiteY3" fmla="*/ 26532 h 70523"/>
                <a:gd name="connsiteX4" fmla="*/ 41400 w 90464"/>
                <a:gd name="connsiteY4" fmla="*/ 0 h 705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464" h="70523">
                  <a:moveTo>
                    <a:pt x="41400" y="0"/>
                  </a:moveTo>
                  <a:cubicBezTo>
                    <a:pt x="74378" y="213"/>
                    <a:pt x="88603" y="14278"/>
                    <a:pt x="90361" y="45073"/>
                  </a:cubicBezTo>
                  <a:cubicBezTo>
                    <a:pt x="92120" y="75121"/>
                    <a:pt x="71075" y="70007"/>
                    <a:pt x="53813" y="70433"/>
                  </a:cubicBezTo>
                  <a:cubicBezTo>
                    <a:pt x="27760" y="71072"/>
                    <a:pt x="-317" y="48749"/>
                    <a:pt x="3" y="26532"/>
                  </a:cubicBezTo>
                  <a:cubicBezTo>
                    <a:pt x="322" y="-1865"/>
                    <a:pt x="22060" y="320"/>
                    <a:pt x="4140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任意多边形: 形状 231"/>
            <p:cNvSpPr/>
            <p:nvPr/>
          </p:nvSpPr>
          <p:spPr>
            <a:xfrm>
              <a:off x="8429014" y="5285055"/>
              <a:ext cx="88975" cy="77014"/>
            </a:xfrm>
            <a:custGeom>
              <a:gdLst>
                <a:gd name="connsiteX0" fmla="*/ 67436 w 88975"/>
                <a:gd name="connsiteY0" fmla="*/ 77015 h 77014"/>
                <a:gd name="connsiteX1" fmla="*/ 147 w 88975"/>
                <a:gd name="connsiteY1" fmla="*/ 21819 h 77014"/>
                <a:gd name="connsiteX2" fmla="*/ 35576 w 88975"/>
                <a:gd name="connsiteY2" fmla="*/ 455 h 77014"/>
                <a:gd name="connsiteX3" fmla="*/ 88108 w 88975"/>
                <a:gd name="connsiteY3" fmla="*/ 56716 h 77014"/>
                <a:gd name="connsiteX4" fmla="*/ 67436 w 88975"/>
                <a:gd name="connsiteY4" fmla="*/ 77015 h 77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975" h="77014">
                  <a:moveTo>
                    <a:pt x="67436" y="77015"/>
                  </a:moveTo>
                  <a:cubicBezTo>
                    <a:pt x="22523" y="74351"/>
                    <a:pt x="-2145" y="50216"/>
                    <a:pt x="147" y="21819"/>
                  </a:cubicBezTo>
                  <a:cubicBezTo>
                    <a:pt x="2064" y="-1783"/>
                    <a:pt x="19220" y="-611"/>
                    <a:pt x="35576" y="455"/>
                  </a:cubicBezTo>
                  <a:cubicBezTo>
                    <a:pt x="67969" y="2586"/>
                    <a:pt x="94128" y="28692"/>
                    <a:pt x="88108" y="56716"/>
                  </a:cubicBezTo>
                  <a:cubicBezTo>
                    <a:pt x="85977" y="66732"/>
                    <a:pt x="70739" y="73978"/>
                    <a:pt x="67436" y="770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 name="任意多边形: 形状 232"/>
            <p:cNvSpPr/>
            <p:nvPr/>
          </p:nvSpPr>
          <p:spPr>
            <a:xfrm>
              <a:off x="9513904" y="5058796"/>
              <a:ext cx="89594" cy="82147"/>
            </a:xfrm>
            <a:custGeom>
              <a:gdLst>
                <a:gd name="connsiteX0" fmla="*/ 89335 w 89594"/>
                <a:gd name="connsiteY0" fmla="*/ 81639 h 82147"/>
                <a:gd name="connsiteX1" fmla="*/ 1534 w 89594"/>
                <a:gd name="connsiteY1" fmla="*/ 28575 h 82147"/>
                <a:gd name="connsiteX2" fmla="*/ 25402 w 89594"/>
                <a:gd name="connsiteY2" fmla="*/ 284 h 82147"/>
                <a:gd name="connsiteX3" fmla="*/ 89335 w 89594"/>
                <a:gd name="connsiteY3" fmla="*/ 81639 h 82147"/>
              </a:gdLst>
              <a:cxnLst>
                <a:cxn ang="0">
                  <a:pos x="connsiteX0" y="connsiteY0"/>
                </a:cxn>
                <a:cxn ang="0">
                  <a:pos x="connsiteX1" y="connsiteY1"/>
                </a:cxn>
                <a:cxn ang="0">
                  <a:pos x="connsiteX2" y="connsiteY2"/>
                </a:cxn>
                <a:cxn ang="0">
                  <a:pos x="connsiteX3" y="connsiteY3"/>
                </a:cxn>
              </a:cxnLst>
              <a:rect l="l" t="t" r="r" b="b"/>
              <a:pathLst>
                <a:path w="89594" h="82147">
                  <a:moveTo>
                    <a:pt x="89335" y="81639"/>
                  </a:moveTo>
                  <a:cubicBezTo>
                    <a:pt x="44795" y="85795"/>
                    <a:pt x="9898" y="64164"/>
                    <a:pt x="1534" y="28575"/>
                  </a:cubicBezTo>
                  <a:cubicBezTo>
                    <a:pt x="-3155" y="8596"/>
                    <a:pt x="2386" y="-1900"/>
                    <a:pt x="25402" y="284"/>
                  </a:cubicBezTo>
                  <a:cubicBezTo>
                    <a:pt x="63975" y="3960"/>
                    <a:pt x="92638" y="38804"/>
                    <a:pt x="89335" y="8163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nvSpPr>
          <p:spPr>
            <a:xfrm>
              <a:off x="8212436" y="5617696"/>
              <a:ext cx="90290" cy="73241"/>
            </a:xfrm>
            <a:custGeom>
              <a:gdLst>
                <a:gd name="connsiteX0" fmla="*/ 21675 w 90290"/>
                <a:gd name="connsiteY0" fmla="*/ 0 h 73241"/>
                <a:gd name="connsiteX1" fmla="*/ 90243 w 90290"/>
                <a:gd name="connsiteY1" fmla="*/ 52478 h 73241"/>
                <a:gd name="connsiteX2" fmla="*/ 54920 w 90290"/>
                <a:gd name="connsiteY2" fmla="*/ 72617 h 73241"/>
                <a:gd name="connsiteX3" fmla="*/ 524 w 90290"/>
                <a:gd name="connsiteY3" fmla="*/ 21950 h 73241"/>
                <a:gd name="connsiteX4" fmla="*/ 21675 w 90290"/>
                <a:gd name="connsiteY4" fmla="*/ 0 h 732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290" h="73241">
                  <a:moveTo>
                    <a:pt x="21675" y="0"/>
                  </a:moveTo>
                  <a:cubicBezTo>
                    <a:pt x="68879" y="1279"/>
                    <a:pt x="91469" y="22643"/>
                    <a:pt x="90243" y="52478"/>
                  </a:cubicBezTo>
                  <a:cubicBezTo>
                    <a:pt x="89124" y="78531"/>
                    <a:pt x="69625" y="72724"/>
                    <a:pt x="54920" y="72617"/>
                  </a:cubicBezTo>
                  <a:cubicBezTo>
                    <a:pt x="24658" y="72404"/>
                    <a:pt x="-4271" y="46991"/>
                    <a:pt x="524" y="21950"/>
                  </a:cubicBezTo>
                  <a:cubicBezTo>
                    <a:pt x="2548" y="11295"/>
                    <a:pt x="18372" y="3250"/>
                    <a:pt x="2167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 name="任意多边形: 形状 234"/>
            <p:cNvSpPr/>
            <p:nvPr/>
          </p:nvSpPr>
          <p:spPr>
            <a:xfrm>
              <a:off x="10425490" y="5512964"/>
              <a:ext cx="93132" cy="91481"/>
            </a:xfrm>
            <a:custGeom>
              <a:gdLst>
                <a:gd name="connsiteX0" fmla="*/ 93058 w 93132"/>
                <a:gd name="connsiteY0" fmla="*/ 90986 h 91481"/>
                <a:gd name="connsiteX1" fmla="*/ 462 w 93132"/>
                <a:gd name="connsiteY1" fmla="*/ 41 h 91481"/>
                <a:gd name="connsiteX2" fmla="*/ 93058 w 93132"/>
                <a:gd name="connsiteY2" fmla="*/ 90986 h 91481"/>
              </a:gdLst>
              <a:cxnLst>
                <a:cxn ang="0">
                  <a:pos x="connsiteX0" y="connsiteY0"/>
                </a:cxn>
                <a:cxn ang="0">
                  <a:pos x="connsiteX1" y="connsiteY1"/>
                </a:cxn>
                <a:cxn ang="0">
                  <a:pos x="connsiteX2" y="connsiteY2"/>
                </a:cxn>
              </a:cxnLst>
              <a:rect l="l" t="t" r="r" b="b"/>
              <a:pathLst>
                <a:path w="93132" h="91481">
                  <a:moveTo>
                    <a:pt x="93058" y="90986"/>
                  </a:moveTo>
                  <a:cubicBezTo>
                    <a:pt x="44629" y="96953"/>
                    <a:pt x="-5346" y="47938"/>
                    <a:pt x="462" y="41"/>
                  </a:cubicBezTo>
                  <a:cubicBezTo>
                    <a:pt x="49104" y="-1557"/>
                    <a:pt x="95243" y="43782"/>
                    <a:pt x="93058" y="909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 name="任意多边形: 形状 235"/>
            <p:cNvSpPr/>
            <p:nvPr/>
          </p:nvSpPr>
          <p:spPr>
            <a:xfrm>
              <a:off x="8790244" y="4978594"/>
              <a:ext cx="83195" cy="81394"/>
            </a:xfrm>
            <a:custGeom>
              <a:gdLst>
                <a:gd name="connsiteX0" fmla="*/ 83145 w 83195"/>
                <a:gd name="connsiteY0" fmla="*/ 77289 h 81394"/>
                <a:gd name="connsiteX1" fmla="*/ 1524 w 83195"/>
                <a:gd name="connsiteY1" fmla="*/ 33655 h 81394"/>
                <a:gd name="connsiteX2" fmla="*/ 32212 w 83195"/>
                <a:gd name="connsiteY2" fmla="*/ 516 h 81394"/>
                <a:gd name="connsiteX3" fmla="*/ 83145 w 83195"/>
                <a:gd name="connsiteY3" fmla="*/ 77289 h 81394"/>
              </a:gdLst>
              <a:cxnLst>
                <a:cxn ang="0">
                  <a:pos x="connsiteX0" y="connsiteY0"/>
                </a:cxn>
                <a:cxn ang="0">
                  <a:pos x="connsiteX1" y="connsiteY1"/>
                </a:cxn>
                <a:cxn ang="0">
                  <a:pos x="connsiteX2" y="connsiteY2"/>
                </a:cxn>
                <a:cxn ang="0">
                  <a:pos x="connsiteX3" y="connsiteY3"/>
                </a:cxn>
              </a:cxnLst>
              <a:rect l="l" t="t" r="r" b="b"/>
              <a:pathLst>
                <a:path w="83195" h="81394">
                  <a:moveTo>
                    <a:pt x="83145" y="77289"/>
                  </a:moveTo>
                  <a:cubicBezTo>
                    <a:pt x="34556" y="88744"/>
                    <a:pt x="12340" y="76863"/>
                    <a:pt x="1524" y="33655"/>
                  </a:cubicBezTo>
                  <a:cubicBezTo>
                    <a:pt x="-4443" y="9946"/>
                    <a:pt x="7385" y="-2787"/>
                    <a:pt x="32212" y="516"/>
                  </a:cubicBezTo>
                  <a:cubicBezTo>
                    <a:pt x="63060" y="4618"/>
                    <a:pt x="84371" y="36798"/>
                    <a:pt x="83145" y="772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任意多边形: 形状 236"/>
            <p:cNvSpPr/>
            <p:nvPr/>
          </p:nvSpPr>
          <p:spPr>
            <a:xfrm>
              <a:off x="11487189" y="6497225"/>
              <a:ext cx="106661" cy="87794"/>
            </a:xfrm>
            <a:custGeom>
              <a:gdLst>
                <a:gd name="connsiteX0" fmla="*/ 106662 w 106661"/>
                <a:gd name="connsiteY0" fmla="*/ 87566 h 87794"/>
                <a:gd name="connsiteX1" fmla="*/ 0 w 106661"/>
                <a:gd name="connsiteY1" fmla="*/ 457 h 87794"/>
                <a:gd name="connsiteX2" fmla="*/ 106662 w 106661"/>
                <a:gd name="connsiteY2" fmla="*/ 87566 h 87794"/>
              </a:gdLst>
              <a:cxnLst>
                <a:cxn ang="0">
                  <a:pos x="connsiteX0" y="connsiteY0"/>
                </a:cxn>
                <a:cxn ang="0">
                  <a:pos x="connsiteX1" y="connsiteY1"/>
                </a:cxn>
                <a:cxn ang="0">
                  <a:pos x="connsiteX2" y="connsiteY2"/>
                </a:cxn>
              </a:cxnLst>
              <a:rect l="l" t="t" r="r" b="b"/>
              <a:pathLst>
                <a:path w="106661" h="87794">
                  <a:moveTo>
                    <a:pt x="106662" y="87566"/>
                  </a:moveTo>
                  <a:cubicBezTo>
                    <a:pt x="53970" y="90763"/>
                    <a:pt x="16783" y="60394"/>
                    <a:pt x="0" y="457"/>
                  </a:cubicBezTo>
                  <a:cubicBezTo>
                    <a:pt x="51839" y="-4231"/>
                    <a:pt x="90413" y="27309"/>
                    <a:pt x="106662" y="875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任意多边形: 形状 237"/>
            <p:cNvSpPr/>
            <p:nvPr/>
          </p:nvSpPr>
          <p:spPr>
            <a:xfrm>
              <a:off x="8153341" y="5453855"/>
              <a:ext cx="86669" cy="74387"/>
            </a:xfrm>
            <a:custGeom>
              <a:gdLst>
                <a:gd name="connsiteX0" fmla="*/ 65640 w 86669"/>
                <a:gd name="connsiteY0" fmla="*/ 74388 h 74387"/>
                <a:gd name="connsiteX1" fmla="*/ 2 w 86669"/>
                <a:gd name="connsiteY1" fmla="*/ 23561 h 74387"/>
                <a:gd name="connsiteX2" fmla="*/ 29571 w 86669"/>
                <a:gd name="connsiteY2" fmla="*/ 66 h 74387"/>
                <a:gd name="connsiteX3" fmla="*/ 86045 w 86669"/>
                <a:gd name="connsiteY3" fmla="*/ 50413 h 74387"/>
                <a:gd name="connsiteX4" fmla="*/ 65640 w 86669"/>
                <a:gd name="connsiteY4" fmla="*/ 74388 h 74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669" h="74387">
                  <a:moveTo>
                    <a:pt x="65640" y="74388"/>
                  </a:moveTo>
                  <a:cubicBezTo>
                    <a:pt x="19768" y="73269"/>
                    <a:pt x="-211" y="53823"/>
                    <a:pt x="2" y="23561"/>
                  </a:cubicBezTo>
                  <a:cubicBezTo>
                    <a:pt x="162" y="2463"/>
                    <a:pt x="12575" y="-520"/>
                    <a:pt x="29571" y="66"/>
                  </a:cubicBezTo>
                  <a:cubicBezTo>
                    <a:pt x="65373" y="1291"/>
                    <a:pt x="91053" y="21909"/>
                    <a:pt x="86045" y="50413"/>
                  </a:cubicBezTo>
                  <a:cubicBezTo>
                    <a:pt x="84074" y="61495"/>
                    <a:pt x="69316" y="70339"/>
                    <a:pt x="65640" y="743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任意多边形: 形状 238"/>
            <p:cNvSpPr/>
            <p:nvPr/>
          </p:nvSpPr>
          <p:spPr>
            <a:xfrm>
              <a:off x="10919303" y="5893491"/>
              <a:ext cx="107407" cy="91288"/>
            </a:xfrm>
            <a:custGeom>
              <a:gdLst>
                <a:gd name="connsiteX0" fmla="*/ 107408 w 107407"/>
                <a:gd name="connsiteY0" fmla="*/ 90755 h 91288"/>
                <a:gd name="connsiteX1" fmla="*/ 0 w 107407"/>
                <a:gd name="connsiteY1" fmla="*/ 23 h 91288"/>
                <a:gd name="connsiteX2" fmla="*/ 107408 w 107407"/>
                <a:gd name="connsiteY2" fmla="*/ 90755 h 91288"/>
              </a:gdLst>
              <a:cxnLst>
                <a:cxn ang="0">
                  <a:pos x="connsiteX0" y="connsiteY0"/>
                </a:cxn>
                <a:cxn ang="0">
                  <a:pos x="connsiteX1" y="connsiteY1"/>
                </a:cxn>
                <a:cxn ang="0">
                  <a:pos x="connsiteX2" y="connsiteY2"/>
                </a:cxn>
              </a:cxnLst>
              <a:rect l="l" t="t" r="r" b="b"/>
              <a:pathLst>
                <a:path w="107407" h="91288">
                  <a:moveTo>
                    <a:pt x="107408" y="90755"/>
                  </a:moveTo>
                  <a:cubicBezTo>
                    <a:pt x="55622" y="95123"/>
                    <a:pt x="30422" y="73386"/>
                    <a:pt x="0" y="23"/>
                  </a:cubicBezTo>
                  <a:cubicBezTo>
                    <a:pt x="51466" y="-1096"/>
                    <a:pt x="100535" y="39395"/>
                    <a:pt x="107408" y="907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nvSpPr>
          <p:spPr>
            <a:xfrm>
              <a:off x="8940931" y="4993787"/>
              <a:ext cx="85684" cy="77517"/>
            </a:xfrm>
            <a:custGeom>
              <a:gdLst>
                <a:gd name="connsiteX0" fmla="*/ 85685 w 85684"/>
                <a:gd name="connsiteY0" fmla="*/ 73338 h 77517"/>
                <a:gd name="connsiteX1" fmla="*/ 654 w 85684"/>
                <a:gd name="connsiteY1" fmla="*/ 24855 h 77517"/>
                <a:gd name="connsiteX2" fmla="*/ 20100 w 85684"/>
                <a:gd name="connsiteY2" fmla="*/ 241 h 77517"/>
                <a:gd name="connsiteX3" fmla="*/ 85685 w 85684"/>
                <a:gd name="connsiteY3" fmla="*/ 73338 h 77517"/>
              </a:gdLst>
              <a:cxnLst>
                <a:cxn ang="0">
                  <a:pos x="connsiteX0" y="connsiteY0"/>
                </a:cxn>
                <a:cxn ang="0">
                  <a:pos x="connsiteX1" y="connsiteY1"/>
                </a:cxn>
                <a:cxn ang="0">
                  <a:pos x="connsiteX2" y="connsiteY2"/>
                </a:cxn>
                <a:cxn ang="0">
                  <a:pos x="connsiteX3" y="connsiteY3"/>
                </a:cxn>
              </a:cxnLst>
              <a:rect l="l" t="t" r="r" b="b"/>
              <a:pathLst>
                <a:path w="85684" h="77517">
                  <a:moveTo>
                    <a:pt x="85685" y="73338"/>
                  </a:moveTo>
                  <a:cubicBezTo>
                    <a:pt x="30649" y="85379"/>
                    <a:pt x="8219" y="72059"/>
                    <a:pt x="654" y="24855"/>
                  </a:cubicBezTo>
                  <a:cubicBezTo>
                    <a:pt x="-1904" y="8925"/>
                    <a:pt x="2732" y="1360"/>
                    <a:pt x="20100" y="241"/>
                  </a:cubicBezTo>
                  <a:cubicBezTo>
                    <a:pt x="62136" y="-2370"/>
                    <a:pt x="79505" y="15851"/>
                    <a:pt x="85685" y="733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nvSpPr>
          <p:spPr>
            <a:xfrm>
              <a:off x="8101796" y="5793525"/>
              <a:ext cx="86789" cy="66346"/>
            </a:xfrm>
            <a:custGeom>
              <a:gdLst>
                <a:gd name="connsiteX0" fmla="*/ 2744 w 86789"/>
                <a:gd name="connsiteY0" fmla="*/ 1158 h 66346"/>
                <a:gd name="connsiteX1" fmla="*/ 84951 w 86789"/>
                <a:gd name="connsiteY1" fmla="*/ 29182 h 66346"/>
                <a:gd name="connsiteX2" fmla="*/ 83726 w 86789"/>
                <a:gd name="connsiteY2" fmla="*/ 63547 h 66346"/>
                <a:gd name="connsiteX3" fmla="*/ 26612 w 86789"/>
                <a:gd name="connsiteY3" fmla="*/ 62481 h 66346"/>
                <a:gd name="connsiteX4" fmla="*/ 2744 w 86789"/>
                <a:gd name="connsiteY4" fmla="*/ 1158 h 663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789" h="66346">
                  <a:moveTo>
                    <a:pt x="2744" y="1158"/>
                  </a:moveTo>
                  <a:cubicBezTo>
                    <a:pt x="35350" y="2224"/>
                    <a:pt x="70140" y="-10616"/>
                    <a:pt x="84951" y="29182"/>
                  </a:cubicBezTo>
                  <a:cubicBezTo>
                    <a:pt x="88840" y="39625"/>
                    <a:pt x="85644" y="63334"/>
                    <a:pt x="83726" y="63547"/>
                  </a:cubicBezTo>
                  <a:cubicBezTo>
                    <a:pt x="64759" y="65678"/>
                    <a:pt x="43501" y="69087"/>
                    <a:pt x="26612" y="62481"/>
                  </a:cubicBezTo>
                  <a:cubicBezTo>
                    <a:pt x="2318" y="52998"/>
                    <a:pt x="-4502" y="30088"/>
                    <a:pt x="2744" y="11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 name="任意多边形: 形状 241"/>
            <p:cNvSpPr/>
            <p:nvPr/>
          </p:nvSpPr>
          <p:spPr>
            <a:xfrm>
              <a:off x="10041448" y="5166869"/>
              <a:ext cx="87920" cy="82952"/>
            </a:xfrm>
            <a:custGeom>
              <a:gdLst>
                <a:gd name="connsiteX0" fmla="*/ 87215 w 87920"/>
                <a:gd name="connsiteY0" fmla="*/ 82252 h 82952"/>
                <a:gd name="connsiteX1" fmla="*/ 0 w 87920"/>
                <a:gd name="connsiteY1" fmla="*/ 1963 h 82952"/>
                <a:gd name="connsiteX2" fmla="*/ 87215 w 87920"/>
                <a:gd name="connsiteY2" fmla="*/ 82252 h 82952"/>
              </a:gdLst>
              <a:cxnLst>
                <a:cxn ang="0">
                  <a:pos x="connsiteX0" y="connsiteY0"/>
                </a:cxn>
                <a:cxn ang="0">
                  <a:pos x="connsiteX1" y="connsiteY1"/>
                </a:cxn>
                <a:cxn ang="0">
                  <a:pos x="connsiteX2" y="connsiteY2"/>
                </a:cxn>
              </a:cxnLst>
              <a:rect l="l" t="t" r="r" b="b"/>
              <a:pathLst>
                <a:path w="87920" h="82952">
                  <a:moveTo>
                    <a:pt x="87215" y="82252"/>
                  </a:moveTo>
                  <a:cubicBezTo>
                    <a:pt x="40172" y="88433"/>
                    <a:pt x="1705" y="53056"/>
                    <a:pt x="0" y="1963"/>
                  </a:cubicBezTo>
                  <a:cubicBezTo>
                    <a:pt x="48962" y="-9652"/>
                    <a:pt x="94142" y="31958"/>
                    <a:pt x="87215" y="822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 name="任意多边形: 形状 242"/>
            <p:cNvSpPr/>
            <p:nvPr/>
          </p:nvSpPr>
          <p:spPr>
            <a:xfrm>
              <a:off x="9235304" y="5028063"/>
              <a:ext cx="91566" cy="77210"/>
            </a:xfrm>
            <a:custGeom>
              <a:gdLst>
                <a:gd name="connsiteX0" fmla="*/ 0 w 91566"/>
                <a:gd name="connsiteY0" fmla="*/ 3153 h 77210"/>
                <a:gd name="connsiteX1" fmla="*/ 89453 w 91566"/>
                <a:gd name="connsiteY1" fmla="*/ 48918 h 77210"/>
                <a:gd name="connsiteX2" fmla="*/ 68835 w 91566"/>
                <a:gd name="connsiteY2" fmla="*/ 77209 h 77210"/>
                <a:gd name="connsiteX3" fmla="*/ 0 w 91566"/>
                <a:gd name="connsiteY3" fmla="*/ 3153 h 77210"/>
              </a:gdLst>
              <a:cxnLst>
                <a:cxn ang="0">
                  <a:pos x="connsiteX0" y="connsiteY0"/>
                </a:cxn>
                <a:cxn ang="0">
                  <a:pos x="connsiteX1" y="connsiteY1"/>
                </a:cxn>
                <a:cxn ang="0">
                  <a:pos x="connsiteX2" y="connsiteY2"/>
                </a:cxn>
                <a:cxn ang="0">
                  <a:pos x="connsiteX3" y="connsiteY3"/>
                </a:cxn>
              </a:cxnLst>
              <a:rect l="l" t="t" r="r" b="b"/>
              <a:pathLst>
                <a:path w="91566" h="77210">
                  <a:moveTo>
                    <a:pt x="0" y="3153"/>
                  </a:moveTo>
                  <a:cubicBezTo>
                    <a:pt x="42835" y="-7929"/>
                    <a:pt x="78371" y="10878"/>
                    <a:pt x="89453" y="48918"/>
                  </a:cubicBezTo>
                  <a:cubicBezTo>
                    <a:pt x="94834" y="67353"/>
                    <a:pt x="90625" y="77369"/>
                    <a:pt x="68835" y="77209"/>
                  </a:cubicBezTo>
                  <a:cubicBezTo>
                    <a:pt x="28504" y="76836"/>
                    <a:pt x="6020" y="53980"/>
                    <a:pt x="0" y="31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 name="任意多边形: 形状 243"/>
            <p:cNvSpPr/>
            <p:nvPr/>
          </p:nvSpPr>
          <p:spPr>
            <a:xfrm>
              <a:off x="11397043" y="6363252"/>
              <a:ext cx="105649" cy="95423"/>
            </a:xfrm>
            <a:custGeom>
              <a:gdLst>
                <a:gd name="connsiteX0" fmla="*/ 105649 w 105649"/>
                <a:gd name="connsiteY0" fmla="*/ 95324 h 95423"/>
                <a:gd name="connsiteX1" fmla="*/ 0 w 105649"/>
                <a:gd name="connsiteY1" fmla="*/ 10 h 95423"/>
                <a:gd name="connsiteX2" fmla="*/ 105649 w 105649"/>
                <a:gd name="connsiteY2" fmla="*/ 95324 h 95423"/>
              </a:gdLst>
              <a:cxnLst>
                <a:cxn ang="0">
                  <a:pos x="connsiteX0" y="connsiteY0"/>
                </a:cxn>
                <a:cxn ang="0">
                  <a:pos x="connsiteX1" y="connsiteY1"/>
                </a:cxn>
                <a:cxn ang="0">
                  <a:pos x="connsiteX2" y="connsiteY2"/>
                </a:cxn>
              </a:cxnLst>
              <a:rect l="l" t="t" r="r" b="b"/>
              <a:pathLst>
                <a:path w="105649" h="95423">
                  <a:moveTo>
                    <a:pt x="105649" y="95324"/>
                  </a:moveTo>
                  <a:cubicBezTo>
                    <a:pt x="58552" y="97721"/>
                    <a:pt x="13053" y="56644"/>
                    <a:pt x="0" y="10"/>
                  </a:cubicBezTo>
                  <a:cubicBezTo>
                    <a:pt x="46671" y="-789"/>
                    <a:pt x="97178" y="44817"/>
                    <a:pt x="105649" y="953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 name="任意多边形: 形状 244"/>
            <p:cNvSpPr/>
            <p:nvPr/>
          </p:nvSpPr>
          <p:spPr>
            <a:xfrm>
              <a:off x="7744111" y="6337333"/>
              <a:ext cx="87658" cy="74944"/>
            </a:xfrm>
            <a:custGeom>
              <a:gdLst>
                <a:gd name="connsiteX0" fmla="*/ 57067 w 87658"/>
                <a:gd name="connsiteY0" fmla="*/ 74945 h 74944"/>
                <a:gd name="connsiteX1" fmla="*/ 6 w 87658"/>
                <a:gd name="connsiteY1" fmla="*/ 26569 h 74944"/>
                <a:gd name="connsiteX2" fmla="*/ 45505 w 87658"/>
                <a:gd name="connsiteY2" fmla="*/ 356 h 74944"/>
                <a:gd name="connsiteX3" fmla="*/ 86955 w 87658"/>
                <a:gd name="connsiteY3" fmla="*/ 46121 h 74944"/>
                <a:gd name="connsiteX4" fmla="*/ 57067 w 87658"/>
                <a:gd name="connsiteY4" fmla="*/ 74945 h 749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58" h="74944">
                  <a:moveTo>
                    <a:pt x="57067" y="74945"/>
                  </a:moveTo>
                  <a:cubicBezTo>
                    <a:pt x="15990" y="68232"/>
                    <a:pt x="-367" y="55019"/>
                    <a:pt x="6" y="26569"/>
                  </a:cubicBezTo>
                  <a:cubicBezTo>
                    <a:pt x="433" y="-6623"/>
                    <a:pt x="28776" y="3180"/>
                    <a:pt x="45505" y="356"/>
                  </a:cubicBezTo>
                  <a:cubicBezTo>
                    <a:pt x="67829" y="-3373"/>
                    <a:pt x="92123" y="22892"/>
                    <a:pt x="86955" y="46121"/>
                  </a:cubicBezTo>
                  <a:cubicBezTo>
                    <a:pt x="84451" y="57363"/>
                    <a:pt x="67509" y="65408"/>
                    <a:pt x="57067" y="749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nvSpPr>
          <p:spPr>
            <a:xfrm>
              <a:off x="8264321" y="5286521"/>
              <a:ext cx="83285" cy="74859"/>
            </a:xfrm>
            <a:custGeom>
              <a:gdLst>
                <a:gd name="connsiteX0" fmla="*/ 68035 w 83285"/>
                <a:gd name="connsiteY0" fmla="*/ 74856 h 74859"/>
                <a:gd name="connsiteX1" fmla="*/ 106 w 83285"/>
                <a:gd name="connsiteY1" fmla="*/ 26160 h 74859"/>
                <a:gd name="connsiteX2" fmla="*/ 31007 w 83285"/>
                <a:gd name="connsiteY2" fmla="*/ 1 h 74859"/>
                <a:gd name="connsiteX3" fmla="*/ 83059 w 83285"/>
                <a:gd name="connsiteY3" fmla="*/ 51627 h 74859"/>
                <a:gd name="connsiteX4" fmla="*/ 68035 w 83285"/>
                <a:gd name="connsiteY4" fmla="*/ 74856 h 748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285" h="74859">
                  <a:moveTo>
                    <a:pt x="68035" y="74856"/>
                  </a:moveTo>
                  <a:cubicBezTo>
                    <a:pt x="27597" y="75175"/>
                    <a:pt x="1811" y="53118"/>
                    <a:pt x="106" y="26160"/>
                  </a:cubicBezTo>
                  <a:cubicBezTo>
                    <a:pt x="-1386" y="2878"/>
                    <a:pt x="13105" y="-53"/>
                    <a:pt x="31007" y="1"/>
                  </a:cubicBezTo>
                  <a:cubicBezTo>
                    <a:pt x="62920" y="54"/>
                    <a:pt x="85829" y="20992"/>
                    <a:pt x="83059" y="51627"/>
                  </a:cubicBezTo>
                  <a:cubicBezTo>
                    <a:pt x="82207" y="61376"/>
                    <a:pt x="71231" y="70221"/>
                    <a:pt x="68035" y="748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nvSpPr>
          <p:spPr>
            <a:xfrm>
              <a:off x="10540925" y="5543054"/>
              <a:ext cx="93875" cy="90039"/>
            </a:xfrm>
            <a:custGeom>
              <a:gdLst>
                <a:gd name="connsiteX0" fmla="*/ 0 w 93875"/>
                <a:gd name="connsiteY0" fmla="*/ 0 h 90039"/>
                <a:gd name="connsiteX1" fmla="*/ 93875 w 93875"/>
                <a:gd name="connsiteY1" fmla="*/ 90039 h 90039"/>
                <a:gd name="connsiteX2" fmla="*/ 0 w 93875"/>
                <a:gd name="connsiteY2" fmla="*/ 0 h 90039"/>
              </a:gdLst>
              <a:cxnLst>
                <a:cxn ang="0">
                  <a:pos x="connsiteX0" y="connsiteY0"/>
                </a:cxn>
                <a:cxn ang="0">
                  <a:pos x="connsiteX1" y="connsiteY1"/>
                </a:cxn>
                <a:cxn ang="0">
                  <a:pos x="connsiteX2" y="connsiteY2"/>
                </a:cxn>
              </a:cxnLst>
              <a:rect l="l" t="t" r="r" b="b"/>
              <a:pathLst>
                <a:path w="93875" h="90039">
                  <a:moveTo>
                    <a:pt x="0" y="0"/>
                  </a:moveTo>
                  <a:cubicBezTo>
                    <a:pt x="50720" y="106"/>
                    <a:pt x="88175" y="36921"/>
                    <a:pt x="93875" y="90039"/>
                  </a:cubicBezTo>
                  <a:cubicBezTo>
                    <a:pt x="36495" y="88814"/>
                    <a:pt x="1332" y="5583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 name="任意多边形: 形状 247"/>
            <p:cNvSpPr/>
            <p:nvPr/>
          </p:nvSpPr>
          <p:spPr>
            <a:xfrm>
              <a:off x="9910204" y="5131891"/>
              <a:ext cx="93896" cy="89435"/>
            </a:xfrm>
            <a:custGeom>
              <a:gdLst>
                <a:gd name="connsiteX0" fmla="*/ 93896 w 93896"/>
                <a:gd name="connsiteY0" fmla="*/ 80948 h 89435"/>
                <a:gd name="connsiteX1" fmla="*/ 72798 w 93896"/>
                <a:gd name="connsiteY1" fmla="*/ 89153 h 89435"/>
                <a:gd name="connsiteX2" fmla="*/ 2472 w 93896"/>
                <a:gd name="connsiteY2" fmla="*/ 24208 h 89435"/>
                <a:gd name="connsiteX3" fmla="*/ 20267 w 93896"/>
                <a:gd name="connsiteY3" fmla="*/ 20 h 89435"/>
                <a:gd name="connsiteX4" fmla="*/ 93896 w 93896"/>
                <a:gd name="connsiteY4" fmla="*/ 80948 h 89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3896" h="89435">
                  <a:moveTo>
                    <a:pt x="93896" y="80948"/>
                  </a:moveTo>
                  <a:cubicBezTo>
                    <a:pt x="88728" y="83133"/>
                    <a:pt x="79351" y="91018"/>
                    <a:pt x="72798" y="89153"/>
                  </a:cubicBezTo>
                  <a:cubicBezTo>
                    <a:pt x="39020" y="79510"/>
                    <a:pt x="15738" y="56601"/>
                    <a:pt x="2472" y="24208"/>
                  </a:cubicBezTo>
                  <a:cubicBezTo>
                    <a:pt x="-4241" y="7851"/>
                    <a:pt x="3058" y="-460"/>
                    <a:pt x="20267" y="20"/>
                  </a:cubicBezTo>
                  <a:cubicBezTo>
                    <a:pt x="50209" y="925"/>
                    <a:pt x="92298" y="42375"/>
                    <a:pt x="93896" y="809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 name="任意多边形: 形状 248"/>
            <p:cNvSpPr/>
            <p:nvPr/>
          </p:nvSpPr>
          <p:spPr>
            <a:xfrm>
              <a:off x="7923827" y="5801907"/>
              <a:ext cx="83977" cy="70511"/>
            </a:xfrm>
            <a:custGeom>
              <a:gdLst>
                <a:gd name="connsiteX0" fmla="*/ 38462 w 83977"/>
                <a:gd name="connsiteY0" fmla="*/ 22 h 70511"/>
                <a:gd name="connsiteX1" fmla="*/ 83748 w 83977"/>
                <a:gd name="connsiteY1" fmla="*/ 46107 h 70511"/>
                <a:gd name="connsiteX2" fmla="*/ 49384 w 83977"/>
                <a:gd name="connsiteY2" fmla="*/ 70349 h 70511"/>
                <a:gd name="connsiteX3" fmla="*/ 49 w 83977"/>
                <a:gd name="connsiteY3" fmla="*/ 24850 h 70511"/>
                <a:gd name="connsiteX4" fmla="*/ 38462 w 83977"/>
                <a:gd name="connsiteY4" fmla="*/ 22 h 705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977" h="70511">
                  <a:moveTo>
                    <a:pt x="38462" y="22"/>
                  </a:moveTo>
                  <a:cubicBezTo>
                    <a:pt x="66966" y="-670"/>
                    <a:pt x="80871" y="14674"/>
                    <a:pt x="83748" y="46107"/>
                  </a:cubicBezTo>
                  <a:cubicBezTo>
                    <a:pt x="86465" y="75730"/>
                    <a:pt x="64408" y="69336"/>
                    <a:pt x="49384" y="70349"/>
                  </a:cubicBezTo>
                  <a:cubicBezTo>
                    <a:pt x="18430" y="72373"/>
                    <a:pt x="1115" y="55431"/>
                    <a:pt x="49" y="24850"/>
                  </a:cubicBezTo>
                  <a:cubicBezTo>
                    <a:pt x="-644" y="4871"/>
                    <a:pt x="5696" y="768"/>
                    <a:pt x="38462"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 name="任意多边形: 形状 249"/>
            <p:cNvSpPr/>
            <p:nvPr/>
          </p:nvSpPr>
          <p:spPr>
            <a:xfrm>
              <a:off x="9176033" y="4868822"/>
              <a:ext cx="83346" cy="81519"/>
            </a:xfrm>
            <a:custGeom>
              <a:gdLst>
                <a:gd name="connsiteX0" fmla="*/ 71258 w 83346"/>
                <a:gd name="connsiteY0" fmla="*/ 81519 h 81519"/>
                <a:gd name="connsiteX1" fmla="*/ 80 w 83346"/>
                <a:gd name="connsiteY1" fmla="*/ 19024 h 81519"/>
                <a:gd name="connsiteX2" fmla="*/ 21551 w 83346"/>
                <a:gd name="connsiteY2" fmla="*/ 57 h 81519"/>
                <a:gd name="connsiteX3" fmla="*/ 83246 w 83346"/>
                <a:gd name="connsiteY3" fmla="*/ 64310 h 81519"/>
                <a:gd name="connsiteX4" fmla="*/ 71258 w 83346"/>
                <a:gd name="connsiteY4" fmla="*/ 81519 h 815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81519">
                  <a:moveTo>
                    <a:pt x="71258" y="81519"/>
                  </a:moveTo>
                  <a:cubicBezTo>
                    <a:pt x="29329" y="81678"/>
                    <a:pt x="-1785" y="52695"/>
                    <a:pt x="80" y="19024"/>
                  </a:cubicBezTo>
                  <a:cubicBezTo>
                    <a:pt x="453" y="11991"/>
                    <a:pt x="13772" y="430"/>
                    <a:pt x="21551" y="57"/>
                  </a:cubicBezTo>
                  <a:cubicBezTo>
                    <a:pt x="54796" y="-1541"/>
                    <a:pt x="85324" y="30692"/>
                    <a:pt x="83246" y="64310"/>
                  </a:cubicBezTo>
                  <a:cubicBezTo>
                    <a:pt x="82767" y="71556"/>
                    <a:pt x="73656" y="78269"/>
                    <a:pt x="71258" y="81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nvSpPr>
          <p:spPr>
            <a:xfrm>
              <a:off x="9722377" y="4955075"/>
              <a:ext cx="87687" cy="92337"/>
            </a:xfrm>
            <a:custGeom>
              <a:gdLst>
                <a:gd name="connsiteX0" fmla="*/ 77510 w 87687"/>
                <a:gd name="connsiteY0" fmla="*/ 92337 h 92337"/>
                <a:gd name="connsiteX1" fmla="*/ 150 w 87687"/>
                <a:gd name="connsiteY1" fmla="*/ 23769 h 92337"/>
                <a:gd name="connsiteX2" fmla="*/ 24339 w 87687"/>
                <a:gd name="connsiteY2" fmla="*/ 3790 h 92337"/>
                <a:gd name="connsiteX3" fmla="*/ 87100 w 87687"/>
                <a:gd name="connsiteY3" fmla="*/ 67563 h 92337"/>
                <a:gd name="connsiteX4" fmla="*/ 77510 w 87687"/>
                <a:gd name="connsiteY4" fmla="*/ 92337 h 923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87" h="92337">
                  <a:moveTo>
                    <a:pt x="77510" y="92337"/>
                  </a:moveTo>
                  <a:cubicBezTo>
                    <a:pt x="38830" y="89887"/>
                    <a:pt x="2761" y="53605"/>
                    <a:pt x="150" y="23769"/>
                  </a:cubicBezTo>
                  <a:cubicBezTo>
                    <a:pt x="-1501" y="4855"/>
                    <a:pt x="10699" y="-6280"/>
                    <a:pt x="24339" y="3790"/>
                  </a:cubicBezTo>
                  <a:cubicBezTo>
                    <a:pt x="48100" y="21372"/>
                    <a:pt x="68079" y="44601"/>
                    <a:pt x="87100" y="67563"/>
                  </a:cubicBezTo>
                  <a:cubicBezTo>
                    <a:pt x="90190" y="71240"/>
                    <a:pt x="80227" y="85731"/>
                    <a:pt x="77510" y="923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 name="任意多边形: 形状 251"/>
            <p:cNvSpPr/>
            <p:nvPr/>
          </p:nvSpPr>
          <p:spPr>
            <a:xfrm>
              <a:off x="7804295" y="5981388"/>
              <a:ext cx="82042" cy="74995"/>
            </a:xfrm>
            <a:custGeom>
              <a:gdLst>
                <a:gd name="connsiteX0" fmla="*/ 55648 w 82042"/>
                <a:gd name="connsiteY0" fmla="*/ 74996 h 74995"/>
                <a:gd name="connsiteX1" fmla="*/ 133 w 82042"/>
                <a:gd name="connsiteY1" fmla="*/ 26087 h 74995"/>
                <a:gd name="connsiteX2" fmla="*/ 34337 w 82042"/>
                <a:gd name="connsiteY2" fmla="*/ 87 h 74995"/>
                <a:gd name="connsiteX3" fmla="*/ 81861 w 82042"/>
                <a:gd name="connsiteY3" fmla="*/ 49103 h 74995"/>
                <a:gd name="connsiteX4" fmla="*/ 55648 w 82042"/>
                <a:gd name="connsiteY4" fmla="*/ 74996 h 749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042" h="74995">
                  <a:moveTo>
                    <a:pt x="55648" y="74996"/>
                  </a:moveTo>
                  <a:cubicBezTo>
                    <a:pt x="14678" y="69828"/>
                    <a:pt x="2477" y="58959"/>
                    <a:pt x="133" y="26087"/>
                  </a:cubicBezTo>
                  <a:cubicBezTo>
                    <a:pt x="-1785" y="-818"/>
                    <a:pt x="17448" y="833"/>
                    <a:pt x="34337" y="87"/>
                  </a:cubicBezTo>
                  <a:cubicBezTo>
                    <a:pt x="66410" y="-1351"/>
                    <a:pt x="84045" y="14952"/>
                    <a:pt x="81861" y="49103"/>
                  </a:cubicBezTo>
                  <a:cubicBezTo>
                    <a:pt x="81221" y="58267"/>
                    <a:pt x="64812" y="66418"/>
                    <a:pt x="55648" y="749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 name="任意多边形: 形状 252"/>
            <p:cNvSpPr/>
            <p:nvPr/>
          </p:nvSpPr>
          <p:spPr>
            <a:xfrm>
              <a:off x="7868019" y="6148765"/>
              <a:ext cx="85056" cy="70475"/>
            </a:xfrm>
            <a:custGeom>
              <a:gdLst>
                <a:gd name="connsiteX0" fmla="*/ 22026 w 85056"/>
                <a:gd name="connsiteY0" fmla="*/ 2 h 70475"/>
                <a:gd name="connsiteX1" fmla="*/ 85053 w 85056"/>
                <a:gd name="connsiteY1" fmla="*/ 44542 h 70475"/>
                <a:gd name="connsiteX2" fmla="*/ 43177 w 85056"/>
                <a:gd name="connsiteY2" fmla="*/ 70329 h 70475"/>
                <a:gd name="connsiteX3" fmla="*/ 449 w 85056"/>
                <a:gd name="connsiteY3" fmla="*/ 25788 h 70475"/>
                <a:gd name="connsiteX4" fmla="*/ 22026 w 85056"/>
                <a:gd name="connsiteY4" fmla="*/ 2 h 70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56" h="70475">
                  <a:moveTo>
                    <a:pt x="22026" y="2"/>
                  </a:moveTo>
                  <a:cubicBezTo>
                    <a:pt x="67312" y="-211"/>
                    <a:pt x="84787" y="15186"/>
                    <a:pt x="85053" y="44542"/>
                  </a:cubicBezTo>
                  <a:cubicBezTo>
                    <a:pt x="85373" y="75869"/>
                    <a:pt x="60173" y="68837"/>
                    <a:pt x="43177" y="70329"/>
                  </a:cubicBezTo>
                  <a:cubicBezTo>
                    <a:pt x="18563" y="72460"/>
                    <a:pt x="-3441" y="51095"/>
                    <a:pt x="449" y="25788"/>
                  </a:cubicBezTo>
                  <a:cubicBezTo>
                    <a:pt x="2260" y="13961"/>
                    <a:pt x="18190" y="4318"/>
                    <a:pt x="22026"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nvSpPr>
          <p:spPr>
            <a:xfrm>
              <a:off x="8536742" y="5127089"/>
              <a:ext cx="81135" cy="75441"/>
            </a:xfrm>
            <a:custGeom>
              <a:gdLst>
                <a:gd name="connsiteX0" fmla="*/ 80648 w 81135"/>
                <a:gd name="connsiteY0" fmla="*/ 70779 h 75441"/>
                <a:gd name="connsiteX1" fmla="*/ 3129 w 81135"/>
                <a:gd name="connsiteY1" fmla="*/ 40677 h 75441"/>
                <a:gd name="connsiteX2" fmla="*/ 3342 w 81135"/>
                <a:gd name="connsiteY2" fmla="*/ 9137 h 75441"/>
                <a:gd name="connsiteX3" fmla="*/ 41436 w 81135"/>
                <a:gd name="connsiteY3" fmla="*/ 613 h 75441"/>
                <a:gd name="connsiteX4" fmla="*/ 80648 w 81135"/>
                <a:gd name="connsiteY4" fmla="*/ 70779 h 754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135" h="75441">
                  <a:moveTo>
                    <a:pt x="80648" y="70779"/>
                  </a:moveTo>
                  <a:cubicBezTo>
                    <a:pt x="31633" y="81168"/>
                    <a:pt x="15223" y="75468"/>
                    <a:pt x="3129" y="40677"/>
                  </a:cubicBezTo>
                  <a:cubicBezTo>
                    <a:pt x="-281" y="30874"/>
                    <a:pt x="-1826" y="12866"/>
                    <a:pt x="3342" y="9137"/>
                  </a:cubicBezTo>
                  <a:cubicBezTo>
                    <a:pt x="13199" y="2051"/>
                    <a:pt x="29235" y="-1519"/>
                    <a:pt x="41436" y="613"/>
                  </a:cubicBezTo>
                  <a:cubicBezTo>
                    <a:pt x="68394" y="5354"/>
                    <a:pt x="84164" y="36309"/>
                    <a:pt x="80648" y="707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 name="任意多边形: 形状 254"/>
            <p:cNvSpPr/>
            <p:nvPr/>
          </p:nvSpPr>
          <p:spPr>
            <a:xfrm>
              <a:off x="9456777" y="4911607"/>
              <a:ext cx="85563" cy="81858"/>
            </a:xfrm>
            <a:custGeom>
              <a:gdLst>
                <a:gd name="connsiteX0" fmla="*/ 481 w 85563"/>
                <a:gd name="connsiteY0" fmla="*/ 374 h 81858"/>
                <a:gd name="connsiteX1" fmla="*/ 84340 w 85563"/>
                <a:gd name="connsiteY1" fmla="*/ 53491 h 81858"/>
                <a:gd name="connsiteX2" fmla="*/ 59406 w 85563"/>
                <a:gd name="connsiteY2" fmla="*/ 81409 h 81858"/>
                <a:gd name="connsiteX3" fmla="*/ 481 w 85563"/>
                <a:gd name="connsiteY3" fmla="*/ 374 h 81858"/>
              </a:gdLst>
              <a:cxnLst>
                <a:cxn ang="0">
                  <a:pos x="connsiteX0" y="connsiteY0"/>
                </a:cxn>
                <a:cxn ang="0">
                  <a:pos x="connsiteX1" y="connsiteY1"/>
                </a:cxn>
                <a:cxn ang="0">
                  <a:pos x="connsiteX2" y="connsiteY2"/>
                </a:cxn>
                <a:cxn ang="0">
                  <a:pos x="connsiteX3" y="connsiteY3"/>
                </a:cxn>
              </a:cxnLst>
              <a:rect l="l" t="t" r="r" b="b"/>
              <a:pathLst>
                <a:path w="85563" h="81858">
                  <a:moveTo>
                    <a:pt x="481" y="374"/>
                  </a:moveTo>
                  <a:cubicBezTo>
                    <a:pt x="44062" y="-3143"/>
                    <a:pt x="76988" y="18435"/>
                    <a:pt x="84340" y="53491"/>
                  </a:cubicBezTo>
                  <a:cubicBezTo>
                    <a:pt x="88762" y="74483"/>
                    <a:pt x="81357" y="84126"/>
                    <a:pt x="59406" y="81409"/>
                  </a:cubicBezTo>
                  <a:cubicBezTo>
                    <a:pt x="20620" y="76561"/>
                    <a:pt x="-3781" y="44008"/>
                    <a:pt x="481" y="3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 name="任意多边形: 形状 255"/>
            <p:cNvSpPr/>
            <p:nvPr/>
          </p:nvSpPr>
          <p:spPr>
            <a:xfrm>
              <a:off x="9586883" y="4936357"/>
              <a:ext cx="89457" cy="80471"/>
            </a:xfrm>
            <a:custGeom>
              <a:gdLst>
                <a:gd name="connsiteX0" fmla="*/ 0 w 89457"/>
                <a:gd name="connsiteY0" fmla="*/ 2742 h 80471"/>
                <a:gd name="connsiteX1" fmla="*/ 87375 w 89457"/>
                <a:gd name="connsiteY1" fmla="*/ 50425 h 80471"/>
                <a:gd name="connsiteX2" fmla="*/ 60363 w 89457"/>
                <a:gd name="connsiteY2" fmla="*/ 79249 h 80471"/>
                <a:gd name="connsiteX3" fmla="*/ 0 w 89457"/>
                <a:gd name="connsiteY3" fmla="*/ 2742 h 80471"/>
              </a:gdLst>
              <a:cxnLst>
                <a:cxn ang="0">
                  <a:pos x="connsiteX0" y="connsiteY0"/>
                </a:cxn>
                <a:cxn ang="0">
                  <a:pos x="connsiteX1" y="connsiteY1"/>
                </a:cxn>
                <a:cxn ang="0">
                  <a:pos x="connsiteX2" y="connsiteY2"/>
                </a:cxn>
                <a:cxn ang="0">
                  <a:pos x="connsiteX3" y="connsiteY3"/>
                </a:cxn>
              </a:cxnLst>
              <a:rect l="l" t="t" r="r" b="b"/>
              <a:pathLst>
                <a:path w="89457" h="80471">
                  <a:moveTo>
                    <a:pt x="0" y="2742"/>
                  </a:moveTo>
                  <a:cubicBezTo>
                    <a:pt x="49654" y="-6901"/>
                    <a:pt x="77412" y="8869"/>
                    <a:pt x="87375" y="50425"/>
                  </a:cubicBezTo>
                  <a:cubicBezTo>
                    <a:pt x="93608" y="76318"/>
                    <a:pt x="86203" y="83724"/>
                    <a:pt x="60363" y="79249"/>
                  </a:cubicBezTo>
                  <a:cubicBezTo>
                    <a:pt x="18327" y="71950"/>
                    <a:pt x="10869" y="37958"/>
                    <a:pt x="0" y="27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 name="任意多边形: 形状 256"/>
            <p:cNvSpPr/>
            <p:nvPr/>
          </p:nvSpPr>
          <p:spPr>
            <a:xfrm>
              <a:off x="11115205" y="6059847"/>
              <a:ext cx="103625" cy="97526"/>
            </a:xfrm>
            <a:custGeom>
              <a:gdLst>
                <a:gd name="connsiteX0" fmla="*/ 0 w 103625"/>
                <a:gd name="connsiteY0" fmla="*/ 0 h 97526"/>
                <a:gd name="connsiteX1" fmla="*/ 103625 w 103625"/>
                <a:gd name="connsiteY1" fmla="*/ 97285 h 97526"/>
                <a:gd name="connsiteX2" fmla="*/ 0 w 103625"/>
                <a:gd name="connsiteY2" fmla="*/ 0 h 97526"/>
              </a:gdLst>
              <a:cxnLst>
                <a:cxn ang="0">
                  <a:pos x="connsiteX0" y="connsiteY0"/>
                </a:cxn>
                <a:cxn ang="0">
                  <a:pos x="connsiteX1" y="connsiteY1"/>
                </a:cxn>
                <a:cxn ang="0">
                  <a:pos x="connsiteX2" y="connsiteY2"/>
                </a:cxn>
              </a:cxnLst>
              <a:rect l="l" t="t" r="r" b="b"/>
              <a:pathLst>
                <a:path w="103623" h="97526">
                  <a:moveTo>
                    <a:pt x="0" y="0"/>
                  </a:moveTo>
                  <a:cubicBezTo>
                    <a:pt x="52532" y="11934"/>
                    <a:pt x="101334" y="58552"/>
                    <a:pt x="103625" y="97285"/>
                  </a:cubicBezTo>
                  <a:cubicBezTo>
                    <a:pt x="59564" y="101600"/>
                    <a:pt x="160" y="4725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 name="任意多边形: 形状 257"/>
            <p:cNvSpPr/>
            <p:nvPr/>
          </p:nvSpPr>
          <p:spPr>
            <a:xfrm>
              <a:off x="9026234" y="4845543"/>
              <a:ext cx="87152" cy="84804"/>
            </a:xfrm>
            <a:custGeom>
              <a:gdLst>
                <a:gd name="connsiteX0" fmla="*/ 33201 w 87152"/>
                <a:gd name="connsiteY0" fmla="*/ 0 h 84804"/>
                <a:gd name="connsiteX1" fmla="*/ 83921 w 87152"/>
                <a:gd name="connsiteY1" fmla="*/ 47097 h 84804"/>
                <a:gd name="connsiteX2" fmla="*/ 85945 w 87152"/>
                <a:gd name="connsiteY2" fmla="*/ 82740 h 84804"/>
                <a:gd name="connsiteX3" fmla="*/ 49343 w 87152"/>
                <a:gd name="connsiteY3" fmla="*/ 82101 h 84804"/>
                <a:gd name="connsiteX4" fmla="*/ 6668 w 87152"/>
                <a:gd name="connsiteY4" fmla="*/ 40544 h 84804"/>
                <a:gd name="connsiteX5" fmla="*/ 33201 w 87152"/>
                <a:gd name="connsiteY5" fmla="*/ 0 h 8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2" h="84804">
                  <a:moveTo>
                    <a:pt x="33201" y="0"/>
                  </a:moveTo>
                  <a:cubicBezTo>
                    <a:pt x="50409" y="15451"/>
                    <a:pt x="69642" y="29250"/>
                    <a:pt x="83921" y="47097"/>
                  </a:cubicBezTo>
                  <a:cubicBezTo>
                    <a:pt x="89994" y="54663"/>
                    <a:pt x="85572" y="70593"/>
                    <a:pt x="85945" y="82740"/>
                  </a:cubicBezTo>
                  <a:cubicBezTo>
                    <a:pt x="73531" y="82900"/>
                    <a:pt x="58134" y="87695"/>
                    <a:pt x="49343" y="82101"/>
                  </a:cubicBezTo>
                  <a:cubicBezTo>
                    <a:pt x="32828" y="71552"/>
                    <a:pt x="17324" y="56901"/>
                    <a:pt x="6668" y="40544"/>
                  </a:cubicBezTo>
                  <a:cubicBezTo>
                    <a:pt x="-7664" y="18594"/>
                    <a:pt x="1074" y="6607"/>
                    <a:pt x="332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nvSpPr>
          <p:spPr>
            <a:xfrm>
              <a:off x="8039414" y="5630046"/>
              <a:ext cx="85812" cy="70386"/>
            </a:xfrm>
            <a:custGeom>
              <a:gdLst>
                <a:gd name="connsiteX0" fmla="*/ 36356 w 85812"/>
                <a:gd name="connsiteY0" fmla="*/ 597 h 70386"/>
                <a:gd name="connsiteX1" fmla="*/ 85318 w 85812"/>
                <a:gd name="connsiteY1" fmla="*/ 42846 h 70386"/>
                <a:gd name="connsiteX2" fmla="*/ 59851 w 85812"/>
                <a:gd name="connsiteY2" fmla="*/ 70070 h 70386"/>
                <a:gd name="connsiteX3" fmla="*/ 394 w 85812"/>
                <a:gd name="connsiteY3" fmla="*/ 24678 h 70386"/>
                <a:gd name="connsiteX4" fmla="*/ 36356 w 85812"/>
                <a:gd name="connsiteY4" fmla="*/ 597 h 703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812" h="70386">
                  <a:moveTo>
                    <a:pt x="36356" y="597"/>
                  </a:moveTo>
                  <a:cubicBezTo>
                    <a:pt x="68855" y="-2866"/>
                    <a:pt x="80417" y="8428"/>
                    <a:pt x="85318" y="42846"/>
                  </a:cubicBezTo>
                  <a:cubicBezTo>
                    <a:pt x="88461" y="64903"/>
                    <a:pt x="76208" y="68419"/>
                    <a:pt x="59851" y="70070"/>
                  </a:cubicBezTo>
                  <a:cubicBezTo>
                    <a:pt x="29323" y="73161"/>
                    <a:pt x="3750" y="53288"/>
                    <a:pt x="394" y="24678"/>
                  </a:cubicBezTo>
                  <a:cubicBezTo>
                    <a:pt x="-3283" y="-6916"/>
                    <a:pt x="19574" y="1556"/>
                    <a:pt x="36356" y="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 name="任意多边形: 形状 259"/>
            <p:cNvSpPr/>
            <p:nvPr/>
          </p:nvSpPr>
          <p:spPr>
            <a:xfrm>
              <a:off x="11681279" y="6662880"/>
              <a:ext cx="119501" cy="90484"/>
            </a:xfrm>
            <a:custGeom>
              <a:gdLst>
                <a:gd name="connsiteX0" fmla="*/ 0 w 119501"/>
                <a:gd name="connsiteY0" fmla="*/ 495 h 90484"/>
                <a:gd name="connsiteX1" fmla="*/ 119501 w 119501"/>
                <a:gd name="connsiteY1" fmla="*/ 90481 h 90484"/>
                <a:gd name="connsiteX2" fmla="*/ 0 w 119501"/>
                <a:gd name="connsiteY2" fmla="*/ 495 h 90484"/>
              </a:gdLst>
              <a:cxnLst>
                <a:cxn ang="0">
                  <a:pos x="connsiteX0" y="connsiteY0"/>
                </a:cxn>
                <a:cxn ang="0">
                  <a:pos x="connsiteX1" y="connsiteY1"/>
                </a:cxn>
                <a:cxn ang="0">
                  <a:pos x="connsiteX2" y="connsiteY2"/>
                </a:cxn>
              </a:cxnLst>
              <a:rect l="l" t="t" r="r" b="b"/>
              <a:pathLst>
                <a:path w="119499" h="90484">
                  <a:moveTo>
                    <a:pt x="0" y="495"/>
                  </a:moveTo>
                  <a:cubicBezTo>
                    <a:pt x="56101" y="-4353"/>
                    <a:pt x="95793" y="26442"/>
                    <a:pt x="119501" y="90481"/>
                  </a:cubicBezTo>
                  <a:cubicBezTo>
                    <a:pt x="56900" y="90908"/>
                    <a:pt x="33724" y="42745"/>
                    <a:pt x="0" y="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 name="任意多边形: 形状 260"/>
            <p:cNvSpPr/>
            <p:nvPr/>
          </p:nvSpPr>
          <p:spPr>
            <a:xfrm>
              <a:off x="10355818" y="5370008"/>
              <a:ext cx="84363" cy="90571"/>
            </a:xfrm>
            <a:custGeom>
              <a:gdLst>
                <a:gd name="connsiteX0" fmla="*/ 447 w 84363"/>
                <a:gd name="connsiteY0" fmla="*/ 0 h 90571"/>
                <a:gd name="connsiteX1" fmla="*/ 84147 w 84363"/>
                <a:gd name="connsiteY1" fmla="*/ 90572 h 90571"/>
                <a:gd name="connsiteX2" fmla="*/ 447 w 84363"/>
                <a:gd name="connsiteY2" fmla="*/ 0 h 90571"/>
              </a:gdLst>
              <a:cxnLst>
                <a:cxn ang="0">
                  <a:pos x="connsiteX0" y="connsiteY0"/>
                </a:cxn>
                <a:cxn ang="0">
                  <a:pos x="connsiteX1" y="connsiteY1"/>
                </a:cxn>
                <a:cxn ang="0">
                  <a:pos x="connsiteX2" y="connsiteY2"/>
                </a:cxn>
              </a:cxnLst>
              <a:rect l="l" t="t" r="r" b="b"/>
              <a:pathLst>
                <a:path w="84363" h="90571">
                  <a:moveTo>
                    <a:pt x="447" y="0"/>
                  </a:moveTo>
                  <a:cubicBezTo>
                    <a:pt x="62409" y="12201"/>
                    <a:pt x="86970" y="39372"/>
                    <a:pt x="84147" y="90572"/>
                  </a:cubicBezTo>
                  <a:cubicBezTo>
                    <a:pt x="34758" y="90519"/>
                    <a:pt x="-4667" y="49069"/>
                    <a:pt x="44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p:nvSpPr>
          <p:spPr>
            <a:xfrm>
              <a:off x="7884438" y="6675129"/>
              <a:ext cx="89565" cy="68799"/>
            </a:xfrm>
            <a:custGeom>
              <a:gdLst>
                <a:gd name="connsiteX0" fmla="*/ 39598 w 89565"/>
                <a:gd name="connsiteY0" fmla="*/ 21 h 68799"/>
                <a:gd name="connsiteX1" fmla="*/ 89519 w 89565"/>
                <a:gd name="connsiteY1" fmla="*/ 43016 h 68799"/>
                <a:gd name="connsiteX2" fmla="*/ 42368 w 89565"/>
                <a:gd name="connsiteY2" fmla="*/ 68110 h 68799"/>
                <a:gd name="connsiteX3" fmla="*/ 65 w 89565"/>
                <a:gd name="connsiteY3" fmla="*/ 26819 h 68799"/>
                <a:gd name="connsiteX4" fmla="*/ 39598 w 89565"/>
                <a:gd name="connsiteY4" fmla="*/ 21 h 687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65" h="68799">
                  <a:moveTo>
                    <a:pt x="39598" y="21"/>
                  </a:moveTo>
                  <a:cubicBezTo>
                    <a:pt x="63626" y="-778"/>
                    <a:pt x="90851" y="21758"/>
                    <a:pt x="89519" y="43016"/>
                  </a:cubicBezTo>
                  <a:cubicBezTo>
                    <a:pt x="87494" y="74982"/>
                    <a:pt x="59257" y="64540"/>
                    <a:pt x="42368" y="68110"/>
                  </a:cubicBezTo>
                  <a:cubicBezTo>
                    <a:pt x="19618" y="72904"/>
                    <a:pt x="971" y="52020"/>
                    <a:pt x="65" y="26819"/>
                  </a:cubicBezTo>
                  <a:cubicBezTo>
                    <a:pt x="-680" y="4762"/>
                    <a:pt x="4487" y="1246"/>
                    <a:pt x="39598" y="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3" name="任意多边形: 形状 262"/>
            <p:cNvSpPr/>
            <p:nvPr/>
          </p:nvSpPr>
          <p:spPr>
            <a:xfrm>
              <a:off x="7813686" y="6506325"/>
              <a:ext cx="87147" cy="67922"/>
            </a:xfrm>
            <a:custGeom>
              <a:gdLst>
                <a:gd name="connsiteX0" fmla="*/ 47908 w 87147"/>
                <a:gd name="connsiteY0" fmla="*/ 67864 h 67922"/>
                <a:gd name="connsiteX1" fmla="*/ 225 w 87147"/>
                <a:gd name="connsiteY1" fmla="*/ 27266 h 67922"/>
                <a:gd name="connsiteX2" fmla="*/ 38851 w 87147"/>
                <a:gd name="connsiteY2" fmla="*/ 148 h 67922"/>
                <a:gd name="connsiteX3" fmla="*/ 87014 w 87147"/>
                <a:gd name="connsiteY3" fmla="*/ 41705 h 67922"/>
                <a:gd name="connsiteX4" fmla="*/ 47908 w 87147"/>
                <a:gd name="connsiteY4" fmla="*/ 67864 h 679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147" h="67922">
                  <a:moveTo>
                    <a:pt x="47908" y="67864"/>
                  </a:moveTo>
                  <a:cubicBezTo>
                    <a:pt x="19032" y="68983"/>
                    <a:pt x="2515" y="54118"/>
                    <a:pt x="225" y="27266"/>
                  </a:cubicBezTo>
                  <a:cubicBezTo>
                    <a:pt x="-2546" y="-4540"/>
                    <a:pt x="20896" y="1213"/>
                    <a:pt x="38851" y="148"/>
                  </a:cubicBezTo>
                  <a:cubicBezTo>
                    <a:pt x="69006" y="-1610"/>
                    <a:pt x="84936" y="12295"/>
                    <a:pt x="87014" y="41705"/>
                  </a:cubicBezTo>
                  <a:cubicBezTo>
                    <a:pt x="89251" y="74257"/>
                    <a:pt x="62826" y="63389"/>
                    <a:pt x="47908" y="678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4" name="任意多边形: 形状 263"/>
            <p:cNvSpPr/>
            <p:nvPr/>
          </p:nvSpPr>
          <p:spPr>
            <a:xfrm>
              <a:off x="10655472" y="5583438"/>
              <a:ext cx="99202" cy="89553"/>
            </a:xfrm>
            <a:custGeom>
              <a:gdLst>
                <a:gd name="connsiteX0" fmla="*/ 0 w 99202"/>
                <a:gd name="connsiteY0" fmla="*/ 746 h 89553"/>
                <a:gd name="connsiteX1" fmla="*/ 99203 w 99202"/>
                <a:gd name="connsiteY1" fmla="*/ 89080 h 89553"/>
                <a:gd name="connsiteX2" fmla="*/ 0 w 99202"/>
                <a:gd name="connsiteY2" fmla="*/ 746 h 89553"/>
              </a:gdLst>
              <a:cxnLst>
                <a:cxn ang="0">
                  <a:pos x="connsiteX0" y="connsiteY0"/>
                </a:cxn>
                <a:cxn ang="0">
                  <a:pos x="connsiteX1" y="connsiteY1"/>
                </a:cxn>
                <a:cxn ang="0">
                  <a:pos x="connsiteX2" y="connsiteY2"/>
                </a:cxn>
              </a:cxnLst>
              <a:rect l="l" t="t" r="r" b="b"/>
              <a:pathLst>
                <a:path w="99202" h="89553">
                  <a:moveTo>
                    <a:pt x="0" y="746"/>
                  </a:moveTo>
                  <a:cubicBezTo>
                    <a:pt x="50028" y="-4475"/>
                    <a:pt x="73470" y="16943"/>
                    <a:pt x="99203" y="89080"/>
                  </a:cubicBezTo>
                  <a:cubicBezTo>
                    <a:pt x="54237" y="93929"/>
                    <a:pt x="16836" y="61270"/>
                    <a:pt x="0" y="7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nvSpPr>
          <p:spPr>
            <a:xfrm>
              <a:off x="10166235" y="5195785"/>
              <a:ext cx="87897" cy="83998"/>
            </a:xfrm>
            <a:custGeom>
              <a:gdLst>
                <a:gd name="connsiteX0" fmla="*/ 1907 w 87897"/>
                <a:gd name="connsiteY0" fmla="*/ 378 h 83998"/>
                <a:gd name="connsiteX1" fmla="*/ 87897 w 87897"/>
                <a:gd name="connsiteY1" fmla="*/ 79442 h 83998"/>
                <a:gd name="connsiteX2" fmla="*/ 1907 w 87897"/>
                <a:gd name="connsiteY2" fmla="*/ 378 h 83998"/>
              </a:gdLst>
              <a:cxnLst>
                <a:cxn ang="0">
                  <a:pos x="connsiteX0" y="connsiteY0"/>
                </a:cxn>
                <a:cxn ang="0">
                  <a:pos x="connsiteX1" y="connsiteY1"/>
                </a:cxn>
                <a:cxn ang="0">
                  <a:pos x="connsiteX2" y="connsiteY2"/>
                </a:cxn>
              </a:cxnLst>
              <a:rect l="l" t="t" r="r" b="b"/>
              <a:pathLst>
                <a:path w="87897" h="83998">
                  <a:moveTo>
                    <a:pt x="1907" y="378"/>
                  </a:moveTo>
                  <a:cubicBezTo>
                    <a:pt x="45381" y="-3458"/>
                    <a:pt x="72926" y="21849"/>
                    <a:pt x="87897" y="79442"/>
                  </a:cubicBezTo>
                  <a:cubicBezTo>
                    <a:pt x="40853" y="99634"/>
                    <a:pt x="-10613" y="49020"/>
                    <a:pt x="1907" y="3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6" name="任意多边形: 形状 265"/>
            <p:cNvSpPr/>
            <p:nvPr/>
          </p:nvSpPr>
          <p:spPr>
            <a:xfrm>
              <a:off x="7680884" y="6168051"/>
              <a:ext cx="83258" cy="69082"/>
            </a:xfrm>
            <a:custGeom>
              <a:gdLst>
                <a:gd name="connsiteX0" fmla="*/ 49061 w 83258"/>
                <a:gd name="connsiteY0" fmla="*/ 69050 h 69082"/>
                <a:gd name="connsiteX1" fmla="*/ 46 w 83258"/>
                <a:gd name="connsiteY1" fmla="*/ 27280 h 69082"/>
                <a:gd name="connsiteX2" fmla="*/ 34410 w 83258"/>
                <a:gd name="connsiteY2" fmla="*/ 55 h 69082"/>
                <a:gd name="connsiteX3" fmla="*/ 82999 w 83258"/>
                <a:gd name="connsiteY3" fmla="*/ 46513 h 69082"/>
                <a:gd name="connsiteX4" fmla="*/ 49061 w 83258"/>
                <a:gd name="connsiteY4" fmla="*/ 69050 h 690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258" h="69082">
                  <a:moveTo>
                    <a:pt x="49061" y="69050"/>
                  </a:moveTo>
                  <a:cubicBezTo>
                    <a:pt x="17894" y="69849"/>
                    <a:pt x="1325" y="55784"/>
                    <a:pt x="46" y="27280"/>
                  </a:cubicBezTo>
                  <a:cubicBezTo>
                    <a:pt x="-1020" y="2719"/>
                    <a:pt x="16562" y="748"/>
                    <a:pt x="34410" y="55"/>
                  </a:cubicBezTo>
                  <a:cubicBezTo>
                    <a:pt x="64778" y="-1063"/>
                    <a:pt x="79909" y="14760"/>
                    <a:pt x="82999" y="46513"/>
                  </a:cubicBezTo>
                  <a:cubicBezTo>
                    <a:pt x="85983" y="77787"/>
                    <a:pt x="62541" y="65480"/>
                    <a:pt x="49061" y="690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7" name="任意多边形: 形状 266"/>
            <p:cNvSpPr/>
            <p:nvPr/>
          </p:nvSpPr>
          <p:spPr>
            <a:xfrm>
              <a:off x="10098152" y="5049898"/>
              <a:ext cx="90608" cy="90010"/>
            </a:xfrm>
            <a:custGeom>
              <a:gdLst>
                <a:gd name="connsiteX0" fmla="*/ 90608 w 90608"/>
                <a:gd name="connsiteY0" fmla="*/ 82386 h 90010"/>
                <a:gd name="connsiteX1" fmla="*/ 69883 w 90608"/>
                <a:gd name="connsiteY1" fmla="*/ 89472 h 90010"/>
                <a:gd name="connsiteX2" fmla="*/ 36 w 90608"/>
                <a:gd name="connsiteY2" fmla="*/ 17920 h 90010"/>
                <a:gd name="connsiteX3" fmla="*/ 16020 w 90608"/>
                <a:gd name="connsiteY3" fmla="*/ 19 h 90010"/>
                <a:gd name="connsiteX4" fmla="*/ 90608 w 90608"/>
                <a:gd name="connsiteY4" fmla="*/ 82386 h 900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608" h="90010">
                  <a:moveTo>
                    <a:pt x="90608" y="82386"/>
                  </a:moveTo>
                  <a:cubicBezTo>
                    <a:pt x="85014" y="84464"/>
                    <a:pt x="72707" y="92082"/>
                    <a:pt x="69883" y="89472"/>
                  </a:cubicBezTo>
                  <a:cubicBezTo>
                    <a:pt x="45376" y="66882"/>
                    <a:pt x="22360" y="42641"/>
                    <a:pt x="36" y="17920"/>
                  </a:cubicBezTo>
                  <a:cubicBezTo>
                    <a:pt x="-710" y="17121"/>
                    <a:pt x="10212" y="232"/>
                    <a:pt x="16020" y="19"/>
                  </a:cubicBezTo>
                  <a:cubicBezTo>
                    <a:pt x="43085" y="-1100"/>
                    <a:pt x="90448" y="48661"/>
                    <a:pt x="90608" y="823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nvSpPr>
          <p:spPr>
            <a:xfrm>
              <a:off x="11589589" y="6532842"/>
              <a:ext cx="112415" cy="96914"/>
            </a:xfrm>
            <a:custGeom>
              <a:gdLst>
                <a:gd name="connsiteX0" fmla="*/ 0 w 112415"/>
                <a:gd name="connsiteY0" fmla="*/ 109 h 96914"/>
                <a:gd name="connsiteX1" fmla="*/ 112416 w 112415"/>
                <a:gd name="connsiteY1" fmla="*/ 96915 h 96914"/>
                <a:gd name="connsiteX2" fmla="*/ 0 w 112415"/>
                <a:gd name="connsiteY2" fmla="*/ 109 h 96914"/>
              </a:gdLst>
              <a:cxnLst>
                <a:cxn ang="0">
                  <a:pos x="connsiteX0" y="connsiteY0"/>
                </a:cxn>
                <a:cxn ang="0">
                  <a:pos x="connsiteX1" y="connsiteY1"/>
                </a:cxn>
                <a:cxn ang="0">
                  <a:pos x="connsiteX2" y="connsiteY2"/>
                </a:cxn>
              </a:cxnLst>
              <a:rect l="l" t="t" r="r" b="b"/>
              <a:pathLst>
                <a:path w="112415" h="96914">
                  <a:moveTo>
                    <a:pt x="0" y="109"/>
                  </a:moveTo>
                  <a:cubicBezTo>
                    <a:pt x="53278" y="-2288"/>
                    <a:pt x="96379" y="34900"/>
                    <a:pt x="112416" y="96915"/>
                  </a:cubicBezTo>
                  <a:cubicBezTo>
                    <a:pt x="54716" y="86153"/>
                    <a:pt x="26319" y="46141"/>
                    <a:pt x="0" y="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nvSpPr>
          <p:spPr>
            <a:xfrm>
              <a:off x="8886068" y="4837495"/>
              <a:ext cx="78073" cy="75559"/>
            </a:xfrm>
            <a:custGeom>
              <a:gdLst>
                <a:gd name="connsiteX0" fmla="*/ 78000 w 78073"/>
                <a:gd name="connsiteY0" fmla="*/ 72728 h 75559"/>
                <a:gd name="connsiteX1" fmla="*/ 2292 w 78073"/>
                <a:gd name="connsiteY1" fmla="*/ 36552 h 75559"/>
                <a:gd name="connsiteX2" fmla="*/ 3624 w 78073"/>
                <a:gd name="connsiteY2" fmla="*/ 7889 h 75559"/>
                <a:gd name="connsiteX3" fmla="*/ 35857 w 78073"/>
                <a:gd name="connsiteY3" fmla="*/ 483 h 75559"/>
                <a:gd name="connsiteX4" fmla="*/ 78000 w 78073"/>
                <a:gd name="connsiteY4" fmla="*/ 72728 h 755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073" h="75559">
                  <a:moveTo>
                    <a:pt x="78000" y="72728"/>
                  </a:moveTo>
                  <a:cubicBezTo>
                    <a:pt x="35005" y="81145"/>
                    <a:pt x="13001" y="71289"/>
                    <a:pt x="2292" y="36552"/>
                  </a:cubicBezTo>
                  <a:cubicBezTo>
                    <a:pt x="-478" y="27548"/>
                    <a:pt x="-1491" y="12257"/>
                    <a:pt x="3624" y="7889"/>
                  </a:cubicBezTo>
                  <a:cubicBezTo>
                    <a:pt x="11190" y="1442"/>
                    <a:pt x="25361" y="-1168"/>
                    <a:pt x="35857" y="483"/>
                  </a:cubicBezTo>
                  <a:cubicBezTo>
                    <a:pt x="65266" y="5065"/>
                    <a:pt x="79225" y="30745"/>
                    <a:pt x="78000" y="7272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nvSpPr>
          <p:spPr>
            <a:xfrm>
              <a:off x="7982961" y="5464939"/>
              <a:ext cx="92116" cy="68435"/>
            </a:xfrm>
            <a:custGeom>
              <a:gdLst>
                <a:gd name="connsiteX0" fmla="*/ 92117 w 92116"/>
                <a:gd name="connsiteY0" fmla="*/ 60214 h 68435"/>
                <a:gd name="connsiteX1" fmla="*/ 5488 w 92116"/>
                <a:gd name="connsiteY1" fmla="*/ 46468 h 68435"/>
                <a:gd name="connsiteX2" fmla="*/ 0 w 92116"/>
                <a:gd name="connsiteY2" fmla="*/ 4325 h 68435"/>
                <a:gd name="connsiteX3" fmla="*/ 55196 w 92116"/>
                <a:gd name="connsiteY3" fmla="*/ 3633 h 68435"/>
                <a:gd name="connsiteX4" fmla="*/ 92117 w 92116"/>
                <a:gd name="connsiteY4" fmla="*/ 60214 h 68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116" h="68435">
                  <a:moveTo>
                    <a:pt x="92117" y="60214"/>
                  </a:moveTo>
                  <a:cubicBezTo>
                    <a:pt x="51573" y="67619"/>
                    <a:pt x="22536" y="79287"/>
                    <a:pt x="5488" y="46468"/>
                  </a:cubicBezTo>
                  <a:cubicBezTo>
                    <a:pt x="-639" y="34640"/>
                    <a:pt x="1598" y="18497"/>
                    <a:pt x="0" y="4325"/>
                  </a:cubicBezTo>
                  <a:cubicBezTo>
                    <a:pt x="18807" y="3473"/>
                    <a:pt x="41983" y="-4519"/>
                    <a:pt x="55196" y="3633"/>
                  </a:cubicBezTo>
                  <a:cubicBezTo>
                    <a:pt x="70806" y="13223"/>
                    <a:pt x="77785" y="36825"/>
                    <a:pt x="92117" y="602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nvSpPr>
          <p:spPr>
            <a:xfrm>
              <a:off x="8092218" y="5292211"/>
              <a:ext cx="87138" cy="69752"/>
            </a:xfrm>
            <a:custGeom>
              <a:gdLst>
                <a:gd name="connsiteX0" fmla="*/ 68424 w 87138"/>
                <a:gd name="connsiteY0" fmla="*/ 69752 h 69752"/>
                <a:gd name="connsiteX1" fmla="*/ 15 w 87138"/>
                <a:gd name="connsiteY1" fmla="*/ 21270 h 69752"/>
                <a:gd name="connsiteX2" fmla="*/ 32355 w 87138"/>
                <a:gd name="connsiteY2" fmla="*/ 12 h 69752"/>
                <a:gd name="connsiteX3" fmla="*/ 86858 w 87138"/>
                <a:gd name="connsiteY3" fmla="*/ 47216 h 69752"/>
                <a:gd name="connsiteX4" fmla="*/ 68424 w 87138"/>
                <a:gd name="connsiteY4" fmla="*/ 69752 h 697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138" h="69752">
                  <a:moveTo>
                    <a:pt x="68424" y="69752"/>
                  </a:moveTo>
                  <a:cubicBezTo>
                    <a:pt x="25855" y="69859"/>
                    <a:pt x="-731" y="47322"/>
                    <a:pt x="15" y="21270"/>
                  </a:cubicBezTo>
                  <a:cubicBezTo>
                    <a:pt x="655" y="-947"/>
                    <a:pt x="17863" y="332"/>
                    <a:pt x="32355" y="12"/>
                  </a:cubicBezTo>
                  <a:cubicBezTo>
                    <a:pt x="59207" y="-628"/>
                    <a:pt x="90427" y="24839"/>
                    <a:pt x="86858" y="47216"/>
                  </a:cubicBezTo>
                  <a:cubicBezTo>
                    <a:pt x="85259" y="57605"/>
                    <a:pt x="71674" y="66076"/>
                    <a:pt x="68424" y="697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nvSpPr>
          <p:spPr>
            <a:xfrm>
              <a:off x="7690502" y="6701679"/>
              <a:ext cx="81995" cy="67710"/>
            </a:xfrm>
            <a:custGeom>
              <a:gdLst>
                <a:gd name="connsiteX0" fmla="*/ 40616 w 81995"/>
                <a:gd name="connsiteY0" fmla="*/ 749 h 67710"/>
                <a:gd name="connsiteX1" fmla="*/ 81746 w 81995"/>
                <a:gd name="connsiteY1" fmla="*/ 39855 h 67710"/>
                <a:gd name="connsiteX2" fmla="*/ 44931 w 81995"/>
                <a:gd name="connsiteY2" fmla="*/ 67559 h 67710"/>
                <a:gd name="connsiteX3" fmla="*/ 18 w 81995"/>
                <a:gd name="connsiteY3" fmla="*/ 23232 h 67710"/>
                <a:gd name="connsiteX4" fmla="*/ 40616 w 81995"/>
                <a:gd name="connsiteY4" fmla="*/ 749 h 677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995" h="67710">
                  <a:moveTo>
                    <a:pt x="40616" y="749"/>
                  </a:moveTo>
                  <a:cubicBezTo>
                    <a:pt x="69545" y="-4099"/>
                    <a:pt x="79242" y="15241"/>
                    <a:pt x="81746" y="39855"/>
                  </a:cubicBezTo>
                  <a:cubicBezTo>
                    <a:pt x="84570" y="67453"/>
                    <a:pt x="62832" y="66494"/>
                    <a:pt x="44931" y="67559"/>
                  </a:cubicBezTo>
                  <a:cubicBezTo>
                    <a:pt x="14563" y="69371"/>
                    <a:pt x="391" y="54879"/>
                    <a:pt x="18" y="23232"/>
                  </a:cubicBezTo>
                  <a:cubicBezTo>
                    <a:pt x="-248" y="2987"/>
                    <a:pt x="1936" y="1761"/>
                    <a:pt x="40616" y="7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nvSpPr>
          <p:spPr>
            <a:xfrm>
              <a:off x="11311959" y="6235022"/>
              <a:ext cx="106129" cy="90179"/>
            </a:xfrm>
            <a:custGeom>
              <a:gdLst>
                <a:gd name="connsiteX0" fmla="*/ 0 w 106129"/>
                <a:gd name="connsiteY0" fmla="*/ 2 h 90179"/>
                <a:gd name="connsiteX1" fmla="*/ 106129 w 106129"/>
                <a:gd name="connsiteY1" fmla="*/ 89827 h 90179"/>
                <a:gd name="connsiteX2" fmla="*/ 0 w 106129"/>
                <a:gd name="connsiteY2" fmla="*/ 2 h 90179"/>
              </a:gdLst>
              <a:cxnLst>
                <a:cxn ang="0">
                  <a:pos x="connsiteX0" y="connsiteY0"/>
                </a:cxn>
                <a:cxn ang="0">
                  <a:pos x="connsiteX1" y="connsiteY1"/>
                </a:cxn>
                <a:cxn ang="0">
                  <a:pos x="connsiteX2" y="connsiteY2"/>
                </a:cxn>
              </a:cxnLst>
              <a:rect l="l" t="t" r="r" b="b"/>
              <a:pathLst>
                <a:path w="106127" h="90179">
                  <a:moveTo>
                    <a:pt x="0" y="2"/>
                  </a:moveTo>
                  <a:cubicBezTo>
                    <a:pt x="63667" y="-318"/>
                    <a:pt x="78372" y="50402"/>
                    <a:pt x="106129" y="89827"/>
                  </a:cubicBezTo>
                  <a:cubicBezTo>
                    <a:pt x="52905" y="94196"/>
                    <a:pt x="10016" y="57595"/>
                    <a:pt x="0"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nvSpPr>
          <p:spPr>
            <a:xfrm>
              <a:off x="9850247" y="4987935"/>
              <a:ext cx="84858" cy="80577"/>
            </a:xfrm>
            <a:custGeom>
              <a:gdLst>
                <a:gd name="connsiteX0" fmla="*/ 84859 w 84858"/>
                <a:gd name="connsiteY0" fmla="*/ 80149 h 80577"/>
                <a:gd name="connsiteX1" fmla="*/ 1426 w 84858"/>
                <a:gd name="connsiteY1" fmla="*/ 26392 h 80577"/>
                <a:gd name="connsiteX2" fmla="*/ 23749 w 84858"/>
                <a:gd name="connsiteY2" fmla="*/ 286 h 80577"/>
                <a:gd name="connsiteX3" fmla="*/ 84859 w 84858"/>
                <a:gd name="connsiteY3" fmla="*/ 80149 h 80577"/>
              </a:gdLst>
              <a:cxnLst>
                <a:cxn ang="0">
                  <a:pos x="connsiteX0" y="connsiteY0"/>
                </a:cxn>
                <a:cxn ang="0">
                  <a:pos x="connsiteX1" y="connsiteY1"/>
                </a:cxn>
                <a:cxn ang="0">
                  <a:pos x="connsiteX2" y="connsiteY2"/>
                </a:cxn>
                <a:cxn ang="0">
                  <a:pos x="connsiteX3" y="connsiteY3"/>
                </a:cxn>
              </a:cxnLst>
              <a:rect l="l" t="t" r="r" b="b"/>
              <a:pathLst>
                <a:path w="84858" h="80577">
                  <a:moveTo>
                    <a:pt x="84859" y="80149"/>
                  </a:moveTo>
                  <a:cubicBezTo>
                    <a:pt x="38827" y="83772"/>
                    <a:pt x="10057" y="64325"/>
                    <a:pt x="1426" y="26392"/>
                  </a:cubicBezTo>
                  <a:cubicBezTo>
                    <a:pt x="-2996" y="6999"/>
                    <a:pt x="2438" y="-1739"/>
                    <a:pt x="23749" y="286"/>
                  </a:cubicBezTo>
                  <a:cubicBezTo>
                    <a:pt x="57208" y="3482"/>
                    <a:pt x="77293" y="28470"/>
                    <a:pt x="84859" y="801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nvSpPr>
          <p:spPr>
            <a:xfrm>
              <a:off x="10471597" y="5402987"/>
              <a:ext cx="88586" cy="89619"/>
            </a:xfrm>
            <a:custGeom>
              <a:gdLst>
                <a:gd name="connsiteX0" fmla="*/ 67 w 88586"/>
                <a:gd name="connsiteY0" fmla="*/ 0 h 89619"/>
                <a:gd name="connsiteX1" fmla="*/ 88561 w 88586"/>
                <a:gd name="connsiteY1" fmla="*/ 73097 h 89619"/>
                <a:gd name="connsiteX2" fmla="*/ 72311 w 88586"/>
                <a:gd name="connsiteY2" fmla="*/ 89613 h 89619"/>
                <a:gd name="connsiteX3" fmla="*/ 67 w 88586"/>
                <a:gd name="connsiteY3" fmla="*/ 0 h 89619"/>
              </a:gdLst>
              <a:cxnLst>
                <a:cxn ang="0">
                  <a:pos x="connsiteX0" y="connsiteY0"/>
                </a:cxn>
                <a:cxn ang="0">
                  <a:pos x="connsiteX1" y="connsiteY1"/>
                </a:cxn>
                <a:cxn ang="0">
                  <a:pos x="connsiteX2" y="connsiteY2"/>
                </a:cxn>
                <a:cxn ang="0">
                  <a:pos x="connsiteX3" y="connsiteY3"/>
                </a:cxn>
              </a:cxnLst>
              <a:rect l="l" t="t" r="r" b="b"/>
              <a:pathLst>
                <a:path w="88586" h="89619">
                  <a:moveTo>
                    <a:pt x="67" y="0"/>
                  </a:moveTo>
                  <a:cubicBezTo>
                    <a:pt x="37415" y="1705"/>
                    <a:pt x="84352" y="40065"/>
                    <a:pt x="88561" y="73097"/>
                  </a:cubicBezTo>
                  <a:cubicBezTo>
                    <a:pt x="89201" y="78105"/>
                    <a:pt x="77692" y="89933"/>
                    <a:pt x="72311" y="89613"/>
                  </a:cubicBezTo>
                  <a:cubicBezTo>
                    <a:pt x="35657" y="87535"/>
                    <a:pt x="-1798" y="41077"/>
                    <a:pt x="6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275"/>
            <p:cNvSpPr/>
            <p:nvPr/>
          </p:nvSpPr>
          <p:spPr>
            <a:xfrm>
              <a:off x="11031293" y="5930598"/>
              <a:ext cx="105969" cy="92261"/>
            </a:xfrm>
            <a:custGeom>
              <a:gdLst>
                <a:gd name="connsiteX0" fmla="*/ 0 w 105969"/>
                <a:gd name="connsiteY0" fmla="*/ 210 h 92261"/>
                <a:gd name="connsiteX1" fmla="*/ 105969 w 105969"/>
                <a:gd name="connsiteY1" fmla="*/ 92167 h 92261"/>
                <a:gd name="connsiteX2" fmla="*/ 0 w 105969"/>
                <a:gd name="connsiteY2" fmla="*/ 210 h 92261"/>
              </a:gdLst>
              <a:cxnLst>
                <a:cxn ang="0">
                  <a:pos x="connsiteX0" y="connsiteY0"/>
                </a:cxn>
                <a:cxn ang="0">
                  <a:pos x="connsiteX1" y="connsiteY1"/>
                </a:cxn>
                <a:cxn ang="0">
                  <a:pos x="connsiteX2" y="connsiteY2"/>
                </a:cxn>
              </a:cxnLst>
              <a:rect l="l" t="t" r="r" b="b"/>
              <a:pathLst>
                <a:path w="105969" h="92261">
                  <a:moveTo>
                    <a:pt x="0" y="210"/>
                  </a:moveTo>
                  <a:cubicBezTo>
                    <a:pt x="48589" y="-2667"/>
                    <a:pt x="79117" y="23812"/>
                    <a:pt x="105969" y="92167"/>
                  </a:cubicBezTo>
                  <a:cubicBezTo>
                    <a:pt x="59937" y="94298"/>
                    <a:pt x="20831" y="60361"/>
                    <a:pt x="0" y="21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276"/>
            <p:cNvSpPr/>
            <p:nvPr/>
          </p:nvSpPr>
          <p:spPr>
            <a:xfrm>
              <a:off x="8632746" y="4977821"/>
              <a:ext cx="87770" cy="70123"/>
            </a:xfrm>
            <a:custGeom>
              <a:gdLst>
                <a:gd name="connsiteX0" fmla="*/ 70794 w 87770"/>
                <a:gd name="connsiteY0" fmla="*/ 70124 h 70123"/>
                <a:gd name="connsiteX1" fmla="*/ 148 w 87770"/>
                <a:gd name="connsiteY1" fmla="*/ 17112 h 70123"/>
                <a:gd name="connsiteX2" fmla="*/ 21779 w 87770"/>
                <a:gd name="connsiteY2" fmla="*/ 10 h 70123"/>
                <a:gd name="connsiteX3" fmla="*/ 87416 w 87770"/>
                <a:gd name="connsiteY3" fmla="*/ 53554 h 70123"/>
                <a:gd name="connsiteX4" fmla="*/ 70794 w 87770"/>
                <a:gd name="connsiteY4" fmla="*/ 70124 h 701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770" h="70123">
                  <a:moveTo>
                    <a:pt x="70794" y="70124"/>
                  </a:moveTo>
                  <a:cubicBezTo>
                    <a:pt x="29877" y="69271"/>
                    <a:pt x="-2463" y="42792"/>
                    <a:pt x="148" y="17112"/>
                  </a:cubicBezTo>
                  <a:cubicBezTo>
                    <a:pt x="840" y="10453"/>
                    <a:pt x="14160" y="117"/>
                    <a:pt x="21779" y="10"/>
                  </a:cubicBezTo>
                  <a:cubicBezTo>
                    <a:pt x="61097" y="-576"/>
                    <a:pt x="91412" y="24145"/>
                    <a:pt x="87416" y="53554"/>
                  </a:cubicBezTo>
                  <a:cubicBezTo>
                    <a:pt x="86351" y="61493"/>
                    <a:pt x="73298" y="67779"/>
                    <a:pt x="70794" y="701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nvSpPr>
          <p:spPr>
            <a:xfrm>
              <a:off x="8373112" y="5126849"/>
              <a:ext cx="82306" cy="72048"/>
            </a:xfrm>
            <a:custGeom>
              <a:gdLst>
                <a:gd name="connsiteX0" fmla="*/ 20672 w 82306"/>
                <a:gd name="connsiteY0" fmla="*/ 0 h 72048"/>
                <a:gd name="connsiteX1" fmla="*/ 81835 w 82306"/>
                <a:gd name="connsiteY1" fmla="*/ 54929 h 72048"/>
                <a:gd name="connsiteX2" fmla="*/ 54876 w 82306"/>
                <a:gd name="connsiteY2" fmla="*/ 71978 h 72048"/>
                <a:gd name="connsiteX3" fmla="*/ 373 w 82306"/>
                <a:gd name="connsiteY3" fmla="*/ 22270 h 72048"/>
                <a:gd name="connsiteX4" fmla="*/ 20672 w 82306"/>
                <a:gd name="connsiteY4" fmla="*/ 0 h 720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306" h="72048">
                  <a:moveTo>
                    <a:pt x="20672" y="0"/>
                  </a:moveTo>
                  <a:cubicBezTo>
                    <a:pt x="61802" y="533"/>
                    <a:pt x="86044" y="25467"/>
                    <a:pt x="81835" y="54929"/>
                  </a:cubicBezTo>
                  <a:cubicBezTo>
                    <a:pt x="80823" y="62015"/>
                    <a:pt x="64520" y="71498"/>
                    <a:pt x="54876" y="71978"/>
                  </a:cubicBezTo>
                  <a:cubicBezTo>
                    <a:pt x="23549" y="73523"/>
                    <a:pt x="-3516" y="49442"/>
                    <a:pt x="373" y="22270"/>
                  </a:cubicBezTo>
                  <a:cubicBezTo>
                    <a:pt x="1812" y="11828"/>
                    <a:pt x="17369" y="3410"/>
                    <a:pt x="2067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nvSpPr>
          <p:spPr>
            <a:xfrm>
              <a:off x="10849888" y="5752008"/>
              <a:ext cx="94509" cy="93235"/>
            </a:xfrm>
            <a:custGeom>
              <a:gdLst>
                <a:gd name="connsiteX0" fmla="*/ 94509 w 94509"/>
                <a:gd name="connsiteY0" fmla="*/ 93236 h 93235"/>
                <a:gd name="connsiteX1" fmla="*/ 474 w 94509"/>
                <a:gd name="connsiteY1" fmla="*/ 0 h 93235"/>
                <a:gd name="connsiteX2" fmla="*/ 94509 w 94509"/>
                <a:gd name="connsiteY2" fmla="*/ 93236 h 93235"/>
              </a:gdLst>
              <a:cxnLst>
                <a:cxn ang="0">
                  <a:pos x="connsiteX0" y="connsiteY0"/>
                </a:cxn>
                <a:cxn ang="0">
                  <a:pos x="connsiteX1" y="connsiteY1"/>
                </a:cxn>
                <a:cxn ang="0">
                  <a:pos x="connsiteX2" y="connsiteY2"/>
                </a:cxn>
              </a:cxnLst>
              <a:rect l="l" t="t" r="r" b="b"/>
              <a:pathLst>
                <a:path w="94509" h="93235">
                  <a:moveTo>
                    <a:pt x="94509" y="93236"/>
                  </a:moveTo>
                  <a:cubicBezTo>
                    <a:pt x="32760" y="90572"/>
                    <a:pt x="-4694" y="52265"/>
                    <a:pt x="474" y="0"/>
                  </a:cubicBezTo>
                  <a:cubicBezTo>
                    <a:pt x="52793" y="8951"/>
                    <a:pt x="77194" y="45339"/>
                    <a:pt x="94509" y="93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279"/>
            <p:cNvSpPr/>
            <p:nvPr/>
          </p:nvSpPr>
          <p:spPr>
            <a:xfrm>
              <a:off x="7861327" y="5635962"/>
              <a:ext cx="84024" cy="64626"/>
            </a:xfrm>
            <a:custGeom>
              <a:gdLst>
                <a:gd name="connsiteX0" fmla="*/ 83540 w 84024"/>
                <a:gd name="connsiteY0" fmla="*/ 64474 h 64626"/>
                <a:gd name="connsiteX1" fmla="*/ 0 w 84024"/>
                <a:gd name="connsiteY1" fmla="*/ 23077 h 64626"/>
                <a:gd name="connsiteX2" fmla="*/ 43155 w 84024"/>
                <a:gd name="connsiteY2" fmla="*/ 1820 h 64626"/>
                <a:gd name="connsiteX3" fmla="*/ 83540 w 84024"/>
                <a:gd name="connsiteY3" fmla="*/ 64474 h 64626"/>
              </a:gdLst>
              <a:cxnLst>
                <a:cxn ang="0">
                  <a:pos x="connsiteX0" y="connsiteY0"/>
                </a:cxn>
                <a:cxn ang="0">
                  <a:pos x="connsiteX1" y="connsiteY1"/>
                </a:cxn>
                <a:cxn ang="0">
                  <a:pos x="connsiteX2" y="connsiteY2"/>
                </a:cxn>
                <a:cxn ang="0">
                  <a:pos x="connsiteX3" y="connsiteY3"/>
                </a:cxn>
              </a:cxnLst>
              <a:rect l="l" t="t" r="r" b="b"/>
              <a:pathLst>
                <a:path w="84024" h="64626">
                  <a:moveTo>
                    <a:pt x="83540" y="64474"/>
                  </a:moveTo>
                  <a:cubicBezTo>
                    <a:pt x="17529" y="65913"/>
                    <a:pt x="-106" y="57548"/>
                    <a:pt x="0" y="23077"/>
                  </a:cubicBezTo>
                  <a:cubicBezTo>
                    <a:pt x="54" y="-9902"/>
                    <a:pt x="27172" y="2299"/>
                    <a:pt x="43155" y="1820"/>
                  </a:cubicBezTo>
                  <a:cubicBezTo>
                    <a:pt x="73737" y="861"/>
                    <a:pt x="86790" y="22331"/>
                    <a:pt x="83540" y="644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p:nvSpPr>
          <p:spPr>
            <a:xfrm>
              <a:off x="8477280" y="4969201"/>
              <a:ext cx="81378" cy="72250"/>
            </a:xfrm>
            <a:custGeom>
              <a:gdLst>
                <a:gd name="connsiteX0" fmla="*/ 16719 w 81378"/>
                <a:gd name="connsiteY0" fmla="*/ 0 h 72250"/>
                <a:gd name="connsiteX1" fmla="*/ 80866 w 81378"/>
                <a:gd name="connsiteY1" fmla="*/ 53597 h 72250"/>
                <a:gd name="connsiteX2" fmla="*/ 56251 w 81378"/>
                <a:gd name="connsiteY2" fmla="*/ 72244 h 72250"/>
                <a:gd name="connsiteX3" fmla="*/ 310 w 81378"/>
                <a:gd name="connsiteY3" fmla="*/ 20778 h 72250"/>
                <a:gd name="connsiteX4" fmla="*/ 16719 w 81378"/>
                <a:gd name="connsiteY4" fmla="*/ 0 h 722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378" h="72250">
                  <a:moveTo>
                    <a:pt x="16719" y="0"/>
                  </a:moveTo>
                  <a:cubicBezTo>
                    <a:pt x="60247" y="1438"/>
                    <a:pt x="85341" y="24401"/>
                    <a:pt x="80866" y="53597"/>
                  </a:cubicBezTo>
                  <a:cubicBezTo>
                    <a:pt x="79694" y="61216"/>
                    <a:pt x="64882" y="72138"/>
                    <a:pt x="56251" y="72244"/>
                  </a:cubicBezTo>
                  <a:cubicBezTo>
                    <a:pt x="22846" y="72671"/>
                    <a:pt x="-3153" y="48589"/>
                    <a:pt x="310" y="20778"/>
                  </a:cubicBezTo>
                  <a:cubicBezTo>
                    <a:pt x="1535" y="11561"/>
                    <a:pt x="13629" y="3729"/>
                    <a:pt x="167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p:nvSpPr>
          <p:spPr>
            <a:xfrm>
              <a:off x="7743598" y="5818233"/>
              <a:ext cx="81701" cy="70145"/>
            </a:xfrm>
            <a:custGeom>
              <a:gdLst>
                <a:gd name="connsiteX0" fmla="*/ 17621 w 81701"/>
                <a:gd name="connsiteY0" fmla="*/ 0 h 70145"/>
                <a:gd name="connsiteX1" fmla="*/ 81555 w 81701"/>
                <a:gd name="connsiteY1" fmla="*/ 46085 h 70145"/>
                <a:gd name="connsiteX2" fmla="*/ 43248 w 81701"/>
                <a:gd name="connsiteY2" fmla="*/ 70060 h 70145"/>
                <a:gd name="connsiteX3" fmla="*/ 359 w 81701"/>
                <a:gd name="connsiteY3" fmla="*/ 21524 h 70145"/>
                <a:gd name="connsiteX4" fmla="*/ 17621 w 81701"/>
                <a:gd name="connsiteY4" fmla="*/ 0 h 7014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701" h="70145">
                  <a:moveTo>
                    <a:pt x="17621" y="0"/>
                  </a:moveTo>
                  <a:cubicBezTo>
                    <a:pt x="59231" y="1385"/>
                    <a:pt x="83846" y="22590"/>
                    <a:pt x="81555" y="46085"/>
                  </a:cubicBezTo>
                  <a:cubicBezTo>
                    <a:pt x="79210" y="69794"/>
                    <a:pt x="60883" y="70540"/>
                    <a:pt x="43248" y="70060"/>
                  </a:cubicBezTo>
                  <a:cubicBezTo>
                    <a:pt x="15597" y="69261"/>
                    <a:pt x="-2837" y="50241"/>
                    <a:pt x="359" y="21524"/>
                  </a:cubicBezTo>
                  <a:cubicBezTo>
                    <a:pt x="1425" y="11721"/>
                    <a:pt x="14745" y="3303"/>
                    <a:pt x="176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p:nvSpPr>
          <p:spPr>
            <a:xfrm>
              <a:off x="8731664" y="4826204"/>
              <a:ext cx="82076" cy="75216"/>
            </a:xfrm>
            <a:custGeom>
              <a:gdLst>
                <a:gd name="connsiteX0" fmla="*/ 17962 w 82076"/>
                <a:gd name="connsiteY0" fmla="*/ 0 h 75216"/>
                <a:gd name="connsiteX1" fmla="*/ 81948 w 82076"/>
                <a:gd name="connsiteY1" fmla="*/ 54769 h 75216"/>
                <a:gd name="connsiteX2" fmla="*/ 61916 w 82076"/>
                <a:gd name="connsiteY2" fmla="*/ 75121 h 75216"/>
                <a:gd name="connsiteX3" fmla="*/ 380 w 82076"/>
                <a:gd name="connsiteY3" fmla="*/ 18381 h 75216"/>
                <a:gd name="connsiteX4" fmla="*/ 17962 w 82076"/>
                <a:gd name="connsiteY4" fmla="*/ 0 h 752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076" h="75216">
                  <a:moveTo>
                    <a:pt x="17962" y="0"/>
                  </a:moveTo>
                  <a:cubicBezTo>
                    <a:pt x="58186" y="852"/>
                    <a:pt x="84132" y="25040"/>
                    <a:pt x="81948" y="54769"/>
                  </a:cubicBezTo>
                  <a:cubicBezTo>
                    <a:pt x="81415" y="62335"/>
                    <a:pt x="69321" y="74589"/>
                    <a:pt x="61916" y="75121"/>
                  </a:cubicBezTo>
                  <a:cubicBezTo>
                    <a:pt x="30961" y="77199"/>
                    <a:pt x="-4042" y="44860"/>
                    <a:pt x="380" y="18381"/>
                  </a:cubicBezTo>
                  <a:cubicBezTo>
                    <a:pt x="1872" y="9750"/>
                    <a:pt x="14818" y="3037"/>
                    <a:pt x="1796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p:nvSpPr>
          <p:spPr>
            <a:xfrm>
              <a:off x="8315959" y="4965522"/>
              <a:ext cx="78737" cy="69961"/>
            </a:xfrm>
            <a:custGeom>
              <a:gdLst>
                <a:gd name="connsiteX0" fmla="*/ 146 w 78737"/>
                <a:gd name="connsiteY0" fmla="*/ 10551 h 69961"/>
                <a:gd name="connsiteX1" fmla="*/ 27318 w 78737"/>
                <a:gd name="connsiteY1" fmla="*/ 2 h 69961"/>
                <a:gd name="connsiteX2" fmla="*/ 77985 w 78737"/>
                <a:gd name="connsiteY2" fmla="*/ 52214 h 69961"/>
                <a:gd name="connsiteX3" fmla="*/ 52518 w 78737"/>
                <a:gd name="connsiteY3" fmla="*/ 69956 h 69961"/>
                <a:gd name="connsiteX4" fmla="*/ 146 w 78737"/>
                <a:gd name="connsiteY4" fmla="*/ 10551 h 699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737" h="69961">
                  <a:moveTo>
                    <a:pt x="146" y="10551"/>
                  </a:moveTo>
                  <a:cubicBezTo>
                    <a:pt x="6753" y="7834"/>
                    <a:pt x="17088" y="-157"/>
                    <a:pt x="27318" y="2"/>
                  </a:cubicBezTo>
                  <a:cubicBezTo>
                    <a:pt x="60243" y="429"/>
                    <a:pt x="83259" y="23764"/>
                    <a:pt x="77985" y="52214"/>
                  </a:cubicBezTo>
                  <a:cubicBezTo>
                    <a:pt x="76599" y="59727"/>
                    <a:pt x="61469" y="69849"/>
                    <a:pt x="52518" y="69956"/>
                  </a:cubicBezTo>
                  <a:cubicBezTo>
                    <a:pt x="17195" y="70329"/>
                    <a:pt x="-1878" y="50723"/>
                    <a:pt x="146" y="105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284"/>
            <p:cNvSpPr/>
            <p:nvPr/>
          </p:nvSpPr>
          <p:spPr>
            <a:xfrm>
              <a:off x="7491682" y="6728001"/>
              <a:ext cx="80926" cy="68199"/>
            </a:xfrm>
            <a:custGeom>
              <a:gdLst>
                <a:gd name="connsiteX0" fmla="*/ 38898 w 80926"/>
                <a:gd name="connsiteY0" fmla="*/ 0 h 68199"/>
                <a:gd name="connsiteX1" fmla="*/ 80828 w 80926"/>
                <a:gd name="connsiteY1" fmla="*/ 44167 h 68199"/>
                <a:gd name="connsiteX2" fmla="*/ 39484 w 80926"/>
                <a:gd name="connsiteY2" fmla="*/ 68142 h 68199"/>
                <a:gd name="connsiteX3" fmla="*/ 6 w 80926"/>
                <a:gd name="connsiteY3" fmla="*/ 27491 h 68199"/>
                <a:gd name="connsiteX4" fmla="*/ 38898 w 80926"/>
                <a:gd name="connsiteY4" fmla="*/ 0 h 681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926" h="68199">
                  <a:moveTo>
                    <a:pt x="38898" y="0"/>
                  </a:moveTo>
                  <a:cubicBezTo>
                    <a:pt x="65644" y="533"/>
                    <a:pt x="82373" y="18647"/>
                    <a:pt x="80828" y="44167"/>
                  </a:cubicBezTo>
                  <a:cubicBezTo>
                    <a:pt x="79176" y="71605"/>
                    <a:pt x="54935" y="67396"/>
                    <a:pt x="39484" y="68142"/>
                  </a:cubicBezTo>
                  <a:cubicBezTo>
                    <a:pt x="14497" y="69314"/>
                    <a:pt x="432" y="52425"/>
                    <a:pt x="6" y="27491"/>
                  </a:cubicBezTo>
                  <a:cubicBezTo>
                    <a:pt x="-421" y="-1758"/>
                    <a:pt x="23448" y="2931"/>
                    <a:pt x="388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285"/>
            <p:cNvSpPr/>
            <p:nvPr/>
          </p:nvSpPr>
          <p:spPr>
            <a:xfrm>
              <a:off x="10400219" y="5261499"/>
              <a:ext cx="91158" cy="90289"/>
            </a:xfrm>
            <a:custGeom>
              <a:gdLst>
                <a:gd name="connsiteX0" fmla="*/ 91158 w 91158"/>
                <a:gd name="connsiteY0" fmla="*/ 82137 h 90289"/>
                <a:gd name="connsiteX1" fmla="*/ 72138 w 91158"/>
                <a:gd name="connsiteY1" fmla="*/ 90288 h 90289"/>
                <a:gd name="connsiteX2" fmla="*/ 0 w 91158"/>
                <a:gd name="connsiteY2" fmla="*/ 15913 h 90289"/>
                <a:gd name="connsiteX3" fmla="*/ 13586 w 91158"/>
                <a:gd name="connsiteY3" fmla="*/ 36 h 90289"/>
                <a:gd name="connsiteX4" fmla="*/ 91158 w 91158"/>
                <a:gd name="connsiteY4" fmla="*/ 82137 h 902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158" h="90289">
                  <a:moveTo>
                    <a:pt x="91158" y="82137"/>
                  </a:moveTo>
                  <a:cubicBezTo>
                    <a:pt x="86257" y="84375"/>
                    <a:pt x="79117" y="90395"/>
                    <a:pt x="72138" y="90288"/>
                  </a:cubicBezTo>
                  <a:cubicBezTo>
                    <a:pt x="46511" y="89862"/>
                    <a:pt x="-106" y="42019"/>
                    <a:pt x="0" y="15913"/>
                  </a:cubicBezTo>
                  <a:cubicBezTo>
                    <a:pt x="0" y="10372"/>
                    <a:pt x="8418" y="462"/>
                    <a:pt x="13586" y="36"/>
                  </a:cubicBezTo>
                  <a:cubicBezTo>
                    <a:pt x="34950" y="-1615"/>
                    <a:pt x="89826" y="53740"/>
                    <a:pt x="91158" y="8213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nvSpPr>
          <p:spPr>
            <a:xfrm>
              <a:off x="10583334" y="5448325"/>
              <a:ext cx="94694" cy="88500"/>
            </a:xfrm>
            <a:custGeom>
              <a:gdLst>
                <a:gd name="connsiteX0" fmla="*/ 0 w 94694"/>
                <a:gd name="connsiteY0" fmla="*/ 640 h 88500"/>
                <a:gd name="connsiteX1" fmla="*/ 94621 w 94694"/>
                <a:gd name="connsiteY1" fmla="*/ 71553 h 88500"/>
                <a:gd name="connsiteX2" fmla="*/ 71605 w 94694"/>
                <a:gd name="connsiteY2" fmla="*/ 84978 h 88500"/>
                <a:gd name="connsiteX3" fmla="*/ 0 w 94694"/>
                <a:gd name="connsiteY3" fmla="*/ 640 h 88500"/>
              </a:gdLst>
              <a:cxnLst>
                <a:cxn ang="0">
                  <a:pos x="connsiteX0" y="connsiteY0"/>
                </a:cxn>
                <a:cxn ang="0">
                  <a:pos x="connsiteX1" y="connsiteY1"/>
                </a:cxn>
                <a:cxn ang="0">
                  <a:pos x="connsiteX2" y="connsiteY2"/>
                </a:cxn>
                <a:cxn ang="0">
                  <a:pos x="connsiteX3" y="connsiteY3"/>
                </a:cxn>
              </a:cxnLst>
              <a:rect l="l" t="t" r="r" b="b"/>
              <a:pathLst>
                <a:path w="94694" h="88500">
                  <a:moveTo>
                    <a:pt x="0" y="640"/>
                  </a:moveTo>
                  <a:cubicBezTo>
                    <a:pt x="42302" y="-5540"/>
                    <a:pt x="92330" y="34152"/>
                    <a:pt x="94621" y="71553"/>
                  </a:cubicBezTo>
                  <a:cubicBezTo>
                    <a:pt x="95793" y="90946"/>
                    <a:pt x="82740" y="90999"/>
                    <a:pt x="71605" y="84978"/>
                  </a:cubicBezTo>
                  <a:cubicBezTo>
                    <a:pt x="38040" y="66917"/>
                    <a:pt x="11188" y="42250"/>
                    <a:pt x="0" y="6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nvSpPr>
          <p:spPr>
            <a:xfrm>
              <a:off x="10960750" y="5796069"/>
              <a:ext cx="88053" cy="90844"/>
            </a:xfrm>
            <a:custGeom>
              <a:gdLst>
                <a:gd name="connsiteX0" fmla="*/ 3 w 88053"/>
                <a:gd name="connsiteY0" fmla="*/ 0 h 90844"/>
                <a:gd name="connsiteX1" fmla="*/ 88018 w 88053"/>
                <a:gd name="connsiteY1" fmla="*/ 73363 h 90844"/>
                <a:gd name="connsiteX2" fmla="*/ 72940 w 88053"/>
                <a:gd name="connsiteY2" fmla="*/ 90838 h 90844"/>
                <a:gd name="connsiteX3" fmla="*/ 3 w 88053"/>
                <a:gd name="connsiteY3" fmla="*/ 0 h 90844"/>
              </a:gdLst>
              <a:cxnLst>
                <a:cxn ang="0">
                  <a:pos x="connsiteX0" y="connsiteY0"/>
                </a:cxn>
                <a:cxn ang="0">
                  <a:pos x="connsiteX1" y="connsiteY1"/>
                </a:cxn>
                <a:cxn ang="0">
                  <a:pos x="connsiteX2" y="connsiteY2"/>
                </a:cxn>
                <a:cxn ang="0">
                  <a:pos x="connsiteX3" y="connsiteY3"/>
                </a:cxn>
              </a:cxnLst>
              <a:rect l="l" t="t" r="r" b="b"/>
              <a:pathLst>
                <a:path w="88053" h="90844">
                  <a:moveTo>
                    <a:pt x="3" y="0"/>
                  </a:moveTo>
                  <a:cubicBezTo>
                    <a:pt x="36711" y="2185"/>
                    <a:pt x="83329" y="40704"/>
                    <a:pt x="88018" y="73363"/>
                  </a:cubicBezTo>
                  <a:cubicBezTo>
                    <a:pt x="88764" y="78638"/>
                    <a:pt x="77842" y="91158"/>
                    <a:pt x="72940" y="90838"/>
                  </a:cubicBezTo>
                  <a:cubicBezTo>
                    <a:pt x="41773" y="88654"/>
                    <a:pt x="-423" y="35962"/>
                    <a:pt x="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nvSpPr>
          <p:spPr>
            <a:xfrm>
              <a:off x="9397746" y="4759526"/>
              <a:ext cx="81488" cy="80849"/>
            </a:xfrm>
            <a:custGeom>
              <a:gdLst>
                <a:gd name="connsiteX0" fmla="*/ 68356 w 81488"/>
                <a:gd name="connsiteY0" fmla="*/ 80849 h 80849"/>
                <a:gd name="connsiteX1" fmla="*/ 53439 w 81488"/>
                <a:gd name="connsiteY1" fmla="*/ 79357 h 80849"/>
                <a:gd name="connsiteX2" fmla="*/ 481 w 81488"/>
                <a:gd name="connsiteY2" fmla="*/ 15584 h 80849"/>
                <a:gd name="connsiteX3" fmla="*/ 18276 w 81488"/>
                <a:gd name="connsiteY3" fmla="*/ 27 h 80849"/>
                <a:gd name="connsiteX4" fmla="*/ 81463 w 81488"/>
                <a:gd name="connsiteY4" fmla="*/ 61350 h 80849"/>
                <a:gd name="connsiteX5" fmla="*/ 68356 w 81488"/>
                <a:gd name="connsiteY5" fmla="*/ 80849 h 808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88" h="80849">
                  <a:moveTo>
                    <a:pt x="68356" y="80849"/>
                  </a:moveTo>
                  <a:cubicBezTo>
                    <a:pt x="57647" y="79784"/>
                    <a:pt x="55517" y="79784"/>
                    <a:pt x="53439" y="79357"/>
                  </a:cubicBezTo>
                  <a:cubicBezTo>
                    <a:pt x="25575" y="74083"/>
                    <a:pt x="-4154" y="39825"/>
                    <a:pt x="481" y="15584"/>
                  </a:cubicBezTo>
                  <a:cubicBezTo>
                    <a:pt x="1706" y="9244"/>
                    <a:pt x="11935" y="240"/>
                    <a:pt x="18276" y="27"/>
                  </a:cubicBezTo>
                  <a:cubicBezTo>
                    <a:pt x="47525" y="-1092"/>
                    <a:pt x="82582" y="32739"/>
                    <a:pt x="81463" y="61350"/>
                  </a:cubicBezTo>
                  <a:cubicBezTo>
                    <a:pt x="81143" y="69181"/>
                    <a:pt x="71286" y="76640"/>
                    <a:pt x="68356" y="808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nvSpPr>
          <p:spPr>
            <a:xfrm>
              <a:off x="8208835" y="5127702"/>
              <a:ext cx="81165" cy="70755"/>
            </a:xfrm>
            <a:custGeom>
              <a:gdLst>
                <a:gd name="connsiteX0" fmla="*/ 16859 w 81165"/>
                <a:gd name="connsiteY0" fmla="*/ 0 h 70755"/>
                <a:gd name="connsiteX1" fmla="*/ 81165 w 81165"/>
                <a:gd name="connsiteY1" fmla="*/ 47577 h 70755"/>
                <a:gd name="connsiteX2" fmla="*/ 50424 w 81165"/>
                <a:gd name="connsiteY2" fmla="*/ 70753 h 70755"/>
                <a:gd name="connsiteX3" fmla="*/ 130 w 81165"/>
                <a:gd name="connsiteY3" fmla="*/ 21684 h 70755"/>
                <a:gd name="connsiteX4" fmla="*/ 16859 w 81165"/>
                <a:gd name="connsiteY4" fmla="*/ 0 h 707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165" h="70755">
                  <a:moveTo>
                    <a:pt x="16859" y="0"/>
                  </a:moveTo>
                  <a:cubicBezTo>
                    <a:pt x="55698" y="746"/>
                    <a:pt x="81325" y="23122"/>
                    <a:pt x="81165" y="47577"/>
                  </a:cubicBezTo>
                  <a:cubicBezTo>
                    <a:pt x="81005" y="68941"/>
                    <a:pt x="66141" y="70646"/>
                    <a:pt x="50424" y="70753"/>
                  </a:cubicBezTo>
                  <a:cubicBezTo>
                    <a:pt x="20002" y="71019"/>
                    <a:pt x="-1895" y="51360"/>
                    <a:pt x="130" y="21684"/>
                  </a:cubicBezTo>
                  <a:cubicBezTo>
                    <a:pt x="822" y="12467"/>
                    <a:pt x="13502" y="4102"/>
                    <a:pt x="1685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nvSpPr>
          <p:spPr>
            <a:xfrm>
              <a:off x="8827434" y="4681338"/>
              <a:ext cx="80049" cy="75025"/>
            </a:xfrm>
            <a:custGeom>
              <a:gdLst>
                <a:gd name="connsiteX0" fmla="*/ 67160 w 80049"/>
                <a:gd name="connsiteY0" fmla="*/ 75019 h 75025"/>
                <a:gd name="connsiteX1" fmla="*/ 190 w 80049"/>
                <a:gd name="connsiteY1" fmla="*/ 20143 h 75025"/>
                <a:gd name="connsiteX2" fmla="*/ 21129 w 80049"/>
                <a:gd name="connsiteY2" fmla="*/ 110 h 75025"/>
                <a:gd name="connsiteX3" fmla="*/ 79894 w 80049"/>
                <a:gd name="connsiteY3" fmla="*/ 56158 h 75025"/>
                <a:gd name="connsiteX4" fmla="*/ 67160 w 80049"/>
                <a:gd name="connsiteY4" fmla="*/ 75019 h 750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049" h="75025">
                  <a:moveTo>
                    <a:pt x="67160" y="75019"/>
                  </a:moveTo>
                  <a:cubicBezTo>
                    <a:pt x="25124" y="75498"/>
                    <a:pt x="-2580" y="50724"/>
                    <a:pt x="190" y="20143"/>
                  </a:cubicBezTo>
                  <a:cubicBezTo>
                    <a:pt x="883" y="12577"/>
                    <a:pt x="13350" y="696"/>
                    <a:pt x="21129" y="110"/>
                  </a:cubicBezTo>
                  <a:cubicBezTo>
                    <a:pt x="49366" y="-2127"/>
                    <a:pt x="82611" y="30106"/>
                    <a:pt x="79894" y="56158"/>
                  </a:cubicBezTo>
                  <a:cubicBezTo>
                    <a:pt x="79041" y="64363"/>
                    <a:pt x="69558" y="71662"/>
                    <a:pt x="67160" y="750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nvSpPr>
          <p:spPr>
            <a:xfrm>
              <a:off x="11223145" y="6099751"/>
              <a:ext cx="107727" cy="91702"/>
            </a:xfrm>
            <a:custGeom>
              <a:gdLst>
                <a:gd name="connsiteX0" fmla="*/ 107727 w 107727"/>
                <a:gd name="connsiteY0" fmla="*/ 91425 h 91702"/>
                <a:gd name="connsiteX1" fmla="*/ 0 w 107727"/>
                <a:gd name="connsiteY1" fmla="*/ 0 h 91702"/>
                <a:gd name="connsiteX2" fmla="*/ 107727 w 107727"/>
                <a:gd name="connsiteY2" fmla="*/ 91425 h 91702"/>
              </a:gdLst>
              <a:cxnLst>
                <a:cxn ang="0">
                  <a:pos x="connsiteX0" y="connsiteY0"/>
                </a:cxn>
                <a:cxn ang="0">
                  <a:pos x="connsiteX1" y="connsiteY1"/>
                </a:cxn>
                <a:cxn ang="0">
                  <a:pos x="connsiteX2" y="connsiteY2"/>
                </a:cxn>
              </a:cxnLst>
              <a:rect l="l" t="t" r="r" b="b"/>
              <a:pathLst>
                <a:path w="107727" h="91702">
                  <a:moveTo>
                    <a:pt x="107727" y="91425"/>
                  </a:moveTo>
                  <a:cubicBezTo>
                    <a:pt x="52905" y="94674"/>
                    <a:pt x="24241" y="69687"/>
                    <a:pt x="0" y="0"/>
                  </a:cubicBezTo>
                  <a:cubicBezTo>
                    <a:pt x="57646" y="4209"/>
                    <a:pt x="80556" y="46831"/>
                    <a:pt x="107727" y="914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nvSpPr>
          <p:spPr>
            <a:xfrm>
              <a:off x="7805738" y="5470280"/>
              <a:ext cx="77642" cy="69561"/>
            </a:xfrm>
            <a:custGeom>
              <a:gdLst>
                <a:gd name="connsiteX0" fmla="*/ 40352 w 77642"/>
                <a:gd name="connsiteY0" fmla="*/ 69523 h 69561"/>
                <a:gd name="connsiteX1" fmla="*/ 128 w 77642"/>
                <a:gd name="connsiteY1" fmla="*/ 24024 h 69561"/>
                <a:gd name="connsiteX2" fmla="*/ 28365 w 77642"/>
                <a:gd name="connsiteY2" fmla="*/ 103 h 69561"/>
                <a:gd name="connsiteX3" fmla="*/ 77593 w 77642"/>
                <a:gd name="connsiteY3" fmla="*/ 45122 h 69561"/>
                <a:gd name="connsiteX4" fmla="*/ 40352 w 77642"/>
                <a:gd name="connsiteY4" fmla="*/ 69523 h 695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642" h="69561">
                  <a:moveTo>
                    <a:pt x="40352" y="69523"/>
                  </a:moveTo>
                  <a:cubicBezTo>
                    <a:pt x="12754" y="70376"/>
                    <a:pt x="2472" y="56897"/>
                    <a:pt x="128" y="24024"/>
                  </a:cubicBezTo>
                  <a:cubicBezTo>
                    <a:pt x="-1524" y="849"/>
                    <a:pt x="13127" y="902"/>
                    <a:pt x="28365" y="103"/>
                  </a:cubicBezTo>
                  <a:cubicBezTo>
                    <a:pt x="58946" y="-1442"/>
                    <a:pt x="76261" y="14488"/>
                    <a:pt x="77593" y="45122"/>
                  </a:cubicBezTo>
                  <a:cubicBezTo>
                    <a:pt x="78872" y="75491"/>
                    <a:pt x="54950" y="66114"/>
                    <a:pt x="40352" y="695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nvSpPr>
          <p:spPr>
            <a:xfrm>
              <a:off x="8584405" y="4813176"/>
              <a:ext cx="76619" cy="77759"/>
            </a:xfrm>
            <a:custGeom>
              <a:gdLst>
                <a:gd name="connsiteX0" fmla="*/ 70440 w 76619"/>
                <a:gd name="connsiteY0" fmla="*/ 77760 h 77759"/>
                <a:gd name="connsiteX1" fmla="*/ 7252 w 76619"/>
                <a:gd name="connsiteY1" fmla="*/ 54104 h 77759"/>
                <a:gd name="connsiteX2" fmla="*/ 4269 w 76619"/>
                <a:gd name="connsiteY2" fmla="*/ 6900 h 77759"/>
                <a:gd name="connsiteX3" fmla="*/ 61808 w 76619"/>
                <a:gd name="connsiteY3" fmla="*/ 20380 h 77759"/>
                <a:gd name="connsiteX4" fmla="*/ 76620 w 76619"/>
                <a:gd name="connsiteY4" fmla="*/ 67957 h 77759"/>
                <a:gd name="connsiteX5" fmla="*/ 70440 w 76619"/>
                <a:gd name="connsiteY5" fmla="*/ 77760 h 77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9" h="77759">
                  <a:moveTo>
                    <a:pt x="70440" y="77760"/>
                  </a:moveTo>
                  <a:cubicBezTo>
                    <a:pt x="48915" y="70461"/>
                    <a:pt x="24194" y="67317"/>
                    <a:pt x="7252" y="54104"/>
                  </a:cubicBezTo>
                  <a:cubicBezTo>
                    <a:pt x="-1432" y="47338"/>
                    <a:pt x="-2178" y="19687"/>
                    <a:pt x="4269" y="6900"/>
                  </a:cubicBezTo>
                  <a:cubicBezTo>
                    <a:pt x="11568" y="-7538"/>
                    <a:pt x="53071" y="2478"/>
                    <a:pt x="61808" y="20380"/>
                  </a:cubicBezTo>
                  <a:cubicBezTo>
                    <a:pt x="69001" y="35138"/>
                    <a:pt x="71825" y="52027"/>
                    <a:pt x="76620" y="67957"/>
                  </a:cubicBezTo>
                  <a:cubicBezTo>
                    <a:pt x="74542" y="71260"/>
                    <a:pt x="72517" y="74510"/>
                    <a:pt x="70440" y="777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nvSpPr>
          <p:spPr>
            <a:xfrm>
              <a:off x="7491252" y="6192113"/>
              <a:ext cx="77489" cy="68406"/>
            </a:xfrm>
            <a:custGeom>
              <a:gdLst>
                <a:gd name="connsiteX0" fmla="*/ 23238 w 77489"/>
                <a:gd name="connsiteY0" fmla="*/ 22 h 68406"/>
                <a:gd name="connsiteX1" fmla="*/ 77422 w 77489"/>
                <a:gd name="connsiteY1" fmla="*/ 40992 h 68406"/>
                <a:gd name="connsiteX2" fmla="*/ 39488 w 77489"/>
                <a:gd name="connsiteY2" fmla="*/ 68217 h 68406"/>
                <a:gd name="connsiteX3" fmla="*/ 702 w 77489"/>
                <a:gd name="connsiteY3" fmla="*/ 24210 h 68406"/>
                <a:gd name="connsiteX4" fmla="*/ 23238 w 77489"/>
                <a:gd name="connsiteY4" fmla="*/ 22 h 684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489" h="68406">
                  <a:moveTo>
                    <a:pt x="23238" y="22"/>
                  </a:moveTo>
                  <a:cubicBezTo>
                    <a:pt x="63143" y="-618"/>
                    <a:pt x="76037" y="12861"/>
                    <a:pt x="77422" y="40992"/>
                  </a:cubicBezTo>
                  <a:cubicBezTo>
                    <a:pt x="78914" y="70348"/>
                    <a:pt x="55578" y="66512"/>
                    <a:pt x="39488" y="68217"/>
                  </a:cubicBezTo>
                  <a:cubicBezTo>
                    <a:pt x="16419" y="70668"/>
                    <a:pt x="-4093" y="48931"/>
                    <a:pt x="702" y="24210"/>
                  </a:cubicBezTo>
                  <a:cubicBezTo>
                    <a:pt x="2993" y="12542"/>
                    <a:pt x="19562" y="3698"/>
                    <a:pt x="23238"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nvSpPr>
          <p:spPr>
            <a:xfrm>
              <a:off x="9791682" y="4841150"/>
              <a:ext cx="81223" cy="81649"/>
            </a:xfrm>
            <a:custGeom>
              <a:gdLst>
                <a:gd name="connsiteX0" fmla="*/ 0 w 81223"/>
                <a:gd name="connsiteY0" fmla="*/ 8442 h 81649"/>
                <a:gd name="connsiteX1" fmla="*/ 22057 w 81223"/>
                <a:gd name="connsiteY1" fmla="*/ 24 h 81649"/>
                <a:gd name="connsiteX2" fmla="*/ 81195 w 81223"/>
                <a:gd name="connsiteY2" fmla="*/ 63425 h 81649"/>
                <a:gd name="connsiteX3" fmla="*/ 60683 w 81223"/>
                <a:gd name="connsiteY3" fmla="*/ 81646 h 81649"/>
                <a:gd name="connsiteX4" fmla="*/ 0 w 81223"/>
                <a:gd name="connsiteY4" fmla="*/ 8442 h 816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223" h="81649">
                  <a:moveTo>
                    <a:pt x="0" y="8442"/>
                  </a:moveTo>
                  <a:cubicBezTo>
                    <a:pt x="5328" y="6258"/>
                    <a:pt x="13906" y="-455"/>
                    <a:pt x="22057" y="24"/>
                  </a:cubicBezTo>
                  <a:cubicBezTo>
                    <a:pt x="46192" y="1463"/>
                    <a:pt x="82367" y="39503"/>
                    <a:pt x="81195" y="63425"/>
                  </a:cubicBezTo>
                  <a:cubicBezTo>
                    <a:pt x="80876" y="70138"/>
                    <a:pt x="67982" y="81539"/>
                    <a:pt x="60683" y="81646"/>
                  </a:cubicBezTo>
                  <a:cubicBezTo>
                    <a:pt x="33352" y="82072"/>
                    <a:pt x="-53" y="44724"/>
                    <a:pt x="0" y="84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nvSpPr>
          <p:spPr>
            <a:xfrm>
              <a:off x="9119138" y="4706116"/>
              <a:ext cx="76368" cy="83592"/>
            </a:xfrm>
            <a:custGeom>
              <a:gdLst>
                <a:gd name="connsiteX0" fmla="*/ 13714 w 76368"/>
                <a:gd name="connsiteY0" fmla="*/ 0 h 83592"/>
                <a:gd name="connsiteX1" fmla="*/ 66938 w 76368"/>
                <a:gd name="connsiteY1" fmla="*/ 37401 h 83592"/>
                <a:gd name="connsiteX2" fmla="*/ 76368 w 76368"/>
                <a:gd name="connsiteY2" fmla="*/ 83593 h 83592"/>
                <a:gd name="connsiteX3" fmla="*/ 29004 w 76368"/>
                <a:gd name="connsiteY3" fmla="*/ 75921 h 83592"/>
                <a:gd name="connsiteX4" fmla="*/ 501 w 76368"/>
                <a:gd name="connsiteY4" fmla="*/ 35962 h 83592"/>
                <a:gd name="connsiteX5" fmla="*/ 13714 w 76368"/>
                <a:gd name="connsiteY5" fmla="*/ 0 h 835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68" h="83592">
                  <a:moveTo>
                    <a:pt x="13714" y="0"/>
                  </a:moveTo>
                  <a:cubicBezTo>
                    <a:pt x="37635" y="16036"/>
                    <a:pt x="56602" y="23495"/>
                    <a:pt x="66938" y="37401"/>
                  </a:cubicBezTo>
                  <a:cubicBezTo>
                    <a:pt x="75409" y="48802"/>
                    <a:pt x="73598" y="67929"/>
                    <a:pt x="76368" y="83593"/>
                  </a:cubicBezTo>
                  <a:cubicBezTo>
                    <a:pt x="60332" y="81462"/>
                    <a:pt x="41525" y="83752"/>
                    <a:pt x="29004" y="75921"/>
                  </a:cubicBezTo>
                  <a:cubicBezTo>
                    <a:pt x="16005" y="67822"/>
                    <a:pt x="6361" y="51040"/>
                    <a:pt x="501" y="35962"/>
                  </a:cubicBezTo>
                  <a:cubicBezTo>
                    <a:pt x="-2270" y="28823"/>
                    <a:pt x="7054" y="16942"/>
                    <a:pt x="137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nvSpPr>
          <p:spPr>
            <a:xfrm>
              <a:off x="10283564" y="5227544"/>
              <a:ext cx="90583" cy="89400"/>
            </a:xfrm>
            <a:custGeom>
              <a:gdLst>
                <a:gd name="connsiteX0" fmla="*/ 8236 w 90583"/>
                <a:gd name="connsiteY0" fmla="*/ 0 h 89400"/>
                <a:gd name="connsiteX1" fmla="*/ 90549 w 90583"/>
                <a:gd name="connsiteY1" fmla="*/ 75707 h 89400"/>
                <a:gd name="connsiteX2" fmla="*/ 72222 w 90583"/>
                <a:gd name="connsiteY2" fmla="*/ 89400 h 89400"/>
                <a:gd name="connsiteX3" fmla="*/ 31 w 90583"/>
                <a:gd name="connsiteY3" fmla="*/ 18541 h 89400"/>
                <a:gd name="connsiteX4" fmla="*/ 8236 w 90583"/>
                <a:gd name="connsiteY4" fmla="*/ 0 h 8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0583" h="89400">
                  <a:moveTo>
                    <a:pt x="8236" y="0"/>
                  </a:moveTo>
                  <a:cubicBezTo>
                    <a:pt x="38018" y="586"/>
                    <a:pt x="92148" y="52745"/>
                    <a:pt x="90549" y="75707"/>
                  </a:cubicBezTo>
                  <a:cubicBezTo>
                    <a:pt x="90176" y="80929"/>
                    <a:pt x="78509" y="89506"/>
                    <a:pt x="72222" y="89400"/>
                  </a:cubicBezTo>
                  <a:cubicBezTo>
                    <a:pt x="48673" y="88920"/>
                    <a:pt x="2002" y="42888"/>
                    <a:pt x="31" y="18541"/>
                  </a:cubicBezTo>
                  <a:cubicBezTo>
                    <a:pt x="-502" y="11881"/>
                    <a:pt x="6051" y="4635"/>
                    <a:pt x="823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nvSpPr>
          <p:spPr>
            <a:xfrm>
              <a:off x="8420342" y="4811973"/>
              <a:ext cx="81377" cy="71024"/>
            </a:xfrm>
            <a:custGeom>
              <a:gdLst>
                <a:gd name="connsiteX0" fmla="*/ 63375 w 81377"/>
                <a:gd name="connsiteY0" fmla="*/ 71024 h 71024"/>
                <a:gd name="connsiteX1" fmla="*/ 401 w 81377"/>
                <a:gd name="connsiteY1" fmla="*/ 17534 h 71024"/>
                <a:gd name="connsiteX2" fmla="*/ 26294 w 81377"/>
                <a:gd name="connsiteY2" fmla="*/ 5 h 71024"/>
                <a:gd name="connsiteX3" fmla="*/ 80850 w 81377"/>
                <a:gd name="connsiteY3" fmla="*/ 50140 h 71024"/>
                <a:gd name="connsiteX4" fmla="*/ 63375 w 81377"/>
                <a:gd name="connsiteY4" fmla="*/ 71024 h 7102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377" h="71024">
                  <a:moveTo>
                    <a:pt x="63375" y="71024"/>
                  </a:moveTo>
                  <a:cubicBezTo>
                    <a:pt x="27253" y="69586"/>
                    <a:pt x="-3915" y="41189"/>
                    <a:pt x="401" y="17534"/>
                  </a:cubicBezTo>
                  <a:cubicBezTo>
                    <a:pt x="1786" y="10075"/>
                    <a:pt x="17183" y="165"/>
                    <a:pt x="26294" y="5"/>
                  </a:cubicBezTo>
                  <a:cubicBezTo>
                    <a:pt x="58314" y="-421"/>
                    <a:pt x="85538" y="24833"/>
                    <a:pt x="80850" y="50140"/>
                  </a:cubicBezTo>
                  <a:cubicBezTo>
                    <a:pt x="79092" y="59463"/>
                    <a:pt x="67051" y="66869"/>
                    <a:pt x="63375" y="71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nvSpPr>
          <p:spPr>
            <a:xfrm>
              <a:off x="7923905" y="5298291"/>
              <a:ext cx="76932" cy="68052"/>
            </a:xfrm>
            <a:custGeom>
              <a:gdLst>
                <a:gd name="connsiteX0" fmla="*/ 49785 w 76932"/>
                <a:gd name="connsiteY0" fmla="*/ 67935 h 68052"/>
                <a:gd name="connsiteX1" fmla="*/ 131 w 76932"/>
                <a:gd name="connsiteY1" fmla="*/ 24673 h 68052"/>
                <a:gd name="connsiteX2" fmla="*/ 27995 w 76932"/>
                <a:gd name="connsiteY2" fmla="*/ 6 h 68052"/>
                <a:gd name="connsiteX3" fmla="*/ 76691 w 76932"/>
                <a:gd name="connsiteY3" fmla="*/ 41775 h 68052"/>
                <a:gd name="connsiteX4" fmla="*/ 49785 w 76932"/>
                <a:gd name="connsiteY4" fmla="*/ 67935 h 680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932" h="68052">
                  <a:moveTo>
                    <a:pt x="49785" y="67935"/>
                  </a:moveTo>
                  <a:cubicBezTo>
                    <a:pt x="17819" y="68787"/>
                    <a:pt x="2315" y="54083"/>
                    <a:pt x="131" y="24673"/>
                  </a:cubicBezTo>
                  <a:cubicBezTo>
                    <a:pt x="-1414" y="3362"/>
                    <a:pt x="10893" y="166"/>
                    <a:pt x="27995" y="6"/>
                  </a:cubicBezTo>
                  <a:cubicBezTo>
                    <a:pt x="59535" y="-314"/>
                    <a:pt x="73974" y="12526"/>
                    <a:pt x="76691" y="41775"/>
                  </a:cubicBezTo>
                  <a:cubicBezTo>
                    <a:pt x="78875" y="64951"/>
                    <a:pt x="65982" y="68841"/>
                    <a:pt x="49785" y="679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nvSpPr>
          <p:spPr>
            <a:xfrm>
              <a:off x="7747364" y="5304583"/>
              <a:ext cx="76437" cy="69851"/>
            </a:xfrm>
            <a:custGeom>
              <a:gdLst>
                <a:gd name="connsiteX0" fmla="*/ 23445 w 76437"/>
                <a:gd name="connsiteY0" fmla="*/ 0 h 69851"/>
                <a:gd name="connsiteX1" fmla="*/ 76403 w 76437"/>
                <a:gd name="connsiteY1" fmla="*/ 45765 h 69851"/>
                <a:gd name="connsiteX2" fmla="*/ 43904 w 76437"/>
                <a:gd name="connsiteY2" fmla="*/ 69847 h 69851"/>
                <a:gd name="connsiteX3" fmla="*/ 642 w 76437"/>
                <a:gd name="connsiteY3" fmla="*/ 19659 h 69851"/>
                <a:gd name="connsiteX4" fmla="*/ 23445 w 76437"/>
                <a:gd name="connsiteY4" fmla="*/ 0 h 698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69851">
                  <a:moveTo>
                    <a:pt x="23445" y="0"/>
                  </a:moveTo>
                  <a:cubicBezTo>
                    <a:pt x="61538" y="373"/>
                    <a:pt x="75231" y="15770"/>
                    <a:pt x="76403" y="45765"/>
                  </a:cubicBezTo>
                  <a:cubicBezTo>
                    <a:pt x="77309" y="69794"/>
                    <a:pt x="60206" y="69634"/>
                    <a:pt x="43904" y="69847"/>
                  </a:cubicBezTo>
                  <a:cubicBezTo>
                    <a:pt x="16572" y="70220"/>
                    <a:pt x="-3940" y="49229"/>
                    <a:pt x="642" y="19659"/>
                  </a:cubicBezTo>
                  <a:cubicBezTo>
                    <a:pt x="2134" y="9856"/>
                    <a:pt x="20195" y="2557"/>
                    <a:pt x="2344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nvSpPr>
          <p:spPr>
            <a:xfrm>
              <a:off x="10517910" y="5308473"/>
              <a:ext cx="86948" cy="82853"/>
            </a:xfrm>
            <a:custGeom>
              <a:gdLst>
                <a:gd name="connsiteX0" fmla="*/ 86949 w 86948"/>
                <a:gd name="connsiteY0" fmla="*/ 82367 h 82853"/>
                <a:gd name="connsiteX1" fmla="*/ 0 w 86948"/>
                <a:gd name="connsiteY1" fmla="*/ 2184 h 82853"/>
                <a:gd name="connsiteX2" fmla="*/ 86949 w 86948"/>
                <a:gd name="connsiteY2" fmla="*/ 82367 h 82853"/>
              </a:gdLst>
              <a:cxnLst>
                <a:cxn ang="0">
                  <a:pos x="connsiteX0" y="connsiteY0"/>
                </a:cxn>
                <a:cxn ang="0">
                  <a:pos x="connsiteX1" y="connsiteY1"/>
                </a:cxn>
                <a:cxn ang="0">
                  <a:pos x="connsiteX2" y="connsiteY2"/>
                </a:cxn>
              </a:cxnLst>
              <a:rect l="l" t="t" r="r" b="b"/>
              <a:pathLst>
                <a:path w="86948" h="82853">
                  <a:moveTo>
                    <a:pt x="86949" y="82367"/>
                  </a:moveTo>
                  <a:cubicBezTo>
                    <a:pt x="49335" y="87748"/>
                    <a:pt x="5860" y="47683"/>
                    <a:pt x="0" y="2184"/>
                  </a:cubicBezTo>
                  <a:cubicBezTo>
                    <a:pt x="40065" y="-10230"/>
                    <a:pt x="85936" y="32126"/>
                    <a:pt x="86949" y="823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nvSpPr>
          <p:spPr>
            <a:xfrm>
              <a:off x="11794441" y="6698272"/>
              <a:ext cx="116358" cy="94887"/>
            </a:xfrm>
            <a:custGeom>
              <a:gdLst>
                <a:gd name="connsiteX0" fmla="*/ 116358 w 116358"/>
                <a:gd name="connsiteY0" fmla="*/ 94887 h 94887"/>
                <a:gd name="connsiteX1" fmla="*/ 0 w 116358"/>
                <a:gd name="connsiteY1" fmla="*/ 0 h 94887"/>
                <a:gd name="connsiteX2" fmla="*/ 116358 w 116358"/>
                <a:gd name="connsiteY2" fmla="*/ 94887 h 94887"/>
              </a:gdLst>
              <a:cxnLst>
                <a:cxn ang="0">
                  <a:pos x="connsiteX0" y="connsiteY0"/>
                </a:cxn>
                <a:cxn ang="0">
                  <a:pos x="connsiteX1" y="connsiteY1"/>
                </a:cxn>
                <a:cxn ang="0">
                  <a:pos x="connsiteX2" y="connsiteY2"/>
                </a:cxn>
              </a:cxnLst>
              <a:rect l="l" t="t" r="r" b="b"/>
              <a:pathLst>
                <a:path w="116358" h="94887">
                  <a:moveTo>
                    <a:pt x="116358" y="94887"/>
                  </a:moveTo>
                  <a:cubicBezTo>
                    <a:pt x="64040" y="88228"/>
                    <a:pt x="21204" y="53278"/>
                    <a:pt x="0" y="0"/>
                  </a:cubicBezTo>
                  <a:cubicBezTo>
                    <a:pt x="46245" y="1438"/>
                    <a:pt x="83433" y="31807"/>
                    <a:pt x="116358" y="948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4" name="任意多边形: 形状 303"/>
            <p:cNvSpPr/>
            <p:nvPr/>
          </p:nvSpPr>
          <p:spPr>
            <a:xfrm>
              <a:off x="8152865" y="4964591"/>
              <a:ext cx="77808" cy="68544"/>
            </a:xfrm>
            <a:custGeom>
              <a:gdLst>
                <a:gd name="connsiteX0" fmla="*/ 60841 w 77808"/>
                <a:gd name="connsiteY0" fmla="*/ 68543 h 68544"/>
                <a:gd name="connsiteX1" fmla="*/ 105 w 77808"/>
                <a:gd name="connsiteY1" fmla="*/ 18249 h 68544"/>
                <a:gd name="connsiteX2" fmla="*/ 21949 w 77808"/>
                <a:gd name="connsiteY2" fmla="*/ 241 h 68544"/>
                <a:gd name="connsiteX3" fmla="*/ 77677 w 77808"/>
                <a:gd name="connsiteY3" fmla="*/ 45314 h 68544"/>
                <a:gd name="connsiteX4" fmla="*/ 60841 w 77808"/>
                <a:gd name="connsiteY4" fmla="*/ 68543 h 685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808" h="68544">
                  <a:moveTo>
                    <a:pt x="60841" y="68543"/>
                  </a:moveTo>
                  <a:cubicBezTo>
                    <a:pt x="18699" y="68703"/>
                    <a:pt x="-1653" y="49470"/>
                    <a:pt x="105" y="18249"/>
                  </a:cubicBezTo>
                  <a:cubicBezTo>
                    <a:pt x="478" y="11589"/>
                    <a:pt x="13797" y="1040"/>
                    <a:pt x="21949" y="241"/>
                  </a:cubicBezTo>
                  <a:cubicBezTo>
                    <a:pt x="50719" y="-2636"/>
                    <a:pt x="80021" y="20700"/>
                    <a:pt x="77677" y="45314"/>
                  </a:cubicBezTo>
                  <a:cubicBezTo>
                    <a:pt x="76718" y="55543"/>
                    <a:pt x="63878" y="64654"/>
                    <a:pt x="60841" y="685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5" name="任意多边形: 形状 304"/>
            <p:cNvSpPr/>
            <p:nvPr/>
          </p:nvSpPr>
          <p:spPr>
            <a:xfrm>
              <a:off x="9981327" y="5021382"/>
              <a:ext cx="81680" cy="83271"/>
            </a:xfrm>
            <a:custGeom>
              <a:gdLst>
                <a:gd name="connsiteX0" fmla="*/ 449 w 81680"/>
                <a:gd name="connsiteY0" fmla="*/ 243 h 83271"/>
                <a:gd name="connsiteX1" fmla="*/ 81218 w 81680"/>
                <a:gd name="connsiteY1" fmla="*/ 61939 h 83271"/>
                <a:gd name="connsiteX2" fmla="*/ 59108 w 81680"/>
                <a:gd name="connsiteY2" fmla="*/ 82717 h 83271"/>
                <a:gd name="connsiteX3" fmla="*/ 449 w 81680"/>
                <a:gd name="connsiteY3" fmla="*/ 243 h 83271"/>
              </a:gdLst>
              <a:cxnLst>
                <a:cxn ang="0">
                  <a:pos x="connsiteX0" y="connsiteY0"/>
                </a:cxn>
                <a:cxn ang="0">
                  <a:pos x="connsiteX1" y="connsiteY1"/>
                </a:cxn>
                <a:cxn ang="0">
                  <a:pos x="connsiteX2" y="connsiteY2"/>
                </a:cxn>
                <a:cxn ang="0">
                  <a:pos x="connsiteX3" y="connsiteY3"/>
                </a:cxn>
              </a:cxnLst>
              <a:rect l="l" t="t" r="r" b="b"/>
              <a:pathLst>
                <a:path w="81680" h="83271">
                  <a:moveTo>
                    <a:pt x="449" y="243"/>
                  </a:moveTo>
                  <a:cubicBezTo>
                    <a:pt x="35240" y="-3113"/>
                    <a:pt x="76476" y="28800"/>
                    <a:pt x="81218" y="61939"/>
                  </a:cubicBezTo>
                  <a:cubicBezTo>
                    <a:pt x="83829" y="80320"/>
                    <a:pt x="75251" y="85061"/>
                    <a:pt x="59108" y="82717"/>
                  </a:cubicBezTo>
                  <a:cubicBezTo>
                    <a:pt x="25596" y="77869"/>
                    <a:pt x="-4026" y="36312"/>
                    <a:pt x="449" y="2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6" name="任意多边形: 形状 305"/>
            <p:cNvSpPr/>
            <p:nvPr/>
          </p:nvSpPr>
          <p:spPr>
            <a:xfrm>
              <a:off x="9257314" y="4736333"/>
              <a:ext cx="81509" cy="76966"/>
            </a:xfrm>
            <a:custGeom>
              <a:gdLst>
                <a:gd name="connsiteX0" fmla="*/ 81136 w 81509"/>
                <a:gd name="connsiteY0" fmla="*/ 76551 h 76966"/>
                <a:gd name="connsiteX1" fmla="*/ 2338 w 81509"/>
                <a:gd name="connsiteY1" fmla="*/ 29667 h 76966"/>
                <a:gd name="connsiteX2" fmla="*/ 27645 w 81509"/>
                <a:gd name="connsiteY2" fmla="*/ 684 h 76966"/>
                <a:gd name="connsiteX3" fmla="*/ 81136 w 81509"/>
                <a:gd name="connsiteY3" fmla="*/ 76551 h 76966"/>
              </a:gdLst>
              <a:cxnLst>
                <a:cxn ang="0">
                  <a:pos x="connsiteX0" y="connsiteY0"/>
                </a:cxn>
                <a:cxn ang="0">
                  <a:pos x="connsiteX1" y="connsiteY1"/>
                </a:cxn>
                <a:cxn ang="0">
                  <a:pos x="connsiteX2" y="connsiteY2"/>
                </a:cxn>
                <a:cxn ang="0">
                  <a:pos x="connsiteX3" y="connsiteY3"/>
                </a:cxn>
              </a:cxnLst>
              <a:rect l="l" t="t" r="r" b="b"/>
              <a:pathLst>
                <a:path w="81509" h="76966">
                  <a:moveTo>
                    <a:pt x="81136" y="76551"/>
                  </a:moveTo>
                  <a:cubicBezTo>
                    <a:pt x="41177" y="79961"/>
                    <a:pt x="12301" y="62219"/>
                    <a:pt x="2338" y="29667"/>
                  </a:cubicBezTo>
                  <a:cubicBezTo>
                    <a:pt x="-4588" y="6917"/>
                    <a:pt x="3883" y="-2779"/>
                    <a:pt x="27645" y="684"/>
                  </a:cubicBezTo>
                  <a:cubicBezTo>
                    <a:pt x="60997" y="5639"/>
                    <a:pt x="84812" y="38404"/>
                    <a:pt x="81136" y="765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7" name="任意多边形: 形状 306"/>
            <p:cNvSpPr/>
            <p:nvPr/>
          </p:nvSpPr>
          <p:spPr>
            <a:xfrm>
              <a:off x="10219856" y="5085879"/>
              <a:ext cx="84708" cy="86111"/>
            </a:xfrm>
            <a:custGeom>
              <a:gdLst>
                <a:gd name="connsiteX0" fmla="*/ 8809 w 84708"/>
                <a:gd name="connsiteY0" fmla="*/ 0 h 86111"/>
                <a:gd name="connsiteX1" fmla="*/ 84677 w 84708"/>
                <a:gd name="connsiteY1" fmla="*/ 72351 h 86111"/>
                <a:gd name="connsiteX2" fmla="*/ 67361 w 84708"/>
                <a:gd name="connsiteY2" fmla="*/ 86097 h 86111"/>
                <a:gd name="connsiteX3" fmla="*/ 19 w 84708"/>
                <a:gd name="connsiteY3" fmla="*/ 17209 h 86111"/>
                <a:gd name="connsiteX4" fmla="*/ 8809 w 84708"/>
                <a:gd name="connsiteY4" fmla="*/ 0 h 861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708" h="86111">
                  <a:moveTo>
                    <a:pt x="8809" y="0"/>
                  </a:moveTo>
                  <a:cubicBezTo>
                    <a:pt x="39284" y="1811"/>
                    <a:pt x="86115" y="48642"/>
                    <a:pt x="84677" y="72351"/>
                  </a:cubicBezTo>
                  <a:cubicBezTo>
                    <a:pt x="84357" y="77519"/>
                    <a:pt x="73062" y="86523"/>
                    <a:pt x="67361" y="86097"/>
                  </a:cubicBezTo>
                  <a:cubicBezTo>
                    <a:pt x="39444" y="84072"/>
                    <a:pt x="2043" y="45552"/>
                    <a:pt x="19" y="17209"/>
                  </a:cubicBezTo>
                  <a:cubicBezTo>
                    <a:pt x="-408" y="10922"/>
                    <a:pt x="6572" y="4156"/>
                    <a:pt x="880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8" name="任意多边形: 形状 307"/>
            <p:cNvSpPr/>
            <p:nvPr/>
          </p:nvSpPr>
          <p:spPr>
            <a:xfrm>
              <a:off x="8981459" y="4701747"/>
              <a:ext cx="80533" cy="68890"/>
            </a:xfrm>
            <a:custGeom>
              <a:gdLst>
                <a:gd name="connsiteX0" fmla="*/ 80534 w 80533"/>
                <a:gd name="connsiteY0" fmla="*/ 66544 h 68890"/>
                <a:gd name="connsiteX1" fmla="*/ 1736 w 80533"/>
                <a:gd name="connsiteY1" fmla="*/ 40065 h 68890"/>
                <a:gd name="connsiteX2" fmla="*/ 2216 w 80533"/>
                <a:gd name="connsiteY2" fmla="*/ 0 h 68890"/>
                <a:gd name="connsiteX3" fmla="*/ 48993 w 80533"/>
                <a:gd name="connsiteY3" fmla="*/ 6926 h 68890"/>
                <a:gd name="connsiteX4" fmla="*/ 80534 w 80533"/>
                <a:gd name="connsiteY4" fmla="*/ 66544 h 688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533" h="68890">
                  <a:moveTo>
                    <a:pt x="80534" y="66544"/>
                  </a:moveTo>
                  <a:cubicBezTo>
                    <a:pt x="42920" y="69740"/>
                    <a:pt x="13510" y="75121"/>
                    <a:pt x="1736" y="40065"/>
                  </a:cubicBezTo>
                  <a:cubicBezTo>
                    <a:pt x="-2260" y="28131"/>
                    <a:pt x="1843" y="13426"/>
                    <a:pt x="2216" y="0"/>
                  </a:cubicBezTo>
                  <a:cubicBezTo>
                    <a:pt x="18252" y="1865"/>
                    <a:pt x="39670" y="-1918"/>
                    <a:pt x="48993" y="6926"/>
                  </a:cubicBezTo>
                  <a:cubicBezTo>
                    <a:pt x="63058" y="20245"/>
                    <a:pt x="68600" y="42462"/>
                    <a:pt x="80534" y="665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9" name="任意多边形: 形状 308"/>
            <p:cNvSpPr/>
            <p:nvPr/>
          </p:nvSpPr>
          <p:spPr>
            <a:xfrm>
              <a:off x="7621888" y="6532543"/>
              <a:ext cx="79637" cy="72067"/>
            </a:xfrm>
            <a:custGeom>
              <a:gdLst>
                <a:gd name="connsiteX0" fmla="*/ 45989 w 79637"/>
                <a:gd name="connsiteY0" fmla="*/ 72068 h 72067"/>
                <a:gd name="connsiteX1" fmla="*/ 117 w 79637"/>
                <a:gd name="connsiteY1" fmla="*/ 25982 h 72067"/>
                <a:gd name="connsiteX2" fmla="*/ 38370 w 79637"/>
                <a:gd name="connsiteY2" fmla="*/ 196 h 72067"/>
                <a:gd name="connsiteX3" fmla="*/ 78915 w 79637"/>
                <a:gd name="connsiteY3" fmla="*/ 39994 h 72067"/>
                <a:gd name="connsiteX4" fmla="*/ 45989 w 79637"/>
                <a:gd name="connsiteY4" fmla="*/ 72068 h 720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637" h="72067">
                  <a:moveTo>
                    <a:pt x="45989" y="72068"/>
                  </a:moveTo>
                  <a:cubicBezTo>
                    <a:pt x="12957" y="66580"/>
                    <a:pt x="1769" y="49904"/>
                    <a:pt x="117" y="25982"/>
                  </a:cubicBezTo>
                  <a:cubicBezTo>
                    <a:pt x="-1854" y="-2681"/>
                    <a:pt x="21481" y="1634"/>
                    <a:pt x="38370" y="196"/>
                  </a:cubicBezTo>
                  <a:cubicBezTo>
                    <a:pt x="64476" y="-1989"/>
                    <a:pt x="83656" y="14261"/>
                    <a:pt x="78915" y="39994"/>
                  </a:cubicBezTo>
                  <a:cubicBezTo>
                    <a:pt x="76624" y="52301"/>
                    <a:pt x="57497" y="61465"/>
                    <a:pt x="45989" y="720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0" name="任意多边形: 形状 309"/>
            <p:cNvSpPr/>
            <p:nvPr/>
          </p:nvSpPr>
          <p:spPr>
            <a:xfrm>
              <a:off x="11502479" y="6407231"/>
              <a:ext cx="104530" cy="87467"/>
            </a:xfrm>
            <a:custGeom>
              <a:gdLst>
                <a:gd name="connsiteX0" fmla="*/ 104531 w 104530"/>
                <a:gd name="connsiteY0" fmla="*/ 87468 h 87467"/>
                <a:gd name="connsiteX1" fmla="*/ 0 w 104530"/>
                <a:gd name="connsiteY1" fmla="*/ 146 h 87467"/>
                <a:gd name="connsiteX2" fmla="*/ 104531 w 104530"/>
                <a:gd name="connsiteY2" fmla="*/ 87468 h 87467"/>
              </a:gdLst>
              <a:cxnLst>
                <a:cxn ang="0">
                  <a:pos x="connsiteX0" y="connsiteY0"/>
                </a:cxn>
                <a:cxn ang="0">
                  <a:pos x="connsiteX1" y="connsiteY1"/>
                </a:cxn>
                <a:cxn ang="0">
                  <a:pos x="connsiteX2" y="connsiteY2"/>
                </a:cxn>
              </a:cxnLst>
              <a:rect l="l" t="t" r="r" b="b"/>
              <a:pathLst>
                <a:path w="104530" h="87467">
                  <a:moveTo>
                    <a:pt x="104531" y="87468"/>
                  </a:moveTo>
                  <a:cubicBezTo>
                    <a:pt x="44061" y="85284"/>
                    <a:pt x="24295" y="42129"/>
                    <a:pt x="0" y="146"/>
                  </a:cubicBezTo>
                  <a:cubicBezTo>
                    <a:pt x="51253" y="-2411"/>
                    <a:pt x="88015" y="28756"/>
                    <a:pt x="104531" y="874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1" name="任意多边形: 形状 310"/>
            <p:cNvSpPr/>
            <p:nvPr/>
          </p:nvSpPr>
          <p:spPr>
            <a:xfrm>
              <a:off x="11413506" y="6275141"/>
              <a:ext cx="104051" cy="93182"/>
            </a:xfrm>
            <a:custGeom>
              <a:gdLst>
                <a:gd name="connsiteX0" fmla="*/ 104051 w 104051"/>
                <a:gd name="connsiteY0" fmla="*/ 93183 h 93182"/>
                <a:gd name="connsiteX1" fmla="*/ 0 w 104051"/>
                <a:gd name="connsiteY1" fmla="*/ 0 h 93182"/>
                <a:gd name="connsiteX2" fmla="*/ 104051 w 104051"/>
                <a:gd name="connsiteY2" fmla="*/ 93183 h 93182"/>
              </a:gdLst>
              <a:cxnLst>
                <a:cxn ang="0">
                  <a:pos x="connsiteX0" y="connsiteY0"/>
                </a:cxn>
                <a:cxn ang="0">
                  <a:pos x="connsiteX1" y="connsiteY1"/>
                </a:cxn>
                <a:cxn ang="0">
                  <a:pos x="connsiteX2" y="connsiteY2"/>
                </a:cxn>
              </a:cxnLst>
              <a:rect l="l" t="t" r="r" b="b"/>
              <a:pathLst>
                <a:path w="104051" h="93182">
                  <a:moveTo>
                    <a:pt x="104051" y="93183"/>
                  </a:moveTo>
                  <a:cubicBezTo>
                    <a:pt x="45553" y="84339"/>
                    <a:pt x="22430" y="43954"/>
                    <a:pt x="0" y="0"/>
                  </a:cubicBezTo>
                  <a:cubicBezTo>
                    <a:pt x="47790" y="53"/>
                    <a:pt x="92757" y="39426"/>
                    <a:pt x="104051" y="931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2" name="任意多边形: 形状 311"/>
            <p:cNvSpPr/>
            <p:nvPr/>
          </p:nvSpPr>
          <p:spPr>
            <a:xfrm>
              <a:off x="8676990" y="4671332"/>
              <a:ext cx="79799" cy="76180"/>
            </a:xfrm>
            <a:custGeom>
              <a:gdLst>
                <a:gd name="connsiteX0" fmla="*/ 63951 w 79799"/>
                <a:gd name="connsiteY0" fmla="*/ 76180 h 76180"/>
                <a:gd name="connsiteX1" fmla="*/ 35874 w 79799"/>
                <a:gd name="connsiteY1" fmla="*/ 66644 h 76180"/>
                <a:gd name="connsiteX2" fmla="*/ 870 w 79799"/>
                <a:gd name="connsiteY2" fmla="*/ 8784 h 76180"/>
                <a:gd name="connsiteX3" fmla="*/ 23513 w 79799"/>
                <a:gd name="connsiteY3" fmla="*/ 47 h 76180"/>
                <a:gd name="connsiteX4" fmla="*/ 79721 w 79799"/>
                <a:gd name="connsiteY4" fmla="*/ 50341 h 76180"/>
                <a:gd name="connsiteX5" fmla="*/ 63951 w 79799"/>
                <a:gd name="connsiteY5" fmla="*/ 76180 h 76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99" h="76180">
                  <a:moveTo>
                    <a:pt x="63951" y="76180"/>
                  </a:moveTo>
                  <a:cubicBezTo>
                    <a:pt x="49673" y="71439"/>
                    <a:pt x="42214" y="70107"/>
                    <a:pt x="35874" y="66644"/>
                  </a:cubicBezTo>
                  <a:cubicBezTo>
                    <a:pt x="13124" y="54230"/>
                    <a:pt x="-4138" y="37128"/>
                    <a:pt x="870" y="8784"/>
                  </a:cubicBezTo>
                  <a:cubicBezTo>
                    <a:pt x="1616" y="4522"/>
                    <a:pt x="15895" y="-539"/>
                    <a:pt x="23513" y="47"/>
                  </a:cubicBezTo>
                  <a:cubicBezTo>
                    <a:pt x="55000" y="2391"/>
                    <a:pt x="81426" y="25567"/>
                    <a:pt x="79721" y="50341"/>
                  </a:cubicBezTo>
                  <a:cubicBezTo>
                    <a:pt x="79029" y="59451"/>
                    <a:pt x="69225" y="67922"/>
                    <a:pt x="63951" y="761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3" name="任意多边形: 形状 312"/>
            <p:cNvSpPr/>
            <p:nvPr/>
          </p:nvSpPr>
          <p:spPr>
            <a:xfrm>
              <a:off x="10771990" y="5622537"/>
              <a:ext cx="91651" cy="87565"/>
            </a:xfrm>
            <a:custGeom>
              <a:gdLst>
                <a:gd name="connsiteX0" fmla="*/ 0 w 91651"/>
                <a:gd name="connsiteY0" fmla="*/ 113 h 87565"/>
                <a:gd name="connsiteX1" fmla="*/ 91638 w 91651"/>
                <a:gd name="connsiteY1" fmla="*/ 75927 h 87565"/>
                <a:gd name="connsiteX2" fmla="*/ 73257 w 91651"/>
                <a:gd name="connsiteY2" fmla="*/ 87489 h 87565"/>
                <a:gd name="connsiteX3" fmla="*/ 0 w 91651"/>
                <a:gd name="connsiteY3" fmla="*/ 113 h 87565"/>
              </a:gdLst>
              <a:cxnLst>
                <a:cxn ang="0">
                  <a:pos x="connsiteX0" y="connsiteY0"/>
                </a:cxn>
                <a:cxn ang="0">
                  <a:pos x="connsiteX1" y="connsiteY1"/>
                </a:cxn>
                <a:cxn ang="0">
                  <a:pos x="connsiteX2" y="connsiteY2"/>
                </a:cxn>
                <a:cxn ang="0">
                  <a:pos x="connsiteX3" y="connsiteY3"/>
                </a:cxn>
              </a:cxnLst>
              <a:rect l="l" t="t" r="r" b="b"/>
              <a:pathLst>
                <a:path w="91651" h="87565">
                  <a:moveTo>
                    <a:pt x="0" y="113"/>
                  </a:moveTo>
                  <a:cubicBezTo>
                    <a:pt x="34204" y="-2657"/>
                    <a:pt x="92703" y="46039"/>
                    <a:pt x="91638" y="75927"/>
                  </a:cubicBezTo>
                  <a:cubicBezTo>
                    <a:pt x="91478" y="80243"/>
                    <a:pt x="78798" y="88448"/>
                    <a:pt x="73257" y="87489"/>
                  </a:cubicBezTo>
                  <a:cubicBezTo>
                    <a:pt x="44380" y="82267"/>
                    <a:pt x="4795" y="34531"/>
                    <a:pt x="0" y="1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4" name="任意多边形: 形状 313"/>
            <p:cNvSpPr/>
            <p:nvPr/>
          </p:nvSpPr>
          <p:spPr>
            <a:xfrm>
              <a:off x="7556142" y="6361688"/>
              <a:ext cx="78337" cy="63387"/>
            </a:xfrm>
            <a:custGeom>
              <a:gdLst>
                <a:gd name="connsiteX0" fmla="*/ 45724 w 78337"/>
                <a:gd name="connsiteY0" fmla="*/ 62525 h 63387"/>
                <a:gd name="connsiteX1" fmla="*/ 171 w 78337"/>
                <a:gd name="connsiteY1" fmla="*/ 28214 h 63387"/>
                <a:gd name="connsiteX2" fmla="*/ 36507 w 78337"/>
                <a:gd name="connsiteY2" fmla="*/ 243 h 63387"/>
                <a:gd name="connsiteX3" fmla="*/ 78063 w 78337"/>
                <a:gd name="connsiteY3" fmla="*/ 41213 h 63387"/>
                <a:gd name="connsiteX4" fmla="*/ 45724 w 78337"/>
                <a:gd name="connsiteY4" fmla="*/ 62525 h 63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63387">
                  <a:moveTo>
                    <a:pt x="45724" y="62525"/>
                  </a:moveTo>
                  <a:cubicBezTo>
                    <a:pt x="16208" y="66840"/>
                    <a:pt x="2302" y="54906"/>
                    <a:pt x="171" y="28214"/>
                  </a:cubicBezTo>
                  <a:cubicBezTo>
                    <a:pt x="-2066" y="30"/>
                    <a:pt x="18019" y="1788"/>
                    <a:pt x="36507" y="243"/>
                  </a:cubicBezTo>
                  <a:cubicBezTo>
                    <a:pt x="66768" y="-2315"/>
                    <a:pt x="75559" y="15587"/>
                    <a:pt x="78063" y="41213"/>
                  </a:cubicBezTo>
                  <a:cubicBezTo>
                    <a:pt x="81207" y="73127"/>
                    <a:pt x="56539" y="58848"/>
                    <a:pt x="45724" y="625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5" name="任意多边形: 形状 314"/>
            <p:cNvSpPr/>
            <p:nvPr/>
          </p:nvSpPr>
          <p:spPr>
            <a:xfrm>
              <a:off x="9534349" y="4786067"/>
              <a:ext cx="76881" cy="73701"/>
            </a:xfrm>
            <a:custGeom>
              <a:gdLst>
                <a:gd name="connsiteX0" fmla="*/ 76882 w 76881"/>
                <a:gd name="connsiteY0" fmla="*/ 71357 h 73701"/>
                <a:gd name="connsiteX1" fmla="*/ 109 w 76881"/>
                <a:gd name="connsiteY1" fmla="*/ 1457 h 73701"/>
                <a:gd name="connsiteX2" fmla="*/ 76882 w 76881"/>
                <a:gd name="connsiteY2" fmla="*/ 71357 h 73701"/>
              </a:gdLst>
              <a:cxnLst>
                <a:cxn ang="0">
                  <a:pos x="connsiteX0" y="connsiteY0"/>
                </a:cxn>
                <a:cxn ang="0">
                  <a:pos x="connsiteX1" y="connsiteY1"/>
                </a:cxn>
                <a:cxn ang="0">
                  <a:pos x="connsiteX2" y="connsiteY2"/>
                </a:cxn>
              </a:cxnLst>
              <a:rect l="l" t="t" r="r" b="b"/>
              <a:pathLst>
                <a:path w="76881" h="73701">
                  <a:moveTo>
                    <a:pt x="76882" y="71357"/>
                  </a:moveTo>
                  <a:cubicBezTo>
                    <a:pt x="21473" y="81373"/>
                    <a:pt x="-1809" y="59529"/>
                    <a:pt x="109" y="1457"/>
                  </a:cubicBezTo>
                  <a:cubicBezTo>
                    <a:pt x="45502" y="-6269"/>
                    <a:pt x="71395" y="16694"/>
                    <a:pt x="76882" y="713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6" name="任意多边形: 形状 315"/>
            <p:cNvSpPr/>
            <p:nvPr/>
          </p:nvSpPr>
          <p:spPr>
            <a:xfrm>
              <a:off x="9914908" y="4874870"/>
              <a:ext cx="85249" cy="75211"/>
            </a:xfrm>
            <a:custGeom>
              <a:gdLst>
                <a:gd name="connsiteX0" fmla="*/ 85249 w 85249"/>
                <a:gd name="connsiteY0" fmla="*/ 73286 h 75211"/>
                <a:gd name="connsiteX1" fmla="*/ 5 w 85249"/>
                <a:gd name="connsiteY1" fmla="*/ 2800 h 75211"/>
                <a:gd name="connsiteX2" fmla="*/ 85249 w 85249"/>
                <a:gd name="connsiteY2" fmla="*/ 73286 h 75211"/>
              </a:gdLst>
              <a:cxnLst>
                <a:cxn ang="0">
                  <a:pos x="connsiteX0" y="connsiteY0"/>
                </a:cxn>
                <a:cxn ang="0">
                  <a:pos x="connsiteX1" y="connsiteY1"/>
                </a:cxn>
                <a:cxn ang="0">
                  <a:pos x="connsiteX2" y="connsiteY2"/>
                </a:cxn>
              </a:cxnLst>
              <a:rect l="l" t="t" r="r" b="b"/>
              <a:pathLst>
                <a:path w="85249" h="75211">
                  <a:moveTo>
                    <a:pt x="85249" y="73286"/>
                  </a:moveTo>
                  <a:cubicBezTo>
                    <a:pt x="33037" y="83142"/>
                    <a:pt x="-474" y="54479"/>
                    <a:pt x="5" y="2800"/>
                  </a:cubicBezTo>
                  <a:cubicBezTo>
                    <a:pt x="40816" y="-7376"/>
                    <a:pt x="60902" y="8873"/>
                    <a:pt x="85249" y="732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7" name="任意多边形: 形状 316"/>
            <p:cNvSpPr/>
            <p:nvPr/>
          </p:nvSpPr>
          <p:spPr>
            <a:xfrm>
              <a:off x="7613267" y="6001348"/>
              <a:ext cx="81174" cy="69842"/>
            </a:xfrm>
            <a:custGeom>
              <a:gdLst>
                <a:gd name="connsiteX0" fmla="*/ 10283 w 81174"/>
                <a:gd name="connsiteY0" fmla="*/ 0 h 69842"/>
                <a:gd name="connsiteX1" fmla="*/ 75175 w 81174"/>
                <a:gd name="connsiteY1" fmla="*/ 18221 h 69842"/>
                <a:gd name="connsiteX2" fmla="*/ 76560 w 81174"/>
                <a:gd name="connsiteY2" fmla="*/ 60150 h 69842"/>
                <a:gd name="connsiteX3" fmla="*/ 30155 w 81174"/>
                <a:gd name="connsiteY3" fmla="*/ 66277 h 69842"/>
                <a:gd name="connsiteX4" fmla="*/ 0 w 81174"/>
                <a:gd name="connsiteY4" fmla="*/ 13426 h 69842"/>
                <a:gd name="connsiteX5" fmla="*/ 10283 w 81174"/>
                <a:gd name="connsiteY5" fmla="*/ 0 h 698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74" h="69842">
                  <a:moveTo>
                    <a:pt x="10283" y="0"/>
                  </a:moveTo>
                  <a:cubicBezTo>
                    <a:pt x="32233" y="5487"/>
                    <a:pt x="56155" y="7512"/>
                    <a:pt x="75175" y="18221"/>
                  </a:cubicBezTo>
                  <a:cubicBezTo>
                    <a:pt x="82154" y="22163"/>
                    <a:pt x="83593" y="54556"/>
                    <a:pt x="76560" y="60150"/>
                  </a:cubicBezTo>
                  <a:cubicBezTo>
                    <a:pt x="65532" y="68941"/>
                    <a:pt x="39053" y="73470"/>
                    <a:pt x="30155" y="66277"/>
                  </a:cubicBezTo>
                  <a:cubicBezTo>
                    <a:pt x="15450" y="54396"/>
                    <a:pt x="9590" y="31647"/>
                    <a:pt x="0" y="13426"/>
                  </a:cubicBezTo>
                  <a:cubicBezTo>
                    <a:pt x="3357" y="8951"/>
                    <a:pt x="6820" y="4475"/>
                    <a:pt x="102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8" name="任意多边形: 形状 317"/>
            <p:cNvSpPr/>
            <p:nvPr/>
          </p:nvSpPr>
          <p:spPr>
            <a:xfrm>
              <a:off x="9665003" y="4815594"/>
              <a:ext cx="81110" cy="77944"/>
            </a:xfrm>
            <a:custGeom>
              <a:gdLst>
                <a:gd name="connsiteX0" fmla="*/ 465 w 81110"/>
                <a:gd name="connsiteY0" fmla="*/ 114 h 77944"/>
                <a:gd name="connsiteX1" fmla="*/ 78889 w 81110"/>
                <a:gd name="connsiteY1" fmla="*/ 50568 h 77944"/>
                <a:gd name="connsiteX2" fmla="*/ 55554 w 81110"/>
                <a:gd name="connsiteY2" fmla="*/ 76674 h 77944"/>
                <a:gd name="connsiteX3" fmla="*/ 465 w 81110"/>
                <a:gd name="connsiteY3" fmla="*/ 114 h 77944"/>
              </a:gdLst>
              <a:cxnLst>
                <a:cxn ang="0">
                  <a:pos x="connsiteX0" y="connsiteY0"/>
                </a:cxn>
                <a:cxn ang="0">
                  <a:pos x="connsiteX1" y="connsiteY1"/>
                </a:cxn>
                <a:cxn ang="0">
                  <a:pos x="connsiteX2" y="connsiteY2"/>
                </a:cxn>
                <a:cxn ang="0">
                  <a:pos x="connsiteX3" y="connsiteY3"/>
                </a:cxn>
              </a:cxnLst>
              <a:rect l="l" t="t" r="r" b="b"/>
              <a:pathLst>
                <a:path w="81110" h="77944">
                  <a:moveTo>
                    <a:pt x="465" y="114"/>
                  </a:moveTo>
                  <a:cubicBezTo>
                    <a:pt x="38292" y="-1698"/>
                    <a:pt x="69566" y="18228"/>
                    <a:pt x="78889" y="50568"/>
                  </a:cubicBezTo>
                  <a:cubicBezTo>
                    <a:pt x="84803" y="71133"/>
                    <a:pt x="79529" y="81788"/>
                    <a:pt x="55554" y="76674"/>
                  </a:cubicBezTo>
                  <a:cubicBezTo>
                    <a:pt x="20444" y="69162"/>
                    <a:pt x="-3691" y="36129"/>
                    <a:pt x="465" y="1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9" name="任意多边形: 形状 318"/>
            <p:cNvSpPr/>
            <p:nvPr/>
          </p:nvSpPr>
          <p:spPr>
            <a:xfrm>
              <a:off x="9063973" y="4559176"/>
              <a:ext cx="75980" cy="78585"/>
            </a:xfrm>
            <a:custGeom>
              <a:gdLst>
                <a:gd name="connsiteX0" fmla="*/ 15015 w 75980"/>
                <a:gd name="connsiteY0" fmla="*/ 0 h 78585"/>
                <a:gd name="connsiteX1" fmla="*/ 75325 w 75980"/>
                <a:gd name="connsiteY1" fmla="*/ 59564 h 78585"/>
                <a:gd name="connsiteX2" fmla="*/ 56359 w 75980"/>
                <a:gd name="connsiteY2" fmla="*/ 78584 h 78585"/>
                <a:gd name="connsiteX3" fmla="*/ 310 w 75980"/>
                <a:gd name="connsiteY3" fmla="*/ 17315 h 78585"/>
                <a:gd name="connsiteX4" fmla="*/ 15015 w 75980"/>
                <a:gd name="connsiteY4" fmla="*/ 0 h 785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980" h="78585">
                  <a:moveTo>
                    <a:pt x="15015" y="0"/>
                  </a:moveTo>
                  <a:cubicBezTo>
                    <a:pt x="52256" y="4582"/>
                    <a:pt x="80707" y="35270"/>
                    <a:pt x="75325" y="59564"/>
                  </a:cubicBezTo>
                  <a:cubicBezTo>
                    <a:pt x="73621" y="67236"/>
                    <a:pt x="62965" y="78531"/>
                    <a:pt x="56359" y="78584"/>
                  </a:cubicBezTo>
                  <a:cubicBezTo>
                    <a:pt x="28015" y="78744"/>
                    <a:pt x="-3472" y="44114"/>
                    <a:pt x="310" y="17315"/>
                  </a:cubicBezTo>
                  <a:cubicBezTo>
                    <a:pt x="1376" y="9590"/>
                    <a:pt x="12085" y="3197"/>
                    <a:pt x="1501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0" name="任意多边形: 形状 319"/>
            <p:cNvSpPr/>
            <p:nvPr/>
          </p:nvSpPr>
          <p:spPr>
            <a:xfrm>
              <a:off x="10338044" y="5125547"/>
              <a:ext cx="82207" cy="82843"/>
            </a:xfrm>
            <a:custGeom>
              <a:gdLst>
                <a:gd name="connsiteX0" fmla="*/ 0 w 82207"/>
                <a:gd name="connsiteY0" fmla="*/ 450 h 82843"/>
                <a:gd name="connsiteX1" fmla="*/ 82207 w 82207"/>
                <a:gd name="connsiteY1" fmla="*/ 80686 h 82843"/>
                <a:gd name="connsiteX2" fmla="*/ 0 w 82207"/>
                <a:gd name="connsiteY2" fmla="*/ 450 h 82843"/>
              </a:gdLst>
              <a:cxnLst>
                <a:cxn ang="0">
                  <a:pos x="connsiteX0" y="connsiteY0"/>
                </a:cxn>
                <a:cxn ang="0">
                  <a:pos x="connsiteX1" y="connsiteY1"/>
                </a:cxn>
                <a:cxn ang="0">
                  <a:pos x="connsiteX2" y="connsiteY2"/>
                </a:cxn>
              </a:cxnLst>
              <a:rect l="l" t="t" r="r" b="b"/>
              <a:pathLst>
                <a:path w="82207" h="82843">
                  <a:moveTo>
                    <a:pt x="0" y="450"/>
                  </a:moveTo>
                  <a:cubicBezTo>
                    <a:pt x="40278" y="-4079"/>
                    <a:pt x="70912" y="25810"/>
                    <a:pt x="82207" y="80686"/>
                  </a:cubicBezTo>
                  <a:cubicBezTo>
                    <a:pt x="41876" y="92780"/>
                    <a:pt x="479" y="52395"/>
                    <a:pt x="0" y="4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1" name="任意多边形: 形状 320"/>
            <p:cNvSpPr/>
            <p:nvPr/>
          </p:nvSpPr>
          <p:spPr>
            <a:xfrm>
              <a:off x="8040754" y="5129644"/>
              <a:ext cx="85097" cy="66585"/>
            </a:xfrm>
            <a:custGeom>
              <a:gdLst>
                <a:gd name="connsiteX0" fmla="*/ 85097 w 85097"/>
                <a:gd name="connsiteY0" fmla="*/ 61512 h 66585"/>
                <a:gd name="connsiteX1" fmla="*/ 4062 w 85097"/>
                <a:gd name="connsiteY1" fmla="*/ 44356 h 66585"/>
                <a:gd name="connsiteX2" fmla="*/ 2943 w 85097"/>
                <a:gd name="connsiteY2" fmla="*/ 6849 h 66585"/>
                <a:gd name="connsiteX3" fmla="*/ 50520 w 85097"/>
                <a:gd name="connsiteY3" fmla="*/ 3812 h 66585"/>
                <a:gd name="connsiteX4" fmla="*/ 85097 w 85097"/>
                <a:gd name="connsiteY4" fmla="*/ 61512 h 665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97" h="66585">
                  <a:moveTo>
                    <a:pt x="85097" y="61512"/>
                  </a:moveTo>
                  <a:cubicBezTo>
                    <a:pt x="45512" y="67905"/>
                    <a:pt x="18607" y="73339"/>
                    <a:pt x="4062" y="44356"/>
                  </a:cubicBezTo>
                  <a:cubicBezTo>
                    <a:pt x="-1319" y="33647"/>
                    <a:pt x="-999" y="8341"/>
                    <a:pt x="2943" y="6849"/>
                  </a:cubicBezTo>
                  <a:cubicBezTo>
                    <a:pt x="17808" y="1468"/>
                    <a:pt x="40717" y="-3807"/>
                    <a:pt x="50520" y="3812"/>
                  </a:cubicBezTo>
                  <a:cubicBezTo>
                    <a:pt x="65438" y="15480"/>
                    <a:pt x="71831" y="37910"/>
                    <a:pt x="85097" y="615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2" name="任意多边形: 形状 321"/>
            <p:cNvSpPr/>
            <p:nvPr/>
          </p:nvSpPr>
          <p:spPr>
            <a:xfrm>
              <a:off x="9206672" y="4585399"/>
              <a:ext cx="72689" cy="73827"/>
            </a:xfrm>
            <a:custGeom>
              <a:gdLst>
                <a:gd name="connsiteX0" fmla="*/ 1087 w 72689"/>
                <a:gd name="connsiteY0" fmla="*/ 895 h 73827"/>
                <a:gd name="connsiteX1" fmla="*/ 71041 w 72689"/>
                <a:gd name="connsiteY1" fmla="*/ 39362 h 73827"/>
                <a:gd name="connsiteX2" fmla="*/ 67844 w 72689"/>
                <a:gd name="connsiteY2" fmla="*/ 68238 h 73827"/>
                <a:gd name="connsiteX3" fmla="*/ 40086 w 72689"/>
                <a:gd name="connsiteY3" fmla="*/ 72554 h 73827"/>
                <a:gd name="connsiteX4" fmla="*/ 1087 w 72689"/>
                <a:gd name="connsiteY4" fmla="*/ 895 h 738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689" h="73827">
                  <a:moveTo>
                    <a:pt x="1087" y="895"/>
                  </a:moveTo>
                  <a:cubicBezTo>
                    <a:pt x="33959" y="-3846"/>
                    <a:pt x="61771" y="10432"/>
                    <a:pt x="71041" y="39362"/>
                  </a:cubicBezTo>
                  <a:cubicBezTo>
                    <a:pt x="73865" y="48153"/>
                    <a:pt x="73225" y="62164"/>
                    <a:pt x="67844" y="68238"/>
                  </a:cubicBezTo>
                  <a:cubicBezTo>
                    <a:pt x="62942" y="73779"/>
                    <a:pt x="48504" y="75164"/>
                    <a:pt x="40086" y="72554"/>
                  </a:cubicBezTo>
                  <a:cubicBezTo>
                    <a:pt x="5829" y="62005"/>
                    <a:pt x="-3495" y="43411"/>
                    <a:pt x="1087" y="8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3" name="任意多边形: 形状 322"/>
            <p:cNvSpPr/>
            <p:nvPr/>
          </p:nvSpPr>
          <p:spPr>
            <a:xfrm>
              <a:off x="7683683" y="5652711"/>
              <a:ext cx="79849" cy="64081"/>
            </a:xfrm>
            <a:custGeom>
              <a:gdLst>
                <a:gd name="connsiteX0" fmla="*/ 55799 w 79849"/>
                <a:gd name="connsiteY0" fmla="*/ 64081 h 64081"/>
                <a:gd name="connsiteX1" fmla="*/ 17 w 79849"/>
                <a:gd name="connsiteY1" fmla="*/ 20607 h 64081"/>
                <a:gd name="connsiteX2" fmla="*/ 24152 w 79849"/>
                <a:gd name="connsiteY2" fmla="*/ 42 h 64081"/>
                <a:gd name="connsiteX3" fmla="*/ 79454 w 79849"/>
                <a:gd name="connsiteY3" fmla="*/ 40959 h 64081"/>
                <a:gd name="connsiteX4" fmla="*/ 55799 w 79849"/>
                <a:gd name="connsiteY4" fmla="*/ 64081 h 640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849" h="64081">
                  <a:moveTo>
                    <a:pt x="55799" y="64081"/>
                  </a:moveTo>
                  <a:cubicBezTo>
                    <a:pt x="14189" y="63762"/>
                    <a:pt x="763" y="49430"/>
                    <a:pt x="17" y="20607"/>
                  </a:cubicBezTo>
                  <a:cubicBezTo>
                    <a:pt x="-462" y="2173"/>
                    <a:pt x="8968" y="-384"/>
                    <a:pt x="24152" y="42"/>
                  </a:cubicBezTo>
                  <a:cubicBezTo>
                    <a:pt x="55053" y="894"/>
                    <a:pt x="83557" y="18955"/>
                    <a:pt x="79454" y="40959"/>
                  </a:cubicBezTo>
                  <a:cubicBezTo>
                    <a:pt x="77376" y="52201"/>
                    <a:pt x="59635" y="60619"/>
                    <a:pt x="55799" y="64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4" name="任意多边形: 形状 323"/>
            <p:cNvSpPr/>
            <p:nvPr/>
          </p:nvSpPr>
          <p:spPr>
            <a:xfrm>
              <a:off x="8256541" y="4803149"/>
              <a:ext cx="76972" cy="72329"/>
            </a:xfrm>
            <a:custGeom>
              <a:gdLst>
                <a:gd name="connsiteX0" fmla="*/ 0 w 76972"/>
                <a:gd name="connsiteY0" fmla="*/ 7870 h 72329"/>
                <a:gd name="connsiteX1" fmla="*/ 67982 w 76972"/>
                <a:gd name="connsiteY1" fmla="*/ 17514 h 72329"/>
                <a:gd name="connsiteX2" fmla="*/ 73949 w 76972"/>
                <a:gd name="connsiteY2" fmla="*/ 66209 h 72329"/>
                <a:gd name="connsiteX3" fmla="*/ 13959 w 76972"/>
                <a:gd name="connsiteY3" fmla="*/ 49480 h 72329"/>
                <a:gd name="connsiteX4" fmla="*/ 0 w 76972"/>
                <a:gd name="connsiteY4" fmla="*/ 7870 h 723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972" h="72329">
                  <a:moveTo>
                    <a:pt x="0" y="7870"/>
                  </a:moveTo>
                  <a:cubicBezTo>
                    <a:pt x="28397" y="-1720"/>
                    <a:pt x="53171" y="-6568"/>
                    <a:pt x="67982" y="17514"/>
                  </a:cubicBezTo>
                  <a:cubicBezTo>
                    <a:pt x="76080" y="30620"/>
                    <a:pt x="80183" y="53689"/>
                    <a:pt x="73949" y="66209"/>
                  </a:cubicBezTo>
                  <a:cubicBezTo>
                    <a:pt x="66757" y="80541"/>
                    <a:pt x="22643" y="67541"/>
                    <a:pt x="13959" y="49480"/>
                  </a:cubicBezTo>
                  <a:cubicBezTo>
                    <a:pt x="8151" y="37333"/>
                    <a:pt x="5221" y="23694"/>
                    <a:pt x="0" y="78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5" name="任意多边形: 形状 324"/>
            <p:cNvSpPr/>
            <p:nvPr/>
          </p:nvSpPr>
          <p:spPr>
            <a:xfrm>
              <a:off x="11699234" y="6567050"/>
              <a:ext cx="109005" cy="92636"/>
            </a:xfrm>
            <a:custGeom>
              <a:gdLst>
                <a:gd name="connsiteX0" fmla="*/ 0 w 109005"/>
                <a:gd name="connsiteY0" fmla="*/ 0 h 92636"/>
                <a:gd name="connsiteX1" fmla="*/ 109006 w 109005"/>
                <a:gd name="connsiteY1" fmla="*/ 92010 h 92636"/>
                <a:gd name="connsiteX2" fmla="*/ 0 w 109005"/>
                <a:gd name="connsiteY2" fmla="*/ 0 h 92636"/>
              </a:gdLst>
              <a:cxnLst>
                <a:cxn ang="0">
                  <a:pos x="connsiteX0" y="connsiteY0"/>
                </a:cxn>
                <a:cxn ang="0">
                  <a:pos x="connsiteX1" y="connsiteY1"/>
                </a:cxn>
                <a:cxn ang="0">
                  <a:pos x="connsiteX2" y="connsiteY2"/>
                </a:cxn>
              </a:cxnLst>
              <a:rect l="l" t="t" r="r" b="b"/>
              <a:pathLst>
                <a:path w="109005" h="92636">
                  <a:moveTo>
                    <a:pt x="0" y="0"/>
                  </a:moveTo>
                  <a:cubicBezTo>
                    <a:pt x="55888" y="9270"/>
                    <a:pt x="83859" y="48056"/>
                    <a:pt x="109006" y="92010"/>
                  </a:cubicBezTo>
                  <a:cubicBezTo>
                    <a:pt x="66597" y="97924"/>
                    <a:pt x="23549" y="6153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325"/>
            <p:cNvSpPr/>
            <p:nvPr/>
          </p:nvSpPr>
          <p:spPr>
            <a:xfrm>
              <a:off x="11147761" y="5970926"/>
              <a:ext cx="89982" cy="91743"/>
            </a:xfrm>
            <a:custGeom>
              <a:gdLst>
                <a:gd name="connsiteX0" fmla="*/ 89983 w 89982"/>
                <a:gd name="connsiteY0" fmla="*/ 91744 h 91743"/>
                <a:gd name="connsiteX1" fmla="*/ 103 w 89982"/>
                <a:gd name="connsiteY1" fmla="*/ 0 h 91743"/>
                <a:gd name="connsiteX2" fmla="*/ 89983 w 89982"/>
                <a:gd name="connsiteY2" fmla="*/ 91744 h 91743"/>
              </a:gdLst>
              <a:cxnLst>
                <a:cxn ang="0">
                  <a:pos x="connsiteX0" y="connsiteY0"/>
                </a:cxn>
                <a:cxn ang="0">
                  <a:pos x="connsiteX1" y="connsiteY1"/>
                </a:cxn>
                <a:cxn ang="0">
                  <a:pos x="connsiteX2" y="connsiteY2"/>
                </a:cxn>
              </a:cxnLst>
              <a:rect l="l" t="t" r="r" b="b"/>
              <a:pathLst>
                <a:path w="89982" h="91743">
                  <a:moveTo>
                    <a:pt x="89983" y="91744"/>
                  </a:moveTo>
                  <a:cubicBezTo>
                    <a:pt x="40967" y="83806"/>
                    <a:pt x="-2401" y="38466"/>
                    <a:pt x="103" y="0"/>
                  </a:cubicBezTo>
                  <a:cubicBezTo>
                    <a:pt x="39742" y="3037"/>
                    <a:pt x="89024" y="52052"/>
                    <a:pt x="89983" y="917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326"/>
            <p:cNvSpPr/>
            <p:nvPr/>
          </p:nvSpPr>
          <p:spPr>
            <a:xfrm>
              <a:off x="9471750" y="4632779"/>
              <a:ext cx="80716" cy="78504"/>
            </a:xfrm>
            <a:custGeom>
              <a:gdLst>
                <a:gd name="connsiteX0" fmla="*/ 80716 w 80716"/>
                <a:gd name="connsiteY0" fmla="*/ 69500 h 78504"/>
                <a:gd name="connsiteX1" fmla="*/ 59885 w 80716"/>
                <a:gd name="connsiteY1" fmla="*/ 78504 h 78504"/>
                <a:gd name="connsiteX2" fmla="*/ 1 w 80716"/>
                <a:gd name="connsiteY2" fmla="*/ 19473 h 78504"/>
                <a:gd name="connsiteX3" fmla="*/ 17103 w 80716"/>
                <a:gd name="connsiteY3" fmla="*/ 133 h 78504"/>
                <a:gd name="connsiteX4" fmla="*/ 80716 w 80716"/>
                <a:gd name="connsiteY4" fmla="*/ 69500 h 78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716" h="78504">
                  <a:moveTo>
                    <a:pt x="80716" y="69500"/>
                  </a:moveTo>
                  <a:cubicBezTo>
                    <a:pt x="75495" y="71898"/>
                    <a:pt x="67716" y="78504"/>
                    <a:pt x="59885" y="78504"/>
                  </a:cubicBezTo>
                  <a:cubicBezTo>
                    <a:pt x="36709" y="78504"/>
                    <a:pt x="-159" y="42755"/>
                    <a:pt x="1" y="19473"/>
                  </a:cubicBezTo>
                  <a:cubicBezTo>
                    <a:pt x="54" y="12707"/>
                    <a:pt x="10496" y="826"/>
                    <a:pt x="17103" y="133"/>
                  </a:cubicBezTo>
                  <a:cubicBezTo>
                    <a:pt x="42197" y="-2584"/>
                    <a:pt x="80610" y="36895"/>
                    <a:pt x="80716" y="695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8" name="任意多边形: 形状 327"/>
            <p:cNvSpPr/>
            <p:nvPr/>
          </p:nvSpPr>
          <p:spPr>
            <a:xfrm>
              <a:off x="9604763" y="4662318"/>
              <a:ext cx="77913" cy="80936"/>
            </a:xfrm>
            <a:custGeom>
              <a:gdLst>
                <a:gd name="connsiteX0" fmla="*/ 77913 w 77913"/>
                <a:gd name="connsiteY0" fmla="*/ 73154 h 80936"/>
                <a:gd name="connsiteX1" fmla="*/ 53299 w 77913"/>
                <a:gd name="connsiteY1" fmla="*/ 80506 h 80936"/>
                <a:gd name="connsiteX2" fmla="*/ 874 w 77913"/>
                <a:gd name="connsiteY2" fmla="*/ 21741 h 80936"/>
                <a:gd name="connsiteX3" fmla="*/ 22345 w 77913"/>
                <a:gd name="connsiteY3" fmla="*/ 750 h 80936"/>
                <a:gd name="connsiteX4" fmla="*/ 77913 w 77913"/>
                <a:gd name="connsiteY4" fmla="*/ 73154 h 809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913" h="80936">
                  <a:moveTo>
                    <a:pt x="77913" y="73154"/>
                  </a:moveTo>
                  <a:cubicBezTo>
                    <a:pt x="71413" y="75285"/>
                    <a:pt x="60864" y="82797"/>
                    <a:pt x="53299" y="80506"/>
                  </a:cubicBezTo>
                  <a:cubicBezTo>
                    <a:pt x="24849" y="71822"/>
                    <a:pt x="7374" y="50404"/>
                    <a:pt x="874" y="21741"/>
                  </a:cubicBezTo>
                  <a:cubicBezTo>
                    <a:pt x="-2589" y="6397"/>
                    <a:pt x="4177" y="-2767"/>
                    <a:pt x="22345" y="750"/>
                  </a:cubicBezTo>
                  <a:cubicBezTo>
                    <a:pt x="48504" y="5864"/>
                    <a:pt x="77594" y="38417"/>
                    <a:pt x="77913" y="731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328"/>
            <p:cNvSpPr/>
            <p:nvPr/>
          </p:nvSpPr>
          <p:spPr>
            <a:xfrm>
              <a:off x="7868442" y="5133261"/>
              <a:ext cx="73712" cy="65697"/>
            </a:xfrm>
            <a:custGeom>
              <a:gdLst>
                <a:gd name="connsiteX0" fmla="*/ 58630 w 73712"/>
                <a:gd name="connsiteY0" fmla="*/ 65673 h 65697"/>
                <a:gd name="connsiteX1" fmla="*/ 25 w 73712"/>
                <a:gd name="connsiteY1" fmla="*/ 21879 h 65697"/>
                <a:gd name="connsiteX2" fmla="*/ 27463 w 73712"/>
                <a:gd name="connsiteY2" fmla="*/ 88 h 65697"/>
                <a:gd name="connsiteX3" fmla="*/ 73655 w 73712"/>
                <a:gd name="connsiteY3" fmla="*/ 42551 h 65697"/>
                <a:gd name="connsiteX4" fmla="*/ 58630 w 73712"/>
                <a:gd name="connsiteY4" fmla="*/ 65673 h 656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712" h="65697">
                  <a:moveTo>
                    <a:pt x="58630" y="65673"/>
                  </a:moveTo>
                  <a:cubicBezTo>
                    <a:pt x="17553" y="66419"/>
                    <a:pt x="984" y="50276"/>
                    <a:pt x="25" y="21879"/>
                  </a:cubicBezTo>
                  <a:cubicBezTo>
                    <a:pt x="-668" y="1261"/>
                    <a:pt x="13238" y="728"/>
                    <a:pt x="27463" y="88"/>
                  </a:cubicBezTo>
                  <a:cubicBezTo>
                    <a:pt x="58044" y="-1244"/>
                    <a:pt x="74827" y="12449"/>
                    <a:pt x="73655" y="42551"/>
                  </a:cubicBezTo>
                  <a:cubicBezTo>
                    <a:pt x="73228" y="52407"/>
                    <a:pt x="61347" y="61731"/>
                    <a:pt x="58630" y="656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329"/>
            <p:cNvSpPr/>
            <p:nvPr/>
          </p:nvSpPr>
          <p:spPr>
            <a:xfrm>
              <a:off x="8921681" y="4543253"/>
              <a:ext cx="74953" cy="70322"/>
            </a:xfrm>
            <a:custGeom>
              <a:gdLst>
                <a:gd name="connsiteX0" fmla="*/ 74619 w 74953"/>
                <a:gd name="connsiteY0" fmla="*/ 69520 h 70322"/>
                <a:gd name="connsiteX1" fmla="*/ 1896 w 74953"/>
                <a:gd name="connsiteY1" fmla="*/ 36115 h 70322"/>
                <a:gd name="connsiteX2" fmla="*/ 4560 w 74953"/>
                <a:gd name="connsiteY2" fmla="*/ 3775 h 70322"/>
                <a:gd name="connsiteX3" fmla="*/ 33809 w 74953"/>
                <a:gd name="connsiteY3" fmla="*/ 1964 h 70322"/>
                <a:gd name="connsiteX4" fmla="*/ 74619 w 74953"/>
                <a:gd name="connsiteY4" fmla="*/ 69520 h 703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53" h="70322">
                  <a:moveTo>
                    <a:pt x="74619" y="69520"/>
                  </a:moveTo>
                  <a:cubicBezTo>
                    <a:pt x="35300" y="73569"/>
                    <a:pt x="9514" y="62274"/>
                    <a:pt x="1896" y="36115"/>
                  </a:cubicBezTo>
                  <a:cubicBezTo>
                    <a:pt x="-1035" y="26046"/>
                    <a:pt x="-875" y="11554"/>
                    <a:pt x="4560" y="3775"/>
                  </a:cubicBezTo>
                  <a:cubicBezTo>
                    <a:pt x="8129" y="-1339"/>
                    <a:pt x="24379" y="-540"/>
                    <a:pt x="33809" y="1964"/>
                  </a:cubicBezTo>
                  <a:cubicBezTo>
                    <a:pt x="62259" y="9583"/>
                    <a:pt x="77443" y="35422"/>
                    <a:pt x="74619" y="695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330"/>
            <p:cNvSpPr/>
            <p:nvPr/>
          </p:nvSpPr>
          <p:spPr>
            <a:xfrm>
              <a:off x="9341390" y="4609599"/>
              <a:ext cx="76399" cy="74733"/>
            </a:xfrm>
            <a:custGeom>
              <a:gdLst>
                <a:gd name="connsiteX0" fmla="*/ 97 w 76399"/>
                <a:gd name="connsiteY0" fmla="*/ 564 h 74733"/>
                <a:gd name="connsiteX1" fmla="*/ 74259 w 76399"/>
                <a:gd name="connsiteY1" fmla="*/ 43932 h 74733"/>
                <a:gd name="connsiteX2" fmla="*/ 72981 w 76399"/>
                <a:gd name="connsiteY2" fmla="*/ 70518 h 74733"/>
                <a:gd name="connsiteX3" fmla="*/ 46608 w 76399"/>
                <a:gd name="connsiteY3" fmla="*/ 73341 h 74733"/>
                <a:gd name="connsiteX4" fmla="*/ 97 w 76399"/>
                <a:gd name="connsiteY4" fmla="*/ 564 h 747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399" h="74733">
                  <a:moveTo>
                    <a:pt x="97" y="564"/>
                  </a:moveTo>
                  <a:cubicBezTo>
                    <a:pt x="36166" y="-3325"/>
                    <a:pt x="64456" y="13084"/>
                    <a:pt x="74259" y="43932"/>
                  </a:cubicBezTo>
                  <a:cubicBezTo>
                    <a:pt x="76923" y="52244"/>
                    <a:pt x="77722" y="65456"/>
                    <a:pt x="72981" y="70518"/>
                  </a:cubicBezTo>
                  <a:cubicBezTo>
                    <a:pt x="68346" y="75526"/>
                    <a:pt x="54973" y="75526"/>
                    <a:pt x="46608" y="73341"/>
                  </a:cubicBezTo>
                  <a:cubicBezTo>
                    <a:pt x="16826" y="65510"/>
                    <a:pt x="-1502" y="36473"/>
                    <a:pt x="97" y="5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331"/>
            <p:cNvSpPr/>
            <p:nvPr/>
          </p:nvSpPr>
          <p:spPr>
            <a:xfrm>
              <a:off x="10702996" y="5486585"/>
              <a:ext cx="85030" cy="81484"/>
            </a:xfrm>
            <a:custGeom>
              <a:gdLst>
                <a:gd name="connsiteX0" fmla="*/ 0 w 85030"/>
                <a:gd name="connsiteY0" fmla="*/ 207 h 81484"/>
                <a:gd name="connsiteX1" fmla="*/ 85031 w 85030"/>
                <a:gd name="connsiteY1" fmla="*/ 78472 h 81484"/>
                <a:gd name="connsiteX2" fmla="*/ 0 w 85030"/>
                <a:gd name="connsiteY2" fmla="*/ 207 h 81484"/>
              </a:gdLst>
              <a:cxnLst>
                <a:cxn ang="0">
                  <a:pos x="connsiteX0" y="connsiteY0"/>
                </a:cxn>
                <a:cxn ang="0">
                  <a:pos x="connsiteX1" y="connsiteY1"/>
                </a:cxn>
                <a:cxn ang="0">
                  <a:pos x="connsiteX2" y="connsiteY2"/>
                </a:cxn>
              </a:cxnLst>
              <a:rect l="l" t="t" r="r" b="b"/>
              <a:pathLst>
                <a:path w="85030" h="81484">
                  <a:moveTo>
                    <a:pt x="0" y="207"/>
                  </a:moveTo>
                  <a:cubicBezTo>
                    <a:pt x="40651" y="-2350"/>
                    <a:pt x="63294" y="18481"/>
                    <a:pt x="85031" y="78472"/>
                  </a:cubicBezTo>
                  <a:cubicBezTo>
                    <a:pt x="40012" y="93496"/>
                    <a:pt x="5914" y="49968"/>
                    <a:pt x="0" y="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332"/>
            <p:cNvSpPr/>
            <p:nvPr/>
          </p:nvSpPr>
          <p:spPr>
            <a:xfrm>
              <a:off x="10448435" y="5170324"/>
              <a:ext cx="86290" cy="78168"/>
            </a:xfrm>
            <a:custGeom>
              <a:gdLst>
                <a:gd name="connsiteX0" fmla="*/ 0 w 86290"/>
                <a:gd name="connsiteY0" fmla="*/ 0 h 78168"/>
                <a:gd name="connsiteX1" fmla="*/ 84285 w 86290"/>
                <a:gd name="connsiteY1" fmla="*/ 51999 h 78168"/>
                <a:gd name="connsiteX2" fmla="*/ 83539 w 86290"/>
                <a:gd name="connsiteY2" fmla="*/ 75121 h 78168"/>
                <a:gd name="connsiteX3" fmla="*/ 61003 w 86290"/>
                <a:gd name="connsiteY3" fmla="*/ 76400 h 78168"/>
                <a:gd name="connsiteX4" fmla="*/ 0 w 86290"/>
                <a:gd name="connsiteY4" fmla="*/ 0 h 781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6290" h="78168">
                  <a:moveTo>
                    <a:pt x="0" y="0"/>
                  </a:moveTo>
                  <a:cubicBezTo>
                    <a:pt x="42302" y="906"/>
                    <a:pt x="74322" y="21204"/>
                    <a:pt x="84285" y="51999"/>
                  </a:cubicBezTo>
                  <a:cubicBezTo>
                    <a:pt x="86629" y="59245"/>
                    <a:pt x="87535" y="70540"/>
                    <a:pt x="83539" y="75121"/>
                  </a:cubicBezTo>
                  <a:cubicBezTo>
                    <a:pt x="80023" y="79170"/>
                    <a:pt x="67982" y="78744"/>
                    <a:pt x="61003" y="76400"/>
                  </a:cubicBezTo>
                  <a:cubicBezTo>
                    <a:pt x="25254" y="64679"/>
                    <a:pt x="15397" y="3186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4" name="任意多边形: 形状 333"/>
            <p:cNvSpPr/>
            <p:nvPr/>
          </p:nvSpPr>
          <p:spPr>
            <a:xfrm>
              <a:off x="8772668" y="4524971"/>
              <a:ext cx="76608" cy="72138"/>
            </a:xfrm>
            <a:custGeom>
              <a:gdLst>
                <a:gd name="connsiteX0" fmla="*/ 61136 w 76608"/>
                <a:gd name="connsiteY0" fmla="*/ 72139 h 72138"/>
                <a:gd name="connsiteX1" fmla="*/ 613 w 76608"/>
                <a:gd name="connsiteY1" fmla="*/ 12894 h 72138"/>
                <a:gd name="connsiteX2" fmla="*/ 12493 w 76608"/>
                <a:gd name="connsiteY2" fmla="*/ 1066 h 72138"/>
                <a:gd name="connsiteX3" fmla="*/ 76586 w 76608"/>
                <a:gd name="connsiteY3" fmla="*/ 50029 h 72138"/>
                <a:gd name="connsiteX4" fmla="*/ 61136 w 76608"/>
                <a:gd name="connsiteY4" fmla="*/ 72139 h 721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08" h="72138">
                  <a:moveTo>
                    <a:pt x="61136" y="72139"/>
                  </a:moveTo>
                  <a:cubicBezTo>
                    <a:pt x="24854" y="71819"/>
                    <a:pt x="-4662" y="37881"/>
                    <a:pt x="613" y="12894"/>
                  </a:cubicBezTo>
                  <a:cubicBezTo>
                    <a:pt x="1625" y="8206"/>
                    <a:pt x="7699" y="2345"/>
                    <a:pt x="12493" y="1066"/>
                  </a:cubicBezTo>
                  <a:cubicBezTo>
                    <a:pt x="39345" y="-5860"/>
                    <a:pt x="77652" y="22164"/>
                    <a:pt x="76586" y="50029"/>
                  </a:cubicBezTo>
                  <a:cubicBezTo>
                    <a:pt x="76267" y="59192"/>
                    <a:pt x="64226" y="67983"/>
                    <a:pt x="61136" y="7213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5" name="任意多边形: 形状 334"/>
            <p:cNvSpPr/>
            <p:nvPr/>
          </p:nvSpPr>
          <p:spPr>
            <a:xfrm>
              <a:off x="11334815" y="6142800"/>
              <a:ext cx="95846" cy="87287"/>
            </a:xfrm>
            <a:custGeom>
              <a:gdLst>
                <a:gd name="connsiteX0" fmla="*/ 0 w 95846"/>
                <a:gd name="connsiteY0" fmla="*/ 0 h 87287"/>
                <a:gd name="connsiteX1" fmla="*/ 95846 w 95846"/>
                <a:gd name="connsiteY1" fmla="*/ 87269 h 87287"/>
                <a:gd name="connsiteX2" fmla="*/ 0 w 95846"/>
                <a:gd name="connsiteY2" fmla="*/ 0 h 87287"/>
              </a:gdLst>
              <a:cxnLst>
                <a:cxn ang="0">
                  <a:pos x="connsiteX0" y="connsiteY0"/>
                </a:cxn>
                <a:cxn ang="0">
                  <a:pos x="connsiteX1" y="connsiteY1"/>
                </a:cxn>
                <a:cxn ang="0">
                  <a:pos x="connsiteX2" y="connsiteY2"/>
                </a:cxn>
              </a:cxnLst>
              <a:rect l="l" t="t" r="r" b="b"/>
              <a:pathLst>
                <a:path w="95846" h="87287">
                  <a:moveTo>
                    <a:pt x="0" y="0"/>
                  </a:moveTo>
                  <a:cubicBezTo>
                    <a:pt x="55409" y="6127"/>
                    <a:pt x="73789" y="46725"/>
                    <a:pt x="95846" y="87269"/>
                  </a:cubicBezTo>
                  <a:cubicBezTo>
                    <a:pt x="44913" y="88281"/>
                    <a:pt x="1066" y="4858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6" name="任意多边形: 形状 335"/>
            <p:cNvSpPr/>
            <p:nvPr/>
          </p:nvSpPr>
          <p:spPr>
            <a:xfrm>
              <a:off x="8525023" y="4655530"/>
              <a:ext cx="76544" cy="70240"/>
            </a:xfrm>
            <a:custGeom>
              <a:gdLst>
                <a:gd name="connsiteX0" fmla="*/ 76545 w 76544"/>
                <a:gd name="connsiteY0" fmla="*/ 64544 h 70240"/>
                <a:gd name="connsiteX1" fmla="*/ 2222 w 76544"/>
                <a:gd name="connsiteY1" fmla="*/ 29008 h 70240"/>
                <a:gd name="connsiteX2" fmla="*/ 28381 w 76544"/>
                <a:gd name="connsiteY2" fmla="*/ 504 h 70240"/>
                <a:gd name="connsiteX3" fmla="*/ 76545 w 76544"/>
                <a:gd name="connsiteY3" fmla="*/ 64544 h 70240"/>
              </a:gdLst>
              <a:cxnLst>
                <a:cxn ang="0">
                  <a:pos x="connsiteX0" y="connsiteY0"/>
                </a:cxn>
                <a:cxn ang="0">
                  <a:pos x="connsiteX1" y="connsiteY1"/>
                </a:cxn>
                <a:cxn ang="0">
                  <a:pos x="connsiteX2" y="connsiteY2"/>
                </a:cxn>
                <a:cxn ang="0">
                  <a:pos x="connsiteX3" y="connsiteY3"/>
                </a:cxn>
              </a:cxnLst>
              <a:rect l="l" t="t" r="r" b="b"/>
              <a:pathLst>
                <a:path w="76544" h="70240">
                  <a:moveTo>
                    <a:pt x="76545" y="64544"/>
                  </a:moveTo>
                  <a:cubicBezTo>
                    <a:pt x="27476" y="77224"/>
                    <a:pt x="14370" y="70138"/>
                    <a:pt x="2222" y="29008"/>
                  </a:cubicBezTo>
                  <a:cubicBezTo>
                    <a:pt x="-5610" y="2422"/>
                    <a:pt x="8242" y="-1680"/>
                    <a:pt x="28381" y="504"/>
                  </a:cubicBezTo>
                  <a:cubicBezTo>
                    <a:pt x="58057" y="3701"/>
                    <a:pt x="74733" y="26717"/>
                    <a:pt x="76545" y="645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7" name="任意多边形: 形状 336"/>
            <p:cNvSpPr/>
            <p:nvPr/>
          </p:nvSpPr>
          <p:spPr>
            <a:xfrm>
              <a:off x="10879291" y="5661062"/>
              <a:ext cx="90198" cy="85254"/>
            </a:xfrm>
            <a:custGeom>
              <a:gdLst>
                <a:gd name="connsiteX0" fmla="*/ 90199 w 90198"/>
                <a:gd name="connsiteY0" fmla="*/ 84820 h 85254"/>
                <a:gd name="connsiteX1" fmla="*/ 0 w 90198"/>
                <a:gd name="connsiteY1" fmla="*/ 2 h 85254"/>
                <a:gd name="connsiteX2" fmla="*/ 90199 w 90198"/>
                <a:gd name="connsiteY2" fmla="*/ 84820 h 85254"/>
              </a:gdLst>
              <a:cxnLst>
                <a:cxn ang="0">
                  <a:pos x="connsiteX0" y="connsiteY0"/>
                </a:cxn>
                <a:cxn ang="0">
                  <a:pos x="connsiteX1" y="connsiteY1"/>
                </a:cxn>
                <a:cxn ang="0">
                  <a:pos x="connsiteX2" y="connsiteY2"/>
                </a:cxn>
              </a:cxnLst>
              <a:rect l="l" t="t" r="r" b="b"/>
              <a:pathLst>
                <a:path w="90198" h="85254">
                  <a:moveTo>
                    <a:pt x="90199" y="84820"/>
                  </a:moveTo>
                  <a:cubicBezTo>
                    <a:pt x="47204" y="88869"/>
                    <a:pt x="21737" y="64894"/>
                    <a:pt x="0" y="2"/>
                  </a:cubicBezTo>
                  <a:cubicBezTo>
                    <a:pt x="44061" y="-318"/>
                    <a:pt x="83166" y="36497"/>
                    <a:pt x="90199" y="848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8" name="任意多边形: 形状 337"/>
            <p:cNvSpPr/>
            <p:nvPr/>
          </p:nvSpPr>
          <p:spPr>
            <a:xfrm>
              <a:off x="8626783" y="4512284"/>
              <a:ext cx="69954" cy="70175"/>
            </a:xfrm>
            <a:custGeom>
              <a:gdLst>
                <a:gd name="connsiteX0" fmla="*/ 57791 w 69954"/>
                <a:gd name="connsiteY0" fmla="*/ 70174 h 70175"/>
                <a:gd name="connsiteX1" fmla="*/ 38 w 69954"/>
                <a:gd name="connsiteY1" fmla="*/ 21159 h 70175"/>
                <a:gd name="connsiteX2" fmla="*/ 27582 w 69954"/>
                <a:gd name="connsiteY2" fmla="*/ 8 h 70175"/>
                <a:gd name="connsiteX3" fmla="*/ 69885 w 69954"/>
                <a:gd name="connsiteY3" fmla="*/ 47798 h 70175"/>
                <a:gd name="connsiteX4" fmla="*/ 57791 w 69954"/>
                <a:gd name="connsiteY4" fmla="*/ 70174 h 701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954" h="70175">
                  <a:moveTo>
                    <a:pt x="57791" y="70174"/>
                  </a:moveTo>
                  <a:cubicBezTo>
                    <a:pt x="21828" y="70334"/>
                    <a:pt x="1210" y="49236"/>
                    <a:pt x="38" y="21159"/>
                  </a:cubicBezTo>
                  <a:cubicBezTo>
                    <a:pt x="-815" y="647"/>
                    <a:pt x="12878" y="-99"/>
                    <a:pt x="27582" y="8"/>
                  </a:cubicBezTo>
                  <a:cubicBezTo>
                    <a:pt x="54754" y="221"/>
                    <a:pt x="71163" y="17216"/>
                    <a:pt x="69885" y="47798"/>
                  </a:cubicBezTo>
                  <a:cubicBezTo>
                    <a:pt x="69458" y="56748"/>
                    <a:pt x="60508" y="65379"/>
                    <a:pt x="57791" y="701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9" name="任意多边形: 形状 338"/>
            <p:cNvSpPr/>
            <p:nvPr/>
          </p:nvSpPr>
          <p:spPr>
            <a:xfrm>
              <a:off x="7300650" y="6214936"/>
              <a:ext cx="69760" cy="67304"/>
            </a:xfrm>
            <a:custGeom>
              <a:gdLst>
                <a:gd name="connsiteX0" fmla="*/ 22734 w 69760"/>
                <a:gd name="connsiteY0" fmla="*/ 2 h 67304"/>
                <a:gd name="connsiteX1" fmla="*/ 69618 w 69760"/>
                <a:gd name="connsiteY1" fmla="*/ 39428 h 67304"/>
                <a:gd name="connsiteX2" fmla="*/ 38824 w 69760"/>
                <a:gd name="connsiteY2" fmla="*/ 67025 h 67304"/>
                <a:gd name="connsiteX3" fmla="*/ 91 w 69760"/>
                <a:gd name="connsiteY3" fmla="*/ 27813 h 67304"/>
                <a:gd name="connsiteX4" fmla="*/ 22734 w 69760"/>
                <a:gd name="connsiteY4" fmla="*/ 2 h 673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760" h="67304">
                  <a:moveTo>
                    <a:pt x="22734" y="2"/>
                  </a:moveTo>
                  <a:cubicBezTo>
                    <a:pt x="60295" y="-211"/>
                    <a:pt x="67807" y="16785"/>
                    <a:pt x="69618" y="39428"/>
                  </a:cubicBezTo>
                  <a:cubicBezTo>
                    <a:pt x="71430" y="62337"/>
                    <a:pt x="55713" y="65374"/>
                    <a:pt x="38824" y="67025"/>
                  </a:cubicBezTo>
                  <a:cubicBezTo>
                    <a:pt x="9947" y="69902"/>
                    <a:pt x="-1134" y="50136"/>
                    <a:pt x="91" y="27813"/>
                  </a:cubicBezTo>
                  <a:cubicBezTo>
                    <a:pt x="730" y="16305"/>
                    <a:pt x="17779" y="5703"/>
                    <a:pt x="22734" y="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0" name="任意多边形: 形状 339"/>
            <p:cNvSpPr/>
            <p:nvPr/>
          </p:nvSpPr>
          <p:spPr>
            <a:xfrm>
              <a:off x="7362118" y="6388164"/>
              <a:ext cx="76404" cy="61514"/>
            </a:xfrm>
            <a:custGeom>
              <a:gdLst>
                <a:gd name="connsiteX0" fmla="*/ 33404 w 76404"/>
                <a:gd name="connsiteY0" fmla="*/ 61515 h 61514"/>
                <a:gd name="connsiteX1" fmla="*/ 52 w 76404"/>
                <a:gd name="connsiteY1" fmla="*/ 24487 h 61514"/>
                <a:gd name="connsiteX2" fmla="*/ 35588 w 76404"/>
                <a:gd name="connsiteY2" fmla="*/ 32 h 61514"/>
                <a:gd name="connsiteX3" fmla="*/ 76239 w 76404"/>
                <a:gd name="connsiteY3" fmla="*/ 42388 h 61514"/>
                <a:gd name="connsiteX4" fmla="*/ 33404 w 76404"/>
                <a:gd name="connsiteY4" fmla="*/ 61515 h 615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404" h="61514">
                  <a:moveTo>
                    <a:pt x="33404" y="61515"/>
                  </a:moveTo>
                  <a:cubicBezTo>
                    <a:pt x="7937" y="59757"/>
                    <a:pt x="1011" y="44466"/>
                    <a:pt x="52" y="24487"/>
                  </a:cubicBezTo>
                  <a:cubicBezTo>
                    <a:pt x="-1173" y="-2205"/>
                    <a:pt x="19498" y="618"/>
                    <a:pt x="35588" y="32"/>
                  </a:cubicBezTo>
                  <a:cubicBezTo>
                    <a:pt x="60629" y="-873"/>
                    <a:pt x="78317" y="17348"/>
                    <a:pt x="76239" y="42388"/>
                  </a:cubicBezTo>
                  <a:cubicBezTo>
                    <a:pt x="73469" y="76113"/>
                    <a:pt x="42195" y="45052"/>
                    <a:pt x="33404" y="615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1" name="任意多边形: 形状 340"/>
            <p:cNvSpPr/>
            <p:nvPr/>
          </p:nvSpPr>
          <p:spPr>
            <a:xfrm>
              <a:off x="10040489" y="4913557"/>
              <a:ext cx="76537" cy="74328"/>
            </a:xfrm>
            <a:custGeom>
              <a:gdLst>
                <a:gd name="connsiteX0" fmla="*/ 0 w 76537"/>
                <a:gd name="connsiteY0" fmla="*/ 22 h 74328"/>
                <a:gd name="connsiteX1" fmla="*/ 76400 w 76537"/>
                <a:gd name="connsiteY1" fmla="*/ 72799 h 74328"/>
                <a:gd name="connsiteX2" fmla="*/ 0 w 76537"/>
                <a:gd name="connsiteY2" fmla="*/ 22 h 74328"/>
              </a:gdLst>
              <a:cxnLst>
                <a:cxn ang="0">
                  <a:pos x="connsiteX0" y="connsiteY0"/>
                </a:cxn>
                <a:cxn ang="0">
                  <a:pos x="connsiteX1" y="connsiteY1"/>
                </a:cxn>
                <a:cxn ang="0">
                  <a:pos x="connsiteX2" y="connsiteY2"/>
                </a:cxn>
              </a:cxnLst>
              <a:rect l="l" t="t" r="r" b="b"/>
              <a:pathLst>
                <a:path w="76537" h="74328">
                  <a:moveTo>
                    <a:pt x="0" y="22"/>
                  </a:moveTo>
                  <a:cubicBezTo>
                    <a:pt x="50933" y="-884"/>
                    <a:pt x="78744" y="26607"/>
                    <a:pt x="76400" y="72799"/>
                  </a:cubicBezTo>
                  <a:cubicBezTo>
                    <a:pt x="32979" y="80258"/>
                    <a:pt x="12414" y="61131"/>
                    <a:pt x="0" y="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2" name="任意多边形: 形状 341"/>
            <p:cNvSpPr/>
            <p:nvPr/>
          </p:nvSpPr>
          <p:spPr>
            <a:xfrm>
              <a:off x="7431737" y="6020155"/>
              <a:ext cx="75056" cy="66498"/>
            </a:xfrm>
            <a:custGeom>
              <a:gdLst>
                <a:gd name="connsiteX0" fmla="*/ 30328 w 75056"/>
                <a:gd name="connsiteY0" fmla="*/ 6979 h 66498"/>
                <a:gd name="connsiteX1" fmla="*/ 74975 w 75056"/>
                <a:gd name="connsiteY1" fmla="*/ 42995 h 66498"/>
                <a:gd name="connsiteX2" fmla="*/ 35496 w 75056"/>
                <a:gd name="connsiteY2" fmla="*/ 66118 h 66498"/>
                <a:gd name="connsiteX3" fmla="*/ 120 w 75056"/>
                <a:gd name="connsiteY3" fmla="*/ 24668 h 66498"/>
                <a:gd name="connsiteX4" fmla="*/ 24574 w 75056"/>
                <a:gd name="connsiteY4" fmla="*/ 0 h 66498"/>
                <a:gd name="connsiteX5" fmla="*/ 30328 w 75056"/>
                <a:gd name="connsiteY5" fmla="*/ 6979 h 664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56" h="66498">
                  <a:moveTo>
                    <a:pt x="30328" y="6979"/>
                  </a:moveTo>
                  <a:cubicBezTo>
                    <a:pt x="59205" y="1971"/>
                    <a:pt x="73430" y="15877"/>
                    <a:pt x="74975" y="42995"/>
                  </a:cubicBezTo>
                  <a:cubicBezTo>
                    <a:pt x="76733" y="73949"/>
                    <a:pt x="49828" y="64306"/>
                    <a:pt x="35496" y="66118"/>
                  </a:cubicBezTo>
                  <a:cubicBezTo>
                    <a:pt x="6833" y="69741"/>
                    <a:pt x="-1106" y="46884"/>
                    <a:pt x="120" y="24668"/>
                  </a:cubicBezTo>
                  <a:cubicBezTo>
                    <a:pt x="599" y="16037"/>
                    <a:pt x="15996" y="8205"/>
                    <a:pt x="24574" y="0"/>
                  </a:cubicBezTo>
                  <a:cubicBezTo>
                    <a:pt x="26492" y="2344"/>
                    <a:pt x="28410" y="4635"/>
                    <a:pt x="30328" y="69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3" name="任意多边形: 形状 342"/>
            <p:cNvSpPr/>
            <p:nvPr/>
          </p:nvSpPr>
          <p:spPr>
            <a:xfrm>
              <a:off x="7499406" y="5666274"/>
              <a:ext cx="76648" cy="61593"/>
            </a:xfrm>
            <a:custGeom>
              <a:gdLst>
                <a:gd name="connsiteX0" fmla="*/ 42256 w 76648"/>
                <a:gd name="connsiteY0" fmla="*/ 60374 h 61593"/>
                <a:gd name="connsiteX1" fmla="*/ 593 w 76648"/>
                <a:gd name="connsiteY1" fmla="*/ 25317 h 61593"/>
                <a:gd name="connsiteX2" fmla="*/ 27605 w 76648"/>
                <a:gd name="connsiteY2" fmla="*/ 64 h 61593"/>
                <a:gd name="connsiteX3" fmla="*/ 76354 w 76648"/>
                <a:gd name="connsiteY3" fmla="*/ 37731 h 61593"/>
                <a:gd name="connsiteX4" fmla="*/ 42256 w 76648"/>
                <a:gd name="connsiteY4" fmla="*/ 60374 h 615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48" h="61593">
                  <a:moveTo>
                    <a:pt x="42256" y="60374"/>
                  </a:moveTo>
                  <a:cubicBezTo>
                    <a:pt x="13486" y="66554"/>
                    <a:pt x="4589" y="48387"/>
                    <a:pt x="593" y="25317"/>
                  </a:cubicBezTo>
                  <a:cubicBezTo>
                    <a:pt x="-3083" y="3900"/>
                    <a:pt x="10875" y="650"/>
                    <a:pt x="27605" y="64"/>
                  </a:cubicBezTo>
                  <a:cubicBezTo>
                    <a:pt x="58346" y="-1002"/>
                    <a:pt x="73636" y="11305"/>
                    <a:pt x="76354" y="37731"/>
                  </a:cubicBezTo>
                  <a:cubicBezTo>
                    <a:pt x="79497" y="68099"/>
                    <a:pt x="56801" y="57604"/>
                    <a:pt x="42256" y="603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4" name="任意多边形: 形状 343"/>
            <p:cNvSpPr/>
            <p:nvPr/>
          </p:nvSpPr>
          <p:spPr>
            <a:xfrm>
              <a:off x="11253983" y="6011684"/>
              <a:ext cx="91115" cy="90571"/>
            </a:xfrm>
            <a:custGeom>
              <a:gdLst>
                <a:gd name="connsiteX0" fmla="*/ 91115 w 91115"/>
                <a:gd name="connsiteY0" fmla="*/ 90572 h 90571"/>
                <a:gd name="connsiteX1" fmla="*/ 117 w 91115"/>
                <a:gd name="connsiteY1" fmla="*/ 0 h 90571"/>
                <a:gd name="connsiteX2" fmla="*/ 91115 w 91115"/>
                <a:gd name="connsiteY2" fmla="*/ 90572 h 90571"/>
              </a:gdLst>
              <a:cxnLst>
                <a:cxn ang="0">
                  <a:pos x="connsiteX0" y="connsiteY0"/>
                </a:cxn>
                <a:cxn ang="0">
                  <a:pos x="connsiteX1" y="connsiteY1"/>
                </a:cxn>
                <a:cxn ang="0">
                  <a:pos x="connsiteX2" y="connsiteY2"/>
                </a:cxn>
              </a:cxnLst>
              <a:rect l="l" t="t" r="r" b="b"/>
              <a:pathLst>
                <a:path w="91115" h="90571">
                  <a:moveTo>
                    <a:pt x="91115" y="90572"/>
                  </a:moveTo>
                  <a:cubicBezTo>
                    <a:pt x="42526" y="87002"/>
                    <a:pt x="-2600" y="40491"/>
                    <a:pt x="117" y="0"/>
                  </a:cubicBezTo>
                  <a:cubicBezTo>
                    <a:pt x="45030" y="10016"/>
                    <a:pt x="72148" y="36602"/>
                    <a:pt x="91115" y="905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5" name="任意多边形: 形状 344"/>
            <p:cNvSpPr/>
            <p:nvPr/>
          </p:nvSpPr>
          <p:spPr>
            <a:xfrm>
              <a:off x="8371093" y="4652998"/>
              <a:ext cx="71517" cy="67315"/>
            </a:xfrm>
            <a:custGeom>
              <a:gdLst>
                <a:gd name="connsiteX0" fmla="*/ 15606 w 71517"/>
                <a:gd name="connsiteY0" fmla="*/ 0 h 67315"/>
                <a:gd name="connsiteX1" fmla="*/ 71068 w 71517"/>
                <a:gd name="connsiteY1" fmla="*/ 47683 h 67315"/>
                <a:gd name="connsiteX2" fmla="*/ 49650 w 71517"/>
                <a:gd name="connsiteY2" fmla="*/ 67183 h 67315"/>
                <a:gd name="connsiteX3" fmla="*/ 102 w 71517"/>
                <a:gd name="connsiteY3" fmla="*/ 20299 h 67315"/>
                <a:gd name="connsiteX4" fmla="*/ 15606 w 71517"/>
                <a:gd name="connsiteY4" fmla="*/ 0 h 673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517" h="67315">
                  <a:moveTo>
                    <a:pt x="15606" y="0"/>
                  </a:moveTo>
                  <a:cubicBezTo>
                    <a:pt x="57056" y="160"/>
                    <a:pt x="74637" y="17209"/>
                    <a:pt x="71068" y="47683"/>
                  </a:cubicBezTo>
                  <a:cubicBezTo>
                    <a:pt x="70162" y="55249"/>
                    <a:pt x="57535" y="66544"/>
                    <a:pt x="49650" y="67183"/>
                  </a:cubicBezTo>
                  <a:cubicBezTo>
                    <a:pt x="22265" y="69261"/>
                    <a:pt x="-1763" y="46671"/>
                    <a:pt x="102" y="20299"/>
                  </a:cubicBezTo>
                  <a:cubicBezTo>
                    <a:pt x="741" y="11401"/>
                    <a:pt x="12942" y="3303"/>
                    <a:pt x="1560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6" name="任意多边形: 形状 345"/>
            <p:cNvSpPr/>
            <p:nvPr/>
          </p:nvSpPr>
          <p:spPr>
            <a:xfrm>
              <a:off x="7558726" y="5831019"/>
              <a:ext cx="75927" cy="68297"/>
            </a:xfrm>
            <a:custGeom>
              <a:gdLst>
                <a:gd name="connsiteX0" fmla="*/ 26837 w 75927"/>
                <a:gd name="connsiteY0" fmla="*/ 0 h 68297"/>
                <a:gd name="connsiteX1" fmla="*/ 75746 w 75927"/>
                <a:gd name="connsiteY1" fmla="*/ 44061 h 68297"/>
                <a:gd name="connsiteX2" fmla="*/ 38079 w 75927"/>
                <a:gd name="connsiteY2" fmla="*/ 67876 h 68297"/>
                <a:gd name="connsiteX3" fmla="*/ 145 w 75927"/>
                <a:gd name="connsiteY3" fmla="*/ 27758 h 68297"/>
                <a:gd name="connsiteX4" fmla="*/ 26837 w 75927"/>
                <a:gd name="connsiteY4" fmla="*/ 0 h 682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927" h="68297">
                  <a:moveTo>
                    <a:pt x="26837" y="0"/>
                  </a:moveTo>
                  <a:cubicBezTo>
                    <a:pt x="62107" y="2131"/>
                    <a:pt x="73562" y="17156"/>
                    <a:pt x="75746" y="44061"/>
                  </a:cubicBezTo>
                  <a:cubicBezTo>
                    <a:pt x="78356" y="76187"/>
                    <a:pt x="52197" y="66650"/>
                    <a:pt x="38079" y="67876"/>
                  </a:cubicBezTo>
                  <a:cubicBezTo>
                    <a:pt x="11813" y="70273"/>
                    <a:pt x="-1560" y="51093"/>
                    <a:pt x="145" y="27758"/>
                  </a:cubicBezTo>
                  <a:cubicBezTo>
                    <a:pt x="838" y="17955"/>
                    <a:pt x="17460" y="9270"/>
                    <a:pt x="2683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7" name="任意多边形: 形状 346"/>
            <p:cNvSpPr/>
            <p:nvPr/>
          </p:nvSpPr>
          <p:spPr>
            <a:xfrm>
              <a:off x="9283994" y="4456254"/>
              <a:ext cx="78483" cy="74047"/>
            </a:xfrm>
            <a:custGeom>
              <a:gdLst>
                <a:gd name="connsiteX0" fmla="*/ 78483 w 78483"/>
                <a:gd name="connsiteY0" fmla="*/ 64189 h 74047"/>
                <a:gd name="connsiteX1" fmla="*/ 53496 w 78483"/>
                <a:gd name="connsiteY1" fmla="*/ 74046 h 74047"/>
                <a:gd name="connsiteX2" fmla="*/ 31120 w 78483"/>
                <a:gd name="connsiteY2" fmla="*/ 63390 h 74047"/>
                <a:gd name="connsiteX3" fmla="*/ 6 w 78483"/>
                <a:gd name="connsiteY3" fmla="*/ 10112 h 74047"/>
                <a:gd name="connsiteX4" fmla="*/ 15776 w 78483"/>
                <a:gd name="connsiteY4" fmla="*/ 150 h 74047"/>
                <a:gd name="connsiteX5" fmla="*/ 71451 w 78483"/>
                <a:gd name="connsiteY5" fmla="*/ 38403 h 74047"/>
                <a:gd name="connsiteX6" fmla="*/ 78483 w 78483"/>
                <a:gd name="connsiteY6" fmla="*/ 64189 h 740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3" h="74047">
                  <a:moveTo>
                    <a:pt x="78483" y="64189"/>
                  </a:moveTo>
                  <a:cubicBezTo>
                    <a:pt x="70385" y="67652"/>
                    <a:pt x="61967" y="73886"/>
                    <a:pt x="53496" y="74046"/>
                  </a:cubicBezTo>
                  <a:cubicBezTo>
                    <a:pt x="45931" y="74152"/>
                    <a:pt x="35489" y="69464"/>
                    <a:pt x="31120" y="63390"/>
                  </a:cubicBezTo>
                  <a:cubicBezTo>
                    <a:pt x="19132" y="46714"/>
                    <a:pt x="9542" y="28333"/>
                    <a:pt x="6" y="10112"/>
                  </a:cubicBezTo>
                  <a:cubicBezTo>
                    <a:pt x="-314" y="9526"/>
                    <a:pt x="13218" y="-1396"/>
                    <a:pt x="15776" y="150"/>
                  </a:cubicBezTo>
                  <a:cubicBezTo>
                    <a:pt x="35062" y="11658"/>
                    <a:pt x="53709" y="24497"/>
                    <a:pt x="71451" y="38403"/>
                  </a:cubicBezTo>
                  <a:cubicBezTo>
                    <a:pt x="75340" y="41440"/>
                    <a:pt x="74914" y="50177"/>
                    <a:pt x="78483" y="641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8" name="任意多边形: 形状 347"/>
            <p:cNvSpPr/>
            <p:nvPr/>
          </p:nvSpPr>
          <p:spPr>
            <a:xfrm>
              <a:off x="7626529" y="5484897"/>
              <a:ext cx="73695" cy="63537"/>
            </a:xfrm>
            <a:custGeom>
              <a:gdLst>
                <a:gd name="connsiteX0" fmla="*/ 54880 w 73695"/>
                <a:gd name="connsiteY0" fmla="*/ 63538 h 63537"/>
                <a:gd name="connsiteX1" fmla="*/ 4 w 73695"/>
                <a:gd name="connsiteY1" fmla="*/ 23420 h 63537"/>
                <a:gd name="connsiteX2" fmla="*/ 33675 w 73695"/>
                <a:gd name="connsiteY2" fmla="*/ 84 h 63537"/>
                <a:gd name="connsiteX3" fmla="*/ 73208 w 73695"/>
                <a:gd name="connsiteY3" fmla="*/ 42227 h 63537"/>
                <a:gd name="connsiteX4" fmla="*/ 54880 w 73695"/>
                <a:gd name="connsiteY4" fmla="*/ 63538 h 635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95" h="63537">
                  <a:moveTo>
                    <a:pt x="54880" y="63538"/>
                  </a:moveTo>
                  <a:cubicBezTo>
                    <a:pt x="15082" y="63271"/>
                    <a:pt x="324" y="48887"/>
                    <a:pt x="4" y="23420"/>
                  </a:cubicBezTo>
                  <a:cubicBezTo>
                    <a:pt x="-316" y="-1780"/>
                    <a:pt x="18598" y="883"/>
                    <a:pt x="33675" y="84"/>
                  </a:cubicBezTo>
                  <a:cubicBezTo>
                    <a:pt x="59409" y="-1354"/>
                    <a:pt x="76884" y="15748"/>
                    <a:pt x="73208" y="42227"/>
                  </a:cubicBezTo>
                  <a:cubicBezTo>
                    <a:pt x="71876" y="52190"/>
                    <a:pt x="57757" y="60448"/>
                    <a:pt x="54880" y="635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9" name="任意多边形: 形状 348"/>
            <p:cNvSpPr/>
            <p:nvPr/>
          </p:nvSpPr>
          <p:spPr>
            <a:xfrm>
              <a:off x="7428178" y="6564561"/>
              <a:ext cx="76030" cy="58686"/>
            </a:xfrm>
            <a:custGeom>
              <a:gdLst>
                <a:gd name="connsiteX0" fmla="*/ 376 w 76030"/>
                <a:gd name="connsiteY0" fmla="*/ 2967 h 58686"/>
                <a:gd name="connsiteX1" fmla="*/ 75764 w 76030"/>
                <a:gd name="connsiteY1" fmla="*/ 31311 h 58686"/>
                <a:gd name="connsiteX2" fmla="*/ 36019 w 76030"/>
                <a:gd name="connsiteY2" fmla="*/ 58483 h 58686"/>
                <a:gd name="connsiteX3" fmla="*/ 376 w 76030"/>
                <a:gd name="connsiteY3" fmla="*/ 2967 h 58686"/>
              </a:gdLst>
              <a:cxnLst>
                <a:cxn ang="0">
                  <a:pos x="connsiteX0" y="connsiteY0"/>
                </a:cxn>
                <a:cxn ang="0">
                  <a:pos x="connsiteX1" y="connsiteY1"/>
                </a:cxn>
                <a:cxn ang="0">
                  <a:pos x="connsiteX2" y="connsiteY2"/>
                </a:cxn>
                <a:cxn ang="0">
                  <a:pos x="connsiteX3" y="connsiteY3"/>
                </a:cxn>
              </a:cxnLst>
              <a:rect l="l" t="t" r="r" b="b"/>
              <a:pathLst>
                <a:path w="76030" h="58686">
                  <a:moveTo>
                    <a:pt x="376" y="2967"/>
                  </a:moveTo>
                  <a:cubicBezTo>
                    <a:pt x="57649" y="-4545"/>
                    <a:pt x="72833" y="1262"/>
                    <a:pt x="75764" y="31311"/>
                  </a:cubicBezTo>
                  <a:cubicBezTo>
                    <a:pt x="78961" y="63704"/>
                    <a:pt x="52695" y="57044"/>
                    <a:pt x="36019" y="58483"/>
                  </a:cubicBezTo>
                  <a:cubicBezTo>
                    <a:pt x="8155" y="60774"/>
                    <a:pt x="-2181" y="43832"/>
                    <a:pt x="376" y="2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0" name="任意多边形: 形状 349"/>
            <p:cNvSpPr/>
            <p:nvPr/>
          </p:nvSpPr>
          <p:spPr>
            <a:xfrm>
              <a:off x="7441277" y="5497940"/>
              <a:ext cx="72737" cy="63654"/>
            </a:xfrm>
            <a:custGeom>
              <a:gdLst>
                <a:gd name="connsiteX0" fmla="*/ 54513 w 72737"/>
                <a:gd name="connsiteY0" fmla="*/ 63655 h 63654"/>
                <a:gd name="connsiteX1" fmla="*/ 117 w 72737"/>
                <a:gd name="connsiteY1" fmla="*/ 19221 h 63654"/>
                <a:gd name="connsiteX2" fmla="*/ 36825 w 72737"/>
                <a:gd name="connsiteY2" fmla="*/ 308 h 63654"/>
                <a:gd name="connsiteX3" fmla="*/ 72734 w 72737"/>
                <a:gd name="connsiteY3" fmla="*/ 41598 h 63654"/>
                <a:gd name="connsiteX4" fmla="*/ 54513 w 72737"/>
                <a:gd name="connsiteY4" fmla="*/ 63655 h 636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737" h="63653">
                  <a:moveTo>
                    <a:pt x="54513" y="63655"/>
                  </a:moveTo>
                  <a:cubicBezTo>
                    <a:pt x="17645" y="63388"/>
                    <a:pt x="-1695" y="44262"/>
                    <a:pt x="117" y="19221"/>
                  </a:cubicBezTo>
                  <a:cubicBezTo>
                    <a:pt x="1928" y="-5499"/>
                    <a:pt x="22600" y="1853"/>
                    <a:pt x="36825" y="308"/>
                  </a:cubicBezTo>
                  <a:cubicBezTo>
                    <a:pt x="67353" y="-2995"/>
                    <a:pt x="72255" y="20926"/>
                    <a:pt x="72734" y="41598"/>
                  </a:cubicBezTo>
                  <a:cubicBezTo>
                    <a:pt x="73001" y="50655"/>
                    <a:pt x="57763" y="60032"/>
                    <a:pt x="54513" y="63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1" name="任意多边形: 形状 350"/>
            <p:cNvSpPr/>
            <p:nvPr/>
          </p:nvSpPr>
          <p:spPr>
            <a:xfrm>
              <a:off x="11516758" y="6311317"/>
              <a:ext cx="102346" cy="91191"/>
            </a:xfrm>
            <a:custGeom>
              <a:gdLst>
                <a:gd name="connsiteX0" fmla="*/ 0 w 102346"/>
                <a:gd name="connsiteY0" fmla="*/ 0 h 91191"/>
                <a:gd name="connsiteX1" fmla="*/ 102346 w 102346"/>
                <a:gd name="connsiteY1" fmla="*/ 90625 h 91191"/>
                <a:gd name="connsiteX2" fmla="*/ 0 w 102346"/>
                <a:gd name="connsiteY2" fmla="*/ 0 h 91191"/>
              </a:gdLst>
              <a:cxnLst>
                <a:cxn ang="0">
                  <a:pos x="connsiteX0" y="connsiteY0"/>
                </a:cxn>
                <a:cxn ang="0">
                  <a:pos x="connsiteX1" y="connsiteY1"/>
                </a:cxn>
                <a:cxn ang="0">
                  <a:pos x="connsiteX2" y="connsiteY2"/>
                </a:cxn>
              </a:cxnLst>
              <a:rect l="l" t="t" r="r" b="b"/>
              <a:pathLst>
                <a:path w="102346" h="91191">
                  <a:moveTo>
                    <a:pt x="0" y="0"/>
                  </a:moveTo>
                  <a:cubicBezTo>
                    <a:pt x="53650" y="14811"/>
                    <a:pt x="78744" y="37561"/>
                    <a:pt x="102346" y="90625"/>
                  </a:cubicBezTo>
                  <a:cubicBezTo>
                    <a:pt x="63773" y="95686"/>
                    <a:pt x="30528" y="6691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2" name="任意多边形: 形状 351"/>
            <p:cNvSpPr/>
            <p:nvPr/>
          </p:nvSpPr>
          <p:spPr>
            <a:xfrm>
              <a:off x="8472837" y="4499206"/>
              <a:ext cx="73096" cy="69034"/>
            </a:xfrm>
            <a:custGeom>
              <a:gdLst>
                <a:gd name="connsiteX0" fmla="*/ 12691 w 73096"/>
                <a:gd name="connsiteY0" fmla="*/ 33 h 69034"/>
                <a:gd name="connsiteX1" fmla="*/ 72895 w 73096"/>
                <a:gd name="connsiteY1" fmla="*/ 44786 h 69034"/>
                <a:gd name="connsiteX2" fmla="*/ 53768 w 73096"/>
                <a:gd name="connsiteY2" fmla="*/ 68601 h 69034"/>
                <a:gd name="connsiteX3" fmla="*/ 118 w 73096"/>
                <a:gd name="connsiteY3" fmla="*/ 16815 h 69034"/>
                <a:gd name="connsiteX4" fmla="*/ 12691 w 73096"/>
                <a:gd name="connsiteY4" fmla="*/ 33 h 690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96" h="69034">
                  <a:moveTo>
                    <a:pt x="12691" y="33"/>
                  </a:moveTo>
                  <a:cubicBezTo>
                    <a:pt x="47481" y="-979"/>
                    <a:pt x="75772" y="21610"/>
                    <a:pt x="72895" y="44786"/>
                  </a:cubicBezTo>
                  <a:cubicBezTo>
                    <a:pt x="71776" y="53737"/>
                    <a:pt x="61653" y="67109"/>
                    <a:pt x="53768" y="68601"/>
                  </a:cubicBezTo>
                  <a:cubicBezTo>
                    <a:pt x="29473" y="73077"/>
                    <a:pt x="-2173" y="41962"/>
                    <a:pt x="118" y="16815"/>
                  </a:cubicBezTo>
                  <a:cubicBezTo>
                    <a:pt x="757" y="9516"/>
                    <a:pt x="10294" y="3016"/>
                    <a:pt x="12691" y="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3" name="任意多边形: 形状 352"/>
            <p:cNvSpPr/>
            <p:nvPr/>
          </p:nvSpPr>
          <p:spPr>
            <a:xfrm>
              <a:off x="11066243" y="5840609"/>
              <a:ext cx="89186" cy="86576"/>
            </a:xfrm>
            <a:custGeom>
              <a:gdLst>
                <a:gd name="connsiteX0" fmla="*/ 0 w 89186"/>
                <a:gd name="connsiteY0" fmla="*/ 0 h 86576"/>
                <a:gd name="connsiteX1" fmla="*/ 89187 w 89186"/>
                <a:gd name="connsiteY1" fmla="*/ 86576 h 86576"/>
                <a:gd name="connsiteX2" fmla="*/ 0 w 89186"/>
                <a:gd name="connsiteY2" fmla="*/ 0 h 86576"/>
              </a:gdLst>
              <a:cxnLst>
                <a:cxn ang="0">
                  <a:pos x="connsiteX0" y="connsiteY0"/>
                </a:cxn>
                <a:cxn ang="0">
                  <a:pos x="connsiteX1" y="connsiteY1"/>
                </a:cxn>
                <a:cxn ang="0">
                  <a:pos x="connsiteX2" y="connsiteY2"/>
                </a:cxn>
              </a:cxnLst>
              <a:rect l="l" t="t" r="r" b="b"/>
              <a:pathLst>
                <a:path w="89186" h="86576">
                  <a:moveTo>
                    <a:pt x="0" y="0"/>
                  </a:moveTo>
                  <a:cubicBezTo>
                    <a:pt x="45552" y="426"/>
                    <a:pt x="83539" y="38307"/>
                    <a:pt x="89187" y="86576"/>
                  </a:cubicBezTo>
                  <a:cubicBezTo>
                    <a:pt x="47044" y="84499"/>
                    <a:pt x="19286" y="580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4" name="任意多边形: 形状 353"/>
            <p:cNvSpPr/>
            <p:nvPr/>
          </p:nvSpPr>
          <p:spPr>
            <a:xfrm>
              <a:off x="7313458" y="5678113"/>
              <a:ext cx="70402" cy="69767"/>
            </a:xfrm>
            <a:custGeom>
              <a:gdLst>
                <a:gd name="connsiteX0" fmla="*/ 25856 w 70402"/>
                <a:gd name="connsiteY0" fmla="*/ 0 h 69767"/>
                <a:gd name="connsiteX1" fmla="*/ 70342 w 70402"/>
                <a:gd name="connsiteY1" fmla="*/ 45073 h 69767"/>
                <a:gd name="connsiteX2" fmla="*/ 37630 w 70402"/>
                <a:gd name="connsiteY2" fmla="*/ 69740 h 69767"/>
                <a:gd name="connsiteX3" fmla="*/ 762 w 70402"/>
                <a:gd name="connsiteY3" fmla="*/ 26159 h 69767"/>
                <a:gd name="connsiteX4" fmla="*/ 25856 w 70402"/>
                <a:gd name="connsiteY4" fmla="*/ 0 h 697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402" h="69767">
                  <a:moveTo>
                    <a:pt x="25856" y="0"/>
                  </a:moveTo>
                  <a:cubicBezTo>
                    <a:pt x="60966" y="2930"/>
                    <a:pt x="69064" y="21364"/>
                    <a:pt x="70342" y="45073"/>
                  </a:cubicBezTo>
                  <a:cubicBezTo>
                    <a:pt x="71568" y="68355"/>
                    <a:pt x="53986" y="69208"/>
                    <a:pt x="37630" y="69740"/>
                  </a:cubicBezTo>
                  <a:cubicBezTo>
                    <a:pt x="12323" y="70540"/>
                    <a:pt x="-3767" y="53757"/>
                    <a:pt x="762" y="26159"/>
                  </a:cubicBezTo>
                  <a:cubicBezTo>
                    <a:pt x="2360" y="16303"/>
                    <a:pt x="17118" y="8631"/>
                    <a:pt x="258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5" name="任意多边形: 形状 354"/>
            <p:cNvSpPr/>
            <p:nvPr/>
          </p:nvSpPr>
          <p:spPr>
            <a:xfrm>
              <a:off x="8097202" y="4802701"/>
              <a:ext cx="74937" cy="62981"/>
            </a:xfrm>
            <a:custGeom>
              <a:gdLst>
                <a:gd name="connsiteX0" fmla="*/ 61788 w 74937"/>
                <a:gd name="connsiteY0" fmla="*/ 62981 h 62981"/>
                <a:gd name="connsiteX1" fmla="*/ 412 w 74937"/>
                <a:gd name="connsiteY1" fmla="*/ 19400 h 62981"/>
                <a:gd name="connsiteX2" fmla="*/ 28436 w 74937"/>
                <a:gd name="connsiteY2" fmla="*/ 220 h 62981"/>
                <a:gd name="connsiteX3" fmla="*/ 74681 w 74937"/>
                <a:gd name="connsiteY3" fmla="*/ 47104 h 62981"/>
                <a:gd name="connsiteX4" fmla="*/ 61788 w 74937"/>
                <a:gd name="connsiteY4" fmla="*/ 62981 h 629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7" h="62981">
                  <a:moveTo>
                    <a:pt x="61788" y="62981"/>
                  </a:moveTo>
                  <a:cubicBezTo>
                    <a:pt x="26305" y="62821"/>
                    <a:pt x="-3903" y="40232"/>
                    <a:pt x="412" y="19400"/>
                  </a:cubicBezTo>
                  <a:cubicBezTo>
                    <a:pt x="2117" y="11089"/>
                    <a:pt x="18207" y="1073"/>
                    <a:pt x="28436" y="220"/>
                  </a:cubicBezTo>
                  <a:cubicBezTo>
                    <a:pt x="58271" y="-2337"/>
                    <a:pt x="77398" y="17642"/>
                    <a:pt x="74681" y="47104"/>
                  </a:cubicBezTo>
                  <a:cubicBezTo>
                    <a:pt x="74095" y="54084"/>
                    <a:pt x="64132" y="60264"/>
                    <a:pt x="61788" y="629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6" name="任意多边形: 形状 355"/>
            <p:cNvSpPr/>
            <p:nvPr/>
          </p:nvSpPr>
          <p:spPr>
            <a:xfrm>
              <a:off x="11613297" y="6444138"/>
              <a:ext cx="102399" cy="88285"/>
            </a:xfrm>
            <a:custGeom>
              <a:gdLst>
                <a:gd name="connsiteX0" fmla="*/ 0 w 102399"/>
                <a:gd name="connsiteY0" fmla="*/ 0 h 88285"/>
                <a:gd name="connsiteX1" fmla="*/ 102399 w 102399"/>
                <a:gd name="connsiteY1" fmla="*/ 88281 h 88285"/>
                <a:gd name="connsiteX2" fmla="*/ 0 w 102399"/>
                <a:gd name="connsiteY2" fmla="*/ 0 h 88285"/>
              </a:gdLst>
              <a:cxnLst>
                <a:cxn ang="0">
                  <a:pos x="connsiteX0" y="connsiteY0"/>
                </a:cxn>
                <a:cxn ang="0">
                  <a:pos x="connsiteX1" y="connsiteY1"/>
                </a:cxn>
                <a:cxn ang="0">
                  <a:pos x="connsiteX2" y="connsiteY2"/>
                </a:cxn>
              </a:cxnLst>
              <a:rect l="l" t="t" r="r" b="b"/>
              <a:pathLst>
                <a:path w="102399" h="88285">
                  <a:moveTo>
                    <a:pt x="0" y="0"/>
                  </a:moveTo>
                  <a:cubicBezTo>
                    <a:pt x="56421" y="7779"/>
                    <a:pt x="77572" y="48855"/>
                    <a:pt x="102399" y="88281"/>
                  </a:cubicBezTo>
                  <a:cubicBezTo>
                    <a:pt x="55089" y="88707"/>
                    <a:pt x="17795" y="572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7" name="任意多边形: 形状 356"/>
            <p:cNvSpPr/>
            <p:nvPr/>
          </p:nvSpPr>
          <p:spPr>
            <a:xfrm>
              <a:off x="9858343" y="4725935"/>
              <a:ext cx="74347" cy="81426"/>
            </a:xfrm>
            <a:custGeom>
              <a:gdLst>
                <a:gd name="connsiteX0" fmla="*/ 363 w 74347"/>
                <a:gd name="connsiteY0" fmla="*/ 0 h 81426"/>
                <a:gd name="connsiteX1" fmla="*/ 73992 w 74347"/>
                <a:gd name="connsiteY1" fmla="*/ 60683 h 81426"/>
                <a:gd name="connsiteX2" fmla="*/ 51456 w 74347"/>
                <a:gd name="connsiteY2" fmla="*/ 80129 h 81426"/>
                <a:gd name="connsiteX3" fmla="*/ 363 w 74347"/>
                <a:gd name="connsiteY3" fmla="*/ 0 h 81426"/>
              </a:gdLst>
              <a:cxnLst>
                <a:cxn ang="0">
                  <a:pos x="connsiteX0" y="connsiteY0"/>
                </a:cxn>
                <a:cxn ang="0">
                  <a:pos x="connsiteX1" y="connsiteY1"/>
                </a:cxn>
                <a:cxn ang="0">
                  <a:pos x="connsiteX2" y="connsiteY2"/>
                </a:cxn>
                <a:cxn ang="0">
                  <a:pos x="connsiteX3" y="connsiteY3"/>
                </a:cxn>
              </a:cxnLst>
              <a:rect l="l" t="t" r="r" b="b"/>
              <a:pathLst>
                <a:path w="74347" h="81426">
                  <a:moveTo>
                    <a:pt x="363" y="0"/>
                  </a:moveTo>
                  <a:cubicBezTo>
                    <a:pt x="34301" y="1119"/>
                    <a:pt x="70423" y="31594"/>
                    <a:pt x="73992" y="60683"/>
                  </a:cubicBezTo>
                  <a:cubicBezTo>
                    <a:pt x="76177" y="78212"/>
                    <a:pt x="68238" y="84392"/>
                    <a:pt x="51456" y="80129"/>
                  </a:cubicBezTo>
                  <a:cubicBezTo>
                    <a:pt x="21461" y="72617"/>
                    <a:pt x="-3313" y="35110"/>
                    <a:pt x="3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8" name="任意多边形: 形状 357"/>
            <p:cNvSpPr/>
            <p:nvPr/>
          </p:nvSpPr>
          <p:spPr>
            <a:xfrm>
              <a:off x="8866476" y="4385349"/>
              <a:ext cx="73005" cy="71640"/>
            </a:xfrm>
            <a:custGeom>
              <a:gdLst>
                <a:gd name="connsiteX0" fmla="*/ 72978 w 73005"/>
                <a:gd name="connsiteY0" fmla="*/ 62317 h 71640"/>
                <a:gd name="connsiteX1" fmla="*/ 53531 w 73005"/>
                <a:gd name="connsiteY1" fmla="*/ 71641 h 71640"/>
                <a:gd name="connsiteX2" fmla="*/ 414 w 73005"/>
                <a:gd name="connsiteY2" fmla="*/ 21560 h 71640"/>
                <a:gd name="connsiteX3" fmla="*/ 22364 w 73005"/>
                <a:gd name="connsiteY3" fmla="*/ 142 h 71640"/>
                <a:gd name="connsiteX4" fmla="*/ 72978 w 73005"/>
                <a:gd name="connsiteY4" fmla="*/ 62317 h 716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05" h="71640">
                  <a:moveTo>
                    <a:pt x="72978" y="62317"/>
                  </a:moveTo>
                  <a:cubicBezTo>
                    <a:pt x="68556" y="64555"/>
                    <a:pt x="60990" y="71694"/>
                    <a:pt x="53531" y="71641"/>
                  </a:cubicBezTo>
                  <a:cubicBezTo>
                    <a:pt x="28704" y="71481"/>
                    <a:pt x="-4062" y="41166"/>
                    <a:pt x="414" y="21560"/>
                  </a:cubicBezTo>
                  <a:cubicBezTo>
                    <a:pt x="2385" y="12875"/>
                    <a:pt x="14106" y="995"/>
                    <a:pt x="22364" y="142"/>
                  </a:cubicBezTo>
                  <a:cubicBezTo>
                    <a:pt x="47298" y="-2362"/>
                    <a:pt x="73990" y="28592"/>
                    <a:pt x="72978" y="623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9" name="任意多边形: 形状 358"/>
            <p:cNvSpPr/>
            <p:nvPr/>
          </p:nvSpPr>
          <p:spPr>
            <a:xfrm>
              <a:off x="8573312" y="4349675"/>
              <a:ext cx="69168" cy="68547"/>
            </a:xfrm>
            <a:custGeom>
              <a:gdLst>
                <a:gd name="connsiteX0" fmla="*/ 68427 w 69168"/>
                <a:gd name="connsiteY0" fmla="*/ 67249 h 68547"/>
                <a:gd name="connsiteX1" fmla="*/ 1030 w 69168"/>
                <a:gd name="connsiteY1" fmla="*/ 32139 h 68547"/>
                <a:gd name="connsiteX2" fmla="*/ 33157 w 69168"/>
                <a:gd name="connsiteY2" fmla="*/ 2037 h 68547"/>
                <a:gd name="connsiteX3" fmla="*/ 68427 w 69168"/>
                <a:gd name="connsiteY3" fmla="*/ 67249 h 68547"/>
              </a:gdLst>
              <a:cxnLst>
                <a:cxn ang="0">
                  <a:pos x="connsiteX0" y="connsiteY0"/>
                </a:cxn>
                <a:cxn ang="0">
                  <a:pos x="connsiteX1" y="connsiteY1"/>
                </a:cxn>
                <a:cxn ang="0">
                  <a:pos x="connsiteX2" y="connsiteY2"/>
                </a:cxn>
                <a:cxn ang="0">
                  <a:pos x="connsiteX3" y="connsiteY3"/>
                </a:cxn>
              </a:cxnLst>
              <a:rect l="l" t="t" r="r" b="b"/>
              <a:pathLst>
                <a:path w="69168" h="68547">
                  <a:moveTo>
                    <a:pt x="68427" y="67249"/>
                  </a:moveTo>
                  <a:cubicBezTo>
                    <a:pt x="31878" y="72950"/>
                    <a:pt x="6305" y="59631"/>
                    <a:pt x="1030" y="32139"/>
                  </a:cubicBezTo>
                  <a:cubicBezTo>
                    <a:pt x="-3818" y="6673"/>
                    <a:pt x="8702" y="-5048"/>
                    <a:pt x="33157" y="2037"/>
                  </a:cubicBezTo>
                  <a:cubicBezTo>
                    <a:pt x="60595" y="10029"/>
                    <a:pt x="72369" y="31766"/>
                    <a:pt x="68427" y="672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0" name="任意多边形: 形状 359"/>
            <p:cNvSpPr/>
            <p:nvPr/>
          </p:nvSpPr>
          <p:spPr>
            <a:xfrm>
              <a:off x="10159513" y="4944746"/>
              <a:ext cx="75837" cy="81503"/>
            </a:xfrm>
            <a:custGeom>
              <a:gdLst>
                <a:gd name="connsiteX0" fmla="*/ 265 w 75837"/>
                <a:gd name="connsiteY0" fmla="*/ 0 h 81503"/>
                <a:gd name="connsiteX1" fmla="*/ 74480 w 75837"/>
                <a:gd name="connsiteY1" fmla="*/ 58286 h 81503"/>
                <a:gd name="connsiteX2" fmla="*/ 52317 w 75837"/>
                <a:gd name="connsiteY2" fmla="*/ 80289 h 81503"/>
                <a:gd name="connsiteX3" fmla="*/ 265 w 75837"/>
                <a:gd name="connsiteY3" fmla="*/ 0 h 81503"/>
              </a:gdLst>
              <a:cxnLst>
                <a:cxn ang="0">
                  <a:pos x="connsiteX0" y="connsiteY0"/>
                </a:cxn>
                <a:cxn ang="0">
                  <a:pos x="connsiteX1" y="connsiteY1"/>
                </a:cxn>
                <a:cxn ang="0">
                  <a:pos x="connsiteX2" y="connsiteY2"/>
                </a:cxn>
                <a:cxn ang="0">
                  <a:pos x="connsiteX3" y="connsiteY3"/>
                </a:cxn>
              </a:cxnLst>
              <a:rect l="l" t="t" r="r" b="b"/>
              <a:pathLst>
                <a:path w="75837" h="81503">
                  <a:moveTo>
                    <a:pt x="265" y="0"/>
                  </a:moveTo>
                  <a:cubicBezTo>
                    <a:pt x="33031" y="2238"/>
                    <a:pt x="67288" y="29622"/>
                    <a:pt x="74480" y="58286"/>
                  </a:cubicBezTo>
                  <a:cubicBezTo>
                    <a:pt x="79329" y="77679"/>
                    <a:pt x="71017" y="84552"/>
                    <a:pt x="52317" y="80289"/>
                  </a:cubicBezTo>
                  <a:cubicBezTo>
                    <a:pt x="22428" y="73523"/>
                    <a:pt x="-2879" y="35802"/>
                    <a:pt x="26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1" name="任意多边形: 形状 360"/>
            <p:cNvSpPr/>
            <p:nvPr/>
          </p:nvSpPr>
          <p:spPr>
            <a:xfrm>
              <a:off x="9150151" y="4430404"/>
              <a:ext cx="72368" cy="72868"/>
            </a:xfrm>
            <a:custGeom>
              <a:gdLst>
                <a:gd name="connsiteX0" fmla="*/ 11098 w 72368"/>
                <a:gd name="connsiteY0" fmla="*/ 0 h 72868"/>
                <a:gd name="connsiteX1" fmla="*/ 71941 w 72368"/>
                <a:gd name="connsiteY1" fmla="*/ 59777 h 72868"/>
                <a:gd name="connsiteX2" fmla="*/ 51908 w 72368"/>
                <a:gd name="connsiteY2" fmla="*/ 72777 h 72868"/>
                <a:gd name="connsiteX3" fmla="*/ 176 w 72368"/>
                <a:gd name="connsiteY3" fmla="*/ 22696 h 72868"/>
                <a:gd name="connsiteX4" fmla="*/ 11098 w 72368"/>
                <a:gd name="connsiteY4" fmla="*/ 0 h 72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368" h="72868">
                  <a:moveTo>
                    <a:pt x="11098" y="0"/>
                  </a:moveTo>
                  <a:cubicBezTo>
                    <a:pt x="47326" y="2770"/>
                    <a:pt x="76256" y="34471"/>
                    <a:pt x="71941" y="59777"/>
                  </a:cubicBezTo>
                  <a:cubicBezTo>
                    <a:pt x="70982" y="65372"/>
                    <a:pt x="57982" y="73843"/>
                    <a:pt x="51908" y="72777"/>
                  </a:cubicBezTo>
                  <a:cubicBezTo>
                    <a:pt x="24098" y="68089"/>
                    <a:pt x="6090" y="49655"/>
                    <a:pt x="176" y="22696"/>
                  </a:cubicBezTo>
                  <a:cubicBezTo>
                    <a:pt x="-1423" y="15291"/>
                    <a:pt x="8327" y="5381"/>
                    <a:pt x="110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2" name="任意多边形: 形状 361"/>
            <p:cNvSpPr/>
            <p:nvPr/>
          </p:nvSpPr>
          <p:spPr>
            <a:xfrm>
              <a:off x="9734996" y="4696845"/>
              <a:ext cx="73634" cy="70954"/>
            </a:xfrm>
            <a:custGeom>
              <a:gdLst>
                <a:gd name="connsiteX0" fmla="*/ 73629 w 73634"/>
                <a:gd name="connsiteY0" fmla="*/ 70220 h 70954"/>
                <a:gd name="connsiteX1" fmla="*/ 2343 w 73634"/>
                <a:gd name="connsiteY1" fmla="*/ 0 h 70954"/>
                <a:gd name="connsiteX2" fmla="*/ 73629 w 73634"/>
                <a:gd name="connsiteY2" fmla="*/ 70220 h 70954"/>
              </a:gdLst>
              <a:cxnLst>
                <a:cxn ang="0">
                  <a:pos x="connsiteX0" y="connsiteY0"/>
                </a:cxn>
                <a:cxn ang="0">
                  <a:pos x="connsiteX1" y="connsiteY1"/>
                </a:cxn>
                <a:cxn ang="0">
                  <a:pos x="connsiteX2" y="connsiteY2"/>
                </a:cxn>
              </a:cxnLst>
              <a:rect l="l" t="t" r="r" b="b"/>
              <a:pathLst>
                <a:path w="73634" h="70954">
                  <a:moveTo>
                    <a:pt x="73629" y="70220"/>
                  </a:moveTo>
                  <a:cubicBezTo>
                    <a:pt x="21843" y="76134"/>
                    <a:pt x="-9005" y="45766"/>
                    <a:pt x="2343" y="0"/>
                  </a:cubicBezTo>
                  <a:cubicBezTo>
                    <a:pt x="44806" y="1225"/>
                    <a:pt x="74108" y="30049"/>
                    <a:pt x="73629" y="702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3" name="任意多边形: 形状 362"/>
            <p:cNvSpPr/>
            <p:nvPr/>
          </p:nvSpPr>
          <p:spPr>
            <a:xfrm>
              <a:off x="8208594" y="4642396"/>
              <a:ext cx="71303" cy="65876"/>
            </a:xfrm>
            <a:custGeom>
              <a:gdLst>
                <a:gd name="connsiteX0" fmla="*/ 16140 w 71303"/>
                <a:gd name="connsiteY0" fmla="*/ 0 h 65876"/>
                <a:gd name="connsiteX1" fmla="*/ 71069 w 71303"/>
                <a:gd name="connsiteY1" fmla="*/ 45446 h 65876"/>
                <a:gd name="connsiteX2" fmla="*/ 48000 w 71303"/>
                <a:gd name="connsiteY2" fmla="*/ 65798 h 65876"/>
                <a:gd name="connsiteX3" fmla="*/ 263 w 71303"/>
                <a:gd name="connsiteY3" fmla="*/ 20672 h 65876"/>
                <a:gd name="connsiteX4" fmla="*/ 16140 w 71303"/>
                <a:gd name="connsiteY4" fmla="*/ 0 h 65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303" h="65876">
                  <a:moveTo>
                    <a:pt x="16140" y="0"/>
                  </a:moveTo>
                  <a:cubicBezTo>
                    <a:pt x="53541" y="533"/>
                    <a:pt x="73733" y="18487"/>
                    <a:pt x="71069" y="45446"/>
                  </a:cubicBezTo>
                  <a:cubicBezTo>
                    <a:pt x="70324" y="53278"/>
                    <a:pt x="56471" y="65265"/>
                    <a:pt x="48000" y="65798"/>
                  </a:cubicBezTo>
                  <a:cubicBezTo>
                    <a:pt x="22640" y="67449"/>
                    <a:pt x="-2880" y="42888"/>
                    <a:pt x="263" y="20672"/>
                  </a:cubicBezTo>
                  <a:cubicBezTo>
                    <a:pt x="1595" y="11614"/>
                    <a:pt x="12944" y="3942"/>
                    <a:pt x="1614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4" name="任意多边形: 形状 363"/>
            <p:cNvSpPr/>
            <p:nvPr/>
          </p:nvSpPr>
          <p:spPr>
            <a:xfrm>
              <a:off x="7293569" y="6762442"/>
              <a:ext cx="74579" cy="60499"/>
            </a:xfrm>
            <a:custGeom>
              <a:gdLst>
                <a:gd name="connsiteX0" fmla="*/ 33278 w 74579"/>
                <a:gd name="connsiteY0" fmla="*/ 60499 h 60499"/>
                <a:gd name="connsiteX1" fmla="*/ 33 w 74579"/>
                <a:gd name="connsiteY1" fmla="*/ 23898 h 60499"/>
                <a:gd name="connsiteX2" fmla="*/ 37167 w 74579"/>
                <a:gd name="connsiteY2" fmla="*/ 136 h 60499"/>
                <a:gd name="connsiteX3" fmla="*/ 74568 w 74579"/>
                <a:gd name="connsiteY3" fmla="*/ 38283 h 60499"/>
                <a:gd name="connsiteX4" fmla="*/ 33278 w 74579"/>
                <a:gd name="connsiteY4" fmla="*/ 60499 h 604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60499">
                  <a:moveTo>
                    <a:pt x="33278" y="60499"/>
                  </a:moveTo>
                  <a:cubicBezTo>
                    <a:pt x="6533" y="60393"/>
                    <a:pt x="779" y="42598"/>
                    <a:pt x="33" y="23898"/>
                  </a:cubicBezTo>
                  <a:cubicBezTo>
                    <a:pt x="-979" y="-2315"/>
                    <a:pt x="21610" y="1308"/>
                    <a:pt x="37167" y="136"/>
                  </a:cubicBezTo>
                  <a:cubicBezTo>
                    <a:pt x="62954" y="-1729"/>
                    <a:pt x="74036" y="15800"/>
                    <a:pt x="74568" y="38283"/>
                  </a:cubicBezTo>
                  <a:cubicBezTo>
                    <a:pt x="75261" y="72913"/>
                    <a:pt x="42975" y="47287"/>
                    <a:pt x="33278" y="604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5" name="任意多边形: 形状 364"/>
            <p:cNvSpPr/>
            <p:nvPr/>
          </p:nvSpPr>
          <p:spPr>
            <a:xfrm>
              <a:off x="9423151" y="4486346"/>
              <a:ext cx="66691" cy="73125"/>
            </a:xfrm>
            <a:custGeom>
              <a:gdLst>
                <a:gd name="connsiteX0" fmla="*/ 1289 w 66691"/>
                <a:gd name="connsiteY0" fmla="*/ 0 h 73125"/>
                <a:gd name="connsiteX1" fmla="*/ 66554 w 66691"/>
                <a:gd name="connsiteY1" fmla="*/ 50880 h 73125"/>
                <a:gd name="connsiteX2" fmla="*/ 41620 w 66691"/>
                <a:gd name="connsiteY2" fmla="*/ 71605 h 73125"/>
                <a:gd name="connsiteX3" fmla="*/ 1289 w 66691"/>
                <a:gd name="connsiteY3" fmla="*/ 0 h 73125"/>
              </a:gdLst>
              <a:cxnLst>
                <a:cxn ang="0">
                  <a:pos x="connsiteX0" y="connsiteY0"/>
                </a:cxn>
                <a:cxn ang="0">
                  <a:pos x="connsiteX1" y="connsiteY1"/>
                </a:cxn>
                <a:cxn ang="0">
                  <a:pos x="connsiteX2" y="connsiteY2"/>
                </a:cxn>
                <a:cxn ang="0">
                  <a:pos x="connsiteX3" y="connsiteY3"/>
                </a:cxn>
              </a:cxnLst>
              <a:rect l="l" t="t" r="r" b="b"/>
              <a:pathLst>
                <a:path w="66691" h="73125">
                  <a:moveTo>
                    <a:pt x="1289" y="0"/>
                  </a:moveTo>
                  <a:cubicBezTo>
                    <a:pt x="41673" y="1012"/>
                    <a:pt x="64370" y="18913"/>
                    <a:pt x="66554" y="50880"/>
                  </a:cubicBezTo>
                  <a:cubicBezTo>
                    <a:pt x="67833" y="69954"/>
                    <a:pt x="60267" y="76400"/>
                    <a:pt x="41620" y="71605"/>
                  </a:cubicBezTo>
                  <a:cubicBezTo>
                    <a:pt x="10612" y="63667"/>
                    <a:pt x="-4732" y="36868"/>
                    <a:pt x="12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6" name="任意多边形: 形状 365"/>
            <p:cNvSpPr/>
            <p:nvPr/>
          </p:nvSpPr>
          <p:spPr>
            <a:xfrm>
              <a:off x="10981744" y="5702194"/>
              <a:ext cx="97764" cy="90465"/>
            </a:xfrm>
            <a:custGeom>
              <a:gdLst>
                <a:gd name="connsiteX0" fmla="*/ 0 w 97764"/>
                <a:gd name="connsiteY0" fmla="*/ 0 h 90465"/>
                <a:gd name="connsiteX1" fmla="*/ 97764 w 97764"/>
                <a:gd name="connsiteY1" fmla="*/ 90465 h 90465"/>
                <a:gd name="connsiteX2" fmla="*/ 0 w 97764"/>
                <a:gd name="connsiteY2" fmla="*/ 0 h 90465"/>
              </a:gdLst>
              <a:cxnLst>
                <a:cxn ang="0">
                  <a:pos x="connsiteX0" y="connsiteY0"/>
                </a:cxn>
                <a:cxn ang="0">
                  <a:pos x="connsiteX1" y="connsiteY1"/>
                </a:cxn>
                <a:cxn ang="0">
                  <a:pos x="connsiteX2" y="connsiteY2"/>
                </a:cxn>
              </a:cxnLst>
              <a:rect l="l" t="t" r="r" b="b"/>
              <a:pathLst>
                <a:path w="97764" h="90465">
                  <a:moveTo>
                    <a:pt x="0" y="0"/>
                  </a:moveTo>
                  <a:cubicBezTo>
                    <a:pt x="59191" y="6340"/>
                    <a:pt x="80396" y="43954"/>
                    <a:pt x="97764" y="90465"/>
                  </a:cubicBezTo>
                  <a:cubicBezTo>
                    <a:pt x="39372" y="88654"/>
                    <a:pt x="26266" y="4198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7" name="任意多边形: 形状 366"/>
            <p:cNvSpPr/>
            <p:nvPr/>
          </p:nvSpPr>
          <p:spPr>
            <a:xfrm>
              <a:off x="8723375" y="4370893"/>
              <a:ext cx="68486" cy="68311"/>
            </a:xfrm>
            <a:custGeom>
              <a:gdLst>
                <a:gd name="connsiteX0" fmla="*/ 15222 w 68486"/>
                <a:gd name="connsiteY0" fmla="*/ 0 h 68311"/>
                <a:gd name="connsiteX1" fmla="*/ 68180 w 68486"/>
                <a:gd name="connsiteY1" fmla="*/ 49015 h 68311"/>
                <a:gd name="connsiteX2" fmla="*/ 51131 w 68486"/>
                <a:gd name="connsiteY2" fmla="*/ 68142 h 68311"/>
                <a:gd name="connsiteX3" fmla="*/ 91 w 68486"/>
                <a:gd name="connsiteY3" fmla="*/ 17742 h 68311"/>
                <a:gd name="connsiteX4" fmla="*/ 15222 w 68486"/>
                <a:gd name="connsiteY4" fmla="*/ 0 h 6831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486" h="68311">
                  <a:moveTo>
                    <a:pt x="15222" y="0"/>
                  </a:moveTo>
                  <a:cubicBezTo>
                    <a:pt x="54381" y="160"/>
                    <a:pt x="71004" y="17582"/>
                    <a:pt x="68180" y="49015"/>
                  </a:cubicBezTo>
                  <a:cubicBezTo>
                    <a:pt x="67540" y="56155"/>
                    <a:pt x="57684" y="67449"/>
                    <a:pt x="51131" y="68142"/>
                  </a:cubicBezTo>
                  <a:cubicBezTo>
                    <a:pt x="26996" y="70753"/>
                    <a:pt x="-1827" y="42675"/>
                    <a:pt x="91" y="17742"/>
                  </a:cubicBezTo>
                  <a:cubicBezTo>
                    <a:pt x="730" y="9803"/>
                    <a:pt x="12718" y="2717"/>
                    <a:pt x="1522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8" name="任意多边形: 形状 367"/>
            <p:cNvSpPr/>
            <p:nvPr/>
          </p:nvSpPr>
          <p:spPr>
            <a:xfrm>
              <a:off x="7571122" y="5317774"/>
              <a:ext cx="72842" cy="57898"/>
            </a:xfrm>
            <a:custGeom>
              <a:gdLst>
                <a:gd name="connsiteX0" fmla="*/ 72779 w 72842"/>
                <a:gd name="connsiteY0" fmla="*/ 53992 h 57898"/>
                <a:gd name="connsiteX1" fmla="*/ 2 w 72842"/>
                <a:gd name="connsiteY1" fmla="*/ 21333 h 57898"/>
                <a:gd name="connsiteX2" fmla="*/ 22219 w 72842"/>
                <a:gd name="connsiteY2" fmla="*/ 501 h 57898"/>
                <a:gd name="connsiteX3" fmla="*/ 72779 w 72842"/>
                <a:gd name="connsiteY3" fmla="*/ 53992 h 57898"/>
              </a:gdLst>
              <a:cxnLst>
                <a:cxn ang="0">
                  <a:pos x="connsiteX0" y="connsiteY0"/>
                </a:cxn>
                <a:cxn ang="0">
                  <a:pos x="connsiteX1" y="connsiteY1"/>
                </a:cxn>
                <a:cxn ang="0">
                  <a:pos x="connsiteX2" y="connsiteY2"/>
                </a:cxn>
                <a:cxn ang="0">
                  <a:pos x="connsiteX3" y="connsiteY3"/>
                </a:cxn>
              </a:cxnLst>
              <a:rect l="l" t="t" r="r" b="b"/>
              <a:pathLst>
                <a:path w="72842" h="57897">
                  <a:moveTo>
                    <a:pt x="72779" y="53992"/>
                  </a:moveTo>
                  <a:cubicBezTo>
                    <a:pt x="14600" y="63369"/>
                    <a:pt x="-211" y="57135"/>
                    <a:pt x="2" y="21333"/>
                  </a:cubicBezTo>
                  <a:cubicBezTo>
                    <a:pt x="56" y="14034"/>
                    <a:pt x="13695" y="1513"/>
                    <a:pt x="22219" y="501"/>
                  </a:cubicBezTo>
                  <a:cubicBezTo>
                    <a:pt x="55837" y="-3495"/>
                    <a:pt x="74058" y="16591"/>
                    <a:pt x="72779" y="539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9" name="任意多边形: 形状 368"/>
            <p:cNvSpPr/>
            <p:nvPr/>
          </p:nvSpPr>
          <p:spPr>
            <a:xfrm>
              <a:off x="7229523" y="6586975"/>
              <a:ext cx="69251" cy="63079"/>
            </a:xfrm>
            <a:custGeom>
              <a:gdLst>
                <a:gd name="connsiteX0" fmla="*/ 22256 w 69251"/>
                <a:gd name="connsiteY0" fmla="*/ 0 h 63079"/>
                <a:gd name="connsiteX1" fmla="*/ 69247 w 69251"/>
                <a:gd name="connsiteY1" fmla="*/ 39905 h 63079"/>
                <a:gd name="connsiteX2" fmla="*/ 35096 w 69251"/>
                <a:gd name="connsiteY2" fmla="*/ 62921 h 63079"/>
                <a:gd name="connsiteX3" fmla="*/ 305 w 69251"/>
                <a:gd name="connsiteY3" fmla="*/ 27491 h 63079"/>
                <a:gd name="connsiteX4" fmla="*/ 22256 w 69251"/>
                <a:gd name="connsiteY4" fmla="*/ 0 h 630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251" h="63079">
                  <a:moveTo>
                    <a:pt x="22256" y="0"/>
                  </a:moveTo>
                  <a:cubicBezTo>
                    <a:pt x="60296" y="426"/>
                    <a:pt x="68874" y="16569"/>
                    <a:pt x="69247" y="39905"/>
                  </a:cubicBezTo>
                  <a:cubicBezTo>
                    <a:pt x="69620" y="64892"/>
                    <a:pt x="50120" y="61749"/>
                    <a:pt x="35096" y="62921"/>
                  </a:cubicBezTo>
                  <a:cubicBezTo>
                    <a:pt x="10215" y="64892"/>
                    <a:pt x="-2145" y="48216"/>
                    <a:pt x="305" y="27491"/>
                  </a:cubicBezTo>
                  <a:cubicBezTo>
                    <a:pt x="1691" y="15557"/>
                    <a:pt x="17674" y="5328"/>
                    <a:pt x="222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0" name="任意多边形: 形状 369"/>
            <p:cNvSpPr/>
            <p:nvPr/>
          </p:nvSpPr>
          <p:spPr>
            <a:xfrm>
              <a:off x="10809391" y="5526911"/>
              <a:ext cx="84018" cy="82899"/>
            </a:xfrm>
            <a:custGeom>
              <a:gdLst>
                <a:gd name="connsiteX0" fmla="*/ 84019 w 84018"/>
                <a:gd name="connsiteY0" fmla="*/ 82900 h 82899"/>
                <a:gd name="connsiteX1" fmla="*/ 0 w 84018"/>
                <a:gd name="connsiteY1" fmla="*/ 0 h 82899"/>
                <a:gd name="connsiteX2" fmla="*/ 84019 w 84018"/>
                <a:gd name="connsiteY2" fmla="*/ 82900 h 82899"/>
              </a:gdLst>
              <a:cxnLst>
                <a:cxn ang="0">
                  <a:pos x="connsiteX0" y="connsiteY0"/>
                </a:cxn>
                <a:cxn ang="0">
                  <a:pos x="connsiteX1" y="connsiteY1"/>
                </a:cxn>
                <a:cxn ang="0">
                  <a:pos x="connsiteX2" y="connsiteY2"/>
                </a:cxn>
              </a:cxnLst>
              <a:rect l="l" t="t" r="r" b="b"/>
              <a:pathLst>
                <a:path w="84018" h="82899">
                  <a:moveTo>
                    <a:pt x="84019" y="82900"/>
                  </a:moveTo>
                  <a:cubicBezTo>
                    <a:pt x="37880" y="80023"/>
                    <a:pt x="18381" y="60257"/>
                    <a:pt x="0" y="0"/>
                  </a:cubicBezTo>
                  <a:cubicBezTo>
                    <a:pt x="40704" y="1172"/>
                    <a:pt x="71072" y="30421"/>
                    <a:pt x="84019" y="829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1" name="任意多边形: 形状 370"/>
            <p:cNvSpPr/>
            <p:nvPr/>
          </p:nvSpPr>
          <p:spPr>
            <a:xfrm>
              <a:off x="11801420" y="6613454"/>
              <a:ext cx="106981" cy="85650"/>
            </a:xfrm>
            <a:custGeom>
              <a:gdLst>
                <a:gd name="connsiteX0" fmla="*/ 0 w 106981"/>
                <a:gd name="connsiteY0" fmla="*/ 0 h 85650"/>
                <a:gd name="connsiteX1" fmla="*/ 106982 w 106981"/>
                <a:gd name="connsiteY1" fmla="*/ 84658 h 85650"/>
                <a:gd name="connsiteX2" fmla="*/ 0 w 106981"/>
                <a:gd name="connsiteY2" fmla="*/ 0 h 85650"/>
              </a:gdLst>
              <a:cxnLst>
                <a:cxn ang="0">
                  <a:pos x="connsiteX0" y="connsiteY0"/>
                </a:cxn>
                <a:cxn ang="0">
                  <a:pos x="connsiteX1" y="connsiteY1"/>
                </a:cxn>
                <a:cxn ang="0">
                  <a:pos x="connsiteX2" y="connsiteY2"/>
                </a:cxn>
              </a:cxnLst>
              <a:rect l="l" t="t" r="r" b="b"/>
              <a:pathLst>
                <a:path w="106981" h="85650">
                  <a:moveTo>
                    <a:pt x="0" y="0"/>
                  </a:moveTo>
                  <a:cubicBezTo>
                    <a:pt x="46725" y="6234"/>
                    <a:pt x="70114" y="25254"/>
                    <a:pt x="106982" y="84658"/>
                  </a:cubicBezTo>
                  <a:cubicBezTo>
                    <a:pt x="69474" y="90998"/>
                    <a:pt x="39266" y="6745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2" name="任意多边形: 形状 371"/>
            <p:cNvSpPr/>
            <p:nvPr/>
          </p:nvSpPr>
          <p:spPr>
            <a:xfrm>
              <a:off x="7986165" y="4966076"/>
              <a:ext cx="70929" cy="64606"/>
            </a:xfrm>
            <a:custGeom>
              <a:gdLst>
                <a:gd name="connsiteX0" fmla="*/ 50766 w 70929"/>
                <a:gd name="connsiteY0" fmla="*/ 64607 h 64606"/>
                <a:gd name="connsiteX1" fmla="*/ 685 w 70929"/>
                <a:gd name="connsiteY1" fmla="*/ 17243 h 64606"/>
                <a:gd name="connsiteX2" fmla="*/ 26898 w 70929"/>
                <a:gd name="connsiteY2" fmla="*/ 141 h 64606"/>
                <a:gd name="connsiteX3" fmla="*/ 70372 w 70929"/>
                <a:gd name="connsiteY3" fmla="*/ 41964 h 64606"/>
                <a:gd name="connsiteX4" fmla="*/ 50766 w 70929"/>
                <a:gd name="connsiteY4" fmla="*/ 64607 h 646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929" h="64604">
                  <a:moveTo>
                    <a:pt x="50766" y="64607"/>
                  </a:moveTo>
                  <a:cubicBezTo>
                    <a:pt x="15656" y="63595"/>
                    <a:pt x="-4003" y="42550"/>
                    <a:pt x="685" y="17243"/>
                  </a:cubicBezTo>
                  <a:cubicBezTo>
                    <a:pt x="2071" y="9891"/>
                    <a:pt x="17415" y="834"/>
                    <a:pt x="26898" y="141"/>
                  </a:cubicBezTo>
                  <a:cubicBezTo>
                    <a:pt x="54442" y="-1830"/>
                    <a:pt x="74581" y="17083"/>
                    <a:pt x="70372" y="41964"/>
                  </a:cubicBezTo>
                  <a:cubicBezTo>
                    <a:pt x="68614" y="52300"/>
                    <a:pt x="54496" y="60558"/>
                    <a:pt x="50766" y="646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3" name="任意多边形: 形状 372"/>
            <p:cNvSpPr/>
            <p:nvPr/>
          </p:nvSpPr>
          <p:spPr>
            <a:xfrm>
              <a:off x="9549589" y="4516671"/>
              <a:ext cx="71957" cy="69849"/>
            </a:xfrm>
            <a:custGeom>
              <a:gdLst>
                <a:gd name="connsiteX0" fmla="*/ 0 w 71957"/>
                <a:gd name="connsiteY0" fmla="*/ 789 h 69849"/>
                <a:gd name="connsiteX1" fmla="*/ 71925 w 71957"/>
                <a:gd name="connsiteY1" fmla="*/ 54972 h 69849"/>
                <a:gd name="connsiteX2" fmla="*/ 52372 w 71957"/>
                <a:gd name="connsiteY2" fmla="*/ 69837 h 69849"/>
                <a:gd name="connsiteX3" fmla="*/ 0 w 71957"/>
                <a:gd name="connsiteY3" fmla="*/ 789 h 69849"/>
              </a:gdLst>
              <a:cxnLst>
                <a:cxn ang="0">
                  <a:pos x="connsiteX0" y="connsiteY0"/>
                </a:cxn>
                <a:cxn ang="0">
                  <a:pos x="connsiteX1" y="connsiteY1"/>
                </a:cxn>
                <a:cxn ang="0">
                  <a:pos x="connsiteX2" y="connsiteY2"/>
                </a:cxn>
                <a:cxn ang="0">
                  <a:pos x="connsiteX3" y="connsiteY3"/>
                </a:cxn>
              </a:cxnLst>
              <a:rect l="l" t="t" r="r" b="b"/>
              <a:pathLst>
                <a:path w="71957" h="69849">
                  <a:moveTo>
                    <a:pt x="0" y="789"/>
                  </a:moveTo>
                  <a:cubicBezTo>
                    <a:pt x="33299" y="-5285"/>
                    <a:pt x="73257" y="24764"/>
                    <a:pt x="71925" y="54972"/>
                  </a:cubicBezTo>
                  <a:cubicBezTo>
                    <a:pt x="71711" y="60460"/>
                    <a:pt x="58818" y="70263"/>
                    <a:pt x="52372" y="69837"/>
                  </a:cubicBezTo>
                  <a:cubicBezTo>
                    <a:pt x="18221" y="67279"/>
                    <a:pt x="7938" y="52841"/>
                    <a:pt x="0" y="7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4" name="任意多边形: 形状 373"/>
            <p:cNvSpPr/>
            <p:nvPr/>
          </p:nvSpPr>
          <p:spPr>
            <a:xfrm>
              <a:off x="10637413" y="5348697"/>
              <a:ext cx="74480" cy="82207"/>
            </a:xfrm>
            <a:custGeom>
              <a:gdLst>
                <a:gd name="connsiteX0" fmla="*/ 74481 w 74480"/>
                <a:gd name="connsiteY0" fmla="*/ 82207 h 82207"/>
                <a:gd name="connsiteX1" fmla="*/ 105 w 74480"/>
                <a:gd name="connsiteY1" fmla="*/ 0 h 82207"/>
                <a:gd name="connsiteX2" fmla="*/ 74481 w 74480"/>
                <a:gd name="connsiteY2" fmla="*/ 82207 h 82207"/>
              </a:gdLst>
              <a:cxnLst>
                <a:cxn ang="0">
                  <a:pos x="connsiteX0" y="connsiteY0"/>
                </a:cxn>
                <a:cxn ang="0">
                  <a:pos x="connsiteX1" y="connsiteY1"/>
                </a:cxn>
                <a:cxn ang="0">
                  <a:pos x="connsiteX2" y="connsiteY2"/>
                </a:cxn>
              </a:cxnLst>
              <a:rect l="l" t="t" r="r" b="b"/>
              <a:pathLst>
                <a:path w="74480" h="82207">
                  <a:moveTo>
                    <a:pt x="74481" y="82207"/>
                  </a:moveTo>
                  <a:cubicBezTo>
                    <a:pt x="25412" y="77359"/>
                    <a:pt x="-1920" y="46085"/>
                    <a:pt x="105" y="0"/>
                  </a:cubicBezTo>
                  <a:cubicBezTo>
                    <a:pt x="41129" y="2771"/>
                    <a:pt x="65530" y="29036"/>
                    <a:pt x="74481" y="82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5" name="任意多边形: 形状 374"/>
            <p:cNvSpPr/>
            <p:nvPr/>
          </p:nvSpPr>
          <p:spPr>
            <a:xfrm>
              <a:off x="7930568" y="4800476"/>
              <a:ext cx="70627" cy="59954"/>
            </a:xfrm>
            <a:custGeom>
              <a:gdLst>
                <a:gd name="connsiteX0" fmla="*/ 69335 w 70627"/>
                <a:gd name="connsiteY0" fmla="*/ 59399 h 59954"/>
                <a:gd name="connsiteX1" fmla="*/ 21 w 70627"/>
                <a:gd name="connsiteY1" fmla="*/ 19228 h 59954"/>
                <a:gd name="connsiteX2" fmla="*/ 35930 w 70627"/>
                <a:gd name="connsiteY2" fmla="*/ 1806 h 59954"/>
                <a:gd name="connsiteX3" fmla="*/ 69335 w 70627"/>
                <a:gd name="connsiteY3" fmla="*/ 59399 h 59954"/>
              </a:gdLst>
              <a:cxnLst>
                <a:cxn ang="0">
                  <a:pos x="connsiteX0" y="connsiteY0"/>
                </a:cxn>
                <a:cxn ang="0">
                  <a:pos x="connsiteX1" y="connsiteY1"/>
                </a:cxn>
                <a:cxn ang="0">
                  <a:pos x="connsiteX2" y="connsiteY2"/>
                </a:cxn>
                <a:cxn ang="0">
                  <a:pos x="connsiteX3" y="connsiteY3"/>
                </a:cxn>
              </a:cxnLst>
              <a:rect l="l" t="t" r="r" b="b"/>
              <a:pathLst>
                <a:path w="70627" h="59954">
                  <a:moveTo>
                    <a:pt x="69335" y="59399"/>
                  </a:moveTo>
                  <a:cubicBezTo>
                    <a:pt x="18295" y="62649"/>
                    <a:pt x="-725" y="51940"/>
                    <a:pt x="21" y="19228"/>
                  </a:cubicBezTo>
                  <a:cubicBezTo>
                    <a:pt x="660" y="-8210"/>
                    <a:pt x="22664" y="1753"/>
                    <a:pt x="35930" y="1806"/>
                  </a:cubicBezTo>
                  <a:cubicBezTo>
                    <a:pt x="64327" y="1913"/>
                    <a:pt x="74503" y="21040"/>
                    <a:pt x="69335" y="593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6" name="任意多边形: 形状 375"/>
            <p:cNvSpPr/>
            <p:nvPr/>
          </p:nvSpPr>
          <p:spPr>
            <a:xfrm>
              <a:off x="11899132" y="6741848"/>
              <a:ext cx="101706" cy="84556"/>
            </a:xfrm>
            <a:custGeom>
              <a:gdLst>
                <a:gd name="connsiteX0" fmla="*/ 0 w 101706"/>
                <a:gd name="connsiteY0" fmla="*/ 58 h 84556"/>
                <a:gd name="connsiteX1" fmla="*/ 101707 w 101706"/>
                <a:gd name="connsiteY1" fmla="*/ 84557 h 84556"/>
                <a:gd name="connsiteX2" fmla="*/ 0 w 101706"/>
                <a:gd name="connsiteY2" fmla="*/ 58 h 84556"/>
              </a:gdLst>
              <a:cxnLst>
                <a:cxn ang="0">
                  <a:pos x="connsiteX0" y="connsiteY0"/>
                </a:cxn>
                <a:cxn ang="0">
                  <a:pos x="connsiteX1" y="connsiteY1"/>
                </a:cxn>
                <a:cxn ang="0">
                  <a:pos x="connsiteX2" y="connsiteY2"/>
                </a:cxn>
              </a:cxnLst>
              <a:rect l="l" t="t" r="r" b="b"/>
              <a:pathLst>
                <a:path w="101706" h="84556">
                  <a:moveTo>
                    <a:pt x="0" y="58"/>
                  </a:moveTo>
                  <a:cubicBezTo>
                    <a:pt x="42409" y="-1647"/>
                    <a:pt x="84178" y="34156"/>
                    <a:pt x="101707" y="84557"/>
                  </a:cubicBezTo>
                  <a:cubicBezTo>
                    <a:pt x="64040" y="82852"/>
                    <a:pt x="34896" y="59090"/>
                    <a:pt x="0" y="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7" name="任意多边形: 形状 376"/>
            <p:cNvSpPr/>
            <p:nvPr/>
          </p:nvSpPr>
          <p:spPr>
            <a:xfrm>
              <a:off x="8318494" y="4490235"/>
              <a:ext cx="70600" cy="65673"/>
            </a:xfrm>
            <a:custGeom>
              <a:gdLst>
                <a:gd name="connsiteX0" fmla="*/ 116 w 70600"/>
                <a:gd name="connsiteY0" fmla="*/ 3569 h 65673"/>
                <a:gd name="connsiteX1" fmla="*/ 66819 w 70600"/>
                <a:gd name="connsiteY1" fmla="*/ 28823 h 65673"/>
                <a:gd name="connsiteX2" fmla="*/ 67672 w 70600"/>
                <a:gd name="connsiteY2" fmla="*/ 57167 h 65673"/>
                <a:gd name="connsiteX3" fmla="*/ 39967 w 70600"/>
                <a:gd name="connsiteY3" fmla="*/ 65318 h 65673"/>
                <a:gd name="connsiteX4" fmla="*/ 116 w 70600"/>
                <a:gd name="connsiteY4" fmla="*/ 3569 h 6567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600" h="65673">
                  <a:moveTo>
                    <a:pt x="116" y="3569"/>
                  </a:moveTo>
                  <a:cubicBezTo>
                    <a:pt x="31017" y="-5914"/>
                    <a:pt x="52807" y="3836"/>
                    <a:pt x="66819" y="28823"/>
                  </a:cubicBezTo>
                  <a:cubicBezTo>
                    <a:pt x="71135" y="36495"/>
                    <a:pt x="72200" y="51146"/>
                    <a:pt x="67672" y="57167"/>
                  </a:cubicBezTo>
                  <a:cubicBezTo>
                    <a:pt x="62877" y="63507"/>
                    <a:pt x="48918" y="66810"/>
                    <a:pt x="39967" y="65318"/>
                  </a:cubicBezTo>
                  <a:cubicBezTo>
                    <a:pt x="7095" y="59884"/>
                    <a:pt x="-1110" y="35909"/>
                    <a:pt x="116" y="35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8" name="任意多边形: 形状 377"/>
            <p:cNvSpPr/>
            <p:nvPr/>
          </p:nvSpPr>
          <p:spPr>
            <a:xfrm>
              <a:off x="9676058" y="4545901"/>
              <a:ext cx="66821" cy="74224"/>
            </a:xfrm>
            <a:custGeom>
              <a:gdLst>
                <a:gd name="connsiteX0" fmla="*/ 65543 w 66821"/>
                <a:gd name="connsiteY0" fmla="*/ 74225 h 74224"/>
                <a:gd name="connsiteX1" fmla="*/ 704 w 66821"/>
                <a:gd name="connsiteY1" fmla="*/ 22812 h 74224"/>
                <a:gd name="connsiteX2" fmla="*/ 23560 w 66821"/>
                <a:gd name="connsiteY2" fmla="*/ 1341 h 74224"/>
                <a:gd name="connsiteX3" fmla="*/ 65543 w 66821"/>
                <a:gd name="connsiteY3" fmla="*/ 74225 h 74224"/>
              </a:gdLst>
              <a:cxnLst>
                <a:cxn ang="0">
                  <a:pos x="connsiteX0" y="connsiteY0"/>
                </a:cxn>
                <a:cxn ang="0">
                  <a:pos x="connsiteX1" y="connsiteY1"/>
                </a:cxn>
                <a:cxn ang="0">
                  <a:pos x="connsiteX2" y="connsiteY2"/>
                </a:cxn>
                <a:cxn ang="0">
                  <a:pos x="connsiteX3" y="connsiteY3"/>
                </a:cxn>
              </a:cxnLst>
              <a:rect l="l" t="t" r="r" b="b"/>
              <a:pathLst>
                <a:path w="66821" h="74224">
                  <a:moveTo>
                    <a:pt x="65543" y="74225"/>
                  </a:moveTo>
                  <a:cubicBezTo>
                    <a:pt x="30380" y="74065"/>
                    <a:pt x="5872" y="54725"/>
                    <a:pt x="704" y="22812"/>
                  </a:cubicBezTo>
                  <a:cubicBezTo>
                    <a:pt x="-2279" y="4591"/>
                    <a:pt x="4008" y="-3401"/>
                    <a:pt x="23560" y="1341"/>
                  </a:cubicBezTo>
                  <a:cubicBezTo>
                    <a:pt x="56113" y="9226"/>
                    <a:pt x="71563" y="35492"/>
                    <a:pt x="65543" y="7422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9" name="任意多边形: 形状 378"/>
            <p:cNvSpPr/>
            <p:nvPr/>
          </p:nvSpPr>
          <p:spPr>
            <a:xfrm>
              <a:off x="10276189" y="4985419"/>
              <a:ext cx="75121" cy="82451"/>
            </a:xfrm>
            <a:custGeom>
              <a:gdLst>
                <a:gd name="connsiteX0" fmla="*/ 75122 w 75121"/>
                <a:gd name="connsiteY0" fmla="*/ 82451 h 82451"/>
                <a:gd name="connsiteX1" fmla="*/ 0 w 75121"/>
                <a:gd name="connsiteY1" fmla="*/ 297 h 82451"/>
                <a:gd name="connsiteX2" fmla="*/ 75122 w 75121"/>
                <a:gd name="connsiteY2" fmla="*/ 82451 h 82451"/>
              </a:gdLst>
              <a:cxnLst>
                <a:cxn ang="0">
                  <a:pos x="connsiteX0" y="connsiteY0"/>
                </a:cxn>
                <a:cxn ang="0">
                  <a:pos x="connsiteX1" y="connsiteY1"/>
                </a:cxn>
                <a:cxn ang="0">
                  <a:pos x="connsiteX2" y="connsiteY2"/>
                </a:cxn>
              </a:cxnLst>
              <a:rect l="l" t="t" r="r" b="b"/>
              <a:pathLst>
                <a:path w="75121" h="82451">
                  <a:moveTo>
                    <a:pt x="75122" y="82451"/>
                  </a:moveTo>
                  <a:cubicBezTo>
                    <a:pt x="25360" y="72862"/>
                    <a:pt x="2238" y="46809"/>
                    <a:pt x="0" y="297"/>
                  </a:cubicBezTo>
                  <a:cubicBezTo>
                    <a:pt x="38520" y="-3379"/>
                    <a:pt x="67343" y="27203"/>
                    <a:pt x="75122" y="82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0" name="任意多边形: 形状 379"/>
            <p:cNvSpPr/>
            <p:nvPr/>
          </p:nvSpPr>
          <p:spPr>
            <a:xfrm>
              <a:off x="9013279" y="4410300"/>
              <a:ext cx="69705" cy="69110"/>
            </a:xfrm>
            <a:custGeom>
              <a:gdLst>
                <a:gd name="connsiteX0" fmla="*/ 337 w 69705"/>
                <a:gd name="connsiteY0" fmla="*/ 285 h 69110"/>
                <a:gd name="connsiteX1" fmla="*/ 69491 w 69705"/>
                <a:gd name="connsiteY1" fmla="*/ 46902 h 69110"/>
                <a:gd name="connsiteX2" fmla="*/ 47488 w 69705"/>
                <a:gd name="connsiteY2" fmla="*/ 68906 h 69110"/>
                <a:gd name="connsiteX3" fmla="*/ 337 w 69705"/>
                <a:gd name="connsiteY3" fmla="*/ 285 h 69110"/>
              </a:gdLst>
              <a:cxnLst>
                <a:cxn ang="0">
                  <a:pos x="connsiteX0" y="connsiteY0"/>
                </a:cxn>
                <a:cxn ang="0">
                  <a:pos x="connsiteX1" y="connsiteY1"/>
                </a:cxn>
                <a:cxn ang="0">
                  <a:pos x="connsiteX2" y="connsiteY2"/>
                </a:cxn>
                <a:cxn ang="0">
                  <a:pos x="connsiteX3" y="connsiteY3"/>
                </a:cxn>
              </a:cxnLst>
              <a:rect l="l" t="t" r="r" b="b"/>
              <a:pathLst>
                <a:path w="69705" h="69110">
                  <a:moveTo>
                    <a:pt x="337" y="285"/>
                  </a:moveTo>
                  <a:cubicBezTo>
                    <a:pt x="39603" y="-2592"/>
                    <a:pt x="66668" y="16587"/>
                    <a:pt x="69491" y="46902"/>
                  </a:cubicBezTo>
                  <a:cubicBezTo>
                    <a:pt x="71037" y="63791"/>
                    <a:pt x="64270" y="70398"/>
                    <a:pt x="47488" y="68906"/>
                  </a:cubicBezTo>
                  <a:cubicBezTo>
                    <a:pt x="16960" y="66242"/>
                    <a:pt x="-2859" y="38804"/>
                    <a:pt x="337" y="28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1" name="任意多边形: 形状 380"/>
            <p:cNvSpPr/>
            <p:nvPr/>
          </p:nvSpPr>
          <p:spPr>
            <a:xfrm>
              <a:off x="7517844" y="5143631"/>
              <a:ext cx="67884" cy="68836"/>
            </a:xfrm>
            <a:custGeom>
              <a:gdLst>
                <a:gd name="connsiteX0" fmla="*/ 23019 w 67884"/>
                <a:gd name="connsiteY0" fmla="*/ 0 h 68836"/>
                <a:gd name="connsiteX1" fmla="*/ 67559 w 67884"/>
                <a:gd name="connsiteY1" fmla="*/ 46671 h 68836"/>
                <a:gd name="connsiteX2" fmla="*/ 37137 w 67884"/>
                <a:gd name="connsiteY2" fmla="*/ 68835 h 68836"/>
                <a:gd name="connsiteX3" fmla="*/ 216 w 67884"/>
                <a:gd name="connsiteY3" fmla="*/ 27118 h 68836"/>
                <a:gd name="connsiteX4" fmla="*/ 23019 w 67884"/>
                <a:gd name="connsiteY4" fmla="*/ 0 h 688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884" h="68836">
                  <a:moveTo>
                    <a:pt x="23019" y="0"/>
                  </a:moveTo>
                  <a:cubicBezTo>
                    <a:pt x="61006" y="2078"/>
                    <a:pt x="64682" y="25520"/>
                    <a:pt x="67559" y="46671"/>
                  </a:cubicBezTo>
                  <a:cubicBezTo>
                    <a:pt x="70596" y="69367"/>
                    <a:pt x="51789" y="68728"/>
                    <a:pt x="37137" y="68835"/>
                  </a:cubicBezTo>
                  <a:cubicBezTo>
                    <a:pt x="9699" y="69048"/>
                    <a:pt x="-1755" y="50827"/>
                    <a:pt x="216" y="27118"/>
                  </a:cubicBezTo>
                  <a:cubicBezTo>
                    <a:pt x="1069" y="17475"/>
                    <a:pt x="15081" y="9004"/>
                    <a:pt x="230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2" name="任意多边形: 形状 381"/>
            <p:cNvSpPr/>
            <p:nvPr/>
          </p:nvSpPr>
          <p:spPr>
            <a:xfrm>
              <a:off x="9980032" y="4765781"/>
              <a:ext cx="70259" cy="71957"/>
            </a:xfrm>
            <a:custGeom>
              <a:gdLst>
                <a:gd name="connsiteX0" fmla="*/ 70260 w 70259"/>
                <a:gd name="connsiteY0" fmla="*/ 71717 h 71957"/>
                <a:gd name="connsiteX1" fmla="*/ 40 w 70259"/>
                <a:gd name="connsiteY1" fmla="*/ 14177 h 71957"/>
                <a:gd name="connsiteX2" fmla="*/ 25986 w 70259"/>
                <a:gd name="connsiteY2" fmla="*/ 112 h 71957"/>
                <a:gd name="connsiteX3" fmla="*/ 70260 w 70259"/>
                <a:gd name="connsiteY3" fmla="*/ 71717 h 71957"/>
              </a:gdLst>
              <a:cxnLst>
                <a:cxn ang="0">
                  <a:pos x="connsiteX0" y="connsiteY0"/>
                </a:cxn>
                <a:cxn ang="0">
                  <a:pos x="connsiteX1" y="connsiteY1"/>
                </a:cxn>
                <a:cxn ang="0">
                  <a:pos x="connsiteX2" y="connsiteY2"/>
                </a:cxn>
                <a:cxn ang="0">
                  <a:pos x="connsiteX3" y="connsiteY3"/>
                </a:cxn>
              </a:cxnLst>
              <a:rect l="l" t="t" r="r" b="b"/>
              <a:pathLst>
                <a:path w="70259" h="71957">
                  <a:moveTo>
                    <a:pt x="70260" y="71717"/>
                  </a:moveTo>
                  <a:cubicBezTo>
                    <a:pt x="33445" y="74861"/>
                    <a:pt x="-1345" y="46730"/>
                    <a:pt x="40" y="14177"/>
                  </a:cubicBezTo>
                  <a:cubicBezTo>
                    <a:pt x="253" y="8796"/>
                    <a:pt x="17781" y="-1167"/>
                    <a:pt x="25986" y="112"/>
                  </a:cubicBezTo>
                  <a:cubicBezTo>
                    <a:pt x="50121" y="3788"/>
                    <a:pt x="67436" y="33784"/>
                    <a:pt x="70260" y="717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3" name="任意多边形: 形状 382"/>
            <p:cNvSpPr/>
            <p:nvPr/>
          </p:nvSpPr>
          <p:spPr>
            <a:xfrm>
              <a:off x="10102232" y="4800630"/>
              <a:ext cx="65683" cy="82260"/>
            </a:xfrm>
            <a:custGeom>
              <a:gdLst>
                <a:gd name="connsiteX0" fmla="*/ 65430 w 65683"/>
                <a:gd name="connsiteY0" fmla="*/ 82261 h 82260"/>
                <a:gd name="connsiteX1" fmla="*/ 644 w 65683"/>
                <a:gd name="connsiteY1" fmla="*/ 0 h 82260"/>
                <a:gd name="connsiteX2" fmla="*/ 65430 w 65683"/>
                <a:gd name="connsiteY2" fmla="*/ 82261 h 82260"/>
              </a:gdLst>
              <a:cxnLst>
                <a:cxn ang="0">
                  <a:pos x="connsiteX0" y="connsiteY0"/>
                </a:cxn>
                <a:cxn ang="0">
                  <a:pos x="connsiteX1" y="connsiteY1"/>
                </a:cxn>
                <a:cxn ang="0">
                  <a:pos x="connsiteX2" y="connsiteY2"/>
                </a:cxn>
              </a:cxnLst>
              <a:rect l="l" t="t" r="r" b="b"/>
              <a:pathLst>
                <a:path w="65683" h="82260">
                  <a:moveTo>
                    <a:pt x="65430" y="82261"/>
                  </a:moveTo>
                  <a:cubicBezTo>
                    <a:pt x="16255" y="71179"/>
                    <a:pt x="-3991" y="44753"/>
                    <a:pt x="644" y="0"/>
                  </a:cubicBezTo>
                  <a:cubicBezTo>
                    <a:pt x="45877" y="6766"/>
                    <a:pt x="68360" y="34364"/>
                    <a:pt x="65430" y="822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4" name="任意多边形: 形状 383"/>
            <p:cNvSpPr/>
            <p:nvPr/>
          </p:nvSpPr>
          <p:spPr>
            <a:xfrm>
              <a:off x="10561810" y="5209957"/>
              <a:ext cx="78211" cy="78060"/>
            </a:xfrm>
            <a:custGeom>
              <a:gdLst>
                <a:gd name="connsiteX0" fmla="*/ 0 w 78211"/>
                <a:gd name="connsiteY0" fmla="*/ 5 h 78060"/>
                <a:gd name="connsiteX1" fmla="*/ 78211 w 78211"/>
                <a:gd name="connsiteY1" fmla="*/ 77897 h 78060"/>
                <a:gd name="connsiteX2" fmla="*/ 0 w 78211"/>
                <a:gd name="connsiteY2" fmla="*/ 5 h 78060"/>
              </a:gdLst>
              <a:cxnLst>
                <a:cxn ang="0">
                  <a:pos x="connsiteX0" y="connsiteY0"/>
                </a:cxn>
                <a:cxn ang="0">
                  <a:pos x="connsiteX1" y="connsiteY1"/>
                </a:cxn>
                <a:cxn ang="0">
                  <a:pos x="connsiteX2" y="connsiteY2"/>
                </a:cxn>
              </a:cxnLst>
              <a:rect l="l" t="t" r="r" b="b"/>
              <a:pathLst>
                <a:path w="78211" h="78060">
                  <a:moveTo>
                    <a:pt x="0" y="5"/>
                  </a:moveTo>
                  <a:cubicBezTo>
                    <a:pt x="43474" y="-421"/>
                    <a:pt x="70486" y="26484"/>
                    <a:pt x="78211" y="77897"/>
                  </a:cubicBezTo>
                  <a:cubicBezTo>
                    <a:pt x="37880" y="80241"/>
                    <a:pt x="15077" y="57545"/>
                    <a:pt x="0" y="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5" name="任意多边形: 形状 384"/>
            <p:cNvSpPr/>
            <p:nvPr/>
          </p:nvSpPr>
          <p:spPr>
            <a:xfrm>
              <a:off x="11433432" y="6187074"/>
              <a:ext cx="106927" cy="96059"/>
            </a:xfrm>
            <a:custGeom>
              <a:gdLst>
                <a:gd name="connsiteX0" fmla="*/ 106928 w 106927"/>
                <a:gd name="connsiteY0" fmla="*/ 96059 h 96059"/>
                <a:gd name="connsiteX1" fmla="*/ 0 w 106927"/>
                <a:gd name="connsiteY1" fmla="*/ 0 h 96059"/>
                <a:gd name="connsiteX2" fmla="*/ 106928 w 106927"/>
                <a:gd name="connsiteY2" fmla="*/ 96059 h 96059"/>
              </a:gdLst>
              <a:cxnLst>
                <a:cxn ang="0">
                  <a:pos x="connsiteX0" y="connsiteY0"/>
                </a:cxn>
                <a:cxn ang="0">
                  <a:pos x="connsiteX1" y="connsiteY1"/>
                </a:cxn>
                <a:cxn ang="0">
                  <a:pos x="connsiteX2" y="connsiteY2"/>
                </a:cxn>
              </a:cxnLst>
              <a:rect l="l" t="t" r="r" b="b"/>
              <a:pathLst>
                <a:path w="106927" h="96059">
                  <a:moveTo>
                    <a:pt x="106928" y="96059"/>
                  </a:moveTo>
                  <a:cubicBezTo>
                    <a:pt x="48642" y="83060"/>
                    <a:pt x="22324" y="46511"/>
                    <a:pt x="0" y="0"/>
                  </a:cubicBezTo>
                  <a:cubicBezTo>
                    <a:pt x="58233" y="6553"/>
                    <a:pt x="77839" y="50667"/>
                    <a:pt x="106928" y="960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6" name="任意多边形: 形状 385"/>
            <p:cNvSpPr/>
            <p:nvPr/>
          </p:nvSpPr>
          <p:spPr>
            <a:xfrm>
              <a:off x="7882650" y="4635849"/>
              <a:ext cx="67173" cy="63028"/>
            </a:xfrm>
            <a:custGeom>
              <a:gdLst>
                <a:gd name="connsiteX0" fmla="*/ 52893 w 67173"/>
                <a:gd name="connsiteY0" fmla="*/ 63021 h 63028"/>
                <a:gd name="connsiteX1" fmla="*/ 42 w 67173"/>
                <a:gd name="connsiteY1" fmla="*/ 23170 h 63028"/>
                <a:gd name="connsiteX2" fmla="*/ 26787 w 67173"/>
                <a:gd name="connsiteY2" fmla="*/ 47 h 63028"/>
                <a:gd name="connsiteX3" fmla="*/ 67172 w 67173"/>
                <a:gd name="connsiteY3" fmla="*/ 44481 h 63028"/>
                <a:gd name="connsiteX4" fmla="*/ 52893 w 67173"/>
                <a:gd name="connsiteY4" fmla="*/ 63021 h 630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173" h="63028">
                  <a:moveTo>
                    <a:pt x="52893" y="63021"/>
                  </a:moveTo>
                  <a:cubicBezTo>
                    <a:pt x="15332" y="63394"/>
                    <a:pt x="1214" y="49755"/>
                    <a:pt x="42" y="23170"/>
                  </a:cubicBezTo>
                  <a:cubicBezTo>
                    <a:pt x="-811" y="3244"/>
                    <a:pt x="11496" y="-485"/>
                    <a:pt x="26787" y="47"/>
                  </a:cubicBezTo>
                  <a:cubicBezTo>
                    <a:pt x="54971" y="1059"/>
                    <a:pt x="66745" y="19707"/>
                    <a:pt x="67172" y="44481"/>
                  </a:cubicBezTo>
                  <a:cubicBezTo>
                    <a:pt x="67331" y="52153"/>
                    <a:pt x="55344" y="60038"/>
                    <a:pt x="52893" y="630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7" name="任意多边形: 形状 386"/>
            <p:cNvSpPr/>
            <p:nvPr/>
          </p:nvSpPr>
          <p:spPr>
            <a:xfrm>
              <a:off x="8948404" y="4256972"/>
              <a:ext cx="77110" cy="65761"/>
            </a:xfrm>
            <a:custGeom>
              <a:gdLst>
                <a:gd name="connsiteX0" fmla="*/ 0 w 77110"/>
                <a:gd name="connsiteY0" fmla="*/ 4169 h 65761"/>
                <a:gd name="connsiteX1" fmla="*/ 76773 w 77110"/>
                <a:gd name="connsiteY1" fmla="*/ 38533 h 65761"/>
                <a:gd name="connsiteX2" fmla="*/ 70273 w 77110"/>
                <a:gd name="connsiteY2" fmla="*/ 63094 h 65761"/>
                <a:gd name="connsiteX3" fmla="*/ 44434 w 77110"/>
                <a:gd name="connsiteY3" fmla="*/ 61762 h 65761"/>
                <a:gd name="connsiteX4" fmla="*/ 0 w 77110"/>
                <a:gd name="connsiteY4" fmla="*/ 4169 h 657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110" h="65761">
                  <a:moveTo>
                    <a:pt x="0" y="4169"/>
                  </a:moveTo>
                  <a:cubicBezTo>
                    <a:pt x="52265" y="-6700"/>
                    <a:pt x="71179" y="3317"/>
                    <a:pt x="76773" y="38533"/>
                  </a:cubicBezTo>
                  <a:cubicBezTo>
                    <a:pt x="78052" y="46578"/>
                    <a:pt x="75654" y="59524"/>
                    <a:pt x="70273" y="63094"/>
                  </a:cubicBezTo>
                  <a:cubicBezTo>
                    <a:pt x="64253" y="67090"/>
                    <a:pt x="49015" y="66557"/>
                    <a:pt x="44434" y="61762"/>
                  </a:cubicBezTo>
                  <a:cubicBezTo>
                    <a:pt x="29196" y="45726"/>
                    <a:pt x="16996" y="26812"/>
                    <a:pt x="0" y="41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8" name="任意多边形: 形状 387"/>
            <p:cNvSpPr/>
            <p:nvPr/>
          </p:nvSpPr>
          <p:spPr>
            <a:xfrm>
              <a:off x="11710848" y="6488305"/>
              <a:ext cx="109645" cy="92383"/>
            </a:xfrm>
            <a:custGeom>
              <a:gdLst>
                <a:gd name="connsiteX0" fmla="*/ 0 w 109645"/>
                <a:gd name="connsiteY0" fmla="*/ 0 h 92383"/>
                <a:gd name="connsiteX1" fmla="*/ 109646 w 109645"/>
                <a:gd name="connsiteY1" fmla="*/ 92384 h 92383"/>
                <a:gd name="connsiteX2" fmla="*/ 0 w 109645"/>
                <a:gd name="connsiteY2" fmla="*/ 0 h 92383"/>
              </a:gdLst>
              <a:cxnLst>
                <a:cxn ang="0">
                  <a:pos x="connsiteX0" y="connsiteY0"/>
                </a:cxn>
                <a:cxn ang="0">
                  <a:pos x="connsiteX1" y="connsiteY1"/>
                </a:cxn>
                <a:cxn ang="0">
                  <a:pos x="connsiteX2" y="connsiteY2"/>
                </a:cxn>
              </a:cxnLst>
              <a:rect l="l" t="t" r="r" b="b"/>
              <a:pathLst>
                <a:path w="109644" h="92383">
                  <a:moveTo>
                    <a:pt x="0" y="0"/>
                  </a:moveTo>
                  <a:cubicBezTo>
                    <a:pt x="58925" y="6766"/>
                    <a:pt x="78318" y="50827"/>
                    <a:pt x="109646" y="92384"/>
                  </a:cubicBezTo>
                  <a:cubicBezTo>
                    <a:pt x="50827" y="82207"/>
                    <a:pt x="25254" y="4523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9" name="任意多边形: 形状 388"/>
            <p:cNvSpPr/>
            <p:nvPr/>
          </p:nvSpPr>
          <p:spPr>
            <a:xfrm>
              <a:off x="8161344" y="4480112"/>
              <a:ext cx="68595" cy="64040"/>
            </a:xfrm>
            <a:custGeom>
              <a:gdLst>
                <a:gd name="connsiteX0" fmla="*/ 53694 w 68595"/>
                <a:gd name="connsiteY0" fmla="*/ 64040 h 64040"/>
                <a:gd name="connsiteX1" fmla="*/ 150 w 68595"/>
                <a:gd name="connsiteY1" fmla="*/ 26533 h 64040"/>
                <a:gd name="connsiteX2" fmla="*/ 23325 w 68595"/>
                <a:gd name="connsiteY2" fmla="*/ 0 h 64040"/>
                <a:gd name="connsiteX3" fmla="*/ 68345 w 68595"/>
                <a:gd name="connsiteY3" fmla="*/ 48696 h 64040"/>
                <a:gd name="connsiteX4" fmla="*/ 53694 w 68595"/>
                <a:gd name="connsiteY4" fmla="*/ 64040 h 640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95" h="64039">
                  <a:moveTo>
                    <a:pt x="53694" y="64040"/>
                  </a:moveTo>
                  <a:cubicBezTo>
                    <a:pt x="21248" y="63348"/>
                    <a:pt x="2227" y="55676"/>
                    <a:pt x="150" y="26533"/>
                  </a:cubicBezTo>
                  <a:cubicBezTo>
                    <a:pt x="-1076" y="9644"/>
                    <a:pt x="5104" y="54"/>
                    <a:pt x="23325" y="0"/>
                  </a:cubicBezTo>
                  <a:cubicBezTo>
                    <a:pt x="47140" y="-106"/>
                    <a:pt x="71328" y="24029"/>
                    <a:pt x="68345" y="48696"/>
                  </a:cubicBezTo>
                  <a:cubicBezTo>
                    <a:pt x="67493" y="55622"/>
                    <a:pt x="56464" y="61323"/>
                    <a:pt x="53694" y="640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0" name="任意多边形: 形状 389"/>
            <p:cNvSpPr/>
            <p:nvPr/>
          </p:nvSpPr>
          <p:spPr>
            <a:xfrm>
              <a:off x="10913868" y="5565217"/>
              <a:ext cx="86842" cy="83560"/>
            </a:xfrm>
            <a:custGeom>
              <a:gdLst>
                <a:gd name="connsiteX0" fmla="*/ 0 w 86842"/>
                <a:gd name="connsiteY0" fmla="*/ 0 h 83560"/>
                <a:gd name="connsiteX1" fmla="*/ 86843 w 86842"/>
                <a:gd name="connsiteY1" fmla="*/ 82207 h 83560"/>
                <a:gd name="connsiteX2" fmla="*/ 0 w 86842"/>
                <a:gd name="connsiteY2" fmla="*/ 0 h 83560"/>
              </a:gdLst>
              <a:cxnLst>
                <a:cxn ang="0">
                  <a:pos x="connsiteX0" y="connsiteY0"/>
                </a:cxn>
                <a:cxn ang="0">
                  <a:pos x="connsiteX1" y="connsiteY1"/>
                </a:cxn>
                <a:cxn ang="0">
                  <a:pos x="connsiteX2" y="connsiteY2"/>
                </a:cxn>
              </a:cxnLst>
              <a:rect l="l" t="t" r="r" b="b"/>
              <a:pathLst>
                <a:path w="86842" h="83560">
                  <a:moveTo>
                    <a:pt x="0" y="0"/>
                  </a:moveTo>
                  <a:cubicBezTo>
                    <a:pt x="50188" y="9537"/>
                    <a:pt x="69314" y="44540"/>
                    <a:pt x="86843" y="82207"/>
                  </a:cubicBezTo>
                  <a:cubicBezTo>
                    <a:pt x="44434" y="89773"/>
                    <a:pt x="18700" y="6606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1" name="任意多边形: 形状 390"/>
            <p:cNvSpPr/>
            <p:nvPr/>
          </p:nvSpPr>
          <p:spPr>
            <a:xfrm>
              <a:off x="7696518" y="5136386"/>
              <a:ext cx="69504" cy="66674"/>
            </a:xfrm>
            <a:custGeom>
              <a:gdLst>
                <a:gd name="connsiteX0" fmla="*/ 24263 w 69504"/>
                <a:gd name="connsiteY0" fmla="*/ 0 h 66674"/>
                <a:gd name="connsiteX1" fmla="*/ 69390 w 69504"/>
                <a:gd name="connsiteY1" fmla="*/ 45819 h 66674"/>
                <a:gd name="connsiteX2" fmla="*/ 37849 w 69504"/>
                <a:gd name="connsiteY2" fmla="*/ 66650 h 66674"/>
                <a:gd name="connsiteX3" fmla="*/ 342 w 69504"/>
                <a:gd name="connsiteY3" fmla="*/ 26426 h 66674"/>
                <a:gd name="connsiteX4" fmla="*/ 24263 w 69504"/>
                <a:gd name="connsiteY4" fmla="*/ 0 h 666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504" h="66674">
                  <a:moveTo>
                    <a:pt x="24263" y="0"/>
                  </a:moveTo>
                  <a:cubicBezTo>
                    <a:pt x="60279" y="2984"/>
                    <a:pt x="67685" y="23069"/>
                    <a:pt x="69390" y="45819"/>
                  </a:cubicBezTo>
                  <a:cubicBezTo>
                    <a:pt x="71148" y="68781"/>
                    <a:pt x="52341" y="66277"/>
                    <a:pt x="37849" y="66650"/>
                  </a:cubicBezTo>
                  <a:cubicBezTo>
                    <a:pt x="10624" y="67396"/>
                    <a:pt x="-2322" y="50987"/>
                    <a:pt x="342" y="26426"/>
                  </a:cubicBezTo>
                  <a:cubicBezTo>
                    <a:pt x="1407" y="16836"/>
                    <a:pt x="15899" y="8738"/>
                    <a:pt x="242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2" name="任意多边形: 形状 391"/>
            <p:cNvSpPr/>
            <p:nvPr/>
          </p:nvSpPr>
          <p:spPr>
            <a:xfrm>
              <a:off x="7389124" y="5329025"/>
              <a:ext cx="69453" cy="65596"/>
            </a:xfrm>
            <a:custGeom>
              <a:gdLst>
                <a:gd name="connsiteX0" fmla="*/ 45184 w 69453"/>
                <a:gd name="connsiteY0" fmla="*/ 65597 h 65596"/>
                <a:gd name="connsiteX1" fmla="*/ 324 w 69453"/>
                <a:gd name="connsiteY1" fmla="*/ 23188 h 65596"/>
                <a:gd name="connsiteX2" fmla="*/ 25791 w 69453"/>
                <a:gd name="connsiteY2" fmla="*/ 12 h 65596"/>
                <a:gd name="connsiteX3" fmla="*/ 69106 w 69453"/>
                <a:gd name="connsiteY3" fmla="*/ 39065 h 65596"/>
                <a:gd name="connsiteX4" fmla="*/ 45184 w 69453"/>
                <a:gd name="connsiteY4" fmla="*/ 65597 h 655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453" h="65596">
                  <a:moveTo>
                    <a:pt x="45184" y="65597"/>
                  </a:moveTo>
                  <a:cubicBezTo>
                    <a:pt x="11459" y="62933"/>
                    <a:pt x="3148" y="45724"/>
                    <a:pt x="324" y="23188"/>
                  </a:cubicBezTo>
                  <a:cubicBezTo>
                    <a:pt x="-2073" y="3742"/>
                    <a:pt x="9062" y="-254"/>
                    <a:pt x="25791" y="12"/>
                  </a:cubicBezTo>
                  <a:cubicBezTo>
                    <a:pt x="53815" y="438"/>
                    <a:pt x="72249" y="14237"/>
                    <a:pt x="69106" y="39065"/>
                  </a:cubicBezTo>
                  <a:cubicBezTo>
                    <a:pt x="67934" y="48761"/>
                    <a:pt x="53549" y="56806"/>
                    <a:pt x="45184" y="655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3" name="任意多边形: 形状 392"/>
            <p:cNvSpPr/>
            <p:nvPr/>
          </p:nvSpPr>
          <p:spPr>
            <a:xfrm>
              <a:off x="8050144" y="4641259"/>
              <a:ext cx="65717" cy="59317"/>
            </a:xfrm>
            <a:custGeom>
              <a:gdLst>
                <a:gd name="connsiteX0" fmla="*/ 63613 w 65717"/>
                <a:gd name="connsiteY0" fmla="*/ 54361 h 59317"/>
                <a:gd name="connsiteX1" fmla="*/ 4209 w 65717"/>
                <a:gd name="connsiteY1" fmla="*/ 41308 h 59317"/>
                <a:gd name="connsiteX2" fmla="*/ 0 w 65717"/>
                <a:gd name="connsiteY2" fmla="*/ 2522 h 59317"/>
                <a:gd name="connsiteX3" fmla="*/ 43421 w 65717"/>
                <a:gd name="connsiteY3" fmla="*/ 2043 h 59317"/>
                <a:gd name="connsiteX4" fmla="*/ 63613 w 65717"/>
                <a:gd name="connsiteY4" fmla="*/ 54361 h 593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717" h="59317">
                  <a:moveTo>
                    <a:pt x="63613" y="54361"/>
                  </a:moveTo>
                  <a:cubicBezTo>
                    <a:pt x="41450" y="58624"/>
                    <a:pt x="17848" y="67521"/>
                    <a:pt x="4209" y="41308"/>
                  </a:cubicBezTo>
                  <a:cubicBezTo>
                    <a:pt x="-1385" y="30546"/>
                    <a:pt x="1172" y="15575"/>
                    <a:pt x="0" y="2522"/>
                  </a:cubicBezTo>
                  <a:cubicBezTo>
                    <a:pt x="14598" y="2043"/>
                    <a:pt x="30741" y="-2592"/>
                    <a:pt x="43421" y="2043"/>
                  </a:cubicBezTo>
                  <a:cubicBezTo>
                    <a:pt x="66171" y="10407"/>
                    <a:pt x="68462" y="31186"/>
                    <a:pt x="63613" y="543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4" name="任意多边形: 形状 393"/>
            <p:cNvSpPr/>
            <p:nvPr/>
          </p:nvSpPr>
          <p:spPr>
            <a:xfrm>
              <a:off x="11100660" y="5747214"/>
              <a:ext cx="82313" cy="87055"/>
            </a:xfrm>
            <a:custGeom>
              <a:gdLst>
                <a:gd name="connsiteX0" fmla="*/ 0 w 82313"/>
                <a:gd name="connsiteY0" fmla="*/ 0 h 87055"/>
                <a:gd name="connsiteX1" fmla="*/ 82314 w 82313"/>
                <a:gd name="connsiteY1" fmla="*/ 87055 h 87055"/>
                <a:gd name="connsiteX2" fmla="*/ 0 w 82313"/>
                <a:gd name="connsiteY2" fmla="*/ 0 h 87055"/>
              </a:gdLst>
              <a:cxnLst>
                <a:cxn ang="0">
                  <a:pos x="connsiteX0" y="connsiteY0"/>
                </a:cxn>
                <a:cxn ang="0">
                  <a:pos x="connsiteX1" y="connsiteY1"/>
                </a:cxn>
                <a:cxn ang="0">
                  <a:pos x="connsiteX2" y="connsiteY2"/>
                </a:cxn>
              </a:cxnLst>
              <a:rect l="l" t="t" r="r" b="b"/>
              <a:pathLst>
                <a:path w="82313" h="87055">
                  <a:moveTo>
                    <a:pt x="0" y="0"/>
                  </a:moveTo>
                  <a:cubicBezTo>
                    <a:pt x="49335" y="11401"/>
                    <a:pt x="62974" y="51146"/>
                    <a:pt x="82314" y="87055"/>
                  </a:cubicBezTo>
                  <a:cubicBezTo>
                    <a:pt x="40545" y="87215"/>
                    <a:pt x="53" y="4587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5" name="任意多边形: 形状 394"/>
            <p:cNvSpPr/>
            <p:nvPr/>
          </p:nvSpPr>
          <p:spPr>
            <a:xfrm>
              <a:off x="7233718" y="6046740"/>
              <a:ext cx="73509" cy="59316"/>
            </a:xfrm>
            <a:custGeom>
              <a:gdLst>
                <a:gd name="connsiteX0" fmla="*/ 10442 w 73509"/>
                <a:gd name="connsiteY0" fmla="*/ 0 h 59316"/>
                <a:gd name="connsiteX1" fmla="*/ 70220 w 73509"/>
                <a:gd name="connsiteY1" fmla="*/ 20832 h 59316"/>
                <a:gd name="connsiteX2" fmla="*/ 70646 w 73509"/>
                <a:gd name="connsiteY2" fmla="*/ 51040 h 59316"/>
                <a:gd name="connsiteX3" fmla="*/ 26266 w 73509"/>
                <a:gd name="connsiteY3" fmla="*/ 56634 h 59316"/>
                <a:gd name="connsiteX4" fmla="*/ 0 w 73509"/>
                <a:gd name="connsiteY4" fmla="*/ 12680 h 59316"/>
                <a:gd name="connsiteX5" fmla="*/ 10442 w 73509"/>
                <a:gd name="connsiteY5" fmla="*/ 0 h 593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9" h="59316">
                  <a:moveTo>
                    <a:pt x="10442" y="0"/>
                  </a:moveTo>
                  <a:cubicBezTo>
                    <a:pt x="30581" y="6500"/>
                    <a:pt x="51679" y="11242"/>
                    <a:pt x="70220" y="20832"/>
                  </a:cubicBezTo>
                  <a:cubicBezTo>
                    <a:pt x="74802" y="23176"/>
                    <a:pt x="74269" y="49601"/>
                    <a:pt x="70646" y="51040"/>
                  </a:cubicBezTo>
                  <a:cubicBezTo>
                    <a:pt x="56741" y="56581"/>
                    <a:pt x="36176" y="63081"/>
                    <a:pt x="26266" y="56634"/>
                  </a:cubicBezTo>
                  <a:cubicBezTo>
                    <a:pt x="13426" y="48270"/>
                    <a:pt x="8365" y="27917"/>
                    <a:pt x="0" y="12680"/>
                  </a:cubicBezTo>
                  <a:cubicBezTo>
                    <a:pt x="3516" y="8471"/>
                    <a:pt x="6979" y="4262"/>
                    <a:pt x="1044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6" name="任意多边形: 形状 395"/>
            <p:cNvSpPr/>
            <p:nvPr/>
          </p:nvSpPr>
          <p:spPr>
            <a:xfrm>
              <a:off x="7182215" y="5876298"/>
              <a:ext cx="68391" cy="64206"/>
            </a:xfrm>
            <a:custGeom>
              <a:gdLst>
                <a:gd name="connsiteX0" fmla="*/ 46228 w 68391"/>
                <a:gd name="connsiteY0" fmla="*/ 64207 h 64206"/>
                <a:gd name="connsiteX1" fmla="*/ 89 w 68391"/>
                <a:gd name="connsiteY1" fmla="*/ 24355 h 64206"/>
                <a:gd name="connsiteX2" fmla="*/ 31363 w 68391"/>
                <a:gd name="connsiteY2" fmla="*/ 114 h 64206"/>
                <a:gd name="connsiteX3" fmla="*/ 68391 w 68391"/>
                <a:gd name="connsiteY3" fmla="*/ 37248 h 64206"/>
                <a:gd name="connsiteX4" fmla="*/ 46228 w 68391"/>
                <a:gd name="connsiteY4" fmla="*/ 64207 h 642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391" h="64206">
                  <a:moveTo>
                    <a:pt x="46228" y="64207"/>
                  </a:moveTo>
                  <a:cubicBezTo>
                    <a:pt x="14847" y="60264"/>
                    <a:pt x="1634" y="49875"/>
                    <a:pt x="89" y="24355"/>
                  </a:cubicBezTo>
                  <a:cubicBezTo>
                    <a:pt x="-1349" y="-152"/>
                    <a:pt x="14847" y="1180"/>
                    <a:pt x="31363" y="114"/>
                  </a:cubicBezTo>
                  <a:cubicBezTo>
                    <a:pt x="58428" y="-1591"/>
                    <a:pt x="68231" y="16044"/>
                    <a:pt x="68391" y="37248"/>
                  </a:cubicBezTo>
                  <a:cubicBezTo>
                    <a:pt x="68444" y="46146"/>
                    <a:pt x="54059" y="55203"/>
                    <a:pt x="46228" y="642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7" name="任意多边形: 形状 396"/>
            <p:cNvSpPr/>
            <p:nvPr/>
          </p:nvSpPr>
          <p:spPr>
            <a:xfrm>
              <a:off x="9797063" y="4585944"/>
              <a:ext cx="70668" cy="66491"/>
            </a:xfrm>
            <a:custGeom>
              <a:gdLst>
                <a:gd name="connsiteX0" fmla="*/ 0 w 70668"/>
                <a:gd name="connsiteY0" fmla="*/ 244 h 66491"/>
                <a:gd name="connsiteX1" fmla="*/ 70327 w 70668"/>
                <a:gd name="connsiteY1" fmla="*/ 64976 h 66491"/>
                <a:gd name="connsiteX2" fmla="*/ 0 w 70668"/>
                <a:gd name="connsiteY2" fmla="*/ 244 h 66491"/>
              </a:gdLst>
              <a:cxnLst>
                <a:cxn ang="0">
                  <a:pos x="connsiteX0" y="connsiteY0"/>
                </a:cxn>
                <a:cxn ang="0">
                  <a:pos x="connsiteX1" y="connsiteY1"/>
                </a:cxn>
                <a:cxn ang="0">
                  <a:pos x="connsiteX2" y="connsiteY2"/>
                </a:cxn>
              </a:cxnLst>
              <a:rect l="l" t="t" r="r" b="b"/>
              <a:pathLst>
                <a:path w="70668" h="66491">
                  <a:moveTo>
                    <a:pt x="0" y="244"/>
                  </a:moveTo>
                  <a:cubicBezTo>
                    <a:pt x="50188" y="-2580"/>
                    <a:pt x="73843" y="19157"/>
                    <a:pt x="70327" y="64976"/>
                  </a:cubicBezTo>
                  <a:cubicBezTo>
                    <a:pt x="28557" y="71263"/>
                    <a:pt x="15824" y="59542"/>
                    <a:pt x="0" y="2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8" name="任意多边形: 形状 397"/>
            <p:cNvSpPr/>
            <p:nvPr/>
          </p:nvSpPr>
          <p:spPr>
            <a:xfrm>
              <a:off x="8421141" y="4339086"/>
              <a:ext cx="68596" cy="63338"/>
            </a:xfrm>
            <a:custGeom>
              <a:gdLst>
                <a:gd name="connsiteX0" fmla="*/ 68596 w 68596"/>
                <a:gd name="connsiteY0" fmla="*/ 49974 h 63338"/>
                <a:gd name="connsiteX1" fmla="*/ 46006 w 68596"/>
                <a:gd name="connsiteY1" fmla="*/ 63187 h 63338"/>
                <a:gd name="connsiteX2" fmla="*/ 134 w 68596"/>
                <a:gd name="connsiteY2" fmla="*/ 15930 h 63338"/>
                <a:gd name="connsiteX3" fmla="*/ 20540 w 68596"/>
                <a:gd name="connsiteY3" fmla="*/ 160 h 63338"/>
                <a:gd name="connsiteX4" fmla="*/ 68596 w 68596"/>
                <a:gd name="connsiteY4" fmla="*/ 49974 h 633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96" h="63338">
                  <a:moveTo>
                    <a:pt x="68596" y="49974"/>
                  </a:moveTo>
                  <a:cubicBezTo>
                    <a:pt x="63641" y="53065"/>
                    <a:pt x="55223" y="62281"/>
                    <a:pt x="46006" y="63187"/>
                  </a:cubicBezTo>
                  <a:cubicBezTo>
                    <a:pt x="22777" y="65531"/>
                    <a:pt x="-2050" y="40118"/>
                    <a:pt x="134" y="15930"/>
                  </a:cubicBezTo>
                  <a:cubicBezTo>
                    <a:pt x="667" y="9856"/>
                    <a:pt x="13028" y="746"/>
                    <a:pt x="20540" y="160"/>
                  </a:cubicBezTo>
                  <a:cubicBezTo>
                    <a:pt x="47498" y="-1918"/>
                    <a:pt x="67371" y="16356"/>
                    <a:pt x="68596" y="499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9" name="任意多边形: 形状 398"/>
            <p:cNvSpPr/>
            <p:nvPr/>
          </p:nvSpPr>
          <p:spPr>
            <a:xfrm>
              <a:off x="10742102" y="5390733"/>
              <a:ext cx="74695" cy="77945"/>
            </a:xfrm>
            <a:custGeom>
              <a:gdLst>
                <a:gd name="connsiteX0" fmla="*/ 74695 w 74695"/>
                <a:gd name="connsiteY0" fmla="*/ 77945 h 77945"/>
                <a:gd name="connsiteX1" fmla="*/ 0 w 74695"/>
                <a:gd name="connsiteY1" fmla="*/ 0 h 77945"/>
                <a:gd name="connsiteX2" fmla="*/ 74695 w 74695"/>
                <a:gd name="connsiteY2" fmla="*/ 77945 h 77945"/>
              </a:gdLst>
              <a:cxnLst>
                <a:cxn ang="0">
                  <a:pos x="connsiteX0" y="connsiteY0"/>
                </a:cxn>
                <a:cxn ang="0">
                  <a:pos x="connsiteX1" y="connsiteY1"/>
                </a:cxn>
                <a:cxn ang="0">
                  <a:pos x="connsiteX2" y="connsiteY2"/>
                </a:cxn>
              </a:cxnLst>
              <a:rect l="l" t="t" r="r" b="b"/>
              <a:pathLst>
                <a:path w="74695" h="77945">
                  <a:moveTo>
                    <a:pt x="74695" y="77945"/>
                  </a:moveTo>
                  <a:cubicBezTo>
                    <a:pt x="27172" y="74748"/>
                    <a:pt x="12041" y="58392"/>
                    <a:pt x="0" y="0"/>
                  </a:cubicBezTo>
                  <a:cubicBezTo>
                    <a:pt x="43155" y="5488"/>
                    <a:pt x="65478" y="28131"/>
                    <a:pt x="74695" y="779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0" name="任意多边形: 形状 399"/>
            <p:cNvSpPr/>
            <p:nvPr/>
          </p:nvSpPr>
          <p:spPr>
            <a:xfrm>
              <a:off x="9087832" y="4283794"/>
              <a:ext cx="76603" cy="64504"/>
            </a:xfrm>
            <a:custGeom>
              <a:gdLst>
                <a:gd name="connsiteX0" fmla="*/ 0 w 76603"/>
                <a:gd name="connsiteY0" fmla="*/ 4572 h 64504"/>
                <a:gd name="connsiteX1" fmla="*/ 76454 w 76603"/>
                <a:gd name="connsiteY1" fmla="*/ 37072 h 64504"/>
                <a:gd name="connsiteX2" fmla="*/ 68941 w 76603"/>
                <a:gd name="connsiteY2" fmla="*/ 62379 h 64504"/>
                <a:gd name="connsiteX3" fmla="*/ 46245 w 76603"/>
                <a:gd name="connsiteY3" fmla="*/ 60354 h 64504"/>
                <a:gd name="connsiteX4" fmla="*/ 0 w 76603"/>
                <a:gd name="connsiteY4" fmla="*/ 4572 h 64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6603" h="64504">
                  <a:moveTo>
                    <a:pt x="0" y="4572"/>
                  </a:moveTo>
                  <a:cubicBezTo>
                    <a:pt x="47950" y="-7628"/>
                    <a:pt x="73097" y="5052"/>
                    <a:pt x="76454" y="37072"/>
                  </a:cubicBezTo>
                  <a:cubicBezTo>
                    <a:pt x="77306" y="45436"/>
                    <a:pt x="74482" y="56784"/>
                    <a:pt x="68941" y="62379"/>
                  </a:cubicBezTo>
                  <a:cubicBezTo>
                    <a:pt x="65318" y="66001"/>
                    <a:pt x="50507" y="64776"/>
                    <a:pt x="46245" y="60354"/>
                  </a:cubicBezTo>
                  <a:cubicBezTo>
                    <a:pt x="30422" y="43998"/>
                    <a:pt x="16942" y="25457"/>
                    <a:pt x="0" y="45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1" name="任意多边形: 形状 400"/>
            <p:cNvSpPr/>
            <p:nvPr/>
          </p:nvSpPr>
          <p:spPr>
            <a:xfrm>
              <a:off x="10212919" y="4842045"/>
              <a:ext cx="71881" cy="78364"/>
            </a:xfrm>
            <a:custGeom>
              <a:gdLst>
                <a:gd name="connsiteX0" fmla="*/ 64388 w 71881"/>
                <a:gd name="connsiteY0" fmla="*/ 78354 h 78364"/>
                <a:gd name="connsiteX1" fmla="*/ 455 w 71881"/>
                <a:gd name="connsiteY1" fmla="*/ 10638 h 78364"/>
                <a:gd name="connsiteX2" fmla="*/ 20328 w 71881"/>
                <a:gd name="connsiteY2" fmla="*/ 249 h 78364"/>
                <a:gd name="connsiteX3" fmla="*/ 71528 w 71881"/>
                <a:gd name="connsiteY3" fmla="*/ 61944 h 78364"/>
                <a:gd name="connsiteX4" fmla="*/ 64388 w 71881"/>
                <a:gd name="connsiteY4" fmla="*/ 78354 h 783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881" h="78364">
                  <a:moveTo>
                    <a:pt x="64388" y="78354"/>
                  </a:moveTo>
                  <a:cubicBezTo>
                    <a:pt x="37803" y="79206"/>
                    <a:pt x="-4873" y="31203"/>
                    <a:pt x="455" y="10638"/>
                  </a:cubicBezTo>
                  <a:cubicBezTo>
                    <a:pt x="1787" y="5523"/>
                    <a:pt x="18836" y="-1403"/>
                    <a:pt x="20328" y="249"/>
                  </a:cubicBezTo>
                  <a:cubicBezTo>
                    <a:pt x="38549" y="19801"/>
                    <a:pt x="55704" y="40420"/>
                    <a:pt x="71528" y="61944"/>
                  </a:cubicBezTo>
                  <a:cubicBezTo>
                    <a:pt x="73552" y="64715"/>
                    <a:pt x="66306" y="74251"/>
                    <a:pt x="64388" y="783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2" name="任意多边形: 形状 401"/>
            <p:cNvSpPr/>
            <p:nvPr/>
          </p:nvSpPr>
          <p:spPr>
            <a:xfrm>
              <a:off x="7371012" y="5854979"/>
              <a:ext cx="70085" cy="71833"/>
            </a:xfrm>
            <a:custGeom>
              <a:gdLst>
                <a:gd name="connsiteX0" fmla="*/ 30584 w 70085"/>
                <a:gd name="connsiteY0" fmla="*/ 71833 h 71833"/>
                <a:gd name="connsiteX1" fmla="*/ 429 w 70085"/>
                <a:gd name="connsiteY1" fmla="*/ 23138 h 71833"/>
                <a:gd name="connsiteX2" fmla="*/ 36498 w 70085"/>
                <a:gd name="connsiteY2" fmla="*/ 68 h 71833"/>
                <a:gd name="connsiteX3" fmla="*/ 69210 w 70085"/>
                <a:gd name="connsiteY3" fmla="*/ 36723 h 71833"/>
                <a:gd name="connsiteX4" fmla="*/ 30584 w 70085"/>
                <a:gd name="connsiteY4" fmla="*/ 71833 h 718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085" h="71833">
                  <a:moveTo>
                    <a:pt x="30584" y="71833"/>
                  </a:moveTo>
                  <a:cubicBezTo>
                    <a:pt x="16732" y="50362"/>
                    <a:pt x="2613" y="37629"/>
                    <a:pt x="429" y="23138"/>
                  </a:cubicBezTo>
                  <a:cubicBezTo>
                    <a:pt x="-3514" y="-3448"/>
                    <a:pt x="20621" y="868"/>
                    <a:pt x="36498" y="68"/>
                  </a:cubicBezTo>
                  <a:cubicBezTo>
                    <a:pt x="61432" y="-1210"/>
                    <a:pt x="73579" y="15625"/>
                    <a:pt x="69210" y="36723"/>
                  </a:cubicBezTo>
                  <a:cubicBezTo>
                    <a:pt x="66972" y="47858"/>
                    <a:pt x="49178" y="55743"/>
                    <a:pt x="30584" y="718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3" name="任意多边形: 形状 402"/>
            <p:cNvSpPr/>
            <p:nvPr/>
          </p:nvSpPr>
          <p:spPr>
            <a:xfrm>
              <a:off x="7999228" y="4474268"/>
              <a:ext cx="64687" cy="61292"/>
            </a:xfrm>
            <a:custGeom>
              <a:gdLst>
                <a:gd name="connsiteX0" fmla="*/ 64555 w 64687"/>
                <a:gd name="connsiteY0" fmla="*/ 58003 h 61292"/>
                <a:gd name="connsiteX1" fmla="*/ 675 w 64687"/>
                <a:gd name="connsiteY1" fmla="*/ 29712 h 61292"/>
                <a:gd name="connsiteX2" fmla="*/ 23212 w 64687"/>
                <a:gd name="connsiteY2" fmla="*/ 37 h 61292"/>
                <a:gd name="connsiteX3" fmla="*/ 64555 w 64687"/>
                <a:gd name="connsiteY3" fmla="*/ 58003 h 61292"/>
              </a:gdLst>
              <a:cxnLst>
                <a:cxn ang="0">
                  <a:pos x="connsiteX0" y="connsiteY0"/>
                </a:cxn>
                <a:cxn ang="0">
                  <a:pos x="connsiteX1" y="connsiteY1"/>
                </a:cxn>
                <a:cxn ang="0">
                  <a:pos x="connsiteX2" y="connsiteY2"/>
                </a:cxn>
                <a:cxn ang="0">
                  <a:pos x="connsiteX3" y="connsiteY3"/>
                </a:cxn>
              </a:cxnLst>
              <a:rect l="l" t="t" r="r" b="b"/>
              <a:pathLst>
                <a:path w="64687" h="61292">
                  <a:moveTo>
                    <a:pt x="64555" y="58003"/>
                  </a:moveTo>
                  <a:cubicBezTo>
                    <a:pt x="22146" y="66580"/>
                    <a:pt x="5204" y="58802"/>
                    <a:pt x="675" y="29712"/>
                  </a:cubicBezTo>
                  <a:cubicBezTo>
                    <a:pt x="-2148" y="11385"/>
                    <a:pt x="3605" y="836"/>
                    <a:pt x="23212" y="37"/>
                  </a:cubicBezTo>
                  <a:cubicBezTo>
                    <a:pt x="50437" y="-1029"/>
                    <a:pt x="66313" y="21135"/>
                    <a:pt x="64555" y="58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4" name="任意多边形: 形状 403"/>
            <p:cNvSpPr/>
            <p:nvPr/>
          </p:nvSpPr>
          <p:spPr>
            <a:xfrm>
              <a:off x="7813658" y="4969087"/>
              <a:ext cx="69599" cy="58371"/>
            </a:xfrm>
            <a:custGeom>
              <a:gdLst>
                <a:gd name="connsiteX0" fmla="*/ 69140 w 69599"/>
                <a:gd name="connsiteY0" fmla="*/ 56268 h 58371"/>
                <a:gd name="connsiteX1" fmla="*/ 93 w 69599"/>
                <a:gd name="connsiteY1" fmla="*/ 20839 h 58371"/>
                <a:gd name="connsiteX2" fmla="*/ 27371 w 69599"/>
                <a:gd name="connsiteY2" fmla="*/ 7 h 58371"/>
                <a:gd name="connsiteX3" fmla="*/ 69140 w 69599"/>
                <a:gd name="connsiteY3" fmla="*/ 56268 h 58371"/>
              </a:gdLst>
              <a:cxnLst>
                <a:cxn ang="0">
                  <a:pos x="connsiteX0" y="connsiteY0"/>
                </a:cxn>
                <a:cxn ang="0">
                  <a:pos x="connsiteX1" y="connsiteY1"/>
                </a:cxn>
                <a:cxn ang="0">
                  <a:pos x="connsiteX2" y="connsiteY2"/>
                </a:cxn>
                <a:cxn ang="0">
                  <a:pos x="connsiteX3" y="connsiteY3"/>
                </a:cxn>
              </a:cxnLst>
              <a:rect l="l" t="t" r="r" b="b"/>
              <a:pathLst>
                <a:path w="69599" h="58371">
                  <a:moveTo>
                    <a:pt x="69140" y="56268"/>
                  </a:moveTo>
                  <a:cubicBezTo>
                    <a:pt x="22736" y="63514"/>
                    <a:pt x="2064" y="52113"/>
                    <a:pt x="93" y="20839"/>
                  </a:cubicBezTo>
                  <a:cubicBezTo>
                    <a:pt x="-1293" y="-952"/>
                    <a:pt x="13092" y="167"/>
                    <a:pt x="27371" y="7"/>
                  </a:cubicBezTo>
                  <a:cubicBezTo>
                    <a:pt x="61309" y="-366"/>
                    <a:pt x="72071" y="13540"/>
                    <a:pt x="69140" y="562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5" name="任意多边形: 形状 404"/>
            <p:cNvSpPr/>
            <p:nvPr/>
          </p:nvSpPr>
          <p:spPr>
            <a:xfrm>
              <a:off x="7165066" y="6420044"/>
              <a:ext cx="74032" cy="54912"/>
            </a:xfrm>
            <a:custGeom>
              <a:gdLst>
                <a:gd name="connsiteX0" fmla="*/ 74033 w 74032"/>
                <a:gd name="connsiteY0" fmla="*/ 47962 h 54912"/>
                <a:gd name="connsiteX1" fmla="*/ 3174 w 74032"/>
                <a:gd name="connsiteY1" fmla="*/ 38266 h 54912"/>
                <a:gd name="connsiteX2" fmla="*/ 2268 w 74032"/>
                <a:gd name="connsiteY2" fmla="*/ 6672 h 54912"/>
                <a:gd name="connsiteX3" fmla="*/ 54001 w 74032"/>
                <a:gd name="connsiteY3" fmla="*/ 2730 h 54912"/>
                <a:gd name="connsiteX4" fmla="*/ 74033 w 74032"/>
                <a:gd name="connsiteY4" fmla="*/ 47962 h 549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032" h="54912">
                  <a:moveTo>
                    <a:pt x="74033" y="47962"/>
                  </a:moveTo>
                  <a:cubicBezTo>
                    <a:pt x="43558" y="50733"/>
                    <a:pt x="19050" y="66663"/>
                    <a:pt x="3174" y="38266"/>
                  </a:cubicBezTo>
                  <a:cubicBezTo>
                    <a:pt x="-1621" y="29688"/>
                    <a:pt x="-183" y="7312"/>
                    <a:pt x="2268" y="6672"/>
                  </a:cubicBezTo>
                  <a:cubicBezTo>
                    <a:pt x="19210" y="2410"/>
                    <a:pt x="39775" y="-3557"/>
                    <a:pt x="54001" y="2730"/>
                  </a:cubicBezTo>
                  <a:cubicBezTo>
                    <a:pt x="64283" y="7258"/>
                    <a:pt x="66681" y="29795"/>
                    <a:pt x="74033" y="479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6" name="任意多边形: 形状 405"/>
            <p:cNvSpPr/>
            <p:nvPr/>
          </p:nvSpPr>
          <p:spPr>
            <a:xfrm>
              <a:off x="9486668" y="4367373"/>
              <a:ext cx="72533" cy="67506"/>
            </a:xfrm>
            <a:custGeom>
              <a:gdLst>
                <a:gd name="connsiteX0" fmla="*/ 0 w 72533"/>
                <a:gd name="connsiteY0" fmla="*/ 2774 h 67506"/>
                <a:gd name="connsiteX1" fmla="*/ 71445 w 72533"/>
                <a:gd name="connsiteY1" fmla="*/ 34954 h 67506"/>
                <a:gd name="connsiteX2" fmla="*/ 69794 w 72533"/>
                <a:gd name="connsiteY2" fmla="*/ 67507 h 67506"/>
                <a:gd name="connsiteX3" fmla="*/ 37561 w 72533"/>
                <a:gd name="connsiteY3" fmla="*/ 60581 h 67506"/>
                <a:gd name="connsiteX4" fmla="*/ 0 w 72533"/>
                <a:gd name="connsiteY4" fmla="*/ 2774 h 675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533" h="67506">
                  <a:moveTo>
                    <a:pt x="0" y="2774"/>
                  </a:moveTo>
                  <a:cubicBezTo>
                    <a:pt x="37401" y="-6016"/>
                    <a:pt x="62921" y="6451"/>
                    <a:pt x="71445" y="34954"/>
                  </a:cubicBezTo>
                  <a:cubicBezTo>
                    <a:pt x="74376" y="44757"/>
                    <a:pt x="70540" y="56585"/>
                    <a:pt x="69794" y="67507"/>
                  </a:cubicBezTo>
                  <a:cubicBezTo>
                    <a:pt x="58765" y="65429"/>
                    <a:pt x="43368" y="67240"/>
                    <a:pt x="37561" y="60581"/>
                  </a:cubicBezTo>
                  <a:cubicBezTo>
                    <a:pt x="23123" y="44011"/>
                    <a:pt x="13053" y="23553"/>
                    <a:pt x="0" y="27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7" name="任意多边形: 形状 406"/>
            <p:cNvSpPr/>
            <p:nvPr/>
          </p:nvSpPr>
          <p:spPr>
            <a:xfrm>
              <a:off x="7104165" y="6244839"/>
              <a:ext cx="66633" cy="60112"/>
            </a:xfrm>
            <a:custGeom>
              <a:gdLst>
                <a:gd name="connsiteX0" fmla="*/ 43989 w 66633"/>
                <a:gd name="connsiteY0" fmla="*/ 60085 h 60112"/>
                <a:gd name="connsiteX1" fmla="*/ 35 w 66633"/>
                <a:gd name="connsiteY1" fmla="*/ 21831 h 60112"/>
                <a:gd name="connsiteX2" fmla="*/ 34559 w 66633"/>
                <a:gd name="connsiteY2" fmla="*/ 201 h 60112"/>
                <a:gd name="connsiteX3" fmla="*/ 66152 w 66633"/>
                <a:gd name="connsiteY3" fmla="*/ 34352 h 60112"/>
                <a:gd name="connsiteX4" fmla="*/ 43989 w 66633"/>
                <a:gd name="connsiteY4" fmla="*/ 60085 h 601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633" h="60112">
                  <a:moveTo>
                    <a:pt x="43989" y="60085"/>
                  </a:moveTo>
                  <a:cubicBezTo>
                    <a:pt x="5203" y="60937"/>
                    <a:pt x="834" y="42130"/>
                    <a:pt x="35" y="21831"/>
                  </a:cubicBezTo>
                  <a:cubicBezTo>
                    <a:pt x="-977" y="-4008"/>
                    <a:pt x="20280" y="1533"/>
                    <a:pt x="34559" y="201"/>
                  </a:cubicBezTo>
                  <a:cubicBezTo>
                    <a:pt x="58640" y="-2090"/>
                    <a:pt x="69083" y="15598"/>
                    <a:pt x="66152" y="34352"/>
                  </a:cubicBezTo>
                  <a:cubicBezTo>
                    <a:pt x="64341" y="46126"/>
                    <a:pt x="48091" y="55609"/>
                    <a:pt x="43989" y="6008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8" name="任意多边形: 形状 407"/>
            <p:cNvSpPr/>
            <p:nvPr/>
          </p:nvSpPr>
          <p:spPr>
            <a:xfrm>
              <a:off x="7643043" y="4977273"/>
              <a:ext cx="67762" cy="57555"/>
            </a:xfrm>
            <a:custGeom>
              <a:gdLst>
                <a:gd name="connsiteX0" fmla="*/ 17641 w 67762"/>
                <a:gd name="connsiteY0" fmla="*/ 186 h 57555"/>
                <a:gd name="connsiteX1" fmla="*/ 67456 w 67762"/>
                <a:gd name="connsiteY1" fmla="*/ 35775 h 57555"/>
                <a:gd name="connsiteX2" fmla="*/ 37887 w 67762"/>
                <a:gd name="connsiteY2" fmla="*/ 57406 h 57555"/>
                <a:gd name="connsiteX3" fmla="*/ 6 w 67762"/>
                <a:gd name="connsiteY3" fmla="*/ 16968 h 57555"/>
                <a:gd name="connsiteX4" fmla="*/ 17641 w 67762"/>
                <a:gd name="connsiteY4" fmla="*/ 186 h 575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762" h="57554">
                  <a:moveTo>
                    <a:pt x="17641" y="186"/>
                  </a:moveTo>
                  <a:cubicBezTo>
                    <a:pt x="54083" y="-1839"/>
                    <a:pt x="64739" y="12866"/>
                    <a:pt x="67456" y="35775"/>
                  </a:cubicBezTo>
                  <a:cubicBezTo>
                    <a:pt x="70386" y="60070"/>
                    <a:pt x="51686" y="56394"/>
                    <a:pt x="37887" y="57406"/>
                  </a:cubicBezTo>
                  <a:cubicBezTo>
                    <a:pt x="9277" y="59537"/>
                    <a:pt x="1125" y="38599"/>
                    <a:pt x="6" y="16968"/>
                  </a:cubicBezTo>
                  <a:cubicBezTo>
                    <a:pt x="-367" y="9882"/>
                    <a:pt x="15564" y="2050"/>
                    <a:pt x="17641" y="1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9" name="任意多边形: 形状 408"/>
            <p:cNvSpPr/>
            <p:nvPr/>
          </p:nvSpPr>
          <p:spPr>
            <a:xfrm>
              <a:off x="9921015" y="4618682"/>
              <a:ext cx="66383" cy="78003"/>
            </a:xfrm>
            <a:custGeom>
              <a:gdLst>
                <a:gd name="connsiteX0" fmla="*/ 63905 w 66383"/>
                <a:gd name="connsiteY0" fmla="*/ 78003 h 78003"/>
                <a:gd name="connsiteX1" fmla="*/ 1677 w 66383"/>
                <a:gd name="connsiteY1" fmla="*/ 25525 h 78003"/>
                <a:gd name="connsiteX2" fmla="*/ 4021 w 66383"/>
                <a:gd name="connsiteY2" fmla="*/ 2349 h 78003"/>
                <a:gd name="connsiteX3" fmla="*/ 26877 w 66383"/>
                <a:gd name="connsiteY3" fmla="*/ 2775 h 78003"/>
                <a:gd name="connsiteX4" fmla="*/ 63905 w 66383"/>
                <a:gd name="connsiteY4" fmla="*/ 78003 h 780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383" h="78003">
                  <a:moveTo>
                    <a:pt x="63905" y="78003"/>
                  </a:moveTo>
                  <a:cubicBezTo>
                    <a:pt x="31672" y="74007"/>
                    <a:pt x="13771" y="52590"/>
                    <a:pt x="1677" y="25525"/>
                  </a:cubicBezTo>
                  <a:cubicBezTo>
                    <a:pt x="-1200" y="19025"/>
                    <a:pt x="-348" y="6718"/>
                    <a:pt x="4021" y="2349"/>
                  </a:cubicBezTo>
                  <a:cubicBezTo>
                    <a:pt x="7857" y="-1487"/>
                    <a:pt x="20004" y="-102"/>
                    <a:pt x="26877" y="2775"/>
                  </a:cubicBezTo>
                  <a:cubicBezTo>
                    <a:pt x="56659" y="15295"/>
                    <a:pt x="72909" y="48434"/>
                    <a:pt x="63905" y="780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0" name="任意多边形: 形状 409"/>
            <p:cNvSpPr/>
            <p:nvPr/>
          </p:nvSpPr>
          <p:spPr>
            <a:xfrm>
              <a:off x="7765669" y="4802954"/>
              <a:ext cx="66303" cy="57480"/>
            </a:xfrm>
            <a:custGeom>
              <a:gdLst>
                <a:gd name="connsiteX0" fmla="*/ 66303 w 66303"/>
                <a:gd name="connsiteY0" fmla="*/ 56334 h 57480"/>
                <a:gd name="connsiteX1" fmla="*/ 186 w 66303"/>
                <a:gd name="connsiteY1" fmla="*/ 24688 h 57480"/>
                <a:gd name="connsiteX2" fmla="*/ 24747 w 66303"/>
                <a:gd name="connsiteY2" fmla="*/ 659 h 57480"/>
                <a:gd name="connsiteX3" fmla="*/ 66303 w 66303"/>
                <a:gd name="connsiteY3" fmla="*/ 56334 h 57480"/>
              </a:gdLst>
              <a:cxnLst>
                <a:cxn ang="0">
                  <a:pos x="connsiteX0" y="connsiteY0"/>
                </a:cxn>
                <a:cxn ang="0">
                  <a:pos x="connsiteX1" y="connsiteY1"/>
                </a:cxn>
                <a:cxn ang="0">
                  <a:pos x="connsiteX2" y="connsiteY2"/>
                </a:cxn>
                <a:cxn ang="0">
                  <a:pos x="connsiteX3" y="connsiteY3"/>
                </a:cxn>
              </a:cxnLst>
              <a:rect l="l" t="t" r="r" b="b"/>
              <a:pathLst>
                <a:path w="66303" h="57480">
                  <a:moveTo>
                    <a:pt x="66303" y="56334"/>
                  </a:moveTo>
                  <a:cubicBezTo>
                    <a:pt x="13026" y="60490"/>
                    <a:pt x="-1892" y="54097"/>
                    <a:pt x="186" y="24688"/>
                  </a:cubicBezTo>
                  <a:cubicBezTo>
                    <a:pt x="825" y="15790"/>
                    <a:pt x="15157" y="2098"/>
                    <a:pt x="24747" y="659"/>
                  </a:cubicBezTo>
                  <a:cubicBezTo>
                    <a:pt x="53464" y="-3763"/>
                    <a:pt x="65930" y="13979"/>
                    <a:pt x="66303" y="563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1" name="任意多边形: 形状 410"/>
            <p:cNvSpPr/>
            <p:nvPr/>
          </p:nvSpPr>
          <p:spPr>
            <a:xfrm>
              <a:off x="9233809" y="4305407"/>
              <a:ext cx="69405" cy="67990"/>
            </a:xfrm>
            <a:custGeom>
              <a:gdLst>
                <a:gd name="connsiteX0" fmla="*/ 51842 w 69405"/>
                <a:gd name="connsiteY0" fmla="*/ 67990 h 67990"/>
                <a:gd name="connsiteX1" fmla="*/ 483 w 69405"/>
                <a:gd name="connsiteY1" fmla="*/ 16098 h 67990"/>
                <a:gd name="connsiteX2" fmla="*/ 23978 w 69405"/>
                <a:gd name="connsiteY2" fmla="*/ 8 h 67990"/>
                <a:gd name="connsiteX3" fmla="*/ 68571 w 69405"/>
                <a:gd name="connsiteY3" fmla="*/ 53925 h 67990"/>
                <a:gd name="connsiteX4" fmla="*/ 51842 w 69405"/>
                <a:gd name="connsiteY4" fmla="*/ 67990 h 67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405" h="67990">
                  <a:moveTo>
                    <a:pt x="51842" y="67990"/>
                  </a:moveTo>
                  <a:cubicBezTo>
                    <a:pt x="22060" y="64261"/>
                    <a:pt x="-3886" y="36663"/>
                    <a:pt x="483" y="16098"/>
                  </a:cubicBezTo>
                  <a:cubicBezTo>
                    <a:pt x="1974" y="9065"/>
                    <a:pt x="16040" y="-312"/>
                    <a:pt x="23978" y="8"/>
                  </a:cubicBezTo>
                  <a:cubicBezTo>
                    <a:pt x="46834" y="1073"/>
                    <a:pt x="74592" y="35224"/>
                    <a:pt x="68571" y="53925"/>
                  </a:cubicBezTo>
                  <a:cubicBezTo>
                    <a:pt x="66174" y="61171"/>
                    <a:pt x="54932" y="65539"/>
                    <a:pt x="51842" y="67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2" name="任意多边形: 形状 411"/>
            <p:cNvSpPr/>
            <p:nvPr/>
          </p:nvSpPr>
          <p:spPr>
            <a:xfrm>
              <a:off x="8675140" y="4210769"/>
              <a:ext cx="67554" cy="69232"/>
            </a:xfrm>
            <a:custGeom>
              <a:gdLst>
                <a:gd name="connsiteX0" fmla="*/ 50937 w 67554"/>
                <a:gd name="connsiteY0" fmla="*/ 69232 h 69232"/>
                <a:gd name="connsiteX1" fmla="*/ 589 w 67554"/>
                <a:gd name="connsiteY1" fmla="*/ 17340 h 69232"/>
                <a:gd name="connsiteX2" fmla="*/ 20249 w 67554"/>
                <a:gd name="connsiteY2" fmla="*/ 25 h 69232"/>
                <a:gd name="connsiteX3" fmla="*/ 67080 w 67554"/>
                <a:gd name="connsiteY3" fmla="*/ 52077 h 69232"/>
                <a:gd name="connsiteX4" fmla="*/ 50937 w 67554"/>
                <a:gd name="connsiteY4" fmla="*/ 69232 h 692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554" h="69232">
                  <a:moveTo>
                    <a:pt x="50937" y="69232"/>
                  </a:moveTo>
                  <a:cubicBezTo>
                    <a:pt x="17532" y="65769"/>
                    <a:pt x="-3886" y="41421"/>
                    <a:pt x="589" y="17340"/>
                  </a:cubicBezTo>
                  <a:cubicBezTo>
                    <a:pt x="1921" y="10307"/>
                    <a:pt x="13163" y="344"/>
                    <a:pt x="20249" y="25"/>
                  </a:cubicBezTo>
                  <a:cubicBezTo>
                    <a:pt x="41400" y="-1041"/>
                    <a:pt x="71715" y="32737"/>
                    <a:pt x="67080" y="52077"/>
                  </a:cubicBezTo>
                  <a:cubicBezTo>
                    <a:pt x="65162" y="60175"/>
                    <a:pt x="54027" y="66142"/>
                    <a:pt x="50937" y="692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3" name="任意多边形: 形状 412"/>
            <p:cNvSpPr/>
            <p:nvPr/>
          </p:nvSpPr>
          <p:spPr>
            <a:xfrm>
              <a:off x="9369031" y="4334076"/>
              <a:ext cx="64638" cy="68361"/>
            </a:xfrm>
            <a:custGeom>
              <a:gdLst>
                <a:gd name="connsiteX0" fmla="*/ 0 w 64638"/>
                <a:gd name="connsiteY0" fmla="*/ 162 h 68361"/>
                <a:gd name="connsiteX1" fmla="*/ 64572 w 64638"/>
                <a:gd name="connsiteY1" fmla="*/ 50936 h 68361"/>
                <a:gd name="connsiteX2" fmla="*/ 40864 w 64638"/>
                <a:gd name="connsiteY2" fmla="*/ 68251 h 68361"/>
                <a:gd name="connsiteX3" fmla="*/ 0 w 64638"/>
                <a:gd name="connsiteY3" fmla="*/ 162 h 68361"/>
              </a:gdLst>
              <a:cxnLst>
                <a:cxn ang="0">
                  <a:pos x="connsiteX0" y="connsiteY0"/>
                </a:cxn>
                <a:cxn ang="0">
                  <a:pos x="connsiteX1" y="connsiteY1"/>
                </a:cxn>
                <a:cxn ang="0">
                  <a:pos x="connsiteX2" y="connsiteY2"/>
                </a:cxn>
                <a:cxn ang="0">
                  <a:pos x="connsiteX3" y="connsiteY3"/>
                </a:cxn>
              </a:cxnLst>
              <a:rect l="l" t="t" r="r" b="b"/>
              <a:pathLst>
                <a:path w="64638" h="68361">
                  <a:moveTo>
                    <a:pt x="0" y="162"/>
                  </a:moveTo>
                  <a:cubicBezTo>
                    <a:pt x="28450" y="-2395"/>
                    <a:pt x="66437" y="25789"/>
                    <a:pt x="64572" y="50936"/>
                  </a:cubicBezTo>
                  <a:cubicBezTo>
                    <a:pt x="64093" y="57649"/>
                    <a:pt x="47684" y="69636"/>
                    <a:pt x="40864" y="68251"/>
                  </a:cubicBezTo>
                  <a:cubicBezTo>
                    <a:pt x="8311" y="61431"/>
                    <a:pt x="693" y="46567"/>
                    <a:pt x="0" y="1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4" name="任意多边形: 形状 413"/>
            <p:cNvSpPr/>
            <p:nvPr/>
          </p:nvSpPr>
          <p:spPr>
            <a:xfrm>
              <a:off x="11626191" y="6358255"/>
              <a:ext cx="98243" cy="92543"/>
            </a:xfrm>
            <a:custGeom>
              <a:gdLst>
                <a:gd name="connsiteX0" fmla="*/ 98244 w 98243"/>
                <a:gd name="connsiteY0" fmla="*/ 92543 h 92543"/>
                <a:gd name="connsiteX1" fmla="*/ 0 w 98243"/>
                <a:gd name="connsiteY1" fmla="*/ 0 h 92543"/>
                <a:gd name="connsiteX2" fmla="*/ 98244 w 98243"/>
                <a:gd name="connsiteY2" fmla="*/ 92543 h 92543"/>
              </a:gdLst>
              <a:cxnLst>
                <a:cxn ang="0">
                  <a:pos x="connsiteX0" y="connsiteY0"/>
                </a:cxn>
                <a:cxn ang="0">
                  <a:pos x="connsiteX1" y="connsiteY1"/>
                </a:cxn>
                <a:cxn ang="0">
                  <a:pos x="connsiteX2" y="connsiteY2"/>
                </a:cxn>
              </a:cxnLst>
              <a:rect l="l" t="t" r="r" b="b"/>
              <a:pathLst>
                <a:path w="98243" h="92543">
                  <a:moveTo>
                    <a:pt x="98244" y="92543"/>
                  </a:moveTo>
                  <a:cubicBezTo>
                    <a:pt x="45659" y="82474"/>
                    <a:pt x="15344" y="54450"/>
                    <a:pt x="0" y="0"/>
                  </a:cubicBezTo>
                  <a:cubicBezTo>
                    <a:pt x="50240" y="15610"/>
                    <a:pt x="74801" y="50028"/>
                    <a:pt x="98244" y="925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5" name="任意多边形: 形状 414"/>
            <p:cNvSpPr/>
            <p:nvPr/>
          </p:nvSpPr>
          <p:spPr>
            <a:xfrm>
              <a:off x="8817283" y="4233484"/>
              <a:ext cx="67453" cy="69586"/>
            </a:xfrm>
            <a:custGeom>
              <a:gdLst>
                <a:gd name="connsiteX0" fmla="*/ 59622 w 67453"/>
                <a:gd name="connsiteY0" fmla="*/ 69587 h 69586"/>
                <a:gd name="connsiteX1" fmla="*/ 17906 w 67453"/>
                <a:gd name="connsiteY1" fmla="*/ 48489 h 69586"/>
                <a:gd name="connsiteX2" fmla="*/ 5 w 67453"/>
                <a:gd name="connsiteY2" fmla="*/ 7252 h 69586"/>
                <a:gd name="connsiteX3" fmla="*/ 14762 w 67453"/>
                <a:gd name="connsiteY3" fmla="*/ 166 h 69586"/>
                <a:gd name="connsiteX4" fmla="*/ 59516 w 67453"/>
                <a:gd name="connsiteY4" fmla="*/ 21797 h 69586"/>
                <a:gd name="connsiteX5" fmla="*/ 67454 w 67453"/>
                <a:gd name="connsiteY5" fmla="*/ 62714 h 69586"/>
                <a:gd name="connsiteX6" fmla="*/ 59622 w 67453"/>
                <a:gd name="connsiteY6" fmla="*/ 69587 h 695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53" h="69586">
                  <a:moveTo>
                    <a:pt x="59622" y="69587"/>
                  </a:moveTo>
                  <a:cubicBezTo>
                    <a:pt x="45450" y="62820"/>
                    <a:pt x="28295" y="59038"/>
                    <a:pt x="17906" y="48489"/>
                  </a:cubicBezTo>
                  <a:cubicBezTo>
                    <a:pt x="7996" y="38472"/>
                    <a:pt x="4959" y="21530"/>
                    <a:pt x="5" y="7252"/>
                  </a:cubicBezTo>
                  <a:cubicBezTo>
                    <a:pt x="-262" y="6506"/>
                    <a:pt x="10980" y="-1219"/>
                    <a:pt x="14762" y="166"/>
                  </a:cubicBezTo>
                  <a:cubicBezTo>
                    <a:pt x="30479" y="5813"/>
                    <a:pt x="48967" y="10395"/>
                    <a:pt x="59516" y="21797"/>
                  </a:cubicBezTo>
                  <a:cubicBezTo>
                    <a:pt x="67561" y="30428"/>
                    <a:pt x="65163" y="48702"/>
                    <a:pt x="67454" y="62714"/>
                  </a:cubicBezTo>
                  <a:cubicBezTo>
                    <a:pt x="64790" y="65005"/>
                    <a:pt x="62180" y="67296"/>
                    <a:pt x="59622" y="695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6" name="任意多边形: 形状 415"/>
            <p:cNvSpPr/>
            <p:nvPr/>
          </p:nvSpPr>
          <p:spPr>
            <a:xfrm>
              <a:off x="8767489" y="4073631"/>
              <a:ext cx="67777" cy="65450"/>
            </a:xfrm>
            <a:custGeom>
              <a:gdLst>
                <a:gd name="connsiteX0" fmla="*/ 53209 w 67777"/>
                <a:gd name="connsiteY0" fmla="*/ 65451 h 65450"/>
                <a:gd name="connsiteX1" fmla="*/ 464 w 67777"/>
                <a:gd name="connsiteY1" fmla="*/ 10415 h 65450"/>
                <a:gd name="connsiteX2" fmla="*/ 1849 w 67777"/>
                <a:gd name="connsiteY2" fmla="*/ 4448 h 65450"/>
                <a:gd name="connsiteX3" fmla="*/ 30033 w 67777"/>
                <a:gd name="connsiteY3" fmla="*/ 1571 h 65450"/>
                <a:gd name="connsiteX4" fmla="*/ 67754 w 67777"/>
                <a:gd name="connsiteY4" fmla="*/ 52984 h 65450"/>
                <a:gd name="connsiteX5" fmla="*/ 53209 w 67777"/>
                <a:gd name="connsiteY5" fmla="*/ 65451 h 65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77" h="65450">
                  <a:moveTo>
                    <a:pt x="53209" y="65451"/>
                  </a:moveTo>
                  <a:cubicBezTo>
                    <a:pt x="22574" y="65291"/>
                    <a:pt x="-3851" y="34017"/>
                    <a:pt x="464" y="10415"/>
                  </a:cubicBezTo>
                  <a:cubicBezTo>
                    <a:pt x="837" y="8337"/>
                    <a:pt x="1103" y="4608"/>
                    <a:pt x="1849" y="4448"/>
                  </a:cubicBezTo>
                  <a:cubicBezTo>
                    <a:pt x="11492" y="2903"/>
                    <a:pt x="25878" y="-2691"/>
                    <a:pt x="30033" y="1571"/>
                  </a:cubicBezTo>
                  <a:cubicBezTo>
                    <a:pt x="44791" y="16702"/>
                    <a:pt x="56405" y="34976"/>
                    <a:pt x="67754" y="52984"/>
                  </a:cubicBezTo>
                  <a:cubicBezTo>
                    <a:pt x="68393" y="53943"/>
                    <a:pt x="55873" y="63160"/>
                    <a:pt x="53209" y="65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7" name="任意多边形: 形状 416"/>
            <p:cNvSpPr/>
            <p:nvPr/>
          </p:nvSpPr>
          <p:spPr>
            <a:xfrm>
              <a:off x="8272951" y="4330242"/>
              <a:ext cx="64146" cy="63506"/>
            </a:xfrm>
            <a:custGeom>
              <a:gdLst>
                <a:gd name="connsiteX0" fmla="*/ 57167 w 64146"/>
                <a:gd name="connsiteY0" fmla="*/ 63507 h 63506"/>
                <a:gd name="connsiteX1" fmla="*/ 7459 w 64146"/>
                <a:gd name="connsiteY1" fmla="*/ 42569 h 63506"/>
                <a:gd name="connsiteX2" fmla="*/ 0 w 64146"/>
                <a:gd name="connsiteY2" fmla="*/ 0 h 63506"/>
                <a:gd name="connsiteX3" fmla="*/ 49921 w 64146"/>
                <a:gd name="connsiteY3" fmla="*/ 13799 h 63506"/>
                <a:gd name="connsiteX4" fmla="*/ 64146 w 64146"/>
                <a:gd name="connsiteY4" fmla="*/ 53491 h 63506"/>
                <a:gd name="connsiteX5" fmla="*/ 57167 w 64146"/>
                <a:gd name="connsiteY5" fmla="*/ 63507 h 63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46" h="63506">
                  <a:moveTo>
                    <a:pt x="57167" y="63507"/>
                  </a:moveTo>
                  <a:cubicBezTo>
                    <a:pt x="40225" y="56954"/>
                    <a:pt x="19713" y="54077"/>
                    <a:pt x="7459" y="42569"/>
                  </a:cubicBezTo>
                  <a:cubicBezTo>
                    <a:pt x="-959" y="34630"/>
                    <a:pt x="2078" y="14598"/>
                    <a:pt x="0" y="0"/>
                  </a:cubicBezTo>
                  <a:cubicBezTo>
                    <a:pt x="16996" y="4156"/>
                    <a:pt x="36815" y="4315"/>
                    <a:pt x="49921" y="13799"/>
                  </a:cubicBezTo>
                  <a:cubicBezTo>
                    <a:pt x="59298" y="20565"/>
                    <a:pt x="59724" y="39798"/>
                    <a:pt x="64146" y="53491"/>
                  </a:cubicBezTo>
                  <a:cubicBezTo>
                    <a:pt x="61802" y="56794"/>
                    <a:pt x="59458" y="60150"/>
                    <a:pt x="57167" y="635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8" name="任意多边形: 形状 417"/>
            <p:cNvSpPr/>
            <p:nvPr/>
          </p:nvSpPr>
          <p:spPr>
            <a:xfrm>
              <a:off x="7256675" y="5516310"/>
              <a:ext cx="66885" cy="57065"/>
            </a:xfrm>
            <a:custGeom>
              <a:gdLst>
                <a:gd name="connsiteX0" fmla="*/ 48754 w 66885"/>
                <a:gd name="connsiteY0" fmla="*/ 57006 h 57065"/>
                <a:gd name="connsiteX1" fmla="*/ 5 w 66885"/>
                <a:gd name="connsiteY1" fmla="*/ 15929 h 57065"/>
                <a:gd name="connsiteX2" fmla="*/ 29308 w 66885"/>
                <a:gd name="connsiteY2" fmla="*/ 798 h 57065"/>
                <a:gd name="connsiteX3" fmla="*/ 66496 w 66885"/>
                <a:gd name="connsiteY3" fmla="*/ 34309 h 57065"/>
                <a:gd name="connsiteX4" fmla="*/ 48754 w 66885"/>
                <a:gd name="connsiteY4" fmla="*/ 57006 h 570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885" h="57065">
                  <a:moveTo>
                    <a:pt x="48754" y="57006"/>
                  </a:moveTo>
                  <a:cubicBezTo>
                    <a:pt x="8850" y="58338"/>
                    <a:pt x="1870" y="37293"/>
                    <a:pt x="5" y="15929"/>
                  </a:cubicBezTo>
                  <a:cubicBezTo>
                    <a:pt x="-368" y="11560"/>
                    <a:pt x="18493" y="2609"/>
                    <a:pt x="29308" y="798"/>
                  </a:cubicBezTo>
                  <a:cubicBezTo>
                    <a:pt x="54029" y="-3411"/>
                    <a:pt x="69586" y="9216"/>
                    <a:pt x="66496" y="34309"/>
                  </a:cubicBezTo>
                  <a:cubicBezTo>
                    <a:pt x="65217" y="44539"/>
                    <a:pt x="51845" y="53330"/>
                    <a:pt x="48754" y="570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9" name="任意多边形: 形状 418"/>
            <p:cNvSpPr/>
            <p:nvPr/>
          </p:nvSpPr>
          <p:spPr>
            <a:xfrm>
              <a:off x="11906004" y="6663391"/>
              <a:ext cx="103198" cy="84866"/>
            </a:xfrm>
            <a:custGeom>
              <a:gdLst>
                <a:gd name="connsiteX0" fmla="*/ 102187 w 103198"/>
                <a:gd name="connsiteY0" fmla="*/ 65143 h 84866"/>
                <a:gd name="connsiteX1" fmla="*/ 75281 w 103198"/>
                <a:gd name="connsiteY1" fmla="*/ 78462 h 84866"/>
                <a:gd name="connsiteX2" fmla="*/ 0 w 103198"/>
                <a:gd name="connsiteY2" fmla="*/ 37 h 84866"/>
                <a:gd name="connsiteX3" fmla="*/ 75015 w 103198"/>
                <a:gd name="connsiteY3" fmla="*/ 42393 h 84866"/>
                <a:gd name="connsiteX4" fmla="*/ 103199 w 103198"/>
                <a:gd name="connsiteY4" fmla="*/ 66208 h 84866"/>
                <a:gd name="connsiteX5" fmla="*/ 102187 w 103198"/>
                <a:gd name="connsiteY5" fmla="*/ 65143 h 848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98" h="84866">
                  <a:moveTo>
                    <a:pt x="102187" y="65143"/>
                  </a:moveTo>
                  <a:cubicBezTo>
                    <a:pt x="100375" y="84110"/>
                    <a:pt x="89986" y="91142"/>
                    <a:pt x="75281" y="78462"/>
                  </a:cubicBezTo>
                  <a:cubicBezTo>
                    <a:pt x="47897" y="54914"/>
                    <a:pt x="22590" y="28967"/>
                    <a:pt x="0" y="37"/>
                  </a:cubicBezTo>
                  <a:cubicBezTo>
                    <a:pt x="35430" y="-1028"/>
                    <a:pt x="54930" y="20869"/>
                    <a:pt x="75015" y="42393"/>
                  </a:cubicBezTo>
                  <a:cubicBezTo>
                    <a:pt x="83326" y="51344"/>
                    <a:pt x="93716" y="58323"/>
                    <a:pt x="103199" y="66208"/>
                  </a:cubicBezTo>
                  <a:lnTo>
                    <a:pt x="102187" y="65143"/>
                  </a:ln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0" name="任意多边形: 形状 419"/>
            <p:cNvSpPr/>
            <p:nvPr/>
          </p:nvSpPr>
          <p:spPr>
            <a:xfrm>
              <a:off x="10327122" y="4884036"/>
              <a:ext cx="76400" cy="68944"/>
            </a:xfrm>
            <a:custGeom>
              <a:gdLst>
                <a:gd name="connsiteX0" fmla="*/ 76401 w 76400"/>
                <a:gd name="connsiteY0" fmla="*/ 67529 h 68944"/>
                <a:gd name="connsiteX1" fmla="*/ 1 w 76400"/>
                <a:gd name="connsiteY1" fmla="*/ 16756 h 68944"/>
                <a:gd name="connsiteX2" fmla="*/ 26746 w 76400"/>
                <a:gd name="connsiteY2" fmla="*/ 5834 h 68944"/>
                <a:gd name="connsiteX3" fmla="*/ 76401 w 76400"/>
                <a:gd name="connsiteY3" fmla="*/ 67529 h 68944"/>
              </a:gdLst>
              <a:cxnLst>
                <a:cxn ang="0">
                  <a:pos x="connsiteX0" y="connsiteY0"/>
                </a:cxn>
                <a:cxn ang="0">
                  <a:pos x="connsiteX1" y="connsiteY1"/>
                </a:cxn>
                <a:cxn ang="0">
                  <a:pos x="connsiteX2" y="connsiteY2"/>
                </a:cxn>
                <a:cxn ang="0">
                  <a:pos x="connsiteX3" y="connsiteY3"/>
                </a:cxn>
              </a:cxnLst>
              <a:rect l="l" t="t" r="r" b="b"/>
              <a:pathLst>
                <a:path w="76400" h="68944">
                  <a:moveTo>
                    <a:pt x="76401" y="67529"/>
                  </a:moveTo>
                  <a:cubicBezTo>
                    <a:pt x="34365" y="75787"/>
                    <a:pt x="-159" y="46485"/>
                    <a:pt x="1" y="16756"/>
                  </a:cubicBezTo>
                  <a:cubicBezTo>
                    <a:pt x="161" y="-4982"/>
                    <a:pt x="18861" y="-1998"/>
                    <a:pt x="26746" y="5834"/>
                  </a:cubicBezTo>
                  <a:cubicBezTo>
                    <a:pt x="45340" y="24321"/>
                    <a:pt x="60098" y="46751"/>
                    <a:pt x="76401" y="67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1" name="任意多边形: 形状 420"/>
            <p:cNvSpPr/>
            <p:nvPr/>
          </p:nvSpPr>
          <p:spPr>
            <a:xfrm flipH="1">
              <a:off x="9864263" y="4470260"/>
              <a:ext cx="69936" cy="74105"/>
            </a:xfrm>
            <a:custGeom>
              <a:gdLst>
                <a:gd name="connsiteX0" fmla="*/ 69937 w 69936"/>
                <a:gd name="connsiteY0" fmla="*/ 74105 h 74105"/>
                <a:gd name="connsiteX1" fmla="*/ 1528 w 69936"/>
                <a:gd name="connsiteY1" fmla="*/ 23438 h 74105"/>
                <a:gd name="connsiteX2" fmla="*/ 2487 w 69936"/>
                <a:gd name="connsiteY2" fmla="*/ 3566 h 74105"/>
                <a:gd name="connsiteX3" fmla="*/ 25397 w 69936"/>
                <a:gd name="connsiteY3" fmla="*/ 1701 h 74105"/>
                <a:gd name="connsiteX4" fmla="*/ 69937 w 69936"/>
                <a:gd name="connsiteY4" fmla="*/ 74105 h 741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936" h="74105">
                  <a:moveTo>
                    <a:pt x="69937" y="74105"/>
                  </a:moveTo>
                  <a:cubicBezTo>
                    <a:pt x="28167" y="74159"/>
                    <a:pt x="11331" y="52634"/>
                    <a:pt x="1528" y="23438"/>
                  </a:cubicBezTo>
                  <a:cubicBezTo>
                    <a:pt x="-550" y="17258"/>
                    <a:pt x="-763" y="5537"/>
                    <a:pt x="2487" y="3566"/>
                  </a:cubicBezTo>
                  <a:cubicBezTo>
                    <a:pt x="8508" y="-57"/>
                    <a:pt x="19163" y="-1336"/>
                    <a:pt x="25397" y="1701"/>
                  </a:cubicBezTo>
                  <a:cubicBezTo>
                    <a:pt x="53900" y="15500"/>
                    <a:pt x="63703" y="41180"/>
                    <a:pt x="69937" y="7410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2" name="任意多边形: 形状 421"/>
            <p:cNvSpPr/>
            <p:nvPr/>
          </p:nvSpPr>
          <p:spPr>
            <a:xfrm>
              <a:off x="7125740" y="5702818"/>
              <a:ext cx="64228" cy="58486"/>
            </a:xfrm>
            <a:custGeom>
              <a:gdLst>
                <a:gd name="connsiteX0" fmla="*/ 18951 w 64228"/>
                <a:gd name="connsiteY0" fmla="*/ 175 h 58486"/>
                <a:gd name="connsiteX1" fmla="*/ 64077 w 64228"/>
                <a:gd name="connsiteY1" fmla="*/ 36457 h 58486"/>
                <a:gd name="connsiteX2" fmla="*/ 33868 w 64228"/>
                <a:gd name="connsiteY2" fmla="*/ 58407 h 58486"/>
                <a:gd name="connsiteX3" fmla="*/ 250 w 64228"/>
                <a:gd name="connsiteY3" fmla="*/ 22179 h 58486"/>
                <a:gd name="connsiteX4" fmla="*/ 18951 w 64228"/>
                <a:gd name="connsiteY4" fmla="*/ 175 h 584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228" h="58486">
                  <a:moveTo>
                    <a:pt x="18951" y="175"/>
                  </a:moveTo>
                  <a:cubicBezTo>
                    <a:pt x="56778" y="-1956"/>
                    <a:pt x="62372" y="15679"/>
                    <a:pt x="64077" y="36457"/>
                  </a:cubicBezTo>
                  <a:cubicBezTo>
                    <a:pt x="66048" y="60059"/>
                    <a:pt x="48413" y="57608"/>
                    <a:pt x="33868" y="58407"/>
                  </a:cubicBezTo>
                  <a:cubicBezTo>
                    <a:pt x="8402" y="59793"/>
                    <a:pt x="-1774" y="42903"/>
                    <a:pt x="250" y="22179"/>
                  </a:cubicBezTo>
                  <a:cubicBezTo>
                    <a:pt x="1263" y="12216"/>
                    <a:pt x="15967" y="3478"/>
                    <a:pt x="18951" y="1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3" name="任意多边形: 形状 422"/>
            <p:cNvSpPr/>
            <p:nvPr/>
          </p:nvSpPr>
          <p:spPr>
            <a:xfrm>
              <a:off x="7026193" y="6622720"/>
              <a:ext cx="65585" cy="72781"/>
            </a:xfrm>
            <a:custGeom>
              <a:gdLst>
                <a:gd name="connsiteX0" fmla="*/ 31336 w 65585"/>
                <a:gd name="connsiteY0" fmla="*/ 72781 h 72781"/>
                <a:gd name="connsiteX1" fmla="*/ 382 w 65585"/>
                <a:gd name="connsiteY1" fmla="*/ 22807 h 72781"/>
                <a:gd name="connsiteX2" fmla="*/ 36930 w 65585"/>
                <a:gd name="connsiteY2" fmla="*/ 164 h 72781"/>
                <a:gd name="connsiteX3" fmla="*/ 64688 w 65585"/>
                <a:gd name="connsiteY3" fmla="*/ 33462 h 72781"/>
                <a:gd name="connsiteX4" fmla="*/ 31336 w 65585"/>
                <a:gd name="connsiteY4" fmla="*/ 72781 h 727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85" h="72781">
                  <a:moveTo>
                    <a:pt x="31336" y="72781"/>
                  </a:moveTo>
                  <a:cubicBezTo>
                    <a:pt x="16631" y="49978"/>
                    <a:pt x="2460" y="37245"/>
                    <a:pt x="382" y="22807"/>
                  </a:cubicBezTo>
                  <a:cubicBezTo>
                    <a:pt x="-3454" y="-4045"/>
                    <a:pt x="22545" y="1496"/>
                    <a:pt x="36930" y="164"/>
                  </a:cubicBezTo>
                  <a:cubicBezTo>
                    <a:pt x="58721" y="-1861"/>
                    <a:pt x="68790" y="15188"/>
                    <a:pt x="64688" y="33462"/>
                  </a:cubicBezTo>
                  <a:cubicBezTo>
                    <a:pt x="62184" y="45024"/>
                    <a:pt x="47959" y="54028"/>
                    <a:pt x="31336" y="727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4" name="任意多边形: 形状 423"/>
            <p:cNvSpPr/>
            <p:nvPr/>
          </p:nvSpPr>
          <p:spPr>
            <a:xfrm>
              <a:off x="7464177" y="4979576"/>
              <a:ext cx="66221" cy="59560"/>
            </a:xfrm>
            <a:custGeom>
              <a:gdLst>
                <a:gd name="connsiteX0" fmla="*/ 50633 w 66221"/>
                <a:gd name="connsiteY0" fmla="*/ 59311 h 59560"/>
                <a:gd name="connsiteX1" fmla="*/ 179 w 66221"/>
                <a:gd name="connsiteY1" fmla="*/ 20845 h 59560"/>
                <a:gd name="connsiteX2" fmla="*/ 27457 w 66221"/>
                <a:gd name="connsiteY2" fmla="*/ 13 h 59560"/>
                <a:gd name="connsiteX3" fmla="*/ 66137 w 66221"/>
                <a:gd name="connsiteY3" fmla="*/ 39652 h 59560"/>
                <a:gd name="connsiteX4" fmla="*/ 50633 w 66221"/>
                <a:gd name="connsiteY4" fmla="*/ 59311 h 59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221" h="59560">
                  <a:moveTo>
                    <a:pt x="50633" y="59311"/>
                  </a:moveTo>
                  <a:cubicBezTo>
                    <a:pt x="11794" y="61815"/>
                    <a:pt x="2417" y="45193"/>
                    <a:pt x="179" y="20845"/>
                  </a:cubicBezTo>
                  <a:cubicBezTo>
                    <a:pt x="-1845" y="-1052"/>
                    <a:pt x="13659" y="280"/>
                    <a:pt x="27457" y="13"/>
                  </a:cubicBezTo>
                  <a:cubicBezTo>
                    <a:pt x="54203" y="-520"/>
                    <a:pt x="67416" y="15144"/>
                    <a:pt x="66137" y="39652"/>
                  </a:cubicBezTo>
                  <a:cubicBezTo>
                    <a:pt x="65657" y="48496"/>
                    <a:pt x="52871" y="56647"/>
                    <a:pt x="50633" y="593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5" name="任意多边形: 形状 424"/>
            <p:cNvSpPr/>
            <p:nvPr/>
          </p:nvSpPr>
          <p:spPr>
            <a:xfrm>
              <a:off x="8375082" y="4178825"/>
              <a:ext cx="64190" cy="61538"/>
            </a:xfrm>
            <a:custGeom>
              <a:gdLst>
                <a:gd name="connsiteX0" fmla="*/ 49763 w 64190"/>
                <a:gd name="connsiteY0" fmla="*/ 61538 h 61538"/>
                <a:gd name="connsiteX1" fmla="*/ 1 w 64190"/>
                <a:gd name="connsiteY1" fmla="*/ 18277 h 61538"/>
                <a:gd name="connsiteX2" fmla="*/ 20140 w 64190"/>
                <a:gd name="connsiteY2" fmla="*/ 56 h 61538"/>
                <a:gd name="connsiteX3" fmla="*/ 63881 w 64190"/>
                <a:gd name="connsiteY3" fmla="*/ 44649 h 61538"/>
                <a:gd name="connsiteX4" fmla="*/ 49763 w 64190"/>
                <a:gd name="connsiteY4" fmla="*/ 61538 h 615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190" h="61537">
                  <a:moveTo>
                    <a:pt x="49763" y="61538"/>
                  </a:moveTo>
                  <a:cubicBezTo>
                    <a:pt x="11456" y="61645"/>
                    <a:pt x="588" y="42944"/>
                    <a:pt x="1" y="18277"/>
                  </a:cubicBezTo>
                  <a:cubicBezTo>
                    <a:pt x="-158" y="12043"/>
                    <a:pt x="12735" y="429"/>
                    <a:pt x="20140" y="56"/>
                  </a:cubicBezTo>
                  <a:cubicBezTo>
                    <a:pt x="44968" y="-1276"/>
                    <a:pt x="67078" y="21473"/>
                    <a:pt x="63881" y="44649"/>
                  </a:cubicBezTo>
                  <a:cubicBezTo>
                    <a:pt x="62762" y="52481"/>
                    <a:pt x="51947" y="59034"/>
                    <a:pt x="49763" y="615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6" name="任意多边形: 形状 425"/>
            <p:cNvSpPr/>
            <p:nvPr/>
          </p:nvSpPr>
          <p:spPr>
            <a:xfrm>
              <a:off x="11173597" y="5883551"/>
              <a:ext cx="80129" cy="79703"/>
            </a:xfrm>
            <a:custGeom>
              <a:gdLst>
                <a:gd name="connsiteX0" fmla="*/ 0 w 80129"/>
                <a:gd name="connsiteY0" fmla="*/ 0 h 79703"/>
                <a:gd name="connsiteX1" fmla="*/ 80130 w 80129"/>
                <a:gd name="connsiteY1" fmla="*/ 79703 h 79703"/>
                <a:gd name="connsiteX2" fmla="*/ 0 w 80129"/>
                <a:gd name="connsiteY2" fmla="*/ 0 h 79703"/>
              </a:gdLst>
              <a:cxnLst>
                <a:cxn ang="0">
                  <a:pos x="connsiteX0" y="connsiteY0"/>
                </a:cxn>
                <a:cxn ang="0">
                  <a:pos x="connsiteX1" y="connsiteY1"/>
                </a:cxn>
                <a:cxn ang="0">
                  <a:pos x="connsiteX2" y="connsiteY2"/>
                </a:cxn>
              </a:cxnLst>
              <a:rect l="l" t="t" r="r" b="b"/>
              <a:pathLst>
                <a:path w="80129" h="79703">
                  <a:moveTo>
                    <a:pt x="0" y="0"/>
                  </a:moveTo>
                  <a:cubicBezTo>
                    <a:pt x="43954" y="4848"/>
                    <a:pt x="67236" y="28823"/>
                    <a:pt x="80130" y="79703"/>
                  </a:cubicBezTo>
                  <a:cubicBezTo>
                    <a:pt x="33299" y="70753"/>
                    <a:pt x="12787" y="5082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7" name="任意多边形: 形状 426"/>
            <p:cNvSpPr/>
            <p:nvPr/>
          </p:nvSpPr>
          <p:spPr>
            <a:xfrm>
              <a:off x="11359482" y="6059367"/>
              <a:ext cx="86629" cy="85350"/>
            </a:xfrm>
            <a:custGeom>
              <a:gdLst>
                <a:gd name="connsiteX0" fmla="*/ 86629 w 86629"/>
                <a:gd name="connsiteY0" fmla="*/ 85351 h 85350"/>
                <a:gd name="connsiteX1" fmla="*/ 0 w 86629"/>
                <a:gd name="connsiteY1" fmla="*/ 0 h 85350"/>
                <a:gd name="connsiteX2" fmla="*/ 86629 w 86629"/>
                <a:gd name="connsiteY2" fmla="*/ 85351 h 85350"/>
              </a:gdLst>
              <a:cxnLst>
                <a:cxn ang="0">
                  <a:pos x="connsiteX0" y="connsiteY0"/>
                </a:cxn>
                <a:cxn ang="0">
                  <a:pos x="connsiteX1" y="connsiteY1"/>
                </a:cxn>
                <a:cxn ang="0">
                  <a:pos x="connsiteX2" y="connsiteY2"/>
                </a:cxn>
              </a:cxnLst>
              <a:rect l="l" t="t" r="r" b="b"/>
              <a:pathLst>
                <a:path w="86629" h="85350">
                  <a:moveTo>
                    <a:pt x="86629" y="85351"/>
                  </a:moveTo>
                  <a:cubicBezTo>
                    <a:pt x="33405" y="74163"/>
                    <a:pt x="8738" y="49175"/>
                    <a:pt x="0" y="0"/>
                  </a:cubicBezTo>
                  <a:cubicBezTo>
                    <a:pt x="46991" y="8898"/>
                    <a:pt x="67130" y="43688"/>
                    <a:pt x="86629" y="853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8" name="任意多边形: 形状 427"/>
            <p:cNvSpPr/>
            <p:nvPr/>
          </p:nvSpPr>
          <p:spPr>
            <a:xfrm>
              <a:off x="10389723" y="5028804"/>
              <a:ext cx="74269" cy="71962"/>
            </a:xfrm>
            <a:custGeom>
              <a:gdLst>
                <a:gd name="connsiteX0" fmla="*/ 0 w 74269"/>
                <a:gd name="connsiteY0" fmla="*/ 441 h 71962"/>
                <a:gd name="connsiteX1" fmla="*/ 74269 w 74269"/>
                <a:gd name="connsiteY1" fmla="*/ 69648 h 71962"/>
                <a:gd name="connsiteX2" fmla="*/ 0 w 74269"/>
                <a:gd name="connsiteY2" fmla="*/ 441 h 71962"/>
              </a:gdLst>
              <a:cxnLst>
                <a:cxn ang="0">
                  <a:pos x="connsiteX0" y="connsiteY0"/>
                </a:cxn>
                <a:cxn ang="0">
                  <a:pos x="connsiteX1" y="connsiteY1"/>
                </a:cxn>
                <a:cxn ang="0">
                  <a:pos x="connsiteX2" y="connsiteY2"/>
                </a:cxn>
              </a:cxnLst>
              <a:rect l="l" t="t" r="r" b="b"/>
              <a:pathLst>
                <a:path w="74269" h="71962">
                  <a:moveTo>
                    <a:pt x="0" y="441"/>
                  </a:moveTo>
                  <a:cubicBezTo>
                    <a:pt x="38680" y="-2490"/>
                    <a:pt x="49921" y="7953"/>
                    <a:pt x="74269" y="69648"/>
                  </a:cubicBezTo>
                  <a:cubicBezTo>
                    <a:pt x="35590" y="79505"/>
                    <a:pt x="12680" y="58140"/>
                    <a:pt x="0" y="44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9" name="任意多边形: 形状 428"/>
            <p:cNvSpPr/>
            <p:nvPr/>
          </p:nvSpPr>
          <p:spPr>
            <a:xfrm>
              <a:off x="9047990" y="4120754"/>
              <a:ext cx="67439" cy="66490"/>
            </a:xfrm>
            <a:custGeom>
              <a:gdLst>
                <a:gd name="connsiteX0" fmla="*/ 67439 w 67439"/>
                <a:gd name="connsiteY0" fmla="*/ 62495 h 66490"/>
                <a:gd name="connsiteX1" fmla="*/ 54493 w 67439"/>
                <a:gd name="connsiteY1" fmla="*/ 66491 h 66490"/>
                <a:gd name="connsiteX2" fmla="*/ 43 w 67439"/>
                <a:gd name="connsiteY2" fmla="*/ 22537 h 66490"/>
                <a:gd name="connsiteX3" fmla="*/ 9793 w 67439"/>
                <a:gd name="connsiteY3" fmla="*/ 53 h 66490"/>
                <a:gd name="connsiteX4" fmla="*/ 62804 w 67439"/>
                <a:gd name="connsiteY4" fmla="*/ 42409 h 66490"/>
                <a:gd name="connsiteX5" fmla="*/ 67439 w 67439"/>
                <a:gd name="connsiteY5" fmla="*/ 62495 h 664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39" h="66490">
                  <a:moveTo>
                    <a:pt x="67439" y="62495"/>
                  </a:moveTo>
                  <a:cubicBezTo>
                    <a:pt x="60513" y="64679"/>
                    <a:pt x="57476" y="66491"/>
                    <a:pt x="54493" y="66491"/>
                  </a:cubicBezTo>
                  <a:cubicBezTo>
                    <a:pt x="25670" y="66278"/>
                    <a:pt x="2227" y="48323"/>
                    <a:pt x="43" y="22537"/>
                  </a:cubicBezTo>
                  <a:cubicBezTo>
                    <a:pt x="-596" y="15024"/>
                    <a:pt x="6010" y="213"/>
                    <a:pt x="9793" y="53"/>
                  </a:cubicBezTo>
                  <a:cubicBezTo>
                    <a:pt x="38616" y="-1119"/>
                    <a:pt x="54120" y="17102"/>
                    <a:pt x="62804" y="42409"/>
                  </a:cubicBezTo>
                  <a:cubicBezTo>
                    <a:pt x="64829" y="48270"/>
                    <a:pt x="65628" y="54503"/>
                    <a:pt x="67439" y="62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0" name="任意多边形: 形状 429"/>
            <p:cNvSpPr/>
            <p:nvPr/>
          </p:nvSpPr>
          <p:spPr>
            <a:xfrm>
              <a:off x="11544036" y="6234597"/>
              <a:ext cx="93928" cy="91157"/>
            </a:xfrm>
            <a:custGeom>
              <a:gdLst>
                <a:gd name="connsiteX0" fmla="*/ 0 w 93928"/>
                <a:gd name="connsiteY0" fmla="*/ 0 h 91157"/>
                <a:gd name="connsiteX1" fmla="*/ 93928 w 93928"/>
                <a:gd name="connsiteY1" fmla="*/ 91158 h 91157"/>
                <a:gd name="connsiteX2" fmla="*/ 0 w 93928"/>
                <a:gd name="connsiteY2" fmla="*/ 0 h 91157"/>
              </a:gdLst>
              <a:cxnLst>
                <a:cxn ang="0">
                  <a:pos x="connsiteX0" y="connsiteY0"/>
                </a:cxn>
                <a:cxn ang="0">
                  <a:pos x="connsiteX1" y="connsiteY1"/>
                </a:cxn>
                <a:cxn ang="0">
                  <a:pos x="connsiteX2" y="connsiteY2"/>
                </a:cxn>
              </a:cxnLst>
              <a:rect l="l" t="t" r="r" b="b"/>
              <a:pathLst>
                <a:path w="93928" h="91157">
                  <a:moveTo>
                    <a:pt x="0" y="0"/>
                  </a:moveTo>
                  <a:cubicBezTo>
                    <a:pt x="51573" y="11295"/>
                    <a:pt x="68196" y="53278"/>
                    <a:pt x="93928" y="91158"/>
                  </a:cubicBezTo>
                  <a:cubicBezTo>
                    <a:pt x="43687" y="78957"/>
                    <a:pt x="5647" y="4267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1" name="任意多边形: 形状 430"/>
            <p:cNvSpPr/>
            <p:nvPr/>
          </p:nvSpPr>
          <p:spPr>
            <a:xfrm>
              <a:off x="9622756" y="4398167"/>
              <a:ext cx="64235" cy="65588"/>
            </a:xfrm>
            <a:custGeom>
              <a:gdLst>
                <a:gd name="connsiteX0" fmla="*/ 64236 w 64235"/>
                <a:gd name="connsiteY0" fmla="*/ 65589 h 65588"/>
                <a:gd name="connsiteX1" fmla="*/ 2433 w 64235"/>
                <a:gd name="connsiteY1" fmla="*/ 57 h 65588"/>
                <a:gd name="connsiteX2" fmla="*/ 64236 w 64235"/>
                <a:gd name="connsiteY2" fmla="*/ 65589 h 65588"/>
              </a:gdLst>
              <a:cxnLst>
                <a:cxn ang="0">
                  <a:pos x="connsiteX0" y="connsiteY0"/>
                </a:cxn>
                <a:cxn ang="0">
                  <a:pos x="connsiteX1" y="connsiteY1"/>
                </a:cxn>
                <a:cxn ang="0">
                  <a:pos x="connsiteX2" y="connsiteY2"/>
                </a:cxn>
              </a:cxnLst>
              <a:rect l="l" t="t" r="r" b="b"/>
              <a:pathLst>
                <a:path w="64235" h="65588">
                  <a:moveTo>
                    <a:pt x="64236" y="65589"/>
                  </a:moveTo>
                  <a:cubicBezTo>
                    <a:pt x="12290" y="65482"/>
                    <a:pt x="-7369" y="43692"/>
                    <a:pt x="2433" y="57"/>
                  </a:cubicBezTo>
                  <a:cubicBezTo>
                    <a:pt x="42072" y="-1062"/>
                    <a:pt x="56670" y="14016"/>
                    <a:pt x="64236" y="655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2" name="任意多边形: 形状 431"/>
            <p:cNvSpPr/>
            <p:nvPr/>
          </p:nvSpPr>
          <p:spPr>
            <a:xfrm>
              <a:off x="8909238" y="4094417"/>
              <a:ext cx="67776" cy="68282"/>
            </a:xfrm>
            <a:custGeom>
              <a:gdLst>
                <a:gd name="connsiteX0" fmla="*/ 67776 w 67776"/>
                <a:gd name="connsiteY0" fmla="*/ 58677 h 68282"/>
                <a:gd name="connsiteX1" fmla="*/ 49555 w 67776"/>
                <a:gd name="connsiteY1" fmla="*/ 68214 h 68282"/>
                <a:gd name="connsiteX2" fmla="*/ 60 w 67776"/>
                <a:gd name="connsiteY2" fmla="*/ 18665 h 68282"/>
                <a:gd name="connsiteX3" fmla="*/ 14871 w 67776"/>
                <a:gd name="connsiteY3" fmla="*/ 231 h 68282"/>
                <a:gd name="connsiteX4" fmla="*/ 67776 w 67776"/>
                <a:gd name="connsiteY4" fmla="*/ 58677 h 682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776" h="68282">
                  <a:moveTo>
                    <a:pt x="67776" y="58677"/>
                  </a:moveTo>
                  <a:cubicBezTo>
                    <a:pt x="63461" y="61074"/>
                    <a:pt x="56748" y="67681"/>
                    <a:pt x="49555" y="68214"/>
                  </a:cubicBezTo>
                  <a:cubicBezTo>
                    <a:pt x="27072" y="69865"/>
                    <a:pt x="-1485" y="41681"/>
                    <a:pt x="60" y="18665"/>
                  </a:cubicBezTo>
                  <a:cubicBezTo>
                    <a:pt x="486" y="11952"/>
                    <a:pt x="8851" y="1297"/>
                    <a:pt x="14871" y="231"/>
                  </a:cubicBezTo>
                  <a:cubicBezTo>
                    <a:pt x="35010" y="-3125"/>
                    <a:pt x="67669" y="30706"/>
                    <a:pt x="67776" y="586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3" name="任意多边形: 形状 432"/>
            <p:cNvSpPr/>
            <p:nvPr/>
          </p:nvSpPr>
          <p:spPr>
            <a:xfrm>
              <a:off x="11193097" y="5799319"/>
              <a:ext cx="89559" cy="85510"/>
            </a:xfrm>
            <a:custGeom>
              <a:gdLst>
                <a:gd name="connsiteX0" fmla="*/ 89560 w 89559"/>
                <a:gd name="connsiteY0" fmla="*/ 85511 h 85510"/>
                <a:gd name="connsiteX1" fmla="*/ 0 w 89559"/>
                <a:gd name="connsiteY1" fmla="*/ 0 h 85510"/>
                <a:gd name="connsiteX2" fmla="*/ 89560 w 89559"/>
                <a:gd name="connsiteY2" fmla="*/ 85511 h 85510"/>
              </a:gdLst>
              <a:cxnLst>
                <a:cxn ang="0">
                  <a:pos x="connsiteX0" y="connsiteY0"/>
                </a:cxn>
                <a:cxn ang="0">
                  <a:pos x="connsiteX1" y="connsiteY1"/>
                </a:cxn>
                <a:cxn ang="0">
                  <a:pos x="connsiteX2" y="connsiteY2"/>
                </a:cxn>
              </a:cxnLst>
              <a:rect l="l" t="t" r="r" b="b"/>
              <a:pathLst>
                <a:path w="89559" h="85510">
                  <a:moveTo>
                    <a:pt x="89560" y="85511"/>
                  </a:moveTo>
                  <a:cubicBezTo>
                    <a:pt x="38893" y="76827"/>
                    <a:pt x="20991" y="38040"/>
                    <a:pt x="0" y="0"/>
                  </a:cubicBezTo>
                  <a:cubicBezTo>
                    <a:pt x="40438" y="1971"/>
                    <a:pt x="66863" y="27278"/>
                    <a:pt x="89560" y="8551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4" name="任意多边形: 形状 433"/>
            <p:cNvSpPr/>
            <p:nvPr/>
          </p:nvSpPr>
          <p:spPr>
            <a:xfrm>
              <a:off x="8526536" y="4191480"/>
              <a:ext cx="67731" cy="70726"/>
            </a:xfrm>
            <a:custGeom>
              <a:gdLst>
                <a:gd name="connsiteX0" fmla="*/ 67732 w 67731"/>
                <a:gd name="connsiteY0" fmla="*/ 70727 h 70726"/>
                <a:gd name="connsiteX1" fmla="*/ 14081 w 67731"/>
                <a:gd name="connsiteY1" fmla="*/ 49895 h 70726"/>
                <a:gd name="connsiteX2" fmla="*/ 16 w 67731"/>
                <a:gd name="connsiteY2" fmla="*/ 11322 h 70726"/>
                <a:gd name="connsiteX3" fmla="*/ 15680 w 67731"/>
                <a:gd name="connsiteY3" fmla="*/ 134 h 70726"/>
                <a:gd name="connsiteX4" fmla="*/ 57236 w 67731"/>
                <a:gd name="connsiteY4" fmla="*/ 24588 h 70726"/>
                <a:gd name="connsiteX5" fmla="*/ 67732 w 67731"/>
                <a:gd name="connsiteY5" fmla="*/ 70727 h 707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1" h="70726">
                  <a:moveTo>
                    <a:pt x="67732" y="70727"/>
                  </a:moveTo>
                  <a:cubicBezTo>
                    <a:pt x="44290" y="62256"/>
                    <a:pt x="25909" y="59911"/>
                    <a:pt x="14081" y="49895"/>
                  </a:cubicBezTo>
                  <a:cubicBezTo>
                    <a:pt x="4864" y="42063"/>
                    <a:pt x="2680" y="24855"/>
                    <a:pt x="16" y="11322"/>
                  </a:cubicBezTo>
                  <a:cubicBezTo>
                    <a:pt x="-517" y="8499"/>
                    <a:pt x="12376" y="-1251"/>
                    <a:pt x="15680" y="134"/>
                  </a:cubicBezTo>
                  <a:cubicBezTo>
                    <a:pt x="30491" y="6421"/>
                    <a:pt x="46314" y="13400"/>
                    <a:pt x="57236" y="24588"/>
                  </a:cubicBezTo>
                  <a:cubicBezTo>
                    <a:pt x="64003" y="31621"/>
                    <a:pt x="62724" y="46485"/>
                    <a:pt x="67732" y="707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5" name="任意多边形: 形状 434"/>
            <p:cNvSpPr/>
            <p:nvPr/>
          </p:nvSpPr>
          <p:spPr>
            <a:xfrm>
              <a:off x="8627176" y="4050304"/>
              <a:ext cx="60043" cy="66849"/>
            </a:xfrm>
            <a:custGeom>
              <a:gdLst>
                <a:gd name="connsiteX0" fmla="*/ 9022 w 60043"/>
                <a:gd name="connsiteY0" fmla="*/ 18 h 66849"/>
                <a:gd name="connsiteX1" fmla="*/ 59955 w 60043"/>
                <a:gd name="connsiteY1" fmla="*/ 49513 h 66849"/>
                <a:gd name="connsiteX2" fmla="*/ 44078 w 60043"/>
                <a:gd name="connsiteY2" fmla="*/ 66668 h 66849"/>
                <a:gd name="connsiteX3" fmla="*/ 71 w 60043"/>
                <a:gd name="connsiteY3" fmla="*/ 22288 h 66849"/>
                <a:gd name="connsiteX4" fmla="*/ 9022 w 60043"/>
                <a:gd name="connsiteY4" fmla="*/ 18 h 668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042" h="66849">
                  <a:moveTo>
                    <a:pt x="9022" y="18"/>
                  </a:moveTo>
                  <a:cubicBezTo>
                    <a:pt x="36992" y="-781"/>
                    <a:pt x="61713" y="25112"/>
                    <a:pt x="59955" y="49513"/>
                  </a:cubicBezTo>
                  <a:cubicBezTo>
                    <a:pt x="59529" y="55853"/>
                    <a:pt x="50152" y="66029"/>
                    <a:pt x="44078" y="66668"/>
                  </a:cubicBezTo>
                  <a:cubicBezTo>
                    <a:pt x="20903" y="69119"/>
                    <a:pt x="-1421" y="46263"/>
                    <a:pt x="71" y="22288"/>
                  </a:cubicBezTo>
                  <a:cubicBezTo>
                    <a:pt x="550" y="13870"/>
                    <a:pt x="6571" y="5772"/>
                    <a:pt x="9022" y="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6" name="任意多边形: 形状 435"/>
            <p:cNvSpPr/>
            <p:nvPr/>
          </p:nvSpPr>
          <p:spPr>
            <a:xfrm>
              <a:off x="8220483" y="4164504"/>
              <a:ext cx="60473" cy="61580"/>
            </a:xfrm>
            <a:custGeom>
              <a:gdLst>
                <a:gd name="connsiteX0" fmla="*/ 46714 w 60473"/>
                <a:gd name="connsiteY0" fmla="*/ 61580 h 61580"/>
                <a:gd name="connsiteX1" fmla="*/ 682 w 60473"/>
                <a:gd name="connsiteY1" fmla="*/ 15335 h 61580"/>
                <a:gd name="connsiteX2" fmla="*/ 25190 w 60473"/>
                <a:gd name="connsiteY2" fmla="*/ 98 h 61580"/>
                <a:gd name="connsiteX3" fmla="*/ 60459 w 60473"/>
                <a:gd name="connsiteY3" fmla="*/ 43253 h 61580"/>
                <a:gd name="connsiteX4" fmla="*/ 46714 w 60473"/>
                <a:gd name="connsiteY4" fmla="*/ 61580 h 615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473" h="61579">
                  <a:moveTo>
                    <a:pt x="46714" y="61580"/>
                  </a:moveTo>
                  <a:cubicBezTo>
                    <a:pt x="15440" y="60568"/>
                    <a:pt x="-3953" y="38991"/>
                    <a:pt x="682" y="15335"/>
                  </a:cubicBezTo>
                  <a:cubicBezTo>
                    <a:pt x="2014" y="8676"/>
                    <a:pt x="16346" y="684"/>
                    <a:pt x="25190" y="98"/>
                  </a:cubicBezTo>
                  <a:cubicBezTo>
                    <a:pt x="54652" y="-1714"/>
                    <a:pt x="59021" y="21942"/>
                    <a:pt x="60459" y="43253"/>
                  </a:cubicBezTo>
                  <a:cubicBezTo>
                    <a:pt x="60939" y="50339"/>
                    <a:pt x="49431" y="58224"/>
                    <a:pt x="46714" y="615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7" name="任意多边形: 形状 436"/>
            <p:cNvSpPr/>
            <p:nvPr/>
          </p:nvSpPr>
          <p:spPr>
            <a:xfrm>
              <a:off x="7714281" y="4638291"/>
              <a:ext cx="63148" cy="59359"/>
            </a:xfrm>
            <a:custGeom>
              <a:gdLst>
                <a:gd name="connsiteX0" fmla="*/ 49336 w 63148"/>
                <a:gd name="connsiteY0" fmla="*/ 58821 h 59359"/>
                <a:gd name="connsiteX1" fmla="*/ 587 w 63148"/>
                <a:gd name="connsiteY1" fmla="*/ 20248 h 59359"/>
                <a:gd name="connsiteX2" fmla="*/ 24349 w 63148"/>
                <a:gd name="connsiteY2" fmla="*/ 269 h 59359"/>
                <a:gd name="connsiteX3" fmla="*/ 63135 w 63148"/>
                <a:gd name="connsiteY3" fmla="*/ 39587 h 59359"/>
                <a:gd name="connsiteX4" fmla="*/ 49336 w 63148"/>
                <a:gd name="connsiteY4" fmla="*/ 58821 h 593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3148" h="59359">
                  <a:moveTo>
                    <a:pt x="49336" y="58821"/>
                  </a:moveTo>
                  <a:cubicBezTo>
                    <a:pt x="9644" y="62976"/>
                    <a:pt x="4636" y="42411"/>
                    <a:pt x="587" y="20248"/>
                  </a:cubicBezTo>
                  <a:cubicBezTo>
                    <a:pt x="-3249" y="-904"/>
                    <a:pt x="12521" y="1387"/>
                    <a:pt x="24349" y="269"/>
                  </a:cubicBezTo>
                  <a:cubicBezTo>
                    <a:pt x="52852" y="-2555"/>
                    <a:pt x="61856" y="17317"/>
                    <a:pt x="63135" y="39587"/>
                  </a:cubicBezTo>
                  <a:cubicBezTo>
                    <a:pt x="63614" y="47472"/>
                    <a:pt x="51361" y="56103"/>
                    <a:pt x="49336" y="588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8" name="任意多边形: 形状 437"/>
            <p:cNvSpPr/>
            <p:nvPr/>
          </p:nvSpPr>
          <p:spPr>
            <a:xfrm>
              <a:off x="7206585" y="5343974"/>
              <a:ext cx="63377" cy="55734"/>
            </a:xfrm>
            <a:custGeom>
              <a:gdLst>
                <a:gd name="connsiteX0" fmla="*/ 62669 w 63377"/>
                <a:gd name="connsiteY0" fmla="*/ 54698 h 55734"/>
                <a:gd name="connsiteX1" fmla="*/ 494 w 63377"/>
                <a:gd name="connsiteY1" fmla="*/ 28592 h 55734"/>
                <a:gd name="connsiteX2" fmla="*/ 32035 w 63377"/>
                <a:gd name="connsiteY2" fmla="*/ 35 h 55734"/>
                <a:gd name="connsiteX3" fmla="*/ 62669 w 63377"/>
                <a:gd name="connsiteY3" fmla="*/ 54698 h 55734"/>
              </a:gdLst>
              <a:cxnLst>
                <a:cxn ang="0">
                  <a:pos x="connsiteX0" y="connsiteY0"/>
                </a:cxn>
                <a:cxn ang="0">
                  <a:pos x="connsiteX1" y="connsiteY1"/>
                </a:cxn>
                <a:cxn ang="0">
                  <a:pos x="connsiteX2" y="connsiteY2"/>
                </a:cxn>
                <a:cxn ang="0">
                  <a:pos x="connsiteX3" y="connsiteY3"/>
                </a:cxn>
              </a:cxnLst>
              <a:rect l="l" t="t" r="r" b="b"/>
              <a:pathLst>
                <a:path w="63377" h="55734">
                  <a:moveTo>
                    <a:pt x="62669" y="54698"/>
                  </a:moveTo>
                  <a:cubicBezTo>
                    <a:pt x="37789" y="51021"/>
                    <a:pt x="6621" y="69402"/>
                    <a:pt x="494" y="28592"/>
                  </a:cubicBezTo>
                  <a:cubicBezTo>
                    <a:pt x="-3075" y="4936"/>
                    <a:pt x="13228" y="-498"/>
                    <a:pt x="32035" y="35"/>
                  </a:cubicBezTo>
                  <a:cubicBezTo>
                    <a:pt x="56009" y="727"/>
                    <a:pt x="66292" y="18362"/>
                    <a:pt x="62669" y="546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9" name="任意多边形: 形状 438"/>
            <p:cNvSpPr/>
            <p:nvPr/>
          </p:nvSpPr>
          <p:spPr>
            <a:xfrm>
              <a:off x="9748949" y="4436636"/>
              <a:ext cx="65230" cy="69494"/>
            </a:xfrm>
            <a:custGeom>
              <a:gdLst>
                <a:gd name="connsiteX0" fmla="*/ 591 w 65230"/>
                <a:gd name="connsiteY0" fmla="*/ 1 h 69494"/>
                <a:gd name="connsiteX1" fmla="*/ 65163 w 65230"/>
                <a:gd name="connsiteY1" fmla="*/ 56475 h 69494"/>
                <a:gd name="connsiteX2" fmla="*/ 44172 w 65230"/>
                <a:gd name="connsiteY2" fmla="*/ 69422 h 69494"/>
                <a:gd name="connsiteX3" fmla="*/ 591 w 65230"/>
                <a:gd name="connsiteY3" fmla="*/ 1 h 69494"/>
              </a:gdLst>
              <a:cxnLst>
                <a:cxn ang="0">
                  <a:pos x="connsiteX0" y="connsiteY0"/>
                </a:cxn>
                <a:cxn ang="0">
                  <a:pos x="connsiteX1" y="connsiteY1"/>
                </a:cxn>
                <a:cxn ang="0">
                  <a:pos x="connsiteX2" y="connsiteY2"/>
                </a:cxn>
                <a:cxn ang="0">
                  <a:pos x="connsiteX3" y="connsiteY3"/>
                </a:cxn>
              </a:cxnLst>
              <a:rect l="l" t="t" r="r" b="b"/>
              <a:pathLst>
                <a:path w="65230" h="69494">
                  <a:moveTo>
                    <a:pt x="591" y="1"/>
                  </a:moveTo>
                  <a:cubicBezTo>
                    <a:pt x="27816" y="-212"/>
                    <a:pt x="67081" y="32660"/>
                    <a:pt x="65163" y="56475"/>
                  </a:cubicBezTo>
                  <a:cubicBezTo>
                    <a:pt x="64737" y="61590"/>
                    <a:pt x="50725" y="70381"/>
                    <a:pt x="44172" y="69422"/>
                  </a:cubicBezTo>
                  <a:cubicBezTo>
                    <a:pt x="15562" y="65319"/>
                    <a:pt x="-3671" y="32873"/>
                    <a:pt x="591" y="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0" name="任意多边形: 形状 439"/>
            <p:cNvSpPr/>
            <p:nvPr/>
          </p:nvSpPr>
          <p:spPr>
            <a:xfrm>
              <a:off x="9444608" y="4212144"/>
              <a:ext cx="70989" cy="65278"/>
            </a:xfrm>
            <a:custGeom>
              <a:gdLst>
                <a:gd name="connsiteX0" fmla="*/ 70990 w 70989"/>
                <a:gd name="connsiteY0" fmla="*/ 63702 h 65278"/>
                <a:gd name="connsiteX1" fmla="*/ 503 w 70989"/>
                <a:gd name="connsiteY1" fmla="*/ 26620 h 65278"/>
                <a:gd name="connsiteX2" fmla="*/ 6684 w 70989"/>
                <a:gd name="connsiteY2" fmla="*/ 2006 h 65278"/>
                <a:gd name="connsiteX3" fmla="*/ 32097 w 70989"/>
                <a:gd name="connsiteY3" fmla="*/ 4990 h 65278"/>
                <a:gd name="connsiteX4" fmla="*/ 70990 w 70989"/>
                <a:gd name="connsiteY4" fmla="*/ 63702 h 652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989" h="65276">
                  <a:moveTo>
                    <a:pt x="70990" y="63702"/>
                  </a:moveTo>
                  <a:cubicBezTo>
                    <a:pt x="26023" y="69722"/>
                    <a:pt x="7216" y="58747"/>
                    <a:pt x="503" y="26620"/>
                  </a:cubicBezTo>
                  <a:cubicBezTo>
                    <a:pt x="-1148" y="18789"/>
                    <a:pt x="1356" y="5363"/>
                    <a:pt x="6684" y="2006"/>
                  </a:cubicBezTo>
                  <a:cubicBezTo>
                    <a:pt x="12544" y="-1670"/>
                    <a:pt x="27888" y="-72"/>
                    <a:pt x="32097" y="4990"/>
                  </a:cubicBezTo>
                  <a:cubicBezTo>
                    <a:pt x="45843" y="21666"/>
                    <a:pt x="56338" y="40899"/>
                    <a:pt x="70990" y="637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1" name="任意多边形: 形状 440"/>
            <p:cNvSpPr/>
            <p:nvPr/>
          </p:nvSpPr>
          <p:spPr>
            <a:xfrm>
              <a:off x="10038065" y="4655589"/>
              <a:ext cx="67906" cy="75300"/>
            </a:xfrm>
            <a:custGeom>
              <a:gdLst>
                <a:gd name="connsiteX0" fmla="*/ 67902 w 67906"/>
                <a:gd name="connsiteY0" fmla="*/ 75300 h 75300"/>
                <a:gd name="connsiteX1" fmla="*/ 505 w 67906"/>
                <a:gd name="connsiteY1" fmla="*/ 19679 h 75300"/>
                <a:gd name="connsiteX2" fmla="*/ 3435 w 67906"/>
                <a:gd name="connsiteY2" fmla="*/ 2523 h 75300"/>
                <a:gd name="connsiteX3" fmla="*/ 20591 w 67906"/>
                <a:gd name="connsiteY3" fmla="*/ 1138 h 75300"/>
                <a:gd name="connsiteX4" fmla="*/ 67902 w 67906"/>
                <a:gd name="connsiteY4" fmla="*/ 75300 h 753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06" h="75300">
                  <a:moveTo>
                    <a:pt x="67902" y="75300"/>
                  </a:moveTo>
                  <a:cubicBezTo>
                    <a:pt x="36574" y="72051"/>
                    <a:pt x="6046" y="46690"/>
                    <a:pt x="505" y="19679"/>
                  </a:cubicBezTo>
                  <a:cubicBezTo>
                    <a:pt x="-614" y="14138"/>
                    <a:pt x="26" y="5773"/>
                    <a:pt x="3435" y="2523"/>
                  </a:cubicBezTo>
                  <a:cubicBezTo>
                    <a:pt x="6739" y="-620"/>
                    <a:pt x="15263" y="-514"/>
                    <a:pt x="20591" y="1138"/>
                  </a:cubicBezTo>
                  <a:cubicBezTo>
                    <a:pt x="46111" y="9183"/>
                    <a:pt x="68275" y="43334"/>
                    <a:pt x="67902" y="753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2" name="任意多边形: 形状 441"/>
            <p:cNvSpPr/>
            <p:nvPr/>
          </p:nvSpPr>
          <p:spPr>
            <a:xfrm>
              <a:off x="10499262" y="5073625"/>
              <a:ext cx="69047" cy="67936"/>
            </a:xfrm>
            <a:custGeom>
              <a:gdLst>
                <a:gd name="connsiteX0" fmla="*/ 0 w 69047"/>
                <a:gd name="connsiteY0" fmla="*/ 0 h 67936"/>
                <a:gd name="connsiteX1" fmla="*/ 69048 w 69047"/>
                <a:gd name="connsiteY1" fmla="*/ 67822 h 67936"/>
                <a:gd name="connsiteX2" fmla="*/ 0 w 69047"/>
                <a:gd name="connsiteY2" fmla="*/ 0 h 67936"/>
              </a:gdLst>
              <a:cxnLst>
                <a:cxn ang="0">
                  <a:pos x="connsiteX0" y="connsiteY0"/>
                </a:cxn>
                <a:cxn ang="0">
                  <a:pos x="connsiteX1" y="connsiteY1"/>
                </a:cxn>
                <a:cxn ang="0">
                  <a:pos x="connsiteX2" y="connsiteY2"/>
                </a:cxn>
              </a:cxnLst>
              <a:rect l="l" t="t" r="r" b="b"/>
              <a:pathLst>
                <a:path w="69047" h="67936">
                  <a:moveTo>
                    <a:pt x="0" y="0"/>
                  </a:moveTo>
                  <a:cubicBezTo>
                    <a:pt x="45126" y="107"/>
                    <a:pt x="56847" y="12094"/>
                    <a:pt x="69048" y="67822"/>
                  </a:cubicBezTo>
                  <a:cubicBezTo>
                    <a:pt x="26479" y="69368"/>
                    <a:pt x="12147" y="5567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3" name="任意多边形: 形状 442"/>
            <p:cNvSpPr/>
            <p:nvPr/>
          </p:nvSpPr>
          <p:spPr>
            <a:xfrm>
              <a:off x="10672681" y="5259273"/>
              <a:ext cx="70273" cy="75092"/>
            </a:xfrm>
            <a:custGeom>
              <a:gdLst>
                <a:gd name="connsiteX0" fmla="*/ 70273 w 70273"/>
                <a:gd name="connsiteY0" fmla="*/ 75092 h 75092"/>
                <a:gd name="connsiteX1" fmla="*/ 0 w 70273"/>
                <a:gd name="connsiteY1" fmla="*/ 24 h 75092"/>
                <a:gd name="connsiteX2" fmla="*/ 70273 w 70273"/>
                <a:gd name="connsiteY2" fmla="*/ 75092 h 75092"/>
              </a:gdLst>
              <a:cxnLst>
                <a:cxn ang="0">
                  <a:pos x="connsiteX0" y="connsiteY0"/>
                </a:cxn>
                <a:cxn ang="0">
                  <a:pos x="connsiteX1" y="connsiteY1"/>
                </a:cxn>
                <a:cxn ang="0">
                  <a:pos x="connsiteX2" y="connsiteY2"/>
                </a:cxn>
              </a:cxnLst>
              <a:rect l="l" t="t" r="r" b="b"/>
              <a:pathLst>
                <a:path w="70273" h="75092">
                  <a:moveTo>
                    <a:pt x="70273" y="75092"/>
                  </a:moveTo>
                  <a:cubicBezTo>
                    <a:pt x="25946" y="67314"/>
                    <a:pt x="9856" y="37158"/>
                    <a:pt x="0" y="24"/>
                  </a:cubicBezTo>
                  <a:cubicBezTo>
                    <a:pt x="45499" y="-882"/>
                    <a:pt x="69048" y="23946"/>
                    <a:pt x="70273" y="750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4" name="任意多边形: 形状 443"/>
            <p:cNvSpPr/>
            <p:nvPr/>
          </p:nvSpPr>
          <p:spPr>
            <a:xfrm>
              <a:off x="7043485" y="6073408"/>
              <a:ext cx="67148" cy="60654"/>
            </a:xfrm>
            <a:custGeom>
              <a:gdLst>
                <a:gd name="connsiteX0" fmla="*/ 41428 w 67148"/>
                <a:gd name="connsiteY0" fmla="*/ 60655 h 60654"/>
                <a:gd name="connsiteX1" fmla="*/ 298 w 67148"/>
                <a:gd name="connsiteY1" fmla="*/ 22348 h 60654"/>
                <a:gd name="connsiteX2" fmla="*/ 30613 w 67148"/>
                <a:gd name="connsiteY2" fmla="*/ 25 h 60654"/>
                <a:gd name="connsiteX3" fmla="*/ 67054 w 67148"/>
                <a:gd name="connsiteY3" fmla="*/ 30766 h 60654"/>
                <a:gd name="connsiteX4" fmla="*/ 41428 w 67148"/>
                <a:gd name="connsiteY4" fmla="*/ 60655 h 606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148" h="60654">
                  <a:moveTo>
                    <a:pt x="41428" y="60655"/>
                  </a:moveTo>
                  <a:cubicBezTo>
                    <a:pt x="10740" y="57724"/>
                    <a:pt x="2748" y="41581"/>
                    <a:pt x="298" y="22348"/>
                  </a:cubicBezTo>
                  <a:cubicBezTo>
                    <a:pt x="-2633" y="-721"/>
                    <a:pt x="16707" y="398"/>
                    <a:pt x="30613" y="25"/>
                  </a:cubicBezTo>
                  <a:cubicBezTo>
                    <a:pt x="50858" y="-561"/>
                    <a:pt x="68600" y="9295"/>
                    <a:pt x="67054" y="30766"/>
                  </a:cubicBezTo>
                  <a:cubicBezTo>
                    <a:pt x="66309" y="41261"/>
                    <a:pt x="50432" y="50692"/>
                    <a:pt x="41428" y="60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5" name="任意多边形: 形状 444"/>
            <p:cNvSpPr/>
            <p:nvPr/>
          </p:nvSpPr>
          <p:spPr>
            <a:xfrm>
              <a:off x="7591472" y="4806924"/>
              <a:ext cx="64790" cy="53869"/>
            </a:xfrm>
            <a:custGeom>
              <a:gdLst>
                <a:gd name="connsiteX0" fmla="*/ 64790 w 64790"/>
                <a:gd name="connsiteY0" fmla="*/ 51193 h 53869"/>
                <a:gd name="connsiteX1" fmla="*/ 5 w 64790"/>
                <a:gd name="connsiteY1" fmla="*/ 22423 h 53869"/>
                <a:gd name="connsiteX2" fmla="*/ 18812 w 64790"/>
                <a:gd name="connsiteY2" fmla="*/ 1591 h 53869"/>
                <a:gd name="connsiteX3" fmla="*/ 64790 w 64790"/>
                <a:gd name="connsiteY3" fmla="*/ 51193 h 53869"/>
              </a:gdLst>
              <a:cxnLst>
                <a:cxn ang="0">
                  <a:pos x="connsiteX0" y="connsiteY0"/>
                </a:cxn>
                <a:cxn ang="0">
                  <a:pos x="connsiteX1" y="connsiteY1"/>
                </a:cxn>
                <a:cxn ang="0">
                  <a:pos x="connsiteX2" y="connsiteY2"/>
                </a:cxn>
                <a:cxn ang="0">
                  <a:pos x="connsiteX3" y="connsiteY3"/>
                </a:cxn>
              </a:cxnLst>
              <a:rect l="l" t="t" r="r" b="b"/>
              <a:pathLst>
                <a:path w="64790" h="53869">
                  <a:moveTo>
                    <a:pt x="64790" y="51193"/>
                  </a:moveTo>
                  <a:cubicBezTo>
                    <a:pt x="16414" y="58332"/>
                    <a:pt x="1123" y="51992"/>
                    <a:pt x="5" y="22423"/>
                  </a:cubicBezTo>
                  <a:cubicBezTo>
                    <a:pt x="-262" y="15443"/>
                    <a:pt x="11086" y="3189"/>
                    <a:pt x="18812" y="1591"/>
                  </a:cubicBezTo>
                  <a:cubicBezTo>
                    <a:pt x="49233" y="-4749"/>
                    <a:pt x="59516" y="7079"/>
                    <a:pt x="64790" y="511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6" name="任意多边形: 形状 445"/>
            <p:cNvSpPr/>
            <p:nvPr/>
          </p:nvSpPr>
          <p:spPr>
            <a:xfrm>
              <a:off x="11272107" y="5927825"/>
              <a:ext cx="90145" cy="88334"/>
            </a:xfrm>
            <a:custGeom>
              <a:gdLst>
                <a:gd name="connsiteX0" fmla="*/ 0 w 90145"/>
                <a:gd name="connsiteY0" fmla="*/ 0 h 88334"/>
                <a:gd name="connsiteX1" fmla="*/ 90146 w 90145"/>
                <a:gd name="connsiteY1" fmla="*/ 88334 h 88334"/>
                <a:gd name="connsiteX2" fmla="*/ 0 w 90145"/>
                <a:gd name="connsiteY2" fmla="*/ 0 h 88334"/>
              </a:gdLst>
              <a:cxnLst>
                <a:cxn ang="0">
                  <a:pos x="connsiteX0" y="connsiteY0"/>
                </a:cxn>
                <a:cxn ang="0">
                  <a:pos x="connsiteX1" y="connsiteY1"/>
                </a:cxn>
                <a:cxn ang="0">
                  <a:pos x="connsiteX2" y="connsiteY2"/>
                </a:cxn>
              </a:cxnLst>
              <a:rect l="l" t="t" r="r" b="b"/>
              <a:pathLst>
                <a:path w="90145" h="88334">
                  <a:moveTo>
                    <a:pt x="0" y="0"/>
                  </a:moveTo>
                  <a:cubicBezTo>
                    <a:pt x="52905" y="9910"/>
                    <a:pt x="72457" y="44167"/>
                    <a:pt x="90146" y="88334"/>
                  </a:cubicBezTo>
                  <a:cubicBezTo>
                    <a:pt x="38679" y="77839"/>
                    <a:pt x="19073" y="4288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7" name="任意多边形: 形状 446"/>
            <p:cNvSpPr/>
            <p:nvPr/>
          </p:nvSpPr>
          <p:spPr>
            <a:xfrm>
              <a:off x="6965744" y="6446618"/>
              <a:ext cx="62797" cy="54999"/>
            </a:xfrm>
            <a:custGeom>
              <a:gdLst>
                <a:gd name="connsiteX0" fmla="*/ 43515 w 62797"/>
                <a:gd name="connsiteY0" fmla="*/ 54580 h 54999"/>
                <a:gd name="connsiteX1" fmla="*/ 307 w 62797"/>
                <a:gd name="connsiteY1" fmla="*/ 21654 h 54999"/>
                <a:gd name="connsiteX2" fmla="*/ 31581 w 62797"/>
                <a:gd name="connsiteY2" fmla="*/ 503 h 54999"/>
                <a:gd name="connsiteX3" fmla="*/ 62322 w 62797"/>
                <a:gd name="connsiteY3" fmla="*/ 34228 h 54999"/>
                <a:gd name="connsiteX4" fmla="*/ 43515 w 62797"/>
                <a:gd name="connsiteY4" fmla="*/ 54580 h 549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797" h="54999">
                  <a:moveTo>
                    <a:pt x="43515" y="54580"/>
                  </a:moveTo>
                  <a:cubicBezTo>
                    <a:pt x="6061" y="58043"/>
                    <a:pt x="-1771" y="39449"/>
                    <a:pt x="307" y="21654"/>
                  </a:cubicBezTo>
                  <a:cubicBezTo>
                    <a:pt x="1266" y="13183"/>
                    <a:pt x="19753" y="2421"/>
                    <a:pt x="31581" y="503"/>
                  </a:cubicBezTo>
                  <a:cubicBezTo>
                    <a:pt x="55023" y="-3280"/>
                    <a:pt x="65199" y="14888"/>
                    <a:pt x="62322" y="34228"/>
                  </a:cubicBezTo>
                  <a:cubicBezTo>
                    <a:pt x="60777" y="44350"/>
                    <a:pt x="45700" y="52395"/>
                    <a:pt x="43515" y="545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8" name="任意多边形: 形状 447"/>
            <p:cNvSpPr/>
            <p:nvPr/>
          </p:nvSpPr>
          <p:spPr>
            <a:xfrm>
              <a:off x="7285658" y="4990651"/>
              <a:ext cx="61596" cy="57741"/>
            </a:xfrm>
            <a:custGeom>
              <a:gdLst>
                <a:gd name="connsiteX0" fmla="*/ 46784 w 61596"/>
                <a:gd name="connsiteY0" fmla="*/ 57720 h 57741"/>
                <a:gd name="connsiteX1" fmla="*/ 272 w 61596"/>
                <a:gd name="connsiteY1" fmla="*/ 22663 h 57741"/>
                <a:gd name="connsiteX2" fmla="*/ 27071 w 61596"/>
                <a:gd name="connsiteY2" fmla="*/ 73 h 57741"/>
                <a:gd name="connsiteX3" fmla="*/ 61488 w 61596"/>
                <a:gd name="connsiteY3" fmla="*/ 36142 h 57741"/>
                <a:gd name="connsiteX4" fmla="*/ 46784 w 61596"/>
                <a:gd name="connsiteY4" fmla="*/ 57720 h 577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596" h="57739">
                  <a:moveTo>
                    <a:pt x="46784" y="57720"/>
                  </a:moveTo>
                  <a:cubicBezTo>
                    <a:pt x="13538" y="58359"/>
                    <a:pt x="2883" y="44827"/>
                    <a:pt x="272" y="22663"/>
                  </a:cubicBezTo>
                  <a:cubicBezTo>
                    <a:pt x="-2232" y="1512"/>
                    <a:pt x="13006" y="766"/>
                    <a:pt x="27071" y="73"/>
                  </a:cubicBezTo>
                  <a:cubicBezTo>
                    <a:pt x="51951" y="-1205"/>
                    <a:pt x="62820" y="14352"/>
                    <a:pt x="61488" y="36142"/>
                  </a:cubicBezTo>
                  <a:cubicBezTo>
                    <a:pt x="60955" y="45253"/>
                    <a:pt x="49767" y="53671"/>
                    <a:pt x="46784" y="57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9" name="任意多边形: 形状 448"/>
            <p:cNvSpPr/>
            <p:nvPr/>
          </p:nvSpPr>
          <p:spPr>
            <a:xfrm>
              <a:off x="7835343" y="4470839"/>
              <a:ext cx="60795" cy="61005"/>
            </a:xfrm>
            <a:custGeom>
              <a:gdLst>
                <a:gd name="connsiteX0" fmla="*/ 46976 w 60795"/>
                <a:gd name="connsiteY0" fmla="*/ 61006 h 61005"/>
                <a:gd name="connsiteX1" fmla="*/ 38 w 60795"/>
                <a:gd name="connsiteY1" fmla="*/ 24936 h 61005"/>
                <a:gd name="connsiteX2" fmla="*/ 19538 w 60795"/>
                <a:gd name="connsiteY2" fmla="*/ 589 h 61005"/>
                <a:gd name="connsiteX3" fmla="*/ 60562 w 60795"/>
                <a:gd name="connsiteY3" fmla="*/ 41879 h 61005"/>
                <a:gd name="connsiteX4" fmla="*/ 46976 w 60795"/>
                <a:gd name="connsiteY4" fmla="*/ 61006 h 610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795" h="61005">
                  <a:moveTo>
                    <a:pt x="46976" y="61006"/>
                  </a:moveTo>
                  <a:cubicBezTo>
                    <a:pt x="14264" y="61006"/>
                    <a:pt x="-867" y="48911"/>
                    <a:pt x="38" y="24936"/>
                  </a:cubicBezTo>
                  <a:cubicBezTo>
                    <a:pt x="358" y="16252"/>
                    <a:pt x="11333" y="2293"/>
                    <a:pt x="19538" y="589"/>
                  </a:cubicBezTo>
                  <a:cubicBezTo>
                    <a:pt x="41009" y="-3993"/>
                    <a:pt x="63332" y="18969"/>
                    <a:pt x="60562" y="41879"/>
                  </a:cubicBezTo>
                  <a:cubicBezTo>
                    <a:pt x="59550" y="50190"/>
                    <a:pt x="49640" y="57436"/>
                    <a:pt x="46976" y="6100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0" name="任意多边形: 形状 449"/>
            <p:cNvSpPr/>
            <p:nvPr/>
          </p:nvSpPr>
          <p:spPr>
            <a:xfrm>
              <a:off x="7069184" y="5535418"/>
              <a:ext cx="65923" cy="55426"/>
            </a:xfrm>
            <a:custGeom>
              <a:gdLst>
                <a:gd name="connsiteX0" fmla="*/ 42155 w 65923"/>
                <a:gd name="connsiteY0" fmla="*/ 55426 h 55426"/>
                <a:gd name="connsiteX1" fmla="*/ 12 w 65923"/>
                <a:gd name="connsiteY1" fmla="*/ 18292 h 55426"/>
                <a:gd name="connsiteX2" fmla="*/ 25799 w 65923"/>
                <a:gd name="connsiteY2" fmla="*/ 1190 h 55426"/>
                <a:gd name="connsiteX3" fmla="*/ 65863 w 65923"/>
                <a:gd name="connsiteY3" fmla="*/ 32197 h 55426"/>
                <a:gd name="connsiteX4" fmla="*/ 42155 w 65923"/>
                <a:gd name="connsiteY4" fmla="*/ 55426 h 554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923" h="55426">
                  <a:moveTo>
                    <a:pt x="42155" y="55426"/>
                  </a:moveTo>
                  <a:cubicBezTo>
                    <a:pt x="13172" y="53082"/>
                    <a:pt x="-467" y="40881"/>
                    <a:pt x="12" y="18292"/>
                  </a:cubicBezTo>
                  <a:cubicBezTo>
                    <a:pt x="119" y="12218"/>
                    <a:pt x="15995" y="3214"/>
                    <a:pt x="25799" y="1190"/>
                  </a:cubicBezTo>
                  <a:cubicBezTo>
                    <a:pt x="49507" y="-3712"/>
                    <a:pt x="67089" y="6517"/>
                    <a:pt x="65863" y="32197"/>
                  </a:cubicBezTo>
                  <a:cubicBezTo>
                    <a:pt x="65490" y="40242"/>
                    <a:pt x="50466" y="47701"/>
                    <a:pt x="42155" y="554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1" name="任意多边形: 形状 450"/>
            <p:cNvSpPr/>
            <p:nvPr/>
          </p:nvSpPr>
          <p:spPr>
            <a:xfrm>
              <a:off x="6904969" y="6273813"/>
              <a:ext cx="64416" cy="56364"/>
            </a:xfrm>
            <a:custGeom>
              <a:gdLst>
                <a:gd name="connsiteX0" fmla="*/ 44299 w 64416"/>
                <a:gd name="connsiteY0" fmla="*/ 56364 h 56364"/>
                <a:gd name="connsiteX1" fmla="*/ 26 w 64416"/>
                <a:gd name="connsiteY1" fmla="*/ 22267 h 56364"/>
                <a:gd name="connsiteX2" fmla="*/ 31406 w 64416"/>
                <a:gd name="connsiteY2" fmla="*/ 210 h 56364"/>
                <a:gd name="connsiteX3" fmla="*/ 64012 w 64416"/>
                <a:gd name="connsiteY3" fmla="*/ 33029 h 56364"/>
                <a:gd name="connsiteX4" fmla="*/ 44299 w 64416"/>
                <a:gd name="connsiteY4" fmla="*/ 56364 h 563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416" h="56364">
                  <a:moveTo>
                    <a:pt x="44299" y="56364"/>
                  </a:moveTo>
                  <a:cubicBezTo>
                    <a:pt x="11587" y="55778"/>
                    <a:pt x="771" y="44217"/>
                    <a:pt x="26" y="22267"/>
                  </a:cubicBezTo>
                  <a:cubicBezTo>
                    <a:pt x="-774" y="-1175"/>
                    <a:pt x="17341" y="1488"/>
                    <a:pt x="31406" y="210"/>
                  </a:cubicBezTo>
                  <a:cubicBezTo>
                    <a:pt x="54742" y="-1921"/>
                    <a:pt x="66836" y="12410"/>
                    <a:pt x="64012" y="33029"/>
                  </a:cubicBezTo>
                  <a:cubicBezTo>
                    <a:pt x="62627" y="43418"/>
                    <a:pt x="48242" y="51995"/>
                    <a:pt x="44299" y="563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2" name="任意多边形: 形状 451"/>
            <p:cNvSpPr/>
            <p:nvPr/>
          </p:nvSpPr>
          <p:spPr>
            <a:xfrm>
              <a:off x="8112634" y="4319131"/>
              <a:ext cx="60315" cy="56338"/>
            </a:xfrm>
            <a:custGeom>
              <a:gdLst>
                <a:gd name="connsiteX0" fmla="*/ 60315 w 60315"/>
                <a:gd name="connsiteY0" fmla="*/ 53254 h 56338"/>
                <a:gd name="connsiteX1" fmla="*/ 4 w 60315"/>
                <a:gd name="connsiteY1" fmla="*/ 23205 h 56338"/>
                <a:gd name="connsiteX2" fmla="*/ 19930 w 60315"/>
                <a:gd name="connsiteY2" fmla="*/ 456 h 56338"/>
                <a:gd name="connsiteX3" fmla="*/ 60315 w 60315"/>
                <a:gd name="connsiteY3" fmla="*/ 53254 h 56338"/>
              </a:gdLst>
              <a:cxnLst>
                <a:cxn ang="0">
                  <a:pos x="connsiteX0" y="connsiteY0"/>
                </a:cxn>
                <a:cxn ang="0">
                  <a:pos x="connsiteX1" y="connsiteY1"/>
                </a:cxn>
                <a:cxn ang="0">
                  <a:pos x="connsiteX2" y="connsiteY2"/>
                </a:cxn>
                <a:cxn ang="0">
                  <a:pos x="connsiteX3" y="connsiteY3"/>
                </a:cxn>
              </a:cxnLst>
              <a:rect l="l" t="t" r="r" b="b"/>
              <a:pathLst>
                <a:path w="60314" h="56338">
                  <a:moveTo>
                    <a:pt x="60315" y="53254"/>
                  </a:moveTo>
                  <a:cubicBezTo>
                    <a:pt x="18598" y="61619"/>
                    <a:pt x="963" y="53414"/>
                    <a:pt x="4" y="23205"/>
                  </a:cubicBezTo>
                  <a:cubicBezTo>
                    <a:pt x="-262" y="15480"/>
                    <a:pt x="12045" y="1521"/>
                    <a:pt x="19930" y="456"/>
                  </a:cubicBezTo>
                  <a:cubicBezTo>
                    <a:pt x="46942" y="-3220"/>
                    <a:pt x="60421" y="15427"/>
                    <a:pt x="60315" y="532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3" name="任意多边形: 形状 452"/>
            <p:cNvSpPr/>
            <p:nvPr/>
          </p:nvSpPr>
          <p:spPr>
            <a:xfrm>
              <a:off x="6932053" y="5712210"/>
              <a:ext cx="62953" cy="67807"/>
            </a:xfrm>
            <a:custGeom>
              <a:gdLst>
                <a:gd name="connsiteX0" fmla="*/ 28829 w 62953"/>
                <a:gd name="connsiteY0" fmla="*/ 0 h 67807"/>
                <a:gd name="connsiteX1" fmla="*/ 62021 w 62953"/>
                <a:gd name="connsiteY1" fmla="*/ 44806 h 67807"/>
                <a:gd name="connsiteX2" fmla="*/ 32879 w 62953"/>
                <a:gd name="connsiteY2" fmla="*/ 67716 h 67807"/>
                <a:gd name="connsiteX3" fmla="*/ 166 w 62953"/>
                <a:gd name="connsiteY3" fmla="*/ 34524 h 67807"/>
                <a:gd name="connsiteX4" fmla="*/ 28829 w 62953"/>
                <a:gd name="connsiteY4" fmla="*/ 0 h 678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952" h="67807">
                  <a:moveTo>
                    <a:pt x="28829" y="0"/>
                  </a:moveTo>
                  <a:cubicBezTo>
                    <a:pt x="43800" y="19340"/>
                    <a:pt x="58345" y="30635"/>
                    <a:pt x="62021" y="44806"/>
                  </a:cubicBezTo>
                  <a:cubicBezTo>
                    <a:pt x="67509" y="65851"/>
                    <a:pt x="47583" y="66810"/>
                    <a:pt x="32879" y="67716"/>
                  </a:cubicBezTo>
                  <a:cubicBezTo>
                    <a:pt x="9916" y="69101"/>
                    <a:pt x="-1539" y="54556"/>
                    <a:pt x="166" y="34524"/>
                  </a:cubicBezTo>
                  <a:cubicBezTo>
                    <a:pt x="912" y="25041"/>
                    <a:pt x="14338" y="16676"/>
                    <a:pt x="2882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4" name="任意多边形: 形状 453"/>
            <p:cNvSpPr/>
            <p:nvPr/>
          </p:nvSpPr>
          <p:spPr>
            <a:xfrm>
              <a:off x="11024313" y="5617163"/>
              <a:ext cx="74535" cy="77362"/>
            </a:xfrm>
            <a:custGeom>
              <a:gdLst>
                <a:gd name="connsiteX0" fmla="*/ 0 w 74535"/>
                <a:gd name="connsiteY0" fmla="*/ 0 h 77362"/>
                <a:gd name="connsiteX1" fmla="*/ 74535 w 74535"/>
                <a:gd name="connsiteY1" fmla="*/ 77359 h 77362"/>
                <a:gd name="connsiteX2" fmla="*/ 0 w 74535"/>
                <a:gd name="connsiteY2" fmla="*/ 0 h 77362"/>
              </a:gdLst>
              <a:cxnLst>
                <a:cxn ang="0">
                  <a:pos x="connsiteX0" y="connsiteY0"/>
                </a:cxn>
                <a:cxn ang="0">
                  <a:pos x="connsiteX1" y="connsiteY1"/>
                </a:cxn>
                <a:cxn ang="0">
                  <a:pos x="connsiteX2" y="connsiteY2"/>
                </a:cxn>
              </a:cxnLst>
              <a:rect l="l" t="t" r="r" b="b"/>
              <a:pathLst>
                <a:path w="74535" h="77362">
                  <a:moveTo>
                    <a:pt x="0" y="0"/>
                  </a:moveTo>
                  <a:cubicBezTo>
                    <a:pt x="47524" y="6820"/>
                    <a:pt x="61056" y="41503"/>
                    <a:pt x="74535" y="77359"/>
                  </a:cubicBezTo>
                  <a:cubicBezTo>
                    <a:pt x="33671" y="77679"/>
                    <a:pt x="10069" y="5354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5" name="任意多边形: 形状 454"/>
            <p:cNvSpPr/>
            <p:nvPr/>
          </p:nvSpPr>
          <p:spPr>
            <a:xfrm>
              <a:off x="9687205" y="4282878"/>
              <a:ext cx="74056" cy="69047"/>
            </a:xfrm>
            <a:custGeom>
              <a:gdLst>
                <a:gd name="connsiteX0" fmla="*/ 74056 w 74056"/>
                <a:gd name="connsiteY0" fmla="*/ 69048 h 69047"/>
                <a:gd name="connsiteX1" fmla="*/ 0 w 74056"/>
                <a:gd name="connsiteY1" fmla="*/ 0 h 69047"/>
                <a:gd name="connsiteX2" fmla="*/ 37774 w 74056"/>
                <a:gd name="connsiteY2" fmla="*/ 8631 h 69047"/>
                <a:gd name="connsiteX3" fmla="*/ 74056 w 74056"/>
                <a:gd name="connsiteY3" fmla="*/ 69048 h 69047"/>
              </a:gdLst>
              <a:cxnLst>
                <a:cxn ang="0">
                  <a:pos x="connsiteX0" y="connsiteY0"/>
                </a:cxn>
                <a:cxn ang="0">
                  <a:pos x="connsiteX1" y="connsiteY1"/>
                </a:cxn>
                <a:cxn ang="0">
                  <a:pos x="connsiteX2" y="connsiteY2"/>
                </a:cxn>
                <a:cxn ang="0">
                  <a:pos x="connsiteX3" y="connsiteY3"/>
                </a:cxn>
              </a:cxnLst>
              <a:rect l="l" t="t" r="r" b="b"/>
              <a:pathLst>
                <a:path w="74056" h="69047">
                  <a:moveTo>
                    <a:pt x="74056" y="69048"/>
                  </a:moveTo>
                  <a:cubicBezTo>
                    <a:pt x="20512" y="66437"/>
                    <a:pt x="20512" y="66437"/>
                    <a:pt x="0" y="0"/>
                  </a:cubicBezTo>
                  <a:cubicBezTo>
                    <a:pt x="15610" y="3143"/>
                    <a:pt x="31807" y="1545"/>
                    <a:pt x="37774" y="8631"/>
                  </a:cubicBezTo>
                  <a:cubicBezTo>
                    <a:pt x="51520" y="24827"/>
                    <a:pt x="60310" y="45233"/>
                    <a:pt x="74056" y="690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6" name="任意多边形: 形状 455"/>
            <p:cNvSpPr/>
            <p:nvPr/>
          </p:nvSpPr>
          <p:spPr>
            <a:xfrm>
              <a:off x="11820067" y="6535243"/>
              <a:ext cx="91317" cy="80769"/>
            </a:xfrm>
            <a:custGeom>
              <a:gdLst>
                <a:gd name="connsiteX0" fmla="*/ 0 w 91317"/>
                <a:gd name="connsiteY0" fmla="*/ 0 h 80769"/>
                <a:gd name="connsiteX1" fmla="*/ 91318 w 91317"/>
                <a:gd name="connsiteY1" fmla="*/ 80769 h 80769"/>
                <a:gd name="connsiteX2" fmla="*/ 0 w 91317"/>
                <a:gd name="connsiteY2" fmla="*/ 0 h 80769"/>
              </a:gdLst>
              <a:cxnLst>
                <a:cxn ang="0">
                  <a:pos x="connsiteX0" y="connsiteY0"/>
                </a:cxn>
                <a:cxn ang="0">
                  <a:pos x="connsiteX1" y="connsiteY1"/>
                </a:cxn>
                <a:cxn ang="0">
                  <a:pos x="connsiteX2" y="connsiteY2"/>
                </a:cxn>
              </a:cxnLst>
              <a:rect l="l" t="t" r="r" b="b"/>
              <a:pathLst>
                <a:path w="91317" h="80769">
                  <a:moveTo>
                    <a:pt x="0" y="0"/>
                  </a:moveTo>
                  <a:cubicBezTo>
                    <a:pt x="48483" y="9697"/>
                    <a:pt x="65585" y="47844"/>
                    <a:pt x="91318" y="80769"/>
                  </a:cubicBezTo>
                  <a:cubicBezTo>
                    <a:pt x="47364" y="79810"/>
                    <a:pt x="14545" y="5045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7" name="任意多边形: 形状 456"/>
            <p:cNvSpPr/>
            <p:nvPr/>
          </p:nvSpPr>
          <p:spPr>
            <a:xfrm>
              <a:off x="10845727" y="5438203"/>
              <a:ext cx="75654" cy="72353"/>
            </a:xfrm>
            <a:custGeom>
              <a:gdLst>
                <a:gd name="connsiteX0" fmla="*/ 75654 w 75654"/>
                <a:gd name="connsiteY0" fmla="*/ 69954 h 72353"/>
                <a:gd name="connsiteX1" fmla="*/ 0 w 75654"/>
                <a:gd name="connsiteY1" fmla="*/ 0 h 72353"/>
                <a:gd name="connsiteX2" fmla="*/ 75654 w 75654"/>
                <a:gd name="connsiteY2" fmla="*/ 69954 h 72353"/>
              </a:gdLst>
              <a:cxnLst>
                <a:cxn ang="0">
                  <a:pos x="connsiteX0" y="connsiteY0"/>
                </a:cxn>
                <a:cxn ang="0">
                  <a:pos x="connsiteX1" y="connsiteY1"/>
                </a:cxn>
                <a:cxn ang="0">
                  <a:pos x="connsiteX2" y="connsiteY2"/>
                </a:cxn>
              </a:cxnLst>
              <a:rect l="l" t="t" r="r" b="b"/>
              <a:pathLst>
                <a:path w="75654" h="72353">
                  <a:moveTo>
                    <a:pt x="75654" y="69954"/>
                  </a:moveTo>
                  <a:cubicBezTo>
                    <a:pt x="38413" y="78691"/>
                    <a:pt x="24082" y="65372"/>
                    <a:pt x="0" y="0"/>
                  </a:cubicBezTo>
                  <a:cubicBezTo>
                    <a:pt x="37987" y="106"/>
                    <a:pt x="59724" y="20245"/>
                    <a:pt x="75654" y="699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8" name="任意多边形: 形状 457"/>
            <p:cNvSpPr/>
            <p:nvPr/>
          </p:nvSpPr>
          <p:spPr>
            <a:xfrm>
              <a:off x="9981277" y="4515838"/>
              <a:ext cx="66351" cy="63697"/>
            </a:xfrm>
            <a:custGeom>
              <a:gdLst>
                <a:gd name="connsiteX0" fmla="*/ 66351 w 66351"/>
                <a:gd name="connsiteY0" fmla="*/ 63477 h 63697"/>
                <a:gd name="connsiteX1" fmla="*/ 21 w 66351"/>
                <a:gd name="connsiteY1" fmla="*/ 12650 h 63697"/>
                <a:gd name="connsiteX2" fmla="*/ 22930 w 66351"/>
                <a:gd name="connsiteY2" fmla="*/ 183 h 63697"/>
                <a:gd name="connsiteX3" fmla="*/ 66351 w 66351"/>
                <a:gd name="connsiteY3" fmla="*/ 63477 h 63697"/>
              </a:gdLst>
              <a:cxnLst>
                <a:cxn ang="0">
                  <a:pos x="connsiteX0" y="connsiteY0"/>
                </a:cxn>
                <a:cxn ang="0">
                  <a:pos x="connsiteX1" y="connsiteY1"/>
                </a:cxn>
                <a:cxn ang="0">
                  <a:pos x="connsiteX2" y="connsiteY2"/>
                </a:cxn>
                <a:cxn ang="0">
                  <a:pos x="connsiteX3" y="connsiteY3"/>
                </a:cxn>
              </a:cxnLst>
              <a:rect l="l" t="t" r="r" b="b"/>
              <a:pathLst>
                <a:path w="66351" h="63696">
                  <a:moveTo>
                    <a:pt x="66351" y="63477"/>
                  </a:moveTo>
                  <a:cubicBezTo>
                    <a:pt x="35557" y="66460"/>
                    <a:pt x="-992" y="38703"/>
                    <a:pt x="21" y="12650"/>
                  </a:cubicBezTo>
                  <a:cubicBezTo>
                    <a:pt x="234" y="7855"/>
                    <a:pt x="16324" y="-1415"/>
                    <a:pt x="22930" y="183"/>
                  </a:cubicBezTo>
                  <a:cubicBezTo>
                    <a:pt x="44774" y="5511"/>
                    <a:pt x="62835" y="33694"/>
                    <a:pt x="66351" y="634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9" name="任意多边形: 形状 458"/>
            <p:cNvSpPr/>
            <p:nvPr/>
          </p:nvSpPr>
          <p:spPr>
            <a:xfrm>
              <a:off x="11375412" y="5984336"/>
              <a:ext cx="83912" cy="78068"/>
            </a:xfrm>
            <a:custGeom>
              <a:gdLst>
                <a:gd name="connsiteX0" fmla="*/ 83912 w 83912"/>
                <a:gd name="connsiteY0" fmla="*/ 78068 h 78068"/>
                <a:gd name="connsiteX1" fmla="*/ 0 w 83912"/>
                <a:gd name="connsiteY1" fmla="*/ 2094 h 78068"/>
                <a:gd name="connsiteX2" fmla="*/ 83912 w 83912"/>
                <a:gd name="connsiteY2" fmla="*/ 78068 h 78068"/>
              </a:gdLst>
              <a:cxnLst>
                <a:cxn ang="0">
                  <a:pos x="connsiteX0" y="connsiteY0"/>
                </a:cxn>
                <a:cxn ang="0">
                  <a:pos x="connsiteX1" y="connsiteY1"/>
                </a:cxn>
                <a:cxn ang="0">
                  <a:pos x="connsiteX2" y="connsiteY2"/>
                </a:cxn>
              </a:cxnLst>
              <a:rect l="l" t="t" r="r" b="b"/>
              <a:pathLst>
                <a:path w="83912" h="78068">
                  <a:moveTo>
                    <a:pt x="83912" y="78068"/>
                  </a:moveTo>
                  <a:cubicBezTo>
                    <a:pt x="38466" y="67200"/>
                    <a:pt x="17848" y="37258"/>
                    <a:pt x="0" y="2094"/>
                  </a:cubicBezTo>
                  <a:cubicBezTo>
                    <a:pt x="33192" y="-7176"/>
                    <a:pt x="55995" y="13656"/>
                    <a:pt x="83912" y="780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0" name="任意多边形: 形状 459"/>
            <p:cNvSpPr/>
            <p:nvPr/>
          </p:nvSpPr>
          <p:spPr>
            <a:xfrm>
              <a:off x="9814461" y="4329120"/>
              <a:ext cx="56668" cy="64735"/>
            </a:xfrm>
            <a:custGeom>
              <a:gdLst>
                <a:gd name="connsiteX0" fmla="*/ 56498 w 56668"/>
                <a:gd name="connsiteY0" fmla="*/ 64736 h 64735"/>
                <a:gd name="connsiteX1" fmla="*/ 24 w 56668"/>
                <a:gd name="connsiteY1" fmla="*/ 643 h 64735"/>
                <a:gd name="connsiteX2" fmla="*/ 56498 w 56668"/>
                <a:gd name="connsiteY2" fmla="*/ 64736 h 64735"/>
              </a:gdLst>
              <a:cxnLst>
                <a:cxn ang="0">
                  <a:pos x="connsiteX0" y="connsiteY0"/>
                </a:cxn>
                <a:cxn ang="0">
                  <a:pos x="connsiteX1" y="connsiteY1"/>
                </a:cxn>
                <a:cxn ang="0">
                  <a:pos x="connsiteX2" y="connsiteY2"/>
                </a:cxn>
              </a:cxnLst>
              <a:rect l="l" t="t" r="r" b="b"/>
              <a:pathLst>
                <a:path w="56667" h="64735">
                  <a:moveTo>
                    <a:pt x="56498" y="64736"/>
                  </a:moveTo>
                  <a:cubicBezTo>
                    <a:pt x="16114" y="63137"/>
                    <a:pt x="-722" y="43318"/>
                    <a:pt x="24" y="643"/>
                  </a:cubicBezTo>
                  <a:cubicBezTo>
                    <a:pt x="37904" y="-4206"/>
                    <a:pt x="58789" y="18491"/>
                    <a:pt x="56498" y="647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1" name="任意多边形: 形状 460"/>
            <p:cNvSpPr/>
            <p:nvPr/>
          </p:nvSpPr>
          <p:spPr>
            <a:xfrm>
              <a:off x="9314795" y="4184779"/>
              <a:ext cx="63005" cy="63710"/>
            </a:xfrm>
            <a:custGeom>
              <a:gdLst>
                <a:gd name="connsiteX0" fmla="*/ 0 w 63005"/>
                <a:gd name="connsiteY0" fmla="*/ 1720 h 63710"/>
                <a:gd name="connsiteX1" fmla="*/ 61962 w 63005"/>
                <a:gd name="connsiteY1" fmla="*/ 39441 h 63710"/>
                <a:gd name="connsiteX2" fmla="*/ 37294 w 63005"/>
                <a:gd name="connsiteY2" fmla="*/ 61604 h 63710"/>
                <a:gd name="connsiteX3" fmla="*/ 0 w 63005"/>
                <a:gd name="connsiteY3" fmla="*/ 1720 h 63710"/>
              </a:gdLst>
              <a:cxnLst>
                <a:cxn ang="0">
                  <a:pos x="connsiteX0" y="connsiteY0"/>
                </a:cxn>
                <a:cxn ang="0">
                  <a:pos x="connsiteX1" y="connsiteY1"/>
                </a:cxn>
                <a:cxn ang="0">
                  <a:pos x="connsiteX2" y="connsiteY2"/>
                </a:cxn>
                <a:cxn ang="0">
                  <a:pos x="connsiteX3" y="connsiteY3"/>
                </a:cxn>
              </a:cxnLst>
              <a:rect l="l" t="t" r="r" b="b"/>
              <a:pathLst>
                <a:path w="63005" h="63710">
                  <a:moveTo>
                    <a:pt x="0" y="1720"/>
                  </a:moveTo>
                  <a:cubicBezTo>
                    <a:pt x="35163" y="-5046"/>
                    <a:pt x="55462" y="8273"/>
                    <a:pt x="61962" y="39441"/>
                  </a:cubicBezTo>
                  <a:cubicBezTo>
                    <a:pt x="66650" y="61924"/>
                    <a:pt x="55036" y="67305"/>
                    <a:pt x="37294" y="61604"/>
                  </a:cubicBezTo>
                  <a:cubicBezTo>
                    <a:pt x="8578" y="52387"/>
                    <a:pt x="4369" y="26974"/>
                    <a:pt x="0" y="1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2" name="任意多边形: 形状 461"/>
            <p:cNvSpPr/>
            <p:nvPr/>
          </p:nvSpPr>
          <p:spPr>
            <a:xfrm>
              <a:off x="9180801" y="4145795"/>
              <a:ext cx="61056" cy="68994"/>
            </a:xfrm>
            <a:custGeom>
              <a:gdLst>
                <a:gd name="connsiteX0" fmla="*/ 12254 w 61056"/>
                <a:gd name="connsiteY0" fmla="*/ 0 h 68994"/>
                <a:gd name="connsiteX1" fmla="*/ 55941 w 61056"/>
                <a:gd name="connsiteY1" fmla="*/ 32020 h 68994"/>
                <a:gd name="connsiteX2" fmla="*/ 61056 w 61056"/>
                <a:gd name="connsiteY2" fmla="*/ 68995 h 68994"/>
                <a:gd name="connsiteX3" fmla="*/ 21151 w 61056"/>
                <a:gd name="connsiteY3" fmla="*/ 58925 h 68994"/>
                <a:gd name="connsiteX4" fmla="*/ 0 w 61056"/>
                <a:gd name="connsiteY4" fmla="*/ 12201 h 68994"/>
                <a:gd name="connsiteX5" fmla="*/ 12254 w 61056"/>
                <a:gd name="connsiteY5" fmla="*/ 0 h 689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56" h="68994">
                  <a:moveTo>
                    <a:pt x="12254" y="0"/>
                  </a:moveTo>
                  <a:cubicBezTo>
                    <a:pt x="27118" y="10389"/>
                    <a:pt x="44700" y="18594"/>
                    <a:pt x="55941" y="32020"/>
                  </a:cubicBezTo>
                  <a:cubicBezTo>
                    <a:pt x="62708" y="40118"/>
                    <a:pt x="59671" y="56368"/>
                    <a:pt x="61056" y="68995"/>
                  </a:cubicBezTo>
                  <a:cubicBezTo>
                    <a:pt x="47364" y="66011"/>
                    <a:pt x="29090" y="67343"/>
                    <a:pt x="21151" y="58925"/>
                  </a:cubicBezTo>
                  <a:cubicBezTo>
                    <a:pt x="10070" y="47151"/>
                    <a:pt x="6713" y="28131"/>
                    <a:pt x="0" y="12201"/>
                  </a:cubicBezTo>
                  <a:cubicBezTo>
                    <a:pt x="4102" y="8152"/>
                    <a:pt x="8205" y="4049"/>
                    <a:pt x="1225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3" name="任意多边形: 形状 462"/>
            <p:cNvSpPr/>
            <p:nvPr/>
          </p:nvSpPr>
          <p:spPr>
            <a:xfrm>
              <a:off x="10610293" y="5119634"/>
              <a:ext cx="68461" cy="73386"/>
            </a:xfrm>
            <a:custGeom>
              <a:gdLst>
                <a:gd name="connsiteX0" fmla="*/ 68462 w 68461"/>
                <a:gd name="connsiteY0" fmla="*/ 73386 h 73386"/>
                <a:gd name="connsiteX1" fmla="*/ 0 w 68461"/>
                <a:gd name="connsiteY1" fmla="*/ 662 h 73386"/>
                <a:gd name="connsiteX2" fmla="*/ 68462 w 68461"/>
                <a:gd name="connsiteY2" fmla="*/ 73386 h 73386"/>
              </a:gdLst>
              <a:cxnLst>
                <a:cxn ang="0">
                  <a:pos x="connsiteX0" y="connsiteY0"/>
                </a:cxn>
                <a:cxn ang="0">
                  <a:pos x="connsiteX1" y="connsiteY1"/>
                </a:cxn>
                <a:cxn ang="0">
                  <a:pos x="connsiteX2" y="connsiteY2"/>
                </a:cxn>
              </a:cxnLst>
              <a:rect l="l" t="t" r="r" b="b"/>
              <a:pathLst>
                <a:path w="68461" h="73386">
                  <a:moveTo>
                    <a:pt x="68462" y="73386"/>
                  </a:moveTo>
                  <a:cubicBezTo>
                    <a:pt x="23602" y="64915"/>
                    <a:pt x="2025" y="41153"/>
                    <a:pt x="0" y="662"/>
                  </a:cubicBezTo>
                  <a:cubicBezTo>
                    <a:pt x="33245" y="-4186"/>
                    <a:pt x="54077" y="17338"/>
                    <a:pt x="68462" y="733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4" name="任意多边形: 形状 463"/>
            <p:cNvSpPr/>
            <p:nvPr/>
          </p:nvSpPr>
          <p:spPr>
            <a:xfrm>
              <a:off x="10437886" y="4931853"/>
              <a:ext cx="64892" cy="68969"/>
            </a:xfrm>
            <a:custGeom>
              <a:gdLst>
                <a:gd name="connsiteX0" fmla="*/ 0 w 64892"/>
                <a:gd name="connsiteY0" fmla="*/ 0 h 68969"/>
                <a:gd name="connsiteX1" fmla="*/ 64892 w 64892"/>
                <a:gd name="connsiteY1" fmla="*/ 68355 h 68969"/>
                <a:gd name="connsiteX2" fmla="*/ 0 w 64892"/>
                <a:gd name="connsiteY2" fmla="*/ 0 h 68969"/>
              </a:gdLst>
              <a:cxnLst>
                <a:cxn ang="0">
                  <a:pos x="connsiteX0" y="connsiteY0"/>
                </a:cxn>
                <a:cxn ang="0">
                  <a:pos x="connsiteX1" y="connsiteY1"/>
                </a:cxn>
                <a:cxn ang="0">
                  <a:pos x="connsiteX2" y="connsiteY2"/>
                </a:cxn>
              </a:cxnLst>
              <a:rect l="l" t="t" r="r" b="b"/>
              <a:pathLst>
                <a:path w="64890" h="68969">
                  <a:moveTo>
                    <a:pt x="0" y="0"/>
                  </a:moveTo>
                  <a:cubicBezTo>
                    <a:pt x="48909" y="13852"/>
                    <a:pt x="63347" y="29622"/>
                    <a:pt x="64892" y="68355"/>
                  </a:cubicBezTo>
                  <a:cubicBezTo>
                    <a:pt x="26692" y="72831"/>
                    <a:pt x="7299" y="5311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5" name="任意多边形: 形状 464"/>
            <p:cNvSpPr/>
            <p:nvPr/>
          </p:nvSpPr>
          <p:spPr>
            <a:xfrm>
              <a:off x="10770499" y="5301864"/>
              <a:ext cx="81088" cy="73952"/>
            </a:xfrm>
            <a:custGeom>
              <a:gdLst>
                <a:gd name="connsiteX0" fmla="*/ 81088 w 81088"/>
                <a:gd name="connsiteY0" fmla="*/ 73951 h 73952"/>
                <a:gd name="connsiteX1" fmla="*/ 0 w 81088"/>
                <a:gd name="connsiteY1" fmla="*/ 322 h 73952"/>
                <a:gd name="connsiteX2" fmla="*/ 81088 w 81088"/>
                <a:gd name="connsiteY2" fmla="*/ 73951 h 73952"/>
              </a:gdLst>
              <a:cxnLst>
                <a:cxn ang="0">
                  <a:pos x="connsiteX0" y="connsiteY0"/>
                </a:cxn>
                <a:cxn ang="0">
                  <a:pos x="connsiteX1" y="connsiteY1"/>
                </a:cxn>
                <a:cxn ang="0">
                  <a:pos x="connsiteX2" y="connsiteY2"/>
                </a:cxn>
              </a:cxnLst>
              <a:rect l="l" t="t" r="r" b="b"/>
              <a:pathLst>
                <a:path w="81088" h="73952">
                  <a:moveTo>
                    <a:pt x="81088" y="73951"/>
                  </a:moveTo>
                  <a:cubicBezTo>
                    <a:pt x="28130" y="74218"/>
                    <a:pt x="21631" y="29997"/>
                    <a:pt x="0" y="322"/>
                  </a:cubicBezTo>
                  <a:cubicBezTo>
                    <a:pt x="38360" y="-2875"/>
                    <a:pt x="61163" y="17477"/>
                    <a:pt x="81088" y="739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6" name="任意多边形: 形状 465"/>
            <p:cNvSpPr/>
            <p:nvPr/>
          </p:nvSpPr>
          <p:spPr>
            <a:xfrm>
              <a:off x="7952428" y="4312807"/>
              <a:ext cx="58797" cy="58938"/>
            </a:xfrm>
            <a:custGeom>
              <a:gdLst>
                <a:gd name="connsiteX0" fmla="*/ 46196 w 58797"/>
                <a:gd name="connsiteY0" fmla="*/ 58938 h 58938"/>
                <a:gd name="connsiteX1" fmla="*/ 4 w 58797"/>
                <a:gd name="connsiteY1" fmla="*/ 20632 h 58938"/>
                <a:gd name="connsiteX2" fmla="*/ 22967 w 58797"/>
                <a:gd name="connsiteY2" fmla="*/ 280 h 58938"/>
                <a:gd name="connsiteX3" fmla="*/ 58769 w 58797"/>
                <a:gd name="connsiteY3" fmla="*/ 39545 h 58938"/>
                <a:gd name="connsiteX4" fmla="*/ 46196 w 58797"/>
                <a:gd name="connsiteY4" fmla="*/ 58938 h 589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97" h="58938">
                  <a:moveTo>
                    <a:pt x="46196" y="58938"/>
                  </a:moveTo>
                  <a:cubicBezTo>
                    <a:pt x="11992" y="58885"/>
                    <a:pt x="-262" y="43221"/>
                    <a:pt x="4" y="20632"/>
                  </a:cubicBezTo>
                  <a:cubicBezTo>
                    <a:pt x="58" y="13439"/>
                    <a:pt x="14283" y="1239"/>
                    <a:pt x="22967" y="280"/>
                  </a:cubicBezTo>
                  <a:cubicBezTo>
                    <a:pt x="49925" y="-2704"/>
                    <a:pt x="57118" y="18714"/>
                    <a:pt x="58769" y="39545"/>
                  </a:cubicBezTo>
                  <a:cubicBezTo>
                    <a:pt x="59409" y="46951"/>
                    <a:pt x="48753" y="55262"/>
                    <a:pt x="46196" y="589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7" name="任意多边形: 形状 466"/>
            <p:cNvSpPr/>
            <p:nvPr/>
          </p:nvSpPr>
          <p:spPr>
            <a:xfrm>
              <a:off x="11458739" y="6109501"/>
              <a:ext cx="77476" cy="78850"/>
            </a:xfrm>
            <a:custGeom>
              <a:gdLst>
                <a:gd name="connsiteX0" fmla="*/ 0 w 77476"/>
                <a:gd name="connsiteY0" fmla="*/ 0 h 78850"/>
                <a:gd name="connsiteX1" fmla="*/ 77466 w 77476"/>
                <a:gd name="connsiteY1" fmla="*/ 78851 h 78850"/>
                <a:gd name="connsiteX2" fmla="*/ 0 w 77476"/>
                <a:gd name="connsiteY2" fmla="*/ 0 h 78850"/>
              </a:gdLst>
              <a:cxnLst>
                <a:cxn ang="0">
                  <a:pos x="connsiteX0" y="connsiteY0"/>
                </a:cxn>
                <a:cxn ang="0">
                  <a:pos x="connsiteX1" y="connsiteY1"/>
                </a:cxn>
                <a:cxn ang="0">
                  <a:pos x="connsiteX2" y="connsiteY2"/>
                </a:cxn>
              </a:cxnLst>
              <a:rect l="l" t="t" r="r" b="b"/>
              <a:pathLst>
                <a:path w="77476" h="78850">
                  <a:moveTo>
                    <a:pt x="0" y="0"/>
                  </a:moveTo>
                  <a:cubicBezTo>
                    <a:pt x="38786" y="4209"/>
                    <a:pt x="78212" y="45552"/>
                    <a:pt x="77466" y="78851"/>
                  </a:cubicBezTo>
                  <a:cubicBezTo>
                    <a:pt x="44807" y="76294"/>
                    <a:pt x="8205" y="4001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8" name="任意多边形: 形状 467"/>
            <p:cNvSpPr/>
            <p:nvPr/>
          </p:nvSpPr>
          <p:spPr>
            <a:xfrm>
              <a:off x="7543427" y="4640326"/>
              <a:ext cx="58755" cy="57593"/>
            </a:xfrm>
            <a:custGeom>
              <a:gdLst>
                <a:gd name="connsiteX0" fmla="*/ 14272 w 58755"/>
                <a:gd name="connsiteY0" fmla="*/ 99 h 57593"/>
                <a:gd name="connsiteX1" fmla="*/ 58492 w 58755"/>
                <a:gd name="connsiteY1" fmla="*/ 35368 h 57593"/>
                <a:gd name="connsiteX2" fmla="*/ 36009 w 58755"/>
                <a:gd name="connsiteY2" fmla="*/ 57265 h 57593"/>
                <a:gd name="connsiteX3" fmla="*/ 47 w 58755"/>
                <a:gd name="connsiteY3" fmla="*/ 19119 h 57593"/>
                <a:gd name="connsiteX4" fmla="*/ 14272 w 58755"/>
                <a:gd name="connsiteY4" fmla="*/ 99 h 5759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55" h="57593">
                  <a:moveTo>
                    <a:pt x="14272" y="99"/>
                  </a:moveTo>
                  <a:cubicBezTo>
                    <a:pt x="48956" y="-1340"/>
                    <a:pt x="60730" y="13098"/>
                    <a:pt x="58492" y="35368"/>
                  </a:cubicBezTo>
                  <a:cubicBezTo>
                    <a:pt x="57693" y="43680"/>
                    <a:pt x="44587" y="56253"/>
                    <a:pt x="36009" y="57265"/>
                  </a:cubicBezTo>
                  <a:cubicBezTo>
                    <a:pt x="10009" y="60302"/>
                    <a:pt x="-806" y="41868"/>
                    <a:pt x="47" y="19119"/>
                  </a:cubicBezTo>
                  <a:cubicBezTo>
                    <a:pt x="366" y="10861"/>
                    <a:pt x="11928" y="3029"/>
                    <a:pt x="14272" y="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9" name="任意多边形: 形状 468"/>
            <p:cNvSpPr/>
            <p:nvPr/>
          </p:nvSpPr>
          <p:spPr>
            <a:xfrm>
              <a:off x="7669069" y="4469182"/>
              <a:ext cx="62740" cy="59199"/>
            </a:xfrm>
            <a:custGeom>
              <a:gdLst>
                <a:gd name="connsiteX0" fmla="*/ 53151 w 62740"/>
                <a:gd name="connsiteY0" fmla="*/ 59200 h 59199"/>
                <a:gd name="connsiteX1" fmla="*/ 6426 w 62740"/>
                <a:gd name="connsiteY1" fmla="*/ 46733 h 59199"/>
                <a:gd name="connsiteX2" fmla="*/ 992 w 62740"/>
                <a:gd name="connsiteY2" fmla="*/ 5443 h 59199"/>
                <a:gd name="connsiteX3" fmla="*/ 31680 w 62740"/>
                <a:gd name="connsiteY3" fmla="*/ 1820 h 59199"/>
                <a:gd name="connsiteX4" fmla="*/ 62741 w 62740"/>
                <a:gd name="connsiteY4" fmla="*/ 46626 h 59199"/>
                <a:gd name="connsiteX5" fmla="*/ 53151 w 62740"/>
                <a:gd name="connsiteY5" fmla="*/ 59200 h 591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40" h="59198">
                  <a:moveTo>
                    <a:pt x="53151" y="59200"/>
                  </a:moveTo>
                  <a:cubicBezTo>
                    <a:pt x="37167" y="55524"/>
                    <a:pt x="17455" y="56163"/>
                    <a:pt x="6426" y="46733"/>
                  </a:cubicBezTo>
                  <a:cubicBezTo>
                    <a:pt x="-1725" y="39754"/>
                    <a:pt x="-287" y="19455"/>
                    <a:pt x="992" y="5443"/>
                  </a:cubicBezTo>
                  <a:cubicBezTo>
                    <a:pt x="1205" y="2939"/>
                    <a:pt x="26512" y="-2975"/>
                    <a:pt x="31680" y="1820"/>
                  </a:cubicBezTo>
                  <a:cubicBezTo>
                    <a:pt x="44626" y="13967"/>
                    <a:pt x="52724" y="31336"/>
                    <a:pt x="62741" y="46626"/>
                  </a:cubicBezTo>
                  <a:cubicBezTo>
                    <a:pt x="59544" y="50782"/>
                    <a:pt x="56347" y="54991"/>
                    <a:pt x="53151" y="592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0" name="任意多边形: 形状 469"/>
            <p:cNvSpPr/>
            <p:nvPr/>
          </p:nvSpPr>
          <p:spPr>
            <a:xfrm>
              <a:off x="7339032" y="5162329"/>
              <a:ext cx="67198" cy="56584"/>
            </a:xfrm>
            <a:custGeom>
              <a:gdLst>
                <a:gd name="connsiteX0" fmla="*/ 57076 w 67198"/>
                <a:gd name="connsiteY0" fmla="*/ 56584 h 56584"/>
                <a:gd name="connsiteX1" fmla="*/ 4118 w 67198"/>
                <a:gd name="connsiteY1" fmla="*/ 36712 h 56584"/>
                <a:gd name="connsiteX2" fmla="*/ 2520 w 67198"/>
                <a:gd name="connsiteY2" fmla="*/ 6343 h 56584"/>
                <a:gd name="connsiteX3" fmla="*/ 41519 w 67198"/>
                <a:gd name="connsiteY3" fmla="*/ 2880 h 56584"/>
                <a:gd name="connsiteX4" fmla="*/ 67199 w 67198"/>
                <a:gd name="connsiteY4" fmla="*/ 43318 h 56584"/>
                <a:gd name="connsiteX5" fmla="*/ 57076 w 67198"/>
                <a:gd name="connsiteY5" fmla="*/ 56584 h 56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98" h="56584">
                  <a:moveTo>
                    <a:pt x="57076" y="56584"/>
                  </a:moveTo>
                  <a:cubicBezTo>
                    <a:pt x="39175" y="50351"/>
                    <a:pt x="19941" y="46355"/>
                    <a:pt x="4118" y="36712"/>
                  </a:cubicBezTo>
                  <a:cubicBezTo>
                    <a:pt x="-1157" y="33515"/>
                    <a:pt x="-997" y="7835"/>
                    <a:pt x="2520" y="6343"/>
                  </a:cubicBezTo>
                  <a:cubicBezTo>
                    <a:pt x="14454" y="1388"/>
                    <a:pt x="33048" y="-3140"/>
                    <a:pt x="41519" y="2880"/>
                  </a:cubicBezTo>
                  <a:cubicBezTo>
                    <a:pt x="53560" y="11405"/>
                    <a:pt x="58941" y="29413"/>
                    <a:pt x="67199" y="43318"/>
                  </a:cubicBezTo>
                  <a:cubicBezTo>
                    <a:pt x="63842" y="47740"/>
                    <a:pt x="60486" y="52162"/>
                    <a:pt x="57076" y="565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1" name="任意多边形: 形状 470"/>
            <p:cNvSpPr/>
            <p:nvPr/>
          </p:nvSpPr>
          <p:spPr>
            <a:xfrm>
              <a:off x="8479224" y="4034027"/>
              <a:ext cx="57451" cy="56654"/>
            </a:xfrm>
            <a:custGeom>
              <a:gdLst>
                <a:gd name="connsiteX0" fmla="*/ 57451 w 57451"/>
                <a:gd name="connsiteY0" fmla="*/ 54548 h 56654"/>
                <a:gd name="connsiteX1" fmla="*/ 18 w 57451"/>
                <a:gd name="connsiteY1" fmla="*/ 23647 h 56654"/>
                <a:gd name="connsiteX2" fmla="*/ 15468 w 57451"/>
                <a:gd name="connsiteY2" fmla="*/ 791 h 56654"/>
                <a:gd name="connsiteX3" fmla="*/ 57451 w 57451"/>
                <a:gd name="connsiteY3" fmla="*/ 54548 h 56654"/>
              </a:gdLst>
              <a:cxnLst>
                <a:cxn ang="0">
                  <a:pos x="connsiteX0" y="connsiteY0"/>
                </a:cxn>
                <a:cxn ang="0">
                  <a:pos x="connsiteX1" y="connsiteY1"/>
                </a:cxn>
                <a:cxn ang="0">
                  <a:pos x="connsiteX2" y="connsiteY2"/>
                </a:cxn>
                <a:cxn ang="0">
                  <a:pos x="connsiteX3" y="connsiteY3"/>
                </a:cxn>
              </a:cxnLst>
              <a:rect l="l" t="t" r="r" b="b"/>
              <a:pathLst>
                <a:path w="57451" h="56653">
                  <a:moveTo>
                    <a:pt x="57451" y="54548"/>
                  </a:moveTo>
                  <a:cubicBezTo>
                    <a:pt x="18345" y="61101"/>
                    <a:pt x="1936" y="52790"/>
                    <a:pt x="18" y="23647"/>
                  </a:cubicBezTo>
                  <a:cubicBezTo>
                    <a:pt x="-462" y="16081"/>
                    <a:pt x="8862" y="1963"/>
                    <a:pt x="15468" y="791"/>
                  </a:cubicBezTo>
                  <a:cubicBezTo>
                    <a:pt x="43013" y="-4164"/>
                    <a:pt x="56865" y="14217"/>
                    <a:pt x="57451" y="545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2" name="任意多边形: 形状 471"/>
            <p:cNvSpPr/>
            <p:nvPr/>
          </p:nvSpPr>
          <p:spPr>
            <a:xfrm>
              <a:off x="9570034" y="4249654"/>
              <a:ext cx="57052" cy="66096"/>
            </a:xfrm>
            <a:custGeom>
              <a:gdLst>
                <a:gd name="connsiteX0" fmla="*/ 54783 w 57052"/>
                <a:gd name="connsiteY0" fmla="*/ 66097 h 66096"/>
                <a:gd name="connsiteX1" fmla="*/ 67 w 57052"/>
                <a:gd name="connsiteY1" fmla="*/ 13139 h 66096"/>
                <a:gd name="connsiteX2" fmla="*/ 20632 w 57052"/>
                <a:gd name="connsiteY2" fmla="*/ 86 h 66096"/>
                <a:gd name="connsiteX3" fmla="*/ 54783 w 57052"/>
                <a:gd name="connsiteY3" fmla="*/ 66097 h 66096"/>
              </a:gdLst>
              <a:cxnLst>
                <a:cxn ang="0">
                  <a:pos x="connsiteX0" y="connsiteY0"/>
                </a:cxn>
                <a:cxn ang="0">
                  <a:pos x="connsiteX1" y="connsiteY1"/>
                </a:cxn>
                <a:cxn ang="0">
                  <a:pos x="connsiteX2" y="connsiteY2"/>
                </a:cxn>
                <a:cxn ang="0">
                  <a:pos x="connsiteX3" y="connsiteY3"/>
                </a:cxn>
              </a:cxnLst>
              <a:rect l="l" t="t" r="r" b="b"/>
              <a:pathLst>
                <a:path w="57052" h="66096">
                  <a:moveTo>
                    <a:pt x="54783" y="66097"/>
                  </a:moveTo>
                  <a:cubicBezTo>
                    <a:pt x="24095" y="63806"/>
                    <a:pt x="-1478" y="40470"/>
                    <a:pt x="67" y="13139"/>
                  </a:cubicBezTo>
                  <a:cubicBezTo>
                    <a:pt x="333" y="8131"/>
                    <a:pt x="14292" y="-980"/>
                    <a:pt x="20632" y="86"/>
                  </a:cubicBezTo>
                  <a:cubicBezTo>
                    <a:pt x="47643" y="4508"/>
                    <a:pt x="63147" y="36421"/>
                    <a:pt x="54783" y="660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3" name="任意多边形: 形状 472"/>
            <p:cNvSpPr/>
            <p:nvPr/>
          </p:nvSpPr>
          <p:spPr>
            <a:xfrm>
              <a:off x="6848300" y="6097241"/>
              <a:ext cx="60360" cy="65857"/>
            </a:xfrm>
            <a:custGeom>
              <a:gdLst>
                <a:gd name="connsiteX0" fmla="*/ 25741 w 60360"/>
                <a:gd name="connsiteY0" fmla="*/ 65858 h 65857"/>
                <a:gd name="connsiteX1" fmla="*/ 487 w 60360"/>
                <a:gd name="connsiteY1" fmla="*/ 26912 h 65857"/>
                <a:gd name="connsiteX2" fmla="*/ 32134 w 60360"/>
                <a:gd name="connsiteY2" fmla="*/ 166 h 65857"/>
                <a:gd name="connsiteX3" fmla="*/ 59732 w 60360"/>
                <a:gd name="connsiteY3" fmla="*/ 33891 h 65857"/>
                <a:gd name="connsiteX4" fmla="*/ 25741 w 60360"/>
                <a:gd name="connsiteY4" fmla="*/ 65858 h 6585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0360" h="65857">
                  <a:moveTo>
                    <a:pt x="25741" y="65858"/>
                  </a:moveTo>
                  <a:cubicBezTo>
                    <a:pt x="14393" y="49022"/>
                    <a:pt x="2565" y="38793"/>
                    <a:pt x="487" y="26912"/>
                  </a:cubicBezTo>
                  <a:cubicBezTo>
                    <a:pt x="-3295" y="4855"/>
                    <a:pt x="15671" y="1605"/>
                    <a:pt x="32134" y="166"/>
                  </a:cubicBezTo>
                  <a:cubicBezTo>
                    <a:pt x="56908" y="-2018"/>
                    <a:pt x="62449" y="17748"/>
                    <a:pt x="59732" y="33891"/>
                  </a:cubicBezTo>
                  <a:cubicBezTo>
                    <a:pt x="58080" y="44120"/>
                    <a:pt x="41511" y="51846"/>
                    <a:pt x="25741" y="658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4" name="任意多边形: 形状 473"/>
            <p:cNvSpPr/>
            <p:nvPr/>
          </p:nvSpPr>
          <p:spPr>
            <a:xfrm>
              <a:off x="7415603" y="4815068"/>
              <a:ext cx="61222" cy="56900"/>
            </a:xfrm>
            <a:custGeom>
              <a:gdLst>
                <a:gd name="connsiteX0" fmla="*/ 37885 w 61222"/>
                <a:gd name="connsiteY0" fmla="*/ 56901 h 56900"/>
                <a:gd name="connsiteX1" fmla="*/ 4 w 61222"/>
                <a:gd name="connsiteY1" fmla="*/ 21098 h 56900"/>
                <a:gd name="connsiteX2" fmla="*/ 31758 w 61222"/>
                <a:gd name="connsiteY2" fmla="*/ 0 h 56900"/>
                <a:gd name="connsiteX3" fmla="*/ 61061 w 61222"/>
                <a:gd name="connsiteY3" fmla="*/ 33672 h 56900"/>
                <a:gd name="connsiteX4" fmla="*/ 37885 w 61222"/>
                <a:gd name="connsiteY4" fmla="*/ 56901 h 56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222" h="56900">
                  <a:moveTo>
                    <a:pt x="37885" y="56901"/>
                  </a:moveTo>
                  <a:cubicBezTo>
                    <a:pt x="11619" y="52372"/>
                    <a:pt x="324" y="41717"/>
                    <a:pt x="4" y="21098"/>
                  </a:cubicBezTo>
                  <a:cubicBezTo>
                    <a:pt x="-315" y="-1065"/>
                    <a:pt x="16467" y="53"/>
                    <a:pt x="31758" y="0"/>
                  </a:cubicBezTo>
                  <a:cubicBezTo>
                    <a:pt x="54454" y="-53"/>
                    <a:pt x="62499" y="15983"/>
                    <a:pt x="61061" y="33672"/>
                  </a:cubicBezTo>
                  <a:cubicBezTo>
                    <a:pt x="60368" y="41983"/>
                    <a:pt x="46036" y="49175"/>
                    <a:pt x="37885" y="569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5" name="任意多边形: 形状 474"/>
            <p:cNvSpPr/>
            <p:nvPr/>
          </p:nvSpPr>
          <p:spPr>
            <a:xfrm>
              <a:off x="11633809" y="6283133"/>
              <a:ext cx="90465" cy="79713"/>
            </a:xfrm>
            <a:custGeom>
              <a:gdLst>
                <a:gd name="connsiteX0" fmla="*/ 0 w 90465"/>
                <a:gd name="connsiteY0" fmla="*/ 0 h 79713"/>
                <a:gd name="connsiteX1" fmla="*/ 90465 w 90465"/>
                <a:gd name="connsiteY1" fmla="*/ 79703 h 79713"/>
                <a:gd name="connsiteX2" fmla="*/ 0 w 90465"/>
                <a:gd name="connsiteY2" fmla="*/ 0 h 79713"/>
              </a:gdLst>
              <a:cxnLst>
                <a:cxn ang="0">
                  <a:pos x="connsiteX0" y="connsiteY0"/>
                </a:cxn>
                <a:cxn ang="0">
                  <a:pos x="connsiteX1" y="connsiteY1"/>
                </a:cxn>
                <a:cxn ang="0">
                  <a:pos x="connsiteX2" y="connsiteY2"/>
                </a:cxn>
              </a:cxnLst>
              <a:rect l="l" t="t" r="r" b="b"/>
              <a:pathLst>
                <a:path w="90465" h="79713">
                  <a:moveTo>
                    <a:pt x="0" y="0"/>
                  </a:moveTo>
                  <a:cubicBezTo>
                    <a:pt x="50188" y="8738"/>
                    <a:pt x="71499" y="42356"/>
                    <a:pt x="90465" y="79703"/>
                  </a:cubicBezTo>
                  <a:cubicBezTo>
                    <a:pt x="57753" y="80236"/>
                    <a:pt x="34630" y="6009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6" name="任意多边形: 形状 475"/>
            <p:cNvSpPr/>
            <p:nvPr/>
          </p:nvSpPr>
          <p:spPr>
            <a:xfrm>
              <a:off x="7153900" y="5174659"/>
              <a:ext cx="59298" cy="52396"/>
            </a:xfrm>
            <a:custGeom>
              <a:gdLst>
                <a:gd name="connsiteX0" fmla="*/ 58453 w 59298"/>
                <a:gd name="connsiteY0" fmla="*/ 49156 h 52396"/>
                <a:gd name="connsiteX1" fmla="*/ 221 w 59298"/>
                <a:gd name="connsiteY1" fmla="*/ 21398 h 52396"/>
                <a:gd name="connsiteX2" fmla="*/ 29843 w 59298"/>
                <a:gd name="connsiteY2" fmla="*/ 193 h 52396"/>
                <a:gd name="connsiteX3" fmla="*/ 58453 w 59298"/>
                <a:gd name="connsiteY3" fmla="*/ 49156 h 52396"/>
              </a:gdLst>
              <a:cxnLst>
                <a:cxn ang="0">
                  <a:pos x="connsiteX0" y="connsiteY0"/>
                </a:cxn>
                <a:cxn ang="0">
                  <a:pos x="connsiteX1" y="connsiteY1"/>
                </a:cxn>
                <a:cxn ang="0">
                  <a:pos x="connsiteX2" y="connsiteY2"/>
                </a:cxn>
                <a:cxn ang="0">
                  <a:pos x="connsiteX3" y="connsiteY3"/>
                </a:cxn>
              </a:cxnLst>
              <a:rect l="l" t="t" r="r" b="b"/>
              <a:pathLst>
                <a:path w="59298" h="52396">
                  <a:moveTo>
                    <a:pt x="58453" y="49156"/>
                  </a:moveTo>
                  <a:cubicBezTo>
                    <a:pt x="12954" y="57041"/>
                    <a:pt x="3098" y="51553"/>
                    <a:pt x="221" y="21398"/>
                  </a:cubicBezTo>
                  <a:cubicBezTo>
                    <a:pt x="-2230" y="-4335"/>
                    <a:pt x="16257" y="460"/>
                    <a:pt x="29843" y="193"/>
                  </a:cubicBezTo>
                  <a:cubicBezTo>
                    <a:pt x="55469" y="-286"/>
                    <a:pt x="61863" y="11062"/>
                    <a:pt x="58453" y="491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7" name="任意多边形: 形状 476"/>
            <p:cNvSpPr/>
            <p:nvPr/>
          </p:nvSpPr>
          <p:spPr>
            <a:xfrm>
              <a:off x="8866783" y="3941582"/>
              <a:ext cx="57645" cy="64892"/>
            </a:xfrm>
            <a:custGeom>
              <a:gdLst>
                <a:gd name="connsiteX0" fmla="*/ 45765 w 57645"/>
                <a:gd name="connsiteY0" fmla="*/ 64892 h 64892"/>
                <a:gd name="connsiteX1" fmla="*/ 3516 w 57645"/>
                <a:gd name="connsiteY1" fmla="*/ 37401 h 64892"/>
                <a:gd name="connsiteX2" fmla="*/ 1118 w 57645"/>
                <a:gd name="connsiteY2" fmla="*/ 0 h 64892"/>
                <a:gd name="connsiteX3" fmla="*/ 40650 w 57645"/>
                <a:gd name="connsiteY3" fmla="*/ 12094 h 64892"/>
                <a:gd name="connsiteX4" fmla="*/ 57646 w 57645"/>
                <a:gd name="connsiteY4" fmla="*/ 53384 h 64892"/>
                <a:gd name="connsiteX5" fmla="*/ 45765 w 57645"/>
                <a:gd name="connsiteY5" fmla="*/ 64892 h 64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 h="64890">
                  <a:moveTo>
                    <a:pt x="45765" y="64892"/>
                  </a:moveTo>
                  <a:cubicBezTo>
                    <a:pt x="31327" y="56048"/>
                    <a:pt x="13745" y="49761"/>
                    <a:pt x="3516" y="37401"/>
                  </a:cubicBezTo>
                  <a:cubicBezTo>
                    <a:pt x="-2931" y="29622"/>
                    <a:pt x="1544" y="12787"/>
                    <a:pt x="1118" y="0"/>
                  </a:cubicBezTo>
                  <a:cubicBezTo>
                    <a:pt x="14651" y="3676"/>
                    <a:pt x="31966" y="3516"/>
                    <a:pt x="40650" y="12094"/>
                  </a:cubicBezTo>
                  <a:cubicBezTo>
                    <a:pt x="50400" y="21737"/>
                    <a:pt x="52318" y="39266"/>
                    <a:pt x="57646" y="53384"/>
                  </a:cubicBezTo>
                  <a:cubicBezTo>
                    <a:pt x="53703" y="57220"/>
                    <a:pt x="49761" y="61056"/>
                    <a:pt x="45765" y="6489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8" name="任意多边形: 形状 477"/>
            <p:cNvSpPr/>
            <p:nvPr/>
          </p:nvSpPr>
          <p:spPr>
            <a:xfrm>
              <a:off x="10258607" y="4747118"/>
              <a:ext cx="71984" cy="67104"/>
            </a:xfrm>
            <a:custGeom>
              <a:gdLst>
                <a:gd name="connsiteX0" fmla="*/ 0 w 71984"/>
                <a:gd name="connsiteY0" fmla="*/ 501 h 67104"/>
                <a:gd name="connsiteX1" fmla="*/ 71978 w 71984"/>
                <a:gd name="connsiteY1" fmla="*/ 52074 h 67104"/>
                <a:gd name="connsiteX2" fmla="*/ 64040 w 71984"/>
                <a:gd name="connsiteY2" fmla="*/ 66725 h 67104"/>
                <a:gd name="connsiteX3" fmla="*/ 41130 w 71984"/>
                <a:gd name="connsiteY3" fmla="*/ 62250 h 67104"/>
                <a:gd name="connsiteX4" fmla="*/ 0 w 71984"/>
                <a:gd name="connsiteY4" fmla="*/ 501 h 671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984" h="67104">
                  <a:moveTo>
                    <a:pt x="0" y="501"/>
                  </a:moveTo>
                  <a:cubicBezTo>
                    <a:pt x="37667" y="-3921"/>
                    <a:pt x="70646" y="21546"/>
                    <a:pt x="71978" y="52074"/>
                  </a:cubicBezTo>
                  <a:cubicBezTo>
                    <a:pt x="72191" y="57082"/>
                    <a:pt x="67396" y="66299"/>
                    <a:pt x="64040" y="66725"/>
                  </a:cubicBezTo>
                  <a:cubicBezTo>
                    <a:pt x="56474" y="67684"/>
                    <a:pt x="44860" y="67045"/>
                    <a:pt x="41130" y="62250"/>
                  </a:cubicBezTo>
                  <a:cubicBezTo>
                    <a:pt x="26532" y="43336"/>
                    <a:pt x="14385" y="22558"/>
                    <a:pt x="0" y="5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9" name="任意多边形: 形状 478"/>
            <p:cNvSpPr/>
            <p:nvPr/>
          </p:nvSpPr>
          <p:spPr>
            <a:xfrm>
              <a:off x="7237269" y="4821643"/>
              <a:ext cx="65336" cy="55919"/>
            </a:xfrm>
            <a:custGeom>
              <a:gdLst>
                <a:gd name="connsiteX0" fmla="*/ 55054 w 65336"/>
                <a:gd name="connsiteY0" fmla="*/ 55920 h 55919"/>
                <a:gd name="connsiteX1" fmla="*/ 4706 w 65336"/>
                <a:gd name="connsiteY1" fmla="*/ 36740 h 55919"/>
                <a:gd name="connsiteX2" fmla="*/ 2149 w 65336"/>
                <a:gd name="connsiteY2" fmla="*/ 6638 h 55919"/>
                <a:gd name="connsiteX3" fmla="*/ 39870 w 65336"/>
                <a:gd name="connsiteY3" fmla="*/ 2696 h 55919"/>
                <a:gd name="connsiteX4" fmla="*/ 65336 w 65336"/>
                <a:gd name="connsiteY4" fmla="*/ 42920 h 55919"/>
                <a:gd name="connsiteX5" fmla="*/ 55054 w 65336"/>
                <a:gd name="connsiteY5" fmla="*/ 55920 h 559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36" h="55919">
                  <a:moveTo>
                    <a:pt x="55054" y="55920"/>
                  </a:moveTo>
                  <a:cubicBezTo>
                    <a:pt x="38005" y="49900"/>
                    <a:pt x="19518" y="46223"/>
                    <a:pt x="4706" y="36740"/>
                  </a:cubicBezTo>
                  <a:cubicBezTo>
                    <a:pt x="-834" y="33170"/>
                    <a:pt x="-1207" y="8130"/>
                    <a:pt x="2149" y="6638"/>
                  </a:cubicBezTo>
                  <a:cubicBezTo>
                    <a:pt x="13551" y="1524"/>
                    <a:pt x="31878" y="-3112"/>
                    <a:pt x="39870" y="2696"/>
                  </a:cubicBezTo>
                  <a:cubicBezTo>
                    <a:pt x="51804" y="11380"/>
                    <a:pt x="57185" y="29068"/>
                    <a:pt x="65336" y="42920"/>
                  </a:cubicBezTo>
                  <a:cubicBezTo>
                    <a:pt x="61980" y="47236"/>
                    <a:pt x="58517" y="51551"/>
                    <a:pt x="55054" y="559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0" name="任意多边形: 形状 479"/>
            <p:cNvSpPr/>
            <p:nvPr/>
          </p:nvSpPr>
          <p:spPr>
            <a:xfrm>
              <a:off x="8723198" y="3915354"/>
              <a:ext cx="55511" cy="59251"/>
            </a:xfrm>
            <a:custGeom>
              <a:gdLst>
                <a:gd name="connsiteX0" fmla="*/ 55411 w 55511"/>
                <a:gd name="connsiteY0" fmla="*/ 58674 h 59251"/>
                <a:gd name="connsiteX1" fmla="*/ 2 w 55511"/>
                <a:gd name="connsiteY1" fmla="*/ 20847 h 59251"/>
                <a:gd name="connsiteX2" fmla="*/ 15719 w 55511"/>
                <a:gd name="connsiteY2" fmla="*/ 335 h 59251"/>
                <a:gd name="connsiteX3" fmla="*/ 55411 w 55511"/>
                <a:gd name="connsiteY3" fmla="*/ 58674 h 59251"/>
              </a:gdLst>
              <a:cxnLst>
                <a:cxn ang="0">
                  <a:pos x="connsiteX0" y="connsiteY0"/>
                </a:cxn>
                <a:cxn ang="0">
                  <a:pos x="connsiteX1" y="connsiteY1"/>
                </a:cxn>
                <a:cxn ang="0">
                  <a:pos x="connsiteX2" y="connsiteY2"/>
                </a:cxn>
                <a:cxn ang="0">
                  <a:pos x="connsiteX3" y="connsiteY3"/>
                </a:cxn>
              </a:cxnLst>
              <a:rect l="l" t="t" r="r" b="b"/>
              <a:pathLst>
                <a:path w="55511" h="59251">
                  <a:moveTo>
                    <a:pt x="55411" y="58674"/>
                  </a:moveTo>
                  <a:cubicBezTo>
                    <a:pt x="19715" y="62190"/>
                    <a:pt x="695" y="49670"/>
                    <a:pt x="2" y="20847"/>
                  </a:cubicBezTo>
                  <a:cubicBezTo>
                    <a:pt x="-158" y="13814"/>
                    <a:pt x="9326" y="1240"/>
                    <a:pt x="15719" y="335"/>
                  </a:cubicBezTo>
                  <a:cubicBezTo>
                    <a:pt x="40653" y="-3182"/>
                    <a:pt x="56956" y="21326"/>
                    <a:pt x="55411" y="586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1" name="任意多边形: 形状 480"/>
            <p:cNvSpPr/>
            <p:nvPr/>
          </p:nvSpPr>
          <p:spPr>
            <a:xfrm>
              <a:off x="10944983" y="5484821"/>
              <a:ext cx="79863" cy="76773"/>
            </a:xfrm>
            <a:custGeom>
              <a:gdLst>
                <a:gd name="connsiteX0" fmla="*/ 0 w 79863"/>
                <a:gd name="connsiteY0" fmla="*/ 0 h 76773"/>
                <a:gd name="connsiteX1" fmla="*/ 79863 w 79863"/>
                <a:gd name="connsiteY1" fmla="*/ 76773 h 76773"/>
                <a:gd name="connsiteX2" fmla="*/ 0 w 79863"/>
                <a:gd name="connsiteY2" fmla="*/ 0 h 76773"/>
              </a:gdLst>
              <a:cxnLst>
                <a:cxn ang="0">
                  <a:pos x="connsiteX0" y="connsiteY0"/>
                </a:cxn>
                <a:cxn ang="0">
                  <a:pos x="connsiteX1" y="connsiteY1"/>
                </a:cxn>
                <a:cxn ang="0">
                  <a:pos x="connsiteX2" y="connsiteY2"/>
                </a:cxn>
              </a:cxnLst>
              <a:rect l="l" t="t" r="r" b="b"/>
              <a:pathLst>
                <a:path w="79863" h="76773">
                  <a:moveTo>
                    <a:pt x="0" y="0"/>
                  </a:moveTo>
                  <a:cubicBezTo>
                    <a:pt x="51093" y="5541"/>
                    <a:pt x="68302" y="36335"/>
                    <a:pt x="79863" y="76773"/>
                  </a:cubicBezTo>
                  <a:cubicBezTo>
                    <a:pt x="29782" y="76027"/>
                    <a:pt x="20991" y="3633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2" name="任意多边形: 形状 481"/>
            <p:cNvSpPr/>
            <p:nvPr/>
          </p:nvSpPr>
          <p:spPr>
            <a:xfrm>
              <a:off x="9264857" y="4025707"/>
              <a:ext cx="61396" cy="66331"/>
            </a:xfrm>
            <a:custGeom>
              <a:gdLst>
                <a:gd name="connsiteX0" fmla="*/ 10831 w 61396"/>
                <a:gd name="connsiteY0" fmla="*/ 0 h 66331"/>
                <a:gd name="connsiteX1" fmla="*/ 60806 w 61396"/>
                <a:gd name="connsiteY1" fmla="*/ 54876 h 66331"/>
                <a:gd name="connsiteX2" fmla="*/ 39708 w 61396"/>
                <a:gd name="connsiteY2" fmla="*/ 66331 h 66331"/>
                <a:gd name="connsiteX3" fmla="*/ 549 w 61396"/>
                <a:gd name="connsiteY3" fmla="*/ 12574 h 66331"/>
                <a:gd name="connsiteX4" fmla="*/ 10831 w 61396"/>
                <a:gd name="connsiteY4" fmla="*/ 0 h 663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396" h="66331">
                  <a:moveTo>
                    <a:pt x="10831" y="0"/>
                  </a:moveTo>
                  <a:cubicBezTo>
                    <a:pt x="32942" y="799"/>
                    <a:pt x="66240" y="38999"/>
                    <a:pt x="60806" y="54876"/>
                  </a:cubicBezTo>
                  <a:cubicBezTo>
                    <a:pt x="58835" y="60630"/>
                    <a:pt x="47060" y="66277"/>
                    <a:pt x="39708" y="66331"/>
                  </a:cubicBezTo>
                  <a:cubicBezTo>
                    <a:pt x="21647" y="66490"/>
                    <a:pt x="-4086" y="30581"/>
                    <a:pt x="549" y="12574"/>
                  </a:cubicBezTo>
                  <a:cubicBezTo>
                    <a:pt x="1987" y="6979"/>
                    <a:pt x="8487" y="2717"/>
                    <a:pt x="108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3" name="任意多边形: 形状 482"/>
            <p:cNvSpPr/>
            <p:nvPr/>
          </p:nvSpPr>
          <p:spPr>
            <a:xfrm>
              <a:off x="11732958" y="6412491"/>
              <a:ext cx="81355" cy="76346"/>
            </a:xfrm>
            <a:custGeom>
              <a:gdLst>
                <a:gd name="connsiteX0" fmla="*/ 81355 w 81355"/>
                <a:gd name="connsiteY0" fmla="*/ 76347 h 76346"/>
                <a:gd name="connsiteX1" fmla="*/ 0 w 81355"/>
                <a:gd name="connsiteY1" fmla="*/ 0 h 76346"/>
                <a:gd name="connsiteX2" fmla="*/ 81355 w 81355"/>
                <a:gd name="connsiteY2" fmla="*/ 76347 h 76346"/>
              </a:gdLst>
              <a:cxnLst>
                <a:cxn ang="0">
                  <a:pos x="connsiteX0" y="connsiteY0"/>
                </a:cxn>
                <a:cxn ang="0">
                  <a:pos x="connsiteX1" y="connsiteY1"/>
                </a:cxn>
                <a:cxn ang="0">
                  <a:pos x="connsiteX2" y="connsiteY2"/>
                </a:cxn>
              </a:cxnLst>
              <a:rect l="l" t="t" r="r" b="b"/>
              <a:pathLst>
                <a:path w="81355" h="76346">
                  <a:moveTo>
                    <a:pt x="81355" y="76347"/>
                  </a:moveTo>
                  <a:cubicBezTo>
                    <a:pt x="36442" y="72351"/>
                    <a:pt x="9537" y="46245"/>
                    <a:pt x="0" y="0"/>
                  </a:cubicBezTo>
                  <a:cubicBezTo>
                    <a:pt x="34577" y="8471"/>
                    <a:pt x="54716" y="27065"/>
                    <a:pt x="81355" y="763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4" name="任意多边形: 形状 483"/>
            <p:cNvSpPr/>
            <p:nvPr/>
          </p:nvSpPr>
          <p:spPr>
            <a:xfrm>
              <a:off x="6789735" y="5925383"/>
              <a:ext cx="62627" cy="64989"/>
            </a:xfrm>
            <a:custGeom>
              <a:gdLst>
                <a:gd name="connsiteX0" fmla="*/ 29376 w 62627"/>
                <a:gd name="connsiteY0" fmla="*/ 64990 h 64989"/>
                <a:gd name="connsiteX1" fmla="*/ 979 w 62627"/>
                <a:gd name="connsiteY1" fmla="*/ 23753 h 64989"/>
                <a:gd name="connsiteX2" fmla="*/ 29909 w 62627"/>
                <a:gd name="connsiteY2" fmla="*/ 151 h 64989"/>
                <a:gd name="connsiteX3" fmla="*/ 62355 w 62627"/>
                <a:gd name="connsiteY3" fmla="*/ 30306 h 64989"/>
                <a:gd name="connsiteX4" fmla="*/ 29376 w 62627"/>
                <a:gd name="connsiteY4" fmla="*/ 64990 h 64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627" h="64989">
                  <a:moveTo>
                    <a:pt x="29376" y="64990"/>
                  </a:moveTo>
                  <a:cubicBezTo>
                    <a:pt x="16110" y="46449"/>
                    <a:pt x="4122" y="36220"/>
                    <a:pt x="979" y="23753"/>
                  </a:cubicBezTo>
                  <a:cubicBezTo>
                    <a:pt x="-4828" y="1003"/>
                    <a:pt x="16536" y="1270"/>
                    <a:pt x="29909" y="151"/>
                  </a:cubicBezTo>
                  <a:cubicBezTo>
                    <a:pt x="49835" y="-1501"/>
                    <a:pt x="64859" y="10540"/>
                    <a:pt x="62355" y="30306"/>
                  </a:cubicBezTo>
                  <a:cubicBezTo>
                    <a:pt x="61023" y="40376"/>
                    <a:pt x="45626" y="48634"/>
                    <a:pt x="29376" y="649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5" name="任意多边形: 形状 484"/>
            <p:cNvSpPr/>
            <p:nvPr/>
          </p:nvSpPr>
          <p:spPr>
            <a:xfrm>
              <a:off x="7494879" y="4470829"/>
              <a:ext cx="59144" cy="54806"/>
            </a:xfrm>
            <a:custGeom>
              <a:gdLst>
                <a:gd name="connsiteX0" fmla="*/ 43693 w 59144"/>
                <a:gd name="connsiteY0" fmla="*/ 54782 h 54806"/>
                <a:gd name="connsiteX1" fmla="*/ 5 w 59144"/>
                <a:gd name="connsiteY1" fmla="*/ 18234 h 54806"/>
                <a:gd name="connsiteX2" fmla="*/ 23181 w 59144"/>
                <a:gd name="connsiteY2" fmla="*/ 66 h 54806"/>
                <a:gd name="connsiteX3" fmla="*/ 59144 w 59144"/>
                <a:gd name="connsiteY3" fmla="*/ 36082 h 54806"/>
                <a:gd name="connsiteX4" fmla="*/ 43693 w 59144"/>
                <a:gd name="connsiteY4" fmla="*/ 54782 h 548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144" h="54806">
                  <a:moveTo>
                    <a:pt x="43693" y="54782"/>
                  </a:moveTo>
                  <a:cubicBezTo>
                    <a:pt x="9382" y="55528"/>
                    <a:pt x="-261" y="39012"/>
                    <a:pt x="5" y="18234"/>
                  </a:cubicBezTo>
                  <a:cubicBezTo>
                    <a:pt x="112" y="11734"/>
                    <a:pt x="14763" y="493"/>
                    <a:pt x="23181" y="66"/>
                  </a:cubicBezTo>
                  <a:cubicBezTo>
                    <a:pt x="46090" y="-1159"/>
                    <a:pt x="58984" y="14718"/>
                    <a:pt x="59144" y="36082"/>
                  </a:cubicBezTo>
                  <a:cubicBezTo>
                    <a:pt x="59250" y="43807"/>
                    <a:pt x="46410" y="51692"/>
                    <a:pt x="43693" y="5478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6" name="任意多边形: 形状 485"/>
            <p:cNvSpPr/>
            <p:nvPr/>
          </p:nvSpPr>
          <p:spPr>
            <a:xfrm>
              <a:off x="7788665" y="4305438"/>
              <a:ext cx="55911" cy="58528"/>
            </a:xfrm>
            <a:custGeom>
              <a:gdLst>
                <a:gd name="connsiteX0" fmla="*/ 44266 w 55911"/>
                <a:gd name="connsiteY0" fmla="*/ 58529 h 58528"/>
                <a:gd name="connsiteX1" fmla="*/ 365 w 55911"/>
                <a:gd name="connsiteY1" fmla="*/ 23952 h 58528"/>
                <a:gd name="connsiteX2" fmla="*/ 20078 w 55911"/>
                <a:gd name="connsiteY2" fmla="*/ 350 h 58528"/>
                <a:gd name="connsiteX3" fmla="*/ 55881 w 55911"/>
                <a:gd name="connsiteY3" fmla="*/ 38603 h 58528"/>
                <a:gd name="connsiteX4" fmla="*/ 44266 w 55911"/>
                <a:gd name="connsiteY4" fmla="*/ 58529 h 585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911" h="58528">
                  <a:moveTo>
                    <a:pt x="44266" y="58529"/>
                  </a:moveTo>
                  <a:cubicBezTo>
                    <a:pt x="13951" y="56877"/>
                    <a:pt x="-2725" y="48299"/>
                    <a:pt x="365" y="23952"/>
                  </a:cubicBezTo>
                  <a:cubicBezTo>
                    <a:pt x="1484" y="15001"/>
                    <a:pt x="12353" y="1308"/>
                    <a:pt x="20078" y="350"/>
                  </a:cubicBezTo>
                  <a:cubicBezTo>
                    <a:pt x="46397" y="-2954"/>
                    <a:pt x="54176" y="17718"/>
                    <a:pt x="55881" y="38603"/>
                  </a:cubicBezTo>
                  <a:cubicBezTo>
                    <a:pt x="56520" y="45902"/>
                    <a:pt x="47037" y="54107"/>
                    <a:pt x="44266" y="585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7" name="任意多边形: 形状 486"/>
            <p:cNvSpPr/>
            <p:nvPr/>
          </p:nvSpPr>
          <p:spPr>
            <a:xfrm>
              <a:off x="9515647" y="4095417"/>
              <a:ext cx="62498" cy="62180"/>
            </a:xfrm>
            <a:custGeom>
              <a:gdLst>
                <a:gd name="connsiteX0" fmla="*/ 62499 w 62498"/>
                <a:gd name="connsiteY0" fmla="*/ 62099 h 62180"/>
                <a:gd name="connsiteX1" fmla="*/ 217 w 62498"/>
                <a:gd name="connsiteY1" fmla="*/ 21129 h 62180"/>
                <a:gd name="connsiteX2" fmla="*/ 5279 w 62498"/>
                <a:gd name="connsiteY2" fmla="*/ 1416 h 62180"/>
                <a:gd name="connsiteX3" fmla="*/ 22647 w 62498"/>
                <a:gd name="connsiteY3" fmla="*/ 2535 h 62180"/>
                <a:gd name="connsiteX4" fmla="*/ 62499 w 62498"/>
                <a:gd name="connsiteY4" fmla="*/ 62099 h 621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498" h="62180">
                  <a:moveTo>
                    <a:pt x="62499" y="62099"/>
                  </a:moveTo>
                  <a:cubicBezTo>
                    <a:pt x="27176" y="63431"/>
                    <a:pt x="4160" y="48407"/>
                    <a:pt x="217" y="21129"/>
                  </a:cubicBezTo>
                  <a:cubicBezTo>
                    <a:pt x="-688" y="14736"/>
                    <a:pt x="1283" y="6105"/>
                    <a:pt x="5279" y="1416"/>
                  </a:cubicBezTo>
                  <a:cubicBezTo>
                    <a:pt x="7623" y="-1301"/>
                    <a:pt x="17266" y="351"/>
                    <a:pt x="22647" y="2535"/>
                  </a:cubicBezTo>
                  <a:cubicBezTo>
                    <a:pt x="49286" y="13244"/>
                    <a:pt x="58769" y="35461"/>
                    <a:pt x="62499" y="6209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8" name="任意多边形: 形状 487"/>
            <p:cNvSpPr/>
            <p:nvPr/>
          </p:nvSpPr>
          <p:spPr>
            <a:xfrm>
              <a:off x="6823274" y="6642277"/>
              <a:ext cx="61060" cy="64428"/>
            </a:xfrm>
            <a:custGeom>
              <a:gdLst>
                <a:gd name="connsiteX0" fmla="*/ 32119 w 61060"/>
                <a:gd name="connsiteY0" fmla="*/ 0 h 64428"/>
                <a:gd name="connsiteX1" fmla="*/ 60410 w 61060"/>
                <a:gd name="connsiteY1" fmla="*/ 42622 h 64428"/>
                <a:gd name="connsiteX2" fmla="*/ 29988 w 61060"/>
                <a:gd name="connsiteY2" fmla="*/ 64040 h 64428"/>
                <a:gd name="connsiteX3" fmla="*/ 206 w 61060"/>
                <a:gd name="connsiteY3" fmla="*/ 35696 h 64428"/>
                <a:gd name="connsiteX4" fmla="*/ 32119 w 61060"/>
                <a:gd name="connsiteY4" fmla="*/ 0 h 64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060" h="64428">
                  <a:moveTo>
                    <a:pt x="32119" y="0"/>
                  </a:moveTo>
                  <a:cubicBezTo>
                    <a:pt x="46078" y="20245"/>
                    <a:pt x="58065" y="30475"/>
                    <a:pt x="60410" y="42622"/>
                  </a:cubicBezTo>
                  <a:cubicBezTo>
                    <a:pt x="65098" y="66490"/>
                    <a:pt x="43361" y="62175"/>
                    <a:pt x="29988" y="64040"/>
                  </a:cubicBezTo>
                  <a:cubicBezTo>
                    <a:pt x="9210" y="66970"/>
                    <a:pt x="-1659" y="52905"/>
                    <a:pt x="206" y="35696"/>
                  </a:cubicBezTo>
                  <a:cubicBezTo>
                    <a:pt x="1271" y="25946"/>
                    <a:pt x="15656" y="17635"/>
                    <a:pt x="321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9" name="任意多边形: 形状 488"/>
            <p:cNvSpPr/>
            <p:nvPr/>
          </p:nvSpPr>
          <p:spPr>
            <a:xfrm>
              <a:off x="8328785" y="4018572"/>
              <a:ext cx="57231" cy="53452"/>
            </a:xfrm>
            <a:custGeom>
              <a:gdLst>
                <a:gd name="connsiteX0" fmla="*/ 57221 w 57231"/>
                <a:gd name="connsiteY0" fmla="*/ 52687 h 53452"/>
                <a:gd name="connsiteX1" fmla="*/ 0 w 57231"/>
                <a:gd name="connsiteY1" fmla="*/ 18590 h 53452"/>
                <a:gd name="connsiteX2" fmla="*/ 16676 w 57231"/>
                <a:gd name="connsiteY2" fmla="*/ 262 h 53452"/>
                <a:gd name="connsiteX3" fmla="*/ 57221 w 57231"/>
                <a:gd name="connsiteY3" fmla="*/ 52687 h 53452"/>
              </a:gdLst>
              <a:cxnLst>
                <a:cxn ang="0">
                  <a:pos x="connsiteX0" y="connsiteY0"/>
                </a:cxn>
                <a:cxn ang="0">
                  <a:pos x="connsiteX1" y="connsiteY1"/>
                </a:cxn>
                <a:cxn ang="0">
                  <a:pos x="connsiteX2" y="connsiteY2"/>
                </a:cxn>
                <a:cxn ang="0">
                  <a:pos x="connsiteX3" y="connsiteY3"/>
                </a:cxn>
              </a:cxnLst>
              <a:rect l="l" t="t" r="r" b="b"/>
              <a:pathLst>
                <a:path w="57231" h="53452">
                  <a:moveTo>
                    <a:pt x="57221" y="52687"/>
                  </a:moveTo>
                  <a:cubicBezTo>
                    <a:pt x="17369" y="56470"/>
                    <a:pt x="-106" y="46401"/>
                    <a:pt x="0" y="18590"/>
                  </a:cubicBezTo>
                  <a:cubicBezTo>
                    <a:pt x="54" y="12143"/>
                    <a:pt x="10336" y="795"/>
                    <a:pt x="16676" y="262"/>
                  </a:cubicBezTo>
                  <a:cubicBezTo>
                    <a:pt x="45126" y="-2348"/>
                    <a:pt x="57647" y="14487"/>
                    <a:pt x="57221" y="526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0" name="任意多边形: 形状 489"/>
            <p:cNvSpPr/>
            <p:nvPr/>
          </p:nvSpPr>
          <p:spPr>
            <a:xfrm>
              <a:off x="8175967" y="4001979"/>
              <a:ext cx="57238" cy="57841"/>
            </a:xfrm>
            <a:custGeom>
              <a:gdLst>
                <a:gd name="connsiteX0" fmla="*/ 57239 w 57238"/>
                <a:gd name="connsiteY0" fmla="*/ 44454 h 57841"/>
                <a:gd name="connsiteX1" fmla="*/ 36461 w 57238"/>
                <a:gd name="connsiteY1" fmla="*/ 57720 h 57841"/>
                <a:gd name="connsiteX2" fmla="*/ 19 w 57238"/>
                <a:gd name="connsiteY2" fmla="*/ 18774 h 57841"/>
                <a:gd name="connsiteX3" fmla="*/ 16748 w 57238"/>
                <a:gd name="connsiteY3" fmla="*/ 127 h 57841"/>
                <a:gd name="connsiteX4" fmla="*/ 57239 w 57238"/>
                <a:gd name="connsiteY4" fmla="*/ 44454 h 5784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238" h="57840">
                  <a:moveTo>
                    <a:pt x="57239" y="44454"/>
                  </a:moveTo>
                  <a:cubicBezTo>
                    <a:pt x="52231" y="47810"/>
                    <a:pt x="44665" y="57134"/>
                    <a:pt x="36461" y="57720"/>
                  </a:cubicBezTo>
                  <a:cubicBezTo>
                    <a:pt x="10248" y="59584"/>
                    <a:pt x="1990" y="39765"/>
                    <a:pt x="19" y="18774"/>
                  </a:cubicBezTo>
                  <a:cubicBezTo>
                    <a:pt x="-514" y="12807"/>
                    <a:pt x="10461" y="553"/>
                    <a:pt x="16748" y="127"/>
                  </a:cubicBezTo>
                  <a:cubicBezTo>
                    <a:pt x="40829" y="-1525"/>
                    <a:pt x="53403" y="12966"/>
                    <a:pt x="57239" y="4445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1" name="任意多边形: 形状 490"/>
            <p:cNvSpPr/>
            <p:nvPr/>
          </p:nvSpPr>
          <p:spPr>
            <a:xfrm>
              <a:off x="10156634" y="4704256"/>
              <a:ext cx="62281" cy="63369"/>
            </a:xfrm>
            <a:custGeom>
              <a:gdLst>
                <a:gd name="connsiteX0" fmla="*/ 62282 w 62281"/>
                <a:gd name="connsiteY0" fmla="*/ 63289 h 63369"/>
                <a:gd name="connsiteX1" fmla="*/ 0 w 62281"/>
                <a:gd name="connsiteY1" fmla="*/ 2393 h 63369"/>
                <a:gd name="connsiteX2" fmla="*/ 62282 w 62281"/>
                <a:gd name="connsiteY2" fmla="*/ 63289 h 63369"/>
              </a:gdLst>
              <a:cxnLst>
                <a:cxn ang="0">
                  <a:pos x="connsiteX0" y="connsiteY0"/>
                </a:cxn>
                <a:cxn ang="0">
                  <a:pos x="connsiteX1" y="connsiteY1"/>
                </a:cxn>
                <a:cxn ang="0">
                  <a:pos x="connsiteX2" y="connsiteY2"/>
                </a:cxn>
              </a:cxnLst>
              <a:rect l="l" t="t" r="r" b="b"/>
              <a:pathLst>
                <a:path w="62280" h="63369">
                  <a:moveTo>
                    <a:pt x="62282" y="63289"/>
                  </a:moveTo>
                  <a:cubicBezTo>
                    <a:pt x="20246" y="64355"/>
                    <a:pt x="11455" y="55404"/>
                    <a:pt x="0" y="2393"/>
                  </a:cubicBezTo>
                  <a:cubicBezTo>
                    <a:pt x="38254" y="-5918"/>
                    <a:pt x="50614" y="5803"/>
                    <a:pt x="62282" y="6328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2" name="任意多边形: 形状 491"/>
            <p:cNvSpPr/>
            <p:nvPr/>
          </p:nvSpPr>
          <p:spPr>
            <a:xfrm>
              <a:off x="7905173" y="4147076"/>
              <a:ext cx="54303" cy="53459"/>
            </a:xfrm>
            <a:custGeom>
              <a:gdLst>
                <a:gd name="connsiteX0" fmla="*/ 53280 w 54303"/>
                <a:gd name="connsiteY0" fmla="*/ 52956 h 53459"/>
                <a:gd name="connsiteX1" fmla="*/ 322 w 54303"/>
                <a:gd name="connsiteY1" fmla="*/ 19657 h 53459"/>
                <a:gd name="connsiteX2" fmla="*/ 20834 w 54303"/>
                <a:gd name="connsiteY2" fmla="*/ 104 h 53459"/>
                <a:gd name="connsiteX3" fmla="*/ 53280 w 54303"/>
                <a:gd name="connsiteY3" fmla="*/ 52956 h 53459"/>
              </a:gdLst>
              <a:cxnLst>
                <a:cxn ang="0">
                  <a:pos x="connsiteX0" y="connsiteY0"/>
                </a:cxn>
                <a:cxn ang="0">
                  <a:pos x="connsiteX1" y="connsiteY1"/>
                </a:cxn>
                <a:cxn ang="0">
                  <a:pos x="connsiteX2" y="connsiteY2"/>
                </a:cxn>
                <a:cxn ang="0">
                  <a:pos x="connsiteX3" y="connsiteY3"/>
                </a:cxn>
              </a:cxnLst>
              <a:rect l="l" t="t" r="r" b="b"/>
              <a:pathLst>
                <a:path w="54303" h="53459">
                  <a:moveTo>
                    <a:pt x="53280" y="52956"/>
                  </a:moveTo>
                  <a:cubicBezTo>
                    <a:pt x="15773" y="56046"/>
                    <a:pt x="-2715" y="44911"/>
                    <a:pt x="322" y="19657"/>
                  </a:cubicBezTo>
                  <a:cubicBezTo>
                    <a:pt x="1228" y="12092"/>
                    <a:pt x="13269" y="584"/>
                    <a:pt x="20834" y="104"/>
                  </a:cubicBezTo>
                  <a:cubicBezTo>
                    <a:pt x="47366" y="-1547"/>
                    <a:pt x="57809" y="16407"/>
                    <a:pt x="53280" y="529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3" name="任意多边形: 形状 492"/>
            <p:cNvSpPr/>
            <p:nvPr/>
          </p:nvSpPr>
          <p:spPr>
            <a:xfrm>
              <a:off x="9003469" y="3969659"/>
              <a:ext cx="62145" cy="58314"/>
            </a:xfrm>
            <a:custGeom>
              <a:gdLst>
                <a:gd name="connsiteX0" fmla="*/ 62146 w 62145"/>
                <a:gd name="connsiteY0" fmla="*/ 56794 h 58314"/>
                <a:gd name="connsiteX1" fmla="*/ 1622 w 62145"/>
                <a:gd name="connsiteY1" fmla="*/ 32553 h 58314"/>
                <a:gd name="connsiteX2" fmla="*/ 1942 w 62145"/>
                <a:gd name="connsiteY2" fmla="*/ 0 h 58314"/>
                <a:gd name="connsiteX3" fmla="*/ 33482 w 62145"/>
                <a:gd name="connsiteY3" fmla="*/ 6820 h 58314"/>
                <a:gd name="connsiteX4" fmla="*/ 62146 w 62145"/>
                <a:gd name="connsiteY4" fmla="*/ 56794 h 583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144" h="58314">
                  <a:moveTo>
                    <a:pt x="62146" y="56794"/>
                  </a:moveTo>
                  <a:cubicBezTo>
                    <a:pt x="29593" y="61642"/>
                    <a:pt x="10573" y="55249"/>
                    <a:pt x="1622" y="32553"/>
                  </a:cubicBezTo>
                  <a:cubicBezTo>
                    <a:pt x="-2054" y="23176"/>
                    <a:pt x="1622" y="10922"/>
                    <a:pt x="1942" y="0"/>
                  </a:cubicBezTo>
                  <a:cubicBezTo>
                    <a:pt x="12757" y="2025"/>
                    <a:pt x="27728" y="320"/>
                    <a:pt x="33482" y="6820"/>
                  </a:cubicBezTo>
                  <a:cubicBezTo>
                    <a:pt x="44937" y="19659"/>
                    <a:pt x="51330" y="37028"/>
                    <a:pt x="62146" y="567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4" name="任意多边形: 形状 493"/>
            <p:cNvSpPr/>
            <p:nvPr/>
          </p:nvSpPr>
          <p:spPr>
            <a:xfrm>
              <a:off x="10712852" y="5168183"/>
              <a:ext cx="66064" cy="70655"/>
            </a:xfrm>
            <a:custGeom>
              <a:gdLst>
                <a:gd name="connsiteX0" fmla="*/ 66064 w 66064"/>
                <a:gd name="connsiteY0" fmla="*/ 70655 h 70655"/>
                <a:gd name="connsiteX1" fmla="*/ 0 w 66064"/>
                <a:gd name="connsiteY1" fmla="*/ 4911 h 70655"/>
                <a:gd name="connsiteX2" fmla="*/ 66064 w 66064"/>
                <a:gd name="connsiteY2" fmla="*/ 70655 h 70655"/>
              </a:gdLst>
              <a:cxnLst>
                <a:cxn ang="0">
                  <a:pos x="connsiteX0" y="connsiteY0"/>
                </a:cxn>
                <a:cxn ang="0">
                  <a:pos x="connsiteX1" y="connsiteY1"/>
                </a:cxn>
                <a:cxn ang="0">
                  <a:pos x="connsiteX2" y="connsiteY2"/>
                </a:cxn>
              </a:cxnLst>
              <a:rect l="l" t="t" r="r" b="b"/>
              <a:pathLst>
                <a:path w="66064" h="70655">
                  <a:moveTo>
                    <a:pt x="66064" y="70655"/>
                  </a:moveTo>
                  <a:cubicBezTo>
                    <a:pt x="22323" y="67086"/>
                    <a:pt x="11881" y="35386"/>
                    <a:pt x="0" y="4911"/>
                  </a:cubicBezTo>
                  <a:cubicBezTo>
                    <a:pt x="27012" y="-11605"/>
                    <a:pt x="54077" y="14341"/>
                    <a:pt x="66064" y="706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5" name="任意多边形: 形状 494"/>
            <p:cNvSpPr/>
            <p:nvPr/>
          </p:nvSpPr>
          <p:spPr>
            <a:xfrm>
              <a:off x="9213034" y="3874325"/>
              <a:ext cx="62085" cy="62545"/>
            </a:xfrm>
            <a:custGeom>
              <a:gdLst>
                <a:gd name="connsiteX0" fmla="*/ 62069 w 62085"/>
                <a:gd name="connsiteY0" fmla="*/ 54151 h 62545"/>
                <a:gd name="connsiteX1" fmla="*/ 46831 w 62085"/>
                <a:gd name="connsiteY1" fmla="*/ 62356 h 62545"/>
                <a:gd name="connsiteX2" fmla="*/ 0 w 62085"/>
                <a:gd name="connsiteY2" fmla="*/ 14779 h 62545"/>
                <a:gd name="connsiteX3" fmla="*/ 18541 w 62085"/>
                <a:gd name="connsiteY3" fmla="*/ 21 h 62545"/>
                <a:gd name="connsiteX4" fmla="*/ 62069 w 62085"/>
                <a:gd name="connsiteY4" fmla="*/ 54151 h 6254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085" h="62545">
                  <a:moveTo>
                    <a:pt x="62069" y="54151"/>
                  </a:moveTo>
                  <a:cubicBezTo>
                    <a:pt x="58552" y="56122"/>
                    <a:pt x="48483" y="63848"/>
                    <a:pt x="46831" y="62356"/>
                  </a:cubicBezTo>
                  <a:cubicBezTo>
                    <a:pt x="30422" y="47385"/>
                    <a:pt x="15397" y="30869"/>
                    <a:pt x="0" y="14779"/>
                  </a:cubicBezTo>
                  <a:cubicBezTo>
                    <a:pt x="6180" y="9611"/>
                    <a:pt x="12147" y="341"/>
                    <a:pt x="18541" y="21"/>
                  </a:cubicBezTo>
                  <a:cubicBezTo>
                    <a:pt x="38467" y="-885"/>
                    <a:pt x="62815" y="27566"/>
                    <a:pt x="62069" y="541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6" name="任意多边形: 形状 495"/>
            <p:cNvSpPr/>
            <p:nvPr/>
          </p:nvSpPr>
          <p:spPr>
            <a:xfrm>
              <a:off x="10879505" y="5352902"/>
              <a:ext cx="74375" cy="74325"/>
            </a:xfrm>
            <a:custGeom>
              <a:gdLst>
                <a:gd name="connsiteX0" fmla="*/ 74375 w 74375"/>
                <a:gd name="connsiteY0" fmla="*/ 74326 h 74325"/>
                <a:gd name="connsiteX1" fmla="*/ 0 w 74375"/>
                <a:gd name="connsiteY1" fmla="*/ 4 h 74325"/>
                <a:gd name="connsiteX2" fmla="*/ 74375 w 74375"/>
                <a:gd name="connsiteY2" fmla="*/ 74326 h 74325"/>
              </a:gdLst>
              <a:cxnLst>
                <a:cxn ang="0">
                  <a:pos x="connsiteX0" y="connsiteY0"/>
                </a:cxn>
                <a:cxn ang="0">
                  <a:pos x="connsiteX1" y="connsiteY1"/>
                </a:cxn>
                <a:cxn ang="0">
                  <a:pos x="connsiteX2" y="connsiteY2"/>
                </a:cxn>
              </a:cxnLst>
              <a:rect l="l" t="t" r="r" b="b"/>
              <a:pathLst>
                <a:path w="74375" h="74325">
                  <a:moveTo>
                    <a:pt x="74375" y="74326"/>
                  </a:moveTo>
                  <a:cubicBezTo>
                    <a:pt x="25680" y="68732"/>
                    <a:pt x="14012" y="33835"/>
                    <a:pt x="0" y="4"/>
                  </a:cubicBezTo>
                  <a:cubicBezTo>
                    <a:pt x="35749" y="-263"/>
                    <a:pt x="50560" y="14229"/>
                    <a:pt x="74375" y="743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7" name="任意多边形: 形状 496"/>
            <p:cNvSpPr/>
            <p:nvPr/>
          </p:nvSpPr>
          <p:spPr>
            <a:xfrm>
              <a:off x="6880979" y="5554496"/>
              <a:ext cx="56443" cy="52374"/>
            </a:xfrm>
            <a:custGeom>
              <a:gdLst>
                <a:gd name="connsiteX0" fmla="*/ 40372 w 56443"/>
                <a:gd name="connsiteY0" fmla="*/ 52278 h 52374"/>
                <a:gd name="connsiteX1" fmla="*/ 520 w 56443"/>
                <a:gd name="connsiteY1" fmla="*/ 21803 h 52374"/>
                <a:gd name="connsiteX2" fmla="*/ 27958 w 56443"/>
                <a:gd name="connsiteY2" fmla="*/ 546 h 52374"/>
                <a:gd name="connsiteX3" fmla="*/ 56142 w 56443"/>
                <a:gd name="connsiteY3" fmla="*/ 29422 h 52374"/>
                <a:gd name="connsiteX4" fmla="*/ 40372 w 56443"/>
                <a:gd name="connsiteY4" fmla="*/ 52278 h 523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443" h="52374">
                  <a:moveTo>
                    <a:pt x="40372" y="52278"/>
                  </a:moveTo>
                  <a:cubicBezTo>
                    <a:pt x="9098" y="53610"/>
                    <a:pt x="-2730" y="40983"/>
                    <a:pt x="520" y="21803"/>
                  </a:cubicBezTo>
                  <a:cubicBezTo>
                    <a:pt x="2012" y="13119"/>
                    <a:pt x="17409" y="2464"/>
                    <a:pt x="27958" y="546"/>
                  </a:cubicBezTo>
                  <a:cubicBezTo>
                    <a:pt x="47564" y="-3024"/>
                    <a:pt x="58433" y="11414"/>
                    <a:pt x="56142" y="29422"/>
                  </a:cubicBezTo>
                  <a:cubicBezTo>
                    <a:pt x="54863" y="39278"/>
                    <a:pt x="43622" y="47856"/>
                    <a:pt x="40372" y="522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8" name="任意多边形: 形状 497"/>
            <p:cNvSpPr/>
            <p:nvPr/>
          </p:nvSpPr>
          <p:spPr>
            <a:xfrm>
              <a:off x="8434808" y="3876291"/>
              <a:ext cx="52538" cy="54691"/>
            </a:xfrm>
            <a:custGeom>
              <a:gdLst>
                <a:gd name="connsiteX0" fmla="*/ 0 w 52538"/>
                <a:gd name="connsiteY0" fmla="*/ 2744 h 54691"/>
                <a:gd name="connsiteX1" fmla="*/ 52532 w 52538"/>
                <a:gd name="connsiteY1" fmla="*/ 27837 h 54691"/>
                <a:gd name="connsiteX2" fmla="*/ 34577 w 52538"/>
                <a:gd name="connsiteY2" fmla="*/ 53624 h 54691"/>
                <a:gd name="connsiteX3" fmla="*/ 0 w 52538"/>
                <a:gd name="connsiteY3" fmla="*/ 2744 h 54691"/>
              </a:gdLst>
              <a:cxnLst>
                <a:cxn ang="0">
                  <a:pos x="connsiteX0" y="connsiteY0"/>
                </a:cxn>
                <a:cxn ang="0">
                  <a:pos x="connsiteX1" y="connsiteY1"/>
                </a:cxn>
                <a:cxn ang="0">
                  <a:pos x="connsiteX2" y="connsiteY2"/>
                </a:cxn>
                <a:cxn ang="0">
                  <a:pos x="connsiteX3" y="connsiteY3"/>
                </a:cxn>
              </a:cxnLst>
              <a:rect l="l" t="t" r="r" b="b"/>
              <a:pathLst>
                <a:path w="52538" h="54691">
                  <a:moveTo>
                    <a:pt x="0" y="2744"/>
                  </a:moveTo>
                  <a:cubicBezTo>
                    <a:pt x="29889" y="-5088"/>
                    <a:pt x="51626" y="4022"/>
                    <a:pt x="52532" y="27837"/>
                  </a:cubicBezTo>
                  <a:cubicBezTo>
                    <a:pt x="52851" y="36575"/>
                    <a:pt x="42622" y="51546"/>
                    <a:pt x="34577" y="53624"/>
                  </a:cubicBezTo>
                  <a:cubicBezTo>
                    <a:pt x="12520" y="59324"/>
                    <a:pt x="1865" y="42169"/>
                    <a:pt x="0" y="27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9" name="任意多边形: 形状 498"/>
            <p:cNvSpPr/>
            <p:nvPr/>
          </p:nvSpPr>
          <p:spPr>
            <a:xfrm>
              <a:off x="10100959" y="4559482"/>
              <a:ext cx="62920" cy="65331"/>
            </a:xfrm>
            <a:custGeom>
              <a:gdLst>
                <a:gd name="connsiteX0" fmla="*/ 62921 w 62920"/>
                <a:gd name="connsiteY0" fmla="*/ 65332 h 65331"/>
                <a:gd name="connsiteX1" fmla="*/ 0 w 62920"/>
                <a:gd name="connsiteY1" fmla="*/ 706 h 65331"/>
                <a:gd name="connsiteX2" fmla="*/ 62921 w 62920"/>
                <a:gd name="connsiteY2" fmla="*/ 65332 h 65331"/>
              </a:gdLst>
              <a:cxnLst>
                <a:cxn ang="0">
                  <a:pos x="connsiteX0" y="connsiteY0"/>
                </a:cxn>
                <a:cxn ang="0">
                  <a:pos x="connsiteX1" y="connsiteY1"/>
                </a:cxn>
                <a:cxn ang="0">
                  <a:pos x="connsiteX2" y="connsiteY2"/>
                </a:cxn>
              </a:cxnLst>
              <a:rect l="l" t="t" r="r" b="b"/>
              <a:pathLst>
                <a:path w="62920" h="65331">
                  <a:moveTo>
                    <a:pt x="62921" y="65332"/>
                  </a:moveTo>
                  <a:cubicBezTo>
                    <a:pt x="15024" y="60110"/>
                    <a:pt x="1065" y="45139"/>
                    <a:pt x="0" y="706"/>
                  </a:cubicBezTo>
                  <a:cubicBezTo>
                    <a:pt x="32073" y="-3396"/>
                    <a:pt x="44806" y="9390"/>
                    <a:pt x="62921" y="653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0" name="任意多边形: 形状 499"/>
            <p:cNvSpPr/>
            <p:nvPr/>
          </p:nvSpPr>
          <p:spPr>
            <a:xfrm>
              <a:off x="7369818" y="4645133"/>
              <a:ext cx="55592" cy="53448"/>
            </a:xfrm>
            <a:custGeom>
              <a:gdLst>
                <a:gd name="connsiteX0" fmla="*/ 41900 w 55592"/>
                <a:gd name="connsiteY0" fmla="*/ 53257 h 53448"/>
                <a:gd name="connsiteX1" fmla="*/ 503 w 55592"/>
                <a:gd name="connsiteY1" fmla="*/ 21398 h 53448"/>
                <a:gd name="connsiteX2" fmla="*/ 24052 w 55592"/>
                <a:gd name="connsiteY2" fmla="*/ 406 h 53448"/>
                <a:gd name="connsiteX3" fmla="*/ 55592 w 55592"/>
                <a:gd name="connsiteY3" fmla="*/ 34397 h 53448"/>
                <a:gd name="connsiteX4" fmla="*/ 41900 w 55592"/>
                <a:gd name="connsiteY4" fmla="*/ 53257 h 534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592" h="53448">
                  <a:moveTo>
                    <a:pt x="41900" y="53257"/>
                  </a:moveTo>
                  <a:cubicBezTo>
                    <a:pt x="9134" y="55176"/>
                    <a:pt x="-2693" y="42549"/>
                    <a:pt x="503" y="21398"/>
                  </a:cubicBezTo>
                  <a:cubicBezTo>
                    <a:pt x="1729" y="13086"/>
                    <a:pt x="14995" y="1738"/>
                    <a:pt x="24052" y="406"/>
                  </a:cubicBezTo>
                  <a:cubicBezTo>
                    <a:pt x="47547" y="-3004"/>
                    <a:pt x="55486" y="15643"/>
                    <a:pt x="55592" y="34397"/>
                  </a:cubicBezTo>
                  <a:cubicBezTo>
                    <a:pt x="55592" y="42336"/>
                    <a:pt x="44138" y="50380"/>
                    <a:pt x="41900" y="5325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1" name="任意多边形: 形状 500"/>
            <p:cNvSpPr/>
            <p:nvPr/>
          </p:nvSpPr>
          <p:spPr>
            <a:xfrm>
              <a:off x="11127299" y="5673477"/>
              <a:ext cx="68941" cy="67396"/>
            </a:xfrm>
            <a:custGeom>
              <a:gdLst>
                <a:gd name="connsiteX0" fmla="*/ 68941 w 68941"/>
                <a:gd name="connsiteY0" fmla="*/ 67396 h 67396"/>
                <a:gd name="connsiteX1" fmla="*/ 0 w 68941"/>
                <a:gd name="connsiteY1" fmla="*/ 0 h 67396"/>
                <a:gd name="connsiteX2" fmla="*/ 68941 w 68941"/>
                <a:gd name="connsiteY2" fmla="*/ 67396 h 67396"/>
              </a:gdLst>
              <a:cxnLst>
                <a:cxn ang="0">
                  <a:pos x="connsiteX0" y="connsiteY0"/>
                </a:cxn>
                <a:cxn ang="0">
                  <a:pos x="connsiteX1" y="connsiteY1"/>
                </a:cxn>
                <a:cxn ang="0">
                  <a:pos x="connsiteX2" y="connsiteY2"/>
                </a:cxn>
              </a:cxnLst>
              <a:rect l="l" t="t" r="r" b="b"/>
              <a:pathLst>
                <a:path w="68941" h="67396">
                  <a:moveTo>
                    <a:pt x="68941" y="67396"/>
                  </a:moveTo>
                  <a:cubicBezTo>
                    <a:pt x="29676" y="64999"/>
                    <a:pt x="14971" y="50134"/>
                    <a:pt x="0" y="0"/>
                  </a:cubicBezTo>
                  <a:cubicBezTo>
                    <a:pt x="36176" y="692"/>
                    <a:pt x="51679" y="15450"/>
                    <a:pt x="68941" y="6739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2" name="任意多边形: 形状 501"/>
            <p:cNvSpPr/>
            <p:nvPr/>
          </p:nvSpPr>
          <p:spPr>
            <a:xfrm>
              <a:off x="9136900" y="4001002"/>
              <a:ext cx="53223" cy="57430"/>
            </a:xfrm>
            <a:custGeom>
              <a:gdLst>
                <a:gd name="connsiteX0" fmla="*/ 52851 w 53223"/>
                <a:gd name="connsiteY0" fmla="*/ 57417 h 57430"/>
                <a:gd name="connsiteX1" fmla="*/ 0 w 53223"/>
                <a:gd name="connsiteY1" fmla="*/ 2488 h 57430"/>
                <a:gd name="connsiteX2" fmla="*/ 52851 w 53223"/>
                <a:gd name="connsiteY2" fmla="*/ 57417 h 57430"/>
              </a:gdLst>
              <a:cxnLst>
                <a:cxn ang="0">
                  <a:pos x="connsiteX0" y="connsiteY0"/>
                </a:cxn>
                <a:cxn ang="0">
                  <a:pos x="connsiteX1" y="connsiteY1"/>
                </a:cxn>
                <a:cxn ang="0">
                  <a:pos x="connsiteX2" y="connsiteY2"/>
                </a:cxn>
              </a:cxnLst>
              <a:rect l="l" t="t" r="r" b="b"/>
              <a:pathLst>
                <a:path w="53223" h="57430">
                  <a:moveTo>
                    <a:pt x="52851" y="57417"/>
                  </a:moveTo>
                  <a:cubicBezTo>
                    <a:pt x="13053" y="57897"/>
                    <a:pt x="1598" y="45483"/>
                    <a:pt x="0" y="2488"/>
                  </a:cubicBezTo>
                  <a:cubicBezTo>
                    <a:pt x="39319" y="-6835"/>
                    <a:pt x="55995" y="9734"/>
                    <a:pt x="52851" y="574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3" name="任意多边形: 形状 502"/>
            <p:cNvSpPr/>
            <p:nvPr/>
          </p:nvSpPr>
          <p:spPr>
            <a:xfrm>
              <a:off x="11551815" y="6151697"/>
              <a:ext cx="78270" cy="83485"/>
            </a:xfrm>
            <a:custGeom>
              <a:gdLst>
                <a:gd name="connsiteX0" fmla="*/ 15078 w 78270"/>
                <a:gd name="connsiteY0" fmla="*/ 0 h 83485"/>
                <a:gd name="connsiteX1" fmla="*/ 76667 w 78270"/>
                <a:gd name="connsiteY1" fmla="*/ 64093 h 83485"/>
                <a:gd name="connsiteX2" fmla="*/ 77146 w 78270"/>
                <a:gd name="connsiteY2" fmla="*/ 83486 h 83485"/>
                <a:gd name="connsiteX3" fmla="*/ 59937 w 78270"/>
                <a:gd name="connsiteY3" fmla="*/ 80769 h 83485"/>
                <a:gd name="connsiteX4" fmla="*/ 0 w 78270"/>
                <a:gd name="connsiteY4" fmla="*/ 14332 h 83485"/>
                <a:gd name="connsiteX5" fmla="*/ 15078 w 78270"/>
                <a:gd name="connsiteY5" fmla="*/ 0 h 83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70" h="83485">
                  <a:moveTo>
                    <a:pt x="15078" y="0"/>
                  </a:moveTo>
                  <a:cubicBezTo>
                    <a:pt x="35750" y="21204"/>
                    <a:pt x="56954" y="42036"/>
                    <a:pt x="76667" y="64093"/>
                  </a:cubicBezTo>
                  <a:cubicBezTo>
                    <a:pt x="79970" y="67769"/>
                    <a:pt x="77146" y="76880"/>
                    <a:pt x="77146" y="83486"/>
                  </a:cubicBezTo>
                  <a:cubicBezTo>
                    <a:pt x="71285" y="82687"/>
                    <a:pt x="63134" y="84072"/>
                    <a:pt x="59937" y="80769"/>
                  </a:cubicBezTo>
                  <a:cubicBezTo>
                    <a:pt x="39372" y="59191"/>
                    <a:pt x="19872" y="36602"/>
                    <a:pt x="0" y="14332"/>
                  </a:cubicBezTo>
                  <a:cubicBezTo>
                    <a:pt x="5008" y="9537"/>
                    <a:pt x="10016" y="4742"/>
                    <a:pt x="1507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4" name="任意多边形: 形状 503"/>
            <p:cNvSpPr/>
            <p:nvPr/>
          </p:nvSpPr>
          <p:spPr>
            <a:xfrm>
              <a:off x="10379494" y="4792958"/>
              <a:ext cx="63293" cy="63899"/>
            </a:xfrm>
            <a:custGeom>
              <a:gdLst>
                <a:gd name="connsiteX0" fmla="*/ 63294 w 63293"/>
                <a:gd name="connsiteY0" fmla="*/ 63880 h 63899"/>
                <a:gd name="connsiteX1" fmla="*/ 0 w 63293"/>
                <a:gd name="connsiteY1" fmla="*/ 320 h 63899"/>
                <a:gd name="connsiteX2" fmla="*/ 63294 w 63293"/>
                <a:gd name="connsiteY2" fmla="*/ 63880 h 63899"/>
              </a:gdLst>
              <a:cxnLst>
                <a:cxn ang="0">
                  <a:pos x="connsiteX0" y="connsiteY0"/>
                </a:cxn>
                <a:cxn ang="0">
                  <a:pos x="connsiteX1" y="connsiteY1"/>
                </a:cxn>
                <a:cxn ang="0">
                  <a:pos x="connsiteX2" y="connsiteY2"/>
                </a:cxn>
              </a:cxnLst>
              <a:rect l="l" t="t" r="r" b="b"/>
              <a:pathLst>
                <a:path w="63293" h="63899">
                  <a:moveTo>
                    <a:pt x="63294" y="63880"/>
                  </a:moveTo>
                  <a:cubicBezTo>
                    <a:pt x="21098" y="64573"/>
                    <a:pt x="2611" y="46032"/>
                    <a:pt x="0" y="320"/>
                  </a:cubicBezTo>
                  <a:cubicBezTo>
                    <a:pt x="31540" y="-2024"/>
                    <a:pt x="40970" y="7459"/>
                    <a:pt x="63294" y="638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5" name="任意多边形: 形状 504"/>
            <p:cNvSpPr/>
            <p:nvPr/>
          </p:nvSpPr>
          <p:spPr>
            <a:xfrm>
              <a:off x="10035534" y="4416232"/>
              <a:ext cx="62515" cy="59600"/>
            </a:xfrm>
            <a:custGeom>
              <a:gdLst>
                <a:gd name="connsiteX0" fmla="*/ 0 w 62515"/>
                <a:gd name="connsiteY0" fmla="*/ 1333 h 59600"/>
                <a:gd name="connsiteX1" fmla="*/ 61376 w 62515"/>
                <a:gd name="connsiteY1" fmla="*/ 37188 h 59600"/>
                <a:gd name="connsiteX2" fmla="*/ 59618 w 62515"/>
                <a:gd name="connsiteY2" fmla="*/ 56848 h 59600"/>
                <a:gd name="connsiteX3" fmla="*/ 37135 w 62515"/>
                <a:gd name="connsiteY3" fmla="*/ 57114 h 59600"/>
                <a:gd name="connsiteX4" fmla="*/ 0 w 62515"/>
                <a:gd name="connsiteY4" fmla="*/ 1333 h 59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515" h="59599">
                  <a:moveTo>
                    <a:pt x="0" y="1333"/>
                  </a:moveTo>
                  <a:cubicBezTo>
                    <a:pt x="37241" y="-5007"/>
                    <a:pt x="53065" y="11988"/>
                    <a:pt x="61376" y="37188"/>
                  </a:cubicBezTo>
                  <a:cubicBezTo>
                    <a:pt x="63347" y="43262"/>
                    <a:pt x="62761" y="55303"/>
                    <a:pt x="59618" y="56848"/>
                  </a:cubicBezTo>
                  <a:cubicBezTo>
                    <a:pt x="53278" y="59938"/>
                    <a:pt x="40172" y="60950"/>
                    <a:pt x="37135" y="57114"/>
                  </a:cubicBezTo>
                  <a:cubicBezTo>
                    <a:pt x="23389" y="39586"/>
                    <a:pt x="12147" y="20086"/>
                    <a:pt x="0" y="13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6" name="任意多边形: 形状 505"/>
            <p:cNvSpPr/>
            <p:nvPr/>
          </p:nvSpPr>
          <p:spPr>
            <a:xfrm>
              <a:off x="9639521" y="4141251"/>
              <a:ext cx="58552" cy="58676"/>
            </a:xfrm>
            <a:custGeom>
              <a:gdLst>
                <a:gd name="connsiteX0" fmla="*/ 0 w 58552"/>
                <a:gd name="connsiteY0" fmla="*/ 3053 h 58676"/>
                <a:gd name="connsiteX1" fmla="*/ 58552 w 58552"/>
                <a:gd name="connsiteY1" fmla="*/ 58035 h 58676"/>
                <a:gd name="connsiteX2" fmla="*/ 0 w 58552"/>
                <a:gd name="connsiteY2" fmla="*/ 3053 h 58676"/>
              </a:gdLst>
              <a:cxnLst>
                <a:cxn ang="0">
                  <a:pos x="connsiteX0" y="connsiteY0"/>
                </a:cxn>
                <a:cxn ang="0">
                  <a:pos x="connsiteX1" y="connsiteY1"/>
                </a:cxn>
                <a:cxn ang="0">
                  <a:pos x="connsiteX2" y="connsiteY2"/>
                </a:cxn>
              </a:cxnLst>
              <a:rect l="l" t="t" r="r" b="b"/>
              <a:pathLst>
                <a:path w="58552" h="58676">
                  <a:moveTo>
                    <a:pt x="0" y="3053"/>
                  </a:moveTo>
                  <a:cubicBezTo>
                    <a:pt x="36069" y="-7816"/>
                    <a:pt x="54343" y="10298"/>
                    <a:pt x="58552" y="58035"/>
                  </a:cubicBezTo>
                  <a:cubicBezTo>
                    <a:pt x="24508" y="61605"/>
                    <a:pt x="13160" y="51216"/>
                    <a:pt x="0" y="30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7" name="任意多边形: 形状 506"/>
            <p:cNvSpPr/>
            <p:nvPr/>
          </p:nvSpPr>
          <p:spPr>
            <a:xfrm>
              <a:off x="6829869" y="5363242"/>
              <a:ext cx="52709" cy="67642"/>
            </a:xfrm>
            <a:custGeom>
              <a:gdLst>
                <a:gd name="connsiteX0" fmla="*/ 27070 w 52709"/>
                <a:gd name="connsiteY0" fmla="*/ 0 h 67642"/>
                <a:gd name="connsiteX1" fmla="*/ 52696 w 52709"/>
                <a:gd name="connsiteY1" fmla="*/ 44434 h 67642"/>
                <a:gd name="connsiteX2" fmla="*/ 27549 w 52709"/>
                <a:gd name="connsiteY2" fmla="*/ 66810 h 67642"/>
                <a:gd name="connsiteX3" fmla="*/ 111 w 52709"/>
                <a:gd name="connsiteY3" fmla="*/ 37720 h 67642"/>
                <a:gd name="connsiteX4" fmla="*/ 27070 w 52709"/>
                <a:gd name="connsiteY4" fmla="*/ 0 h 67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709" h="67642">
                  <a:moveTo>
                    <a:pt x="27070" y="0"/>
                  </a:moveTo>
                  <a:cubicBezTo>
                    <a:pt x="40069" y="21045"/>
                    <a:pt x="51737" y="32340"/>
                    <a:pt x="52696" y="44434"/>
                  </a:cubicBezTo>
                  <a:cubicBezTo>
                    <a:pt x="53229" y="51519"/>
                    <a:pt x="37672" y="64413"/>
                    <a:pt x="27549" y="66810"/>
                  </a:cubicBezTo>
                  <a:cubicBezTo>
                    <a:pt x="6185" y="71765"/>
                    <a:pt x="-1008" y="53651"/>
                    <a:pt x="111" y="37720"/>
                  </a:cubicBezTo>
                  <a:cubicBezTo>
                    <a:pt x="804" y="27971"/>
                    <a:pt x="12845" y="19073"/>
                    <a:pt x="2707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8" name="任意多边形: 形状 507"/>
            <p:cNvSpPr/>
            <p:nvPr/>
          </p:nvSpPr>
          <p:spPr>
            <a:xfrm>
              <a:off x="7742935" y="4140665"/>
              <a:ext cx="57390" cy="53091"/>
            </a:xfrm>
            <a:custGeom>
              <a:gdLst>
                <a:gd name="connsiteX0" fmla="*/ 55739 w 57390"/>
                <a:gd name="connsiteY0" fmla="*/ 39494 h 53091"/>
                <a:gd name="connsiteX1" fmla="*/ 32030 w 57390"/>
                <a:gd name="connsiteY1" fmla="*/ 53079 h 53091"/>
                <a:gd name="connsiteX2" fmla="*/ 437 w 57390"/>
                <a:gd name="connsiteY2" fmla="*/ 23457 h 53091"/>
                <a:gd name="connsiteX3" fmla="*/ 19723 w 57390"/>
                <a:gd name="connsiteY3" fmla="*/ 68 h 53091"/>
                <a:gd name="connsiteX4" fmla="*/ 57390 w 57390"/>
                <a:gd name="connsiteY4" fmla="*/ 25215 h 53091"/>
                <a:gd name="connsiteX5" fmla="*/ 55739 w 57390"/>
                <a:gd name="connsiteY5" fmla="*/ 39494 h 530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89" h="53091">
                  <a:moveTo>
                    <a:pt x="55739" y="39494"/>
                  </a:moveTo>
                  <a:cubicBezTo>
                    <a:pt x="47854" y="44289"/>
                    <a:pt x="40022" y="52920"/>
                    <a:pt x="32030" y="53079"/>
                  </a:cubicBezTo>
                  <a:cubicBezTo>
                    <a:pt x="13596" y="53452"/>
                    <a:pt x="-2920" y="45301"/>
                    <a:pt x="437" y="23457"/>
                  </a:cubicBezTo>
                  <a:cubicBezTo>
                    <a:pt x="1822" y="14400"/>
                    <a:pt x="16740" y="-1157"/>
                    <a:pt x="19723" y="68"/>
                  </a:cubicBezTo>
                  <a:cubicBezTo>
                    <a:pt x="33416" y="5769"/>
                    <a:pt x="45030" y="16371"/>
                    <a:pt x="57390" y="25215"/>
                  </a:cubicBezTo>
                  <a:cubicBezTo>
                    <a:pt x="56804" y="29957"/>
                    <a:pt x="56272" y="34752"/>
                    <a:pt x="55739" y="3949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9" name="任意多边形: 形状 508"/>
            <p:cNvSpPr/>
            <p:nvPr/>
          </p:nvSpPr>
          <p:spPr>
            <a:xfrm>
              <a:off x="7020202" y="5361527"/>
              <a:ext cx="57546" cy="65913"/>
            </a:xfrm>
            <a:custGeom>
              <a:gdLst>
                <a:gd name="connsiteX0" fmla="*/ 27790 w 57546"/>
                <a:gd name="connsiteY0" fmla="*/ 65914 h 65913"/>
                <a:gd name="connsiteX1" fmla="*/ 778 w 57546"/>
                <a:gd name="connsiteY1" fmla="*/ 23239 h 65913"/>
                <a:gd name="connsiteX2" fmla="*/ 26511 w 57546"/>
                <a:gd name="connsiteY2" fmla="*/ 10 h 65913"/>
                <a:gd name="connsiteX3" fmla="*/ 57412 w 57546"/>
                <a:gd name="connsiteY3" fmla="*/ 31923 h 65913"/>
                <a:gd name="connsiteX4" fmla="*/ 27790 w 57546"/>
                <a:gd name="connsiteY4" fmla="*/ 65914 h 659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546" h="65913">
                  <a:moveTo>
                    <a:pt x="27790" y="65914"/>
                  </a:moveTo>
                  <a:cubicBezTo>
                    <a:pt x="14790" y="46095"/>
                    <a:pt x="3655" y="35652"/>
                    <a:pt x="778" y="23239"/>
                  </a:cubicBezTo>
                  <a:cubicBezTo>
                    <a:pt x="-3484" y="5124"/>
                    <a:pt x="10421" y="329"/>
                    <a:pt x="26511" y="10"/>
                  </a:cubicBezTo>
                  <a:cubicBezTo>
                    <a:pt x="48781" y="-417"/>
                    <a:pt x="58851" y="13382"/>
                    <a:pt x="57412" y="31923"/>
                  </a:cubicBezTo>
                  <a:cubicBezTo>
                    <a:pt x="56773" y="40927"/>
                    <a:pt x="43347" y="48865"/>
                    <a:pt x="27790" y="659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0" name="任意多边形: 形状 509"/>
            <p:cNvSpPr/>
            <p:nvPr/>
          </p:nvSpPr>
          <p:spPr>
            <a:xfrm>
              <a:off x="11824383" y="6461080"/>
              <a:ext cx="85190" cy="77412"/>
            </a:xfrm>
            <a:custGeom>
              <a:gdLst>
                <a:gd name="connsiteX0" fmla="*/ 85191 w 85190"/>
                <a:gd name="connsiteY0" fmla="*/ 77413 h 77412"/>
                <a:gd name="connsiteX1" fmla="*/ 0 w 85190"/>
                <a:gd name="connsiteY1" fmla="*/ 0 h 77412"/>
                <a:gd name="connsiteX2" fmla="*/ 85191 w 85190"/>
                <a:gd name="connsiteY2" fmla="*/ 77413 h 77412"/>
              </a:gdLst>
              <a:cxnLst>
                <a:cxn ang="0">
                  <a:pos x="connsiteX0" y="connsiteY0"/>
                </a:cxn>
                <a:cxn ang="0">
                  <a:pos x="connsiteX1" y="connsiteY1"/>
                </a:cxn>
                <a:cxn ang="0">
                  <a:pos x="connsiteX2" y="connsiteY2"/>
                </a:cxn>
              </a:cxnLst>
              <a:rect l="l" t="t" r="r" b="b"/>
              <a:pathLst>
                <a:path w="85190" h="77412">
                  <a:moveTo>
                    <a:pt x="85191" y="77413"/>
                  </a:moveTo>
                  <a:cubicBezTo>
                    <a:pt x="47897" y="73470"/>
                    <a:pt x="20352" y="48429"/>
                    <a:pt x="0" y="0"/>
                  </a:cubicBezTo>
                  <a:cubicBezTo>
                    <a:pt x="36815" y="9324"/>
                    <a:pt x="59777" y="30208"/>
                    <a:pt x="85191" y="774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1" name="任意多边形: 形状 510"/>
            <p:cNvSpPr/>
            <p:nvPr/>
          </p:nvSpPr>
          <p:spPr>
            <a:xfrm>
              <a:off x="8066551" y="4156942"/>
              <a:ext cx="55304" cy="51778"/>
            </a:xfrm>
            <a:custGeom>
              <a:gdLst>
                <a:gd name="connsiteX0" fmla="*/ 55304 w 55304"/>
                <a:gd name="connsiteY0" fmla="*/ 48684 h 51778"/>
                <a:gd name="connsiteX1" fmla="*/ 55 w 55304"/>
                <a:gd name="connsiteY1" fmla="*/ 5050 h 51778"/>
                <a:gd name="connsiteX2" fmla="*/ 55304 w 55304"/>
                <a:gd name="connsiteY2" fmla="*/ 48684 h 51778"/>
              </a:gdLst>
              <a:cxnLst>
                <a:cxn ang="0">
                  <a:pos x="connsiteX0" y="connsiteY0"/>
                </a:cxn>
                <a:cxn ang="0">
                  <a:pos x="connsiteX1" y="connsiteY1"/>
                </a:cxn>
                <a:cxn ang="0">
                  <a:pos x="connsiteX2" y="connsiteY2"/>
                </a:cxn>
              </a:cxnLst>
              <a:rect l="l" t="t" r="r" b="b"/>
              <a:pathLst>
                <a:path w="55304" h="51778">
                  <a:moveTo>
                    <a:pt x="55304" y="48684"/>
                  </a:moveTo>
                  <a:cubicBezTo>
                    <a:pt x="6609" y="56836"/>
                    <a:pt x="-744" y="51028"/>
                    <a:pt x="55" y="5050"/>
                  </a:cubicBezTo>
                  <a:cubicBezTo>
                    <a:pt x="38469" y="-8376"/>
                    <a:pt x="54878" y="4570"/>
                    <a:pt x="55304" y="486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2" name="任意多边形: 形状 511"/>
            <p:cNvSpPr/>
            <p:nvPr/>
          </p:nvSpPr>
          <p:spPr>
            <a:xfrm>
              <a:off x="8021742" y="3992081"/>
              <a:ext cx="51809" cy="69109"/>
            </a:xfrm>
            <a:custGeom>
              <a:gdLst>
                <a:gd name="connsiteX0" fmla="*/ 31599 w 51809"/>
                <a:gd name="connsiteY0" fmla="*/ 69109 h 69109"/>
                <a:gd name="connsiteX1" fmla="*/ 165 w 51809"/>
                <a:gd name="connsiteY1" fmla="*/ 21426 h 69109"/>
                <a:gd name="connsiteX2" fmla="*/ 17853 w 51809"/>
                <a:gd name="connsiteY2" fmla="*/ 62 h 69109"/>
                <a:gd name="connsiteX3" fmla="*/ 51791 w 51809"/>
                <a:gd name="connsiteY3" fmla="*/ 37676 h 69109"/>
                <a:gd name="connsiteX4" fmla="*/ 31599 w 51809"/>
                <a:gd name="connsiteY4" fmla="*/ 69109 h 691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09" h="69109">
                  <a:moveTo>
                    <a:pt x="31599" y="69109"/>
                  </a:moveTo>
                  <a:cubicBezTo>
                    <a:pt x="16681" y="47639"/>
                    <a:pt x="5599" y="35598"/>
                    <a:pt x="165" y="21426"/>
                  </a:cubicBezTo>
                  <a:cubicBezTo>
                    <a:pt x="-1593" y="16897"/>
                    <a:pt x="11140" y="435"/>
                    <a:pt x="17853" y="62"/>
                  </a:cubicBezTo>
                  <a:cubicBezTo>
                    <a:pt x="41935" y="-1217"/>
                    <a:pt x="50192" y="17590"/>
                    <a:pt x="51791" y="37676"/>
                  </a:cubicBezTo>
                  <a:cubicBezTo>
                    <a:pt x="52270" y="44229"/>
                    <a:pt x="43320" y="51528"/>
                    <a:pt x="31599" y="69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3" name="任意多边形: 形状 512"/>
            <p:cNvSpPr/>
            <p:nvPr/>
          </p:nvSpPr>
          <p:spPr>
            <a:xfrm>
              <a:off x="7860258" y="3979247"/>
              <a:ext cx="52487" cy="68197"/>
            </a:xfrm>
            <a:custGeom>
              <a:gdLst>
                <a:gd name="connsiteX0" fmla="*/ 28561 w 52487"/>
                <a:gd name="connsiteY0" fmla="*/ 68197 h 68197"/>
                <a:gd name="connsiteX1" fmla="*/ 111 w 52487"/>
                <a:gd name="connsiteY1" fmla="*/ 20354 h 68197"/>
                <a:gd name="connsiteX2" fmla="*/ 19131 w 52487"/>
                <a:gd name="connsiteY2" fmla="*/ 2 h 68197"/>
                <a:gd name="connsiteX3" fmla="*/ 52483 w 52487"/>
                <a:gd name="connsiteY3" fmla="*/ 39587 h 68197"/>
                <a:gd name="connsiteX4" fmla="*/ 28561 w 52487"/>
                <a:gd name="connsiteY4" fmla="*/ 68197 h 68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87" h="68197">
                  <a:moveTo>
                    <a:pt x="28561" y="68197"/>
                  </a:moveTo>
                  <a:cubicBezTo>
                    <a:pt x="15401" y="47259"/>
                    <a:pt x="4906" y="34739"/>
                    <a:pt x="111" y="20354"/>
                  </a:cubicBezTo>
                  <a:cubicBezTo>
                    <a:pt x="-1381" y="15826"/>
                    <a:pt x="12578" y="-211"/>
                    <a:pt x="19131" y="2"/>
                  </a:cubicBezTo>
                  <a:cubicBezTo>
                    <a:pt x="42413" y="695"/>
                    <a:pt x="51470" y="19235"/>
                    <a:pt x="52483" y="39587"/>
                  </a:cubicBezTo>
                  <a:cubicBezTo>
                    <a:pt x="52749" y="45874"/>
                    <a:pt x="41987" y="52694"/>
                    <a:pt x="28561" y="681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4" name="任意多边形: 形状 513"/>
            <p:cNvSpPr/>
            <p:nvPr/>
          </p:nvSpPr>
          <p:spPr>
            <a:xfrm>
              <a:off x="6763749" y="6481015"/>
              <a:ext cx="57810" cy="62219"/>
            </a:xfrm>
            <a:custGeom>
              <a:gdLst>
                <a:gd name="connsiteX0" fmla="*/ 27604 w 57810"/>
                <a:gd name="connsiteY0" fmla="*/ 62220 h 62219"/>
                <a:gd name="connsiteX1" fmla="*/ 912 w 57810"/>
                <a:gd name="connsiteY1" fmla="*/ 24180 h 62219"/>
                <a:gd name="connsiteX2" fmla="*/ 29043 w 57810"/>
                <a:gd name="connsiteY2" fmla="*/ 45 h 62219"/>
                <a:gd name="connsiteX3" fmla="*/ 57333 w 57810"/>
                <a:gd name="connsiteY3" fmla="*/ 29827 h 62219"/>
                <a:gd name="connsiteX4" fmla="*/ 27604 w 57810"/>
                <a:gd name="connsiteY4" fmla="*/ 62220 h 622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810" h="62219">
                  <a:moveTo>
                    <a:pt x="27604" y="62220"/>
                  </a:moveTo>
                  <a:cubicBezTo>
                    <a:pt x="15297" y="45331"/>
                    <a:pt x="3683" y="35794"/>
                    <a:pt x="912" y="24180"/>
                  </a:cubicBezTo>
                  <a:cubicBezTo>
                    <a:pt x="-4256" y="2762"/>
                    <a:pt x="13539" y="737"/>
                    <a:pt x="29043" y="45"/>
                  </a:cubicBezTo>
                  <a:cubicBezTo>
                    <a:pt x="49555" y="-861"/>
                    <a:pt x="60263" y="12086"/>
                    <a:pt x="57333" y="29827"/>
                  </a:cubicBezTo>
                  <a:cubicBezTo>
                    <a:pt x="55682" y="39470"/>
                    <a:pt x="41989" y="47195"/>
                    <a:pt x="27604" y="622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5" name="任意多边形: 形状 514"/>
            <p:cNvSpPr/>
            <p:nvPr/>
          </p:nvSpPr>
          <p:spPr>
            <a:xfrm>
              <a:off x="11052284" y="5537779"/>
              <a:ext cx="66810" cy="68248"/>
            </a:xfrm>
            <a:custGeom>
              <a:gdLst>
                <a:gd name="connsiteX0" fmla="*/ 66810 w 66810"/>
                <a:gd name="connsiteY0" fmla="*/ 68249 h 68248"/>
                <a:gd name="connsiteX1" fmla="*/ 0 w 66810"/>
                <a:gd name="connsiteY1" fmla="*/ 0 h 68248"/>
                <a:gd name="connsiteX2" fmla="*/ 66810 w 66810"/>
                <a:gd name="connsiteY2" fmla="*/ 68249 h 68248"/>
              </a:gdLst>
              <a:cxnLst>
                <a:cxn ang="0">
                  <a:pos x="connsiteX0" y="connsiteY0"/>
                </a:cxn>
                <a:cxn ang="0">
                  <a:pos x="connsiteX1" y="connsiteY1"/>
                </a:cxn>
                <a:cxn ang="0">
                  <a:pos x="connsiteX2" y="connsiteY2"/>
                </a:cxn>
              </a:cxnLst>
              <a:rect l="l" t="t" r="r" b="b"/>
              <a:pathLst>
                <a:path w="66810" h="68248">
                  <a:moveTo>
                    <a:pt x="66810" y="68249"/>
                  </a:moveTo>
                  <a:cubicBezTo>
                    <a:pt x="31753" y="66704"/>
                    <a:pt x="13159" y="46884"/>
                    <a:pt x="0" y="0"/>
                  </a:cubicBezTo>
                  <a:cubicBezTo>
                    <a:pt x="35163" y="1332"/>
                    <a:pt x="57167" y="23282"/>
                    <a:pt x="66810" y="682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6" name="任意多边形: 形状 515"/>
            <p:cNvSpPr/>
            <p:nvPr/>
          </p:nvSpPr>
          <p:spPr>
            <a:xfrm>
              <a:off x="9761448" y="4177655"/>
              <a:ext cx="52067" cy="61267"/>
            </a:xfrm>
            <a:custGeom>
              <a:gdLst>
                <a:gd name="connsiteX0" fmla="*/ 132 w 52067"/>
                <a:gd name="connsiteY0" fmla="*/ 0 h 61267"/>
                <a:gd name="connsiteX1" fmla="*/ 51865 w 52067"/>
                <a:gd name="connsiteY1" fmla="*/ 61163 h 61267"/>
                <a:gd name="connsiteX2" fmla="*/ 132 w 52067"/>
                <a:gd name="connsiteY2" fmla="*/ 0 h 61267"/>
              </a:gdLst>
              <a:cxnLst>
                <a:cxn ang="0">
                  <a:pos x="connsiteX0" y="connsiteY0"/>
                </a:cxn>
                <a:cxn ang="0">
                  <a:pos x="connsiteX1" y="connsiteY1"/>
                </a:cxn>
                <a:cxn ang="0">
                  <a:pos x="connsiteX2" y="connsiteY2"/>
                </a:cxn>
              </a:cxnLst>
              <a:rect l="l" t="t" r="r" b="b"/>
              <a:pathLst>
                <a:path w="52067" h="61267">
                  <a:moveTo>
                    <a:pt x="132" y="0"/>
                  </a:moveTo>
                  <a:cubicBezTo>
                    <a:pt x="41049" y="6766"/>
                    <a:pt x="53889" y="22483"/>
                    <a:pt x="51865" y="61163"/>
                  </a:cubicBezTo>
                  <a:cubicBezTo>
                    <a:pt x="14091" y="62814"/>
                    <a:pt x="-1626" y="45073"/>
                    <a:pt x="13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7" name="任意多边形: 形状 516"/>
            <p:cNvSpPr/>
            <p:nvPr/>
          </p:nvSpPr>
          <p:spPr>
            <a:xfrm>
              <a:off x="6968116" y="5188532"/>
              <a:ext cx="56540" cy="50145"/>
            </a:xfrm>
            <a:custGeom>
              <a:gdLst>
                <a:gd name="connsiteX0" fmla="*/ 56540 w 56540"/>
                <a:gd name="connsiteY0" fmla="*/ 43967 h 50145"/>
                <a:gd name="connsiteX1" fmla="*/ 279 w 56540"/>
                <a:gd name="connsiteY1" fmla="*/ 21111 h 50145"/>
                <a:gd name="connsiteX2" fmla="*/ 27184 w 56540"/>
                <a:gd name="connsiteY2" fmla="*/ 13 h 50145"/>
                <a:gd name="connsiteX3" fmla="*/ 56540 w 56540"/>
                <a:gd name="connsiteY3" fmla="*/ 43967 h 50145"/>
              </a:gdLst>
              <a:cxnLst>
                <a:cxn ang="0">
                  <a:pos x="connsiteX0" y="connsiteY0"/>
                </a:cxn>
                <a:cxn ang="0">
                  <a:pos x="connsiteX1" y="connsiteY1"/>
                </a:cxn>
                <a:cxn ang="0">
                  <a:pos x="connsiteX2" y="connsiteY2"/>
                </a:cxn>
                <a:cxn ang="0">
                  <a:pos x="connsiteX3" y="connsiteY3"/>
                </a:cxn>
              </a:cxnLst>
              <a:rect l="l" t="t" r="r" b="b"/>
              <a:pathLst>
                <a:path w="56540" h="50145">
                  <a:moveTo>
                    <a:pt x="56540" y="43967"/>
                  </a:moveTo>
                  <a:cubicBezTo>
                    <a:pt x="14344" y="59204"/>
                    <a:pt x="2996" y="44233"/>
                    <a:pt x="279" y="21111"/>
                  </a:cubicBezTo>
                  <a:cubicBezTo>
                    <a:pt x="-2278" y="-626"/>
                    <a:pt x="13225" y="279"/>
                    <a:pt x="27184" y="13"/>
                  </a:cubicBezTo>
                  <a:cubicBezTo>
                    <a:pt x="60323" y="-626"/>
                    <a:pt x="55688" y="22762"/>
                    <a:pt x="56540" y="439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8" name="任意多边形: 形状 517"/>
            <p:cNvSpPr/>
            <p:nvPr/>
          </p:nvSpPr>
          <p:spPr>
            <a:xfrm>
              <a:off x="7105412" y="5001831"/>
              <a:ext cx="54898" cy="50688"/>
            </a:xfrm>
            <a:custGeom>
              <a:gdLst>
                <a:gd name="connsiteX0" fmla="*/ 41090 w 54898"/>
                <a:gd name="connsiteY0" fmla="*/ 50429 h 50688"/>
                <a:gd name="connsiteX1" fmla="*/ 66 w 54898"/>
                <a:gd name="connsiteY1" fmla="*/ 20328 h 50688"/>
                <a:gd name="connsiteX2" fmla="*/ 21057 w 54898"/>
                <a:gd name="connsiteY2" fmla="*/ 934 h 50688"/>
                <a:gd name="connsiteX3" fmla="*/ 54889 w 54898"/>
                <a:gd name="connsiteY3" fmla="*/ 28532 h 50688"/>
                <a:gd name="connsiteX4" fmla="*/ 41090 w 54898"/>
                <a:gd name="connsiteY4" fmla="*/ 50429 h 506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898" h="50688">
                  <a:moveTo>
                    <a:pt x="41090" y="50429"/>
                  </a:moveTo>
                  <a:cubicBezTo>
                    <a:pt x="9549" y="52720"/>
                    <a:pt x="-946" y="39614"/>
                    <a:pt x="66" y="20328"/>
                  </a:cubicBezTo>
                  <a:cubicBezTo>
                    <a:pt x="439" y="13242"/>
                    <a:pt x="12693" y="2746"/>
                    <a:pt x="21057" y="934"/>
                  </a:cubicBezTo>
                  <a:cubicBezTo>
                    <a:pt x="41409" y="-3488"/>
                    <a:pt x="55315" y="8127"/>
                    <a:pt x="54889" y="28532"/>
                  </a:cubicBezTo>
                  <a:cubicBezTo>
                    <a:pt x="54782" y="37483"/>
                    <a:pt x="43860" y="46327"/>
                    <a:pt x="41090" y="50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9" name="任意多边形: 形状 518"/>
            <p:cNvSpPr/>
            <p:nvPr/>
          </p:nvSpPr>
          <p:spPr>
            <a:xfrm>
              <a:off x="11214834" y="5716419"/>
              <a:ext cx="81514" cy="77998"/>
            </a:xfrm>
            <a:custGeom>
              <a:gdLst>
                <a:gd name="connsiteX0" fmla="*/ 0 w 81514"/>
                <a:gd name="connsiteY0" fmla="*/ 0 h 77998"/>
                <a:gd name="connsiteX1" fmla="*/ 81515 w 81514"/>
                <a:gd name="connsiteY1" fmla="*/ 77999 h 77998"/>
                <a:gd name="connsiteX2" fmla="*/ 0 w 81514"/>
                <a:gd name="connsiteY2" fmla="*/ 0 h 77998"/>
              </a:gdLst>
              <a:cxnLst>
                <a:cxn ang="0">
                  <a:pos x="connsiteX0" y="connsiteY0"/>
                </a:cxn>
                <a:cxn ang="0">
                  <a:pos x="connsiteX1" y="connsiteY1"/>
                </a:cxn>
                <a:cxn ang="0">
                  <a:pos x="connsiteX2" y="connsiteY2"/>
                </a:cxn>
              </a:cxnLst>
              <a:rect l="l" t="t" r="r" b="b"/>
              <a:pathLst>
                <a:path w="81514" h="77998">
                  <a:moveTo>
                    <a:pt x="0" y="0"/>
                  </a:moveTo>
                  <a:cubicBezTo>
                    <a:pt x="49335" y="7619"/>
                    <a:pt x="65371" y="38999"/>
                    <a:pt x="81515" y="77999"/>
                  </a:cubicBezTo>
                  <a:cubicBezTo>
                    <a:pt x="33991" y="72191"/>
                    <a:pt x="23229" y="3479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0" name="任意多边形: 形状 519"/>
            <p:cNvSpPr/>
            <p:nvPr/>
          </p:nvSpPr>
          <p:spPr>
            <a:xfrm>
              <a:off x="7056195" y="4833091"/>
              <a:ext cx="55492" cy="51312"/>
            </a:xfrm>
            <a:custGeom>
              <a:gdLst>
                <a:gd name="connsiteX0" fmla="*/ 41878 w 55492"/>
                <a:gd name="connsiteY0" fmla="*/ 50919 h 51312"/>
                <a:gd name="connsiteX1" fmla="*/ 1 w 55492"/>
                <a:gd name="connsiteY1" fmla="*/ 17727 h 51312"/>
                <a:gd name="connsiteX2" fmla="*/ 23177 w 55492"/>
                <a:gd name="connsiteY2" fmla="*/ 465 h 51312"/>
                <a:gd name="connsiteX3" fmla="*/ 55357 w 55492"/>
                <a:gd name="connsiteY3" fmla="*/ 29768 h 51312"/>
                <a:gd name="connsiteX4" fmla="*/ 41878 w 55492"/>
                <a:gd name="connsiteY4" fmla="*/ 50919 h 513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492" h="51311">
                  <a:moveTo>
                    <a:pt x="41878" y="50919"/>
                  </a:moveTo>
                  <a:cubicBezTo>
                    <a:pt x="7034" y="54222"/>
                    <a:pt x="534" y="36161"/>
                    <a:pt x="1" y="17727"/>
                  </a:cubicBezTo>
                  <a:cubicBezTo>
                    <a:pt x="-159" y="11920"/>
                    <a:pt x="14333" y="1744"/>
                    <a:pt x="23177" y="465"/>
                  </a:cubicBezTo>
                  <a:cubicBezTo>
                    <a:pt x="43423" y="-2519"/>
                    <a:pt x="57008" y="9043"/>
                    <a:pt x="55357" y="29768"/>
                  </a:cubicBezTo>
                  <a:cubicBezTo>
                    <a:pt x="54664" y="38878"/>
                    <a:pt x="44328" y="47296"/>
                    <a:pt x="41878" y="509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1" name="任意多边形: 形状 520"/>
            <p:cNvSpPr/>
            <p:nvPr/>
          </p:nvSpPr>
          <p:spPr>
            <a:xfrm>
              <a:off x="10212096" y="4602065"/>
              <a:ext cx="55621" cy="69154"/>
            </a:xfrm>
            <a:custGeom>
              <a:gdLst>
                <a:gd name="connsiteX0" fmla="*/ 0 w 55621"/>
                <a:gd name="connsiteY0" fmla="*/ 0 h 69154"/>
                <a:gd name="connsiteX1" fmla="*/ 55622 w 55621"/>
                <a:gd name="connsiteY1" fmla="*/ 69154 h 69154"/>
                <a:gd name="connsiteX2" fmla="*/ 0 w 55621"/>
                <a:gd name="connsiteY2" fmla="*/ 0 h 69154"/>
              </a:gdLst>
              <a:cxnLst>
                <a:cxn ang="0">
                  <a:pos x="connsiteX0" y="connsiteY0"/>
                </a:cxn>
                <a:cxn ang="0">
                  <a:pos x="connsiteX1" y="connsiteY1"/>
                </a:cxn>
                <a:cxn ang="0">
                  <a:pos x="connsiteX2" y="connsiteY2"/>
                </a:cxn>
              </a:cxnLst>
              <a:rect l="l" t="t" r="r" b="b"/>
              <a:pathLst>
                <a:path w="55621" h="69154">
                  <a:moveTo>
                    <a:pt x="0" y="0"/>
                  </a:moveTo>
                  <a:cubicBezTo>
                    <a:pt x="38520" y="5754"/>
                    <a:pt x="51413" y="22430"/>
                    <a:pt x="55622" y="69154"/>
                  </a:cubicBezTo>
                  <a:cubicBezTo>
                    <a:pt x="16836" y="61536"/>
                    <a:pt x="426" y="4187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2" name="任意多边形: 形状 521"/>
            <p:cNvSpPr/>
            <p:nvPr/>
          </p:nvSpPr>
          <p:spPr>
            <a:xfrm>
              <a:off x="8582388" y="3893176"/>
              <a:ext cx="54501" cy="57630"/>
            </a:xfrm>
            <a:custGeom>
              <a:gdLst>
                <a:gd name="connsiteX0" fmla="*/ 54502 w 54501"/>
                <a:gd name="connsiteY0" fmla="*/ 54959 h 57630"/>
                <a:gd name="connsiteX1" fmla="*/ 105 w 54501"/>
                <a:gd name="connsiteY1" fmla="*/ 28214 h 57630"/>
                <a:gd name="connsiteX2" fmla="*/ 12146 w 54501"/>
                <a:gd name="connsiteY2" fmla="*/ 1628 h 57630"/>
                <a:gd name="connsiteX3" fmla="*/ 54502 w 54501"/>
                <a:gd name="connsiteY3" fmla="*/ 54959 h 57630"/>
              </a:gdLst>
              <a:cxnLst>
                <a:cxn ang="0">
                  <a:pos x="connsiteX0" y="connsiteY0"/>
                </a:cxn>
                <a:cxn ang="0">
                  <a:pos x="connsiteX1" y="connsiteY1"/>
                </a:cxn>
                <a:cxn ang="0">
                  <a:pos x="connsiteX2" y="connsiteY2"/>
                </a:cxn>
                <a:cxn ang="0">
                  <a:pos x="connsiteX3" y="connsiteY3"/>
                </a:cxn>
              </a:cxnLst>
              <a:rect l="l" t="t" r="r" b="b"/>
              <a:pathLst>
                <a:path w="54500" h="57630">
                  <a:moveTo>
                    <a:pt x="54502" y="54959"/>
                  </a:moveTo>
                  <a:cubicBezTo>
                    <a:pt x="21097" y="62471"/>
                    <a:pt x="3249" y="54320"/>
                    <a:pt x="105" y="28214"/>
                  </a:cubicBezTo>
                  <a:cubicBezTo>
                    <a:pt x="-907" y="19583"/>
                    <a:pt x="5540" y="3973"/>
                    <a:pt x="12146" y="1628"/>
                  </a:cubicBezTo>
                  <a:cubicBezTo>
                    <a:pt x="33457" y="-5937"/>
                    <a:pt x="48055" y="13030"/>
                    <a:pt x="54502" y="549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3" name="任意多边形: 形状 522"/>
            <p:cNvSpPr/>
            <p:nvPr/>
          </p:nvSpPr>
          <p:spPr>
            <a:xfrm>
              <a:off x="12008242" y="6701149"/>
              <a:ext cx="88069" cy="89559"/>
            </a:xfrm>
            <a:custGeom>
              <a:gdLst>
                <a:gd name="connsiteX0" fmla="*/ 1014 w 88069"/>
                <a:gd name="connsiteY0" fmla="*/ 28503 h 89559"/>
                <a:gd name="connsiteX1" fmla="*/ 1014 w 88069"/>
                <a:gd name="connsiteY1" fmla="*/ 5967 h 89559"/>
                <a:gd name="connsiteX2" fmla="*/ 11563 w 88069"/>
                <a:gd name="connsiteY2" fmla="*/ 0 h 89559"/>
                <a:gd name="connsiteX3" fmla="*/ 88070 w 88069"/>
                <a:gd name="connsiteY3" fmla="*/ 76933 h 89559"/>
                <a:gd name="connsiteX4" fmla="*/ 77148 w 88069"/>
                <a:gd name="connsiteY4" fmla="*/ 89560 h 89559"/>
                <a:gd name="connsiteX5" fmla="*/ 23444 w 88069"/>
                <a:gd name="connsiteY5" fmla="*/ 45712 h 89559"/>
                <a:gd name="connsiteX6" fmla="*/ 2 w 88069"/>
                <a:gd name="connsiteY6" fmla="*/ 27331 h 89559"/>
                <a:gd name="connsiteX7" fmla="*/ 1014 w 88069"/>
                <a:gd name="connsiteY7" fmla="*/ 28503 h 895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9" h="89559">
                  <a:moveTo>
                    <a:pt x="1014" y="28503"/>
                  </a:moveTo>
                  <a:cubicBezTo>
                    <a:pt x="1014" y="20991"/>
                    <a:pt x="1014" y="13479"/>
                    <a:pt x="1014" y="5967"/>
                  </a:cubicBezTo>
                  <a:cubicBezTo>
                    <a:pt x="4530" y="3996"/>
                    <a:pt x="8047" y="1971"/>
                    <a:pt x="11563" y="0"/>
                  </a:cubicBezTo>
                  <a:cubicBezTo>
                    <a:pt x="37083" y="25627"/>
                    <a:pt x="62550" y="51306"/>
                    <a:pt x="88070" y="76933"/>
                  </a:cubicBezTo>
                  <a:cubicBezTo>
                    <a:pt x="84447" y="81142"/>
                    <a:pt x="80771" y="85351"/>
                    <a:pt x="77148" y="89560"/>
                  </a:cubicBezTo>
                  <a:cubicBezTo>
                    <a:pt x="59247" y="74908"/>
                    <a:pt x="41399" y="60257"/>
                    <a:pt x="23444" y="45712"/>
                  </a:cubicBezTo>
                  <a:cubicBezTo>
                    <a:pt x="15719" y="39426"/>
                    <a:pt x="7780" y="33405"/>
                    <a:pt x="2" y="27331"/>
                  </a:cubicBezTo>
                  <a:cubicBezTo>
                    <a:pt x="-51" y="27385"/>
                    <a:pt x="1014" y="28503"/>
                    <a:pt x="1014" y="2850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4" name="任意多边形: 形状 523"/>
            <p:cNvSpPr/>
            <p:nvPr/>
          </p:nvSpPr>
          <p:spPr>
            <a:xfrm>
              <a:off x="7613534" y="4301845"/>
              <a:ext cx="58317" cy="55431"/>
            </a:xfrm>
            <a:custGeom>
              <a:gdLst>
                <a:gd name="connsiteX0" fmla="*/ 8578 w 58317"/>
                <a:gd name="connsiteY0" fmla="*/ 0 h 55431"/>
                <a:gd name="connsiteX1" fmla="*/ 52478 w 58317"/>
                <a:gd name="connsiteY1" fmla="*/ 11774 h 55431"/>
                <a:gd name="connsiteX2" fmla="*/ 57167 w 58317"/>
                <a:gd name="connsiteY2" fmla="*/ 49655 h 55431"/>
                <a:gd name="connsiteX3" fmla="*/ 29889 w 58317"/>
                <a:gd name="connsiteY3" fmla="*/ 53970 h 55431"/>
                <a:gd name="connsiteX4" fmla="*/ 0 w 58317"/>
                <a:gd name="connsiteY4" fmla="*/ 12094 h 55431"/>
                <a:gd name="connsiteX5" fmla="*/ 8578 w 58317"/>
                <a:gd name="connsiteY5" fmla="*/ 0 h 554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17" h="55430">
                  <a:moveTo>
                    <a:pt x="8578" y="0"/>
                  </a:moveTo>
                  <a:cubicBezTo>
                    <a:pt x="23602" y="3463"/>
                    <a:pt x="41823" y="3037"/>
                    <a:pt x="52478" y="11774"/>
                  </a:cubicBezTo>
                  <a:cubicBezTo>
                    <a:pt x="59884" y="17901"/>
                    <a:pt x="58712" y="36921"/>
                    <a:pt x="57167" y="49655"/>
                  </a:cubicBezTo>
                  <a:cubicBezTo>
                    <a:pt x="56794" y="52532"/>
                    <a:pt x="34204" y="58073"/>
                    <a:pt x="29889" y="53970"/>
                  </a:cubicBezTo>
                  <a:cubicBezTo>
                    <a:pt x="17688" y="42356"/>
                    <a:pt x="9696" y="26372"/>
                    <a:pt x="0" y="12094"/>
                  </a:cubicBezTo>
                  <a:cubicBezTo>
                    <a:pt x="2824" y="8045"/>
                    <a:pt x="5701" y="4049"/>
                    <a:pt x="857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5" name="任意多边形: 形状 524"/>
            <p:cNvSpPr/>
            <p:nvPr/>
          </p:nvSpPr>
          <p:spPr>
            <a:xfrm>
              <a:off x="9929991" y="4372761"/>
              <a:ext cx="53064" cy="61532"/>
            </a:xfrm>
            <a:custGeom>
              <a:gdLst>
                <a:gd name="connsiteX0" fmla="*/ 0 w 53064"/>
                <a:gd name="connsiteY0" fmla="*/ 476 h 61532"/>
                <a:gd name="connsiteX1" fmla="*/ 53065 w 53064"/>
                <a:gd name="connsiteY1" fmla="*/ 61533 h 61532"/>
                <a:gd name="connsiteX2" fmla="*/ 0 w 53064"/>
                <a:gd name="connsiteY2" fmla="*/ 476 h 61532"/>
              </a:gdLst>
              <a:cxnLst>
                <a:cxn ang="0">
                  <a:pos x="connsiteX0" y="connsiteY0"/>
                </a:cxn>
                <a:cxn ang="0">
                  <a:pos x="connsiteX1" y="connsiteY1"/>
                </a:cxn>
                <a:cxn ang="0">
                  <a:pos x="connsiteX2" y="connsiteY2"/>
                </a:cxn>
              </a:cxnLst>
              <a:rect l="l" t="t" r="r" b="b"/>
              <a:pathLst>
                <a:path w="53063" h="61532">
                  <a:moveTo>
                    <a:pt x="0" y="476"/>
                  </a:moveTo>
                  <a:cubicBezTo>
                    <a:pt x="39479" y="-2987"/>
                    <a:pt x="52425" y="11931"/>
                    <a:pt x="53065" y="61533"/>
                  </a:cubicBezTo>
                  <a:cubicBezTo>
                    <a:pt x="15824" y="56098"/>
                    <a:pt x="3996" y="42459"/>
                    <a:pt x="0" y="4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6" name="任意多边形: 形状 525"/>
            <p:cNvSpPr/>
            <p:nvPr/>
          </p:nvSpPr>
          <p:spPr>
            <a:xfrm>
              <a:off x="11300824" y="5840822"/>
              <a:ext cx="80982" cy="81036"/>
            </a:xfrm>
            <a:custGeom>
              <a:gdLst>
                <a:gd name="connsiteX0" fmla="*/ 8791 w 80982"/>
                <a:gd name="connsiteY0" fmla="*/ 0 h 81036"/>
                <a:gd name="connsiteX1" fmla="*/ 80982 w 80982"/>
                <a:gd name="connsiteY1" fmla="*/ 81035 h 81036"/>
                <a:gd name="connsiteX2" fmla="*/ 0 w 80982"/>
                <a:gd name="connsiteY2" fmla="*/ 7992 h 81036"/>
                <a:gd name="connsiteX3" fmla="*/ 8791 w 80982"/>
                <a:gd name="connsiteY3" fmla="*/ 0 h 81036"/>
              </a:gdLst>
              <a:cxnLst>
                <a:cxn ang="0">
                  <a:pos x="connsiteX0" y="connsiteY0"/>
                </a:cxn>
                <a:cxn ang="0">
                  <a:pos x="connsiteX1" y="connsiteY1"/>
                </a:cxn>
                <a:cxn ang="0">
                  <a:pos x="connsiteX2" y="connsiteY2"/>
                </a:cxn>
                <a:cxn ang="0">
                  <a:pos x="connsiteX3" y="connsiteY3"/>
                </a:cxn>
              </a:cxnLst>
              <a:rect l="l" t="t" r="r" b="b"/>
              <a:pathLst>
                <a:path w="80982" h="81036">
                  <a:moveTo>
                    <a:pt x="8791" y="0"/>
                  </a:moveTo>
                  <a:cubicBezTo>
                    <a:pt x="31114" y="25094"/>
                    <a:pt x="53491" y="50187"/>
                    <a:pt x="80982" y="81035"/>
                  </a:cubicBezTo>
                  <a:cubicBezTo>
                    <a:pt x="37081" y="81248"/>
                    <a:pt x="8365" y="50987"/>
                    <a:pt x="0" y="7992"/>
                  </a:cubicBezTo>
                  <a:cubicBezTo>
                    <a:pt x="2931" y="5328"/>
                    <a:pt x="5860" y="2664"/>
                    <a:pt x="879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7" name="任意多边形: 形状 526"/>
            <p:cNvSpPr/>
            <p:nvPr/>
          </p:nvSpPr>
          <p:spPr>
            <a:xfrm>
              <a:off x="6779589" y="5209877"/>
              <a:ext cx="52928" cy="53096"/>
            </a:xfrm>
            <a:custGeom>
              <a:gdLst>
                <a:gd name="connsiteX0" fmla="*/ 20662 w 52928"/>
                <a:gd name="connsiteY0" fmla="*/ 53097 h 53096"/>
                <a:gd name="connsiteX1" fmla="*/ 44 w 52928"/>
                <a:gd name="connsiteY1" fmla="*/ 17933 h 53096"/>
                <a:gd name="connsiteX2" fmla="*/ 23966 w 52928"/>
                <a:gd name="connsiteY2" fmla="*/ 139 h 53096"/>
                <a:gd name="connsiteX3" fmla="*/ 52682 w 52928"/>
                <a:gd name="connsiteY3" fmla="*/ 24433 h 53096"/>
                <a:gd name="connsiteX4" fmla="*/ 33822 w 52928"/>
                <a:gd name="connsiteY4" fmla="*/ 52617 h 53096"/>
                <a:gd name="connsiteX5" fmla="*/ 20662 w 52928"/>
                <a:gd name="connsiteY5" fmla="*/ 53097 h 530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7" h="53096">
                  <a:moveTo>
                    <a:pt x="20662" y="53097"/>
                  </a:moveTo>
                  <a:cubicBezTo>
                    <a:pt x="13310" y="41482"/>
                    <a:pt x="3294" y="30560"/>
                    <a:pt x="44" y="17933"/>
                  </a:cubicBezTo>
                  <a:cubicBezTo>
                    <a:pt x="-1022" y="13831"/>
                    <a:pt x="17625" y="-1619"/>
                    <a:pt x="23966" y="139"/>
                  </a:cubicBezTo>
                  <a:cubicBezTo>
                    <a:pt x="35420" y="3282"/>
                    <a:pt x="48686" y="13778"/>
                    <a:pt x="52682" y="24433"/>
                  </a:cubicBezTo>
                  <a:cubicBezTo>
                    <a:pt x="54973" y="30614"/>
                    <a:pt x="40695" y="43027"/>
                    <a:pt x="33822" y="52617"/>
                  </a:cubicBezTo>
                  <a:cubicBezTo>
                    <a:pt x="29506" y="52777"/>
                    <a:pt x="25084" y="52937"/>
                    <a:pt x="20662" y="530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8" name="任意多边形: 形状 527"/>
            <p:cNvSpPr/>
            <p:nvPr/>
          </p:nvSpPr>
          <p:spPr>
            <a:xfrm>
              <a:off x="10539700" y="4976713"/>
              <a:ext cx="65962" cy="69953"/>
            </a:xfrm>
            <a:custGeom>
              <a:gdLst>
                <a:gd name="connsiteX0" fmla="*/ 14385 w 65962"/>
                <a:gd name="connsiteY0" fmla="*/ 0 h 69953"/>
                <a:gd name="connsiteX1" fmla="*/ 64306 w 65962"/>
                <a:gd name="connsiteY1" fmla="*/ 46938 h 69953"/>
                <a:gd name="connsiteX2" fmla="*/ 63933 w 65962"/>
                <a:gd name="connsiteY2" fmla="*/ 69953 h 69953"/>
                <a:gd name="connsiteX3" fmla="*/ 40970 w 65962"/>
                <a:gd name="connsiteY3" fmla="*/ 67130 h 69953"/>
                <a:gd name="connsiteX4" fmla="*/ 0 w 65962"/>
                <a:gd name="connsiteY4" fmla="*/ 13319 h 69953"/>
                <a:gd name="connsiteX5" fmla="*/ 14385 w 65962"/>
                <a:gd name="connsiteY5" fmla="*/ 0 h 699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2" h="69953">
                  <a:moveTo>
                    <a:pt x="14385" y="0"/>
                  </a:moveTo>
                  <a:cubicBezTo>
                    <a:pt x="31221" y="15450"/>
                    <a:pt x="48909" y="30155"/>
                    <a:pt x="64306" y="46938"/>
                  </a:cubicBezTo>
                  <a:cubicBezTo>
                    <a:pt x="68089" y="51040"/>
                    <a:pt x="64253" y="62122"/>
                    <a:pt x="63933" y="69953"/>
                  </a:cubicBezTo>
                  <a:cubicBezTo>
                    <a:pt x="56101" y="69208"/>
                    <a:pt x="44807" y="71445"/>
                    <a:pt x="40970" y="67130"/>
                  </a:cubicBezTo>
                  <a:cubicBezTo>
                    <a:pt x="26053" y="50347"/>
                    <a:pt x="13426" y="31434"/>
                    <a:pt x="0" y="13319"/>
                  </a:cubicBezTo>
                  <a:cubicBezTo>
                    <a:pt x="4795" y="8897"/>
                    <a:pt x="9590" y="4422"/>
                    <a:pt x="1438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9" name="任意多边形: 形状 528"/>
            <p:cNvSpPr/>
            <p:nvPr/>
          </p:nvSpPr>
          <p:spPr>
            <a:xfrm>
              <a:off x="10812854" y="5213265"/>
              <a:ext cx="73203" cy="76719"/>
            </a:xfrm>
            <a:custGeom>
              <a:gdLst>
                <a:gd name="connsiteX0" fmla="*/ 73203 w 73203"/>
                <a:gd name="connsiteY0" fmla="*/ 76720 h 76719"/>
                <a:gd name="connsiteX1" fmla="*/ 0 w 73203"/>
                <a:gd name="connsiteY1" fmla="*/ 0 h 76719"/>
                <a:gd name="connsiteX2" fmla="*/ 73203 w 73203"/>
                <a:gd name="connsiteY2" fmla="*/ 76720 h 76719"/>
              </a:gdLst>
              <a:cxnLst>
                <a:cxn ang="0">
                  <a:pos x="connsiteX0" y="connsiteY0"/>
                </a:cxn>
                <a:cxn ang="0">
                  <a:pos x="connsiteX1" y="connsiteY1"/>
                </a:cxn>
                <a:cxn ang="0">
                  <a:pos x="connsiteX2" y="connsiteY2"/>
                </a:cxn>
              </a:cxnLst>
              <a:rect l="l" t="t" r="r" b="b"/>
              <a:pathLst>
                <a:path w="73203" h="76719">
                  <a:moveTo>
                    <a:pt x="73203" y="76720"/>
                  </a:moveTo>
                  <a:cubicBezTo>
                    <a:pt x="26852" y="67449"/>
                    <a:pt x="9004" y="40171"/>
                    <a:pt x="0" y="0"/>
                  </a:cubicBezTo>
                  <a:cubicBezTo>
                    <a:pt x="46724" y="5061"/>
                    <a:pt x="54556" y="42143"/>
                    <a:pt x="73203" y="7672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0" name="任意多边形: 形状 529"/>
            <p:cNvSpPr/>
            <p:nvPr/>
          </p:nvSpPr>
          <p:spPr>
            <a:xfrm>
              <a:off x="9089688" y="3843390"/>
              <a:ext cx="49432" cy="58436"/>
            </a:xfrm>
            <a:custGeom>
              <a:gdLst>
                <a:gd name="connsiteX0" fmla="*/ 115 w 49432"/>
                <a:gd name="connsiteY0" fmla="*/ 267 h 58436"/>
                <a:gd name="connsiteX1" fmla="*/ 48225 w 49432"/>
                <a:gd name="connsiteY1" fmla="*/ 58340 h 58436"/>
                <a:gd name="connsiteX2" fmla="*/ 115 w 49432"/>
                <a:gd name="connsiteY2" fmla="*/ 267 h 58436"/>
              </a:gdLst>
              <a:cxnLst>
                <a:cxn ang="0">
                  <a:pos x="connsiteX0" y="connsiteY0"/>
                </a:cxn>
                <a:cxn ang="0">
                  <a:pos x="connsiteX1" y="connsiteY1"/>
                </a:cxn>
                <a:cxn ang="0">
                  <a:pos x="connsiteX2" y="connsiteY2"/>
                </a:cxn>
              </a:cxnLst>
              <a:rect l="l" t="t" r="r" b="b"/>
              <a:pathLst>
                <a:path w="49432" h="58436">
                  <a:moveTo>
                    <a:pt x="115" y="267"/>
                  </a:moveTo>
                  <a:cubicBezTo>
                    <a:pt x="40340" y="-2343"/>
                    <a:pt x="53819" y="13960"/>
                    <a:pt x="48225" y="58340"/>
                  </a:cubicBezTo>
                  <a:cubicBezTo>
                    <a:pt x="13541" y="59938"/>
                    <a:pt x="-1483" y="41771"/>
                    <a:pt x="115" y="2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1" name="任意多边形: 形状 530"/>
            <p:cNvSpPr/>
            <p:nvPr/>
          </p:nvSpPr>
          <p:spPr>
            <a:xfrm>
              <a:off x="8678780" y="3760761"/>
              <a:ext cx="50923" cy="53231"/>
            </a:xfrm>
            <a:custGeom>
              <a:gdLst>
                <a:gd name="connsiteX0" fmla="*/ 253 w 50923"/>
                <a:gd name="connsiteY0" fmla="*/ 1062 h 53231"/>
                <a:gd name="connsiteX1" fmla="*/ 50920 w 50923"/>
                <a:gd name="connsiteY1" fmla="*/ 34840 h 53231"/>
                <a:gd name="connsiteX2" fmla="*/ 34084 w 50923"/>
                <a:gd name="connsiteY2" fmla="*/ 53061 h 53231"/>
                <a:gd name="connsiteX3" fmla="*/ 253 w 50923"/>
                <a:gd name="connsiteY3" fmla="*/ 1062 h 53231"/>
              </a:gdLst>
              <a:cxnLst>
                <a:cxn ang="0">
                  <a:pos x="connsiteX0" y="connsiteY0"/>
                </a:cxn>
                <a:cxn ang="0">
                  <a:pos x="connsiteX1" y="connsiteY1"/>
                </a:cxn>
                <a:cxn ang="0">
                  <a:pos x="connsiteX2" y="connsiteY2"/>
                </a:cxn>
                <a:cxn ang="0">
                  <a:pos x="connsiteX3" y="connsiteY3"/>
                </a:cxn>
              </a:cxnLst>
              <a:rect l="l" t="t" r="r" b="b"/>
              <a:pathLst>
                <a:path w="50923" h="53231">
                  <a:moveTo>
                    <a:pt x="253" y="1062"/>
                  </a:moveTo>
                  <a:cubicBezTo>
                    <a:pt x="29929" y="-3839"/>
                    <a:pt x="49908" y="8361"/>
                    <a:pt x="50920" y="34840"/>
                  </a:cubicBezTo>
                  <a:cubicBezTo>
                    <a:pt x="51133" y="40967"/>
                    <a:pt x="40584" y="52422"/>
                    <a:pt x="34084" y="53061"/>
                  </a:cubicBezTo>
                  <a:cubicBezTo>
                    <a:pt x="11388" y="55405"/>
                    <a:pt x="-2038" y="33295"/>
                    <a:pt x="253" y="10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2" name="任意多边形: 形状 531"/>
            <p:cNvSpPr/>
            <p:nvPr/>
          </p:nvSpPr>
          <p:spPr>
            <a:xfrm>
              <a:off x="11731733" y="6334120"/>
              <a:ext cx="89026" cy="85190"/>
            </a:xfrm>
            <a:custGeom>
              <a:gdLst>
                <a:gd name="connsiteX0" fmla="*/ 0 w 89026"/>
                <a:gd name="connsiteY0" fmla="*/ 0 h 85190"/>
                <a:gd name="connsiteX1" fmla="*/ 89027 w 89026"/>
                <a:gd name="connsiteY1" fmla="*/ 85191 h 85190"/>
                <a:gd name="connsiteX2" fmla="*/ 0 w 89026"/>
                <a:gd name="connsiteY2" fmla="*/ 0 h 85190"/>
              </a:gdLst>
              <a:cxnLst>
                <a:cxn ang="0">
                  <a:pos x="connsiteX0" y="connsiteY0"/>
                </a:cxn>
                <a:cxn ang="0">
                  <a:pos x="connsiteX1" y="connsiteY1"/>
                </a:cxn>
                <a:cxn ang="0">
                  <a:pos x="connsiteX2" y="connsiteY2"/>
                </a:cxn>
              </a:cxnLst>
              <a:rect l="l" t="t" r="r" b="b"/>
              <a:pathLst>
                <a:path w="89026" h="85190">
                  <a:moveTo>
                    <a:pt x="0" y="0"/>
                  </a:moveTo>
                  <a:cubicBezTo>
                    <a:pt x="42303" y="11295"/>
                    <a:pt x="65052" y="33725"/>
                    <a:pt x="89027" y="85191"/>
                  </a:cubicBezTo>
                  <a:cubicBezTo>
                    <a:pt x="45659" y="70753"/>
                    <a:pt x="22856" y="3931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3" name="任意多边形: 形状 532"/>
            <p:cNvSpPr/>
            <p:nvPr/>
          </p:nvSpPr>
          <p:spPr>
            <a:xfrm>
              <a:off x="6705312" y="6302260"/>
              <a:ext cx="58239" cy="52127"/>
            </a:xfrm>
            <a:custGeom>
              <a:gdLst>
                <a:gd name="connsiteX0" fmla="*/ 22002 w 58239"/>
                <a:gd name="connsiteY0" fmla="*/ 0 h 52127"/>
                <a:gd name="connsiteX1" fmla="*/ 58231 w 58239"/>
                <a:gd name="connsiteY1" fmla="*/ 32340 h 52127"/>
                <a:gd name="connsiteX2" fmla="*/ 29567 w 58239"/>
                <a:gd name="connsiteY2" fmla="*/ 51999 h 52127"/>
                <a:gd name="connsiteX3" fmla="*/ 318 w 58239"/>
                <a:gd name="connsiteY3" fmla="*/ 24241 h 52127"/>
                <a:gd name="connsiteX4" fmla="*/ 22002 w 58239"/>
                <a:gd name="connsiteY4" fmla="*/ 0 h 521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239" h="52126">
                  <a:moveTo>
                    <a:pt x="22002" y="0"/>
                  </a:moveTo>
                  <a:cubicBezTo>
                    <a:pt x="46723" y="4102"/>
                    <a:pt x="57805" y="11987"/>
                    <a:pt x="58231" y="32340"/>
                  </a:cubicBezTo>
                  <a:cubicBezTo>
                    <a:pt x="58657" y="53704"/>
                    <a:pt x="43260" y="51040"/>
                    <a:pt x="29567" y="51999"/>
                  </a:cubicBezTo>
                  <a:cubicBezTo>
                    <a:pt x="9215" y="53437"/>
                    <a:pt x="-2079" y="42729"/>
                    <a:pt x="318" y="24241"/>
                  </a:cubicBezTo>
                  <a:cubicBezTo>
                    <a:pt x="1437" y="15344"/>
                    <a:pt x="14383" y="8045"/>
                    <a:pt x="220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4" name="任意多边形: 形状 533"/>
            <p:cNvSpPr/>
            <p:nvPr/>
          </p:nvSpPr>
          <p:spPr>
            <a:xfrm>
              <a:off x="9397002" y="4066223"/>
              <a:ext cx="51773" cy="59433"/>
            </a:xfrm>
            <a:custGeom>
              <a:gdLst>
                <a:gd name="connsiteX0" fmla="*/ 51466 w 51773"/>
                <a:gd name="connsiteY0" fmla="*/ 59433 h 59433"/>
                <a:gd name="connsiteX1" fmla="*/ 0 w 51773"/>
                <a:gd name="connsiteY1" fmla="*/ 1734 h 59433"/>
                <a:gd name="connsiteX2" fmla="*/ 51466 w 51773"/>
                <a:gd name="connsiteY2" fmla="*/ 59433 h 59433"/>
              </a:gdLst>
              <a:cxnLst>
                <a:cxn ang="0">
                  <a:pos x="connsiteX0" y="connsiteY0"/>
                </a:cxn>
                <a:cxn ang="0">
                  <a:pos x="connsiteX1" y="connsiteY1"/>
                </a:cxn>
                <a:cxn ang="0">
                  <a:pos x="connsiteX2" y="connsiteY2"/>
                </a:cxn>
              </a:cxnLst>
              <a:rect l="l" t="t" r="r" b="b"/>
              <a:pathLst>
                <a:path w="51773" h="59433">
                  <a:moveTo>
                    <a:pt x="51466" y="59433"/>
                  </a:moveTo>
                  <a:cubicBezTo>
                    <a:pt x="8418" y="55224"/>
                    <a:pt x="266" y="45741"/>
                    <a:pt x="0" y="1734"/>
                  </a:cubicBezTo>
                  <a:cubicBezTo>
                    <a:pt x="31008" y="-7057"/>
                    <a:pt x="54769" y="18409"/>
                    <a:pt x="51466" y="5943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5" name="任意多边形: 形状 534"/>
            <p:cNvSpPr/>
            <p:nvPr/>
          </p:nvSpPr>
          <p:spPr>
            <a:xfrm>
              <a:off x="10318438" y="4649641"/>
              <a:ext cx="54534" cy="66437"/>
            </a:xfrm>
            <a:custGeom>
              <a:gdLst>
                <a:gd name="connsiteX0" fmla="*/ 0 w 54534"/>
                <a:gd name="connsiteY0" fmla="*/ 0 h 66437"/>
                <a:gd name="connsiteX1" fmla="*/ 54503 w 54534"/>
                <a:gd name="connsiteY1" fmla="*/ 66437 h 66437"/>
                <a:gd name="connsiteX2" fmla="*/ 0 w 54534"/>
                <a:gd name="connsiteY2" fmla="*/ 0 h 66437"/>
              </a:gdLst>
              <a:cxnLst>
                <a:cxn ang="0">
                  <a:pos x="connsiteX0" y="connsiteY0"/>
                </a:cxn>
                <a:cxn ang="0">
                  <a:pos x="connsiteX1" y="connsiteY1"/>
                </a:cxn>
                <a:cxn ang="0">
                  <a:pos x="connsiteX2" y="connsiteY2"/>
                </a:cxn>
              </a:cxnLst>
              <a:rect l="l" t="t" r="r" b="b"/>
              <a:pathLst>
                <a:path w="54534" h="66437">
                  <a:moveTo>
                    <a:pt x="0" y="0"/>
                  </a:moveTo>
                  <a:cubicBezTo>
                    <a:pt x="36602" y="2238"/>
                    <a:pt x="55409" y="26106"/>
                    <a:pt x="54503" y="66437"/>
                  </a:cubicBezTo>
                  <a:cubicBezTo>
                    <a:pt x="20299" y="61589"/>
                    <a:pt x="4741" y="4326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6" name="任意多边形: 形状 535"/>
            <p:cNvSpPr/>
            <p:nvPr/>
          </p:nvSpPr>
          <p:spPr>
            <a:xfrm>
              <a:off x="8130425" y="3838043"/>
              <a:ext cx="67564" cy="55347"/>
            </a:xfrm>
            <a:custGeom>
              <a:gdLst>
                <a:gd name="connsiteX0" fmla="*/ 67564 w 67564"/>
                <a:gd name="connsiteY0" fmla="*/ 35130 h 55347"/>
                <a:gd name="connsiteX1" fmla="*/ 35491 w 67564"/>
                <a:gd name="connsiteY1" fmla="*/ 55163 h 55347"/>
                <a:gd name="connsiteX2" fmla="*/ 328 w 67564"/>
                <a:gd name="connsiteY2" fmla="*/ 15151 h 55347"/>
                <a:gd name="connsiteX3" fmla="*/ 17803 w 67564"/>
                <a:gd name="connsiteY3" fmla="*/ 127 h 55347"/>
                <a:gd name="connsiteX4" fmla="*/ 67564 w 67564"/>
                <a:gd name="connsiteY4" fmla="*/ 35130 h 553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564" h="55347">
                  <a:moveTo>
                    <a:pt x="67564" y="35130"/>
                  </a:moveTo>
                  <a:cubicBezTo>
                    <a:pt x="50516" y="46159"/>
                    <a:pt x="43483" y="54097"/>
                    <a:pt x="35491" y="55163"/>
                  </a:cubicBezTo>
                  <a:cubicBezTo>
                    <a:pt x="17217" y="57613"/>
                    <a:pt x="-2815" y="35184"/>
                    <a:pt x="328" y="15151"/>
                  </a:cubicBezTo>
                  <a:cubicBezTo>
                    <a:pt x="1287" y="9024"/>
                    <a:pt x="15192" y="-1258"/>
                    <a:pt x="17803" y="127"/>
                  </a:cubicBezTo>
                  <a:cubicBezTo>
                    <a:pt x="32827" y="8385"/>
                    <a:pt x="46200" y="19520"/>
                    <a:pt x="67564" y="351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7" name="任意多边形: 形状 536"/>
            <p:cNvSpPr/>
            <p:nvPr/>
          </p:nvSpPr>
          <p:spPr>
            <a:xfrm>
              <a:off x="10481148" y="4843936"/>
              <a:ext cx="59830" cy="62769"/>
            </a:xfrm>
            <a:custGeom>
              <a:gdLst>
                <a:gd name="connsiteX0" fmla="*/ 59831 w 59830"/>
                <a:gd name="connsiteY0" fmla="*/ 62769 h 62769"/>
                <a:gd name="connsiteX1" fmla="*/ 0 w 59830"/>
                <a:gd name="connsiteY1" fmla="*/ 1074 h 62769"/>
                <a:gd name="connsiteX2" fmla="*/ 59831 w 59830"/>
                <a:gd name="connsiteY2" fmla="*/ 62769 h 62769"/>
              </a:gdLst>
              <a:cxnLst>
                <a:cxn ang="0">
                  <a:pos x="connsiteX0" y="connsiteY0"/>
                </a:cxn>
                <a:cxn ang="0">
                  <a:pos x="connsiteX1" y="connsiteY1"/>
                </a:cxn>
                <a:cxn ang="0">
                  <a:pos x="connsiteX2" y="connsiteY2"/>
                </a:cxn>
              </a:cxnLst>
              <a:rect l="l" t="t" r="r" b="b"/>
              <a:pathLst>
                <a:path w="59830" h="62769">
                  <a:moveTo>
                    <a:pt x="59831" y="62769"/>
                  </a:moveTo>
                  <a:cubicBezTo>
                    <a:pt x="16037" y="61864"/>
                    <a:pt x="11668" y="28565"/>
                    <a:pt x="0" y="1074"/>
                  </a:cubicBezTo>
                  <a:cubicBezTo>
                    <a:pt x="37348" y="-4201"/>
                    <a:pt x="50401" y="8959"/>
                    <a:pt x="59831" y="627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8" name="任意多边形: 形状 537"/>
            <p:cNvSpPr/>
            <p:nvPr/>
          </p:nvSpPr>
          <p:spPr>
            <a:xfrm>
              <a:off x="11908349" y="6586123"/>
              <a:ext cx="94727" cy="78851"/>
            </a:xfrm>
            <a:custGeom>
              <a:gdLst>
                <a:gd name="connsiteX0" fmla="*/ 0 w 94727"/>
                <a:gd name="connsiteY0" fmla="*/ 0 h 78851"/>
                <a:gd name="connsiteX1" fmla="*/ 94728 w 94727"/>
                <a:gd name="connsiteY1" fmla="*/ 78851 h 78851"/>
                <a:gd name="connsiteX2" fmla="*/ 0 w 94727"/>
                <a:gd name="connsiteY2" fmla="*/ 0 h 78851"/>
              </a:gdLst>
              <a:cxnLst>
                <a:cxn ang="0">
                  <a:pos x="connsiteX0" y="connsiteY0"/>
                </a:cxn>
                <a:cxn ang="0">
                  <a:pos x="connsiteX1" y="connsiteY1"/>
                </a:cxn>
                <a:cxn ang="0">
                  <a:pos x="connsiteX2" y="connsiteY2"/>
                </a:cxn>
              </a:cxnLst>
              <a:rect l="l" t="t" r="r" b="b"/>
              <a:pathLst>
                <a:path w="94727" h="78851">
                  <a:moveTo>
                    <a:pt x="0" y="0"/>
                  </a:moveTo>
                  <a:cubicBezTo>
                    <a:pt x="52692" y="4902"/>
                    <a:pt x="68515" y="42249"/>
                    <a:pt x="94728" y="78851"/>
                  </a:cubicBezTo>
                  <a:cubicBezTo>
                    <a:pt x="45446" y="69528"/>
                    <a:pt x="27545" y="3383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9" name="任意多边形: 形状 538"/>
            <p:cNvSpPr/>
            <p:nvPr/>
          </p:nvSpPr>
          <p:spPr>
            <a:xfrm>
              <a:off x="9424063" y="3791770"/>
              <a:ext cx="50839" cy="64217"/>
            </a:xfrm>
            <a:custGeom>
              <a:gdLst>
                <a:gd name="connsiteX0" fmla="*/ 6131 w 50839"/>
                <a:gd name="connsiteY0" fmla="*/ 49 h 64217"/>
                <a:gd name="connsiteX1" fmla="*/ 50032 w 50839"/>
                <a:gd name="connsiteY1" fmla="*/ 57482 h 64217"/>
                <a:gd name="connsiteX2" fmla="*/ 44278 w 50839"/>
                <a:gd name="connsiteY2" fmla="*/ 64195 h 64217"/>
                <a:gd name="connsiteX3" fmla="*/ 8209 w 50839"/>
                <a:gd name="connsiteY3" fmla="*/ 44429 h 64217"/>
                <a:gd name="connsiteX4" fmla="*/ 4 w 50839"/>
                <a:gd name="connsiteY4" fmla="*/ 4045 h 64217"/>
                <a:gd name="connsiteX5" fmla="*/ 6131 w 50839"/>
                <a:gd name="connsiteY5" fmla="*/ 49 h 642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39" h="64217">
                  <a:moveTo>
                    <a:pt x="6131" y="49"/>
                  </a:moveTo>
                  <a:cubicBezTo>
                    <a:pt x="24405" y="-1656"/>
                    <a:pt x="56318" y="41659"/>
                    <a:pt x="50032" y="57482"/>
                  </a:cubicBezTo>
                  <a:cubicBezTo>
                    <a:pt x="48966" y="60199"/>
                    <a:pt x="45023" y="64568"/>
                    <a:pt x="44278" y="64195"/>
                  </a:cubicBezTo>
                  <a:cubicBezTo>
                    <a:pt x="31704" y="58228"/>
                    <a:pt x="15614" y="54499"/>
                    <a:pt x="8209" y="44429"/>
                  </a:cubicBezTo>
                  <a:cubicBezTo>
                    <a:pt x="803" y="34360"/>
                    <a:pt x="1922" y="17844"/>
                    <a:pt x="4" y="4045"/>
                  </a:cubicBezTo>
                  <a:cubicBezTo>
                    <a:pt x="-156" y="2819"/>
                    <a:pt x="4799" y="901"/>
                    <a:pt x="6131" y="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0" name="任意多边形: 形状 539"/>
            <p:cNvSpPr/>
            <p:nvPr/>
          </p:nvSpPr>
          <p:spPr>
            <a:xfrm>
              <a:off x="6740606" y="5749123"/>
              <a:ext cx="54104" cy="49680"/>
            </a:xfrm>
            <a:custGeom>
              <a:gdLst>
                <a:gd name="connsiteX0" fmla="*/ 54104 w 54104"/>
                <a:gd name="connsiteY0" fmla="*/ 43217 h 49680"/>
                <a:gd name="connsiteX1" fmla="*/ 134 w 54104"/>
                <a:gd name="connsiteY1" fmla="*/ 28246 h 49680"/>
                <a:gd name="connsiteX2" fmla="*/ 20166 w 54104"/>
                <a:gd name="connsiteY2" fmla="*/ 1021 h 49680"/>
                <a:gd name="connsiteX3" fmla="*/ 54104 w 54104"/>
                <a:gd name="connsiteY3" fmla="*/ 43217 h 49680"/>
              </a:gdLst>
              <a:cxnLst>
                <a:cxn ang="0">
                  <a:pos x="connsiteX0" y="connsiteY0"/>
                </a:cxn>
                <a:cxn ang="0">
                  <a:pos x="connsiteX1" y="connsiteY1"/>
                </a:cxn>
                <a:cxn ang="0">
                  <a:pos x="connsiteX2" y="connsiteY2"/>
                </a:cxn>
                <a:cxn ang="0">
                  <a:pos x="connsiteX3" y="connsiteY3"/>
                </a:cxn>
              </a:cxnLst>
              <a:rect l="l" t="t" r="r" b="b"/>
              <a:pathLst>
                <a:path w="54104" h="49680">
                  <a:moveTo>
                    <a:pt x="54104" y="43217"/>
                  </a:moveTo>
                  <a:cubicBezTo>
                    <a:pt x="30875" y="47479"/>
                    <a:pt x="6740" y="61171"/>
                    <a:pt x="134" y="28246"/>
                  </a:cubicBezTo>
                  <a:cubicBezTo>
                    <a:pt x="-1464" y="20414"/>
                    <a:pt x="11589" y="2726"/>
                    <a:pt x="20166" y="1021"/>
                  </a:cubicBezTo>
                  <a:cubicBezTo>
                    <a:pt x="51227" y="-5159"/>
                    <a:pt x="53412" y="17697"/>
                    <a:pt x="54104" y="432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1" name="任意多边形: 形状 540"/>
            <p:cNvSpPr/>
            <p:nvPr/>
          </p:nvSpPr>
          <p:spPr>
            <a:xfrm>
              <a:off x="10985580" y="5396753"/>
              <a:ext cx="67023" cy="81568"/>
            </a:xfrm>
            <a:custGeom>
              <a:gdLst>
                <a:gd name="connsiteX0" fmla="*/ 67023 w 67023"/>
                <a:gd name="connsiteY0" fmla="*/ 81568 h 81568"/>
                <a:gd name="connsiteX1" fmla="*/ 0 w 67023"/>
                <a:gd name="connsiteY1" fmla="*/ 0 h 81568"/>
                <a:gd name="connsiteX2" fmla="*/ 67023 w 67023"/>
                <a:gd name="connsiteY2" fmla="*/ 81568 h 81568"/>
              </a:gdLst>
              <a:cxnLst>
                <a:cxn ang="0">
                  <a:pos x="connsiteX0" y="connsiteY0"/>
                </a:cxn>
                <a:cxn ang="0">
                  <a:pos x="connsiteX1" y="connsiteY1"/>
                </a:cxn>
                <a:cxn ang="0">
                  <a:pos x="connsiteX2" y="connsiteY2"/>
                </a:cxn>
              </a:cxnLst>
              <a:rect l="l" t="t" r="r" b="b"/>
              <a:pathLst>
                <a:path w="67023" h="81568">
                  <a:moveTo>
                    <a:pt x="67023" y="81568"/>
                  </a:moveTo>
                  <a:cubicBezTo>
                    <a:pt x="21897" y="67130"/>
                    <a:pt x="-53" y="40438"/>
                    <a:pt x="0" y="0"/>
                  </a:cubicBezTo>
                  <a:cubicBezTo>
                    <a:pt x="37241" y="15557"/>
                    <a:pt x="52372" y="44487"/>
                    <a:pt x="67023" y="815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2" name="任意多边形: 形状 541"/>
            <p:cNvSpPr/>
            <p:nvPr/>
          </p:nvSpPr>
          <p:spPr>
            <a:xfrm>
              <a:off x="9877193" y="4223814"/>
              <a:ext cx="52478" cy="59224"/>
            </a:xfrm>
            <a:custGeom>
              <a:gdLst>
                <a:gd name="connsiteX0" fmla="*/ 52478 w 52478"/>
                <a:gd name="connsiteY0" fmla="*/ 59224 h 59224"/>
                <a:gd name="connsiteX1" fmla="*/ 0 w 52478"/>
                <a:gd name="connsiteY1" fmla="*/ 939 h 59224"/>
                <a:gd name="connsiteX2" fmla="*/ 52478 w 52478"/>
                <a:gd name="connsiteY2" fmla="*/ 59224 h 59224"/>
              </a:gdLst>
              <a:cxnLst>
                <a:cxn ang="0">
                  <a:pos x="connsiteX0" y="connsiteY0"/>
                </a:cxn>
                <a:cxn ang="0">
                  <a:pos x="connsiteX1" y="connsiteY1"/>
                </a:cxn>
                <a:cxn ang="0">
                  <a:pos x="connsiteX2" y="connsiteY2"/>
                </a:cxn>
              </a:cxnLst>
              <a:rect l="l" t="t" r="r" b="b"/>
              <a:pathLst>
                <a:path w="52476" h="59224">
                  <a:moveTo>
                    <a:pt x="52478" y="59224"/>
                  </a:moveTo>
                  <a:cubicBezTo>
                    <a:pt x="13905" y="56987"/>
                    <a:pt x="4582" y="46651"/>
                    <a:pt x="0" y="939"/>
                  </a:cubicBezTo>
                  <a:cubicBezTo>
                    <a:pt x="32233" y="-4922"/>
                    <a:pt x="51892" y="16922"/>
                    <a:pt x="52478" y="592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3" name="任意多边形: 形状 542"/>
            <p:cNvSpPr/>
            <p:nvPr/>
          </p:nvSpPr>
          <p:spPr>
            <a:xfrm>
              <a:off x="9709527" y="4025334"/>
              <a:ext cx="54140" cy="67674"/>
            </a:xfrm>
            <a:custGeom>
              <a:gdLst>
                <a:gd name="connsiteX0" fmla="*/ 161 w 54140"/>
                <a:gd name="connsiteY0" fmla="*/ 0 h 67674"/>
                <a:gd name="connsiteX1" fmla="*/ 53332 w 54140"/>
                <a:gd name="connsiteY1" fmla="*/ 51413 h 67674"/>
                <a:gd name="connsiteX2" fmla="*/ 31115 w 54140"/>
                <a:gd name="connsiteY2" fmla="*/ 64306 h 67674"/>
                <a:gd name="connsiteX3" fmla="*/ 161 w 54140"/>
                <a:gd name="connsiteY3" fmla="*/ 0 h 67674"/>
              </a:gdLst>
              <a:cxnLst>
                <a:cxn ang="0">
                  <a:pos x="connsiteX0" y="connsiteY0"/>
                </a:cxn>
                <a:cxn ang="0">
                  <a:pos x="connsiteX1" y="connsiteY1"/>
                </a:cxn>
                <a:cxn ang="0">
                  <a:pos x="connsiteX2" y="connsiteY2"/>
                </a:cxn>
                <a:cxn ang="0">
                  <a:pos x="connsiteX3" y="connsiteY3"/>
                </a:cxn>
              </a:cxnLst>
              <a:rect l="l" t="t" r="r" b="b"/>
              <a:pathLst>
                <a:path w="54140" h="67674">
                  <a:moveTo>
                    <a:pt x="161" y="0"/>
                  </a:moveTo>
                  <a:cubicBezTo>
                    <a:pt x="33992" y="5221"/>
                    <a:pt x="47205" y="26639"/>
                    <a:pt x="53332" y="51413"/>
                  </a:cubicBezTo>
                  <a:cubicBezTo>
                    <a:pt x="57860" y="69740"/>
                    <a:pt x="42410" y="70220"/>
                    <a:pt x="31115" y="64306"/>
                  </a:cubicBezTo>
                  <a:cubicBezTo>
                    <a:pt x="7460" y="51892"/>
                    <a:pt x="-1331" y="30688"/>
                    <a:pt x="16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4" name="任意多边形: 形状 543"/>
            <p:cNvSpPr/>
            <p:nvPr/>
          </p:nvSpPr>
          <p:spPr>
            <a:xfrm>
              <a:off x="9468119" y="3946537"/>
              <a:ext cx="57761" cy="61482"/>
            </a:xfrm>
            <a:custGeom>
              <a:gdLst>
                <a:gd name="connsiteX0" fmla="*/ 3311 w 57761"/>
                <a:gd name="connsiteY0" fmla="*/ 0 h 61482"/>
                <a:gd name="connsiteX1" fmla="*/ 57761 w 57761"/>
                <a:gd name="connsiteY1" fmla="*/ 61482 h 61482"/>
                <a:gd name="connsiteX2" fmla="*/ 24143 w 57761"/>
                <a:gd name="connsiteY2" fmla="*/ 55835 h 61482"/>
                <a:gd name="connsiteX3" fmla="*/ 3311 w 57761"/>
                <a:gd name="connsiteY3" fmla="*/ 0 h 61482"/>
              </a:gdLst>
              <a:cxnLst>
                <a:cxn ang="0">
                  <a:pos x="connsiteX0" y="connsiteY0"/>
                </a:cxn>
                <a:cxn ang="0">
                  <a:pos x="connsiteX1" y="connsiteY1"/>
                </a:cxn>
                <a:cxn ang="0">
                  <a:pos x="connsiteX2" y="connsiteY2"/>
                </a:cxn>
                <a:cxn ang="0">
                  <a:pos x="connsiteX3" y="connsiteY3"/>
                </a:cxn>
              </a:cxnLst>
              <a:rect l="l" t="t" r="r" b="b"/>
              <a:pathLst>
                <a:path w="57761" h="61482">
                  <a:moveTo>
                    <a:pt x="3311" y="0"/>
                  </a:moveTo>
                  <a:cubicBezTo>
                    <a:pt x="40605" y="852"/>
                    <a:pt x="49609" y="25627"/>
                    <a:pt x="57761" y="61482"/>
                  </a:cubicBezTo>
                  <a:cubicBezTo>
                    <a:pt x="44548" y="59511"/>
                    <a:pt x="31974" y="61163"/>
                    <a:pt x="24143" y="55835"/>
                  </a:cubicBezTo>
                  <a:cubicBezTo>
                    <a:pt x="5602" y="43155"/>
                    <a:pt x="-6066" y="25413"/>
                    <a:pt x="331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5" name="任意多边形: 形状 544"/>
            <p:cNvSpPr/>
            <p:nvPr/>
          </p:nvSpPr>
          <p:spPr>
            <a:xfrm>
              <a:off x="10651690" y="5026794"/>
              <a:ext cx="61428" cy="68514"/>
            </a:xfrm>
            <a:custGeom>
              <a:gdLst>
                <a:gd name="connsiteX0" fmla="*/ 0 w 61428"/>
                <a:gd name="connsiteY0" fmla="*/ 0 h 68514"/>
                <a:gd name="connsiteX1" fmla="*/ 61429 w 61428"/>
                <a:gd name="connsiteY1" fmla="*/ 68515 h 68514"/>
                <a:gd name="connsiteX2" fmla="*/ 0 w 61428"/>
                <a:gd name="connsiteY2" fmla="*/ 0 h 68514"/>
              </a:gdLst>
              <a:cxnLst>
                <a:cxn ang="0">
                  <a:pos x="connsiteX0" y="connsiteY0"/>
                </a:cxn>
                <a:cxn ang="0">
                  <a:pos x="connsiteX1" y="connsiteY1"/>
                </a:cxn>
                <a:cxn ang="0">
                  <a:pos x="connsiteX2" y="connsiteY2"/>
                </a:cxn>
              </a:cxnLst>
              <a:rect l="l" t="t" r="r" b="b"/>
              <a:pathLst>
                <a:path w="61428" h="68514">
                  <a:moveTo>
                    <a:pt x="0" y="0"/>
                  </a:moveTo>
                  <a:cubicBezTo>
                    <a:pt x="41343" y="7459"/>
                    <a:pt x="50347" y="38040"/>
                    <a:pt x="61429" y="68515"/>
                  </a:cubicBezTo>
                  <a:cubicBezTo>
                    <a:pt x="22430" y="68089"/>
                    <a:pt x="7832" y="5205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6" name="任意多边形: 形状 545"/>
            <p:cNvSpPr/>
            <p:nvPr/>
          </p:nvSpPr>
          <p:spPr>
            <a:xfrm>
              <a:off x="6551977" y="6513932"/>
              <a:ext cx="59174" cy="48449"/>
            </a:xfrm>
            <a:custGeom>
              <a:gdLst>
                <a:gd name="connsiteX0" fmla="*/ 9164 w 59174"/>
                <a:gd name="connsiteY0" fmla="*/ 0 h 48449"/>
                <a:gd name="connsiteX1" fmla="*/ 57273 w 59174"/>
                <a:gd name="connsiteY1" fmla="*/ 17262 h 48449"/>
                <a:gd name="connsiteX2" fmla="*/ 55569 w 59174"/>
                <a:gd name="connsiteY2" fmla="*/ 41716 h 48449"/>
                <a:gd name="connsiteX3" fmla="*/ 21045 w 59174"/>
                <a:gd name="connsiteY3" fmla="*/ 46245 h 48449"/>
                <a:gd name="connsiteX4" fmla="*/ 0 w 59174"/>
                <a:gd name="connsiteY4" fmla="*/ 10709 h 48449"/>
                <a:gd name="connsiteX5" fmla="*/ 9164 w 59174"/>
                <a:gd name="connsiteY5" fmla="*/ 0 h 484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74" h="48449">
                  <a:moveTo>
                    <a:pt x="9164" y="0"/>
                  </a:moveTo>
                  <a:cubicBezTo>
                    <a:pt x="25360" y="5381"/>
                    <a:pt x="42249" y="9484"/>
                    <a:pt x="57273" y="17262"/>
                  </a:cubicBezTo>
                  <a:cubicBezTo>
                    <a:pt x="60470" y="18913"/>
                    <a:pt x="59458" y="39852"/>
                    <a:pt x="55569" y="41716"/>
                  </a:cubicBezTo>
                  <a:cubicBezTo>
                    <a:pt x="45179" y="46618"/>
                    <a:pt x="28397" y="51360"/>
                    <a:pt x="21045" y="46245"/>
                  </a:cubicBezTo>
                  <a:cubicBezTo>
                    <a:pt x="10762" y="39106"/>
                    <a:pt x="6713" y="23016"/>
                    <a:pt x="0" y="10709"/>
                  </a:cubicBezTo>
                  <a:cubicBezTo>
                    <a:pt x="3037" y="7139"/>
                    <a:pt x="6127" y="3570"/>
                    <a:pt x="916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7" name="任意多边形: 形状 546"/>
            <p:cNvSpPr/>
            <p:nvPr/>
          </p:nvSpPr>
          <p:spPr>
            <a:xfrm>
              <a:off x="8537407" y="3734439"/>
              <a:ext cx="47902" cy="53375"/>
            </a:xfrm>
            <a:custGeom>
              <a:gdLst>
                <a:gd name="connsiteX0" fmla="*/ 1612 w 47902"/>
                <a:gd name="connsiteY0" fmla="*/ 0 h 53375"/>
                <a:gd name="connsiteX1" fmla="*/ 47697 w 47902"/>
                <a:gd name="connsiteY1" fmla="*/ 52212 h 53375"/>
                <a:gd name="connsiteX2" fmla="*/ 1612 w 47902"/>
                <a:gd name="connsiteY2" fmla="*/ 0 h 53375"/>
              </a:gdLst>
              <a:cxnLst>
                <a:cxn ang="0">
                  <a:pos x="connsiteX0" y="connsiteY0"/>
                </a:cxn>
                <a:cxn ang="0">
                  <a:pos x="connsiteX1" y="connsiteY1"/>
                </a:cxn>
                <a:cxn ang="0">
                  <a:pos x="connsiteX2" y="connsiteY2"/>
                </a:cxn>
              </a:cxnLst>
              <a:rect l="l" t="t" r="r" b="b"/>
              <a:pathLst>
                <a:path w="47902" h="53375">
                  <a:moveTo>
                    <a:pt x="1612" y="0"/>
                  </a:moveTo>
                  <a:cubicBezTo>
                    <a:pt x="40451" y="1918"/>
                    <a:pt x="49455" y="12520"/>
                    <a:pt x="47697" y="52212"/>
                  </a:cubicBezTo>
                  <a:cubicBezTo>
                    <a:pt x="8112" y="57806"/>
                    <a:pt x="-4941" y="43688"/>
                    <a:pt x="161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8" name="任意多边形: 形状 547"/>
            <p:cNvSpPr/>
            <p:nvPr/>
          </p:nvSpPr>
          <p:spPr>
            <a:xfrm>
              <a:off x="11396244" y="5904010"/>
              <a:ext cx="68035" cy="74269"/>
            </a:xfrm>
            <a:custGeom>
              <a:gdLst>
                <a:gd name="connsiteX0" fmla="*/ 0 w 68035"/>
                <a:gd name="connsiteY0" fmla="*/ 0 h 74269"/>
                <a:gd name="connsiteX1" fmla="*/ 68036 w 68035"/>
                <a:gd name="connsiteY1" fmla="*/ 74269 h 74269"/>
                <a:gd name="connsiteX2" fmla="*/ 0 w 68035"/>
                <a:gd name="connsiteY2" fmla="*/ 0 h 74269"/>
              </a:gdLst>
              <a:cxnLst>
                <a:cxn ang="0">
                  <a:pos x="connsiteX0" y="connsiteY0"/>
                </a:cxn>
                <a:cxn ang="0">
                  <a:pos x="connsiteX1" y="connsiteY1"/>
                </a:cxn>
                <a:cxn ang="0">
                  <a:pos x="connsiteX2" y="connsiteY2"/>
                </a:cxn>
              </a:cxnLst>
              <a:rect l="l" t="t" r="r" b="b"/>
              <a:pathLst>
                <a:path w="68035" h="74269">
                  <a:moveTo>
                    <a:pt x="0" y="0"/>
                  </a:moveTo>
                  <a:cubicBezTo>
                    <a:pt x="36016" y="5168"/>
                    <a:pt x="67396" y="40704"/>
                    <a:pt x="68036" y="74269"/>
                  </a:cubicBezTo>
                  <a:cubicBezTo>
                    <a:pt x="37720" y="66437"/>
                    <a:pt x="15930" y="4320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9" name="任意多边形: 形状 548"/>
            <p:cNvSpPr/>
            <p:nvPr/>
          </p:nvSpPr>
          <p:spPr>
            <a:xfrm>
              <a:off x="6594255" y="5945353"/>
              <a:ext cx="51892" cy="58392"/>
            </a:xfrm>
            <a:custGeom>
              <a:gdLst>
                <a:gd name="connsiteX0" fmla="*/ 28635 w 51892"/>
                <a:gd name="connsiteY0" fmla="*/ 0 h 58392"/>
                <a:gd name="connsiteX1" fmla="*/ 51651 w 51892"/>
                <a:gd name="connsiteY1" fmla="*/ 32340 h 58392"/>
                <a:gd name="connsiteX2" fmla="*/ 23467 w 51892"/>
                <a:gd name="connsiteY2" fmla="*/ 58392 h 58392"/>
                <a:gd name="connsiteX3" fmla="*/ 78 w 51892"/>
                <a:gd name="connsiteY3" fmla="*/ 26319 h 58392"/>
                <a:gd name="connsiteX4" fmla="*/ 28635 w 51892"/>
                <a:gd name="connsiteY4" fmla="*/ 0 h 583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58392">
                  <a:moveTo>
                    <a:pt x="28635" y="0"/>
                  </a:moveTo>
                  <a:cubicBezTo>
                    <a:pt x="39451" y="14491"/>
                    <a:pt x="53942" y="26958"/>
                    <a:pt x="51651" y="32340"/>
                  </a:cubicBezTo>
                  <a:cubicBezTo>
                    <a:pt x="47123" y="43048"/>
                    <a:pt x="33430" y="49921"/>
                    <a:pt x="23467" y="58392"/>
                  </a:cubicBezTo>
                  <a:cubicBezTo>
                    <a:pt x="15156" y="47897"/>
                    <a:pt x="4447" y="38253"/>
                    <a:pt x="78" y="26319"/>
                  </a:cubicBezTo>
                  <a:cubicBezTo>
                    <a:pt x="-1253" y="22590"/>
                    <a:pt x="14623" y="12520"/>
                    <a:pt x="2863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0" name="任意多边形: 形状 549"/>
            <p:cNvSpPr/>
            <p:nvPr/>
          </p:nvSpPr>
          <p:spPr>
            <a:xfrm>
              <a:off x="7188698" y="4652769"/>
              <a:ext cx="55664" cy="46485"/>
            </a:xfrm>
            <a:custGeom>
              <a:gdLst>
                <a:gd name="connsiteX0" fmla="*/ 55089 w 55664"/>
                <a:gd name="connsiteY0" fmla="*/ 43118 h 46485"/>
                <a:gd name="connsiteX1" fmla="*/ 0 w 55664"/>
                <a:gd name="connsiteY1" fmla="*/ 6463 h 46485"/>
                <a:gd name="connsiteX2" fmla="*/ 55089 w 55664"/>
                <a:gd name="connsiteY2" fmla="*/ 43118 h 46485"/>
              </a:gdLst>
              <a:cxnLst>
                <a:cxn ang="0">
                  <a:pos x="connsiteX0" y="connsiteY0"/>
                </a:cxn>
                <a:cxn ang="0">
                  <a:pos x="connsiteX1" y="connsiteY1"/>
                </a:cxn>
                <a:cxn ang="0">
                  <a:pos x="connsiteX2" y="connsiteY2"/>
                </a:cxn>
              </a:cxnLst>
              <a:rect l="l" t="t" r="r" b="b"/>
              <a:pathLst>
                <a:path w="55664" h="46485">
                  <a:moveTo>
                    <a:pt x="55089" y="43118"/>
                  </a:moveTo>
                  <a:cubicBezTo>
                    <a:pt x="7779" y="51163"/>
                    <a:pt x="1385" y="46954"/>
                    <a:pt x="0" y="6463"/>
                  </a:cubicBezTo>
                  <a:cubicBezTo>
                    <a:pt x="44860" y="-8135"/>
                    <a:pt x="58819" y="1135"/>
                    <a:pt x="55089" y="4311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1" name="任意多边形: 形状 550"/>
            <p:cNvSpPr/>
            <p:nvPr/>
          </p:nvSpPr>
          <p:spPr>
            <a:xfrm>
              <a:off x="11465292" y="6027667"/>
              <a:ext cx="85776" cy="86416"/>
            </a:xfrm>
            <a:custGeom>
              <a:gdLst>
                <a:gd name="connsiteX0" fmla="*/ 75175 w 85776"/>
                <a:gd name="connsiteY0" fmla="*/ 86416 h 86416"/>
                <a:gd name="connsiteX1" fmla="*/ 0 w 85776"/>
                <a:gd name="connsiteY1" fmla="*/ 6606 h 86416"/>
                <a:gd name="connsiteX2" fmla="*/ 6766 w 85776"/>
                <a:gd name="connsiteY2" fmla="*/ 0 h 86416"/>
                <a:gd name="connsiteX3" fmla="*/ 85777 w 85776"/>
                <a:gd name="connsiteY3" fmla="*/ 76400 h 86416"/>
                <a:gd name="connsiteX4" fmla="*/ 75175 w 85776"/>
                <a:gd name="connsiteY4" fmla="*/ 86416 h 864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776" h="86416">
                  <a:moveTo>
                    <a:pt x="75175" y="86416"/>
                  </a:moveTo>
                  <a:cubicBezTo>
                    <a:pt x="50134" y="59831"/>
                    <a:pt x="25041" y="33192"/>
                    <a:pt x="0" y="6606"/>
                  </a:cubicBezTo>
                  <a:cubicBezTo>
                    <a:pt x="2238" y="4422"/>
                    <a:pt x="4475" y="2184"/>
                    <a:pt x="6766" y="0"/>
                  </a:cubicBezTo>
                  <a:cubicBezTo>
                    <a:pt x="48217" y="9750"/>
                    <a:pt x="68196" y="41823"/>
                    <a:pt x="85777" y="76400"/>
                  </a:cubicBezTo>
                  <a:cubicBezTo>
                    <a:pt x="82261" y="79703"/>
                    <a:pt x="78744" y="83060"/>
                    <a:pt x="75175" y="864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2" name="任意多边形: 形状 551"/>
            <p:cNvSpPr/>
            <p:nvPr/>
          </p:nvSpPr>
          <p:spPr>
            <a:xfrm>
              <a:off x="8955474" y="3814552"/>
              <a:ext cx="54626" cy="54246"/>
            </a:xfrm>
            <a:custGeom>
              <a:gdLst>
                <a:gd name="connsiteX0" fmla="*/ 54626 w 54626"/>
                <a:gd name="connsiteY0" fmla="*/ 53401 h 54246"/>
                <a:gd name="connsiteX1" fmla="*/ 70 w 54626"/>
                <a:gd name="connsiteY1" fmla="*/ 20369 h 54246"/>
                <a:gd name="connsiteX2" fmla="*/ 15201 w 54626"/>
                <a:gd name="connsiteY2" fmla="*/ 230 h 54246"/>
                <a:gd name="connsiteX3" fmla="*/ 54626 w 54626"/>
                <a:gd name="connsiteY3" fmla="*/ 53401 h 54246"/>
              </a:gdLst>
              <a:cxnLst>
                <a:cxn ang="0">
                  <a:pos x="connsiteX0" y="connsiteY0"/>
                </a:cxn>
                <a:cxn ang="0">
                  <a:pos x="connsiteX1" y="connsiteY1"/>
                </a:cxn>
                <a:cxn ang="0">
                  <a:pos x="connsiteX2" y="connsiteY2"/>
                </a:cxn>
                <a:cxn ang="0">
                  <a:pos x="connsiteX3" y="connsiteY3"/>
                </a:cxn>
              </a:cxnLst>
              <a:rect l="l" t="t" r="r" b="b"/>
              <a:pathLst>
                <a:path w="54626" h="54246">
                  <a:moveTo>
                    <a:pt x="54626" y="53401"/>
                  </a:moveTo>
                  <a:cubicBezTo>
                    <a:pt x="23458" y="57290"/>
                    <a:pt x="4545" y="48020"/>
                    <a:pt x="70" y="20369"/>
                  </a:cubicBezTo>
                  <a:cubicBezTo>
                    <a:pt x="-942" y="14295"/>
                    <a:pt x="9287" y="709"/>
                    <a:pt x="15201" y="230"/>
                  </a:cubicBezTo>
                  <a:cubicBezTo>
                    <a:pt x="52282" y="-2967"/>
                    <a:pt x="46847" y="27827"/>
                    <a:pt x="54626" y="534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3" name="任意多边形: 形状 552"/>
            <p:cNvSpPr/>
            <p:nvPr/>
          </p:nvSpPr>
          <p:spPr>
            <a:xfrm>
              <a:off x="8816755" y="3786162"/>
              <a:ext cx="51298" cy="51395"/>
            </a:xfrm>
            <a:custGeom>
              <a:gdLst>
                <a:gd name="connsiteX0" fmla="*/ 0 w 51298"/>
                <a:gd name="connsiteY0" fmla="*/ 329 h 51395"/>
                <a:gd name="connsiteX1" fmla="*/ 50241 w 51298"/>
                <a:gd name="connsiteY1" fmla="*/ 51315 h 51395"/>
                <a:gd name="connsiteX2" fmla="*/ 0 w 51298"/>
                <a:gd name="connsiteY2" fmla="*/ 329 h 51395"/>
              </a:gdLst>
              <a:cxnLst>
                <a:cxn ang="0">
                  <a:pos x="connsiteX0" y="connsiteY0"/>
                </a:cxn>
                <a:cxn ang="0">
                  <a:pos x="connsiteX1" y="connsiteY1"/>
                </a:cxn>
                <a:cxn ang="0">
                  <a:pos x="connsiteX2" y="connsiteY2"/>
                </a:cxn>
              </a:cxnLst>
              <a:rect l="l" t="t" r="r" b="b"/>
              <a:pathLst>
                <a:path w="51296" h="51395">
                  <a:moveTo>
                    <a:pt x="0" y="329"/>
                  </a:moveTo>
                  <a:cubicBezTo>
                    <a:pt x="40704" y="-2548"/>
                    <a:pt x="55622" y="13382"/>
                    <a:pt x="50241" y="51315"/>
                  </a:cubicBezTo>
                  <a:cubicBezTo>
                    <a:pt x="9910" y="52221"/>
                    <a:pt x="3623" y="46094"/>
                    <a:pt x="0" y="3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4" name="任意多边形: 形状 553"/>
            <p:cNvSpPr/>
            <p:nvPr/>
          </p:nvSpPr>
          <p:spPr>
            <a:xfrm>
              <a:off x="9168654" y="3723839"/>
              <a:ext cx="54730" cy="53920"/>
            </a:xfrm>
            <a:custGeom>
              <a:gdLst>
                <a:gd name="connsiteX0" fmla="*/ 0 w 54730"/>
                <a:gd name="connsiteY0" fmla="*/ 1649 h 53920"/>
                <a:gd name="connsiteX1" fmla="*/ 54503 w 54730"/>
                <a:gd name="connsiteY1" fmla="*/ 41075 h 53920"/>
                <a:gd name="connsiteX2" fmla="*/ 36175 w 54730"/>
                <a:gd name="connsiteY2" fmla="*/ 53861 h 53920"/>
                <a:gd name="connsiteX3" fmla="*/ 0 w 54730"/>
                <a:gd name="connsiteY3" fmla="*/ 1649 h 53920"/>
              </a:gdLst>
              <a:cxnLst>
                <a:cxn ang="0">
                  <a:pos x="connsiteX0" y="connsiteY0"/>
                </a:cxn>
                <a:cxn ang="0">
                  <a:pos x="connsiteX1" y="connsiteY1"/>
                </a:cxn>
                <a:cxn ang="0">
                  <a:pos x="connsiteX2" y="connsiteY2"/>
                </a:cxn>
                <a:cxn ang="0">
                  <a:pos x="connsiteX3" y="connsiteY3"/>
                </a:cxn>
              </a:cxnLst>
              <a:rect l="l" t="t" r="r" b="b"/>
              <a:pathLst>
                <a:path w="54729" h="53920">
                  <a:moveTo>
                    <a:pt x="0" y="1649"/>
                  </a:moveTo>
                  <a:cubicBezTo>
                    <a:pt x="31700" y="-5863"/>
                    <a:pt x="57433" y="13157"/>
                    <a:pt x="54503" y="41075"/>
                  </a:cubicBezTo>
                  <a:cubicBezTo>
                    <a:pt x="53970" y="46189"/>
                    <a:pt x="41769" y="54714"/>
                    <a:pt x="36175" y="53861"/>
                  </a:cubicBezTo>
                  <a:cubicBezTo>
                    <a:pt x="8364" y="49492"/>
                    <a:pt x="4155" y="26690"/>
                    <a:pt x="0" y="16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5" name="任意多边形: 形状 554"/>
            <p:cNvSpPr/>
            <p:nvPr/>
          </p:nvSpPr>
          <p:spPr>
            <a:xfrm>
              <a:off x="10152909" y="4457935"/>
              <a:ext cx="56422" cy="66290"/>
            </a:xfrm>
            <a:custGeom>
              <a:gdLst>
                <a:gd name="connsiteX0" fmla="*/ 56311 w 56422"/>
                <a:gd name="connsiteY0" fmla="*/ 66291 h 66290"/>
                <a:gd name="connsiteX1" fmla="*/ 475 w 56422"/>
                <a:gd name="connsiteY1" fmla="*/ 15517 h 66290"/>
                <a:gd name="connsiteX2" fmla="*/ 3885 w 56422"/>
                <a:gd name="connsiteY2" fmla="*/ 1718 h 66290"/>
                <a:gd name="connsiteX3" fmla="*/ 20881 w 56422"/>
                <a:gd name="connsiteY3" fmla="*/ 2038 h 66290"/>
                <a:gd name="connsiteX4" fmla="*/ 56311 w 56422"/>
                <a:gd name="connsiteY4" fmla="*/ 66291 h 662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422" h="66290">
                  <a:moveTo>
                    <a:pt x="56311" y="66291"/>
                  </a:moveTo>
                  <a:cubicBezTo>
                    <a:pt x="21413" y="65065"/>
                    <a:pt x="9906" y="41037"/>
                    <a:pt x="475" y="15517"/>
                  </a:cubicBezTo>
                  <a:cubicBezTo>
                    <a:pt x="-963" y="11628"/>
                    <a:pt x="1061" y="2997"/>
                    <a:pt x="3885" y="1718"/>
                  </a:cubicBezTo>
                  <a:cubicBezTo>
                    <a:pt x="8680" y="-466"/>
                    <a:pt x="16885" y="-786"/>
                    <a:pt x="20881" y="2038"/>
                  </a:cubicBezTo>
                  <a:cubicBezTo>
                    <a:pt x="42245" y="17329"/>
                    <a:pt x="57909" y="36402"/>
                    <a:pt x="56311" y="662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6" name="任意多边形: 形状 555"/>
            <p:cNvSpPr/>
            <p:nvPr/>
          </p:nvSpPr>
          <p:spPr>
            <a:xfrm>
              <a:off x="6617982" y="6693314"/>
              <a:ext cx="52422" cy="59460"/>
            </a:xfrm>
            <a:custGeom>
              <a:gdLst>
                <a:gd name="connsiteX0" fmla="*/ 24460 w 52422"/>
                <a:gd name="connsiteY0" fmla="*/ 59461 h 59460"/>
                <a:gd name="connsiteX1" fmla="*/ 6 w 52422"/>
                <a:gd name="connsiteY1" fmla="*/ 19130 h 59460"/>
                <a:gd name="connsiteX2" fmla="*/ 28403 w 52422"/>
                <a:gd name="connsiteY2" fmla="*/ 56 h 59460"/>
                <a:gd name="connsiteX3" fmla="*/ 52378 w 52422"/>
                <a:gd name="connsiteY3" fmla="*/ 25203 h 59460"/>
                <a:gd name="connsiteX4" fmla="*/ 24460 w 52422"/>
                <a:gd name="connsiteY4" fmla="*/ 59461 h 594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22" h="59460">
                  <a:moveTo>
                    <a:pt x="24460" y="59461"/>
                  </a:moveTo>
                  <a:cubicBezTo>
                    <a:pt x="12207" y="40707"/>
                    <a:pt x="-314" y="29732"/>
                    <a:pt x="6" y="19130"/>
                  </a:cubicBezTo>
                  <a:cubicBezTo>
                    <a:pt x="219" y="11937"/>
                    <a:pt x="19079" y="-956"/>
                    <a:pt x="28403" y="56"/>
                  </a:cubicBezTo>
                  <a:cubicBezTo>
                    <a:pt x="37780" y="1069"/>
                    <a:pt x="51206" y="15454"/>
                    <a:pt x="52378" y="25203"/>
                  </a:cubicBezTo>
                  <a:cubicBezTo>
                    <a:pt x="53337" y="33142"/>
                    <a:pt x="38686" y="42892"/>
                    <a:pt x="24460" y="594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7" name="任意多边形: 形状 556"/>
            <p:cNvSpPr/>
            <p:nvPr/>
          </p:nvSpPr>
          <p:spPr>
            <a:xfrm>
              <a:off x="8283870" y="3859229"/>
              <a:ext cx="51606" cy="47811"/>
            </a:xfrm>
            <a:custGeom>
              <a:gdLst>
                <a:gd name="connsiteX0" fmla="*/ 50510 w 51606"/>
                <a:gd name="connsiteY0" fmla="*/ 46177 h 47811"/>
                <a:gd name="connsiteX1" fmla="*/ 3 w 51606"/>
                <a:gd name="connsiteY1" fmla="*/ 2916 h 47811"/>
                <a:gd name="connsiteX2" fmla="*/ 50510 w 51606"/>
                <a:gd name="connsiteY2" fmla="*/ 46177 h 47811"/>
              </a:gdLst>
              <a:cxnLst>
                <a:cxn ang="0">
                  <a:pos x="connsiteX0" y="connsiteY0"/>
                </a:cxn>
                <a:cxn ang="0">
                  <a:pos x="connsiteX1" y="connsiteY1"/>
                </a:cxn>
                <a:cxn ang="0">
                  <a:pos x="connsiteX2" y="connsiteY2"/>
                </a:cxn>
              </a:cxnLst>
              <a:rect l="l" t="t" r="r" b="b"/>
              <a:pathLst>
                <a:path w="51606" h="47811">
                  <a:moveTo>
                    <a:pt x="50510" y="46177"/>
                  </a:moveTo>
                  <a:cubicBezTo>
                    <a:pt x="6503" y="51452"/>
                    <a:pt x="-157" y="45698"/>
                    <a:pt x="3" y="2916"/>
                  </a:cubicBezTo>
                  <a:cubicBezTo>
                    <a:pt x="42518" y="-6142"/>
                    <a:pt x="55784" y="5260"/>
                    <a:pt x="50510" y="4617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8" name="任意多边形: 形状 557"/>
            <p:cNvSpPr/>
            <p:nvPr/>
          </p:nvSpPr>
          <p:spPr>
            <a:xfrm>
              <a:off x="6687327" y="5563459"/>
              <a:ext cx="51580" cy="60101"/>
            </a:xfrm>
            <a:custGeom>
              <a:gdLst>
                <a:gd name="connsiteX0" fmla="*/ 22779 w 51580"/>
                <a:gd name="connsiteY0" fmla="*/ 0 h 60101"/>
                <a:gd name="connsiteX1" fmla="*/ 51549 w 51580"/>
                <a:gd name="connsiteY1" fmla="*/ 37614 h 60101"/>
                <a:gd name="connsiteX2" fmla="*/ 27520 w 51580"/>
                <a:gd name="connsiteY2" fmla="*/ 59991 h 60101"/>
                <a:gd name="connsiteX3" fmla="*/ 242 w 51580"/>
                <a:gd name="connsiteY3" fmla="*/ 33458 h 60101"/>
                <a:gd name="connsiteX4" fmla="*/ 22779 w 51580"/>
                <a:gd name="connsiteY4" fmla="*/ 0 h 601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580" h="60099">
                  <a:moveTo>
                    <a:pt x="22779" y="0"/>
                  </a:moveTo>
                  <a:cubicBezTo>
                    <a:pt x="36950" y="17369"/>
                    <a:pt x="50057" y="26692"/>
                    <a:pt x="51549" y="37614"/>
                  </a:cubicBezTo>
                  <a:cubicBezTo>
                    <a:pt x="52454" y="44434"/>
                    <a:pt x="33594" y="61642"/>
                    <a:pt x="27520" y="59991"/>
                  </a:cubicBezTo>
                  <a:cubicBezTo>
                    <a:pt x="16439" y="56901"/>
                    <a:pt x="5090" y="44647"/>
                    <a:pt x="242" y="33458"/>
                  </a:cubicBezTo>
                  <a:cubicBezTo>
                    <a:pt x="-1942" y="28397"/>
                    <a:pt x="11058" y="16729"/>
                    <a:pt x="2277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9" name="任意多边形: 形状 558"/>
            <p:cNvSpPr/>
            <p:nvPr/>
          </p:nvSpPr>
          <p:spPr>
            <a:xfrm>
              <a:off x="6919912" y="5004950"/>
              <a:ext cx="53185" cy="61746"/>
            </a:xfrm>
            <a:custGeom>
              <a:gdLst>
                <a:gd name="connsiteX0" fmla="*/ 24401 w 53185"/>
                <a:gd name="connsiteY0" fmla="*/ 0 h 61746"/>
                <a:gd name="connsiteX1" fmla="*/ 53118 w 53185"/>
                <a:gd name="connsiteY1" fmla="*/ 41663 h 61746"/>
                <a:gd name="connsiteX2" fmla="*/ 28983 w 53185"/>
                <a:gd name="connsiteY2" fmla="*/ 61003 h 61746"/>
                <a:gd name="connsiteX3" fmla="*/ 0 w 53185"/>
                <a:gd name="connsiteY3" fmla="*/ 31753 h 61746"/>
                <a:gd name="connsiteX4" fmla="*/ 24401 w 53185"/>
                <a:gd name="connsiteY4" fmla="*/ 0 h 617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184" h="61746">
                  <a:moveTo>
                    <a:pt x="24401" y="0"/>
                  </a:moveTo>
                  <a:cubicBezTo>
                    <a:pt x="37987" y="18541"/>
                    <a:pt x="48430" y="29036"/>
                    <a:pt x="53118" y="41663"/>
                  </a:cubicBezTo>
                  <a:cubicBezTo>
                    <a:pt x="54343" y="44966"/>
                    <a:pt x="38520" y="58978"/>
                    <a:pt x="28983" y="61003"/>
                  </a:cubicBezTo>
                  <a:cubicBezTo>
                    <a:pt x="7566" y="65585"/>
                    <a:pt x="267" y="48163"/>
                    <a:pt x="0" y="31753"/>
                  </a:cubicBezTo>
                  <a:cubicBezTo>
                    <a:pt x="-53" y="24081"/>
                    <a:pt x="11455" y="16196"/>
                    <a:pt x="244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0" name="任意多边形: 形状 559"/>
            <p:cNvSpPr/>
            <p:nvPr/>
          </p:nvSpPr>
          <p:spPr>
            <a:xfrm>
              <a:off x="9589973" y="3990603"/>
              <a:ext cx="51892" cy="54598"/>
            </a:xfrm>
            <a:custGeom>
              <a:gdLst>
                <a:gd name="connsiteX0" fmla="*/ 51892 w 51892"/>
                <a:gd name="connsiteY0" fmla="*/ 54338 h 54598"/>
                <a:gd name="connsiteX1" fmla="*/ 0 w 51892"/>
                <a:gd name="connsiteY1" fmla="*/ 1540 h 54598"/>
                <a:gd name="connsiteX2" fmla="*/ 51892 w 51892"/>
                <a:gd name="connsiteY2" fmla="*/ 54338 h 54598"/>
              </a:gdLst>
              <a:cxnLst>
                <a:cxn ang="0">
                  <a:pos x="connsiteX0" y="connsiteY0"/>
                </a:cxn>
                <a:cxn ang="0">
                  <a:pos x="connsiteX1" y="connsiteY1"/>
                </a:cxn>
                <a:cxn ang="0">
                  <a:pos x="connsiteX2" y="connsiteY2"/>
                </a:cxn>
              </a:cxnLst>
              <a:rect l="l" t="t" r="r" b="b"/>
              <a:pathLst>
                <a:path w="51892" h="54598">
                  <a:moveTo>
                    <a:pt x="51892" y="54338"/>
                  </a:moveTo>
                  <a:cubicBezTo>
                    <a:pt x="15291" y="56096"/>
                    <a:pt x="9643" y="50076"/>
                    <a:pt x="0" y="1540"/>
                  </a:cubicBezTo>
                  <a:cubicBezTo>
                    <a:pt x="33299" y="-5333"/>
                    <a:pt x="49495" y="10544"/>
                    <a:pt x="51892" y="5433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1" name="任意多边形: 形状 560"/>
            <p:cNvSpPr/>
            <p:nvPr/>
          </p:nvSpPr>
          <p:spPr>
            <a:xfrm>
              <a:off x="10422330" y="4701799"/>
              <a:ext cx="59404" cy="67557"/>
            </a:xfrm>
            <a:custGeom>
              <a:gdLst>
                <a:gd name="connsiteX0" fmla="*/ 59404 w 59404"/>
                <a:gd name="connsiteY0" fmla="*/ 67558 h 67557"/>
                <a:gd name="connsiteX1" fmla="*/ 0 w 59404"/>
                <a:gd name="connsiteY1" fmla="*/ 961 h 67557"/>
                <a:gd name="connsiteX2" fmla="*/ 59404 w 59404"/>
                <a:gd name="connsiteY2" fmla="*/ 67558 h 67557"/>
              </a:gdLst>
              <a:cxnLst>
                <a:cxn ang="0">
                  <a:pos x="connsiteX0" y="connsiteY0"/>
                </a:cxn>
                <a:cxn ang="0">
                  <a:pos x="connsiteX1" y="connsiteY1"/>
                </a:cxn>
                <a:cxn ang="0">
                  <a:pos x="connsiteX2" y="connsiteY2"/>
                </a:cxn>
              </a:cxnLst>
              <a:rect l="l" t="t" r="r" b="b"/>
              <a:pathLst>
                <a:path w="59404" h="67557">
                  <a:moveTo>
                    <a:pt x="59404" y="67558"/>
                  </a:moveTo>
                  <a:cubicBezTo>
                    <a:pt x="22643" y="57062"/>
                    <a:pt x="5967" y="34099"/>
                    <a:pt x="0" y="961"/>
                  </a:cubicBezTo>
                  <a:cubicBezTo>
                    <a:pt x="32393" y="-4101"/>
                    <a:pt x="44966" y="9805"/>
                    <a:pt x="59404" y="675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2" name="任意多边形: 形状 561"/>
            <p:cNvSpPr/>
            <p:nvPr/>
          </p:nvSpPr>
          <p:spPr>
            <a:xfrm>
              <a:off x="7573735" y="4139063"/>
              <a:ext cx="51309" cy="47883"/>
            </a:xfrm>
            <a:custGeom>
              <a:gdLst>
                <a:gd name="connsiteX0" fmla="*/ 0 w 51309"/>
                <a:gd name="connsiteY0" fmla="*/ 1298 h 47883"/>
                <a:gd name="connsiteX1" fmla="*/ 51253 w 51309"/>
                <a:gd name="connsiteY1" fmla="*/ 21970 h 47883"/>
                <a:gd name="connsiteX2" fmla="*/ 29569 w 51309"/>
                <a:gd name="connsiteY2" fmla="*/ 47703 h 47883"/>
                <a:gd name="connsiteX3" fmla="*/ 0 w 51309"/>
                <a:gd name="connsiteY3" fmla="*/ 1298 h 47883"/>
              </a:gdLst>
              <a:cxnLst>
                <a:cxn ang="0">
                  <a:pos x="connsiteX0" y="connsiteY0"/>
                </a:cxn>
                <a:cxn ang="0">
                  <a:pos x="connsiteX1" y="connsiteY1"/>
                </a:cxn>
                <a:cxn ang="0">
                  <a:pos x="connsiteX2" y="connsiteY2"/>
                </a:cxn>
                <a:cxn ang="0">
                  <a:pos x="connsiteX3" y="connsiteY3"/>
                </a:cxn>
              </a:cxnLst>
              <a:rect l="l" t="t" r="r" b="b"/>
              <a:pathLst>
                <a:path w="51309" h="47883">
                  <a:moveTo>
                    <a:pt x="0" y="1298"/>
                  </a:moveTo>
                  <a:cubicBezTo>
                    <a:pt x="23922" y="1138"/>
                    <a:pt x="47364" y="-7493"/>
                    <a:pt x="51253" y="21970"/>
                  </a:cubicBezTo>
                  <a:cubicBezTo>
                    <a:pt x="52318" y="29855"/>
                    <a:pt x="37934" y="46957"/>
                    <a:pt x="29569" y="47703"/>
                  </a:cubicBezTo>
                  <a:cubicBezTo>
                    <a:pt x="-1119" y="50260"/>
                    <a:pt x="3836" y="25220"/>
                    <a:pt x="0" y="12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3" name="任意多边形: 形状 562"/>
            <p:cNvSpPr/>
            <p:nvPr/>
          </p:nvSpPr>
          <p:spPr>
            <a:xfrm>
              <a:off x="7324582" y="4475630"/>
              <a:ext cx="50011" cy="62607"/>
            </a:xfrm>
            <a:custGeom>
              <a:gdLst>
                <a:gd name="connsiteX0" fmla="*/ 26560 w 50011"/>
                <a:gd name="connsiteY0" fmla="*/ 62608 h 62607"/>
                <a:gd name="connsiteX1" fmla="*/ 81 w 50011"/>
                <a:gd name="connsiteY1" fmla="*/ 22437 h 62607"/>
                <a:gd name="connsiteX2" fmla="*/ 21445 w 50011"/>
                <a:gd name="connsiteY2" fmla="*/ 273 h 62607"/>
                <a:gd name="connsiteX3" fmla="*/ 50002 w 50011"/>
                <a:gd name="connsiteY3" fmla="*/ 34051 h 62607"/>
                <a:gd name="connsiteX4" fmla="*/ 26560 w 50011"/>
                <a:gd name="connsiteY4" fmla="*/ 62608 h 626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011" h="62607">
                  <a:moveTo>
                    <a:pt x="26560" y="62608"/>
                  </a:moveTo>
                  <a:cubicBezTo>
                    <a:pt x="14039" y="44813"/>
                    <a:pt x="2638" y="34584"/>
                    <a:pt x="81" y="22437"/>
                  </a:cubicBezTo>
                  <a:cubicBezTo>
                    <a:pt x="-1198" y="16470"/>
                    <a:pt x="13027" y="1285"/>
                    <a:pt x="21445" y="273"/>
                  </a:cubicBezTo>
                  <a:cubicBezTo>
                    <a:pt x="44088" y="-2551"/>
                    <a:pt x="49149" y="17056"/>
                    <a:pt x="50002" y="34051"/>
                  </a:cubicBezTo>
                  <a:cubicBezTo>
                    <a:pt x="50375" y="40444"/>
                    <a:pt x="39559" y="47424"/>
                    <a:pt x="26560" y="626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4" name="任意多边形: 形状 563"/>
            <p:cNvSpPr/>
            <p:nvPr/>
          </p:nvSpPr>
          <p:spPr>
            <a:xfrm>
              <a:off x="9988168" y="4267801"/>
              <a:ext cx="61750" cy="56428"/>
            </a:xfrm>
            <a:custGeom>
              <a:gdLst>
                <a:gd name="connsiteX0" fmla="*/ 61751 w 61750"/>
                <a:gd name="connsiteY0" fmla="*/ 55675 h 56428"/>
                <a:gd name="connsiteX1" fmla="*/ 2 w 61750"/>
                <a:gd name="connsiteY1" fmla="*/ 12147 h 56428"/>
                <a:gd name="connsiteX2" fmla="*/ 6289 w 61750"/>
                <a:gd name="connsiteY2" fmla="*/ 0 h 56428"/>
                <a:gd name="connsiteX3" fmla="*/ 29038 w 61750"/>
                <a:gd name="connsiteY3" fmla="*/ 5168 h 56428"/>
                <a:gd name="connsiteX4" fmla="*/ 61751 w 61750"/>
                <a:gd name="connsiteY4" fmla="*/ 55675 h 56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750" h="56428">
                  <a:moveTo>
                    <a:pt x="61751" y="55675"/>
                  </a:moveTo>
                  <a:cubicBezTo>
                    <a:pt x="26001" y="60630"/>
                    <a:pt x="695" y="40598"/>
                    <a:pt x="2" y="12147"/>
                  </a:cubicBezTo>
                  <a:cubicBezTo>
                    <a:pt x="-104" y="7938"/>
                    <a:pt x="4158" y="0"/>
                    <a:pt x="6289" y="0"/>
                  </a:cubicBezTo>
                  <a:cubicBezTo>
                    <a:pt x="14121" y="107"/>
                    <a:pt x="25096" y="266"/>
                    <a:pt x="29038" y="5168"/>
                  </a:cubicBezTo>
                  <a:cubicBezTo>
                    <a:pt x="40706" y="19659"/>
                    <a:pt x="49550" y="36335"/>
                    <a:pt x="61751" y="556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5" name="任意多边形: 形状 564"/>
            <p:cNvSpPr/>
            <p:nvPr/>
          </p:nvSpPr>
          <p:spPr>
            <a:xfrm>
              <a:off x="10913922" y="5257592"/>
              <a:ext cx="75014" cy="81568"/>
            </a:xfrm>
            <a:custGeom>
              <a:gdLst>
                <a:gd name="connsiteX0" fmla="*/ 8684 w 75014"/>
                <a:gd name="connsiteY0" fmla="*/ 0 h 81568"/>
                <a:gd name="connsiteX1" fmla="*/ 75015 w 75014"/>
                <a:gd name="connsiteY1" fmla="*/ 81568 h 81568"/>
                <a:gd name="connsiteX2" fmla="*/ 0 w 75014"/>
                <a:gd name="connsiteY2" fmla="*/ 7832 h 81568"/>
                <a:gd name="connsiteX3" fmla="*/ 8684 w 75014"/>
                <a:gd name="connsiteY3" fmla="*/ 0 h 81568"/>
              </a:gdLst>
              <a:cxnLst>
                <a:cxn ang="0">
                  <a:pos x="connsiteX0" y="connsiteY0"/>
                </a:cxn>
                <a:cxn ang="0">
                  <a:pos x="connsiteX1" y="connsiteY1"/>
                </a:cxn>
                <a:cxn ang="0">
                  <a:pos x="connsiteX2" y="connsiteY2"/>
                </a:cxn>
                <a:cxn ang="0">
                  <a:pos x="connsiteX3" y="connsiteY3"/>
                </a:cxn>
              </a:cxnLst>
              <a:rect l="l" t="t" r="r" b="b"/>
              <a:pathLst>
                <a:path w="75014" h="81568">
                  <a:moveTo>
                    <a:pt x="8684" y="0"/>
                  </a:moveTo>
                  <a:cubicBezTo>
                    <a:pt x="29143" y="25200"/>
                    <a:pt x="49655" y="50347"/>
                    <a:pt x="75015" y="81568"/>
                  </a:cubicBezTo>
                  <a:cubicBezTo>
                    <a:pt x="27758" y="73790"/>
                    <a:pt x="8951" y="52851"/>
                    <a:pt x="0" y="7832"/>
                  </a:cubicBezTo>
                  <a:cubicBezTo>
                    <a:pt x="2877" y="5221"/>
                    <a:pt x="5807" y="2611"/>
                    <a:pt x="868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6" name="任意多边形: 形状 565"/>
            <p:cNvSpPr/>
            <p:nvPr/>
          </p:nvSpPr>
          <p:spPr>
            <a:xfrm>
              <a:off x="7143625" y="4481863"/>
              <a:ext cx="56314" cy="46993"/>
            </a:xfrm>
            <a:custGeom>
              <a:gdLst>
                <a:gd name="connsiteX0" fmla="*/ 55462 w 56314"/>
                <a:gd name="connsiteY0" fmla="*/ 33253 h 46993"/>
                <a:gd name="connsiteX1" fmla="*/ 30635 w 56314"/>
                <a:gd name="connsiteY1" fmla="*/ 46679 h 46993"/>
                <a:gd name="connsiteX2" fmla="*/ 0 w 56314"/>
                <a:gd name="connsiteY2" fmla="*/ 20946 h 46993"/>
                <a:gd name="connsiteX3" fmla="*/ 19713 w 56314"/>
                <a:gd name="connsiteY3" fmla="*/ 61 h 46993"/>
                <a:gd name="connsiteX4" fmla="*/ 56314 w 56314"/>
                <a:gd name="connsiteY4" fmla="*/ 19880 h 46993"/>
                <a:gd name="connsiteX5" fmla="*/ 55462 w 56314"/>
                <a:gd name="connsiteY5" fmla="*/ 33253 h 469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14" h="46993">
                  <a:moveTo>
                    <a:pt x="55462" y="33253"/>
                  </a:moveTo>
                  <a:cubicBezTo>
                    <a:pt x="46991" y="38154"/>
                    <a:pt x="36016" y="48970"/>
                    <a:pt x="30635" y="46679"/>
                  </a:cubicBezTo>
                  <a:cubicBezTo>
                    <a:pt x="18914" y="41617"/>
                    <a:pt x="10016" y="29950"/>
                    <a:pt x="0" y="20946"/>
                  </a:cubicBezTo>
                  <a:cubicBezTo>
                    <a:pt x="6660" y="13540"/>
                    <a:pt x="15078" y="-1058"/>
                    <a:pt x="19713" y="61"/>
                  </a:cubicBezTo>
                  <a:cubicBezTo>
                    <a:pt x="32766" y="3204"/>
                    <a:pt x="44220" y="12794"/>
                    <a:pt x="56314" y="19880"/>
                  </a:cubicBezTo>
                  <a:cubicBezTo>
                    <a:pt x="55995" y="24355"/>
                    <a:pt x="55728" y="28831"/>
                    <a:pt x="55462" y="332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7" name="任意多边形: 形状 566"/>
            <p:cNvSpPr/>
            <p:nvPr/>
          </p:nvSpPr>
          <p:spPr>
            <a:xfrm>
              <a:off x="8908996" y="3655981"/>
              <a:ext cx="49795" cy="53532"/>
            </a:xfrm>
            <a:custGeom>
              <a:gdLst>
                <a:gd name="connsiteX0" fmla="*/ 1048 w 49795"/>
                <a:gd name="connsiteY0" fmla="*/ 193 h 53532"/>
                <a:gd name="connsiteX1" fmla="*/ 49584 w 49795"/>
                <a:gd name="connsiteY1" fmla="*/ 40737 h 53532"/>
                <a:gd name="connsiteX2" fmla="*/ 31363 w 49795"/>
                <a:gd name="connsiteY2" fmla="*/ 53418 h 53532"/>
                <a:gd name="connsiteX3" fmla="*/ 1048 w 49795"/>
                <a:gd name="connsiteY3" fmla="*/ 193 h 53532"/>
              </a:gdLst>
              <a:cxnLst>
                <a:cxn ang="0">
                  <a:pos x="connsiteX0" y="connsiteY0"/>
                </a:cxn>
                <a:cxn ang="0">
                  <a:pos x="connsiteX1" y="connsiteY1"/>
                </a:cxn>
                <a:cxn ang="0">
                  <a:pos x="connsiteX2" y="connsiteY2"/>
                </a:cxn>
                <a:cxn ang="0">
                  <a:pos x="connsiteX3" y="connsiteY3"/>
                </a:cxn>
              </a:cxnLst>
              <a:rect l="l" t="t" r="r" b="b"/>
              <a:pathLst>
                <a:path w="49795" h="53532">
                  <a:moveTo>
                    <a:pt x="1048" y="193"/>
                  </a:moveTo>
                  <a:cubicBezTo>
                    <a:pt x="32162" y="-1991"/>
                    <a:pt x="52088" y="14525"/>
                    <a:pt x="49584" y="40737"/>
                  </a:cubicBezTo>
                  <a:cubicBezTo>
                    <a:pt x="49105" y="45799"/>
                    <a:pt x="36424" y="54643"/>
                    <a:pt x="31363" y="53418"/>
                  </a:cubicBezTo>
                  <a:cubicBezTo>
                    <a:pt x="5257" y="46971"/>
                    <a:pt x="-3214" y="28057"/>
                    <a:pt x="1048" y="1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8" name="任意多边形: 形状 567"/>
            <p:cNvSpPr/>
            <p:nvPr/>
          </p:nvSpPr>
          <p:spPr>
            <a:xfrm>
              <a:off x="8388510" y="3715733"/>
              <a:ext cx="51316" cy="50533"/>
            </a:xfrm>
            <a:custGeom>
              <a:gdLst>
                <a:gd name="connsiteX0" fmla="*/ 0 w 51316"/>
                <a:gd name="connsiteY0" fmla="*/ 2616 h 50533"/>
                <a:gd name="connsiteX1" fmla="*/ 51306 w 51316"/>
                <a:gd name="connsiteY1" fmla="*/ 27230 h 50533"/>
                <a:gd name="connsiteX2" fmla="*/ 35643 w 51316"/>
                <a:gd name="connsiteY2" fmla="*/ 50353 h 50533"/>
                <a:gd name="connsiteX3" fmla="*/ 0 w 51316"/>
                <a:gd name="connsiteY3" fmla="*/ 2616 h 50533"/>
              </a:gdLst>
              <a:cxnLst>
                <a:cxn ang="0">
                  <a:pos x="connsiteX0" y="connsiteY0"/>
                </a:cxn>
                <a:cxn ang="0">
                  <a:pos x="connsiteX1" y="connsiteY1"/>
                </a:cxn>
                <a:cxn ang="0">
                  <a:pos x="connsiteX2" y="connsiteY2"/>
                </a:cxn>
                <a:cxn ang="0">
                  <a:pos x="connsiteX3" y="connsiteY3"/>
                </a:cxn>
              </a:cxnLst>
              <a:rect l="l" t="t" r="r" b="b"/>
              <a:pathLst>
                <a:path w="51316" h="50533">
                  <a:moveTo>
                    <a:pt x="0" y="2616"/>
                  </a:moveTo>
                  <a:cubicBezTo>
                    <a:pt x="31061" y="-4843"/>
                    <a:pt x="50187" y="3735"/>
                    <a:pt x="51306" y="27230"/>
                  </a:cubicBezTo>
                  <a:cubicBezTo>
                    <a:pt x="51679" y="35009"/>
                    <a:pt x="41716" y="49927"/>
                    <a:pt x="35643" y="50353"/>
                  </a:cubicBezTo>
                  <a:cubicBezTo>
                    <a:pt x="-213" y="53123"/>
                    <a:pt x="6180" y="23394"/>
                    <a:pt x="0" y="26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9" name="任意多边形: 形状 568"/>
            <p:cNvSpPr/>
            <p:nvPr/>
          </p:nvSpPr>
          <p:spPr>
            <a:xfrm>
              <a:off x="11914688" y="6513612"/>
              <a:ext cx="85084" cy="76453"/>
            </a:xfrm>
            <a:custGeom>
              <a:gdLst>
                <a:gd name="connsiteX0" fmla="*/ 0 w 85084"/>
                <a:gd name="connsiteY0" fmla="*/ 0 h 76453"/>
                <a:gd name="connsiteX1" fmla="*/ 85085 w 85084"/>
                <a:gd name="connsiteY1" fmla="*/ 76454 h 76453"/>
                <a:gd name="connsiteX2" fmla="*/ 0 w 85084"/>
                <a:gd name="connsiteY2" fmla="*/ 0 h 76453"/>
              </a:gdLst>
              <a:cxnLst>
                <a:cxn ang="0">
                  <a:pos x="connsiteX0" y="connsiteY0"/>
                </a:cxn>
                <a:cxn ang="0">
                  <a:pos x="connsiteX1" y="connsiteY1"/>
                </a:cxn>
                <a:cxn ang="0">
                  <a:pos x="connsiteX2" y="connsiteY2"/>
                </a:cxn>
              </a:cxnLst>
              <a:rect l="l" t="t" r="r" b="b"/>
              <a:pathLst>
                <a:path w="85084" h="76453">
                  <a:moveTo>
                    <a:pt x="0" y="0"/>
                  </a:moveTo>
                  <a:cubicBezTo>
                    <a:pt x="39586" y="9270"/>
                    <a:pt x="58019" y="26426"/>
                    <a:pt x="85085" y="76454"/>
                  </a:cubicBezTo>
                  <a:cubicBezTo>
                    <a:pt x="42356" y="67183"/>
                    <a:pt x="24455" y="3431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0" name="任意多边形: 形状 569"/>
            <p:cNvSpPr/>
            <p:nvPr/>
          </p:nvSpPr>
          <p:spPr>
            <a:xfrm>
              <a:off x="7405381" y="4127254"/>
              <a:ext cx="51861" cy="58501"/>
            </a:xfrm>
            <a:custGeom>
              <a:gdLst>
                <a:gd name="connsiteX0" fmla="*/ 27702 w 51861"/>
                <a:gd name="connsiteY0" fmla="*/ 0 h 58501"/>
                <a:gd name="connsiteX1" fmla="*/ 51836 w 51861"/>
                <a:gd name="connsiteY1" fmla="*/ 42782 h 58501"/>
                <a:gd name="connsiteX2" fmla="*/ 28128 w 51861"/>
                <a:gd name="connsiteY2" fmla="*/ 58286 h 58501"/>
                <a:gd name="connsiteX3" fmla="*/ 51 w 51861"/>
                <a:gd name="connsiteY3" fmla="*/ 25360 h 58501"/>
                <a:gd name="connsiteX4" fmla="*/ 27702 w 51861"/>
                <a:gd name="connsiteY4" fmla="*/ 0 h 585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861" h="58501">
                  <a:moveTo>
                    <a:pt x="27702" y="0"/>
                  </a:moveTo>
                  <a:cubicBezTo>
                    <a:pt x="38890" y="18541"/>
                    <a:pt x="47734" y="29889"/>
                    <a:pt x="51836" y="42782"/>
                  </a:cubicBezTo>
                  <a:cubicBezTo>
                    <a:pt x="52689" y="45446"/>
                    <a:pt x="31165" y="60470"/>
                    <a:pt x="28128" y="58286"/>
                  </a:cubicBezTo>
                  <a:cubicBezTo>
                    <a:pt x="16567" y="50134"/>
                    <a:pt x="7403" y="37721"/>
                    <a:pt x="51" y="25360"/>
                  </a:cubicBezTo>
                  <a:cubicBezTo>
                    <a:pt x="-961" y="23762"/>
                    <a:pt x="13370" y="12947"/>
                    <a:pt x="277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1" name="任意多边形: 形状 570"/>
            <p:cNvSpPr/>
            <p:nvPr/>
          </p:nvSpPr>
          <p:spPr>
            <a:xfrm>
              <a:off x="7449895" y="4304121"/>
              <a:ext cx="55484" cy="46837"/>
            </a:xfrm>
            <a:custGeom>
              <a:gdLst>
                <a:gd name="connsiteX0" fmla="*/ 55485 w 55484"/>
                <a:gd name="connsiteY0" fmla="*/ 44502 h 46837"/>
                <a:gd name="connsiteX1" fmla="*/ 23 w 55484"/>
                <a:gd name="connsiteY1" fmla="*/ 20474 h 46837"/>
                <a:gd name="connsiteX2" fmla="*/ 19895 w 55484"/>
                <a:gd name="connsiteY2" fmla="*/ 229 h 46837"/>
                <a:gd name="connsiteX3" fmla="*/ 55485 w 55484"/>
                <a:gd name="connsiteY3" fmla="*/ 44502 h 46837"/>
              </a:gdLst>
              <a:cxnLst>
                <a:cxn ang="0">
                  <a:pos x="connsiteX0" y="connsiteY0"/>
                </a:cxn>
                <a:cxn ang="0">
                  <a:pos x="connsiteX1" y="connsiteY1"/>
                </a:cxn>
                <a:cxn ang="0">
                  <a:pos x="connsiteX2" y="connsiteY2"/>
                </a:cxn>
                <a:cxn ang="0">
                  <a:pos x="connsiteX3" y="connsiteY3"/>
                </a:cxn>
              </a:cxnLst>
              <a:rect l="l" t="t" r="r" b="b"/>
              <a:pathLst>
                <a:path w="55484" h="46837">
                  <a:moveTo>
                    <a:pt x="55485" y="44502"/>
                  </a:moveTo>
                  <a:cubicBezTo>
                    <a:pt x="29006" y="46740"/>
                    <a:pt x="3379" y="54412"/>
                    <a:pt x="23" y="20474"/>
                  </a:cubicBezTo>
                  <a:cubicBezTo>
                    <a:pt x="-616" y="14134"/>
                    <a:pt x="12330" y="921"/>
                    <a:pt x="19895" y="229"/>
                  </a:cubicBezTo>
                  <a:cubicBezTo>
                    <a:pt x="49837" y="-2489"/>
                    <a:pt x="53354" y="19409"/>
                    <a:pt x="55485" y="445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2" name="任意多边形: 形状 571"/>
            <p:cNvSpPr/>
            <p:nvPr/>
          </p:nvSpPr>
          <p:spPr>
            <a:xfrm>
              <a:off x="8490744" y="3573484"/>
              <a:ext cx="62606" cy="53474"/>
            </a:xfrm>
            <a:custGeom>
              <a:gdLst>
                <a:gd name="connsiteX0" fmla="*/ 62607 w 62606"/>
                <a:gd name="connsiteY0" fmla="*/ 37936 h 53474"/>
                <a:gd name="connsiteX1" fmla="*/ 34210 w 62606"/>
                <a:gd name="connsiteY1" fmla="*/ 53440 h 53474"/>
                <a:gd name="connsiteX2" fmla="*/ 6 w 62606"/>
                <a:gd name="connsiteY2" fmla="*/ 14068 h 53474"/>
                <a:gd name="connsiteX3" fmla="*/ 14710 w 62606"/>
                <a:gd name="connsiteY3" fmla="*/ 56 h 53474"/>
                <a:gd name="connsiteX4" fmla="*/ 62607 w 62606"/>
                <a:gd name="connsiteY4" fmla="*/ 37936 h 534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606" h="53474">
                  <a:moveTo>
                    <a:pt x="62607" y="37936"/>
                  </a:moveTo>
                  <a:cubicBezTo>
                    <a:pt x="46570" y="46993"/>
                    <a:pt x="40017" y="54026"/>
                    <a:pt x="34210" y="53440"/>
                  </a:cubicBezTo>
                  <a:cubicBezTo>
                    <a:pt x="11407" y="51309"/>
                    <a:pt x="1391" y="34846"/>
                    <a:pt x="6" y="14068"/>
                  </a:cubicBezTo>
                  <a:cubicBezTo>
                    <a:pt x="-314" y="9486"/>
                    <a:pt x="13378" y="-850"/>
                    <a:pt x="14710" y="56"/>
                  </a:cubicBezTo>
                  <a:cubicBezTo>
                    <a:pt x="29148" y="9859"/>
                    <a:pt x="42308" y="21367"/>
                    <a:pt x="62607" y="379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3" name="任意多边形: 形状 572"/>
            <p:cNvSpPr/>
            <p:nvPr/>
          </p:nvSpPr>
          <p:spPr>
            <a:xfrm>
              <a:off x="11660088" y="6217689"/>
              <a:ext cx="70739" cy="74447"/>
            </a:xfrm>
            <a:custGeom>
              <a:gdLst>
                <a:gd name="connsiteX0" fmla="*/ 58113 w 70739"/>
                <a:gd name="connsiteY0" fmla="*/ 74448 h 74447"/>
                <a:gd name="connsiteX1" fmla="*/ 1852 w 70739"/>
                <a:gd name="connsiteY1" fmla="*/ 17761 h 74447"/>
                <a:gd name="connsiteX2" fmla="*/ 146 w 70739"/>
                <a:gd name="connsiteY2" fmla="*/ 605 h 74447"/>
                <a:gd name="connsiteX3" fmla="*/ 19167 w 70739"/>
                <a:gd name="connsiteY3" fmla="*/ 1830 h 74447"/>
                <a:gd name="connsiteX4" fmla="*/ 70739 w 70739"/>
                <a:gd name="connsiteY4" fmla="*/ 63153 h 74447"/>
                <a:gd name="connsiteX5" fmla="*/ 58113 w 70739"/>
                <a:gd name="connsiteY5" fmla="*/ 74448 h 744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39" h="74447">
                  <a:moveTo>
                    <a:pt x="58113" y="74448"/>
                  </a:moveTo>
                  <a:cubicBezTo>
                    <a:pt x="39253" y="55694"/>
                    <a:pt x="19966" y="37260"/>
                    <a:pt x="1852" y="17761"/>
                  </a:cubicBezTo>
                  <a:cubicBezTo>
                    <a:pt x="-1238" y="14404"/>
                    <a:pt x="573" y="6466"/>
                    <a:pt x="146" y="605"/>
                  </a:cubicBezTo>
                  <a:cubicBezTo>
                    <a:pt x="6647" y="871"/>
                    <a:pt x="16077" y="-1579"/>
                    <a:pt x="19167" y="1830"/>
                  </a:cubicBezTo>
                  <a:cubicBezTo>
                    <a:pt x="37175" y="21543"/>
                    <a:pt x="53744" y="42588"/>
                    <a:pt x="70739" y="63153"/>
                  </a:cubicBezTo>
                  <a:cubicBezTo>
                    <a:pt x="66584" y="66936"/>
                    <a:pt x="62375" y="70665"/>
                    <a:pt x="58113" y="7444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4" name="任意多边形: 形状 573"/>
            <p:cNvSpPr/>
            <p:nvPr/>
          </p:nvSpPr>
          <p:spPr>
            <a:xfrm>
              <a:off x="9044622" y="3687818"/>
              <a:ext cx="48454" cy="55342"/>
            </a:xfrm>
            <a:custGeom>
              <a:gdLst>
                <a:gd name="connsiteX0" fmla="*/ 2 w 48454"/>
                <a:gd name="connsiteY0" fmla="*/ 109 h 55342"/>
                <a:gd name="connsiteX1" fmla="*/ 48431 w 48454"/>
                <a:gd name="connsiteY1" fmla="*/ 39215 h 55342"/>
                <a:gd name="connsiteX2" fmla="*/ 31595 w 48454"/>
                <a:gd name="connsiteY2" fmla="*/ 55305 h 55342"/>
                <a:gd name="connsiteX3" fmla="*/ 2 w 48454"/>
                <a:gd name="connsiteY3" fmla="*/ 109 h 55342"/>
              </a:gdLst>
              <a:cxnLst>
                <a:cxn ang="0">
                  <a:pos x="connsiteX0" y="connsiteY0"/>
                </a:cxn>
                <a:cxn ang="0">
                  <a:pos x="connsiteX1" y="connsiteY1"/>
                </a:cxn>
                <a:cxn ang="0">
                  <a:pos x="connsiteX2" y="connsiteY2"/>
                </a:cxn>
                <a:cxn ang="0">
                  <a:pos x="connsiteX3" y="connsiteY3"/>
                </a:cxn>
              </a:cxnLst>
              <a:rect l="l" t="t" r="r" b="b"/>
              <a:pathLst>
                <a:path w="48454" h="55342">
                  <a:moveTo>
                    <a:pt x="2" y="109"/>
                  </a:moveTo>
                  <a:cubicBezTo>
                    <a:pt x="31702" y="-1489"/>
                    <a:pt x="45075" y="14601"/>
                    <a:pt x="48431" y="39215"/>
                  </a:cubicBezTo>
                  <a:cubicBezTo>
                    <a:pt x="49070" y="44010"/>
                    <a:pt x="36550" y="56104"/>
                    <a:pt x="31595" y="55305"/>
                  </a:cubicBezTo>
                  <a:cubicBezTo>
                    <a:pt x="1067" y="50510"/>
                    <a:pt x="-52" y="26961"/>
                    <a:pt x="2" y="1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5" name="任意多边形: 形状 574"/>
            <p:cNvSpPr/>
            <p:nvPr/>
          </p:nvSpPr>
          <p:spPr>
            <a:xfrm>
              <a:off x="6636783" y="5400025"/>
              <a:ext cx="56166" cy="45781"/>
            </a:xfrm>
            <a:custGeom>
              <a:gdLst>
                <a:gd name="connsiteX0" fmla="*/ 56167 w 56166"/>
                <a:gd name="connsiteY0" fmla="*/ 42760 h 45781"/>
                <a:gd name="connsiteX1" fmla="*/ 119 w 56166"/>
                <a:gd name="connsiteY1" fmla="*/ 24965 h 45781"/>
                <a:gd name="connsiteX2" fmla="*/ 19725 w 56166"/>
                <a:gd name="connsiteY2" fmla="*/ 884 h 45781"/>
                <a:gd name="connsiteX3" fmla="*/ 56167 w 56166"/>
                <a:gd name="connsiteY3" fmla="*/ 42760 h 45781"/>
              </a:gdLst>
              <a:cxnLst>
                <a:cxn ang="0">
                  <a:pos x="connsiteX0" y="connsiteY0"/>
                </a:cxn>
                <a:cxn ang="0">
                  <a:pos x="connsiteX1" y="connsiteY1"/>
                </a:cxn>
                <a:cxn ang="0">
                  <a:pos x="connsiteX2" y="connsiteY2"/>
                </a:cxn>
                <a:cxn ang="0">
                  <a:pos x="connsiteX3" y="connsiteY3"/>
                </a:cxn>
              </a:cxnLst>
              <a:rect l="l" t="t" r="r" b="b"/>
              <a:pathLst>
                <a:path w="56166" h="45781">
                  <a:moveTo>
                    <a:pt x="56167" y="42760"/>
                  </a:moveTo>
                  <a:cubicBezTo>
                    <a:pt x="31872" y="42813"/>
                    <a:pt x="7311" y="56559"/>
                    <a:pt x="119" y="24965"/>
                  </a:cubicBezTo>
                  <a:cubicBezTo>
                    <a:pt x="-1373" y="18412"/>
                    <a:pt x="11520" y="2482"/>
                    <a:pt x="19725" y="884"/>
                  </a:cubicBezTo>
                  <a:cubicBezTo>
                    <a:pt x="48229" y="-4710"/>
                    <a:pt x="51478" y="17080"/>
                    <a:pt x="56167" y="4276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6" name="任意多边形: 形状 575"/>
            <p:cNvSpPr/>
            <p:nvPr/>
          </p:nvSpPr>
          <p:spPr>
            <a:xfrm>
              <a:off x="11153192" y="5583332"/>
              <a:ext cx="74002" cy="73789"/>
            </a:xfrm>
            <a:custGeom>
              <a:gdLst>
                <a:gd name="connsiteX0" fmla="*/ 9537 w 74002"/>
                <a:gd name="connsiteY0" fmla="*/ 0 h 73789"/>
                <a:gd name="connsiteX1" fmla="*/ 74002 w 74002"/>
                <a:gd name="connsiteY1" fmla="*/ 73790 h 73789"/>
                <a:gd name="connsiteX2" fmla="*/ 0 w 74002"/>
                <a:gd name="connsiteY2" fmla="*/ 8524 h 73789"/>
                <a:gd name="connsiteX3" fmla="*/ 9537 w 74002"/>
                <a:gd name="connsiteY3" fmla="*/ 0 h 73789"/>
              </a:gdLst>
              <a:cxnLst>
                <a:cxn ang="0">
                  <a:pos x="connsiteX0" y="connsiteY0"/>
                </a:cxn>
                <a:cxn ang="0">
                  <a:pos x="connsiteX1" y="connsiteY1"/>
                </a:cxn>
                <a:cxn ang="0">
                  <a:pos x="connsiteX2" y="connsiteY2"/>
                </a:cxn>
                <a:cxn ang="0">
                  <a:pos x="connsiteX3" y="connsiteY3"/>
                </a:cxn>
              </a:cxnLst>
              <a:rect l="l" t="t" r="r" b="b"/>
              <a:pathLst>
                <a:path w="74002" h="73789">
                  <a:moveTo>
                    <a:pt x="9537" y="0"/>
                  </a:moveTo>
                  <a:cubicBezTo>
                    <a:pt x="29462" y="22749"/>
                    <a:pt x="49335" y="45552"/>
                    <a:pt x="74002" y="73790"/>
                  </a:cubicBezTo>
                  <a:cubicBezTo>
                    <a:pt x="30901" y="72831"/>
                    <a:pt x="16889" y="58446"/>
                    <a:pt x="0" y="8524"/>
                  </a:cubicBezTo>
                  <a:cubicBezTo>
                    <a:pt x="3197" y="5647"/>
                    <a:pt x="6393" y="2824"/>
                    <a:pt x="953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7" name="任意多边形: 形状 576"/>
            <p:cNvSpPr/>
            <p:nvPr/>
          </p:nvSpPr>
          <p:spPr>
            <a:xfrm>
              <a:off x="6541415" y="5775992"/>
              <a:ext cx="53077" cy="53056"/>
            </a:xfrm>
            <a:custGeom>
              <a:gdLst>
                <a:gd name="connsiteX0" fmla="*/ 22497 w 53077"/>
                <a:gd name="connsiteY0" fmla="*/ 53056 h 53056"/>
                <a:gd name="connsiteX1" fmla="*/ 13 w 53077"/>
                <a:gd name="connsiteY1" fmla="*/ 19811 h 53056"/>
                <a:gd name="connsiteX2" fmla="*/ 24681 w 53077"/>
                <a:gd name="connsiteY2" fmla="*/ 205 h 53056"/>
                <a:gd name="connsiteX3" fmla="*/ 53078 w 53077"/>
                <a:gd name="connsiteY3" fmla="*/ 27323 h 53056"/>
                <a:gd name="connsiteX4" fmla="*/ 22497 w 53077"/>
                <a:gd name="connsiteY4" fmla="*/ 53056 h 530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077" h="53056">
                  <a:moveTo>
                    <a:pt x="22497" y="53056"/>
                  </a:moveTo>
                  <a:cubicBezTo>
                    <a:pt x="12054" y="38725"/>
                    <a:pt x="-466" y="28975"/>
                    <a:pt x="13" y="19811"/>
                  </a:cubicBezTo>
                  <a:cubicBezTo>
                    <a:pt x="386" y="12352"/>
                    <a:pt x="19140" y="-1873"/>
                    <a:pt x="24681" y="205"/>
                  </a:cubicBezTo>
                  <a:cubicBezTo>
                    <a:pt x="35976" y="4467"/>
                    <a:pt x="43808" y="17733"/>
                    <a:pt x="53078" y="27323"/>
                  </a:cubicBezTo>
                  <a:cubicBezTo>
                    <a:pt x="44820" y="34303"/>
                    <a:pt x="36615" y="41176"/>
                    <a:pt x="22497" y="530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8" name="任意多边形: 形状 577"/>
            <p:cNvSpPr/>
            <p:nvPr/>
          </p:nvSpPr>
          <p:spPr>
            <a:xfrm>
              <a:off x="10365216" y="4559123"/>
              <a:ext cx="54236" cy="65904"/>
            </a:xfrm>
            <a:custGeom>
              <a:gdLst>
                <a:gd name="connsiteX0" fmla="*/ 0 w 54236"/>
                <a:gd name="connsiteY0" fmla="*/ 0 h 65904"/>
                <a:gd name="connsiteX1" fmla="*/ 54237 w 54236"/>
                <a:gd name="connsiteY1" fmla="*/ 65904 h 65904"/>
                <a:gd name="connsiteX2" fmla="*/ 0 w 54236"/>
                <a:gd name="connsiteY2" fmla="*/ 0 h 65904"/>
              </a:gdLst>
              <a:cxnLst>
                <a:cxn ang="0">
                  <a:pos x="connsiteX0" y="connsiteY0"/>
                </a:cxn>
                <a:cxn ang="0">
                  <a:pos x="connsiteX1" y="connsiteY1"/>
                </a:cxn>
                <a:cxn ang="0">
                  <a:pos x="connsiteX2" y="connsiteY2"/>
                </a:cxn>
              </a:cxnLst>
              <a:rect l="l" t="t" r="r" b="b"/>
              <a:pathLst>
                <a:path w="54236" h="65904">
                  <a:moveTo>
                    <a:pt x="0" y="0"/>
                  </a:moveTo>
                  <a:cubicBezTo>
                    <a:pt x="34257" y="746"/>
                    <a:pt x="51306" y="22590"/>
                    <a:pt x="54237" y="65904"/>
                  </a:cubicBezTo>
                  <a:cubicBezTo>
                    <a:pt x="20459" y="57913"/>
                    <a:pt x="5168" y="3479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9" name="任意多边形: 形状 578"/>
            <p:cNvSpPr/>
            <p:nvPr/>
          </p:nvSpPr>
          <p:spPr>
            <a:xfrm>
              <a:off x="7009950" y="4648895"/>
              <a:ext cx="53145" cy="58367"/>
            </a:xfrm>
            <a:custGeom>
              <a:gdLst>
                <a:gd name="connsiteX0" fmla="*/ 24616 w 53145"/>
                <a:gd name="connsiteY0" fmla="*/ 0 h 58367"/>
                <a:gd name="connsiteX1" fmla="*/ 53119 w 53145"/>
                <a:gd name="connsiteY1" fmla="*/ 41876 h 58367"/>
                <a:gd name="connsiteX2" fmla="*/ 30210 w 53145"/>
                <a:gd name="connsiteY2" fmla="*/ 58179 h 58367"/>
                <a:gd name="connsiteX3" fmla="*/ 108 w 53145"/>
                <a:gd name="connsiteY3" fmla="*/ 28983 h 58367"/>
                <a:gd name="connsiteX4" fmla="*/ 24616 w 53145"/>
                <a:gd name="connsiteY4" fmla="*/ 0 h 58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145" h="58367">
                  <a:moveTo>
                    <a:pt x="24616" y="0"/>
                  </a:moveTo>
                  <a:cubicBezTo>
                    <a:pt x="37882" y="18381"/>
                    <a:pt x="47258" y="29303"/>
                    <a:pt x="53119" y="41876"/>
                  </a:cubicBezTo>
                  <a:cubicBezTo>
                    <a:pt x="53971" y="43688"/>
                    <a:pt x="34152" y="60310"/>
                    <a:pt x="30210" y="58179"/>
                  </a:cubicBezTo>
                  <a:cubicBezTo>
                    <a:pt x="18169" y="51839"/>
                    <a:pt x="7886" y="40491"/>
                    <a:pt x="108" y="28983"/>
                  </a:cubicBezTo>
                  <a:cubicBezTo>
                    <a:pt x="-1331" y="26852"/>
                    <a:pt x="11882" y="14811"/>
                    <a:pt x="2461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0" name="任意多边形: 形状 579"/>
            <p:cNvSpPr/>
            <p:nvPr/>
          </p:nvSpPr>
          <p:spPr>
            <a:xfrm>
              <a:off x="11069492" y="5456158"/>
              <a:ext cx="73097" cy="77518"/>
            </a:xfrm>
            <a:custGeom>
              <a:gdLst>
                <a:gd name="connsiteX0" fmla="*/ 63826 w 73097"/>
                <a:gd name="connsiteY0" fmla="*/ 77519 h 77518"/>
                <a:gd name="connsiteX1" fmla="*/ 0 w 73097"/>
                <a:gd name="connsiteY1" fmla="*/ 0 h 77518"/>
                <a:gd name="connsiteX2" fmla="*/ 73097 w 73097"/>
                <a:gd name="connsiteY2" fmla="*/ 69581 h 77518"/>
                <a:gd name="connsiteX3" fmla="*/ 63826 w 73097"/>
                <a:gd name="connsiteY3" fmla="*/ 77519 h 77518"/>
              </a:gdLst>
              <a:cxnLst>
                <a:cxn ang="0">
                  <a:pos x="connsiteX0" y="connsiteY0"/>
                </a:cxn>
                <a:cxn ang="0">
                  <a:pos x="connsiteX1" y="connsiteY1"/>
                </a:cxn>
                <a:cxn ang="0">
                  <a:pos x="connsiteX2" y="connsiteY2"/>
                </a:cxn>
                <a:cxn ang="0">
                  <a:pos x="connsiteX3" y="connsiteY3"/>
                </a:cxn>
              </a:cxnLst>
              <a:rect l="l" t="t" r="r" b="b"/>
              <a:pathLst>
                <a:path w="73097" h="77518">
                  <a:moveTo>
                    <a:pt x="63826" y="77519"/>
                  </a:moveTo>
                  <a:cubicBezTo>
                    <a:pt x="42569" y="51679"/>
                    <a:pt x="21258" y="25840"/>
                    <a:pt x="0" y="0"/>
                  </a:cubicBezTo>
                  <a:cubicBezTo>
                    <a:pt x="41716" y="6447"/>
                    <a:pt x="60683" y="27598"/>
                    <a:pt x="73097" y="69581"/>
                  </a:cubicBezTo>
                  <a:cubicBezTo>
                    <a:pt x="70007" y="72244"/>
                    <a:pt x="66917" y="74855"/>
                    <a:pt x="63826" y="775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1" name="任意多边形: 形状 580"/>
            <p:cNvSpPr/>
            <p:nvPr/>
          </p:nvSpPr>
          <p:spPr>
            <a:xfrm>
              <a:off x="7976010" y="3828032"/>
              <a:ext cx="48934" cy="51805"/>
            </a:xfrm>
            <a:custGeom>
              <a:gdLst>
                <a:gd name="connsiteX0" fmla="*/ 12172 w 48934"/>
                <a:gd name="connsiteY0" fmla="*/ 15 h 51805"/>
                <a:gd name="connsiteX1" fmla="*/ 48933 w 48934"/>
                <a:gd name="connsiteY1" fmla="*/ 33687 h 51805"/>
                <a:gd name="connsiteX2" fmla="*/ 34282 w 48934"/>
                <a:gd name="connsiteY2" fmla="*/ 51801 h 51805"/>
                <a:gd name="connsiteX3" fmla="*/ 25 w 48934"/>
                <a:gd name="connsiteY3" fmla="*/ 18396 h 51805"/>
                <a:gd name="connsiteX4" fmla="*/ 12172 w 48934"/>
                <a:gd name="connsiteY4" fmla="*/ 15 h 518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934" h="51804">
                  <a:moveTo>
                    <a:pt x="12172" y="15"/>
                  </a:moveTo>
                  <a:cubicBezTo>
                    <a:pt x="42540" y="-571"/>
                    <a:pt x="48614" y="15679"/>
                    <a:pt x="48933" y="33687"/>
                  </a:cubicBezTo>
                  <a:cubicBezTo>
                    <a:pt x="49040" y="39974"/>
                    <a:pt x="39557" y="51748"/>
                    <a:pt x="34282" y="51801"/>
                  </a:cubicBezTo>
                  <a:cubicBezTo>
                    <a:pt x="13344" y="52068"/>
                    <a:pt x="-668" y="40187"/>
                    <a:pt x="25" y="18396"/>
                  </a:cubicBezTo>
                  <a:cubicBezTo>
                    <a:pt x="291" y="10991"/>
                    <a:pt x="9508" y="3851"/>
                    <a:pt x="12172" y="1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2" name="任意多边形: 形状 581"/>
            <p:cNvSpPr/>
            <p:nvPr/>
          </p:nvSpPr>
          <p:spPr>
            <a:xfrm>
              <a:off x="6442439" y="6149406"/>
              <a:ext cx="55408" cy="54475"/>
            </a:xfrm>
            <a:custGeom>
              <a:gdLst>
                <a:gd name="connsiteX0" fmla="*/ 25893 w 55408"/>
                <a:gd name="connsiteY0" fmla="*/ 0 h 54475"/>
                <a:gd name="connsiteX1" fmla="*/ 55409 w 55408"/>
                <a:gd name="connsiteY1" fmla="*/ 36069 h 54475"/>
                <a:gd name="connsiteX2" fmla="*/ 31540 w 55408"/>
                <a:gd name="connsiteY2" fmla="*/ 54343 h 54475"/>
                <a:gd name="connsiteX3" fmla="*/ 0 w 55408"/>
                <a:gd name="connsiteY3" fmla="*/ 31647 h 54475"/>
                <a:gd name="connsiteX4" fmla="*/ 25893 w 55408"/>
                <a:gd name="connsiteY4" fmla="*/ 0 h 544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408" h="54475">
                  <a:moveTo>
                    <a:pt x="25893" y="0"/>
                  </a:moveTo>
                  <a:cubicBezTo>
                    <a:pt x="39319" y="16410"/>
                    <a:pt x="47364" y="26212"/>
                    <a:pt x="55409" y="36069"/>
                  </a:cubicBezTo>
                  <a:cubicBezTo>
                    <a:pt x="47311" y="42622"/>
                    <a:pt x="37348" y="55941"/>
                    <a:pt x="31540" y="54343"/>
                  </a:cubicBezTo>
                  <a:cubicBezTo>
                    <a:pt x="19819" y="51093"/>
                    <a:pt x="10389" y="39692"/>
                    <a:pt x="0" y="31647"/>
                  </a:cubicBezTo>
                  <a:cubicBezTo>
                    <a:pt x="6713" y="23442"/>
                    <a:pt x="13426" y="15237"/>
                    <a:pt x="2589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3" name="任意多边形: 形状 582"/>
            <p:cNvSpPr/>
            <p:nvPr/>
          </p:nvSpPr>
          <p:spPr>
            <a:xfrm>
              <a:off x="11318725" y="5772414"/>
              <a:ext cx="68728" cy="68635"/>
            </a:xfrm>
            <a:custGeom>
              <a:gdLst>
                <a:gd name="connsiteX0" fmla="*/ 0 w 68728"/>
                <a:gd name="connsiteY0" fmla="*/ 0 h 68635"/>
                <a:gd name="connsiteX1" fmla="*/ 68728 w 68728"/>
                <a:gd name="connsiteY1" fmla="*/ 68622 h 68635"/>
                <a:gd name="connsiteX2" fmla="*/ 0 w 68728"/>
                <a:gd name="connsiteY2" fmla="*/ 0 h 68635"/>
              </a:gdLst>
              <a:cxnLst>
                <a:cxn ang="0">
                  <a:pos x="connsiteX0" y="connsiteY0"/>
                </a:cxn>
                <a:cxn ang="0">
                  <a:pos x="connsiteX1" y="connsiteY1"/>
                </a:cxn>
                <a:cxn ang="0">
                  <a:pos x="connsiteX2" y="connsiteY2"/>
                </a:cxn>
              </a:cxnLst>
              <a:rect l="l" t="t" r="r" b="b"/>
              <a:pathLst>
                <a:path w="68728" h="68635">
                  <a:moveTo>
                    <a:pt x="0" y="0"/>
                  </a:moveTo>
                  <a:cubicBezTo>
                    <a:pt x="36548" y="10922"/>
                    <a:pt x="46459" y="21204"/>
                    <a:pt x="68728" y="68622"/>
                  </a:cubicBezTo>
                  <a:cubicBezTo>
                    <a:pt x="37721" y="69208"/>
                    <a:pt x="19926" y="5194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4" name="任意多边形: 形状 583"/>
            <p:cNvSpPr/>
            <p:nvPr/>
          </p:nvSpPr>
          <p:spPr>
            <a:xfrm>
              <a:off x="10263720" y="4505366"/>
              <a:ext cx="51361" cy="60423"/>
            </a:xfrm>
            <a:custGeom>
              <a:gdLst>
                <a:gd name="connsiteX0" fmla="*/ 428 w 51361"/>
                <a:gd name="connsiteY0" fmla="*/ 0 h 60423"/>
                <a:gd name="connsiteX1" fmla="*/ 51362 w 51361"/>
                <a:gd name="connsiteY1" fmla="*/ 60044 h 60423"/>
                <a:gd name="connsiteX2" fmla="*/ 428 w 51361"/>
                <a:gd name="connsiteY2" fmla="*/ 0 h 60423"/>
              </a:gdLst>
              <a:cxnLst>
                <a:cxn ang="0">
                  <a:pos x="connsiteX0" y="connsiteY0"/>
                </a:cxn>
                <a:cxn ang="0">
                  <a:pos x="connsiteX1" y="connsiteY1"/>
                </a:cxn>
                <a:cxn ang="0">
                  <a:pos x="connsiteX2" y="connsiteY2"/>
                </a:cxn>
              </a:cxnLst>
              <a:rect l="l" t="t" r="r" b="b"/>
              <a:pathLst>
                <a:path w="51361" h="60423">
                  <a:moveTo>
                    <a:pt x="428" y="0"/>
                  </a:moveTo>
                  <a:cubicBezTo>
                    <a:pt x="36977" y="3729"/>
                    <a:pt x="45075" y="30794"/>
                    <a:pt x="51362" y="60044"/>
                  </a:cubicBezTo>
                  <a:cubicBezTo>
                    <a:pt x="16998" y="63773"/>
                    <a:pt x="-3248" y="39745"/>
                    <a:pt x="42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5" name="任意多边形: 形状 584"/>
            <p:cNvSpPr/>
            <p:nvPr/>
          </p:nvSpPr>
          <p:spPr>
            <a:xfrm>
              <a:off x="6872787" y="4842640"/>
              <a:ext cx="51770" cy="47124"/>
            </a:xfrm>
            <a:custGeom>
              <a:gdLst>
                <a:gd name="connsiteX0" fmla="*/ 51547 w 51770"/>
                <a:gd name="connsiteY0" fmla="*/ 40784 h 47124"/>
                <a:gd name="connsiteX1" fmla="*/ 81 w 51770"/>
                <a:gd name="connsiteY1" fmla="*/ 24108 h 47124"/>
                <a:gd name="connsiteX2" fmla="*/ 19314 w 51770"/>
                <a:gd name="connsiteY2" fmla="*/ 240 h 47124"/>
                <a:gd name="connsiteX3" fmla="*/ 51547 w 51770"/>
                <a:gd name="connsiteY3" fmla="*/ 40784 h 47124"/>
              </a:gdLst>
              <a:cxnLst>
                <a:cxn ang="0">
                  <a:pos x="connsiteX0" y="connsiteY0"/>
                </a:cxn>
                <a:cxn ang="0">
                  <a:pos x="connsiteX1" y="connsiteY1"/>
                </a:cxn>
                <a:cxn ang="0">
                  <a:pos x="connsiteX2" y="connsiteY2"/>
                </a:cxn>
                <a:cxn ang="0">
                  <a:pos x="connsiteX3" y="connsiteY3"/>
                </a:cxn>
              </a:cxnLst>
              <a:rect l="l" t="t" r="r" b="b"/>
              <a:pathLst>
                <a:path w="51768" h="47124">
                  <a:moveTo>
                    <a:pt x="51547" y="40784"/>
                  </a:moveTo>
                  <a:cubicBezTo>
                    <a:pt x="28052" y="47976"/>
                    <a:pt x="5515" y="55489"/>
                    <a:pt x="81" y="24108"/>
                  </a:cubicBezTo>
                  <a:cubicBezTo>
                    <a:pt x="-1144" y="17075"/>
                    <a:pt x="11802" y="932"/>
                    <a:pt x="19314" y="240"/>
                  </a:cubicBezTo>
                  <a:cubicBezTo>
                    <a:pt x="45420" y="-2264"/>
                    <a:pt x="53252" y="15104"/>
                    <a:pt x="51547" y="4078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6" name="任意多边形: 形状 585"/>
            <p:cNvSpPr/>
            <p:nvPr/>
          </p:nvSpPr>
          <p:spPr>
            <a:xfrm>
              <a:off x="10753769" y="5075916"/>
              <a:ext cx="59511" cy="70486"/>
            </a:xfrm>
            <a:custGeom>
              <a:gdLst>
                <a:gd name="connsiteX0" fmla="*/ 59511 w 59511"/>
                <a:gd name="connsiteY0" fmla="*/ 70486 h 70486"/>
                <a:gd name="connsiteX1" fmla="*/ 0 w 59511"/>
                <a:gd name="connsiteY1" fmla="*/ 0 h 70486"/>
                <a:gd name="connsiteX2" fmla="*/ 59511 w 59511"/>
                <a:gd name="connsiteY2" fmla="*/ 70486 h 70486"/>
              </a:gdLst>
              <a:cxnLst>
                <a:cxn ang="0">
                  <a:pos x="connsiteX0" y="connsiteY0"/>
                </a:cxn>
                <a:cxn ang="0">
                  <a:pos x="connsiteX1" y="connsiteY1"/>
                </a:cxn>
                <a:cxn ang="0">
                  <a:pos x="connsiteX2" y="connsiteY2"/>
                </a:cxn>
              </a:cxnLst>
              <a:rect l="l" t="t" r="r" b="b"/>
              <a:pathLst>
                <a:path w="59511" h="70486">
                  <a:moveTo>
                    <a:pt x="59511" y="70486"/>
                  </a:moveTo>
                  <a:cubicBezTo>
                    <a:pt x="14758" y="59511"/>
                    <a:pt x="2291" y="44061"/>
                    <a:pt x="0" y="0"/>
                  </a:cubicBezTo>
                  <a:cubicBezTo>
                    <a:pt x="35856" y="9004"/>
                    <a:pt x="45659" y="38307"/>
                    <a:pt x="59511" y="7048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7" name="任意多边形: 形状 586"/>
            <p:cNvSpPr/>
            <p:nvPr/>
          </p:nvSpPr>
          <p:spPr>
            <a:xfrm>
              <a:off x="8770404" y="3627004"/>
              <a:ext cx="50770" cy="51881"/>
            </a:xfrm>
            <a:custGeom>
              <a:gdLst>
                <a:gd name="connsiteX0" fmla="*/ 0 w 50770"/>
                <a:gd name="connsiteY0" fmla="*/ 4875 h 51881"/>
                <a:gd name="connsiteX1" fmla="*/ 50507 w 50770"/>
                <a:gd name="connsiteY1" fmla="*/ 30608 h 51881"/>
                <a:gd name="connsiteX2" fmla="*/ 43208 w 50770"/>
                <a:gd name="connsiteY2" fmla="*/ 51866 h 51881"/>
                <a:gd name="connsiteX3" fmla="*/ 0 w 50770"/>
                <a:gd name="connsiteY3" fmla="*/ 4875 h 51881"/>
              </a:gdLst>
              <a:cxnLst>
                <a:cxn ang="0">
                  <a:pos x="connsiteX0" y="connsiteY0"/>
                </a:cxn>
                <a:cxn ang="0">
                  <a:pos x="connsiteX1" y="connsiteY1"/>
                </a:cxn>
                <a:cxn ang="0">
                  <a:pos x="connsiteX2" y="connsiteY2"/>
                </a:cxn>
                <a:cxn ang="0">
                  <a:pos x="connsiteX3" y="connsiteY3"/>
                </a:cxn>
              </a:cxnLst>
              <a:rect l="l" t="t" r="r" b="b"/>
              <a:pathLst>
                <a:path w="50770" h="51881">
                  <a:moveTo>
                    <a:pt x="0" y="4875"/>
                  </a:moveTo>
                  <a:cubicBezTo>
                    <a:pt x="29729" y="-7858"/>
                    <a:pt x="44220" y="5621"/>
                    <a:pt x="50507" y="30608"/>
                  </a:cubicBezTo>
                  <a:cubicBezTo>
                    <a:pt x="52105" y="37001"/>
                    <a:pt x="46032" y="51812"/>
                    <a:pt x="43208" y="51866"/>
                  </a:cubicBezTo>
                  <a:cubicBezTo>
                    <a:pt x="14012" y="52505"/>
                    <a:pt x="3516" y="33378"/>
                    <a:pt x="0" y="48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8" name="任意多边形: 形状 587"/>
            <p:cNvSpPr/>
            <p:nvPr/>
          </p:nvSpPr>
          <p:spPr>
            <a:xfrm>
              <a:off x="7931003" y="3662295"/>
              <a:ext cx="48346" cy="48446"/>
            </a:xfrm>
            <a:custGeom>
              <a:gdLst>
                <a:gd name="connsiteX0" fmla="*/ 11520 w 48346"/>
                <a:gd name="connsiteY0" fmla="*/ 645 h 48446"/>
                <a:gd name="connsiteX1" fmla="*/ 48335 w 48346"/>
                <a:gd name="connsiteY1" fmla="*/ 32185 h 48446"/>
                <a:gd name="connsiteX2" fmla="*/ 33098 w 48346"/>
                <a:gd name="connsiteY2" fmla="*/ 48435 h 48446"/>
                <a:gd name="connsiteX3" fmla="*/ 119 w 48346"/>
                <a:gd name="connsiteY3" fmla="*/ 15989 h 48446"/>
                <a:gd name="connsiteX4" fmla="*/ 11520 w 48346"/>
                <a:gd name="connsiteY4" fmla="*/ 645 h 484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346" h="48446">
                  <a:moveTo>
                    <a:pt x="11520" y="645"/>
                  </a:moveTo>
                  <a:cubicBezTo>
                    <a:pt x="45298" y="-3830"/>
                    <a:pt x="46790" y="15882"/>
                    <a:pt x="48335" y="32185"/>
                  </a:cubicBezTo>
                  <a:cubicBezTo>
                    <a:pt x="48815" y="37300"/>
                    <a:pt x="33684" y="48861"/>
                    <a:pt x="33098" y="48435"/>
                  </a:cubicBezTo>
                  <a:cubicBezTo>
                    <a:pt x="21164" y="38632"/>
                    <a:pt x="9389" y="28189"/>
                    <a:pt x="119" y="15989"/>
                  </a:cubicBezTo>
                  <a:cubicBezTo>
                    <a:pt x="-1266" y="14124"/>
                    <a:pt x="9869" y="2776"/>
                    <a:pt x="11520" y="6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9" name="任意多边形: 形状 588"/>
            <p:cNvSpPr/>
            <p:nvPr/>
          </p:nvSpPr>
          <p:spPr>
            <a:xfrm>
              <a:off x="9935852" y="4121667"/>
              <a:ext cx="50560" cy="58012"/>
            </a:xfrm>
            <a:custGeom>
              <a:gdLst>
                <a:gd name="connsiteX0" fmla="*/ 0 w 50560"/>
                <a:gd name="connsiteY0" fmla="*/ 579 h 58012"/>
                <a:gd name="connsiteX1" fmla="*/ 50560 w 50560"/>
                <a:gd name="connsiteY1" fmla="*/ 58012 h 58012"/>
                <a:gd name="connsiteX2" fmla="*/ 0 w 50560"/>
                <a:gd name="connsiteY2" fmla="*/ 579 h 58012"/>
              </a:gdLst>
              <a:cxnLst>
                <a:cxn ang="0">
                  <a:pos x="connsiteX0" y="connsiteY0"/>
                </a:cxn>
                <a:cxn ang="0">
                  <a:pos x="connsiteX1" y="connsiteY1"/>
                </a:cxn>
                <a:cxn ang="0">
                  <a:pos x="connsiteX2" y="connsiteY2"/>
                </a:cxn>
              </a:cxnLst>
              <a:rect l="l" t="t" r="r" b="b"/>
              <a:pathLst>
                <a:path w="50560" h="58011">
                  <a:moveTo>
                    <a:pt x="0" y="579"/>
                  </a:moveTo>
                  <a:cubicBezTo>
                    <a:pt x="31700" y="-3097"/>
                    <a:pt x="43368" y="10116"/>
                    <a:pt x="50560" y="58012"/>
                  </a:cubicBezTo>
                  <a:cubicBezTo>
                    <a:pt x="18541" y="54230"/>
                    <a:pt x="3889" y="37607"/>
                    <a:pt x="0" y="5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0" name="任意多边形: 形状 589"/>
            <p:cNvSpPr/>
            <p:nvPr/>
          </p:nvSpPr>
          <p:spPr>
            <a:xfrm>
              <a:off x="7808849" y="3811052"/>
              <a:ext cx="55226" cy="51937"/>
            </a:xfrm>
            <a:custGeom>
              <a:gdLst>
                <a:gd name="connsiteX0" fmla="*/ 11029 w 55226"/>
                <a:gd name="connsiteY0" fmla="*/ 0 h 51937"/>
                <a:gd name="connsiteX1" fmla="*/ 51733 w 55226"/>
                <a:gd name="connsiteY1" fmla="*/ 19766 h 51937"/>
                <a:gd name="connsiteX2" fmla="*/ 51679 w 55226"/>
                <a:gd name="connsiteY2" fmla="*/ 47897 h 51937"/>
                <a:gd name="connsiteX3" fmla="*/ 25840 w 55226"/>
                <a:gd name="connsiteY3" fmla="*/ 49175 h 51937"/>
                <a:gd name="connsiteX4" fmla="*/ 0 w 55226"/>
                <a:gd name="connsiteY4" fmla="*/ 12946 h 51937"/>
                <a:gd name="connsiteX5" fmla="*/ 11029 w 55226"/>
                <a:gd name="connsiteY5" fmla="*/ 0 h 519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26" h="51937">
                  <a:moveTo>
                    <a:pt x="11029" y="0"/>
                  </a:moveTo>
                  <a:cubicBezTo>
                    <a:pt x="24881" y="6233"/>
                    <a:pt x="40491" y="10389"/>
                    <a:pt x="51733" y="19766"/>
                  </a:cubicBezTo>
                  <a:cubicBezTo>
                    <a:pt x="56687" y="23922"/>
                    <a:pt x="56101" y="40704"/>
                    <a:pt x="51679" y="47897"/>
                  </a:cubicBezTo>
                  <a:cubicBezTo>
                    <a:pt x="48962" y="52372"/>
                    <a:pt x="30741" y="53597"/>
                    <a:pt x="25840" y="49175"/>
                  </a:cubicBezTo>
                  <a:cubicBezTo>
                    <a:pt x="15078" y="39479"/>
                    <a:pt x="8365" y="25307"/>
                    <a:pt x="0" y="12946"/>
                  </a:cubicBezTo>
                  <a:cubicBezTo>
                    <a:pt x="3676" y="8631"/>
                    <a:pt x="7352" y="4315"/>
                    <a:pt x="1102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1" name="任意多边形: 形状 590"/>
            <p:cNvSpPr/>
            <p:nvPr/>
          </p:nvSpPr>
          <p:spPr>
            <a:xfrm>
              <a:off x="9534565" y="3840324"/>
              <a:ext cx="58463" cy="53051"/>
            </a:xfrm>
            <a:custGeom>
              <a:gdLst>
                <a:gd name="connsiteX0" fmla="*/ 0 w 58463"/>
                <a:gd name="connsiteY0" fmla="*/ 350 h 53051"/>
                <a:gd name="connsiteX1" fmla="*/ 58339 w 58463"/>
                <a:gd name="connsiteY1" fmla="*/ 41640 h 53051"/>
                <a:gd name="connsiteX2" fmla="*/ 50187 w 58463"/>
                <a:gd name="connsiteY2" fmla="*/ 52828 h 53051"/>
                <a:gd name="connsiteX3" fmla="*/ 29729 w 58463"/>
                <a:gd name="connsiteY3" fmla="*/ 48779 h 53051"/>
                <a:gd name="connsiteX4" fmla="*/ 0 w 58463"/>
                <a:gd name="connsiteY4" fmla="*/ 350 h 53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462" h="53051">
                  <a:moveTo>
                    <a:pt x="0" y="350"/>
                  </a:moveTo>
                  <a:cubicBezTo>
                    <a:pt x="35003" y="-3006"/>
                    <a:pt x="60470" y="18305"/>
                    <a:pt x="58339" y="41640"/>
                  </a:cubicBezTo>
                  <a:cubicBezTo>
                    <a:pt x="57966" y="45796"/>
                    <a:pt x="53331" y="52562"/>
                    <a:pt x="50187" y="52828"/>
                  </a:cubicBezTo>
                  <a:cubicBezTo>
                    <a:pt x="43315" y="53414"/>
                    <a:pt x="32979" y="53095"/>
                    <a:pt x="29729" y="48779"/>
                  </a:cubicBezTo>
                  <a:cubicBezTo>
                    <a:pt x="19233" y="35087"/>
                    <a:pt x="11348" y="19370"/>
                    <a:pt x="0" y="35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2" name="任意多边形: 形状 591"/>
            <p:cNvSpPr/>
            <p:nvPr/>
          </p:nvSpPr>
          <p:spPr>
            <a:xfrm>
              <a:off x="6437857" y="5422699"/>
              <a:ext cx="61375" cy="45570"/>
            </a:xfrm>
            <a:custGeom>
              <a:gdLst>
                <a:gd name="connsiteX0" fmla="*/ 61376 w 61375"/>
                <a:gd name="connsiteY0" fmla="*/ 25308 h 45570"/>
                <a:gd name="connsiteX1" fmla="*/ 28770 w 61375"/>
                <a:gd name="connsiteY1" fmla="*/ 45287 h 45570"/>
                <a:gd name="connsiteX2" fmla="*/ 0 w 61375"/>
                <a:gd name="connsiteY2" fmla="*/ 18648 h 45570"/>
                <a:gd name="connsiteX3" fmla="*/ 26905 w 61375"/>
                <a:gd name="connsiteY3" fmla="*/ 1 h 45570"/>
                <a:gd name="connsiteX4" fmla="*/ 61376 w 61375"/>
                <a:gd name="connsiteY4" fmla="*/ 25308 h 455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1375" h="45570">
                  <a:moveTo>
                    <a:pt x="61376" y="25308"/>
                  </a:moveTo>
                  <a:cubicBezTo>
                    <a:pt x="44487" y="36123"/>
                    <a:pt x="33192" y="47524"/>
                    <a:pt x="28770" y="45287"/>
                  </a:cubicBezTo>
                  <a:cubicBezTo>
                    <a:pt x="17528" y="39692"/>
                    <a:pt x="9377" y="27918"/>
                    <a:pt x="0" y="18648"/>
                  </a:cubicBezTo>
                  <a:cubicBezTo>
                    <a:pt x="8951" y="11935"/>
                    <a:pt x="18008" y="-106"/>
                    <a:pt x="26905" y="1"/>
                  </a:cubicBezTo>
                  <a:cubicBezTo>
                    <a:pt x="35856" y="54"/>
                    <a:pt x="44647" y="12254"/>
                    <a:pt x="61376" y="253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3" name="任意多边形: 形状 592"/>
            <p:cNvSpPr/>
            <p:nvPr/>
          </p:nvSpPr>
          <p:spPr>
            <a:xfrm>
              <a:off x="11495234" y="5964480"/>
              <a:ext cx="72777" cy="67076"/>
            </a:xfrm>
            <a:custGeom>
              <a:gdLst>
                <a:gd name="connsiteX0" fmla="*/ 0 w 72777"/>
                <a:gd name="connsiteY0" fmla="*/ 0 h 67076"/>
                <a:gd name="connsiteX1" fmla="*/ 72777 w 72777"/>
                <a:gd name="connsiteY1" fmla="*/ 67077 h 67076"/>
                <a:gd name="connsiteX2" fmla="*/ 0 w 72777"/>
                <a:gd name="connsiteY2" fmla="*/ 0 h 67076"/>
              </a:gdLst>
              <a:cxnLst>
                <a:cxn ang="0">
                  <a:pos x="connsiteX0" y="connsiteY0"/>
                </a:cxn>
                <a:cxn ang="0">
                  <a:pos x="connsiteX1" y="connsiteY1"/>
                </a:cxn>
                <a:cxn ang="0">
                  <a:pos x="connsiteX2" y="connsiteY2"/>
                </a:cxn>
              </a:cxnLst>
              <a:rect l="l" t="t" r="r" b="b"/>
              <a:pathLst>
                <a:path w="72777" h="67076">
                  <a:moveTo>
                    <a:pt x="0" y="0"/>
                  </a:moveTo>
                  <a:cubicBezTo>
                    <a:pt x="40172" y="746"/>
                    <a:pt x="47417" y="36708"/>
                    <a:pt x="72777" y="67077"/>
                  </a:cubicBezTo>
                  <a:cubicBezTo>
                    <a:pt x="26852" y="59724"/>
                    <a:pt x="14012" y="2951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4" name="任意多边形: 形状 593"/>
            <p:cNvSpPr/>
            <p:nvPr/>
          </p:nvSpPr>
          <p:spPr>
            <a:xfrm>
              <a:off x="12005740" y="6635404"/>
              <a:ext cx="87908" cy="82207"/>
            </a:xfrm>
            <a:custGeom>
              <a:gdLst>
                <a:gd name="connsiteX0" fmla="*/ 77999 w 87908"/>
                <a:gd name="connsiteY0" fmla="*/ 82208 h 82207"/>
                <a:gd name="connsiteX1" fmla="*/ 0 w 87908"/>
                <a:gd name="connsiteY1" fmla="*/ 9111 h 82207"/>
                <a:gd name="connsiteX2" fmla="*/ 7992 w 87908"/>
                <a:gd name="connsiteY2" fmla="*/ 0 h 82207"/>
                <a:gd name="connsiteX3" fmla="*/ 87908 w 87908"/>
                <a:gd name="connsiteY3" fmla="*/ 70966 h 82207"/>
                <a:gd name="connsiteX4" fmla="*/ 77999 w 87908"/>
                <a:gd name="connsiteY4" fmla="*/ 82208 h 822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908" h="82207">
                  <a:moveTo>
                    <a:pt x="77999" y="82208"/>
                  </a:moveTo>
                  <a:cubicBezTo>
                    <a:pt x="51999" y="57860"/>
                    <a:pt x="26000" y="33458"/>
                    <a:pt x="0" y="9111"/>
                  </a:cubicBezTo>
                  <a:cubicBezTo>
                    <a:pt x="2664" y="6074"/>
                    <a:pt x="5328" y="3037"/>
                    <a:pt x="7992" y="0"/>
                  </a:cubicBezTo>
                  <a:cubicBezTo>
                    <a:pt x="44753" y="11455"/>
                    <a:pt x="64092" y="43901"/>
                    <a:pt x="87908" y="70966"/>
                  </a:cubicBezTo>
                  <a:cubicBezTo>
                    <a:pt x="84605" y="74695"/>
                    <a:pt x="81302" y="78425"/>
                    <a:pt x="77999" y="8220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5" name="任意多边形: 形状 594"/>
            <p:cNvSpPr/>
            <p:nvPr/>
          </p:nvSpPr>
          <p:spPr>
            <a:xfrm>
              <a:off x="6732071" y="5022478"/>
              <a:ext cx="52410" cy="54466"/>
            </a:xfrm>
            <a:custGeom>
              <a:gdLst>
                <a:gd name="connsiteX0" fmla="*/ 23214 w 52410"/>
                <a:gd name="connsiteY0" fmla="*/ 0 h 54466"/>
                <a:gd name="connsiteX1" fmla="*/ 52410 w 52410"/>
                <a:gd name="connsiteY1" fmla="*/ 38733 h 54466"/>
                <a:gd name="connsiteX2" fmla="*/ 23480 w 52410"/>
                <a:gd name="connsiteY2" fmla="*/ 54237 h 54466"/>
                <a:gd name="connsiteX3" fmla="*/ 145 w 52410"/>
                <a:gd name="connsiteY3" fmla="*/ 28290 h 54466"/>
                <a:gd name="connsiteX4" fmla="*/ 23214 w 52410"/>
                <a:gd name="connsiteY4" fmla="*/ 0 h 544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10" h="54464">
                  <a:moveTo>
                    <a:pt x="23214" y="0"/>
                  </a:moveTo>
                  <a:cubicBezTo>
                    <a:pt x="36427" y="17528"/>
                    <a:pt x="44418" y="28131"/>
                    <a:pt x="52410" y="38733"/>
                  </a:cubicBezTo>
                  <a:cubicBezTo>
                    <a:pt x="42660" y="44434"/>
                    <a:pt x="31259" y="56261"/>
                    <a:pt x="23480" y="54237"/>
                  </a:cubicBezTo>
                  <a:cubicBezTo>
                    <a:pt x="13731" y="51679"/>
                    <a:pt x="4247" y="38839"/>
                    <a:pt x="145" y="28290"/>
                  </a:cubicBezTo>
                  <a:cubicBezTo>
                    <a:pt x="-1507" y="24028"/>
                    <a:pt x="11280" y="14119"/>
                    <a:pt x="232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6" name="任意多边形: 形状 595"/>
            <p:cNvSpPr/>
            <p:nvPr/>
          </p:nvSpPr>
          <p:spPr>
            <a:xfrm>
              <a:off x="6391330" y="5967730"/>
              <a:ext cx="48125" cy="59319"/>
            </a:xfrm>
            <a:custGeom>
              <a:gdLst>
                <a:gd name="connsiteX0" fmla="*/ 27081 w 48125"/>
                <a:gd name="connsiteY0" fmla="*/ 0 h 59319"/>
                <a:gd name="connsiteX1" fmla="*/ 48125 w 48125"/>
                <a:gd name="connsiteY1" fmla="*/ 38093 h 59319"/>
                <a:gd name="connsiteX2" fmla="*/ 27987 w 48125"/>
                <a:gd name="connsiteY2" fmla="*/ 58605 h 59319"/>
                <a:gd name="connsiteX3" fmla="*/ 335 w 48125"/>
                <a:gd name="connsiteY3" fmla="*/ 33618 h 59319"/>
                <a:gd name="connsiteX4" fmla="*/ 27081 w 48125"/>
                <a:gd name="connsiteY4" fmla="*/ 0 h 593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125" h="59319">
                  <a:moveTo>
                    <a:pt x="27081" y="0"/>
                  </a:moveTo>
                  <a:cubicBezTo>
                    <a:pt x="38163" y="18753"/>
                    <a:pt x="48072" y="28397"/>
                    <a:pt x="48125" y="38093"/>
                  </a:cubicBezTo>
                  <a:cubicBezTo>
                    <a:pt x="48179" y="45179"/>
                    <a:pt x="36245" y="56847"/>
                    <a:pt x="27987" y="58605"/>
                  </a:cubicBezTo>
                  <a:cubicBezTo>
                    <a:pt x="10671" y="62228"/>
                    <a:pt x="-2275" y="51786"/>
                    <a:pt x="335" y="33618"/>
                  </a:cubicBezTo>
                  <a:cubicBezTo>
                    <a:pt x="1721" y="24561"/>
                    <a:pt x="13069" y="16996"/>
                    <a:pt x="270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7" name="任意多边形: 形状 596"/>
            <p:cNvSpPr/>
            <p:nvPr/>
          </p:nvSpPr>
          <p:spPr>
            <a:xfrm>
              <a:off x="12105742" y="6754373"/>
              <a:ext cx="86469" cy="72900"/>
            </a:xfrm>
            <a:custGeom>
              <a:gdLst>
                <a:gd name="connsiteX0" fmla="*/ 8258 w 86469"/>
                <a:gd name="connsiteY0" fmla="*/ 0 h 72900"/>
                <a:gd name="connsiteX1" fmla="*/ 86469 w 86469"/>
                <a:gd name="connsiteY1" fmla="*/ 72617 h 72900"/>
                <a:gd name="connsiteX2" fmla="*/ 0 w 86469"/>
                <a:gd name="connsiteY2" fmla="*/ 8471 h 72900"/>
                <a:gd name="connsiteX3" fmla="*/ 8258 w 86469"/>
                <a:gd name="connsiteY3" fmla="*/ 0 h 72900"/>
              </a:gdLst>
              <a:cxnLst>
                <a:cxn ang="0">
                  <a:pos x="connsiteX0" y="connsiteY0"/>
                </a:cxn>
                <a:cxn ang="0">
                  <a:pos x="connsiteX1" y="connsiteY1"/>
                </a:cxn>
                <a:cxn ang="0">
                  <a:pos x="connsiteX2" y="connsiteY2"/>
                </a:cxn>
                <a:cxn ang="0">
                  <a:pos x="connsiteX3" y="connsiteY3"/>
                </a:cxn>
              </a:cxnLst>
              <a:rect l="l" t="t" r="r" b="b"/>
              <a:pathLst>
                <a:path w="86469" h="72900">
                  <a:moveTo>
                    <a:pt x="8258" y="0"/>
                  </a:moveTo>
                  <a:cubicBezTo>
                    <a:pt x="34310" y="24188"/>
                    <a:pt x="60417" y="48429"/>
                    <a:pt x="86469" y="72617"/>
                  </a:cubicBezTo>
                  <a:cubicBezTo>
                    <a:pt x="53278" y="75921"/>
                    <a:pt x="23548" y="50028"/>
                    <a:pt x="0" y="8471"/>
                  </a:cubicBezTo>
                  <a:cubicBezTo>
                    <a:pt x="2770" y="5647"/>
                    <a:pt x="5540" y="2824"/>
                    <a:pt x="825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8" name="任意多边形: 形状 597"/>
            <p:cNvSpPr/>
            <p:nvPr/>
          </p:nvSpPr>
          <p:spPr>
            <a:xfrm>
              <a:off x="10585998" y="4891417"/>
              <a:ext cx="57539" cy="65369"/>
            </a:xfrm>
            <a:custGeom>
              <a:gdLst>
                <a:gd name="connsiteX0" fmla="*/ 57540 w 57539"/>
                <a:gd name="connsiteY0" fmla="*/ 65369 h 65369"/>
                <a:gd name="connsiteX1" fmla="*/ 0 w 57539"/>
                <a:gd name="connsiteY1" fmla="*/ 158 h 65369"/>
                <a:gd name="connsiteX2" fmla="*/ 57540 w 57539"/>
                <a:gd name="connsiteY2" fmla="*/ 65369 h 65369"/>
              </a:gdLst>
              <a:cxnLst>
                <a:cxn ang="0">
                  <a:pos x="connsiteX0" y="connsiteY0"/>
                </a:cxn>
                <a:cxn ang="0">
                  <a:pos x="connsiteX1" y="connsiteY1"/>
                </a:cxn>
                <a:cxn ang="0">
                  <a:pos x="connsiteX2" y="connsiteY2"/>
                </a:cxn>
              </a:cxnLst>
              <a:rect l="l" t="t" r="r" b="b"/>
              <a:pathLst>
                <a:path w="57539" h="65369">
                  <a:moveTo>
                    <a:pt x="57540" y="65369"/>
                  </a:moveTo>
                  <a:cubicBezTo>
                    <a:pt x="14119" y="61160"/>
                    <a:pt x="12946" y="26530"/>
                    <a:pt x="0" y="158"/>
                  </a:cubicBezTo>
                  <a:cubicBezTo>
                    <a:pt x="29676" y="-2240"/>
                    <a:pt x="52585" y="22854"/>
                    <a:pt x="57540" y="653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9" name="任意多边形: 形状 598"/>
            <p:cNvSpPr/>
            <p:nvPr/>
          </p:nvSpPr>
          <p:spPr>
            <a:xfrm>
              <a:off x="6409509" y="6729507"/>
              <a:ext cx="49695" cy="55022"/>
            </a:xfrm>
            <a:custGeom>
              <a:gdLst>
                <a:gd name="connsiteX0" fmla="*/ 24565 w 49695"/>
                <a:gd name="connsiteY0" fmla="*/ 55022 h 55022"/>
                <a:gd name="connsiteX1" fmla="*/ 4 w 49695"/>
                <a:gd name="connsiteY1" fmla="*/ 20871 h 55022"/>
                <a:gd name="connsiteX2" fmla="*/ 22274 w 49695"/>
                <a:gd name="connsiteY2" fmla="*/ 146 h 55022"/>
                <a:gd name="connsiteX3" fmla="*/ 49605 w 49695"/>
                <a:gd name="connsiteY3" fmla="*/ 27744 h 55022"/>
                <a:gd name="connsiteX4" fmla="*/ 24565 w 49695"/>
                <a:gd name="connsiteY4" fmla="*/ 55022 h 55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695" h="55022">
                  <a:moveTo>
                    <a:pt x="24565" y="55022"/>
                  </a:moveTo>
                  <a:cubicBezTo>
                    <a:pt x="12631" y="39518"/>
                    <a:pt x="484" y="30461"/>
                    <a:pt x="4" y="20871"/>
                  </a:cubicBezTo>
                  <a:cubicBezTo>
                    <a:pt x="-316" y="13838"/>
                    <a:pt x="18438" y="-1665"/>
                    <a:pt x="22274" y="146"/>
                  </a:cubicBezTo>
                  <a:cubicBezTo>
                    <a:pt x="33516" y="5527"/>
                    <a:pt x="42946" y="16716"/>
                    <a:pt x="49605" y="27744"/>
                  </a:cubicBezTo>
                  <a:cubicBezTo>
                    <a:pt x="50937" y="30035"/>
                    <a:pt x="37298" y="41383"/>
                    <a:pt x="24565" y="550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0" name="任意多边形: 形状 599"/>
            <p:cNvSpPr/>
            <p:nvPr/>
          </p:nvSpPr>
          <p:spPr>
            <a:xfrm>
              <a:off x="7698061" y="3976899"/>
              <a:ext cx="50424" cy="45881"/>
            </a:xfrm>
            <a:custGeom>
              <a:gdLst>
                <a:gd name="connsiteX0" fmla="*/ 50425 w 50424"/>
                <a:gd name="connsiteY0" fmla="*/ 44013 h 45881"/>
                <a:gd name="connsiteX1" fmla="*/ 24 w 50424"/>
                <a:gd name="connsiteY1" fmla="*/ 20518 h 45881"/>
                <a:gd name="connsiteX2" fmla="*/ 16274 w 50424"/>
                <a:gd name="connsiteY2" fmla="*/ 1018 h 45881"/>
                <a:gd name="connsiteX3" fmla="*/ 50425 w 50424"/>
                <a:gd name="connsiteY3" fmla="*/ 44013 h 45881"/>
              </a:gdLst>
              <a:cxnLst>
                <a:cxn ang="0">
                  <a:pos x="connsiteX0" y="connsiteY0"/>
                </a:cxn>
                <a:cxn ang="0">
                  <a:pos x="connsiteX1" y="connsiteY1"/>
                </a:cxn>
                <a:cxn ang="0">
                  <a:pos x="connsiteX2" y="connsiteY2"/>
                </a:cxn>
                <a:cxn ang="0">
                  <a:pos x="connsiteX3" y="connsiteY3"/>
                </a:cxn>
              </a:cxnLst>
              <a:rect l="l" t="t" r="r" b="b"/>
              <a:pathLst>
                <a:path w="50424" h="45881">
                  <a:moveTo>
                    <a:pt x="50425" y="44013"/>
                  </a:moveTo>
                  <a:cubicBezTo>
                    <a:pt x="26503" y="45931"/>
                    <a:pt x="3168" y="52484"/>
                    <a:pt x="24" y="20518"/>
                  </a:cubicBezTo>
                  <a:cubicBezTo>
                    <a:pt x="-562" y="14337"/>
                    <a:pt x="9561" y="2350"/>
                    <a:pt x="16274" y="1018"/>
                  </a:cubicBezTo>
                  <a:cubicBezTo>
                    <a:pt x="48400" y="-5215"/>
                    <a:pt x="48827" y="18173"/>
                    <a:pt x="50425" y="440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1" name="任意多边形: 形状 600"/>
            <p:cNvSpPr/>
            <p:nvPr/>
          </p:nvSpPr>
          <p:spPr>
            <a:xfrm>
              <a:off x="6964453" y="4491195"/>
              <a:ext cx="54236" cy="44423"/>
            </a:xfrm>
            <a:custGeom>
              <a:gdLst>
                <a:gd name="connsiteX0" fmla="*/ 54023 w 54236"/>
                <a:gd name="connsiteY0" fmla="*/ 30474 h 44423"/>
                <a:gd name="connsiteX1" fmla="*/ 29835 w 54236"/>
                <a:gd name="connsiteY1" fmla="*/ 44113 h 44423"/>
                <a:gd name="connsiteX2" fmla="*/ 0 w 54236"/>
                <a:gd name="connsiteY2" fmla="*/ 18113 h 44423"/>
                <a:gd name="connsiteX3" fmla="*/ 20778 w 54236"/>
                <a:gd name="connsiteY3" fmla="*/ 52 h 44423"/>
                <a:gd name="connsiteX4" fmla="*/ 54237 w 54236"/>
                <a:gd name="connsiteY4" fmla="*/ 17314 h 44423"/>
                <a:gd name="connsiteX5" fmla="*/ 54023 w 54236"/>
                <a:gd name="connsiteY5" fmla="*/ 30474 h 44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36" h="44423">
                  <a:moveTo>
                    <a:pt x="54023" y="30474"/>
                  </a:moveTo>
                  <a:cubicBezTo>
                    <a:pt x="45765" y="35428"/>
                    <a:pt x="34790" y="46403"/>
                    <a:pt x="29835" y="44113"/>
                  </a:cubicBezTo>
                  <a:cubicBezTo>
                    <a:pt x="18328" y="38838"/>
                    <a:pt x="9750" y="27170"/>
                    <a:pt x="0" y="18113"/>
                  </a:cubicBezTo>
                  <a:cubicBezTo>
                    <a:pt x="6979" y="11667"/>
                    <a:pt x="14971" y="-907"/>
                    <a:pt x="20778" y="52"/>
                  </a:cubicBezTo>
                  <a:cubicBezTo>
                    <a:pt x="32553" y="1917"/>
                    <a:pt x="43155" y="11134"/>
                    <a:pt x="54237" y="17314"/>
                  </a:cubicBezTo>
                  <a:cubicBezTo>
                    <a:pt x="54183" y="21683"/>
                    <a:pt x="54077" y="26051"/>
                    <a:pt x="54023" y="304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2" name="任意多边形: 形状 601"/>
            <p:cNvSpPr/>
            <p:nvPr/>
          </p:nvSpPr>
          <p:spPr>
            <a:xfrm>
              <a:off x="11567478" y="6083928"/>
              <a:ext cx="73096" cy="81514"/>
            </a:xfrm>
            <a:custGeom>
              <a:gdLst>
                <a:gd name="connsiteX0" fmla="*/ 8418 w 73096"/>
                <a:gd name="connsiteY0" fmla="*/ 0 h 81514"/>
                <a:gd name="connsiteX1" fmla="*/ 73097 w 73096"/>
                <a:gd name="connsiteY1" fmla="*/ 73470 h 81514"/>
                <a:gd name="connsiteX2" fmla="*/ 63826 w 73096"/>
                <a:gd name="connsiteY2" fmla="*/ 81515 h 81514"/>
                <a:gd name="connsiteX3" fmla="*/ 0 w 73096"/>
                <a:gd name="connsiteY3" fmla="*/ 7139 h 81514"/>
                <a:gd name="connsiteX4" fmla="*/ 8418 w 73096"/>
                <a:gd name="connsiteY4" fmla="*/ 0 h 815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96" h="81514">
                  <a:moveTo>
                    <a:pt x="8418" y="0"/>
                  </a:moveTo>
                  <a:cubicBezTo>
                    <a:pt x="40278" y="15717"/>
                    <a:pt x="64252" y="38147"/>
                    <a:pt x="73097" y="73470"/>
                  </a:cubicBezTo>
                  <a:cubicBezTo>
                    <a:pt x="70007" y="76134"/>
                    <a:pt x="66916" y="78851"/>
                    <a:pt x="63826" y="81515"/>
                  </a:cubicBezTo>
                  <a:cubicBezTo>
                    <a:pt x="42569" y="56740"/>
                    <a:pt x="21258" y="31967"/>
                    <a:pt x="0" y="7139"/>
                  </a:cubicBezTo>
                  <a:cubicBezTo>
                    <a:pt x="2771" y="4795"/>
                    <a:pt x="5594" y="2397"/>
                    <a:pt x="841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3" name="任意多边形: 形状 602"/>
            <p:cNvSpPr/>
            <p:nvPr/>
          </p:nvSpPr>
          <p:spPr>
            <a:xfrm>
              <a:off x="10527659" y="4746820"/>
              <a:ext cx="59031" cy="65957"/>
            </a:xfrm>
            <a:custGeom>
              <a:gdLst>
                <a:gd name="connsiteX0" fmla="*/ 59032 w 59031"/>
                <a:gd name="connsiteY0" fmla="*/ 65958 h 65957"/>
                <a:gd name="connsiteX1" fmla="*/ 0 w 59031"/>
                <a:gd name="connsiteY1" fmla="*/ 0 h 65957"/>
                <a:gd name="connsiteX2" fmla="*/ 59032 w 59031"/>
                <a:gd name="connsiteY2" fmla="*/ 65958 h 65957"/>
              </a:gdLst>
              <a:cxnLst>
                <a:cxn ang="0">
                  <a:pos x="connsiteX0" y="connsiteY0"/>
                </a:cxn>
                <a:cxn ang="0">
                  <a:pos x="connsiteX1" y="connsiteY1"/>
                </a:cxn>
                <a:cxn ang="0">
                  <a:pos x="connsiteX2" y="connsiteY2"/>
                </a:cxn>
              </a:cxnLst>
              <a:rect l="l" t="t" r="r" b="b"/>
              <a:pathLst>
                <a:path w="59031" h="65957">
                  <a:moveTo>
                    <a:pt x="59032" y="65958"/>
                  </a:moveTo>
                  <a:cubicBezTo>
                    <a:pt x="21684" y="63613"/>
                    <a:pt x="1758" y="40544"/>
                    <a:pt x="0" y="0"/>
                  </a:cubicBezTo>
                  <a:cubicBezTo>
                    <a:pt x="32979" y="10709"/>
                    <a:pt x="46512" y="34524"/>
                    <a:pt x="59032" y="659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4" name="任意多边形: 形状 603"/>
            <p:cNvSpPr/>
            <p:nvPr/>
          </p:nvSpPr>
          <p:spPr>
            <a:xfrm>
              <a:off x="10837948" y="5130951"/>
              <a:ext cx="74109" cy="69314"/>
            </a:xfrm>
            <a:custGeom>
              <a:gdLst>
                <a:gd name="connsiteX0" fmla="*/ 0 w 74109"/>
                <a:gd name="connsiteY0" fmla="*/ 0 h 69314"/>
                <a:gd name="connsiteX1" fmla="*/ 74109 w 74109"/>
                <a:gd name="connsiteY1" fmla="*/ 69314 h 69314"/>
                <a:gd name="connsiteX2" fmla="*/ 0 w 74109"/>
                <a:gd name="connsiteY2" fmla="*/ 0 h 69314"/>
              </a:gdLst>
              <a:cxnLst>
                <a:cxn ang="0">
                  <a:pos x="connsiteX0" y="connsiteY0"/>
                </a:cxn>
                <a:cxn ang="0">
                  <a:pos x="connsiteX1" y="connsiteY1"/>
                </a:cxn>
                <a:cxn ang="0">
                  <a:pos x="connsiteX2" y="connsiteY2"/>
                </a:cxn>
              </a:cxnLst>
              <a:rect l="l" t="t" r="r" b="b"/>
              <a:pathLst>
                <a:path w="74109" h="69314">
                  <a:moveTo>
                    <a:pt x="0" y="0"/>
                  </a:moveTo>
                  <a:cubicBezTo>
                    <a:pt x="47684" y="5168"/>
                    <a:pt x="58179" y="37774"/>
                    <a:pt x="74109" y="69314"/>
                  </a:cubicBezTo>
                  <a:cubicBezTo>
                    <a:pt x="31221" y="66437"/>
                    <a:pt x="23016" y="31114"/>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5" name="任意多边形: 形状 604"/>
            <p:cNvSpPr/>
            <p:nvPr/>
          </p:nvSpPr>
          <p:spPr>
            <a:xfrm>
              <a:off x="7531806" y="3971570"/>
              <a:ext cx="61482" cy="47542"/>
            </a:xfrm>
            <a:custGeom>
              <a:gdLst>
                <a:gd name="connsiteX0" fmla="*/ 61482 w 61482"/>
                <a:gd name="connsiteY0" fmla="*/ 37835 h 47542"/>
                <a:gd name="connsiteX1" fmla="*/ 32659 w 61482"/>
                <a:gd name="connsiteY1" fmla="*/ 46892 h 47542"/>
                <a:gd name="connsiteX2" fmla="*/ 0 w 61482"/>
                <a:gd name="connsiteY2" fmla="*/ 18921 h 47542"/>
                <a:gd name="connsiteX3" fmla="*/ 18594 w 61482"/>
                <a:gd name="connsiteY3" fmla="*/ 61 h 47542"/>
                <a:gd name="connsiteX4" fmla="*/ 52638 w 61482"/>
                <a:gd name="connsiteY4" fmla="*/ 18388 h 47542"/>
                <a:gd name="connsiteX5" fmla="*/ 61482 w 61482"/>
                <a:gd name="connsiteY5" fmla="*/ 37835 h 475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82" h="47542">
                  <a:moveTo>
                    <a:pt x="61482" y="37835"/>
                  </a:moveTo>
                  <a:cubicBezTo>
                    <a:pt x="51679" y="41244"/>
                    <a:pt x="39532" y="49982"/>
                    <a:pt x="32659" y="46892"/>
                  </a:cubicBezTo>
                  <a:cubicBezTo>
                    <a:pt x="20139" y="41244"/>
                    <a:pt x="10709" y="28671"/>
                    <a:pt x="0" y="18921"/>
                  </a:cubicBezTo>
                  <a:cubicBezTo>
                    <a:pt x="6287" y="12208"/>
                    <a:pt x="14119" y="-1005"/>
                    <a:pt x="18594" y="61"/>
                  </a:cubicBezTo>
                  <a:cubicBezTo>
                    <a:pt x="30688" y="2938"/>
                    <a:pt x="41397" y="11835"/>
                    <a:pt x="52638" y="18388"/>
                  </a:cubicBezTo>
                  <a:cubicBezTo>
                    <a:pt x="55569" y="24835"/>
                    <a:pt x="58499" y="31335"/>
                    <a:pt x="61482" y="37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6" name="任意多边形: 形状 605"/>
            <p:cNvSpPr/>
            <p:nvPr/>
          </p:nvSpPr>
          <p:spPr>
            <a:xfrm>
              <a:off x="8090707" y="3675583"/>
              <a:ext cx="46470" cy="49601"/>
            </a:xfrm>
            <a:custGeom>
              <a:gdLst>
                <a:gd name="connsiteX0" fmla="*/ 300 w 46470"/>
                <a:gd name="connsiteY0" fmla="*/ 11332 h 49601"/>
                <a:gd name="connsiteX1" fmla="*/ 15644 w 46470"/>
                <a:gd name="connsiteY1" fmla="*/ 90 h 49601"/>
                <a:gd name="connsiteX2" fmla="*/ 46439 w 46470"/>
                <a:gd name="connsiteY2" fmla="*/ 34188 h 49601"/>
                <a:gd name="connsiteX3" fmla="*/ 30402 w 46470"/>
                <a:gd name="connsiteY3" fmla="*/ 49532 h 49601"/>
                <a:gd name="connsiteX4" fmla="*/ 300 w 46470"/>
                <a:gd name="connsiteY4" fmla="*/ 11332 h 496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470" h="49601">
                  <a:moveTo>
                    <a:pt x="300" y="11332"/>
                  </a:moveTo>
                  <a:cubicBezTo>
                    <a:pt x="2751" y="9520"/>
                    <a:pt x="14206" y="-1082"/>
                    <a:pt x="15644" y="90"/>
                  </a:cubicBezTo>
                  <a:cubicBezTo>
                    <a:pt x="27259" y="10000"/>
                    <a:pt x="37435" y="21828"/>
                    <a:pt x="46439" y="34188"/>
                  </a:cubicBezTo>
                  <a:cubicBezTo>
                    <a:pt x="47131" y="35147"/>
                    <a:pt x="36263" y="49265"/>
                    <a:pt x="30402" y="49532"/>
                  </a:cubicBezTo>
                  <a:cubicBezTo>
                    <a:pt x="11222" y="50491"/>
                    <a:pt x="-2204" y="41807"/>
                    <a:pt x="300" y="113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7" name="任意多边形: 形状 606"/>
            <p:cNvSpPr/>
            <p:nvPr/>
          </p:nvSpPr>
          <p:spPr>
            <a:xfrm>
              <a:off x="11741696" y="6261769"/>
              <a:ext cx="79916" cy="78371"/>
            </a:xfrm>
            <a:custGeom>
              <a:gdLst>
                <a:gd name="connsiteX0" fmla="*/ 79916 w 79916"/>
                <a:gd name="connsiteY0" fmla="*/ 78371 h 78371"/>
                <a:gd name="connsiteX1" fmla="*/ 0 w 79916"/>
                <a:gd name="connsiteY1" fmla="*/ 0 h 78371"/>
                <a:gd name="connsiteX2" fmla="*/ 79916 w 79916"/>
                <a:gd name="connsiteY2" fmla="*/ 78371 h 78371"/>
              </a:gdLst>
              <a:cxnLst>
                <a:cxn ang="0">
                  <a:pos x="connsiteX0" y="connsiteY0"/>
                </a:cxn>
                <a:cxn ang="0">
                  <a:pos x="connsiteX1" y="connsiteY1"/>
                </a:cxn>
                <a:cxn ang="0">
                  <a:pos x="connsiteX2" y="connsiteY2"/>
                </a:cxn>
              </a:cxnLst>
              <a:rect l="l" t="t" r="r" b="b"/>
              <a:pathLst>
                <a:path w="79916" h="78371">
                  <a:moveTo>
                    <a:pt x="79916" y="78371"/>
                  </a:moveTo>
                  <a:cubicBezTo>
                    <a:pt x="34524" y="66917"/>
                    <a:pt x="19286" y="35749"/>
                    <a:pt x="0" y="0"/>
                  </a:cubicBezTo>
                  <a:cubicBezTo>
                    <a:pt x="42249" y="12840"/>
                    <a:pt x="58979" y="43048"/>
                    <a:pt x="79916" y="783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8" name="任意多边形: 形状 607"/>
            <p:cNvSpPr/>
            <p:nvPr/>
          </p:nvSpPr>
          <p:spPr>
            <a:xfrm>
              <a:off x="8238320" y="3696997"/>
              <a:ext cx="51431" cy="46774"/>
            </a:xfrm>
            <a:custGeom>
              <a:gdLst>
                <a:gd name="connsiteX0" fmla="*/ 0 w 51431"/>
                <a:gd name="connsiteY0" fmla="*/ 2172 h 46774"/>
                <a:gd name="connsiteX1" fmla="*/ 51413 w 51431"/>
                <a:gd name="connsiteY1" fmla="*/ 30089 h 46774"/>
                <a:gd name="connsiteX2" fmla="*/ 35483 w 51431"/>
                <a:gd name="connsiteY2" fmla="*/ 46765 h 46774"/>
                <a:gd name="connsiteX3" fmla="*/ 0 w 51431"/>
                <a:gd name="connsiteY3" fmla="*/ 2172 h 46774"/>
              </a:gdLst>
              <a:cxnLst>
                <a:cxn ang="0">
                  <a:pos x="connsiteX0" y="connsiteY0"/>
                </a:cxn>
                <a:cxn ang="0">
                  <a:pos x="connsiteX1" y="connsiteY1"/>
                </a:cxn>
                <a:cxn ang="0">
                  <a:pos x="connsiteX2" y="connsiteY2"/>
                </a:cxn>
                <a:cxn ang="0">
                  <a:pos x="connsiteX3" y="connsiteY3"/>
                </a:cxn>
              </a:cxnLst>
              <a:rect l="l" t="t" r="r" b="b"/>
              <a:pathLst>
                <a:path w="51431" h="46774">
                  <a:moveTo>
                    <a:pt x="0" y="2172"/>
                  </a:moveTo>
                  <a:cubicBezTo>
                    <a:pt x="30475" y="-4062"/>
                    <a:pt x="48696" y="2491"/>
                    <a:pt x="51413" y="30089"/>
                  </a:cubicBezTo>
                  <a:cubicBezTo>
                    <a:pt x="51946" y="35364"/>
                    <a:pt x="41184" y="46659"/>
                    <a:pt x="35483" y="46765"/>
                  </a:cubicBezTo>
                  <a:cubicBezTo>
                    <a:pt x="6287" y="47298"/>
                    <a:pt x="3463" y="25667"/>
                    <a:pt x="0" y="217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9" name="任意多边形: 形状 608"/>
            <p:cNvSpPr/>
            <p:nvPr/>
          </p:nvSpPr>
          <p:spPr>
            <a:xfrm>
              <a:off x="6539137" y="5050219"/>
              <a:ext cx="59457" cy="45368"/>
            </a:xfrm>
            <a:custGeom>
              <a:gdLst>
                <a:gd name="connsiteX0" fmla="*/ 59458 w 59457"/>
                <a:gd name="connsiteY0" fmla="*/ 31131 h 45368"/>
                <a:gd name="connsiteX1" fmla="*/ 23602 w 59457"/>
                <a:gd name="connsiteY1" fmla="*/ 44770 h 45368"/>
                <a:gd name="connsiteX2" fmla="*/ 0 w 59457"/>
                <a:gd name="connsiteY2" fmla="*/ 16586 h 45368"/>
                <a:gd name="connsiteX3" fmla="*/ 25307 w 59457"/>
                <a:gd name="connsiteY3" fmla="*/ 230 h 45368"/>
                <a:gd name="connsiteX4" fmla="*/ 59458 w 59457"/>
                <a:gd name="connsiteY4" fmla="*/ 31131 h 453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456" h="45368">
                  <a:moveTo>
                    <a:pt x="59458" y="31131"/>
                  </a:moveTo>
                  <a:cubicBezTo>
                    <a:pt x="41876" y="38324"/>
                    <a:pt x="29463" y="47860"/>
                    <a:pt x="23602" y="44770"/>
                  </a:cubicBezTo>
                  <a:cubicBezTo>
                    <a:pt x="13586" y="39496"/>
                    <a:pt x="7619" y="26389"/>
                    <a:pt x="0" y="16586"/>
                  </a:cubicBezTo>
                  <a:cubicBezTo>
                    <a:pt x="8578" y="10673"/>
                    <a:pt x="19446" y="-1848"/>
                    <a:pt x="25307" y="230"/>
                  </a:cubicBezTo>
                  <a:cubicBezTo>
                    <a:pt x="36122" y="4013"/>
                    <a:pt x="43954" y="16213"/>
                    <a:pt x="59458" y="3113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0" name="任意多边形: 形状 609"/>
            <p:cNvSpPr/>
            <p:nvPr/>
          </p:nvSpPr>
          <p:spPr>
            <a:xfrm>
              <a:off x="10681738" y="4931587"/>
              <a:ext cx="67928" cy="75707"/>
            </a:xfrm>
            <a:custGeom>
              <a:gdLst>
                <a:gd name="connsiteX0" fmla="*/ 11295 w 67928"/>
                <a:gd name="connsiteY0" fmla="*/ 0 h 75707"/>
                <a:gd name="connsiteX1" fmla="*/ 67929 w 67928"/>
                <a:gd name="connsiteY1" fmla="*/ 68621 h 75707"/>
                <a:gd name="connsiteX2" fmla="*/ 59564 w 67928"/>
                <a:gd name="connsiteY2" fmla="*/ 75707 h 75707"/>
                <a:gd name="connsiteX3" fmla="*/ 0 w 67928"/>
                <a:gd name="connsiteY3" fmla="*/ 9643 h 75707"/>
                <a:gd name="connsiteX4" fmla="*/ 11295 w 67928"/>
                <a:gd name="connsiteY4" fmla="*/ 0 h 757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28" h="75707">
                  <a:moveTo>
                    <a:pt x="11295" y="0"/>
                  </a:moveTo>
                  <a:cubicBezTo>
                    <a:pt x="30155" y="22856"/>
                    <a:pt x="49068" y="45712"/>
                    <a:pt x="67929" y="68621"/>
                  </a:cubicBezTo>
                  <a:cubicBezTo>
                    <a:pt x="65158" y="70966"/>
                    <a:pt x="62335" y="73363"/>
                    <a:pt x="59564" y="75707"/>
                  </a:cubicBezTo>
                  <a:cubicBezTo>
                    <a:pt x="19180" y="72351"/>
                    <a:pt x="14598" y="36442"/>
                    <a:pt x="0" y="9643"/>
                  </a:cubicBezTo>
                  <a:cubicBezTo>
                    <a:pt x="3729" y="6393"/>
                    <a:pt x="7512" y="3197"/>
                    <a:pt x="1129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1" name="任意多边形: 形状 610"/>
            <p:cNvSpPr/>
            <p:nvPr/>
          </p:nvSpPr>
          <p:spPr>
            <a:xfrm>
              <a:off x="8632255" y="3601924"/>
              <a:ext cx="50400" cy="47128"/>
            </a:xfrm>
            <a:custGeom>
              <a:gdLst>
                <a:gd name="connsiteX0" fmla="*/ 0 w 50400"/>
                <a:gd name="connsiteY0" fmla="*/ 3317 h 47128"/>
                <a:gd name="connsiteX1" fmla="*/ 50401 w 50400"/>
                <a:gd name="connsiteY1" fmla="*/ 42476 h 47128"/>
                <a:gd name="connsiteX2" fmla="*/ 0 w 50400"/>
                <a:gd name="connsiteY2" fmla="*/ 3317 h 47128"/>
              </a:gdLst>
              <a:cxnLst>
                <a:cxn ang="0">
                  <a:pos x="connsiteX0" y="connsiteY0"/>
                </a:cxn>
                <a:cxn ang="0">
                  <a:pos x="connsiteX1" y="connsiteY1"/>
                </a:cxn>
                <a:cxn ang="0">
                  <a:pos x="connsiteX2" y="connsiteY2"/>
                </a:cxn>
              </a:cxnLst>
              <a:rect l="l" t="t" r="r" b="b"/>
              <a:pathLst>
                <a:path w="50400" h="47128">
                  <a:moveTo>
                    <a:pt x="0" y="3317"/>
                  </a:moveTo>
                  <a:cubicBezTo>
                    <a:pt x="34204" y="-5954"/>
                    <a:pt x="45553" y="3317"/>
                    <a:pt x="50401" y="42476"/>
                  </a:cubicBezTo>
                  <a:cubicBezTo>
                    <a:pt x="17209" y="53185"/>
                    <a:pt x="9430" y="47484"/>
                    <a:pt x="0" y="33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2" name="任意多边形: 形状 611"/>
            <p:cNvSpPr/>
            <p:nvPr/>
          </p:nvSpPr>
          <p:spPr>
            <a:xfrm>
              <a:off x="7230627" y="4140083"/>
              <a:ext cx="53330" cy="43881"/>
            </a:xfrm>
            <a:custGeom>
              <a:gdLst>
                <a:gd name="connsiteX0" fmla="*/ 51999 w 53330"/>
                <a:gd name="connsiteY0" fmla="*/ 30646 h 43881"/>
                <a:gd name="connsiteX1" fmla="*/ 30848 w 53330"/>
                <a:gd name="connsiteY1" fmla="*/ 43646 h 43881"/>
                <a:gd name="connsiteX2" fmla="*/ 0 w 53330"/>
                <a:gd name="connsiteY2" fmla="*/ 14077 h 43881"/>
                <a:gd name="connsiteX3" fmla="*/ 22004 w 53330"/>
                <a:gd name="connsiteY3" fmla="*/ 118 h 43881"/>
                <a:gd name="connsiteX4" fmla="*/ 53331 w 53330"/>
                <a:gd name="connsiteY4" fmla="*/ 18392 h 43881"/>
                <a:gd name="connsiteX5" fmla="*/ 51999 w 53330"/>
                <a:gd name="connsiteY5" fmla="*/ 30646 h 438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0" h="43881">
                  <a:moveTo>
                    <a:pt x="51999" y="30646"/>
                  </a:moveTo>
                  <a:cubicBezTo>
                    <a:pt x="44700" y="35281"/>
                    <a:pt x="33671" y="45564"/>
                    <a:pt x="30848" y="43646"/>
                  </a:cubicBezTo>
                  <a:cubicBezTo>
                    <a:pt x="19180" y="35814"/>
                    <a:pt x="10070" y="24253"/>
                    <a:pt x="0" y="14077"/>
                  </a:cubicBezTo>
                  <a:cubicBezTo>
                    <a:pt x="7406" y="9069"/>
                    <a:pt x="16037" y="-1214"/>
                    <a:pt x="22004" y="118"/>
                  </a:cubicBezTo>
                  <a:cubicBezTo>
                    <a:pt x="33245" y="2675"/>
                    <a:pt x="42995" y="11946"/>
                    <a:pt x="53331" y="18392"/>
                  </a:cubicBezTo>
                  <a:cubicBezTo>
                    <a:pt x="52851" y="22495"/>
                    <a:pt x="52425" y="26597"/>
                    <a:pt x="51999" y="306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3" name="任意多边形: 形状 612"/>
            <p:cNvSpPr/>
            <p:nvPr/>
          </p:nvSpPr>
          <p:spPr>
            <a:xfrm>
              <a:off x="8730531" y="3466174"/>
              <a:ext cx="55216" cy="51652"/>
            </a:xfrm>
            <a:custGeom>
              <a:gdLst>
                <a:gd name="connsiteX0" fmla="*/ 55216 w 55216"/>
                <a:gd name="connsiteY0" fmla="*/ 36773 h 51652"/>
                <a:gd name="connsiteX1" fmla="*/ 33639 w 55216"/>
                <a:gd name="connsiteY1" fmla="*/ 51585 h 51652"/>
                <a:gd name="connsiteX2" fmla="*/ 21 w 55216"/>
                <a:gd name="connsiteY2" fmla="*/ 14610 h 51652"/>
                <a:gd name="connsiteX3" fmla="*/ 14193 w 55216"/>
                <a:gd name="connsiteY3" fmla="*/ 12 h 51652"/>
                <a:gd name="connsiteX4" fmla="*/ 55216 w 55216"/>
                <a:gd name="connsiteY4" fmla="*/ 36773 h 516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215" h="51652">
                  <a:moveTo>
                    <a:pt x="55216" y="36773"/>
                  </a:moveTo>
                  <a:cubicBezTo>
                    <a:pt x="43282" y="45085"/>
                    <a:pt x="34545" y="52437"/>
                    <a:pt x="33639" y="51585"/>
                  </a:cubicBezTo>
                  <a:cubicBezTo>
                    <a:pt x="21545" y="40130"/>
                    <a:pt x="10250" y="27769"/>
                    <a:pt x="21" y="14610"/>
                  </a:cubicBezTo>
                  <a:cubicBezTo>
                    <a:pt x="-618" y="13811"/>
                    <a:pt x="13660" y="-468"/>
                    <a:pt x="14193" y="12"/>
                  </a:cubicBezTo>
                  <a:cubicBezTo>
                    <a:pt x="27086" y="10241"/>
                    <a:pt x="38967" y="21643"/>
                    <a:pt x="55216" y="36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4" name="任意多边形: 形状 613"/>
            <p:cNvSpPr/>
            <p:nvPr/>
          </p:nvSpPr>
          <p:spPr>
            <a:xfrm>
              <a:off x="9823382" y="4077344"/>
              <a:ext cx="49921" cy="54090"/>
            </a:xfrm>
            <a:custGeom>
              <a:gdLst>
                <a:gd name="connsiteX0" fmla="*/ 49921 w 49921"/>
                <a:gd name="connsiteY0" fmla="*/ 54066 h 54090"/>
                <a:gd name="connsiteX1" fmla="*/ 0 w 49921"/>
                <a:gd name="connsiteY1" fmla="*/ 1694 h 54090"/>
                <a:gd name="connsiteX2" fmla="*/ 49921 w 49921"/>
                <a:gd name="connsiteY2" fmla="*/ 54066 h 54090"/>
              </a:gdLst>
              <a:cxnLst>
                <a:cxn ang="0">
                  <a:pos x="connsiteX0" y="connsiteY0"/>
                </a:cxn>
                <a:cxn ang="0">
                  <a:pos x="connsiteX1" y="connsiteY1"/>
                </a:cxn>
                <a:cxn ang="0">
                  <a:pos x="connsiteX2" y="connsiteY2"/>
                </a:cxn>
              </a:cxnLst>
              <a:rect l="l" t="t" r="r" b="b"/>
              <a:pathLst>
                <a:path w="49921" h="54090">
                  <a:moveTo>
                    <a:pt x="49921" y="54066"/>
                  </a:moveTo>
                  <a:cubicBezTo>
                    <a:pt x="10762" y="55025"/>
                    <a:pt x="7299" y="27001"/>
                    <a:pt x="0" y="1694"/>
                  </a:cubicBezTo>
                  <a:cubicBezTo>
                    <a:pt x="34577" y="-4646"/>
                    <a:pt x="44700" y="5530"/>
                    <a:pt x="49921" y="540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5" name="任意多边形: 形状 614"/>
            <p:cNvSpPr/>
            <p:nvPr/>
          </p:nvSpPr>
          <p:spPr>
            <a:xfrm>
              <a:off x="10207247" y="4365246"/>
              <a:ext cx="46824" cy="57912"/>
            </a:xfrm>
            <a:custGeom>
              <a:gdLst>
                <a:gd name="connsiteX0" fmla="*/ 46778 w 46824"/>
                <a:gd name="connsiteY0" fmla="*/ 57913 h 57912"/>
                <a:gd name="connsiteX1" fmla="*/ 0 w 46824"/>
                <a:gd name="connsiteY1" fmla="*/ 0 h 57912"/>
                <a:gd name="connsiteX2" fmla="*/ 46778 w 46824"/>
                <a:gd name="connsiteY2" fmla="*/ 57913 h 57912"/>
              </a:gdLst>
              <a:cxnLst>
                <a:cxn ang="0">
                  <a:pos x="connsiteX0" y="connsiteY0"/>
                </a:cxn>
                <a:cxn ang="0">
                  <a:pos x="connsiteX1" y="connsiteY1"/>
                </a:cxn>
                <a:cxn ang="0">
                  <a:pos x="connsiteX2" y="connsiteY2"/>
                </a:cxn>
              </a:cxnLst>
              <a:rect l="l" t="t" r="r" b="b"/>
              <a:pathLst>
                <a:path w="46824" h="57911">
                  <a:moveTo>
                    <a:pt x="46778" y="57913"/>
                  </a:moveTo>
                  <a:cubicBezTo>
                    <a:pt x="12840" y="52052"/>
                    <a:pt x="6607" y="44274"/>
                    <a:pt x="0" y="0"/>
                  </a:cubicBezTo>
                  <a:cubicBezTo>
                    <a:pt x="34044" y="4688"/>
                    <a:pt x="47737" y="21631"/>
                    <a:pt x="46778" y="579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6" name="任意多边形: 形状 615"/>
            <p:cNvSpPr/>
            <p:nvPr/>
          </p:nvSpPr>
          <p:spPr>
            <a:xfrm>
              <a:off x="11171945" y="5509436"/>
              <a:ext cx="69101" cy="71338"/>
            </a:xfrm>
            <a:custGeom>
              <a:gdLst>
                <a:gd name="connsiteX0" fmla="*/ 0 w 69101"/>
                <a:gd name="connsiteY0" fmla="*/ 0 h 71338"/>
                <a:gd name="connsiteX1" fmla="*/ 69101 w 69101"/>
                <a:gd name="connsiteY1" fmla="*/ 71339 h 71338"/>
                <a:gd name="connsiteX2" fmla="*/ 0 w 69101"/>
                <a:gd name="connsiteY2" fmla="*/ 0 h 71338"/>
              </a:gdLst>
              <a:cxnLst>
                <a:cxn ang="0">
                  <a:pos x="connsiteX0" y="connsiteY0"/>
                </a:cxn>
                <a:cxn ang="0">
                  <a:pos x="connsiteX1" y="connsiteY1"/>
                </a:cxn>
                <a:cxn ang="0">
                  <a:pos x="connsiteX2" y="connsiteY2"/>
                </a:cxn>
              </a:cxnLst>
              <a:rect l="l" t="t" r="r" b="b"/>
              <a:pathLst>
                <a:path w="69101" h="71338">
                  <a:moveTo>
                    <a:pt x="0" y="0"/>
                  </a:moveTo>
                  <a:cubicBezTo>
                    <a:pt x="40172" y="8791"/>
                    <a:pt x="51520" y="41929"/>
                    <a:pt x="69101" y="71339"/>
                  </a:cubicBezTo>
                  <a:cubicBezTo>
                    <a:pt x="35749" y="65425"/>
                    <a:pt x="17049" y="4608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7" name="任意多边形: 形状 616"/>
            <p:cNvSpPr/>
            <p:nvPr/>
          </p:nvSpPr>
          <p:spPr>
            <a:xfrm>
              <a:off x="7277616" y="4304768"/>
              <a:ext cx="47113" cy="46517"/>
            </a:xfrm>
            <a:custGeom>
              <a:gdLst>
                <a:gd name="connsiteX0" fmla="*/ 46887 w 47113"/>
                <a:gd name="connsiteY0" fmla="*/ 45453 h 46517"/>
                <a:gd name="connsiteX1" fmla="*/ 56 w 47113"/>
                <a:gd name="connsiteY1" fmla="*/ 26060 h 46517"/>
                <a:gd name="connsiteX2" fmla="*/ 17691 w 47113"/>
                <a:gd name="connsiteY2" fmla="*/ 274 h 46517"/>
                <a:gd name="connsiteX3" fmla="*/ 46887 w 47113"/>
                <a:gd name="connsiteY3" fmla="*/ 45453 h 46517"/>
              </a:gdLst>
              <a:cxnLst>
                <a:cxn ang="0">
                  <a:pos x="connsiteX0" y="connsiteY0"/>
                </a:cxn>
                <a:cxn ang="0">
                  <a:pos x="connsiteX1" y="connsiteY1"/>
                </a:cxn>
                <a:cxn ang="0">
                  <a:pos x="connsiteX2" y="connsiteY2"/>
                </a:cxn>
                <a:cxn ang="0">
                  <a:pos x="connsiteX3" y="connsiteY3"/>
                </a:cxn>
              </a:cxnLst>
              <a:rect l="l" t="t" r="r" b="b"/>
              <a:pathLst>
                <a:path w="47113" h="46517">
                  <a:moveTo>
                    <a:pt x="46887" y="45453"/>
                  </a:moveTo>
                  <a:cubicBezTo>
                    <a:pt x="26801" y="43908"/>
                    <a:pt x="3626" y="55736"/>
                    <a:pt x="56" y="26060"/>
                  </a:cubicBezTo>
                  <a:cubicBezTo>
                    <a:pt x="-903" y="17856"/>
                    <a:pt x="10658" y="1020"/>
                    <a:pt x="17691" y="274"/>
                  </a:cubicBezTo>
                  <a:cubicBezTo>
                    <a:pt x="47047" y="-2710"/>
                    <a:pt x="47846" y="19081"/>
                    <a:pt x="46887" y="454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8" name="任意多边形: 形状 617"/>
            <p:cNvSpPr/>
            <p:nvPr/>
          </p:nvSpPr>
          <p:spPr>
            <a:xfrm>
              <a:off x="6487085" y="5592176"/>
              <a:ext cx="50670" cy="51718"/>
            </a:xfrm>
            <a:custGeom>
              <a:gdLst>
                <a:gd name="connsiteX0" fmla="*/ 32126 w 50670"/>
                <a:gd name="connsiteY0" fmla="*/ 0 h 51718"/>
                <a:gd name="connsiteX1" fmla="*/ 50560 w 50670"/>
                <a:gd name="connsiteY1" fmla="*/ 33458 h 51718"/>
                <a:gd name="connsiteX2" fmla="*/ 26319 w 50670"/>
                <a:gd name="connsiteY2" fmla="*/ 51519 h 51718"/>
                <a:gd name="connsiteX3" fmla="*/ 0 w 50670"/>
                <a:gd name="connsiteY3" fmla="*/ 26585 h 51718"/>
                <a:gd name="connsiteX4" fmla="*/ 32126 w 50670"/>
                <a:gd name="connsiteY4" fmla="*/ 0 h 517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670" h="51718">
                  <a:moveTo>
                    <a:pt x="32126" y="0"/>
                  </a:moveTo>
                  <a:cubicBezTo>
                    <a:pt x="40811" y="14651"/>
                    <a:pt x="51892" y="25040"/>
                    <a:pt x="50560" y="33458"/>
                  </a:cubicBezTo>
                  <a:cubicBezTo>
                    <a:pt x="49335" y="41077"/>
                    <a:pt x="32499" y="53437"/>
                    <a:pt x="26319" y="51519"/>
                  </a:cubicBezTo>
                  <a:cubicBezTo>
                    <a:pt x="15930" y="48270"/>
                    <a:pt x="8578" y="35376"/>
                    <a:pt x="0" y="26585"/>
                  </a:cubicBezTo>
                  <a:cubicBezTo>
                    <a:pt x="8791" y="19340"/>
                    <a:pt x="17582" y="12041"/>
                    <a:pt x="3212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9" name="任意多边形: 形状 618"/>
            <p:cNvSpPr/>
            <p:nvPr/>
          </p:nvSpPr>
          <p:spPr>
            <a:xfrm>
              <a:off x="10101438" y="4315058"/>
              <a:ext cx="49495" cy="56101"/>
            </a:xfrm>
            <a:custGeom>
              <a:gdLst>
                <a:gd name="connsiteX0" fmla="*/ 49495 w 49495"/>
                <a:gd name="connsiteY0" fmla="*/ 56101 h 56101"/>
                <a:gd name="connsiteX1" fmla="*/ 0 w 49495"/>
                <a:gd name="connsiteY1" fmla="*/ 0 h 56101"/>
                <a:gd name="connsiteX2" fmla="*/ 49495 w 49495"/>
                <a:gd name="connsiteY2" fmla="*/ 56101 h 56101"/>
              </a:gdLst>
              <a:cxnLst>
                <a:cxn ang="0">
                  <a:pos x="connsiteX0" y="connsiteY0"/>
                </a:cxn>
                <a:cxn ang="0">
                  <a:pos x="connsiteX1" y="connsiteY1"/>
                </a:cxn>
                <a:cxn ang="0">
                  <a:pos x="connsiteX2" y="connsiteY2"/>
                </a:cxn>
              </a:cxnLst>
              <a:rect l="l" t="t" r="r" b="b"/>
              <a:pathLst>
                <a:path w="49495" h="56101">
                  <a:moveTo>
                    <a:pt x="49495" y="56101"/>
                  </a:moveTo>
                  <a:cubicBezTo>
                    <a:pt x="10336" y="51413"/>
                    <a:pt x="1545" y="40971"/>
                    <a:pt x="0" y="0"/>
                  </a:cubicBezTo>
                  <a:cubicBezTo>
                    <a:pt x="30422" y="2451"/>
                    <a:pt x="38467" y="11188"/>
                    <a:pt x="49495" y="5610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0" name="任意多边形: 形状 619"/>
            <p:cNvSpPr/>
            <p:nvPr/>
          </p:nvSpPr>
          <p:spPr>
            <a:xfrm>
              <a:off x="8199469" y="3533171"/>
              <a:ext cx="44459" cy="46660"/>
            </a:xfrm>
            <a:custGeom>
              <a:gdLst>
                <a:gd name="connsiteX0" fmla="*/ 12 w 44459"/>
                <a:gd name="connsiteY0" fmla="*/ 2116 h 46660"/>
                <a:gd name="connsiteX1" fmla="*/ 44445 w 44459"/>
                <a:gd name="connsiteY1" fmla="*/ 26944 h 46660"/>
                <a:gd name="connsiteX2" fmla="*/ 28249 w 44459"/>
                <a:gd name="connsiteY2" fmla="*/ 46656 h 46660"/>
                <a:gd name="connsiteX3" fmla="*/ 12 w 44459"/>
                <a:gd name="connsiteY3" fmla="*/ 2116 h 46660"/>
              </a:gdLst>
              <a:cxnLst>
                <a:cxn ang="0">
                  <a:pos x="connsiteX0" y="connsiteY0"/>
                </a:cxn>
                <a:cxn ang="0">
                  <a:pos x="connsiteX1" y="connsiteY1"/>
                </a:cxn>
                <a:cxn ang="0">
                  <a:pos x="connsiteX2" y="connsiteY2"/>
                </a:cxn>
                <a:cxn ang="0">
                  <a:pos x="connsiteX3" y="connsiteY3"/>
                </a:cxn>
              </a:cxnLst>
              <a:rect l="l" t="t" r="r" b="b"/>
              <a:pathLst>
                <a:path w="44459" h="46660">
                  <a:moveTo>
                    <a:pt x="12" y="2116"/>
                  </a:moveTo>
                  <a:cubicBezTo>
                    <a:pt x="23933" y="-2998"/>
                    <a:pt x="42367" y="-334"/>
                    <a:pt x="44445" y="26944"/>
                  </a:cubicBezTo>
                  <a:cubicBezTo>
                    <a:pt x="44925" y="33390"/>
                    <a:pt x="33630" y="46923"/>
                    <a:pt x="28249" y="46656"/>
                  </a:cubicBezTo>
                  <a:cubicBezTo>
                    <a:pt x="971" y="45378"/>
                    <a:pt x="-148" y="24919"/>
                    <a:pt x="12" y="211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1" name="任意多边形: 形状 620"/>
            <p:cNvSpPr/>
            <p:nvPr/>
          </p:nvSpPr>
          <p:spPr>
            <a:xfrm>
              <a:off x="9653320" y="3882121"/>
              <a:ext cx="58818" cy="60100"/>
            </a:xfrm>
            <a:custGeom>
              <a:gdLst>
                <a:gd name="connsiteX0" fmla="*/ 43421 w 58818"/>
                <a:gd name="connsiteY0" fmla="*/ 60100 h 60100"/>
                <a:gd name="connsiteX1" fmla="*/ 0 w 58818"/>
                <a:gd name="connsiteY1" fmla="*/ 11564 h 60100"/>
                <a:gd name="connsiteX2" fmla="*/ 4209 w 58818"/>
                <a:gd name="connsiteY2" fmla="*/ 1655 h 60100"/>
                <a:gd name="connsiteX3" fmla="*/ 34364 w 58818"/>
                <a:gd name="connsiteY3" fmla="*/ 2454 h 60100"/>
                <a:gd name="connsiteX4" fmla="*/ 58818 w 58818"/>
                <a:gd name="connsiteY4" fmla="*/ 50350 h 60100"/>
                <a:gd name="connsiteX5" fmla="*/ 43421 w 58818"/>
                <a:gd name="connsiteY5" fmla="*/ 60100 h 60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18" h="60099">
                  <a:moveTo>
                    <a:pt x="43421" y="60100"/>
                  </a:moveTo>
                  <a:cubicBezTo>
                    <a:pt x="28930" y="43904"/>
                    <a:pt x="14491" y="27761"/>
                    <a:pt x="0" y="11564"/>
                  </a:cubicBezTo>
                  <a:cubicBezTo>
                    <a:pt x="1385" y="8261"/>
                    <a:pt x="2824" y="4958"/>
                    <a:pt x="4209" y="1655"/>
                  </a:cubicBezTo>
                  <a:cubicBezTo>
                    <a:pt x="14598" y="1655"/>
                    <a:pt x="30422" y="-2554"/>
                    <a:pt x="34364" y="2454"/>
                  </a:cubicBezTo>
                  <a:cubicBezTo>
                    <a:pt x="45179" y="16359"/>
                    <a:pt x="50987" y="34101"/>
                    <a:pt x="58818" y="50350"/>
                  </a:cubicBezTo>
                  <a:cubicBezTo>
                    <a:pt x="53651" y="53600"/>
                    <a:pt x="48536" y="56850"/>
                    <a:pt x="43421" y="6010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2" name="任意多边形: 形状 621"/>
            <p:cNvSpPr/>
            <p:nvPr/>
          </p:nvSpPr>
          <p:spPr>
            <a:xfrm>
              <a:off x="8861775" y="3499305"/>
              <a:ext cx="48129" cy="50101"/>
            </a:xfrm>
            <a:custGeom>
              <a:gdLst>
                <a:gd name="connsiteX0" fmla="*/ 0 w 48129"/>
                <a:gd name="connsiteY0" fmla="*/ 2204 h 50101"/>
                <a:gd name="connsiteX1" fmla="*/ 48057 w 48129"/>
                <a:gd name="connsiteY1" fmla="*/ 31880 h 50101"/>
                <a:gd name="connsiteX2" fmla="*/ 39159 w 48129"/>
                <a:gd name="connsiteY2" fmla="*/ 50101 h 50101"/>
                <a:gd name="connsiteX3" fmla="*/ 0 w 48129"/>
                <a:gd name="connsiteY3" fmla="*/ 2204 h 50101"/>
              </a:gdLst>
              <a:cxnLst>
                <a:cxn ang="0">
                  <a:pos x="connsiteX0" y="connsiteY0"/>
                </a:cxn>
                <a:cxn ang="0">
                  <a:pos x="connsiteX1" y="connsiteY1"/>
                </a:cxn>
                <a:cxn ang="0">
                  <a:pos x="connsiteX2" y="connsiteY2"/>
                </a:cxn>
                <a:cxn ang="0">
                  <a:pos x="connsiteX3" y="connsiteY3"/>
                </a:cxn>
              </a:cxnLst>
              <a:rect l="l" t="t" r="r" b="b"/>
              <a:pathLst>
                <a:path w="48129" h="50101">
                  <a:moveTo>
                    <a:pt x="0" y="2204"/>
                  </a:moveTo>
                  <a:cubicBezTo>
                    <a:pt x="31168" y="-5468"/>
                    <a:pt x="44487" y="7479"/>
                    <a:pt x="48057" y="31880"/>
                  </a:cubicBezTo>
                  <a:cubicBezTo>
                    <a:pt x="48909" y="37687"/>
                    <a:pt x="42089" y="50207"/>
                    <a:pt x="39159" y="50101"/>
                  </a:cubicBezTo>
                  <a:cubicBezTo>
                    <a:pt x="10283" y="49195"/>
                    <a:pt x="6020" y="26925"/>
                    <a:pt x="0" y="2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3" name="任意多边形: 形状 622"/>
            <p:cNvSpPr/>
            <p:nvPr/>
          </p:nvSpPr>
          <p:spPr>
            <a:xfrm>
              <a:off x="8348579" y="3553018"/>
              <a:ext cx="44992" cy="48955"/>
            </a:xfrm>
            <a:custGeom>
              <a:gdLst>
                <a:gd name="connsiteX0" fmla="*/ 2050 w 44992"/>
                <a:gd name="connsiteY0" fmla="*/ 170 h 48955"/>
                <a:gd name="connsiteX1" fmla="*/ 44992 w 44992"/>
                <a:gd name="connsiteY1" fmla="*/ 30805 h 48955"/>
                <a:gd name="connsiteX2" fmla="*/ 27676 w 44992"/>
                <a:gd name="connsiteY2" fmla="*/ 48919 h 48955"/>
                <a:gd name="connsiteX3" fmla="*/ 2050 w 44992"/>
                <a:gd name="connsiteY3" fmla="*/ 170 h 48955"/>
              </a:gdLst>
              <a:cxnLst>
                <a:cxn ang="0">
                  <a:pos x="connsiteX0" y="connsiteY0"/>
                </a:cxn>
                <a:cxn ang="0">
                  <a:pos x="connsiteX1" y="connsiteY1"/>
                </a:cxn>
                <a:cxn ang="0">
                  <a:pos x="connsiteX2" y="connsiteY2"/>
                </a:cxn>
                <a:cxn ang="0">
                  <a:pos x="connsiteX3" y="connsiteY3"/>
                </a:cxn>
              </a:cxnLst>
              <a:rect l="l" t="t" r="r" b="b"/>
              <a:pathLst>
                <a:path w="44992" h="48955">
                  <a:moveTo>
                    <a:pt x="2050" y="170"/>
                  </a:moveTo>
                  <a:cubicBezTo>
                    <a:pt x="26558" y="-1055"/>
                    <a:pt x="45152" y="3847"/>
                    <a:pt x="44992" y="30805"/>
                  </a:cubicBezTo>
                  <a:cubicBezTo>
                    <a:pt x="44939" y="37198"/>
                    <a:pt x="32685" y="49719"/>
                    <a:pt x="27676" y="48919"/>
                  </a:cubicBezTo>
                  <a:cubicBezTo>
                    <a:pt x="-347" y="44604"/>
                    <a:pt x="-2958" y="24891"/>
                    <a:pt x="2050" y="1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4" name="任意多边形: 形状 623"/>
            <p:cNvSpPr/>
            <p:nvPr/>
          </p:nvSpPr>
          <p:spPr>
            <a:xfrm>
              <a:off x="6587087" y="5228243"/>
              <a:ext cx="53064" cy="42312"/>
            </a:xfrm>
            <a:custGeom>
              <a:gdLst>
                <a:gd name="connsiteX0" fmla="*/ 52319 w 53064"/>
                <a:gd name="connsiteY0" fmla="*/ 29723 h 42312"/>
                <a:gd name="connsiteX1" fmla="*/ 26426 w 53064"/>
                <a:gd name="connsiteY1" fmla="*/ 41977 h 42312"/>
                <a:gd name="connsiteX2" fmla="*/ 0 w 53064"/>
                <a:gd name="connsiteY2" fmla="*/ 17948 h 42312"/>
                <a:gd name="connsiteX3" fmla="*/ 22963 w 53064"/>
                <a:gd name="connsiteY3" fmla="*/ 47 h 42312"/>
                <a:gd name="connsiteX4" fmla="*/ 53065 w 53064"/>
                <a:gd name="connsiteY4" fmla="*/ 18321 h 42312"/>
                <a:gd name="connsiteX5" fmla="*/ 52319 w 53064"/>
                <a:gd name="connsiteY5" fmla="*/ 29723 h 42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3" h="42312">
                  <a:moveTo>
                    <a:pt x="52319" y="29723"/>
                  </a:moveTo>
                  <a:cubicBezTo>
                    <a:pt x="43528" y="34251"/>
                    <a:pt x="32712" y="44267"/>
                    <a:pt x="26426" y="41977"/>
                  </a:cubicBezTo>
                  <a:cubicBezTo>
                    <a:pt x="16090" y="38194"/>
                    <a:pt x="8631" y="26366"/>
                    <a:pt x="0" y="17948"/>
                  </a:cubicBezTo>
                  <a:cubicBezTo>
                    <a:pt x="7725" y="11555"/>
                    <a:pt x="16250" y="-859"/>
                    <a:pt x="22963" y="47"/>
                  </a:cubicBezTo>
                  <a:cubicBezTo>
                    <a:pt x="33618" y="1432"/>
                    <a:pt x="43102" y="11768"/>
                    <a:pt x="53065" y="18321"/>
                  </a:cubicBezTo>
                  <a:cubicBezTo>
                    <a:pt x="52851" y="22157"/>
                    <a:pt x="52585" y="25940"/>
                    <a:pt x="52319" y="297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5" name="任意多边形: 形状 624"/>
            <p:cNvSpPr/>
            <p:nvPr/>
          </p:nvSpPr>
          <p:spPr>
            <a:xfrm>
              <a:off x="11653042" y="6141628"/>
              <a:ext cx="68994" cy="74428"/>
            </a:xfrm>
            <a:custGeom>
              <a:gdLst>
                <a:gd name="connsiteX0" fmla="*/ 68995 w 68994"/>
                <a:gd name="connsiteY0" fmla="*/ 74429 h 74428"/>
                <a:gd name="connsiteX1" fmla="*/ 0 w 68994"/>
                <a:gd name="connsiteY1" fmla="*/ 0 h 74428"/>
                <a:gd name="connsiteX2" fmla="*/ 68995 w 68994"/>
                <a:gd name="connsiteY2" fmla="*/ 74429 h 74428"/>
              </a:gdLst>
              <a:cxnLst>
                <a:cxn ang="0">
                  <a:pos x="connsiteX0" y="connsiteY0"/>
                </a:cxn>
                <a:cxn ang="0">
                  <a:pos x="connsiteX1" y="connsiteY1"/>
                </a:cxn>
                <a:cxn ang="0">
                  <a:pos x="connsiteX2" y="connsiteY2"/>
                </a:cxn>
              </a:cxnLst>
              <a:rect l="l" t="t" r="r" b="b"/>
              <a:pathLst>
                <a:path w="68994" h="74428">
                  <a:moveTo>
                    <a:pt x="68995" y="74429"/>
                  </a:moveTo>
                  <a:cubicBezTo>
                    <a:pt x="47577" y="51306"/>
                    <a:pt x="26106" y="28184"/>
                    <a:pt x="0" y="0"/>
                  </a:cubicBezTo>
                  <a:cubicBezTo>
                    <a:pt x="40864" y="4955"/>
                    <a:pt x="61855" y="26426"/>
                    <a:pt x="68995" y="74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6" name="任意多边形: 形状 625"/>
            <p:cNvSpPr/>
            <p:nvPr/>
          </p:nvSpPr>
          <p:spPr>
            <a:xfrm>
              <a:off x="7364970" y="3967489"/>
              <a:ext cx="48026" cy="44875"/>
            </a:xfrm>
            <a:custGeom>
              <a:gdLst>
                <a:gd name="connsiteX0" fmla="*/ 48027 w 48026"/>
                <a:gd name="connsiteY0" fmla="*/ 38452 h 44875"/>
                <a:gd name="connsiteX1" fmla="*/ 397 w 48026"/>
                <a:gd name="connsiteY1" fmla="*/ 26092 h 44875"/>
                <a:gd name="connsiteX2" fmla="*/ 11532 w 48026"/>
                <a:gd name="connsiteY2" fmla="*/ 625 h 44875"/>
                <a:gd name="connsiteX3" fmla="*/ 48027 w 48026"/>
                <a:gd name="connsiteY3" fmla="*/ 38452 h 44875"/>
              </a:gdLst>
              <a:cxnLst>
                <a:cxn ang="0">
                  <a:pos x="connsiteX0" y="connsiteY0"/>
                </a:cxn>
                <a:cxn ang="0">
                  <a:pos x="connsiteX1" y="connsiteY1"/>
                </a:cxn>
                <a:cxn ang="0">
                  <a:pos x="connsiteX2" y="connsiteY2"/>
                </a:cxn>
                <a:cxn ang="0">
                  <a:pos x="connsiteX3" y="connsiteY3"/>
                </a:cxn>
              </a:cxnLst>
              <a:rect l="l" t="t" r="r" b="b"/>
              <a:pathLst>
                <a:path w="48026" h="44875">
                  <a:moveTo>
                    <a:pt x="48027" y="38452"/>
                  </a:moveTo>
                  <a:cubicBezTo>
                    <a:pt x="27675" y="46550"/>
                    <a:pt x="8815" y="51132"/>
                    <a:pt x="397" y="26092"/>
                  </a:cubicBezTo>
                  <a:cubicBezTo>
                    <a:pt x="-1894" y="19219"/>
                    <a:pt x="6257" y="1478"/>
                    <a:pt x="11532" y="625"/>
                  </a:cubicBezTo>
                  <a:cubicBezTo>
                    <a:pt x="38490" y="-3797"/>
                    <a:pt x="44138" y="15916"/>
                    <a:pt x="48027" y="384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7" name="任意多边形: 形状 626"/>
            <p:cNvSpPr/>
            <p:nvPr/>
          </p:nvSpPr>
          <p:spPr>
            <a:xfrm>
              <a:off x="9374146" y="3644293"/>
              <a:ext cx="47582" cy="52786"/>
            </a:xfrm>
            <a:custGeom>
              <a:gdLst>
                <a:gd name="connsiteX0" fmla="*/ 0 w 47582"/>
                <a:gd name="connsiteY0" fmla="*/ 0 h 52786"/>
                <a:gd name="connsiteX1" fmla="*/ 47577 w 47582"/>
                <a:gd name="connsiteY1" fmla="*/ 39585 h 52786"/>
                <a:gd name="connsiteX2" fmla="*/ 34311 w 47582"/>
                <a:gd name="connsiteY2" fmla="*/ 52745 h 52786"/>
                <a:gd name="connsiteX3" fmla="*/ 0 w 47582"/>
                <a:gd name="connsiteY3" fmla="*/ 0 h 52786"/>
              </a:gdLst>
              <a:cxnLst>
                <a:cxn ang="0">
                  <a:pos x="connsiteX0" y="connsiteY0"/>
                </a:cxn>
                <a:cxn ang="0">
                  <a:pos x="connsiteX1" y="connsiteY1"/>
                </a:cxn>
                <a:cxn ang="0">
                  <a:pos x="connsiteX2" y="connsiteY2"/>
                </a:cxn>
                <a:cxn ang="0">
                  <a:pos x="connsiteX3" y="connsiteY3"/>
                </a:cxn>
              </a:cxnLst>
              <a:rect l="l" t="t" r="r" b="b"/>
              <a:pathLst>
                <a:path w="47582" h="52786">
                  <a:moveTo>
                    <a:pt x="0" y="0"/>
                  </a:moveTo>
                  <a:cubicBezTo>
                    <a:pt x="30422" y="160"/>
                    <a:pt x="46032" y="13160"/>
                    <a:pt x="47577" y="39585"/>
                  </a:cubicBezTo>
                  <a:cubicBezTo>
                    <a:pt x="47844" y="43954"/>
                    <a:pt x="37934" y="53491"/>
                    <a:pt x="34311" y="52745"/>
                  </a:cubicBezTo>
                  <a:cubicBezTo>
                    <a:pt x="7352" y="47151"/>
                    <a:pt x="2451" y="2584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8" name="任意多边形: 形状 627"/>
            <p:cNvSpPr/>
            <p:nvPr/>
          </p:nvSpPr>
          <p:spPr>
            <a:xfrm>
              <a:off x="9257285" y="3606093"/>
              <a:ext cx="42222" cy="50986"/>
            </a:xfrm>
            <a:custGeom>
              <a:gdLst>
                <a:gd name="connsiteX0" fmla="*/ 42219 w 42222"/>
                <a:gd name="connsiteY0" fmla="*/ 50987 h 50986"/>
                <a:gd name="connsiteX1" fmla="*/ 2527 w 42222"/>
                <a:gd name="connsiteY1" fmla="*/ 0 h 50986"/>
                <a:gd name="connsiteX2" fmla="*/ 42219 w 42222"/>
                <a:gd name="connsiteY2" fmla="*/ 50987 h 50986"/>
              </a:gdLst>
              <a:cxnLst>
                <a:cxn ang="0">
                  <a:pos x="connsiteX0" y="connsiteY0"/>
                </a:cxn>
                <a:cxn ang="0">
                  <a:pos x="connsiteX1" y="connsiteY1"/>
                </a:cxn>
                <a:cxn ang="0">
                  <a:pos x="connsiteX2" y="connsiteY2"/>
                </a:cxn>
              </a:cxnLst>
              <a:rect l="l" t="t" r="r" b="b"/>
              <a:pathLst>
                <a:path w="42222" h="50986">
                  <a:moveTo>
                    <a:pt x="42219" y="50987"/>
                  </a:moveTo>
                  <a:cubicBezTo>
                    <a:pt x="-137" y="44487"/>
                    <a:pt x="-4027" y="39212"/>
                    <a:pt x="2527" y="0"/>
                  </a:cubicBezTo>
                  <a:cubicBezTo>
                    <a:pt x="34120" y="2184"/>
                    <a:pt x="42432" y="12360"/>
                    <a:pt x="42219" y="509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9" name="任意多边形: 形状 628"/>
            <p:cNvSpPr/>
            <p:nvPr/>
          </p:nvSpPr>
          <p:spPr>
            <a:xfrm>
              <a:off x="6996099" y="5903162"/>
              <a:ext cx="50572" cy="49809"/>
            </a:xfrm>
            <a:custGeom>
              <a:gdLst>
                <a:gd name="connsiteX0" fmla="*/ 0 w 50572"/>
                <a:gd name="connsiteY0" fmla="*/ 3458 h 49809"/>
                <a:gd name="connsiteX1" fmla="*/ 50401 w 50572"/>
                <a:gd name="connsiteY1" fmla="*/ 31002 h 49809"/>
                <a:gd name="connsiteX2" fmla="*/ 41130 w 50572"/>
                <a:gd name="connsiteY2" fmla="*/ 49810 h 49809"/>
                <a:gd name="connsiteX3" fmla="*/ 0 w 50572"/>
                <a:gd name="connsiteY3" fmla="*/ 3458 h 49809"/>
              </a:gdLst>
              <a:cxnLst>
                <a:cxn ang="0">
                  <a:pos x="connsiteX0" y="connsiteY0"/>
                </a:cxn>
                <a:cxn ang="0">
                  <a:pos x="connsiteX1" y="connsiteY1"/>
                </a:cxn>
                <a:cxn ang="0">
                  <a:pos x="connsiteX2" y="connsiteY2"/>
                </a:cxn>
                <a:cxn ang="0">
                  <a:pos x="connsiteX3" y="connsiteY3"/>
                </a:cxn>
              </a:cxnLst>
              <a:rect l="l" t="t" r="r" b="b"/>
              <a:pathLst>
                <a:path w="50572" h="49809">
                  <a:moveTo>
                    <a:pt x="0" y="3458"/>
                  </a:moveTo>
                  <a:cubicBezTo>
                    <a:pt x="31647" y="-7144"/>
                    <a:pt x="44593" y="7933"/>
                    <a:pt x="50401" y="31002"/>
                  </a:cubicBezTo>
                  <a:cubicBezTo>
                    <a:pt x="51786" y="36437"/>
                    <a:pt x="44434" y="49810"/>
                    <a:pt x="41130" y="49810"/>
                  </a:cubicBezTo>
                  <a:cubicBezTo>
                    <a:pt x="11987" y="49863"/>
                    <a:pt x="7459" y="26900"/>
                    <a:pt x="0" y="345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0" name="任意多边形: 形状 629"/>
            <p:cNvSpPr/>
            <p:nvPr/>
          </p:nvSpPr>
          <p:spPr>
            <a:xfrm>
              <a:off x="11832695" y="6385586"/>
              <a:ext cx="75067" cy="78051"/>
            </a:xfrm>
            <a:custGeom>
              <a:gdLst>
                <a:gd name="connsiteX0" fmla="*/ 9164 w 75067"/>
                <a:gd name="connsiteY0" fmla="*/ 0 h 78051"/>
                <a:gd name="connsiteX1" fmla="*/ 75068 w 75067"/>
                <a:gd name="connsiteY1" fmla="*/ 70273 h 78051"/>
                <a:gd name="connsiteX2" fmla="*/ 67130 w 75067"/>
                <a:gd name="connsiteY2" fmla="*/ 78052 h 78051"/>
                <a:gd name="connsiteX3" fmla="*/ 0 w 75067"/>
                <a:gd name="connsiteY3" fmla="*/ 8311 h 78051"/>
                <a:gd name="connsiteX4" fmla="*/ 9164 w 75067"/>
                <a:gd name="connsiteY4" fmla="*/ 0 h 78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067" h="78051">
                  <a:moveTo>
                    <a:pt x="9164" y="0"/>
                  </a:moveTo>
                  <a:cubicBezTo>
                    <a:pt x="31114" y="23442"/>
                    <a:pt x="53118" y="46831"/>
                    <a:pt x="75068" y="70273"/>
                  </a:cubicBezTo>
                  <a:cubicBezTo>
                    <a:pt x="72404" y="72884"/>
                    <a:pt x="69740" y="75441"/>
                    <a:pt x="67130" y="78052"/>
                  </a:cubicBezTo>
                  <a:cubicBezTo>
                    <a:pt x="34790" y="64999"/>
                    <a:pt x="15184" y="38946"/>
                    <a:pt x="0" y="8311"/>
                  </a:cubicBezTo>
                  <a:cubicBezTo>
                    <a:pt x="3037" y="5594"/>
                    <a:pt x="6126" y="2824"/>
                    <a:pt x="916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1" name="任意多边形: 形状 630"/>
            <p:cNvSpPr/>
            <p:nvPr/>
          </p:nvSpPr>
          <p:spPr>
            <a:xfrm>
              <a:off x="10471940" y="4606327"/>
              <a:ext cx="46608" cy="67076"/>
            </a:xfrm>
            <a:custGeom>
              <a:gdLst>
                <a:gd name="connsiteX0" fmla="*/ 46609 w 46608"/>
                <a:gd name="connsiteY0" fmla="*/ 67076 h 67076"/>
                <a:gd name="connsiteX1" fmla="*/ 311 w 46608"/>
                <a:gd name="connsiteY1" fmla="*/ 0 h 67076"/>
                <a:gd name="connsiteX2" fmla="*/ 46609 w 46608"/>
                <a:gd name="connsiteY2" fmla="*/ 67076 h 67076"/>
              </a:gdLst>
              <a:cxnLst>
                <a:cxn ang="0">
                  <a:pos x="connsiteX0" y="connsiteY0"/>
                </a:cxn>
                <a:cxn ang="0">
                  <a:pos x="connsiteX1" y="connsiteY1"/>
                </a:cxn>
                <a:cxn ang="0">
                  <a:pos x="connsiteX2" y="connsiteY2"/>
                </a:cxn>
              </a:cxnLst>
              <a:rect l="l" t="t" r="r" b="b"/>
              <a:pathLst>
                <a:path w="46608" h="67076">
                  <a:moveTo>
                    <a:pt x="46609" y="67076"/>
                  </a:moveTo>
                  <a:cubicBezTo>
                    <a:pt x="8462" y="53651"/>
                    <a:pt x="-2034" y="38520"/>
                    <a:pt x="311" y="0"/>
                  </a:cubicBezTo>
                  <a:cubicBezTo>
                    <a:pt x="31424" y="11614"/>
                    <a:pt x="44691" y="32713"/>
                    <a:pt x="46609" y="670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2" name="任意多边形: 形状 631"/>
            <p:cNvSpPr/>
            <p:nvPr/>
          </p:nvSpPr>
          <p:spPr>
            <a:xfrm>
              <a:off x="7652209" y="3809315"/>
              <a:ext cx="48953" cy="46278"/>
            </a:xfrm>
            <a:custGeom>
              <a:gdLst>
                <a:gd name="connsiteX0" fmla="*/ 4 w 48953"/>
                <a:gd name="connsiteY0" fmla="*/ 3921 h 46278"/>
                <a:gd name="connsiteX1" fmla="*/ 48913 w 48953"/>
                <a:gd name="connsiteY1" fmla="*/ 29707 h 46278"/>
                <a:gd name="connsiteX2" fmla="*/ 32930 w 48953"/>
                <a:gd name="connsiteY2" fmla="*/ 46277 h 46278"/>
                <a:gd name="connsiteX3" fmla="*/ 4 w 48953"/>
                <a:gd name="connsiteY3" fmla="*/ 3921 h 46278"/>
              </a:gdLst>
              <a:cxnLst>
                <a:cxn ang="0">
                  <a:pos x="connsiteX0" y="connsiteY0"/>
                </a:cxn>
                <a:cxn ang="0">
                  <a:pos x="connsiteX1" y="connsiteY1"/>
                </a:cxn>
                <a:cxn ang="0">
                  <a:pos x="connsiteX2" y="connsiteY2"/>
                </a:cxn>
                <a:cxn ang="0">
                  <a:pos x="connsiteX3" y="connsiteY3"/>
                </a:cxn>
              </a:cxnLst>
              <a:rect l="l" t="t" r="r" b="b"/>
              <a:pathLst>
                <a:path w="48953" h="46278">
                  <a:moveTo>
                    <a:pt x="4" y="3921"/>
                  </a:moveTo>
                  <a:cubicBezTo>
                    <a:pt x="29520" y="-6521"/>
                    <a:pt x="44598" y="4507"/>
                    <a:pt x="48913" y="29707"/>
                  </a:cubicBezTo>
                  <a:cubicBezTo>
                    <a:pt x="49712" y="34502"/>
                    <a:pt x="38417" y="46437"/>
                    <a:pt x="32930" y="46277"/>
                  </a:cubicBezTo>
                  <a:cubicBezTo>
                    <a:pt x="7463" y="45637"/>
                    <a:pt x="-209" y="28482"/>
                    <a:pt x="4" y="392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3" name="任意多边形: 形状 632"/>
            <p:cNvSpPr/>
            <p:nvPr/>
          </p:nvSpPr>
          <p:spPr>
            <a:xfrm>
              <a:off x="6827369" y="4675045"/>
              <a:ext cx="52212" cy="41344"/>
            </a:xfrm>
            <a:custGeom>
              <a:gdLst>
                <a:gd name="connsiteX0" fmla="*/ 51519 w 52212"/>
                <a:gd name="connsiteY0" fmla="*/ 29579 h 41344"/>
                <a:gd name="connsiteX1" fmla="*/ 28503 w 52212"/>
                <a:gd name="connsiteY1" fmla="*/ 41033 h 41344"/>
                <a:gd name="connsiteX2" fmla="*/ 0 w 52212"/>
                <a:gd name="connsiteY2" fmla="*/ 18177 h 41344"/>
                <a:gd name="connsiteX3" fmla="*/ 17582 w 52212"/>
                <a:gd name="connsiteY3" fmla="*/ 63 h 41344"/>
                <a:gd name="connsiteX4" fmla="*/ 52212 w 52212"/>
                <a:gd name="connsiteY4" fmla="*/ 18231 h 41344"/>
                <a:gd name="connsiteX5" fmla="*/ 51519 w 52212"/>
                <a:gd name="connsiteY5" fmla="*/ 29579 h 413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12" h="41344">
                  <a:moveTo>
                    <a:pt x="51519" y="29579"/>
                  </a:moveTo>
                  <a:cubicBezTo>
                    <a:pt x="43688" y="33788"/>
                    <a:pt x="33778" y="43164"/>
                    <a:pt x="28503" y="41033"/>
                  </a:cubicBezTo>
                  <a:cubicBezTo>
                    <a:pt x="17688" y="36665"/>
                    <a:pt x="9324" y="26169"/>
                    <a:pt x="0" y="18177"/>
                  </a:cubicBezTo>
                  <a:cubicBezTo>
                    <a:pt x="5967" y="11731"/>
                    <a:pt x="13586" y="-1003"/>
                    <a:pt x="17582" y="63"/>
                  </a:cubicBezTo>
                  <a:cubicBezTo>
                    <a:pt x="29889" y="3260"/>
                    <a:pt x="40811" y="11784"/>
                    <a:pt x="52212" y="18231"/>
                  </a:cubicBezTo>
                  <a:cubicBezTo>
                    <a:pt x="51999" y="22013"/>
                    <a:pt x="51733" y="25796"/>
                    <a:pt x="51519" y="295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4" name="任意多边形: 形状 633"/>
            <p:cNvSpPr/>
            <p:nvPr/>
          </p:nvSpPr>
          <p:spPr>
            <a:xfrm>
              <a:off x="9000804" y="3534273"/>
              <a:ext cx="45844" cy="47059"/>
            </a:xfrm>
            <a:custGeom>
              <a:gdLst>
                <a:gd name="connsiteX0" fmla="*/ 45844 w 45844"/>
                <a:gd name="connsiteY0" fmla="*/ 45714 h 47059"/>
                <a:gd name="connsiteX1" fmla="*/ 26 w 45844"/>
                <a:gd name="connsiteY1" fmla="*/ 19394 h 47059"/>
                <a:gd name="connsiteX2" fmla="*/ 13558 w 45844"/>
                <a:gd name="connsiteY2" fmla="*/ 1 h 47059"/>
                <a:gd name="connsiteX3" fmla="*/ 45844 w 45844"/>
                <a:gd name="connsiteY3" fmla="*/ 45714 h 47059"/>
              </a:gdLst>
              <a:cxnLst>
                <a:cxn ang="0">
                  <a:pos x="connsiteX0" y="connsiteY0"/>
                </a:cxn>
                <a:cxn ang="0">
                  <a:pos x="connsiteX1" y="connsiteY1"/>
                </a:cxn>
                <a:cxn ang="0">
                  <a:pos x="connsiteX2" y="connsiteY2"/>
                </a:cxn>
                <a:cxn ang="0">
                  <a:pos x="connsiteX3" y="connsiteY3"/>
                </a:cxn>
              </a:cxnLst>
              <a:rect l="l" t="t" r="r" b="b"/>
              <a:pathLst>
                <a:path w="45844" h="47059">
                  <a:moveTo>
                    <a:pt x="45844" y="45714"/>
                  </a:moveTo>
                  <a:cubicBezTo>
                    <a:pt x="18513" y="50242"/>
                    <a:pt x="2157" y="43796"/>
                    <a:pt x="26" y="19394"/>
                  </a:cubicBezTo>
                  <a:cubicBezTo>
                    <a:pt x="-561" y="13054"/>
                    <a:pt x="9029" y="-158"/>
                    <a:pt x="13558" y="1"/>
                  </a:cubicBezTo>
                  <a:cubicBezTo>
                    <a:pt x="40836" y="1067"/>
                    <a:pt x="43074" y="21739"/>
                    <a:pt x="45844" y="457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5" name="任意多边形: 形状 634"/>
            <p:cNvSpPr/>
            <p:nvPr/>
          </p:nvSpPr>
          <p:spPr>
            <a:xfrm>
              <a:off x="7775577" y="3639498"/>
              <a:ext cx="43488" cy="58285"/>
            </a:xfrm>
            <a:custGeom>
              <a:gdLst>
                <a:gd name="connsiteX0" fmla="*/ 19740 w 43488"/>
                <a:gd name="connsiteY0" fmla="*/ 0 h 58285"/>
                <a:gd name="connsiteX1" fmla="*/ 43395 w 43488"/>
                <a:gd name="connsiteY1" fmla="*/ 40704 h 58285"/>
                <a:gd name="connsiteX2" fmla="*/ 27998 w 43488"/>
                <a:gd name="connsiteY2" fmla="*/ 58286 h 58285"/>
                <a:gd name="connsiteX3" fmla="*/ 134 w 43488"/>
                <a:gd name="connsiteY3" fmla="*/ 26159 h 58285"/>
                <a:gd name="connsiteX4" fmla="*/ 19740 w 43488"/>
                <a:gd name="connsiteY4" fmla="*/ 0 h 582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88" h="58285">
                  <a:moveTo>
                    <a:pt x="19740" y="0"/>
                  </a:moveTo>
                  <a:cubicBezTo>
                    <a:pt x="30662" y="17848"/>
                    <a:pt x="39293" y="28504"/>
                    <a:pt x="43395" y="40704"/>
                  </a:cubicBezTo>
                  <a:cubicBezTo>
                    <a:pt x="44621" y="44380"/>
                    <a:pt x="33486" y="52319"/>
                    <a:pt x="27998" y="58286"/>
                  </a:cubicBezTo>
                  <a:cubicBezTo>
                    <a:pt x="18408" y="47790"/>
                    <a:pt x="7753" y="37934"/>
                    <a:pt x="134" y="26159"/>
                  </a:cubicBezTo>
                  <a:cubicBezTo>
                    <a:pt x="-1305" y="23868"/>
                    <a:pt x="9085" y="13959"/>
                    <a:pt x="1974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6" name="任意多边形: 形状 635"/>
            <p:cNvSpPr/>
            <p:nvPr/>
          </p:nvSpPr>
          <p:spPr>
            <a:xfrm>
              <a:off x="7056889" y="4140116"/>
              <a:ext cx="56527" cy="43660"/>
            </a:xfrm>
            <a:custGeom>
              <a:gdLst>
                <a:gd name="connsiteX0" fmla="*/ 56528 w 56527"/>
                <a:gd name="connsiteY0" fmla="*/ 22035 h 43660"/>
                <a:gd name="connsiteX1" fmla="*/ 28503 w 56527"/>
                <a:gd name="connsiteY1" fmla="*/ 43506 h 43660"/>
                <a:gd name="connsiteX2" fmla="*/ 0 w 56527"/>
                <a:gd name="connsiteY2" fmla="*/ 15749 h 43660"/>
                <a:gd name="connsiteX3" fmla="*/ 18061 w 56527"/>
                <a:gd name="connsiteY3" fmla="*/ 85 h 43660"/>
                <a:gd name="connsiteX4" fmla="*/ 56528 w 56527"/>
                <a:gd name="connsiteY4" fmla="*/ 22035 h 436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527" h="43660">
                  <a:moveTo>
                    <a:pt x="56528" y="22035"/>
                  </a:moveTo>
                  <a:cubicBezTo>
                    <a:pt x="42302" y="33224"/>
                    <a:pt x="31008" y="45158"/>
                    <a:pt x="28503" y="43506"/>
                  </a:cubicBezTo>
                  <a:cubicBezTo>
                    <a:pt x="17582" y="36367"/>
                    <a:pt x="9270" y="25392"/>
                    <a:pt x="0" y="15749"/>
                  </a:cubicBezTo>
                  <a:cubicBezTo>
                    <a:pt x="6127" y="10154"/>
                    <a:pt x="13799" y="-1087"/>
                    <a:pt x="18061" y="85"/>
                  </a:cubicBezTo>
                  <a:cubicBezTo>
                    <a:pt x="29409" y="3175"/>
                    <a:pt x="39319" y="11646"/>
                    <a:pt x="56528" y="220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7" name="任意多边形: 形状 636"/>
            <p:cNvSpPr/>
            <p:nvPr/>
          </p:nvSpPr>
          <p:spPr>
            <a:xfrm>
              <a:off x="6683839" y="4861135"/>
              <a:ext cx="47478" cy="42638"/>
            </a:xfrm>
            <a:custGeom>
              <a:gdLst>
                <a:gd name="connsiteX0" fmla="*/ 0 w 47478"/>
                <a:gd name="connsiteY0" fmla="*/ 5346 h 42638"/>
                <a:gd name="connsiteX1" fmla="*/ 47311 w 47478"/>
                <a:gd name="connsiteY1" fmla="*/ 18399 h 42638"/>
                <a:gd name="connsiteX2" fmla="*/ 31061 w 47478"/>
                <a:gd name="connsiteY2" fmla="*/ 41894 h 42638"/>
                <a:gd name="connsiteX3" fmla="*/ 0 w 47478"/>
                <a:gd name="connsiteY3" fmla="*/ 5346 h 42638"/>
              </a:gdLst>
              <a:cxnLst>
                <a:cxn ang="0">
                  <a:pos x="connsiteX0" y="connsiteY0"/>
                </a:cxn>
                <a:cxn ang="0">
                  <a:pos x="connsiteX1" y="connsiteY1"/>
                </a:cxn>
                <a:cxn ang="0">
                  <a:pos x="connsiteX2" y="connsiteY2"/>
                </a:cxn>
                <a:cxn ang="0">
                  <a:pos x="connsiteX3" y="connsiteY3"/>
                </a:cxn>
              </a:cxnLst>
              <a:rect l="l" t="t" r="r" b="b"/>
              <a:pathLst>
                <a:path w="47478" h="42638">
                  <a:moveTo>
                    <a:pt x="0" y="5346"/>
                  </a:moveTo>
                  <a:cubicBezTo>
                    <a:pt x="19393" y="1936"/>
                    <a:pt x="40011" y="-9838"/>
                    <a:pt x="47311" y="18399"/>
                  </a:cubicBezTo>
                  <a:cubicBezTo>
                    <a:pt x="48962" y="24792"/>
                    <a:pt x="38040" y="40669"/>
                    <a:pt x="31061" y="41894"/>
                  </a:cubicBezTo>
                  <a:cubicBezTo>
                    <a:pt x="4369" y="46636"/>
                    <a:pt x="426" y="28042"/>
                    <a:pt x="0" y="53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8" name="任意多边形: 形状 637"/>
            <p:cNvSpPr/>
            <p:nvPr/>
          </p:nvSpPr>
          <p:spPr>
            <a:xfrm>
              <a:off x="10153210" y="4220364"/>
              <a:ext cx="54357" cy="56982"/>
            </a:xfrm>
            <a:custGeom>
              <a:gdLst>
                <a:gd name="connsiteX0" fmla="*/ 54357 w 54357"/>
                <a:gd name="connsiteY0" fmla="*/ 56814 h 56982"/>
                <a:gd name="connsiteX1" fmla="*/ 280 w 54357"/>
                <a:gd name="connsiteY1" fmla="*/ 13179 h 56982"/>
                <a:gd name="connsiteX2" fmla="*/ 5821 w 54357"/>
                <a:gd name="connsiteY2" fmla="*/ 552 h 56982"/>
                <a:gd name="connsiteX3" fmla="*/ 22497 w 54357"/>
                <a:gd name="connsiteY3" fmla="*/ 3642 h 56982"/>
                <a:gd name="connsiteX4" fmla="*/ 54357 w 54357"/>
                <a:gd name="connsiteY4" fmla="*/ 56814 h 569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357" h="56981">
                  <a:moveTo>
                    <a:pt x="54357" y="56814"/>
                  </a:moveTo>
                  <a:cubicBezTo>
                    <a:pt x="14825" y="59318"/>
                    <a:pt x="9657" y="33531"/>
                    <a:pt x="280" y="13179"/>
                  </a:cubicBezTo>
                  <a:cubicBezTo>
                    <a:pt x="-1105" y="10196"/>
                    <a:pt x="2944" y="1245"/>
                    <a:pt x="5821" y="552"/>
                  </a:cubicBezTo>
                  <a:cubicBezTo>
                    <a:pt x="10989" y="-726"/>
                    <a:pt x="20100" y="179"/>
                    <a:pt x="22497" y="3642"/>
                  </a:cubicBezTo>
                  <a:cubicBezTo>
                    <a:pt x="33153" y="19093"/>
                    <a:pt x="41997" y="35769"/>
                    <a:pt x="54357" y="568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9" name="任意多边形: 形状 638"/>
            <p:cNvSpPr/>
            <p:nvPr/>
          </p:nvSpPr>
          <p:spPr>
            <a:xfrm>
              <a:off x="7099458" y="4312290"/>
              <a:ext cx="48895" cy="51464"/>
            </a:xfrm>
            <a:custGeom>
              <a:gdLst>
                <a:gd name="connsiteX0" fmla="*/ 28397 w 48895"/>
                <a:gd name="connsiteY0" fmla="*/ 51464 h 51464"/>
                <a:gd name="connsiteX1" fmla="*/ 0 w 48895"/>
                <a:gd name="connsiteY1" fmla="*/ 18219 h 51464"/>
                <a:gd name="connsiteX2" fmla="*/ 22164 w 48895"/>
                <a:gd name="connsiteY2" fmla="*/ 158 h 51464"/>
                <a:gd name="connsiteX3" fmla="*/ 48749 w 48895"/>
                <a:gd name="connsiteY3" fmla="*/ 25411 h 51464"/>
                <a:gd name="connsiteX4" fmla="*/ 28397 w 48895"/>
                <a:gd name="connsiteY4" fmla="*/ 51464 h 514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895" h="51464">
                  <a:moveTo>
                    <a:pt x="28397" y="51464"/>
                  </a:moveTo>
                  <a:cubicBezTo>
                    <a:pt x="16090" y="37079"/>
                    <a:pt x="8045" y="27649"/>
                    <a:pt x="0" y="18219"/>
                  </a:cubicBezTo>
                  <a:cubicBezTo>
                    <a:pt x="7565" y="11772"/>
                    <a:pt x="18221" y="-1600"/>
                    <a:pt x="22164" y="158"/>
                  </a:cubicBezTo>
                  <a:cubicBezTo>
                    <a:pt x="32926" y="4953"/>
                    <a:pt x="42302" y="15129"/>
                    <a:pt x="48749" y="25411"/>
                  </a:cubicBezTo>
                  <a:cubicBezTo>
                    <a:pt x="50347" y="27916"/>
                    <a:pt x="38520" y="38837"/>
                    <a:pt x="28397" y="5146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0" name="任意多边形: 形状 639"/>
            <p:cNvSpPr/>
            <p:nvPr/>
          </p:nvSpPr>
          <p:spPr>
            <a:xfrm>
              <a:off x="9130492" y="3567680"/>
              <a:ext cx="45727" cy="57486"/>
            </a:xfrm>
            <a:custGeom>
              <a:gdLst>
                <a:gd name="connsiteX0" fmla="*/ 32195 w 45727"/>
                <a:gd name="connsiteY0" fmla="*/ 57487 h 57486"/>
                <a:gd name="connsiteX1" fmla="*/ 1347 w 45727"/>
                <a:gd name="connsiteY1" fmla="*/ 25680 h 57486"/>
                <a:gd name="connsiteX2" fmla="*/ 3585 w 45727"/>
                <a:gd name="connsiteY2" fmla="*/ 0 h 57486"/>
                <a:gd name="connsiteX3" fmla="*/ 28786 w 45727"/>
                <a:gd name="connsiteY3" fmla="*/ 7885 h 57486"/>
                <a:gd name="connsiteX4" fmla="*/ 45728 w 45727"/>
                <a:gd name="connsiteY4" fmla="*/ 49069 h 57486"/>
                <a:gd name="connsiteX5" fmla="*/ 32195 w 45727"/>
                <a:gd name="connsiteY5" fmla="*/ 57487 h 574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7" h="57486">
                  <a:moveTo>
                    <a:pt x="32195" y="57487"/>
                  </a:moveTo>
                  <a:cubicBezTo>
                    <a:pt x="21646" y="47044"/>
                    <a:pt x="9286" y="37827"/>
                    <a:pt x="1347" y="25680"/>
                  </a:cubicBezTo>
                  <a:cubicBezTo>
                    <a:pt x="-2329" y="20032"/>
                    <a:pt x="2573" y="8738"/>
                    <a:pt x="3585" y="0"/>
                  </a:cubicBezTo>
                  <a:cubicBezTo>
                    <a:pt x="12269" y="2451"/>
                    <a:pt x="24949" y="2184"/>
                    <a:pt x="28786" y="7885"/>
                  </a:cubicBezTo>
                  <a:cubicBezTo>
                    <a:pt x="36884" y="19979"/>
                    <a:pt x="40347" y="35163"/>
                    <a:pt x="45728" y="49069"/>
                  </a:cubicBezTo>
                  <a:cubicBezTo>
                    <a:pt x="41199" y="51892"/>
                    <a:pt x="36724" y="54716"/>
                    <a:pt x="32195" y="574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1" name="任意多边形: 形状 640"/>
            <p:cNvSpPr/>
            <p:nvPr/>
          </p:nvSpPr>
          <p:spPr>
            <a:xfrm>
              <a:off x="11008383" y="5320566"/>
              <a:ext cx="61748" cy="71978"/>
            </a:xfrm>
            <a:custGeom>
              <a:gdLst>
                <a:gd name="connsiteX0" fmla="*/ 0 w 61748"/>
                <a:gd name="connsiteY0" fmla="*/ 0 h 71978"/>
                <a:gd name="connsiteX1" fmla="*/ 61749 w 61748"/>
                <a:gd name="connsiteY1" fmla="*/ 71978 h 71978"/>
                <a:gd name="connsiteX2" fmla="*/ 0 w 61748"/>
                <a:gd name="connsiteY2" fmla="*/ 0 h 71978"/>
              </a:gdLst>
              <a:cxnLst>
                <a:cxn ang="0">
                  <a:pos x="connsiteX0" y="connsiteY0"/>
                </a:cxn>
                <a:cxn ang="0">
                  <a:pos x="connsiteX1" y="connsiteY1"/>
                </a:cxn>
                <a:cxn ang="0">
                  <a:pos x="connsiteX2" y="connsiteY2"/>
                </a:cxn>
              </a:cxnLst>
              <a:rect l="l" t="t" r="r" b="b"/>
              <a:pathLst>
                <a:path w="61748" h="71978">
                  <a:moveTo>
                    <a:pt x="0" y="0"/>
                  </a:moveTo>
                  <a:cubicBezTo>
                    <a:pt x="40011" y="7512"/>
                    <a:pt x="49388" y="35803"/>
                    <a:pt x="61749" y="71978"/>
                  </a:cubicBezTo>
                  <a:cubicBezTo>
                    <a:pt x="24881" y="56847"/>
                    <a:pt x="11454" y="32073"/>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2" name="任意多边形: 形状 641"/>
            <p:cNvSpPr/>
            <p:nvPr/>
          </p:nvSpPr>
          <p:spPr>
            <a:xfrm>
              <a:off x="9615136" y="3732734"/>
              <a:ext cx="46708" cy="57326"/>
            </a:xfrm>
            <a:custGeom>
              <a:gdLst>
                <a:gd name="connsiteX0" fmla="*/ 34934 w 46708"/>
                <a:gd name="connsiteY0" fmla="*/ 57327 h 57326"/>
                <a:gd name="connsiteX1" fmla="*/ 1476 w 46708"/>
                <a:gd name="connsiteY1" fmla="*/ 21791 h 57326"/>
                <a:gd name="connsiteX2" fmla="*/ 1955 w 46708"/>
                <a:gd name="connsiteY2" fmla="*/ 0 h 57326"/>
                <a:gd name="connsiteX3" fmla="*/ 24652 w 46708"/>
                <a:gd name="connsiteY3" fmla="*/ 3143 h 57326"/>
                <a:gd name="connsiteX4" fmla="*/ 46708 w 46708"/>
                <a:gd name="connsiteY4" fmla="*/ 48749 h 57326"/>
                <a:gd name="connsiteX5" fmla="*/ 34934 w 46708"/>
                <a:gd name="connsiteY5" fmla="*/ 57327 h 573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08" h="57325">
                  <a:moveTo>
                    <a:pt x="34934" y="57327"/>
                  </a:moveTo>
                  <a:cubicBezTo>
                    <a:pt x="23586" y="45659"/>
                    <a:pt x="11119" y="34790"/>
                    <a:pt x="1476" y="21791"/>
                  </a:cubicBezTo>
                  <a:cubicBezTo>
                    <a:pt x="-1934" y="17155"/>
                    <a:pt x="1582" y="7406"/>
                    <a:pt x="1955" y="0"/>
                  </a:cubicBezTo>
                  <a:cubicBezTo>
                    <a:pt x="9787" y="852"/>
                    <a:pt x="21881" y="-1066"/>
                    <a:pt x="24652" y="3143"/>
                  </a:cubicBezTo>
                  <a:cubicBezTo>
                    <a:pt x="33815" y="17155"/>
                    <a:pt x="39623" y="33405"/>
                    <a:pt x="46708" y="48749"/>
                  </a:cubicBezTo>
                  <a:cubicBezTo>
                    <a:pt x="42766" y="51626"/>
                    <a:pt x="38877" y="54450"/>
                    <a:pt x="34934" y="57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3" name="任意多边形: 形状 642"/>
            <p:cNvSpPr/>
            <p:nvPr/>
          </p:nvSpPr>
          <p:spPr>
            <a:xfrm>
              <a:off x="10876947" y="5049330"/>
              <a:ext cx="53064" cy="64945"/>
            </a:xfrm>
            <a:custGeom>
              <a:gdLst>
                <a:gd name="connsiteX0" fmla="*/ 0 w 53064"/>
                <a:gd name="connsiteY0" fmla="*/ 0 h 64945"/>
                <a:gd name="connsiteX1" fmla="*/ 53065 w 53064"/>
                <a:gd name="connsiteY1" fmla="*/ 64945 h 64945"/>
                <a:gd name="connsiteX2" fmla="*/ 0 w 53064"/>
                <a:gd name="connsiteY2" fmla="*/ 0 h 64945"/>
              </a:gdLst>
              <a:cxnLst>
                <a:cxn ang="0">
                  <a:pos x="connsiteX0" y="connsiteY0"/>
                </a:cxn>
                <a:cxn ang="0">
                  <a:pos x="connsiteX1" y="connsiteY1"/>
                </a:cxn>
                <a:cxn ang="0">
                  <a:pos x="connsiteX2" y="connsiteY2"/>
                </a:cxn>
              </a:cxnLst>
              <a:rect l="l" t="t" r="r" b="b"/>
              <a:pathLst>
                <a:path w="53063" h="64945">
                  <a:moveTo>
                    <a:pt x="0" y="0"/>
                  </a:moveTo>
                  <a:cubicBezTo>
                    <a:pt x="37454" y="12094"/>
                    <a:pt x="47098" y="37028"/>
                    <a:pt x="53065" y="64945"/>
                  </a:cubicBezTo>
                  <a:cubicBezTo>
                    <a:pt x="20405" y="59511"/>
                    <a:pt x="11614" y="33778"/>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4" name="任意多边形: 形状 643"/>
            <p:cNvSpPr/>
            <p:nvPr/>
          </p:nvSpPr>
          <p:spPr>
            <a:xfrm>
              <a:off x="9771490" y="3928457"/>
              <a:ext cx="48535" cy="53296"/>
            </a:xfrm>
            <a:custGeom>
              <a:gdLst>
                <a:gd name="connsiteX0" fmla="*/ 0 w 48535"/>
                <a:gd name="connsiteY0" fmla="*/ 178 h 53296"/>
                <a:gd name="connsiteX1" fmla="*/ 48536 w 48535"/>
                <a:gd name="connsiteY1" fmla="*/ 53296 h 53296"/>
                <a:gd name="connsiteX2" fmla="*/ 0 w 48535"/>
                <a:gd name="connsiteY2" fmla="*/ 178 h 53296"/>
              </a:gdLst>
              <a:cxnLst>
                <a:cxn ang="0">
                  <a:pos x="connsiteX0" y="connsiteY0"/>
                </a:cxn>
                <a:cxn ang="0">
                  <a:pos x="connsiteX1" y="connsiteY1"/>
                </a:cxn>
                <a:cxn ang="0">
                  <a:pos x="connsiteX2" y="connsiteY2"/>
                </a:cxn>
              </a:cxnLst>
              <a:rect l="l" t="t" r="r" b="b"/>
              <a:pathLst>
                <a:path w="48535" h="53296">
                  <a:moveTo>
                    <a:pt x="0" y="178"/>
                  </a:moveTo>
                  <a:cubicBezTo>
                    <a:pt x="35696" y="-1686"/>
                    <a:pt x="47204" y="10727"/>
                    <a:pt x="48536" y="53296"/>
                  </a:cubicBezTo>
                  <a:cubicBezTo>
                    <a:pt x="15344" y="50313"/>
                    <a:pt x="7139" y="26231"/>
                    <a:pt x="0" y="1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5" name="任意多边形: 形状 644"/>
            <p:cNvSpPr/>
            <p:nvPr/>
          </p:nvSpPr>
          <p:spPr>
            <a:xfrm>
              <a:off x="6295657" y="6374737"/>
              <a:ext cx="48431" cy="48622"/>
            </a:xfrm>
            <a:custGeom>
              <a:gdLst>
                <a:gd name="connsiteX0" fmla="*/ 19342 w 48431"/>
                <a:gd name="connsiteY0" fmla="*/ 48623 h 48622"/>
                <a:gd name="connsiteX1" fmla="*/ 2 w 48431"/>
                <a:gd name="connsiteY1" fmla="*/ 15804 h 48622"/>
                <a:gd name="connsiteX2" fmla="*/ 22219 w 48431"/>
                <a:gd name="connsiteY2" fmla="*/ 194 h 48622"/>
                <a:gd name="connsiteX3" fmla="*/ 48431 w 48431"/>
                <a:gd name="connsiteY3" fmla="*/ 23422 h 48622"/>
                <a:gd name="connsiteX4" fmla="*/ 19342 w 48431"/>
                <a:gd name="connsiteY4" fmla="*/ 48623 h 486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431" h="48622">
                  <a:moveTo>
                    <a:pt x="19342" y="48623"/>
                  </a:moveTo>
                  <a:cubicBezTo>
                    <a:pt x="10018" y="33971"/>
                    <a:pt x="322" y="25021"/>
                    <a:pt x="2" y="15804"/>
                  </a:cubicBezTo>
                  <a:cubicBezTo>
                    <a:pt x="-211" y="10423"/>
                    <a:pt x="16784" y="-1671"/>
                    <a:pt x="22219" y="194"/>
                  </a:cubicBezTo>
                  <a:cubicBezTo>
                    <a:pt x="32395" y="3763"/>
                    <a:pt x="39854" y="15271"/>
                    <a:pt x="48431" y="23422"/>
                  </a:cubicBezTo>
                  <a:cubicBezTo>
                    <a:pt x="40866" y="30029"/>
                    <a:pt x="33300" y="36582"/>
                    <a:pt x="19342" y="486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6" name="任意多边形: 形状 645"/>
            <p:cNvSpPr/>
            <p:nvPr/>
          </p:nvSpPr>
          <p:spPr>
            <a:xfrm>
              <a:off x="10050450" y="4164336"/>
              <a:ext cx="43543" cy="64146"/>
            </a:xfrm>
            <a:custGeom>
              <a:gdLst>
                <a:gd name="connsiteX0" fmla="*/ 748 w 43543"/>
                <a:gd name="connsiteY0" fmla="*/ 0 h 64146"/>
                <a:gd name="connsiteX1" fmla="*/ 43316 w 43543"/>
                <a:gd name="connsiteY1" fmla="*/ 64146 h 64146"/>
                <a:gd name="connsiteX2" fmla="*/ 748 w 43543"/>
                <a:gd name="connsiteY2" fmla="*/ 0 h 64146"/>
              </a:gdLst>
              <a:cxnLst>
                <a:cxn ang="0">
                  <a:pos x="connsiteX0" y="connsiteY0"/>
                </a:cxn>
                <a:cxn ang="0">
                  <a:pos x="connsiteX1" y="connsiteY1"/>
                </a:cxn>
                <a:cxn ang="0">
                  <a:pos x="connsiteX2" y="connsiteY2"/>
                </a:cxn>
              </a:cxnLst>
              <a:rect l="l" t="t" r="r" b="b"/>
              <a:pathLst>
                <a:path w="43543" h="64146">
                  <a:moveTo>
                    <a:pt x="748" y="0"/>
                  </a:moveTo>
                  <a:cubicBezTo>
                    <a:pt x="31275" y="13586"/>
                    <a:pt x="45554" y="33032"/>
                    <a:pt x="43316" y="64146"/>
                  </a:cubicBezTo>
                  <a:cubicBezTo>
                    <a:pt x="6288" y="54876"/>
                    <a:pt x="-2929" y="41237"/>
                    <a:pt x="74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7" name="任意多边形: 形状 646"/>
            <p:cNvSpPr/>
            <p:nvPr/>
          </p:nvSpPr>
          <p:spPr>
            <a:xfrm>
              <a:off x="6238918" y="6192878"/>
              <a:ext cx="59670" cy="42671"/>
            </a:xfrm>
            <a:custGeom>
              <a:gdLst>
                <a:gd name="connsiteX0" fmla="*/ 59671 w 59670"/>
                <a:gd name="connsiteY0" fmla="*/ 21261 h 42671"/>
                <a:gd name="connsiteX1" fmla="*/ 25573 w 59670"/>
                <a:gd name="connsiteY1" fmla="*/ 42412 h 42671"/>
                <a:gd name="connsiteX2" fmla="*/ 0 w 59670"/>
                <a:gd name="connsiteY2" fmla="*/ 16999 h 42671"/>
                <a:gd name="connsiteX3" fmla="*/ 23975 w 59670"/>
                <a:gd name="connsiteY3" fmla="*/ 3 h 42671"/>
                <a:gd name="connsiteX4" fmla="*/ 59671 w 59670"/>
                <a:gd name="connsiteY4" fmla="*/ 21261 h 4267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670" h="42671">
                  <a:moveTo>
                    <a:pt x="59671" y="21261"/>
                  </a:moveTo>
                  <a:cubicBezTo>
                    <a:pt x="42196" y="32609"/>
                    <a:pt x="31008" y="44597"/>
                    <a:pt x="25573" y="42412"/>
                  </a:cubicBezTo>
                  <a:cubicBezTo>
                    <a:pt x="15291" y="38257"/>
                    <a:pt x="8365" y="25950"/>
                    <a:pt x="0" y="16999"/>
                  </a:cubicBezTo>
                  <a:cubicBezTo>
                    <a:pt x="7992" y="10925"/>
                    <a:pt x="16143" y="-210"/>
                    <a:pt x="23975" y="3"/>
                  </a:cubicBezTo>
                  <a:cubicBezTo>
                    <a:pt x="33299" y="270"/>
                    <a:pt x="42302" y="10286"/>
                    <a:pt x="59671" y="2126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8" name="任意多边形: 形状 647"/>
            <p:cNvSpPr/>
            <p:nvPr/>
          </p:nvSpPr>
          <p:spPr>
            <a:xfrm>
              <a:off x="6346379" y="6553314"/>
              <a:ext cx="51680" cy="50070"/>
            </a:xfrm>
            <a:custGeom>
              <a:gdLst>
                <a:gd name="connsiteX0" fmla="*/ 28930 w 51680"/>
                <a:gd name="connsiteY0" fmla="*/ 50071 h 50070"/>
                <a:gd name="connsiteX1" fmla="*/ 0 w 51680"/>
                <a:gd name="connsiteY1" fmla="*/ 17518 h 50070"/>
                <a:gd name="connsiteX2" fmla="*/ 27385 w 51680"/>
                <a:gd name="connsiteY2" fmla="*/ 43 h 50070"/>
                <a:gd name="connsiteX3" fmla="*/ 51519 w 51680"/>
                <a:gd name="connsiteY3" fmla="*/ 22100 h 50070"/>
                <a:gd name="connsiteX4" fmla="*/ 28930 w 51680"/>
                <a:gd name="connsiteY4" fmla="*/ 50071 h 500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680" h="50070">
                  <a:moveTo>
                    <a:pt x="28930" y="50071"/>
                  </a:moveTo>
                  <a:cubicBezTo>
                    <a:pt x="15877" y="35366"/>
                    <a:pt x="7938" y="26469"/>
                    <a:pt x="0" y="17518"/>
                  </a:cubicBezTo>
                  <a:cubicBezTo>
                    <a:pt x="9164" y="11178"/>
                    <a:pt x="18860" y="-809"/>
                    <a:pt x="27385" y="43"/>
                  </a:cubicBezTo>
                  <a:cubicBezTo>
                    <a:pt x="36442" y="895"/>
                    <a:pt x="46938" y="12563"/>
                    <a:pt x="51519" y="22100"/>
                  </a:cubicBezTo>
                  <a:cubicBezTo>
                    <a:pt x="53278" y="25670"/>
                    <a:pt x="40331" y="36379"/>
                    <a:pt x="28930" y="500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9" name="任意多边形: 形状 648"/>
            <p:cNvSpPr/>
            <p:nvPr/>
          </p:nvSpPr>
          <p:spPr>
            <a:xfrm>
              <a:off x="10782806" y="4994774"/>
              <a:ext cx="57753" cy="66490"/>
            </a:xfrm>
            <a:custGeom>
              <a:gdLst>
                <a:gd name="connsiteX0" fmla="*/ 57753 w 57753"/>
                <a:gd name="connsiteY0" fmla="*/ 66491 h 66490"/>
                <a:gd name="connsiteX1" fmla="*/ 0 w 57753"/>
                <a:gd name="connsiteY1" fmla="*/ 0 h 66490"/>
                <a:gd name="connsiteX2" fmla="*/ 57753 w 57753"/>
                <a:gd name="connsiteY2" fmla="*/ 66491 h 66490"/>
              </a:gdLst>
              <a:cxnLst>
                <a:cxn ang="0">
                  <a:pos x="connsiteX0" y="connsiteY0"/>
                </a:cxn>
                <a:cxn ang="0">
                  <a:pos x="connsiteX1" y="connsiteY1"/>
                </a:cxn>
                <a:cxn ang="0">
                  <a:pos x="connsiteX2" y="connsiteY2"/>
                </a:cxn>
              </a:cxnLst>
              <a:rect l="l" t="t" r="r" b="b"/>
              <a:pathLst>
                <a:path w="57753" h="66490">
                  <a:moveTo>
                    <a:pt x="57753" y="66491"/>
                  </a:moveTo>
                  <a:cubicBezTo>
                    <a:pt x="19446" y="59298"/>
                    <a:pt x="10283" y="32340"/>
                    <a:pt x="0" y="0"/>
                  </a:cubicBezTo>
                  <a:cubicBezTo>
                    <a:pt x="37987" y="8844"/>
                    <a:pt x="48696" y="34524"/>
                    <a:pt x="57753" y="664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0" name="任意多边形: 形状 649"/>
            <p:cNvSpPr/>
            <p:nvPr/>
          </p:nvSpPr>
          <p:spPr>
            <a:xfrm>
              <a:off x="11098369" y="5379758"/>
              <a:ext cx="65265" cy="66916"/>
            </a:xfrm>
            <a:custGeom>
              <a:gdLst>
                <a:gd name="connsiteX0" fmla="*/ 65265 w 65265"/>
                <a:gd name="connsiteY0" fmla="*/ 66917 h 66916"/>
                <a:gd name="connsiteX1" fmla="*/ 0 w 65265"/>
                <a:gd name="connsiteY1" fmla="*/ 0 h 66916"/>
                <a:gd name="connsiteX2" fmla="*/ 65265 w 65265"/>
                <a:gd name="connsiteY2" fmla="*/ 66917 h 66916"/>
              </a:gdLst>
              <a:cxnLst>
                <a:cxn ang="0">
                  <a:pos x="connsiteX0" y="connsiteY0"/>
                </a:cxn>
                <a:cxn ang="0">
                  <a:pos x="connsiteX1" y="connsiteY1"/>
                </a:cxn>
                <a:cxn ang="0">
                  <a:pos x="connsiteX2" y="connsiteY2"/>
                </a:cxn>
              </a:cxnLst>
              <a:rect l="l" t="t" r="r" b="b"/>
              <a:pathLst>
                <a:path w="65265" h="66916">
                  <a:moveTo>
                    <a:pt x="65265" y="66917"/>
                  </a:moveTo>
                  <a:cubicBezTo>
                    <a:pt x="25946" y="59191"/>
                    <a:pt x="18807" y="24881"/>
                    <a:pt x="0" y="0"/>
                  </a:cubicBezTo>
                  <a:cubicBezTo>
                    <a:pt x="31327" y="2717"/>
                    <a:pt x="49069" y="20778"/>
                    <a:pt x="65265" y="6691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1" name="任意多边形: 形状 650"/>
            <p:cNvSpPr/>
            <p:nvPr/>
          </p:nvSpPr>
          <p:spPr>
            <a:xfrm>
              <a:off x="11578400" y="6018769"/>
              <a:ext cx="58978" cy="67236"/>
            </a:xfrm>
            <a:custGeom>
              <a:gdLst>
                <a:gd name="connsiteX0" fmla="*/ 58979 w 58978"/>
                <a:gd name="connsiteY0" fmla="*/ 67236 h 67236"/>
                <a:gd name="connsiteX1" fmla="*/ 0 w 58978"/>
                <a:gd name="connsiteY1" fmla="*/ 0 h 67236"/>
                <a:gd name="connsiteX2" fmla="*/ 58979 w 58978"/>
                <a:gd name="connsiteY2" fmla="*/ 67236 h 67236"/>
              </a:gdLst>
              <a:cxnLst>
                <a:cxn ang="0">
                  <a:pos x="connsiteX0" y="connsiteY0"/>
                </a:cxn>
                <a:cxn ang="0">
                  <a:pos x="connsiteX1" y="connsiteY1"/>
                </a:cxn>
                <a:cxn ang="0">
                  <a:pos x="connsiteX2" y="connsiteY2"/>
                </a:cxn>
              </a:cxnLst>
              <a:rect l="l" t="t" r="r" b="b"/>
              <a:pathLst>
                <a:path w="58977" h="67236">
                  <a:moveTo>
                    <a:pt x="58979" y="67236"/>
                  </a:moveTo>
                  <a:cubicBezTo>
                    <a:pt x="39319" y="44807"/>
                    <a:pt x="19660" y="22430"/>
                    <a:pt x="0" y="0"/>
                  </a:cubicBezTo>
                  <a:cubicBezTo>
                    <a:pt x="36229" y="3729"/>
                    <a:pt x="53544" y="22856"/>
                    <a:pt x="58979" y="672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2" name="任意多边形: 形状 651"/>
            <p:cNvSpPr/>
            <p:nvPr/>
          </p:nvSpPr>
          <p:spPr>
            <a:xfrm>
              <a:off x="11247173" y="5647744"/>
              <a:ext cx="59884" cy="64465"/>
            </a:xfrm>
            <a:custGeom>
              <a:gdLst>
                <a:gd name="connsiteX0" fmla="*/ 59884 w 59884"/>
                <a:gd name="connsiteY0" fmla="*/ 64466 h 64465"/>
                <a:gd name="connsiteX1" fmla="*/ 0 w 59884"/>
                <a:gd name="connsiteY1" fmla="*/ 0 h 64465"/>
                <a:gd name="connsiteX2" fmla="*/ 59884 w 59884"/>
                <a:gd name="connsiteY2" fmla="*/ 64466 h 64465"/>
              </a:gdLst>
              <a:cxnLst>
                <a:cxn ang="0">
                  <a:pos x="connsiteX0" y="connsiteY0"/>
                </a:cxn>
                <a:cxn ang="0">
                  <a:pos x="connsiteX1" y="connsiteY1"/>
                </a:cxn>
                <a:cxn ang="0">
                  <a:pos x="connsiteX2" y="connsiteY2"/>
                </a:cxn>
              </a:cxnLst>
              <a:rect l="l" t="t" r="r" b="b"/>
              <a:pathLst>
                <a:path w="59884" h="64465">
                  <a:moveTo>
                    <a:pt x="59884" y="64466"/>
                  </a:moveTo>
                  <a:cubicBezTo>
                    <a:pt x="21684" y="56528"/>
                    <a:pt x="13746" y="26745"/>
                    <a:pt x="0" y="0"/>
                  </a:cubicBezTo>
                  <a:cubicBezTo>
                    <a:pt x="33246" y="4902"/>
                    <a:pt x="49069" y="21578"/>
                    <a:pt x="59884" y="644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3" name="任意多边形: 形状 652"/>
            <p:cNvSpPr/>
            <p:nvPr/>
          </p:nvSpPr>
          <p:spPr>
            <a:xfrm>
              <a:off x="9492902" y="3688087"/>
              <a:ext cx="46027" cy="53916"/>
            </a:xfrm>
            <a:custGeom>
              <a:gdLst>
                <a:gd name="connsiteX0" fmla="*/ 0 w 46027"/>
                <a:gd name="connsiteY0" fmla="*/ 0 h 53916"/>
                <a:gd name="connsiteX1" fmla="*/ 45446 w 46027"/>
                <a:gd name="connsiteY1" fmla="*/ 53917 h 53916"/>
                <a:gd name="connsiteX2" fmla="*/ 0 w 46027"/>
                <a:gd name="connsiteY2" fmla="*/ 0 h 53916"/>
              </a:gdLst>
              <a:cxnLst>
                <a:cxn ang="0">
                  <a:pos x="connsiteX0" y="connsiteY0"/>
                </a:cxn>
                <a:cxn ang="0">
                  <a:pos x="connsiteX1" y="connsiteY1"/>
                </a:cxn>
                <a:cxn ang="0">
                  <a:pos x="connsiteX2" y="connsiteY2"/>
                </a:cxn>
              </a:cxnLst>
              <a:rect l="l" t="t" r="r" b="b"/>
              <a:pathLst>
                <a:path w="46027" h="53916">
                  <a:moveTo>
                    <a:pt x="0" y="0"/>
                  </a:moveTo>
                  <a:cubicBezTo>
                    <a:pt x="38573" y="213"/>
                    <a:pt x="48749" y="13160"/>
                    <a:pt x="45446" y="53917"/>
                  </a:cubicBezTo>
                  <a:cubicBezTo>
                    <a:pt x="13159" y="51040"/>
                    <a:pt x="7725" y="2663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4" name="任意多边形: 形状 653"/>
            <p:cNvSpPr/>
            <p:nvPr/>
          </p:nvSpPr>
          <p:spPr>
            <a:xfrm>
              <a:off x="10942639" y="5187745"/>
              <a:ext cx="67023" cy="71232"/>
            </a:xfrm>
            <a:custGeom>
              <a:gdLst>
                <a:gd name="connsiteX0" fmla="*/ 67023 w 67023"/>
                <a:gd name="connsiteY0" fmla="*/ 71232 h 71232"/>
                <a:gd name="connsiteX1" fmla="*/ 0 w 67023"/>
                <a:gd name="connsiteY1" fmla="*/ 0 h 71232"/>
                <a:gd name="connsiteX2" fmla="*/ 67023 w 67023"/>
                <a:gd name="connsiteY2" fmla="*/ 71232 h 71232"/>
              </a:gdLst>
              <a:cxnLst>
                <a:cxn ang="0">
                  <a:pos x="connsiteX0" y="connsiteY0"/>
                </a:cxn>
                <a:cxn ang="0">
                  <a:pos x="connsiteX1" y="connsiteY1"/>
                </a:cxn>
                <a:cxn ang="0">
                  <a:pos x="connsiteX2" y="connsiteY2"/>
                </a:cxn>
              </a:cxnLst>
              <a:rect l="l" t="t" r="r" b="b"/>
              <a:pathLst>
                <a:path w="67023" h="71232">
                  <a:moveTo>
                    <a:pt x="67023" y="71232"/>
                  </a:moveTo>
                  <a:cubicBezTo>
                    <a:pt x="27012" y="61376"/>
                    <a:pt x="12680" y="34897"/>
                    <a:pt x="0" y="0"/>
                  </a:cubicBezTo>
                  <a:cubicBezTo>
                    <a:pt x="40385" y="9217"/>
                    <a:pt x="49495" y="40491"/>
                    <a:pt x="67023" y="712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5" name="任意多边形: 形状 654"/>
            <p:cNvSpPr/>
            <p:nvPr/>
          </p:nvSpPr>
          <p:spPr>
            <a:xfrm>
              <a:off x="10627501" y="4805692"/>
              <a:ext cx="48749" cy="62068"/>
            </a:xfrm>
            <a:custGeom>
              <a:gdLst>
                <a:gd name="connsiteX0" fmla="*/ 0 w 48749"/>
                <a:gd name="connsiteY0" fmla="*/ 0 h 62068"/>
                <a:gd name="connsiteX1" fmla="*/ 48749 w 48749"/>
                <a:gd name="connsiteY1" fmla="*/ 62068 h 62068"/>
                <a:gd name="connsiteX2" fmla="*/ 0 w 48749"/>
                <a:gd name="connsiteY2" fmla="*/ 0 h 62068"/>
              </a:gdLst>
              <a:cxnLst>
                <a:cxn ang="0">
                  <a:pos x="connsiteX0" y="connsiteY0"/>
                </a:cxn>
                <a:cxn ang="0">
                  <a:pos x="connsiteX1" y="connsiteY1"/>
                </a:cxn>
                <a:cxn ang="0">
                  <a:pos x="connsiteX2" y="connsiteY2"/>
                </a:cxn>
              </a:cxnLst>
              <a:rect l="l" t="t" r="r" b="b"/>
              <a:pathLst>
                <a:path w="48749" h="62068">
                  <a:moveTo>
                    <a:pt x="0" y="0"/>
                  </a:moveTo>
                  <a:cubicBezTo>
                    <a:pt x="35962" y="5647"/>
                    <a:pt x="46405" y="27598"/>
                    <a:pt x="48749" y="62068"/>
                  </a:cubicBezTo>
                  <a:cubicBezTo>
                    <a:pt x="16143" y="51892"/>
                    <a:pt x="4315" y="31061"/>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6" name="任意多边形: 形状 655"/>
            <p:cNvSpPr/>
            <p:nvPr/>
          </p:nvSpPr>
          <p:spPr>
            <a:xfrm>
              <a:off x="6500991" y="6340408"/>
              <a:ext cx="50921" cy="39965"/>
            </a:xfrm>
            <a:custGeom>
              <a:gdLst>
                <a:gd name="connsiteX0" fmla="*/ 0 w 50921"/>
                <a:gd name="connsiteY0" fmla="*/ 4847 h 39965"/>
                <a:gd name="connsiteX1" fmla="*/ 50720 w 50921"/>
                <a:gd name="connsiteY1" fmla="*/ 19711 h 39965"/>
                <a:gd name="connsiteX2" fmla="*/ 37721 w 50921"/>
                <a:gd name="connsiteY2" fmla="*/ 38731 h 39965"/>
                <a:gd name="connsiteX3" fmla="*/ 0 w 50921"/>
                <a:gd name="connsiteY3" fmla="*/ 4847 h 39965"/>
              </a:gdLst>
              <a:cxnLst>
                <a:cxn ang="0">
                  <a:pos x="connsiteX0" y="connsiteY0"/>
                </a:cxn>
                <a:cxn ang="0">
                  <a:pos x="connsiteX1" y="connsiteY1"/>
                </a:cxn>
                <a:cxn ang="0">
                  <a:pos x="connsiteX2" y="connsiteY2"/>
                </a:cxn>
                <a:cxn ang="0">
                  <a:pos x="connsiteX3" y="connsiteY3"/>
                </a:cxn>
              </a:cxnLst>
              <a:rect l="l" t="t" r="r" b="b"/>
              <a:pathLst>
                <a:path w="50921" h="39965">
                  <a:moveTo>
                    <a:pt x="0" y="4847"/>
                  </a:moveTo>
                  <a:cubicBezTo>
                    <a:pt x="21258" y="-1387"/>
                    <a:pt x="41184" y="-5915"/>
                    <a:pt x="50720" y="19711"/>
                  </a:cubicBezTo>
                  <a:cubicBezTo>
                    <a:pt x="52372" y="24133"/>
                    <a:pt x="43475" y="37506"/>
                    <a:pt x="37721" y="38731"/>
                  </a:cubicBezTo>
                  <a:cubicBezTo>
                    <a:pt x="12467" y="44166"/>
                    <a:pt x="480" y="31432"/>
                    <a:pt x="0" y="48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7" name="任意多边形: 形状 656"/>
            <p:cNvSpPr/>
            <p:nvPr/>
          </p:nvSpPr>
          <p:spPr>
            <a:xfrm>
              <a:off x="6648982" y="6132943"/>
              <a:ext cx="49455" cy="42630"/>
            </a:xfrm>
            <a:custGeom>
              <a:gdLst>
                <a:gd name="connsiteX0" fmla="*/ 49456 w 49455"/>
                <a:gd name="connsiteY0" fmla="*/ 38467 h 42630"/>
                <a:gd name="connsiteX1" fmla="*/ 440 w 49455"/>
                <a:gd name="connsiteY1" fmla="*/ 25041 h 42630"/>
                <a:gd name="connsiteX2" fmla="*/ 10190 w 49455"/>
                <a:gd name="connsiteY2" fmla="*/ 0 h 42630"/>
                <a:gd name="connsiteX3" fmla="*/ 49456 w 49455"/>
                <a:gd name="connsiteY3" fmla="*/ 38467 h 42630"/>
              </a:gdLst>
              <a:cxnLst>
                <a:cxn ang="0">
                  <a:pos x="connsiteX0" y="connsiteY0"/>
                </a:cxn>
                <a:cxn ang="0">
                  <a:pos x="connsiteX1" y="connsiteY1"/>
                </a:cxn>
                <a:cxn ang="0">
                  <a:pos x="connsiteX2" y="connsiteY2"/>
                </a:cxn>
                <a:cxn ang="0">
                  <a:pos x="connsiteX3" y="connsiteY3"/>
                </a:cxn>
              </a:cxnLst>
              <a:rect l="l" t="t" r="r" b="b"/>
              <a:pathLst>
                <a:path w="49455" h="42630">
                  <a:moveTo>
                    <a:pt x="49456" y="38467"/>
                  </a:moveTo>
                  <a:cubicBezTo>
                    <a:pt x="29690" y="42622"/>
                    <a:pt x="9604" y="49495"/>
                    <a:pt x="440" y="25041"/>
                  </a:cubicBezTo>
                  <a:cubicBezTo>
                    <a:pt x="-2064" y="18434"/>
                    <a:pt x="6780" y="-53"/>
                    <a:pt x="10190" y="0"/>
                  </a:cubicBezTo>
                  <a:cubicBezTo>
                    <a:pt x="32940" y="426"/>
                    <a:pt x="47431" y="12467"/>
                    <a:pt x="49456" y="384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8" name="任意多边形: 形状 657"/>
            <p:cNvSpPr/>
            <p:nvPr/>
          </p:nvSpPr>
          <p:spPr>
            <a:xfrm>
              <a:off x="8956921" y="3374229"/>
              <a:ext cx="40105" cy="45392"/>
            </a:xfrm>
            <a:custGeom>
              <a:gdLst>
                <a:gd name="connsiteX0" fmla="*/ 1819 w 40105"/>
                <a:gd name="connsiteY0" fmla="*/ 0 h 45392"/>
                <a:gd name="connsiteX1" fmla="*/ 39433 w 40105"/>
                <a:gd name="connsiteY1" fmla="*/ 45393 h 45392"/>
                <a:gd name="connsiteX2" fmla="*/ 1819 w 40105"/>
                <a:gd name="connsiteY2" fmla="*/ 0 h 45392"/>
              </a:gdLst>
              <a:cxnLst>
                <a:cxn ang="0">
                  <a:pos x="connsiteX0" y="connsiteY0"/>
                </a:cxn>
                <a:cxn ang="0">
                  <a:pos x="connsiteX1" y="connsiteY1"/>
                </a:cxn>
                <a:cxn ang="0">
                  <a:pos x="connsiteX2" y="connsiteY2"/>
                </a:cxn>
              </a:cxnLst>
              <a:rect l="l" t="t" r="r" b="b"/>
              <a:pathLst>
                <a:path w="40105" h="45392">
                  <a:moveTo>
                    <a:pt x="1819" y="0"/>
                  </a:moveTo>
                  <a:cubicBezTo>
                    <a:pt x="34105" y="2397"/>
                    <a:pt x="42789" y="12840"/>
                    <a:pt x="39433" y="45393"/>
                  </a:cubicBezTo>
                  <a:cubicBezTo>
                    <a:pt x="5175" y="45446"/>
                    <a:pt x="-4521" y="33725"/>
                    <a:pt x="181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9" name="任意多边形: 形状 658"/>
            <p:cNvSpPr/>
            <p:nvPr/>
          </p:nvSpPr>
          <p:spPr>
            <a:xfrm>
              <a:off x="8046773" y="3512641"/>
              <a:ext cx="57074" cy="44387"/>
            </a:xfrm>
            <a:custGeom>
              <a:gdLst>
                <a:gd name="connsiteX0" fmla="*/ 57075 w 57074"/>
                <a:gd name="connsiteY0" fmla="*/ 28667 h 44387"/>
                <a:gd name="connsiteX1" fmla="*/ 24415 w 57074"/>
                <a:gd name="connsiteY1" fmla="*/ 44011 h 44387"/>
                <a:gd name="connsiteX2" fmla="*/ 14 w 57074"/>
                <a:gd name="connsiteY2" fmla="*/ 13642 h 44387"/>
                <a:gd name="connsiteX3" fmla="*/ 17436 w 57074"/>
                <a:gd name="connsiteY3" fmla="*/ 110 h 44387"/>
                <a:gd name="connsiteX4" fmla="*/ 57075 w 57074"/>
                <a:gd name="connsiteY4" fmla="*/ 28667 h 443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074" h="44387">
                  <a:moveTo>
                    <a:pt x="57075" y="28667"/>
                  </a:moveTo>
                  <a:cubicBezTo>
                    <a:pt x="39280" y="37351"/>
                    <a:pt x="27559" y="46355"/>
                    <a:pt x="24415" y="44011"/>
                  </a:cubicBezTo>
                  <a:cubicBezTo>
                    <a:pt x="14293" y="36339"/>
                    <a:pt x="6887" y="24724"/>
                    <a:pt x="14" y="13642"/>
                  </a:cubicBezTo>
                  <a:cubicBezTo>
                    <a:pt x="-519" y="12790"/>
                    <a:pt x="14133" y="-1382"/>
                    <a:pt x="17436" y="110"/>
                  </a:cubicBezTo>
                  <a:cubicBezTo>
                    <a:pt x="28997" y="5331"/>
                    <a:pt x="38587" y="14708"/>
                    <a:pt x="57075" y="2866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0" name="任意多边形: 形状 659"/>
            <p:cNvSpPr/>
            <p:nvPr/>
          </p:nvSpPr>
          <p:spPr>
            <a:xfrm>
              <a:off x="8594841" y="3441719"/>
              <a:ext cx="42688" cy="43835"/>
            </a:xfrm>
            <a:custGeom>
              <a:gdLst>
                <a:gd name="connsiteX0" fmla="*/ 67 w 42688"/>
                <a:gd name="connsiteY0" fmla="*/ 1451 h 43835"/>
                <a:gd name="connsiteX1" fmla="*/ 42689 w 42688"/>
                <a:gd name="connsiteY1" fmla="*/ 40716 h 43835"/>
                <a:gd name="connsiteX2" fmla="*/ 67 w 42688"/>
                <a:gd name="connsiteY2" fmla="*/ 1451 h 43835"/>
              </a:gdLst>
              <a:cxnLst>
                <a:cxn ang="0">
                  <a:pos x="connsiteX0" y="connsiteY0"/>
                </a:cxn>
                <a:cxn ang="0">
                  <a:pos x="connsiteX1" y="connsiteY1"/>
                </a:cxn>
                <a:cxn ang="0">
                  <a:pos x="connsiteX2" y="connsiteY2"/>
                </a:cxn>
              </a:cxnLst>
              <a:rect l="l" t="t" r="r" b="b"/>
              <a:pathLst>
                <a:path w="42688" h="43835">
                  <a:moveTo>
                    <a:pt x="67" y="1451"/>
                  </a:moveTo>
                  <a:cubicBezTo>
                    <a:pt x="35762" y="-5742"/>
                    <a:pt x="41570" y="14823"/>
                    <a:pt x="42689" y="40716"/>
                  </a:cubicBezTo>
                  <a:cubicBezTo>
                    <a:pt x="7206" y="49134"/>
                    <a:pt x="-839" y="41942"/>
                    <a:pt x="67" y="145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1" name="任意多边形: 形状 660"/>
            <p:cNvSpPr/>
            <p:nvPr/>
          </p:nvSpPr>
          <p:spPr>
            <a:xfrm>
              <a:off x="11263423" y="5561701"/>
              <a:ext cx="68567" cy="68408"/>
            </a:xfrm>
            <a:custGeom>
              <a:gdLst>
                <a:gd name="connsiteX0" fmla="*/ 7992 w 68567"/>
                <a:gd name="connsiteY0" fmla="*/ 0 h 68408"/>
                <a:gd name="connsiteX1" fmla="*/ 68568 w 68567"/>
                <a:gd name="connsiteY1" fmla="*/ 68408 h 68408"/>
                <a:gd name="connsiteX2" fmla="*/ 0 w 68567"/>
                <a:gd name="connsiteY2" fmla="*/ 6979 h 68408"/>
                <a:gd name="connsiteX3" fmla="*/ 7992 w 68567"/>
                <a:gd name="connsiteY3" fmla="*/ 0 h 68408"/>
              </a:gdLst>
              <a:cxnLst>
                <a:cxn ang="0">
                  <a:pos x="connsiteX0" y="connsiteY0"/>
                </a:cxn>
                <a:cxn ang="0">
                  <a:pos x="connsiteX1" y="connsiteY1"/>
                </a:cxn>
                <a:cxn ang="0">
                  <a:pos x="connsiteX2" y="connsiteY2"/>
                </a:cxn>
                <a:cxn ang="0">
                  <a:pos x="connsiteX3" y="connsiteY3"/>
                </a:cxn>
              </a:cxnLst>
              <a:rect l="l" t="t" r="r" b="b"/>
              <a:pathLst>
                <a:path w="68567" h="68408">
                  <a:moveTo>
                    <a:pt x="7992" y="0"/>
                  </a:moveTo>
                  <a:cubicBezTo>
                    <a:pt x="26905" y="21364"/>
                    <a:pt x="45872" y="42729"/>
                    <a:pt x="68568" y="68408"/>
                  </a:cubicBezTo>
                  <a:cubicBezTo>
                    <a:pt x="32606" y="66704"/>
                    <a:pt x="21151" y="55089"/>
                    <a:pt x="0" y="6979"/>
                  </a:cubicBezTo>
                  <a:cubicBezTo>
                    <a:pt x="2664" y="4582"/>
                    <a:pt x="5328" y="2291"/>
                    <a:pt x="799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2" name="任意多边形: 形状 661"/>
            <p:cNvSpPr/>
            <p:nvPr/>
          </p:nvSpPr>
          <p:spPr>
            <a:xfrm>
              <a:off x="9889298" y="3971524"/>
              <a:ext cx="42745" cy="54449"/>
            </a:xfrm>
            <a:custGeom>
              <a:gdLst>
                <a:gd name="connsiteX0" fmla="*/ 681 w 42745"/>
                <a:gd name="connsiteY0" fmla="*/ 0 h 54449"/>
                <a:gd name="connsiteX1" fmla="*/ 42078 w 42745"/>
                <a:gd name="connsiteY1" fmla="*/ 54450 h 54449"/>
                <a:gd name="connsiteX2" fmla="*/ 681 w 42745"/>
                <a:gd name="connsiteY2" fmla="*/ 0 h 54449"/>
              </a:gdLst>
              <a:cxnLst>
                <a:cxn ang="0">
                  <a:pos x="connsiteX0" y="connsiteY0"/>
                </a:cxn>
                <a:cxn ang="0">
                  <a:pos x="connsiteX1" y="connsiteY1"/>
                </a:cxn>
                <a:cxn ang="0">
                  <a:pos x="connsiteX2" y="connsiteY2"/>
                </a:cxn>
              </a:cxnLst>
              <a:rect l="l" t="t" r="r" b="b"/>
              <a:pathLst>
                <a:path w="42745" h="54449">
                  <a:moveTo>
                    <a:pt x="681" y="0"/>
                  </a:moveTo>
                  <a:cubicBezTo>
                    <a:pt x="31263" y="8311"/>
                    <a:pt x="46181" y="23389"/>
                    <a:pt x="42078" y="54450"/>
                  </a:cubicBezTo>
                  <a:cubicBezTo>
                    <a:pt x="9419" y="51306"/>
                    <a:pt x="-3208" y="34524"/>
                    <a:pt x="68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3" name="任意多边形: 形状 662"/>
            <p:cNvSpPr/>
            <p:nvPr/>
          </p:nvSpPr>
          <p:spPr>
            <a:xfrm>
              <a:off x="6921220" y="4307173"/>
              <a:ext cx="46467" cy="51758"/>
            </a:xfrm>
            <a:custGeom>
              <a:gdLst>
                <a:gd name="connsiteX0" fmla="*/ 20856 w 46467"/>
                <a:gd name="connsiteY0" fmla="*/ 0 h 51758"/>
                <a:gd name="connsiteX1" fmla="*/ 46429 w 46467"/>
                <a:gd name="connsiteY1" fmla="*/ 35962 h 51758"/>
                <a:gd name="connsiteX2" fmla="*/ 26503 w 46467"/>
                <a:gd name="connsiteY2" fmla="*/ 51626 h 51758"/>
                <a:gd name="connsiteX3" fmla="*/ 131 w 46467"/>
                <a:gd name="connsiteY3" fmla="*/ 26532 h 51758"/>
                <a:gd name="connsiteX4" fmla="*/ 20856 w 46467"/>
                <a:gd name="connsiteY4" fmla="*/ 0 h 517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51758">
                  <a:moveTo>
                    <a:pt x="20856" y="0"/>
                  </a:moveTo>
                  <a:cubicBezTo>
                    <a:pt x="32683" y="15664"/>
                    <a:pt x="41474" y="24934"/>
                    <a:pt x="46429" y="35962"/>
                  </a:cubicBezTo>
                  <a:cubicBezTo>
                    <a:pt x="47388" y="38093"/>
                    <a:pt x="30019" y="53331"/>
                    <a:pt x="26503" y="51626"/>
                  </a:cubicBezTo>
                  <a:cubicBezTo>
                    <a:pt x="15954" y="46352"/>
                    <a:pt x="6577" y="36655"/>
                    <a:pt x="131" y="26532"/>
                  </a:cubicBezTo>
                  <a:cubicBezTo>
                    <a:pt x="-1361" y="24081"/>
                    <a:pt x="10200" y="13319"/>
                    <a:pt x="208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4" name="任意多边形: 形状 663"/>
            <p:cNvSpPr/>
            <p:nvPr/>
          </p:nvSpPr>
          <p:spPr>
            <a:xfrm>
              <a:off x="9843716" y="3815367"/>
              <a:ext cx="49513" cy="63080"/>
            </a:xfrm>
            <a:custGeom>
              <a:gdLst>
                <a:gd name="connsiteX0" fmla="*/ 49514 w 49513"/>
                <a:gd name="connsiteY0" fmla="*/ 63081 h 63080"/>
                <a:gd name="connsiteX1" fmla="*/ 4388 w 49513"/>
                <a:gd name="connsiteY1" fmla="*/ 0 h 63080"/>
                <a:gd name="connsiteX2" fmla="*/ 49514 w 49513"/>
                <a:gd name="connsiteY2" fmla="*/ 63081 h 63080"/>
              </a:gdLst>
              <a:cxnLst>
                <a:cxn ang="0">
                  <a:pos x="connsiteX0" y="connsiteY0"/>
                </a:cxn>
                <a:cxn ang="0">
                  <a:pos x="connsiteX1" y="connsiteY1"/>
                </a:cxn>
                <a:cxn ang="0">
                  <a:pos x="connsiteX2" y="connsiteY2"/>
                </a:cxn>
              </a:cxnLst>
              <a:rect l="l" t="t" r="r" b="b"/>
              <a:pathLst>
                <a:path w="49513" h="63080">
                  <a:moveTo>
                    <a:pt x="49514" y="63081"/>
                  </a:moveTo>
                  <a:cubicBezTo>
                    <a:pt x="4867" y="60683"/>
                    <a:pt x="-7813" y="43261"/>
                    <a:pt x="4388" y="0"/>
                  </a:cubicBezTo>
                  <a:cubicBezTo>
                    <a:pt x="20851" y="23016"/>
                    <a:pt x="33264" y="40438"/>
                    <a:pt x="49514" y="63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5" name="任意多边形: 形状 664"/>
            <p:cNvSpPr/>
            <p:nvPr/>
          </p:nvSpPr>
          <p:spPr>
            <a:xfrm>
              <a:off x="10725372" y="4862699"/>
              <a:ext cx="44167" cy="57326"/>
            </a:xfrm>
            <a:custGeom>
              <a:gdLst>
                <a:gd name="connsiteX0" fmla="*/ 44167 w 44167"/>
                <a:gd name="connsiteY0" fmla="*/ 57327 h 57326"/>
                <a:gd name="connsiteX1" fmla="*/ 0 w 44167"/>
                <a:gd name="connsiteY1" fmla="*/ 0 h 57326"/>
                <a:gd name="connsiteX2" fmla="*/ 44167 w 44167"/>
                <a:gd name="connsiteY2" fmla="*/ 57327 h 57326"/>
              </a:gdLst>
              <a:cxnLst>
                <a:cxn ang="0">
                  <a:pos x="connsiteX0" y="connsiteY0"/>
                </a:cxn>
                <a:cxn ang="0">
                  <a:pos x="connsiteX1" y="connsiteY1"/>
                </a:cxn>
                <a:cxn ang="0">
                  <a:pos x="connsiteX2" y="connsiteY2"/>
                </a:cxn>
              </a:cxnLst>
              <a:rect l="l" t="t" r="r" b="b"/>
              <a:pathLst>
                <a:path w="44167" h="57325">
                  <a:moveTo>
                    <a:pt x="44167" y="57327"/>
                  </a:moveTo>
                  <a:cubicBezTo>
                    <a:pt x="14225" y="49175"/>
                    <a:pt x="2771" y="28610"/>
                    <a:pt x="0" y="0"/>
                  </a:cubicBezTo>
                  <a:cubicBezTo>
                    <a:pt x="32446" y="6447"/>
                    <a:pt x="42675" y="19766"/>
                    <a:pt x="44167" y="57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6" name="任意多边形: 形状 665"/>
            <p:cNvSpPr/>
            <p:nvPr/>
          </p:nvSpPr>
          <p:spPr>
            <a:xfrm>
              <a:off x="10298992" y="4418044"/>
              <a:ext cx="50579" cy="60203"/>
            </a:xfrm>
            <a:custGeom>
              <a:gdLst>
                <a:gd name="connsiteX0" fmla="*/ 49548 w 50579"/>
                <a:gd name="connsiteY0" fmla="*/ 60204 h 60203"/>
                <a:gd name="connsiteX1" fmla="*/ 0 w 50579"/>
                <a:gd name="connsiteY1" fmla="*/ 0 h 60203"/>
                <a:gd name="connsiteX2" fmla="*/ 49548 w 50579"/>
                <a:gd name="connsiteY2" fmla="*/ 60204 h 60203"/>
              </a:gdLst>
              <a:cxnLst>
                <a:cxn ang="0">
                  <a:pos x="connsiteX0" y="connsiteY0"/>
                </a:cxn>
                <a:cxn ang="0">
                  <a:pos x="connsiteX1" y="connsiteY1"/>
                </a:cxn>
                <a:cxn ang="0">
                  <a:pos x="connsiteX2" y="connsiteY2"/>
                </a:cxn>
              </a:cxnLst>
              <a:rect l="l" t="t" r="r" b="b"/>
              <a:pathLst>
                <a:path w="50579" h="60203">
                  <a:moveTo>
                    <a:pt x="49548" y="60204"/>
                  </a:moveTo>
                  <a:cubicBezTo>
                    <a:pt x="34257" y="41610"/>
                    <a:pt x="18967" y="23069"/>
                    <a:pt x="0" y="0"/>
                  </a:cubicBezTo>
                  <a:cubicBezTo>
                    <a:pt x="42515" y="0"/>
                    <a:pt x="54450" y="13479"/>
                    <a:pt x="49548" y="60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7" name="任意多边形: 形状 666"/>
            <p:cNvSpPr/>
            <p:nvPr/>
          </p:nvSpPr>
          <p:spPr>
            <a:xfrm>
              <a:off x="7892648" y="3485632"/>
              <a:ext cx="42404" cy="56953"/>
            </a:xfrm>
            <a:custGeom>
              <a:gdLst>
                <a:gd name="connsiteX0" fmla="*/ 19187 w 42404"/>
                <a:gd name="connsiteY0" fmla="*/ 0 h 56953"/>
                <a:gd name="connsiteX1" fmla="*/ 42310 w 42404"/>
                <a:gd name="connsiteY1" fmla="*/ 41237 h 56953"/>
                <a:gd name="connsiteX2" fmla="*/ 28617 w 42404"/>
                <a:gd name="connsiteY2" fmla="*/ 56954 h 56953"/>
                <a:gd name="connsiteX3" fmla="*/ 167 w 42404"/>
                <a:gd name="connsiteY3" fmla="*/ 27704 h 56953"/>
                <a:gd name="connsiteX4" fmla="*/ 19187 w 42404"/>
                <a:gd name="connsiteY4" fmla="*/ 0 h 5695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404" h="56953">
                  <a:moveTo>
                    <a:pt x="19187" y="0"/>
                  </a:moveTo>
                  <a:cubicBezTo>
                    <a:pt x="29949" y="18381"/>
                    <a:pt x="37941" y="29143"/>
                    <a:pt x="42310" y="41237"/>
                  </a:cubicBezTo>
                  <a:cubicBezTo>
                    <a:pt x="43482" y="44434"/>
                    <a:pt x="33466" y="51626"/>
                    <a:pt x="28617" y="56954"/>
                  </a:cubicBezTo>
                  <a:cubicBezTo>
                    <a:pt x="18814" y="47417"/>
                    <a:pt x="7946" y="38680"/>
                    <a:pt x="167" y="27704"/>
                  </a:cubicBezTo>
                  <a:cubicBezTo>
                    <a:pt x="-1431" y="25520"/>
                    <a:pt x="8692" y="14971"/>
                    <a:pt x="1918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8" name="任意多边形: 形状 667"/>
            <p:cNvSpPr/>
            <p:nvPr/>
          </p:nvSpPr>
          <p:spPr>
            <a:xfrm>
              <a:off x="9325024" y="3491013"/>
              <a:ext cx="46087" cy="47909"/>
            </a:xfrm>
            <a:custGeom>
              <a:gdLst>
                <a:gd name="connsiteX0" fmla="*/ 0 w 46087"/>
                <a:gd name="connsiteY0" fmla="*/ 0 h 47909"/>
                <a:gd name="connsiteX1" fmla="*/ 44860 w 46087"/>
                <a:gd name="connsiteY1" fmla="*/ 47790 h 47909"/>
                <a:gd name="connsiteX2" fmla="*/ 0 w 46087"/>
                <a:gd name="connsiteY2" fmla="*/ 0 h 47909"/>
              </a:gdLst>
              <a:cxnLst>
                <a:cxn ang="0">
                  <a:pos x="connsiteX0" y="connsiteY0"/>
                </a:cxn>
                <a:cxn ang="0">
                  <a:pos x="connsiteX1" y="connsiteY1"/>
                </a:cxn>
                <a:cxn ang="0">
                  <a:pos x="connsiteX2" y="connsiteY2"/>
                </a:cxn>
              </a:cxnLst>
              <a:rect l="l" t="t" r="r" b="b"/>
              <a:pathLst>
                <a:path w="46087" h="47909">
                  <a:moveTo>
                    <a:pt x="0" y="0"/>
                  </a:moveTo>
                  <a:cubicBezTo>
                    <a:pt x="41556" y="426"/>
                    <a:pt x="49655" y="10442"/>
                    <a:pt x="44860" y="47790"/>
                  </a:cubicBezTo>
                  <a:cubicBezTo>
                    <a:pt x="11668" y="49921"/>
                    <a:pt x="11668" y="2322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9" name="任意多边形: 形状 668"/>
            <p:cNvSpPr/>
            <p:nvPr/>
          </p:nvSpPr>
          <p:spPr>
            <a:xfrm>
              <a:off x="7189231" y="3966480"/>
              <a:ext cx="55621" cy="41642"/>
            </a:xfrm>
            <a:custGeom>
              <a:gdLst>
                <a:gd name="connsiteX0" fmla="*/ 55622 w 55621"/>
                <a:gd name="connsiteY0" fmla="*/ 23691 h 41642"/>
                <a:gd name="connsiteX1" fmla="*/ 28024 w 55621"/>
                <a:gd name="connsiteY1" fmla="*/ 41433 h 41642"/>
                <a:gd name="connsiteX2" fmla="*/ 0 w 55621"/>
                <a:gd name="connsiteY2" fmla="*/ 16392 h 41642"/>
                <a:gd name="connsiteX3" fmla="*/ 17795 w 55621"/>
                <a:gd name="connsiteY3" fmla="*/ 89 h 41642"/>
                <a:gd name="connsiteX4" fmla="*/ 55622 w 55621"/>
                <a:gd name="connsiteY4" fmla="*/ 23691 h 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621" h="41642">
                  <a:moveTo>
                    <a:pt x="55622" y="23691"/>
                  </a:moveTo>
                  <a:cubicBezTo>
                    <a:pt x="40704" y="33601"/>
                    <a:pt x="31008" y="43191"/>
                    <a:pt x="28024" y="41433"/>
                  </a:cubicBezTo>
                  <a:cubicBezTo>
                    <a:pt x="17475" y="35199"/>
                    <a:pt x="9164" y="25076"/>
                    <a:pt x="0" y="16392"/>
                  </a:cubicBezTo>
                  <a:cubicBezTo>
                    <a:pt x="6074" y="10585"/>
                    <a:pt x="13959" y="-1136"/>
                    <a:pt x="17795" y="89"/>
                  </a:cubicBezTo>
                  <a:cubicBezTo>
                    <a:pt x="28930" y="3552"/>
                    <a:pt x="38307" y="12236"/>
                    <a:pt x="55622" y="2369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0" name="任意多边形: 形状 669"/>
            <p:cNvSpPr/>
            <p:nvPr/>
          </p:nvSpPr>
          <p:spPr>
            <a:xfrm>
              <a:off x="6137371" y="6588043"/>
              <a:ext cx="56953" cy="40407"/>
            </a:xfrm>
            <a:custGeom>
              <a:gdLst>
                <a:gd name="connsiteX0" fmla="*/ 56954 w 56953"/>
                <a:gd name="connsiteY0" fmla="*/ 19178 h 40407"/>
                <a:gd name="connsiteX1" fmla="*/ 22270 w 56953"/>
                <a:gd name="connsiteY1" fmla="*/ 40329 h 40407"/>
                <a:gd name="connsiteX2" fmla="*/ 0 w 56953"/>
                <a:gd name="connsiteY2" fmla="*/ 18752 h 40407"/>
                <a:gd name="connsiteX3" fmla="*/ 23389 w 56953"/>
                <a:gd name="connsiteY3" fmla="*/ 52 h 40407"/>
                <a:gd name="connsiteX4" fmla="*/ 56954 w 56953"/>
                <a:gd name="connsiteY4" fmla="*/ 19178 h 404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953" h="40407">
                  <a:moveTo>
                    <a:pt x="56954" y="19178"/>
                  </a:moveTo>
                  <a:cubicBezTo>
                    <a:pt x="39585" y="30420"/>
                    <a:pt x="30049" y="41448"/>
                    <a:pt x="22270" y="40329"/>
                  </a:cubicBezTo>
                  <a:cubicBezTo>
                    <a:pt x="14012" y="39157"/>
                    <a:pt x="7352" y="26424"/>
                    <a:pt x="0" y="18752"/>
                  </a:cubicBezTo>
                  <a:cubicBezTo>
                    <a:pt x="7725" y="12092"/>
                    <a:pt x="14971" y="1011"/>
                    <a:pt x="23389" y="52"/>
                  </a:cubicBezTo>
                  <a:cubicBezTo>
                    <a:pt x="31221" y="-801"/>
                    <a:pt x="40225" y="9056"/>
                    <a:pt x="56954" y="191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1" name="任意多边形: 形状 670"/>
            <p:cNvSpPr/>
            <p:nvPr/>
          </p:nvSpPr>
          <p:spPr>
            <a:xfrm>
              <a:off x="6341555" y="5806171"/>
              <a:ext cx="48031" cy="49834"/>
            </a:xfrm>
            <a:custGeom>
              <a:gdLst>
                <a:gd name="connsiteX0" fmla="*/ 21872 w 48031"/>
                <a:gd name="connsiteY0" fmla="*/ 49835 h 49834"/>
                <a:gd name="connsiteX1" fmla="*/ 29 w 48031"/>
                <a:gd name="connsiteY1" fmla="*/ 15524 h 49834"/>
                <a:gd name="connsiteX2" fmla="*/ 20967 w 48031"/>
                <a:gd name="connsiteY2" fmla="*/ 127 h 49834"/>
                <a:gd name="connsiteX3" fmla="*/ 48032 w 48031"/>
                <a:gd name="connsiteY3" fmla="*/ 20852 h 49834"/>
                <a:gd name="connsiteX4" fmla="*/ 21872 w 48031"/>
                <a:gd name="connsiteY4" fmla="*/ 49835 h 498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031" h="49834">
                  <a:moveTo>
                    <a:pt x="21872" y="49835"/>
                  </a:moveTo>
                  <a:cubicBezTo>
                    <a:pt x="11004" y="33905"/>
                    <a:pt x="2053" y="25434"/>
                    <a:pt x="29" y="15524"/>
                  </a:cubicBezTo>
                  <a:cubicBezTo>
                    <a:pt x="-771" y="11582"/>
                    <a:pt x="15426" y="-1418"/>
                    <a:pt x="20967" y="127"/>
                  </a:cubicBezTo>
                  <a:cubicBezTo>
                    <a:pt x="31143" y="2951"/>
                    <a:pt x="39134" y="13553"/>
                    <a:pt x="48032" y="20852"/>
                  </a:cubicBezTo>
                  <a:cubicBezTo>
                    <a:pt x="41319" y="28311"/>
                    <a:pt x="34659" y="35717"/>
                    <a:pt x="21872" y="49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2" name="任意多边形: 形状 671"/>
            <p:cNvSpPr/>
            <p:nvPr/>
          </p:nvSpPr>
          <p:spPr>
            <a:xfrm>
              <a:off x="6243182" y="5447935"/>
              <a:ext cx="53276" cy="41530"/>
            </a:xfrm>
            <a:custGeom>
              <a:gdLst>
                <a:gd name="connsiteX0" fmla="*/ 53276 w 53276"/>
                <a:gd name="connsiteY0" fmla="*/ 20583 h 41530"/>
                <a:gd name="connsiteX1" fmla="*/ 24027 w 53276"/>
                <a:gd name="connsiteY1" fmla="*/ 41361 h 41530"/>
                <a:gd name="connsiteX2" fmla="*/ 105 w 53276"/>
                <a:gd name="connsiteY2" fmla="*/ 18825 h 41530"/>
                <a:gd name="connsiteX3" fmla="*/ 17900 w 53276"/>
                <a:gd name="connsiteY3" fmla="*/ 18 h 41530"/>
                <a:gd name="connsiteX4" fmla="*/ 53276 w 53276"/>
                <a:gd name="connsiteY4" fmla="*/ 20583 h 415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276" h="41530">
                  <a:moveTo>
                    <a:pt x="53276" y="20583"/>
                  </a:moveTo>
                  <a:cubicBezTo>
                    <a:pt x="38518" y="31558"/>
                    <a:pt x="28928" y="43066"/>
                    <a:pt x="24027" y="41361"/>
                  </a:cubicBezTo>
                  <a:cubicBezTo>
                    <a:pt x="14277" y="37951"/>
                    <a:pt x="5273" y="28255"/>
                    <a:pt x="105" y="18825"/>
                  </a:cubicBezTo>
                  <a:cubicBezTo>
                    <a:pt x="-1333" y="16214"/>
                    <a:pt x="12359" y="-622"/>
                    <a:pt x="17900" y="18"/>
                  </a:cubicBezTo>
                  <a:cubicBezTo>
                    <a:pt x="27916" y="1083"/>
                    <a:pt x="37027" y="10460"/>
                    <a:pt x="53276" y="205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3" name="任意多边形: 形状 672"/>
            <p:cNvSpPr/>
            <p:nvPr/>
          </p:nvSpPr>
          <p:spPr>
            <a:xfrm>
              <a:off x="8452177" y="3415931"/>
              <a:ext cx="43474" cy="44455"/>
            </a:xfrm>
            <a:custGeom>
              <a:gdLst>
                <a:gd name="connsiteX0" fmla="*/ 0 w 43474"/>
                <a:gd name="connsiteY0" fmla="*/ 1773 h 44455"/>
                <a:gd name="connsiteX1" fmla="*/ 43475 w 43474"/>
                <a:gd name="connsiteY1" fmla="*/ 40665 h 44455"/>
                <a:gd name="connsiteX2" fmla="*/ 0 w 43474"/>
                <a:gd name="connsiteY2" fmla="*/ 1773 h 44455"/>
              </a:gdLst>
              <a:cxnLst>
                <a:cxn ang="0">
                  <a:pos x="connsiteX0" y="connsiteY0"/>
                </a:cxn>
                <a:cxn ang="0">
                  <a:pos x="connsiteX1" y="connsiteY1"/>
                </a:cxn>
                <a:cxn ang="0">
                  <a:pos x="connsiteX2" y="connsiteY2"/>
                </a:cxn>
              </a:cxnLst>
              <a:rect l="l" t="t" r="r" b="b"/>
              <a:pathLst>
                <a:path w="43474" h="44455">
                  <a:moveTo>
                    <a:pt x="0" y="1773"/>
                  </a:moveTo>
                  <a:cubicBezTo>
                    <a:pt x="36602" y="-6432"/>
                    <a:pt x="41663" y="15092"/>
                    <a:pt x="43475" y="40665"/>
                  </a:cubicBezTo>
                  <a:cubicBezTo>
                    <a:pt x="11508" y="50362"/>
                    <a:pt x="2664" y="42850"/>
                    <a:pt x="0" y="177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4" name="任意多边形: 形状 673"/>
            <p:cNvSpPr/>
            <p:nvPr/>
          </p:nvSpPr>
          <p:spPr>
            <a:xfrm>
              <a:off x="11410096" y="5822868"/>
              <a:ext cx="71818" cy="80449"/>
            </a:xfrm>
            <a:custGeom>
              <a:gdLst>
                <a:gd name="connsiteX0" fmla="*/ 57806 w 71818"/>
                <a:gd name="connsiteY0" fmla="*/ 80449 h 80449"/>
                <a:gd name="connsiteX1" fmla="*/ 0 w 71818"/>
                <a:gd name="connsiteY1" fmla="*/ 10869 h 80449"/>
                <a:gd name="connsiteX2" fmla="*/ 12840 w 71818"/>
                <a:gd name="connsiteY2" fmla="*/ 0 h 80449"/>
                <a:gd name="connsiteX3" fmla="*/ 71818 w 71818"/>
                <a:gd name="connsiteY3" fmla="*/ 68035 h 80449"/>
                <a:gd name="connsiteX4" fmla="*/ 57806 w 71818"/>
                <a:gd name="connsiteY4" fmla="*/ 80449 h 804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80449">
                  <a:moveTo>
                    <a:pt x="57806" y="80449"/>
                  </a:moveTo>
                  <a:cubicBezTo>
                    <a:pt x="38520" y="57273"/>
                    <a:pt x="19286" y="34097"/>
                    <a:pt x="0" y="10869"/>
                  </a:cubicBezTo>
                  <a:cubicBezTo>
                    <a:pt x="4262" y="7246"/>
                    <a:pt x="8578" y="3623"/>
                    <a:pt x="12840" y="0"/>
                  </a:cubicBezTo>
                  <a:cubicBezTo>
                    <a:pt x="32499" y="22696"/>
                    <a:pt x="52159" y="45392"/>
                    <a:pt x="71818" y="68035"/>
                  </a:cubicBezTo>
                  <a:cubicBezTo>
                    <a:pt x="67130" y="72191"/>
                    <a:pt x="62495" y="76294"/>
                    <a:pt x="57806" y="804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5" name="任意多边形: 形状 674"/>
            <p:cNvSpPr/>
            <p:nvPr/>
          </p:nvSpPr>
          <p:spPr>
            <a:xfrm>
              <a:off x="6392511" y="5248797"/>
              <a:ext cx="43412" cy="49552"/>
            </a:xfrm>
            <a:custGeom>
              <a:gdLst>
                <a:gd name="connsiteX0" fmla="*/ 22756 w 43412"/>
                <a:gd name="connsiteY0" fmla="*/ 49553 h 49552"/>
                <a:gd name="connsiteX1" fmla="*/ 7 w 43412"/>
                <a:gd name="connsiteY1" fmla="*/ 18172 h 49552"/>
                <a:gd name="connsiteX2" fmla="*/ 21744 w 43412"/>
                <a:gd name="connsiteY2" fmla="*/ 4 h 49552"/>
                <a:gd name="connsiteX3" fmla="*/ 43321 w 43412"/>
                <a:gd name="connsiteY3" fmla="*/ 19344 h 49552"/>
                <a:gd name="connsiteX4" fmla="*/ 22756 w 43412"/>
                <a:gd name="connsiteY4" fmla="*/ 49553 h 495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12" h="49552">
                  <a:moveTo>
                    <a:pt x="22756" y="49553"/>
                  </a:moveTo>
                  <a:cubicBezTo>
                    <a:pt x="11142" y="34582"/>
                    <a:pt x="-313" y="26164"/>
                    <a:pt x="7" y="18172"/>
                  </a:cubicBezTo>
                  <a:cubicBezTo>
                    <a:pt x="220" y="11406"/>
                    <a:pt x="14232" y="-262"/>
                    <a:pt x="21744" y="4"/>
                  </a:cubicBezTo>
                  <a:cubicBezTo>
                    <a:pt x="29629" y="271"/>
                    <a:pt x="41829" y="11353"/>
                    <a:pt x="43321" y="19344"/>
                  </a:cubicBezTo>
                  <a:cubicBezTo>
                    <a:pt x="44547" y="26110"/>
                    <a:pt x="33145" y="35168"/>
                    <a:pt x="22756" y="4955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6" name="任意多边形: 形状 675"/>
            <p:cNvSpPr/>
            <p:nvPr/>
          </p:nvSpPr>
          <p:spPr>
            <a:xfrm>
              <a:off x="7448587" y="3629695"/>
              <a:ext cx="48002" cy="41602"/>
            </a:xfrm>
            <a:custGeom>
              <a:gdLst>
                <a:gd name="connsiteX0" fmla="*/ 48003 w 48002"/>
                <a:gd name="connsiteY0" fmla="*/ 31327 h 41602"/>
                <a:gd name="connsiteX1" fmla="*/ 53 w 48002"/>
                <a:gd name="connsiteY1" fmla="*/ 20618 h 41602"/>
                <a:gd name="connsiteX2" fmla="*/ 13745 w 48002"/>
                <a:gd name="connsiteY2" fmla="*/ 0 h 41602"/>
                <a:gd name="connsiteX3" fmla="*/ 48003 w 48002"/>
                <a:gd name="connsiteY3" fmla="*/ 31327 h 41602"/>
              </a:gdLst>
              <a:cxnLst>
                <a:cxn ang="0">
                  <a:pos x="connsiteX0" y="connsiteY0"/>
                </a:cxn>
                <a:cxn ang="0">
                  <a:pos x="connsiteX1" y="connsiteY1"/>
                </a:cxn>
                <a:cxn ang="0">
                  <a:pos x="connsiteX2" y="connsiteY2"/>
                </a:cxn>
                <a:cxn ang="0">
                  <a:pos x="connsiteX3" y="connsiteY3"/>
                </a:cxn>
              </a:cxnLst>
              <a:rect l="l" t="t" r="r" b="b"/>
              <a:pathLst>
                <a:path w="48002" h="41602">
                  <a:moveTo>
                    <a:pt x="48003" y="31327"/>
                  </a:moveTo>
                  <a:cubicBezTo>
                    <a:pt x="19179" y="48163"/>
                    <a:pt x="3249" y="44114"/>
                    <a:pt x="53" y="20618"/>
                  </a:cubicBezTo>
                  <a:cubicBezTo>
                    <a:pt x="-800" y="14492"/>
                    <a:pt x="8897" y="6926"/>
                    <a:pt x="13745" y="0"/>
                  </a:cubicBezTo>
                  <a:cubicBezTo>
                    <a:pt x="25146" y="10442"/>
                    <a:pt x="36601" y="20885"/>
                    <a:pt x="48003" y="3132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7" name="任意多边形: 形状 676"/>
            <p:cNvSpPr/>
            <p:nvPr/>
          </p:nvSpPr>
          <p:spPr>
            <a:xfrm>
              <a:off x="9721835" y="3776475"/>
              <a:ext cx="44269" cy="57273"/>
            </a:xfrm>
            <a:custGeom>
              <a:gdLst>
                <a:gd name="connsiteX0" fmla="*/ 9430 w 44269"/>
                <a:gd name="connsiteY0" fmla="*/ 0 h 57273"/>
                <a:gd name="connsiteX1" fmla="*/ 36708 w 44269"/>
                <a:gd name="connsiteY1" fmla="*/ 57273 h 57273"/>
                <a:gd name="connsiteX2" fmla="*/ 0 w 44269"/>
                <a:gd name="connsiteY2" fmla="*/ 7033 h 57273"/>
                <a:gd name="connsiteX3" fmla="*/ 9430 w 44269"/>
                <a:gd name="connsiteY3" fmla="*/ 0 h 57273"/>
              </a:gdLst>
              <a:cxnLst>
                <a:cxn ang="0">
                  <a:pos x="connsiteX0" y="connsiteY0"/>
                </a:cxn>
                <a:cxn ang="0">
                  <a:pos x="connsiteX1" y="connsiteY1"/>
                </a:cxn>
                <a:cxn ang="0">
                  <a:pos x="connsiteX2" y="connsiteY2"/>
                </a:cxn>
                <a:cxn ang="0">
                  <a:pos x="connsiteX3" y="connsiteY3"/>
                </a:cxn>
              </a:cxnLst>
              <a:rect l="l" t="t" r="r" b="b"/>
              <a:pathLst>
                <a:path w="44269" h="57273">
                  <a:moveTo>
                    <a:pt x="9430" y="0"/>
                  </a:moveTo>
                  <a:cubicBezTo>
                    <a:pt x="45552" y="9270"/>
                    <a:pt x="51573" y="18168"/>
                    <a:pt x="36708" y="57273"/>
                  </a:cubicBezTo>
                  <a:cubicBezTo>
                    <a:pt x="24455" y="40544"/>
                    <a:pt x="12254" y="23762"/>
                    <a:pt x="0" y="7033"/>
                  </a:cubicBezTo>
                  <a:cubicBezTo>
                    <a:pt x="3144" y="4742"/>
                    <a:pt x="6287" y="2397"/>
                    <a:pt x="943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8" name="任意多边形: 形状 677"/>
            <p:cNvSpPr/>
            <p:nvPr/>
          </p:nvSpPr>
          <p:spPr>
            <a:xfrm>
              <a:off x="10407572" y="4476155"/>
              <a:ext cx="43670" cy="54996"/>
            </a:xfrm>
            <a:custGeom>
              <a:gdLst>
                <a:gd name="connsiteX0" fmla="*/ 0 w 43670"/>
                <a:gd name="connsiteY0" fmla="*/ 14 h 54996"/>
                <a:gd name="connsiteX1" fmla="*/ 39532 w 43670"/>
                <a:gd name="connsiteY1" fmla="*/ 54997 h 54996"/>
                <a:gd name="connsiteX2" fmla="*/ 0 w 43670"/>
                <a:gd name="connsiteY2" fmla="*/ 14 h 54996"/>
              </a:gdLst>
              <a:cxnLst>
                <a:cxn ang="0">
                  <a:pos x="connsiteX0" y="connsiteY0"/>
                </a:cxn>
                <a:cxn ang="0">
                  <a:pos x="connsiteX1" y="connsiteY1"/>
                </a:cxn>
                <a:cxn ang="0">
                  <a:pos x="connsiteX2" y="connsiteY2"/>
                </a:cxn>
              </a:cxnLst>
              <a:rect l="l" t="t" r="r" b="b"/>
              <a:pathLst>
                <a:path w="43670" h="54996">
                  <a:moveTo>
                    <a:pt x="0" y="14"/>
                  </a:moveTo>
                  <a:cubicBezTo>
                    <a:pt x="37028" y="-625"/>
                    <a:pt x="51573" y="20047"/>
                    <a:pt x="39532" y="54997"/>
                  </a:cubicBezTo>
                  <a:cubicBezTo>
                    <a:pt x="26319" y="36669"/>
                    <a:pt x="13159" y="18342"/>
                    <a:pt x="0" y="1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9" name="任意多边形: 形状 678"/>
            <p:cNvSpPr/>
            <p:nvPr/>
          </p:nvSpPr>
          <p:spPr>
            <a:xfrm>
              <a:off x="9212971" y="3444289"/>
              <a:ext cx="50517" cy="51981"/>
            </a:xfrm>
            <a:custGeom>
              <a:gdLst>
                <a:gd name="connsiteX0" fmla="*/ 10080 w 50517"/>
                <a:gd name="connsiteY0" fmla="*/ 0 h 51981"/>
                <a:gd name="connsiteX1" fmla="*/ 50517 w 50517"/>
                <a:gd name="connsiteY1" fmla="*/ 51626 h 51981"/>
                <a:gd name="connsiteX2" fmla="*/ 703 w 50517"/>
                <a:gd name="connsiteY2" fmla="*/ 7779 h 51981"/>
                <a:gd name="connsiteX3" fmla="*/ 10080 w 50517"/>
                <a:gd name="connsiteY3" fmla="*/ 0 h 51981"/>
              </a:gdLst>
              <a:cxnLst>
                <a:cxn ang="0">
                  <a:pos x="connsiteX0" y="connsiteY0"/>
                </a:cxn>
                <a:cxn ang="0">
                  <a:pos x="connsiteX1" y="connsiteY1"/>
                </a:cxn>
                <a:cxn ang="0">
                  <a:pos x="connsiteX2" y="connsiteY2"/>
                </a:cxn>
                <a:cxn ang="0">
                  <a:pos x="connsiteX3" y="connsiteY3"/>
                </a:cxn>
              </a:cxnLst>
              <a:rect l="l" t="t" r="r" b="b"/>
              <a:pathLst>
                <a:path w="50517" h="51981">
                  <a:moveTo>
                    <a:pt x="10080" y="0"/>
                  </a:moveTo>
                  <a:cubicBezTo>
                    <a:pt x="22280" y="15557"/>
                    <a:pt x="34427" y="31114"/>
                    <a:pt x="50517" y="51626"/>
                  </a:cubicBezTo>
                  <a:cubicBezTo>
                    <a:pt x="6190" y="54130"/>
                    <a:pt x="-2867" y="43794"/>
                    <a:pt x="703" y="7779"/>
                  </a:cubicBezTo>
                  <a:cubicBezTo>
                    <a:pt x="3846" y="5168"/>
                    <a:pt x="6936" y="2557"/>
                    <a:pt x="1008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0" name="任意多边形: 形状 679"/>
            <p:cNvSpPr/>
            <p:nvPr/>
          </p:nvSpPr>
          <p:spPr>
            <a:xfrm>
              <a:off x="11421178" y="5754779"/>
              <a:ext cx="68888" cy="73949"/>
            </a:xfrm>
            <a:custGeom>
              <a:gdLst>
                <a:gd name="connsiteX0" fmla="*/ 60257 w 68888"/>
                <a:gd name="connsiteY0" fmla="*/ 73949 h 73949"/>
                <a:gd name="connsiteX1" fmla="*/ 0 w 68888"/>
                <a:gd name="connsiteY1" fmla="*/ 7406 h 73949"/>
                <a:gd name="connsiteX2" fmla="*/ 7779 w 68888"/>
                <a:gd name="connsiteY2" fmla="*/ 0 h 73949"/>
                <a:gd name="connsiteX3" fmla="*/ 68888 w 68888"/>
                <a:gd name="connsiteY3" fmla="*/ 65851 h 73949"/>
                <a:gd name="connsiteX4" fmla="*/ 60257 w 68888"/>
                <a:gd name="connsiteY4" fmla="*/ 73949 h 739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888" h="73949">
                  <a:moveTo>
                    <a:pt x="60257" y="73949"/>
                  </a:moveTo>
                  <a:cubicBezTo>
                    <a:pt x="40172" y="51786"/>
                    <a:pt x="20086" y="29569"/>
                    <a:pt x="0" y="7406"/>
                  </a:cubicBezTo>
                  <a:cubicBezTo>
                    <a:pt x="2611" y="4955"/>
                    <a:pt x="5168" y="2451"/>
                    <a:pt x="7779" y="0"/>
                  </a:cubicBezTo>
                  <a:cubicBezTo>
                    <a:pt x="39000" y="11295"/>
                    <a:pt x="53225" y="39319"/>
                    <a:pt x="68888" y="65851"/>
                  </a:cubicBezTo>
                  <a:cubicBezTo>
                    <a:pt x="66011" y="68515"/>
                    <a:pt x="63134" y="71232"/>
                    <a:pt x="60257" y="739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1" name="任意多边形: 形状 680"/>
            <p:cNvSpPr/>
            <p:nvPr/>
          </p:nvSpPr>
          <p:spPr>
            <a:xfrm>
              <a:off x="11336467" y="5709012"/>
              <a:ext cx="58924" cy="60045"/>
            </a:xfrm>
            <a:custGeom>
              <a:gdLst>
                <a:gd name="connsiteX0" fmla="*/ 50560 w 58924"/>
                <a:gd name="connsiteY0" fmla="*/ 60046 h 60045"/>
                <a:gd name="connsiteX1" fmla="*/ 0 w 58924"/>
                <a:gd name="connsiteY1" fmla="*/ 2 h 60045"/>
                <a:gd name="connsiteX2" fmla="*/ 58925 w 58924"/>
                <a:gd name="connsiteY2" fmla="*/ 52907 h 60045"/>
                <a:gd name="connsiteX3" fmla="*/ 50560 w 58924"/>
                <a:gd name="connsiteY3" fmla="*/ 60046 h 60045"/>
              </a:gdLst>
              <a:cxnLst>
                <a:cxn ang="0">
                  <a:pos x="connsiteX0" y="connsiteY0"/>
                </a:cxn>
                <a:cxn ang="0">
                  <a:pos x="connsiteX1" y="connsiteY1"/>
                </a:cxn>
                <a:cxn ang="0">
                  <a:pos x="connsiteX2" y="connsiteY2"/>
                </a:cxn>
                <a:cxn ang="0">
                  <a:pos x="connsiteX3" y="connsiteY3"/>
                </a:cxn>
              </a:cxnLst>
              <a:rect l="l" t="t" r="r" b="b"/>
              <a:pathLst>
                <a:path w="58924" h="60045">
                  <a:moveTo>
                    <a:pt x="50560" y="60046"/>
                  </a:moveTo>
                  <a:cubicBezTo>
                    <a:pt x="33724" y="40013"/>
                    <a:pt x="16889" y="20034"/>
                    <a:pt x="0" y="2"/>
                  </a:cubicBezTo>
                  <a:cubicBezTo>
                    <a:pt x="40438" y="-265"/>
                    <a:pt x="49761" y="26268"/>
                    <a:pt x="58925" y="52907"/>
                  </a:cubicBezTo>
                  <a:cubicBezTo>
                    <a:pt x="56154" y="55304"/>
                    <a:pt x="53384" y="57648"/>
                    <a:pt x="50560" y="6004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2" name="任意多边形: 形状 681"/>
            <p:cNvSpPr/>
            <p:nvPr/>
          </p:nvSpPr>
          <p:spPr>
            <a:xfrm>
              <a:off x="8690146" y="3307028"/>
              <a:ext cx="41691" cy="46573"/>
            </a:xfrm>
            <a:custGeom>
              <a:gdLst>
                <a:gd name="connsiteX0" fmla="*/ 502 w 41691"/>
                <a:gd name="connsiteY0" fmla="*/ 71 h 46573"/>
                <a:gd name="connsiteX1" fmla="*/ 41685 w 41691"/>
                <a:gd name="connsiteY1" fmla="*/ 36885 h 46573"/>
                <a:gd name="connsiteX2" fmla="*/ 26394 w 41691"/>
                <a:gd name="connsiteY2" fmla="*/ 46475 h 46573"/>
                <a:gd name="connsiteX3" fmla="*/ 502 w 41691"/>
                <a:gd name="connsiteY3" fmla="*/ 71 h 46573"/>
              </a:gdLst>
              <a:cxnLst>
                <a:cxn ang="0">
                  <a:pos x="connsiteX0" y="connsiteY0"/>
                </a:cxn>
                <a:cxn ang="0">
                  <a:pos x="connsiteX1" y="connsiteY1"/>
                </a:cxn>
                <a:cxn ang="0">
                  <a:pos x="connsiteX2" y="connsiteY2"/>
                </a:cxn>
                <a:cxn ang="0">
                  <a:pos x="connsiteX3" y="connsiteY3"/>
                </a:cxn>
              </a:cxnLst>
              <a:rect l="l" t="t" r="r" b="b"/>
              <a:pathLst>
                <a:path w="41691" h="46573">
                  <a:moveTo>
                    <a:pt x="502" y="71"/>
                  </a:moveTo>
                  <a:cubicBezTo>
                    <a:pt x="29751" y="-1208"/>
                    <a:pt x="39235" y="15042"/>
                    <a:pt x="41685" y="36885"/>
                  </a:cubicBezTo>
                  <a:cubicBezTo>
                    <a:pt x="42005" y="39656"/>
                    <a:pt x="30657" y="47541"/>
                    <a:pt x="26394" y="46475"/>
                  </a:cubicBezTo>
                  <a:cubicBezTo>
                    <a:pt x="3911" y="40828"/>
                    <a:pt x="-1896" y="24099"/>
                    <a:pt x="502" y="7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3" name="任意多边形: 形状 682"/>
            <p:cNvSpPr/>
            <p:nvPr/>
          </p:nvSpPr>
          <p:spPr>
            <a:xfrm>
              <a:off x="8305663" y="3392176"/>
              <a:ext cx="40848" cy="41669"/>
            </a:xfrm>
            <a:custGeom>
              <a:gdLst>
                <a:gd name="connsiteX0" fmla="*/ 0 w 40848"/>
                <a:gd name="connsiteY0" fmla="*/ 1712 h 41669"/>
                <a:gd name="connsiteX1" fmla="*/ 40651 w 40848"/>
                <a:gd name="connsiteY1" fmla="*/ 39593 h 41669"/>
                <a:gd name="connsiteX2" fmla="*/ 0 w 40848"/>
                <a:gd name="connsiteY2" fmla="*/ 1712 h 41669"/>
              </a:gdLst>
              <a:cxnLst>
                <a:cxn ang="0">
                  <a:pos x="connsiteX0" y="connsiteY0"/>
                </a:cxn>
                <a:cxn ang="0">
                  <a:pos x="connsiteX1" y="connsiteY1"/>
                </a:cxn>
                <a:cxn ang="0">
                  <a:pos x="connsiteX2" y="connsiteY2"/>
                </a:cxn>
              </a:cxnLst>
              <a:rect l="l" t="t" r="r" b="b"/>
              <a:pathLst>
                <a:path w="40848" h="41669">
                  <a:moveTo>
                    <a:pt x="0" y="1712"/>
                  </a:moveTo>
                  <a:cubicBezTo>
                    <a:pt x="35803" y="-3669"/>
                    <a:pt x="42143" y="2245"/>
                    <a:pt x="40651" y="39593"/>
                  </a:cubicBezTo>
                  <a:cubicBezTo>
                    <a:pt x="11561" y="46625"/>
                    <a:pt x="480" y="36236"/>
                    <a:pt x="0" y="171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4" name="任意多边形: 形状 683"/>
            <p:cNvSpPr/>
            <p:nvPr/>
          </p:nvSpPr>
          <p:spPr>
            <a:xfrm>
              <a:off x="7487285" y="3790700"/>
              <a:ext cx="45092" cy="55675"/>
            </a:xfrm>
            <a:custGeom>
              <a:gdLst>
                <a:gd name="connsiteX0" fmla="*/ 22145 w 45092"/>
                <a:gd name="connsiteY0" fmla="*/ 0 h 55675"/>
                <a:gd name="connsiteX1" fmla="*/ 45001 w 45092"/>
                <a:gd name="connsiteY1" fmla="*/ 37188 h 55675"/>
                <a:gd name="connsiteX2" fmla="*/ 29177 w 45092"/>
                <a:gd name="connsiteY2" fmla="*/ 55675 h 55675"/>
                <a:gd name="connsiteX3" fmla="*/ 88 w 45092"/>
                <a:gd name="connsiteY3" fmla="*/ 26745 h 55675"/>
                <a:gd name="connsiteX4" fmla="*/ 22145 w 45092"/>
                <a:gd name="connsiteY4" fmla="*/ 0 h 556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092" h="55675">
                  <a:moveTo>
                    <a:pt x="22145" y="0"/>
                  </a:moveTo>
                  <a:cubicBezTo>
                    <a:pt x="33013" y="16676"/>
                    <a:pt x="41804" y="26106"/>
                    <a:pt x="45001" y="37188"/>
                  </a:cubicBezTo>
                  <a:cubicBezTo>
                    <a:pt x="46226" y="41450"/>
                    <a:pt x="34825" y="49388"/>
                    <a:pt x="29177" y="55675"/>
                  </a:cubicBezTo>
                  <a:cubicBezTo>
                    <a:pt x="19161" y="46298"/>
                    <a:pt x="8239" y="37561"/>
                    <a:pt x="88" y="26745"/>
                  </a:cubicBezTo>
                  <a:cubicBezTo>
                    <a:pt x="-1138" y="25094"/>
                    <a:pt x="10690" y="13639"/>
                    <a:pt x="2214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5" name="任意多边形: 形状 684"/>
            <p:cNvSpPr/>
            <p:nvPr/>
          </p:nvSpPr>
          <p:spPr>
            <a:xfrm>
              <a:off x="6881168" y="4141639"/>
              <a:ext cx="41565" cy="54982"/>
            </a:xfrm>
            <a:custGeom>
              <a:gdLst>
                <a:gd name="connsiteX0" fmla="*/ 17700 w 41565"/>
                <a:gd name="connsiteY0" fmla="*/ 54983 h 54982"/>
                <a:gd name="connsiteX1" fmla="*/ 12 w 41565"/>
                <a:gd name="connsiteY1" fmla="*/ 19606 h 54982"/>
                <a:gd name="connsiteX2" fmla="*/ 16954 w 41565"/>
                <a:gd name="connsiteY2" fmla="*/ 0 h 54982"/>
                <a:gd name="connsiteX3" fmla="*/ 41462 w 41565"/>
                <a:gd name="connsiteY3" fmla="*/ 28823 h 54982"/>
                <a:gd name="connsiteX4" fmla="*/ 17700 w 41565"/>
                <a:gd name="connsiteY4" fmla="*/ 54983 h 549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565" h="54982">
                  <a:moveTo>
                    <a:pt x="17700" y="54983"/>
                  </a:moveTo>
                  <a:cubicBezTo>
                    <a:pt x="9069" y="38839"/>
                    <a:pt x="651" y="29463"/>
                    <a:pt x="12" y="19606"/>
                  </a:cubicBezTo>
                  <a:cubicBezTo>
                    <a:pt x="-414" y="13479"/>
                    <a:pt x="10934" y="6553"/>
                    <a:pt x="16954" y="0"/>
                  </a:cubicBezTo>
                  <a:cubicBezTo>
                    <a:pt x="25478" y="9377"/>
                    <a:pt x="35601" y="17955"/>
                    <a:pt x="41462" y="28823"/>
                  </a:cubicBezTo>
                  <a:cubicBezTo>
                    <a:pt x="42847" y="31381"/>
                    <a:pt x="30060" y="41610"/>
                    <a:pt x="17700" y="5498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6" name="任意多边形: 形状 685"/>
            <p:cNvSpPr/>
            <p:nvPr/>
          </p:nvSpPr>
          <p:spPr>
            <a:xfrm>
              <a:off x="7614476" y="3641498"/>
              <a:ext cx="42755" cy="52822"/>
            </a:xfrm>
            <a:custGeom>
              <a:gdLst>
                <a:gd name="connsiteX0" fmla="*/ 25963 w 42755"/>
                <a:gd name="connsiteY0" fmla="*/ 52823 h 52822"/>
                <a:gd name="connsiteX1" fmla="*/ 70 w 42755"/>
                <a:gd name="connsiteY1" fmla="*/ 16115 h 52822"/>
                <a:gd name="connsiteX2" fmla="*/ 15094 w 42755"/>
                <a:gd name="connsiteY2" fmla="*/ 25 h 52822"/>
                <a:gd name="connsiteX3" fmla="*/ 42532 w 42755"/>
                <a:gd name="connsiteY3" fmla="*/ 25705 h 52822"/>
                <a:gd name="connsiteX4" fmla="*/ 25963 w 42755"/>
                <a:gd name="connsiteY4" fmla="*/ 52823 h 528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755" h="52822">
                  <a:moveTo>
                    <a:pt x="25963" y="52823"/>
                  </a:moveTo>
                  <a:cubicBezTo>
                    <a:pt x="13869" y="36520"/>
                    <a:pt x="5025" y="27196"/>
                    <a:pt x="70" y="16115"/>
                  </a:cubicBezTo>
                  <a:cubicBezTo>
                    <a:pt x="-1155" y="13344"/>
                    <a:pt x="14135" y="-668"/>
                    <a:pt x="15094" y="25"/>
                  </a:cubicBezTo>
                  <a:cubicBezTo>
                    <a:pt x="25324" y="7271"/>
                    <a:pt x="35553" y="15475"/>
                    <a:pt x="42532" y="25705"/>
                  </a:cubicBezTo>
                  <a:cubicBezTo>
                    <a:pt x="44344" y="28369"/>
                    <a:pt x="34807" y="38811"/>
                    <a:pt x="25963" y="5282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7" name="任意多边形: 形状 686"/>
            <p:cNvSpPr/>
            <p:nvPr/>
          </p:nvSpPr>
          <p:spPr>
            <a:xfrm>
              <a:off x="9997920" y="4022937"/>
              <a:ext cx="54076" cy="55302"/>
            </a:xfrm>
            <a:custGeom>
              <a:gdLst>
                <a:gd name="connsiteX0" fmla="*/ 0 w 54076"/>
                <a:gd name="connsiteY0" fmla="*/ 0 h 55302"/>
                <a:gd name="connsiteX1" fmla="*/ 54077 w 54076"/>
                <a:gd name="connsiteY1" fmla="*/ 55302 h 55302"/>
                <a:gd name="connsiteX2" fmla="*/ 0 w 54076"/>
                <a:gd name="connsiteY2" fmla="*/ 0 h 55302"/>
              </a:gdLst>
              <a:cxnLst>
                <a:cxn ang="0">
                  <a:pos x="connsiteX0" y="connsiteY0"/>
                </a:cxn>
                <a:cxn ang="0">
                  <a:pos x="connsiteX1" y="connsiteY1"/>
                </a:cxn>
                <a:cxn ang="0">
                  <a:pos x="connsiteX2" y="connsiteY2"/>
                </a:cxn>
              </a:cxnLst>
              <a:rect l="l" t="t" r="r" b="b"/>
              <a:pathLst>
                <a:path w="54076" h="55301">
                  <a:moveTo>
                    <a:pt x="0" y="0"/>
                  </a:moveTo>
                  <a:cubicBezTo>
                    <a:pt x="39319" y="320"/>
                    <a:pt x="31967" y="36389"/>
                    <a:pt x="54077" y="55302"/>
                  </a:cubicBezTo>
                  <a:cubicBezTo>
                    <a:pt x="13319" y="54450"/>
                    <a:pt x="693" y="3590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8" name="任意多边形: 形状 687"/>
            <p:cNvSpPr/>
            <p:nvPr/>
          </p:nvSpPr>
          <p:spPr>
            <a:xfrm>
              <a:off x="6783782" y="4499271"/>
              <a:ext cx="46144" cy="38732"/>
            </a:xfrm>
            <a:custGeom>
              <a:gdLst>
                <a:gd name="connsiteX0" fmla="*/ 46145 w 46144"/>
                <a:gd name="connsiteY0" fmla="*/ 36890 h 38732"/>
                <a:gd name="connsiteX1" fmla="*/ 113 w 46144"/>
                <a:gd name="connsiteY1" fmla="*/ 20267 h 38732"/>
                <a:gd name="connsiteX2" fmla="*/ 12580 w 46144"/>
                <a:gd name="connsiteY2" fmla="*/ 767 h 38732"/>
                <a:gd name="connsiteX3" fmla="*/ 46145 w 46144"/>
                <a:gd name="connsiteY3" fmla="*/ 36890 h 38732"/>
              </a:gdLst>
              <a:cxnLst>
                <a:cxn ang="0">
                  <a:pos x="connsiteX0" y="connsiteY0"/>
                </a:cxn>
                <a:cxn ang="0">
                  <a:pos x="connsiteX1" y="connsiteY1"/>
                </a:cxn>
                <a:cxn ang="0">
                  <a:pos x="connsiteX2" y="connsiteY2"/>
                </a:cxn>
                <a:cxn ang="0">
                  <a:pos x="connsiteX3" y="connsiteY3"/>
                </a:cxn>
              </a:cxnLst>
              <a:rect l="l" t="t" r="r" b="b"/>
              <a:pathLst>
                <a:path w="46144" h="38732">
                  <a:moveTo>
                    <a:pt x="46145" y="36890"/>
                  </a:moveTo>
                  <a:cubicBezTo>
                    <a:pt x="26059" y="36517"/>
                    <a:pt x="5707" y="47385"/>
                    <a:pt x="113" y="20267"/>
                  </a:cubicBezTo>
                  <a:cubicBezTo>
                    <a:pt x="-1059" y="14566"/>
                    <a:pt x="7146" y="1780"/>
                    <a:pt x="12580" y="767"/>
                  </a:cubicBezTo>
                  <a:cubicBezTo>
                    <a:pt x="35649" y="-3495"/>
                    <a:pt x="44706" y="10197"/>
                    <a:pt x="46145" y="3689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9" name="任意多边形: 形状 688"/>
            <p:cNvSpPr/>
            <p:nvPr/>
          </p:nvSpPr>
          <p:spPr>
            <a:xfrm>
              <a:off x="10099307" y="4073604"/>
              <a:ext cx="42302" cy="55621"/>
            </a:xfrm>
            <a:custGeom>
              <a:gdLst>
                <a:gd name="connsiteX0" fmla="*/ 0 w 42302"/>
                <a:gd name="connsiteY0" fmla="*/ 0 h 55621"/>
                <a:gd name="connsiteX1" fmla="*/ 41183 w 42302"/>
                <a:gd name="connsiteY1" fmla="*/ 55622 h 55621"/>
                <a:gd name="connsiteX2" fmla="*/ 0 w 42302"/>
                <a:gd name="connsiteY2" fmla="*/ 0 h 55621"/>
              </a:gdLst>
              <a:cxnLst>
                <a:cxn ang="0">
                  <a:pos x="connsiteX0" y="connsiteY0"/>
                </a:cxn>
                <a:cxn ang="0">
                  <a:pos x="connsiteX1" y="connsiteY1"/>
                </a:cxn>
                <a:cxn ang="0">
                  <a:pos x="connsiteX2" y="connsiteY2"/>
                </a:cxn>
              </a:cxnLst>
              <a:rect l="l" t="t" r="r" b="b"/>
              <a:pathLst>
                <a:path w="42302" h="55621">
                  <a:moveTo>
                    <a:pt x="0" y="0"/>
                  </a:moveTo>
                  <a:cubicBezTo>
                    <a:pt x="35643" y="6287"/>
                    <a:pt x="46032" y="20405"/>
                    <a:pt x="41183" y="55622"/>
                  </a:cubicBezTo>
                  <a:cubicBezTo>
                    <a:pt x="9643" y="49601"/>
                    <a:pt x="4475" y="2615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0" name="任意多边形: 形状 689"/>
            <p:cNvSpPr/>
            <p:nvPr/>
          </p:nvSpPr>
          <p:spPr>
            <a:xfrm>
              <a:off x="9081172" y="3410457"/>
              <a:ext cx="45978" cy="50035"/>
            </a:xfrm>
            <a:custGeom>
              <a:gdLst>
                <a:gd name="connsiteX0" fmla="*/ 0 w 45978"/>
                <a:gd name="connsiteY0" fmla="*/ 0 h 50035"/>
                <a:gd name="connsiteX1" fmla="*/ 45979 w 45978"/>
                <a:gd name="connsiteY1" fmla="*/ 49921 h 50035"/>
                <a:gd name="connsiteX2" fmla="*/ 0 w 45978"/>
                <a:gd name="connsiteY2" fmla="*/ 0 h 50035"/>
              </a:gdLst>
              <a:cxnLst>
                <a:cxn ang="0">
                  <a:pos x="connsiteX0" y="connsiteY0"/>
                </a:cxn>
                <a:cxn ang="0">
                  <a:pos x="connsiteX1" y="connsiteY1"/>
                </a:cxn>
                <a:cxn ang="0">
                  <a:pos x="connsiteX2" y="connsiteY2"/>
                </a:cxn>
              </a:cxnLst>
              <a:rect l="l" t="t" r="r" b="b"/>
              <a:pathLst>
                <a:path w="45978" h="50035">
                  <a:moveTo>
                    <a:pt x="0" y="0"/>
                  </a:moveTo>
                  <a:cubicBezTo>
                    <a:pt x="38733" y="3570"/>
                    <a:pt x="44487" y="23229"/>
                    <a:pt x="45979" y="49921"/>
                  </a:cubicBezTo>
                  <a:cubicBezTo>
                    <a:pt x="8578" y="51946"/>
                    <a:pt x="9111" y="26692"/>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1" name="任意多边形: 形状 690"/>
            <p:cNvSpPr/>
            <p:nvPr/>
          </p:nvSpPr>
          <p:spPr>
            <a:xfrm>
              <a:off x="11190166" y="5431917"/>
              <a:ext cx="64838" cy="73203"/>
            </a:xfrm>
            <a:custGeom>
              <a:gdLst>
                <a:gd name="connsiteX0" fmla="*/ 51200 w 64838"/>
                <a:gd name="connsiteY0" fmla="*/ 73204 h 73203"/>
                <a:gd name="connsiteX1" fmla="*/ 0 w 64838"/>
                <a:gd name="connsiteY1" fmla="*/ 10070 h 73203"/>
                <a:gd name="connsiteX2" fmla="*/ 11614 w 64838"/>
                <a:gd name="connsiteY2" fmla="*/ 0 h 73203"/>
                <a:gd name="connsiteX3" fmla="*/ 64839 w 64838"/>
                <a:gd name="connsiteY3" fmla="*/ 61482 h 73203"/>
                <a:gd name="connsiteX4" fmla="*/ 51200 w 64838"/>
                <a:gd name="connsiteY4" fmla="*/ 73204 h 732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4838" h="73203">
                  <a:moveTo>
                    <a:pt x="51200" y="73204"/>
                  </a:moveTo>
                  <a:cubicBezTo>
                    <a:pt x="34151" y="52159"/>
                    <a:pt x="17102" y="31114"/>
                    <a:pt x="0" y="10070"/>
                  </a:cubicBezTo>
                  <a:cubicBezTo>
                    <a:pt x="3889" y="6713"/>
                    <a:pt x="7725" y="3357"/>
                    <a:pt x="11614" y="0"/>
                  </a:cubicBezTo>
                  <a:cubicBezTo>
                    <a:pt x="29356" y="20512"/>
                    <a:pt x="47097" y="40970"/>
                    <a:pt x="64839" y="61482"/>
                  </a:cubicBezTo>
                  <a:cubicBezTo>
                    <a:pt x="60310" y="65372"/>
                    <a:pt x="55728" y="69314"/>
                    <a:pt x="51200" y="732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2" name="任意多边形: 形状 691"/>
            <p:cNvSpPr/>
            <p:nvPr/>
          </p:nvSpPr>
          <p:spPr>
            <a:xfrm>
              <a:off x="10563142" y="4665838"/>
              <a:ext cx="53916" cy="60736"/>
            </a:xfrm>
            <a:custGeom>
              <a:gdLst>
                <a:gd name="connsiteX0" fmla="*/ 0 w 53916"/>
                <a:gd name="connsiteY0" fmla="*/ 0 h 60736"/>
                <a:gd name="connsiteX1" fmla="*/ 53917 w 53916"/>
                <a:gd name="connsiteY1" fmla="*/ 60736 h 60736"/>
                <a:gd name="connsiteX2" fmla="*/ 0 w 53916"/>
                <a:gd name="connsiteY2" fmla="*/ 0 h 60736"/>
              </a:gdLst>
              <a:cxnLst>
                <a:cxn ang="0">
                  <a:pos x="connsiteX0" y="connsiteY0"/>
                </a:cxn>
                <a:cxn ang="0">
                  <a:pos x="connsiteX1" y="connsiteY1"/>
                </a:cxn>
                <a:cxn ang="0">
                  <a:pos x="connsiteX2" y="connsiteY2"/>
                </a:cxn>
              </a:cxnLst>
              <a:rect l="l" t="t" r="r" b="b"/>
              <a:pathLst>
                <a:path w="53916" h="60736">
                  <a:moveTo>
                    <a:pt x="0" y="0"/>
                  </a:moveTo>
                  <a:cubicBezTo>
                    <a:pt x="40278" y="2344"/>
                    <a:pt x="44220" y="29835"/>
                    <a:pt x="53917" y="60736"/>
                  </a:cubicBezTo>
                  <a:cubicBezTo>
                    <a:pt x="18967" y="52425"/>
                    <a:pt x="11881" y="26905"/>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3" name="任意多边形: 形状 692"/>
            <p:cNvSpPr/>
            <p:nvPr/>
          </p:nvSpPr>
          <p:spPr>
            <a:xfrm>
              <a:off x="6184628" y="6014505"/>
              <a:ext cx="46715" cy="44542"/>
            </a:xfrm>
            <a:custGeom>
              <a:gdLst>
                <a:gd name="connsiteX0" fmla="*/ 25094 w 46715"/>
                <a:gd name="connsiteY0" fmla="*/ 44542 h 44542"/>
                <a:gd name="connsiteX1" fmla="*/ 0 w 46715"/>
                <a:gd name="connsiteY1" fmla="*/ 16519 h 44542"/>
                <a:gd name="connsiteX2" fmla="*/ 24454 w 46715"/>
                <a:gd name="connsiteY2" fmla="*/ 162 h 44542"/>
                <a:gd name="connsiteX3" fmla="*/ 46671 w 46715"/>
                <a:gd name="connsiteY3" fmla="*/ 23764 h 44542"/>
                <a:gd name="connsiteX4" fmla="*/ 25094 w 46715"/>
                <a:gd name="connsiteY4" fmla="*/ 44542 h 445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15" h="44542">
                  <a:moveTo>
                    <a:pt x="25094" y="44542"/>
                  </a:moveTo>
                  <a:cubicBezTo>
                    <a:pt x="14758" y="32981"/>
                    <a:pt x="7406" y="24777"/>
                    <a:pt x="0" y="16519"/>
                  </a:cubicBezTo>
                  <a:cubicBezTo>
                    <a:pt x="8311" y="10605"/>
                    <a:pt x="18274" y="-1543"/>
                    <a:pt x="24454" y="162"/>
                  </a:cubicBezTo>
                  <a:cubicBezTo>
                    <a:pt x="33565" y="2666"/>
                    <a:pt x="40864" y="14494"/>
                    <a:pt x="46671" y="23764"/>
                  </a:cubicBezTo>
                  <a:cubicBezTo>
                    <a:pt x="47524" y="25096"/>
                    <a:pt x="35909" y="34260"/>
                    <a:pt x="25094" y="4454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4" name="任意多边形: 形状 693"/>
            <p:cNvSpPr/>
            <p:nvPr/>
          </p:nvSpPr>
          <p:spPr>
            <a:xfrm>
              <a:off x="8827681" y="3339385"/>
              <a:ext cx="36841" cy="47630"/>
            </a:xfrm>
            <a:custGeom>
              <a:gdLst>
                <a:gd name="connsiteX0" fmla="*/ 1435 w 36841"/>
                <a:gd name="connsiteY0" fmla="*/ 0 h 47630"/>
                <a:gd name="connsiteX1" fmla="*/ 35479 w 36841"/>
                <a:gd name="connsiteY1" fmla="*/ 47630 h 47630"/>
                <a:gd name="connsiteX2" fmla="*/ 1435 w 36841"/>
                <a:gd name="connsiteY2" fmla="*/ 0 h 47630"/>
              </a:gdLst>
              <a:cxnLst>
                <a:cxn ang="0">
                  <a:pos x="connsiteX0" y="connsiteY0"/>
                </a:cxn>
                <a:cxn ang="0">
                  <a:pos x="connsiteX1" y="connsiteY1"/>
                </a:cxn>
                <a:cxn ang="0">
                  <a:pos x="connsiteX2" y="connsiteY2"/>
                </a:cxn>
              </a:cxnLst>
              <a:rect l="l" t="t" r="r" b="b"/>
              <a:pathLst>
                <a:path w="36841" h="47630">
                  <a:moveTo>
                    <a:pt x="1435" y="0"/>
                  </a:moveTo>
                  <a:cubicBezTo>
                    <a:pt x="32975" y="4156"/>
                    <a:pt x="40327" y="21364"/>
                    <a:pt x="35479" y="47630"/>
                  </a:cubicBezTo>
                  <a:cubicBezTo>
                    <a:pt x="3086" y="44434"/>
                    <a:pt x="-3413" y="35749"/>
                    <a:pt x="143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5" name="任意多边形: 形状 694"/>
            <p:cNvSpPr/>
            <p:nvPr/>
          </p:nvSpPr>
          <p:spPr>
            <a:xfrm>
              <a:off x="8549302" y="3279195"/>
              <a:ext cx="42638" cy="44854"/>
            </a:xfrm>
            <a:custGeom>
              <a:gdLst>
                <a:gd name="connsiteX0" fmla="*/ 0 w 42638"/>
                <a:gd name="connsiteY0" fmla="*/ 3130 h 44854"/>
                <a:gd name="connsiteX1" fmla="*/ 42516 w 42638"/>
                <a:gd name="connsiteY1" fmla="*/ 26519 h 44854"/>
                <a:gd name="connsiteX2" fmla="*/ 31913 w 42638"/>
                <a:gd name="connsiteY2" fmla="*/ 44686 h 44854"/>
                <a:gd name="connsiteX3" fmla="*/ 0 w 42638"/>
                <a:gd name="connsiteY3" fmla="*/ 3130 h 44854"/>
              </a:gdLst>
              <a:cxnLst>
                <a:cxn ang="0">
                  <a:pos x="connsiteX0" y="connsiteY0"/>
                </a:cxn>
                <a:cxn ang="0">
                  <a:pos x="connsiteX1" y="connsiteY1"/>
                </a:cxn>
                <a:cxn ang="0">
                  <a:pos x="connsiteX2" y="connsiteY2"/>
                </a:cxn>
                <a:cxn ang="0">
                  <a:pos x="connsiteX3" y="connsiteY3"/>
                </a:cxn>
              </a:cxnLst>
              <a:rect l="l" t="t" r="r" b="b"/>
              <a:pathLst>
                <a:path w="42638" h="44854">
                  <a:moveTo>
                    <a:pt x="0" y="3130"/>
                  </a:moveTo>
                  <a:cubicBezTo>
                    <a:pt x="27864" y="-6407"/>
                    <a:pt x="38306" y="7126"/>
                    <a:pt x="42516" y="26519"/>
                  </a:cubicBezTo>
                  <a:cubicBezTo>
                    <a:pt x="43688" y="31846"/>
                    <a:pt x="36176" y="44313"/>
                    <a:pt x="31913" y="44686"/>
                  </a:cubicBezTo>
                  <a:cubicBezTo>
                    <a:pt x="2770" y="47137"/>
                    <a:pt x="7672" y="22310"/>
                    <a:pt x="0" y="313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6" name="任意多边形: 形状 695"/>
            <p:cNvSpPr/>
            <p:nvPr/>
          </p:nvSpPr>
          <p:spPr>
            <a:xfrm>
              <a:off x="8007735" y="3348574"/>
              <a:ext cx="37126" cy="40880"/>
            </a:xfrm>
            <a:custGeom>
              <a:gdLst>
                <a:gd name="connsiteX0" fmla="*/ 0 w 37126"/>
                <a:gd name="connsiteY0" fmla="*/ 2319 h 40880"/>
                <a:gd name="connsiteX1" fmla="*/ 36548 w 37126"/>
                <a:gd name="connsiteY1" fmla="*/ 39240 h 40880"/>
                <a:gd name="connsiteX2" fmla="*/ 0 w 37126"/>
                <a:gd name="connsiteY2" fmla="*/ 2319 h 40880"/>
              </a:gdLst>
              <a:cxnLst>
                <a:cxn ang="0">
                  <a:pos x="connsiteX0" y="connsiteY0"/>
                </a:cxn>
                <a:cxn ang="0">
                  <a:pos x="connsiteX1" y="connsiteY1"/>
                </a:cxn>
                <a:cxn ang="0">
                  <a:pos x="connsiteX2" y="connsiteY2"/>
                </a:cxn>
              </a:cxnLst>
              <a:rect l="l" t="t" r="r" b="b"/>
              <a:pathLst>
                <a:path w="37126" h="40880">
                  <a:moveTo>
                    <a:pt x="0" y="2319"/>
                  </a:moveTo>
                  <a:cubicBezTo>
                    <a:pt x="36069" y="-3542"/>
                    <a:pt x="38786" y="-665"/>
                    <a:pt x="36548" y="39240"/>
                  </a:cubicBezTo>
                  <a:cubicBezTo>
                    <a:pt x="6393" y="44195"/>
                    <a:pt x="1545" y="39560"/>
                    <a:pt x="0" y="23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7" name="任意多边形: 形状 696"/>
            <p:cNvSpPr/>
            <p:nvPr/>
          </p:nvSpPr>
          <p:spPr>
            <a:xfrm>
              <a:off x="7150824" y="3791499"/>
              <a:ext cx="39506" cy="55035"/>
            </a:xfrm>
            <a:custGeom>
              <a:gdLst>
                <a:gd name="connsiteX0" fmla="*/ 19281 w 39506"/>
                <a:gd name="connsiteY0" fmla="*/ 55036 h 55035"/>
                <a:gd name="connsiteX1" fmla="*/ 47 w 39506"/>
                <a:gd name="connsiteY1" fmla="*/ 18594 h 55035"/>
                <a:gd name="connsiteX2" fmla="*/ 15604 w 39506"/>
                <a:gd name="connsiteY2" fmla="*/ 0 h 55035"/>
                <a:gd name="connsiteX3" fmla="*/ 39366 w 39506"/>
                <a:gd name="connsiteY3" fmla="*/ 29569 h 55035"/>
                <a:gd name="connsiteX4" fmla="*/ 19281 w 39506"/>
                <a:gd name="connsiteY4" fmla="*/ 55036 h 550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506" h="55035">
                  <a:moveTo>
                    <a:pt x="19281" y="55036"/>
                  </a:moveTo>
                  <a:cubicBezTo>
                    <a:pt x="9957" y="38413"/>
                    <a:pt x="1806" y="29036"/>
                    <a:pt x="47" y="18594"/>
                  </a:cubicBezTo>
                  <a:cubicBezTo>
                    <a:pt x="-805" y="13426"/>
                    <a:pt x="10063" y="6287"/>
                    <a:pt x="15604" y="0"/>
                  </a:cubicBezTo>
                  <a:cubicBezTo>
                    <a:pt x="23862" y="9697"/>
                    <a:pt x="33506" y="18594"/>
                    <a:pt x="39366" y="29569"/>
                  </a:cubicBezTo>
                  <a:cubicBezTo>
                    <a:pt x="40858" y="32286"/>
                    <a:pt x="30203" y="41557"/>
                    <a:pt x="19281" y="550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8" name="任意多边形: 形状 697"/>
            <p:cNvSpPr/>
            <p:nvPr/>
          </p:nvSpPr>
          <p:spPr>
            <a:xfrm>
              <a:off x="7280280" y="3618773"/>
              <a:ext cx="42677" cy="47044"/>
            </a:xfrm>
            <a:custGeom>
              <a:gdLst>
                <a:gd name="connsiteX0" fmla="*/ 1228 w 42677"/>
                <a:gd name="connsiteY0" fmla="*/ 0 h 47044"/>
                <a:gd name="connsiteX1" fmla="*/ 42678 w 42677"/>
                <a:gd name="connsiteY1" fmla="*/ 28184 h 47044"/>
                <a:gd name="connsiteX2" fmla="*/ 26961 w 42677"/>
                <a:gd name="connsiteY2" fmla="*/ 47044 h 47044"/>
                <a:gd name="connsiteX3" fmla="*/ 1228 w 42677"/>
                <a:gd name="connsiteY3" fmla="*/ 0 h 47044"/>
              </a:gdLst>
              <a:cxnLst>
                <a:cxn ang="0">
                  <a:pos x="connsiteX0" y="connsiteY0"/>
                </a:cxn>
                <a:cxn ang="0">
                  <a:pos x="connsiteX1" y="connsiteY1"/>
                </a:cxn>
                <a:cxn ang="0">
                  <a:pos x="connsiteX2" y="connsiteY2"/>
                </a:cxn>
                <a:cxn ang="0">
                  <a:pos x="connsiteX3" y="connsiteY3"/>
                </a:cxn>
              </a:cxnLst>
              <a:rect l="l" t="t" r="r" b="b"/>
              <a:pathLst>
                <a:path w="42677" h="47044">
                  <a:moveTo>
                    <a:pt x="1228" y="0"/>
                  </a:moveTo>
                  <a:cubicBezTo>
                    <a:pt x="18916" y="12041"/>
                    <a:pt x="30797" y="20139"/>
                    <a:pt x="42678" y="28184"/>
                  </a:cubicBezTo>
                  <a:cubicBezTo>
                    <a:pt x="37456" y="34790"/>
                    <a:pt x="32235" y="47044"/>
                    <a:pt x="26961" y="47044"/>
                  </a:cubicBezTo>
                  <a:cubicBezTo>
                    <a:pt x="6342" y="47097"/>
                    <a:pt x="-3674" y="34844"/>
                    <a:pt x="122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9" name="任意多边形: 形状 698"/>
            <p:cNvSpPr/>
            <p:nvPr/>
          </p:nvSpPr>
          <p:spPr>
            <a:xfrm>
              <a:off x="10052346" y="3930294"/>
              <a:ext cx="45735" cy="54442"/>
            </a:xfrm>
            <a:custGeom>
              <a:gdLst>
                <a:gd name="connsiteX0" fmla="*/ 33269 w 45735"/>
                <a:gd name="connsiteY0" fmla="*/ 54443 h 54442"/>
                <a:gd name="connsiteX1" fmla="*/ 1143 w 45735"/>
                <a:gd name="connsiteY1" fmla="*/ 16722 h 54442"/>
                <a:gd name="connsiteX2" fmla="*/ 3220 w 45735"/>
                <a:gd name="connsiteY2" fmla="*/ 1325 h 54442"/>
                <a:gd name="connsiteX3" fmla="*/ 19843 w 45735"/>
                <a:gd name="connsiteY3" fmla="*/ 2923 h 54442"/>
                <a:gd name="connsiteX4" fmla="*/ 45736 w 45735"/>
                <a:gd name="connsiteY4" fmla="*/ 45652 h 54442"/>
                <a:gd name="connsiteX5" fmla="*/ 33269 w 45735"/>
                <a:gd name="connsiteY5" fmla="*/ 54443 h 544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35" h="54442">
                  <a:moveTo>
                    <a:pt x="33269" y="54443"/>
                  </a:moveTo>
                  <a:cubicBezTo>
                    <a:pt x="22400" y="41976"/>
                    <a:pt x="10892" y="29988"/>
                    <a:pt x="1143" y="16722"/>
                  </a:cubicBezTo>
                  <a:cubicBezTo>
                    <a:pt x="-1255" y="13472"/>
                    <a:pt x="450" y="2710"/>
                    <a:pt x="3220" y="1325"/>
                  </a:cubicBezTo>
                  <a:cubicBezTo>
                    <a:pt x="7643" y="-913"/>
                    <a:pt x="17552" y="-274"/>
                    <a:pt x="19843" y="2923"/>
                  </a:cubicBezTo>
                  <a:cubicBezTo>
                    <a:pt x="29540" y="16402"/>
                    <a:pt x="37265" y="31267"/>
                    <a:pt x="45736" y="45652"/>
                  </a:cubicBezTo>
                  <a:cubicBezTo>
                    <a:pt x="41580" y="48529"/>
                    <a:pt x="37425" y="51459"/>
                    <a:pt x="33269" y="544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0" name="任意多边形: 形状 699"/>
            <p:cNvSpPr/>
            <p:nvPr/>
          </p:nvSpPr>
          <p:spPr>
            <a:xfrm>
              <a:off x="6135506" y="5835506"/>
              <a:ext cx="45978" cy="44687"/>
            </a:xfrm>
            <a:custGeom>
              <a:gdLst>
                <a:gd name="connsiteX0" fmla="*/ 20991 w 45978"/>
                <a:gd name="connsiteY0" fmla="*/ 44688 h 44687"/>
                <a:gd name="connsiteX1" fmla="*/ 0 w 45978"/>
                <a:gd name="connsiteY1" fmla="*/ 15385 h 44687"/>
                <a:gd name="connsiteX2" fmla="*/ 23389 w 45978"/>
                <a:gd name="connsiteY2" fmla="*/ 95 h 44687"/>
                <a:gd name="connsiteX3" fmla="*/ 45979 w 45978"/>
                <a:gd name="connsiteY3" fmla="*/ 20287 h 44687"/>
                <a:gd name="connsiteX4" fmla="*/ 20991 w 45978"/>
                <a:gd name="connsiteY4" fmla="*/ 44688 h 446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978" h="44687">
                  <a:moveTo>
                    <a:pt x="20991" y="44688"/>
                  </a:moveTo>
                  <a:cubicBezTo>
                    <a:pt x="11721" y="31742"/>
                    <a:pt x="5861" y="23537"/>
                    <a:pt x="0" y="15385"/>
                  </a:cubicBezTo>
                  <a:cubicBezTo>
                    <a:pt x="7885" y="9845"/>
                    <a:pt x="16782" y="-1131"/>
                    <a:pt x="23389" y="95"/>
                  </a:cubicBezTo>
                  <a:cubicBezTo>
                    <a:pt x="31860" y="1693"/>
                    <a:pt x="38520" y="13094"/>
                    <a:pt x="45979" y="20287"/>
                  </a:cubicBezTo>
                  <a:cubicBezTo>
                    <a:pt x="39372" y="26733"/>
                    <a:pt x="32712" y="33234"/>
                    <a:pt x="20991" y="4468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1" name="任意多边形: 形状 700"/>
            <p:cNvSpPr/>
            <p:nvPr/>
          </p:nvSpPr>
          <p:spPr>
            <a:xfrm>
              <a:off x="6197435" y="6765402"/>
              <a:ext cx="43667" cy="43940"/>
            </a:xfrm>
            <a:custGeom>
              <a:gdLst>
                <a:gd name="connsiteX0" fmla="*/ 2963 w 43667"/>
                <a:gd name="connsiteY0" fmla="*/ 0 h 43940"/>
                <a:gd name="connsiteX1" fmla="*/ 43667 w 43667"/>
                <a:gd name="connsiteY1" fmla="*/ 25414 h 43940"/>
                <a:gd name="connsiteX2" fmla="*/ 22463 w 43667"/>
                <a:gd name="connsiteY2" fmla="*/ 43794 h 43940"/>
                <a:gd name="connsiteX3" fmla="*/ 2963 w 43667"/>
                <a:gd name="connsiteY3" fmla="*/ 0 h 43940"/>
              </a:gdLst>
              <a:cxnLst>
                <a:cxn ang="0">
                  <a:pos x="connsiteX0" y="connsiteY0"/>
                </a:cxn>
                <a:cxn ang="0">
                  <a:pos x="connsiteX1" y="connsiteY1"/>
                </a:cxn>
                <a:cxn ang="0">
                  <a:pos x="connsiteX2" y="connsiteY2"/>
                </a:cxn>
                <a:cxn ang="0">
                  <a:pos x="connsiteX3" y="connsiteY3"/>
                </a:cxn>
              </a:cxnLst>
              <a:rect l="l" t="t" r="r" b="b"/>
              <a:pathLst>
                <a:path w="43667" h="43940">
                  <a:moveTo>
                    <a:pt x="2963" y="0"/>
                  </a:moveTo>
                  <a:cubicBezTo>
                    <a:pt x="19692" y="10443"/>
                    <a:pt x="31680" y="17901"/>
                    <a:pt x="43667" y="25414"/>
                  </a:cubicBezTo>
                  <a:cubicBezTo>
                    <a:pt x="36635" y="31860"/>
                    <a:pt x="29975" y="43155"/>
                    <a:pt x="22463" y="43794"/>
                  </a:cubicBezTo>
                  <a:cubicBezTo>
                    <a:pt x="885" y="45552"/>
                    <a:pt x="-4016" y="31434"/>
                    <a:pt x="296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2" name="任意多边形: 形状 701"/>
            <p:cNvSpPr/>
            <p:nvPr/>
          </p:nvSpPr>
          <p:spPr>
            <a:xfrm>
              <a:off x="6345100" y="5073411"/>
              <a:ext cx="48216" cy="35927"/>
            </a:xfrm>
            <a:custGeom>
              <a:gdLst>
                <a:gd name="connsiteX0" fmla="*/ 47950 w 48216"/>
                <a:gd name="connsiteY0" fmla="*/ 23070 h 35927"/>
                <a:gd name="connsiteX1" fmla="*/ 25307 w 48216"/>
                <a:gd name="connsiteY1" fmla="*/ 35697 h 35927"/>
                <a:gd name="connsiteX2" fmla="*/ 0 w 48216"/>
                <a:gd name="connsiteY2" fmla="*/ 14439 h 35927"/>
                <a:gd name="connsiteX3" fmla="*/ 22164 w 48216"/>
                <a:gd name="connsiteY3" fmla="*/ 1 h 35927"/>
                <a:gd name="connsiteX4" fmla="*/ 48216 w 48216"/>
                <a:gd name="connsiteY4" fmla="*/ 12095 h 35927"/>
                <a:gd name="connsiteX5" fmla="*/ 47950 w 48216"/>
                <a:gd name="connsiteY5" fmla="*/ 23070 h 359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35927">
                  <a:moveTo>
                    <a:pt x="47950" y="23070"/>
                  </a:moveTo>
                  <a:cubicBezTo>
                    <a:pt x="40278" y="27652"/>
                    <a:pt x="30794" y="37562"/>
                    <a:pt x="25307" y="35697"/>
                  </a:cubicBezTo>
                  <a:cubicBezTo>
                    <a:pt x="15557" y="32340"/>
                    <a:pt x="8311" y="21898"/>
                    <a:pt x="0" y="14439"/>
                  </a:cubicBezTo>
                  <a:cubicBezTo>
                    <a:pt x="7406" y="9271"/>
                    <a:pt x="14705" y="108"/>
                    <a:pt x="22164" y="1"/>
                  </a:cubicBezTo>
                  <a:cubicBezTo>
                    <a:pt x="30794" y="-106"/>
                    <a:pt x="39532" y="7726"/>
                    <a:pt x="48216" y="12095"/>
                  </a:cubicBezTo>
                  <a:cubicBezTo>
                    <a:pt x="48163" y="15771"/>
                    <a:pt x="48056" y="19394"/>
                    <a:pt x="47950" y="230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3" name="任意多边形: 形状 702"/>
            <p:cNvSpPr/>
            <p:nvPr/>
          </p:nvSpPr>
          <p:spPr>
            <a:xfrm>
              <a:off x="7325314" y="3787929"/>
              <a:ext cx="52572" cy="47033"/>
            </a:xfrm>
            <a:custGeom>
              <a:gdLst>
                <a:gd name="connsiteX0" fmla="*/ 4943 w 52572"/>
                <a:gd name="connsiteY0" fmla="*/ 0 h 47033"/>
                <a:gd name="connsiteX1" fmla="*/ 52573 w 52572"/>
                <a:gd name="connsiteY1" fmla="*/ 42356 h 47033"/>
                <a:gd name="connsiteX2" fmla="*/ 4943 w 52572"/>
                <a:gd name="connsiteY2" fmla="*/ 0 h 47033"/>
              </a:gdLst>
              <a:cxnLst>
                <a:cxn ang="0">
                  <a:pos x="connsiteX0" y="connsiteY0"/>
                </a:cxn>
                <a:cxn ang="0">
                  <a:pos x="connsiteX1" y="connsiteY1"/>
                </a:cxn>
                <a:cxn ang="0">
                  <a:pos x="connsiteX2" y="connsiteY2"/>
                </a:cxn>
              </a:cxnLst>
              <a:rect l="l" t="t" r="r" b="b"/>
              <a:pathLst>
                <a:path w="52572" h="47033">
                  <a:moveTo>
                    <a:pt x="4943" y="0"/>
                  </a:moveTo>
                  <a:cubicBezTo>
                    <a:pt x="21618" y="14811"/>
                    <a:pt x="34405" y="26213"/>
                    <a:pt x="52573" y="42356"/>
                  </a:cubicBezTo>
                  <a:cubicBezTo>
                    <a:pt x="-918" y="53011"/>
                    <a:pt x="-6512" y="48056"/>
                    <a:pt x="494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4" name="任意多边形: 形状 703"/>
            <p:cNvSpPr/>
            <p:nvPr/>
          </p:nvSpPr>
          <p:spPr>
            <a:xfrm>
              <a:off x="10969544" y="5108895"/>
              <a:ext cx="59351" cy="70006"/>
            </a:xfrm>
            <a:custGeom>
              <a:gdLst>
                <a:gd name="connsiteX0" fmla="*/ 46884 w 59351"/>
                <a:gd name="connsiteY0" fmla="*/ 70007 h 70006"/>
                <a:gd name="connsiteX1" fmla="*/ 0 w 59351"/>
                <a:gd name="connsiteY1" fmla="*/ 10496 h 70006"/>
                <a:gd name="connsiteX2" fmla="*/ 13479 w 59351"/>
                <a:gd name="connsiteY2" fmla="*/ 0 h 70006"/>
                <a:gd name="connsiteX3" fmla="*/ 59351 w 59351"/>
                <a:gd name="connsiteY3" fmla="*/ 60257 h 70006"/>
                <a:gd name="connsiteX4" fmla="*/ 46884 w 59351"/>
                <a:gd name="connsiteY4" fmla="*/ 70007 h 700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351" h="70006">
                  <a:moveTo>
                    <a:pt x="46884" y="70007"/>
                  </a:moveTo>
                  <a:cubicBezTo>
                    <a:pt x="31274" y="50187"/>
                    <a:pt x="15664" y="30315"/>
                    <a:pt x="0" y="10496"/>
                  </a:cubicBezTo>
                  <a:cubicBezTo>
                    <a:pt x="4475" y="6979"/>
                    <a:pt x="9004" y="3463"/>
                    <a:pt x="13479" y="0"/>
                  </a:cubicBezTo>
                  <a:cubicBezTo>
                    <a:pt x="28770" y="20086"/>
                    <a:pt x="44061" y="40171"/>
                    <a:pt x="59351" y="60257"/>
                  </a:cubicBezTo>
                  <a:cubicBezTo>
                    <a:pt x="55196" y="63453"/>
                    <a:pt x="51040" y="66704"/>
                    <a:pt x="46884" y="7000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5" name="任意多边形: 形状 704"/>
            <p:cNvSpPr/>
            <p:nvPr/>
          </p:nvSpPr>
          <p:spPr>
            <a:xfrm>
              <a:off x="10260152" y="4269346"/>
              <a:ext cx="52957" cy="57326"/>
            </a:xfrm>
            <a:custGeom>
              <a:gdLst>
                <a:gd name="connsiteX0" fmla="*/ 8631 w 52957"/>
                <a:gd name="connsiteY0" fmla="*/ 0 h 57326"/>
                <a:gd name="connsiteX1" fmla="*/ 52958 w 52957"/>
                <a:gd name="connsiteY1" fmla="*/ 57327 h 57326"/>
                <a:gd name="connsiteX2" fmla="*/ 0 w 52957"/>
                <a:gd name="connsiteY2" fmla="*/ 7406 h 57326"/>
                <a:gd name="connsiteX3" fmla="*/ 8631 w 52957"/>
                <a:gd name="connsiteY3" fmla="*/ 0 h 57326"/>
              </a:gdLst>
              <a:cxnLst>
                <a:cxn ang="0">
                  <a:pos x="connsiteX0" y="connsiteY0"/>
                </a:cxn>
                <a:cxn ang="0">
                  <a:pos x="connsiteX1" y="connsiteY1"/>
                </a:cxn>
                <a:cxn ang="0">
                  <a:pos x="connsiteX2" y="connsiteY2"/>
                </a:cxn>
                <a:cxn ang="0">
                  <a:pos x="connsiteX3" y="connsiteY3"/>
                </a:cxn>
              </a:cxnLst>
              <a:rect l="l" t="t" r="r" b="b"/>
              <a:pathLst>
                <a:path w="52955" h="57325">
                  <a:moveTo>
                    <a:pt x="8631" y="0"/>
                  </a:moveTo>
                  <a:cubicBezTo>
                    <a:pt x="22217" y="17528"/>
                    <a:pt x="35802" y="35110"/>
                    <a:pt x="52958" y="57327"/>
                  </a:cubicBezTo>
                  <a:cubicBezTo>
                    <a:pt x="10869" y="54130"/>
                    <a:pt x="3303" y="45712"/>
                    <a:pt x="0" y="7406"/>
                  </a:cubicBezTo>
                  <a:cubicBezTo>
                    <a:pt x="2877" y="4955"/>
                    <a:pt x="5754" y="2504"/>
                    <a:pt x="863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6" name="任意多边形: 形状 705"/>
            <p:cNvSpPr/>
            <p:nvPr/>
          </p:nvSpPr>
          <p:spPr>
            <a:xfrm>
              <a:off x="6640525" y="4686846"/>
              <a:ext cx="47630" cy="35664"/>
            </a:xfrm>
            <a:custGeom>
              <a:gdLst>
                <a:gd name="connsiteX0" fmla="*/ 47257 w 47630"/>
                <a:gd name="connsiteY0" fmla="*/ 25024 h 35664"/>
                <a:gd name="connsiteX1" fmla="*/ 26852 w 47630"/>
                <a:gd name="connsiteY1" fmla="*/ 35413 h 35664"/>
                <a:gd name="connsiteX2" fmla="*/ 0 w 47630"/>
                <a:gd name="connsiteY2" fmla="*/ 15753 h 35664"/>
                <a:gd name="connsiteX3" fmla="*/ 17741 w 47630"/>
                <a:gd name="connsiteY3" fmla="*/ 36 h 35664"/>
                <a:gd name="connsiteX4" fmla="*/ 47630 w 47630"/>
                <a:gd name="connsiteY4" fmla="*/ 14528 h 35664"/>
                <a:gd name="connsiteX5" fmla="*/ 47257 w 47630"/>
                <a:gd name="connsiteY5" fmla="*/ 25024 h 356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30" h="35664">
                  <a:moveTo>
                    <a:pt x="47257" y="25024"/>
                  </a:moveTo>
                  <a:cubicBezTo>
                    <a:pt x="40331" y="28807"/>
                    <a:pt x="31753" y="37224"/>
                    <a:pt x="26852" y="35413"/>
                  </a:cubicBezTo>
                  <a:cubicBezTo>
                    <a:pt x="16836" y="31737"/>
                    <a:pt x="8844" y="22626"/>
                    <a:pt x="0" y="15753"/>
                  </a:cubicBezTo>
                  <a:cubicBezTo>
                    <a:pt x="5967" y="10159"/>
                    <a:pt x="12733" y="-709"/>
                    <a:pt x="17741" y="36"/>
                  </a:cubicBezTo>
                  <a:cubicBezTo>
                    <a:pt x="28184" y="1635"/>
                    <a:pt x="37721" y="9307"/>
                    <a:pt x="47630" y="14528"/>
                  </a:cubicBezTo>
                  <a:cubicBezTo>
                    <a:pt x="47524" y="18044"/>
                    <a:pt x="47364" y="21561"/>
                    <a:pt x="47257" y="250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7" name="任意多边形: 形状 706"/>
            <p:cNvSpPr/>
            <p:nvPr/>
          </p:nvSpPr>
          <p:spPr>
            <a:xfrm>
              <a:off x="6088153" y="6398106"/>
              <a:ext cx="42185" cy="48114"/>
            </a:xfrm>
            <a:custGeom>
              <a:gdLst>
                <a:gd name="connsiteX0" fmla="*/ 17092 w 42185"/>
                <a:gd name="connsiteY0" fmla="*/ 0 h 48114"/>
                <a:gd name="connsiteX1" fmla="*/ 42185 w 42185"/>
                <a:gd name="connsiteY1" fmla="*/ 29995 h 48114"/>
                <a:gd name="connsiteX2" fmla="*/ 17305 w 42185"/>
                <a:gd name="connsiteY2" fmla="*/ 48057 h 48114"/>
                <a:gd name="connsiteX3" fmla="*/ 43 w 42185"/>
                <a:gd name="connsiteY3" fmla="*/ 29249 h 48114"/>
                <a:gd name="connsiteX4" fmla="*/ 17092 w 42185"/>
                <a:gd name="connsiteY4" fmla="*/ 0 h 481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185" h="48114">
                  <a:moveTo>
                    <a:pt x="17092" y="0"/>
                  </a:moveTo>
                  <a:cubicBezTo>
                    <a:pt x="28653" y="13799"/>
                    <a:pt x="35419" y="21897"/>
                    <a:pt x="42185" y="29995"/>
                  </a:cubicBezTo>
                  <a:cubicBezTo>
                    <a:pt x="33981" y="36442"/>
                    <a:pt x="26469" y="46139"/>
                    <a:pt x="17305" y="48057"/>
                  </a:cubicBezTo>
                  <a:cubicBezTo>
                    <a:pt x="12670" y="49069"/>
                    <a:pt x="842" y="36548"/>
                    <a:pt x="43" y="29249"/>
                  </a:cubicBezTo>
                  <a:cubicBezTo>
                    <a:pt x="-703" y="22217"/>
                    <a:pt x="8407" y="14012"/>
                    <a:pt x="1709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8" name="任意多边形: 形状 707"/>
            <p:cNvSpPr/>
            <p:nvPr/>
          </p:nvSpPr>
          <p:spPr>
            <a:xfrm>
              <a:off x="7018077" y="3957032"/>
              <a:ext cx="39007" cy="49843"/>
            </a:xfrm>
            <a:custGeom>
              <a:gdLst>
                <a:gd name="connsiteX0" fmla="*/ 17501 w 39007"/>
                <a:gd name="connsiteY0" fmla="*/ 0 h 49843"/>
                <a:gd name="connsiteX1" fmla="*/ 38972 w 39007"/>
                <a:gd name="connsiteY1" fmla="*/ 35323 h 49843"/>
                <a:gd name="connsiteX2" fmla="*/ 20645 w 39007"/>
                <a:gd name="connsiteY2" fmla="*/ 49708 h 49843"/>
                <a:gd name="connsiteX3" fmla="*/ 186 w 39007"/>
                <a:gd name="connsiteY3" fmla="*/ 26639 h 49843"/>
                <a:gd name="connsiteX4" fmla="*/ 17501 w 39007"/>
                <a:gd name="connsiteY4" fmla="*/ 0 h 498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007" h="49843">
                  <a:moveTo>
                    <a:pt x="17501" y="0"/>
                  </a:moveTo>
                  <a:cubicBezTo>
                    <a:pt x="27837" y="15983"/>
                    <a:pt x="35829" y="24934"/>
                    <a:pt x="38972" y="35323"/>
                  </a:cubicBezTo>
                  <a:cubicBezTo>
                    <a:pt x="39878" y="38307"/>
                    <a:pt x="23362" y="51306"/>
                    <a:pt x="20645" y="49708"/>
                  </a:cubicBezTo>
                  <a:cubicBezTo>
                    <a:pt x="12014" y="44700"/>
                    <a:pt x="3702" y="35856"/>
                    <a:pt x="186" y="26639"/>
                  </a:cubicBezTo>
                  <a:cubicBezTo>
                    <a:pt x="-1466" y="22377"/>
                    <a:pt x="8178" y="13746"/>
                    <a:pt x="1750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9" name="任意多边形: 形状 708"/>
            <p:cNvSpPr/>
            <p:nvPr/>
          </p:nvSpPr>
          <p:spPr>
            <a:xfrm>
              <a:off x="10515704" y="4514796"/>
              <a:ext cx="50581" cy="64945"/>
            </a:xfrm>
            <a:custGeom>
              <a:gdLst>
                <a:gd name="connsiteX0" fmla="*/ 21 w 50581"/>
                <a:gd name="connsiteY0" fmla="*/ 0 h 64945"/>
                <a:gd name="connsiteX1" fmla="*/ 50582 w 50581"/>
                <a:gd name="connsiteY1" fmla="*/ 64945 h 64945"/>
                <a:gd name="connsiteX2" fmla="*/ 21 w 50581"/>
                <a:gd name="connsiteY2" fmla="*/ 0 h 64945"/>
              </a:gdLst>
              <a:cxnLst>
                <a:cxn ang="0">
                  <a:pos x="connsiteX0" y="connsiteY0"/>
                </a:cxn>
                <a:cxn ang="0">
                  <a:pos x="connsiteX1" y="connsiteY1"/>
                </a:cxn>
                <a:cxn ang="0">
                  <a:pos x="connsiteX2" y="connsiteY2"/>
                </a:cxn>
              </a:cxnLst>
              <a:rect l="l" t="t" r="r" b="b"/>
              <a:pathLst>
                <a:path w="50581" h="64945">
                  <a:moveTo>
                    <a:pt x="21" y="0"/>
                  </a:moveTo>
                  <a:cubicBezTo>
                    <a:pt x="19627" y="25147"/>
                    <a:pt x="33746" y="43315"/>
                    <a:pt x="50582" y="64945"/>
                  </a:cubicBezTo>
                  <a:cubicBezTo>
                    <a:pt x="10784" y="61376"/>
                    <a:pt x="-565" y="47790"/>
                    <a:pt x="2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0" name="任意多边形: 形状 709"/>
            <p:cNvSpPr/>
            <p:nvPr/>
          </p:nvSpPr>
          <p:spPr>
            <a:xfrm>
              <a:off x="9563334" y="3584911"/>
              <a:ext cx="42811" cy="42333"/>
            </a:xfrm>
            <a:custGeom>
              <a:gdLst>
                <a:gd name="connsiteX0" fmla="*/ 0 w 42811"/>
                <a:gd name="connsiteY0" fmla="*/ 6904 h 42333"/>
                <a:gd name="connsiteX1" fmla="*/ 42782 w 42811"/>
                <a:gd name="connsiteY1" fmla="*/ 22567 h 42333"/>
                <a:gd name="connsiteX2" fmla="*/ 32873 w 42811"/>
                <a:gd name="connsiteY2" fmla="*/ 42333 h 42333"/>
                <a:gd name="connsiteX3" fmla="*/ 0 w 42811"/>
                <a:gd name="connsiteY3" fmla="*/ 6904 h 42333"/>
              </a:gdLst>
              <a:cxnLst>
                <a:cxn ang="0">
                  <a:pos x="connsiteX0" y="connsiteY0"/>
                </a:cxn>
                <a:cxn ang="0">
                  <a:pos x="connsiteX1" y="connsiteY1"/>
                </a:cxn>
                <a:cxn ang="0">
                  <a:pos x="connsiteX2" y="connsiteY2"/>
                </a:cxn>
                <a:cxn ang="0">
                  <a:pos x="connsiteX3" y="connsiteY3"/>
                </a:cxn>
              </a:cxnLst>
              <a:rect l="l" t="t" r="r" b="b"/>
              <a:pathLst>
                <a:path w="42811" h="42333">
                  <a:moveTo>
                    <a:pt x="0" y="6904"/>
                  </a:moveTo>
                  <a:cubicBezTo>
                    <a:pt x="29782" y="-7588"/>
                    <a:pt x="41077" y="2215"/>
                    <a:pt x="42782" y="22567"/>
                  </a:cubicBezTo>
                  <a:cubicBezTo>
                    <a:pt x="43315" y="28854"/>
                    <a:pt x="36389" y="35727"/>
                    <a:pt x="32873" y="42333"/>
                  </a:cubicBezTo>
                  <a:cubicBezTo>
                    <a:pt x="21897" y="30506"/>
                    <a:pt x="10975" y="18731"/>
                    <a:pt x="0" y="690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1" name="任意多边形: 形状 710"/>
            <p:cNvSpPr/>
            <p:nvPr/>
          </p:nvSpPr>
          <p:spPr>
            <a:xfrm>
              <a:off x="6975419" y="3792582"/>
              <a:ext cx="49503" cy="41538"/>
            </a:xfrm>
            <a:custGeom>
              <a:gdLst>
                <a:gd name="connsiteX0" fmla="*/ 49504 w 49503"/>
                <a:gd name="connsiteY0" fmla="*/ 22732 h 41538"/>
                <a:gd name="connsiteX1" fmla="*/ 24676 w 49503"/>
                <a:gd name="connsiteY1" fmla="*/ 41379 h 41538"/>
                <a:gd name="connsiteX2" fmla="*/ 115 w 49503"/>
                <a:gd name="connsiteY2" fmla="*/ 17990 h 41538"/>
                <a:gd name="connsiteX3" fmla="*/ 14340 w 49503"/>
                <a:gd name="connsiteY3" fmla="*/ 36 h 41538"/>
                <a:gd name="connsiteX4" fmla="*/ 49504 w 49503"/>
                <a:gd name="connsiteY4" fmla="*/ 22732 h 415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503" h="41538">
                  <a:moveTo>
                    <a:pt x="49504" y="22732"/>
                  </a:moveTo>
                  <a:cubicBezTo>
                    <a:pt x="37197" y="32269"/>
                    <a:pt x="27660" y="42978"/>
                    <a:pt x="24676" y="41379"/>
                  </a:cubicBezTo>
                  <a:cubicBezTo>
                    <a:pt x="14873" y="36211"/>
                    <a:pt x="6029" y="27421"/>
                    <a:pt x="115" y="17990"/>
                  </a:cubicBezTo>
                  <a:cubicBezTo>
                    <a:pt x="-1376" y="15646"/>
                    <a:pt x="12050" y="-870"/>
                    <a:pt x="14340" y="36"/>
                  </a:cubicBezTo>
                  <a:cubicBezTo>
                    <a:pt x="25049" y="4245"/>
                    <a:pt x="34213" y="12236"/>
                    <a:pt x="49504" y="2273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2" name="任意多边形: 形状 711"/>
            <p:cNvSpPr/>
            <p:nvPr/>
          </p:nvSpPr>
          <p:spPr>
            <a:xfrm>
              <a:off x="8160938" y="3370684"/>
              <a:ext cx="38227" cy="42451"/>
            </a:xfrm>
            <a:custGeom>
              <a:gdLst>
                <a:gd name="connsiteX0" fmla="*/ 875 w 38227"/>
                <a:gd name="connsiteY0" fmla="*/ 1413 h 42451"/>
                <a:gd name="connsiteX1" fmla="*/ 38223 w 38227"/>
                <a:gd name="connsiteY1" fmla="*/ 21765 h 42451"/>
                <a:gd name="connsiteX2" fmla="*/ 23838 w 38227"/>
                <a:gd name="connsiteY2" fmla="*/ 42437 h 42451"/>
                <a:gd name="connsiteX3" fmla="*/ 875 w 38227"/>
                <a:gd name="connsiteY3" fmla="*/ 1413 h 42451"/>
              </a:gdLst>
              <a:cxnLst>
                <a:cxn ang="0">
                  <a:pos x="connsiteX0" y="connsiteY0"/>
                </a:cxn>
                <a:cxn ang="0">
                  <a:pos x="connsiteX1" y="connsiteY1"/>
                </a:cxn>
                <a:cxn ang="0">
                  <a:pos x="connsiteX2" y="connsiteY2"/>
                </a:cxn>
                <a:cxn ang="0">
                  <a:pos x="connsiteX3" y="connsiteY3"/>
                </a:cxn>
              </a:cxnLst>
              <a:rect l="l" t="t" r="r" b="b"/>
              <a:pathLst>
                <a:path w="38227" h="42451">
                  <a:moveTo>
                    <a:pt x="875" y="1413"/>
                  </a:moveTo>
                  <a:cubicBezTo>
                    <a:pt x="19842" y="-1304"/>
                    <a:pt x="37264" y="-2583"/>
                    <a:pt x="38223" y="21765"/>
                  </a:cubicBezTo>
                  <a:cubicBezTo>
                    <a:pt x="38489" y="28851"/>
                    <a:pt x="28047" y="42970"/>
                    <a:pt x="23838" y="42437"/>
                  </a:cubicBezTo>
                  <a:cubicBezTo>
                    <a:pt x="502" y="39720"/>
                    <a:pt x="-1789" y="22458"/>
                    <a:pt x="875" y="14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3" name="任意多边形: 形状 712"/>
            <p:cNvSpPr/>
            <p:nvPr/>
          </p:nvSpPr>
          <p:spPr>
            <a:xfrm>
              <a:off x="9452832" y="3535263"/>
              <a:ext cx="37621" cy="45950"/>
            </a:xfrm>
            <a:custGeom>
              <a:gdLst>
                <a:gd name="connsiteX0" fmla="*/ 34475 w 37621"/>
                <a:gd name="connsiteY0" fmla="*/ 45949 h 45950"/>
                <a:gd name="connsiteX1" fmla="*/ 4 w 37621"/>
                <a:gd name="connsiteY1" fmla="*/ 8229 h 45950"/>
                <a:gd name="connsiteX2" fmla="*/ 16414 w 37621"/>
                <a:gd name="connsiteY2" fmla="*/ 184 h 45950"/>
                <a:gd name="connsiteX3" fmla="*/ 34475 w 37621"/>
                <a:gd name="connsiteY3" fmla="*/ 45949 h 45950"/>
              </a:gdLst>
              <a:cxnLst>
                <a:cxn ang="0">
                  <a:pos x="connsiteX0" y="connsiteY0"/>
                </a:cxn>
                <a:cxn ang="0">
                  <a:pos x="connsiteX1" y="connsiteY1"/>
                </a:cxn>
                <a:cxn ang="0">
                  <a:pos x="connsiteX2" y="connsiteY2"/>
                </a:cxn>
                <a:cxn ang="0">
                  <a:pos x="connsiteX3" y="connsiteY3"/>
                </a:cxn>
              </a:cxnLst>
              <a:rect l="l" t="t" r="r" b="b"/>
              <a:pathLst>
                <a:path w="37621" h="45950">
                  <a:moveTo>
                    <a:pt x="34475" y="45949"/>
                  </a:moveTo>
                  <a:cubicBezTo>
                    <a:pt x="7303" y="46109"/>
                    <a:pt x="2721" y="27302"/>
                    <a:pt x="4" y="8229"/>
                  </a:cubicBezTo>
                  <a:cubicBezTo>
                    <a:pt x="-262" y="6151"/>
                    <a:pt x="11992" y="-1255"/>
                    <a:pt x="16414" y="184"/>
                  </a:cubicBezTo>
                  <a:cubicBezTo>
                    <a:pt x="39803" y="7749"/>
                    <a:pt x="40389" y="25278"/>
                    <a:pt x="34475" y="4594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4" name="任意多边形: 形状 713"/>
            <p:cNvSpPr/>
            <p:nvPr/>
          </p:nvSpPr>
          <p:spPr>
            <a:xfrm>
              <a:off x="9168281" y="3289411"/>
              <a:ext cx="50400" cy="48142"/>
            </a:xfrm>
            <a:custGeom>
              <a:gdLst>
                <a:gd name="connsiteX0" fmla="*/ 8951 w 50400"/>
                <a:gd name="connsiteY0" fmla="*/ 0 h 48142"/>
                <a:gd name="connsiteX1" fmla="*/ 50400 w 50400"/>
                <a:gd name="connsiteY1" fmla="*/ 46138 h 48142"/>
                <a:gd name="connsiteX2" fmla="*/ 0 w 50400"/>
                <a:gd name="connsiteY2" fmla="*/ 8418 h 48142"/>
                <a:gd name="connsiteX3" fmla="*/ 8951 w 50400"/>
                <a:gd name="connsiteY3" fmla="*/ 0 h 48142"/>
              </a:gdLst>
              <a:cxnLst>
                <a:cxn ang="0">
                  <a:pos x="connsiteX0" y="connsiteY0"/>
                </a:cxn>
                <a:cxn ang="0">
                  <a:pos x="connsiteX1" y="connsiteY1"/>
                </a:cxn>
                <a:cxn ang="0">
                  <a:pos x="connsiteX2" y="connsiteY2"/>
                </a:cxn>
                <a:cxn ang="0">
                  <a:pos x="connsiteX3" y="connsiteY3"/>
                </a:cxn>
              </a:cxnLst>
              <a:rect l="l" t="t" r="r" b="b"/>
              <a:pathLst>
                <a:path w="50400" h="48142">
                  <a:moveTo>
                    <a:pt x="8951" y="0"/>
                  </a:moveTo>
                  <a:cubicBezTo>
                    <a:pt x="21631" y="14119"/>
                    <a:pt x="34311" y="28184"/>
                    <a:pt x="50400" y="46138"/>
                  </a:cubicBezTo>
                  <a:cubicBezTo>
                    <a:pt x="13213" y="53065"/>
                    <a:pt x="2238" y="42409"/>
                    <a:pt x="0" y="8418"/>
                  </a:cubicBezTo>
                  <a:cubicBezTo>
                    <a:pt x="2984" y="5594"/>
                    <a:pt x="5967" y="2770"/>
                    <a:pt x="895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5" name="任意多边形: 形状 714"/>
            <p:cNvSpPr/>
            <p:nvPr/>
          </p:nvSpPr>
          <p:spPr>
            <a:xfrm>
              <a:off x="9355232" y="3933058"/>
              <a:ext cx="46191" cy="46244"/>
            </a:xfrm>
            <a:custGeom>
              <a:gdLst>
                <a:gd name="connsiteX0" fmla="*/ 33884 w 46191"/>
                <a:gd name="connsiteY0" fmla="*/ 46245 h 46244"/>
                <a:gd name="connsiteX1" fmla="*/ 0 w 46191"/>
                <a:gd name="connsiteY1" fmla="*/ 17102 h 46244"/>
                <a:gd name="connsiteX2" fmla="*/ 30635 w 46191"/>
                <a:gd name="connsiteY2" fmla="*/ 0 h 46244"/>
                <a:gd name="connsiteX3" fmla="*/ 46192 w 46191"/>
                <a:gd name="connsiteY3" fmla="*/ 37241 h 46244"/>
                <a:gd name="connsiteX4" fmla="*/ 33884 w 46191"/>
                <a:gd name="connsiteY4" fmla="*/ 46245 h 462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91" h="46244">
                  <a:moveTo>
                    <a:pt x="33884" y="46245"/>
                  </a:moveTo>
                  <a:cubicBezTo>
                    <a:pt x="22590" y="36548"/>
                    <a:pt x="11295" y="26799"/>
                    <a:pt x="0" y="17102"/>
                  </a:cubicBezTo>
                  <a:cubicBezTo>
                    <a:pt x="10229" y="11401"/>
                    <a:pt x="20459" y="5701"/>
                    <a:pt x="30635" y="0"/>
                  </a:cubicBezTo>
                  <a:cubicBezTo>
                    <a:pt x="35803" y="12414"/>
                    <a:pt x="40970" y="24827"/>
                    <a:pt x="46192" y="37241"/>
                  </a:cubicBezTo>
                  <a:cubicBezTo>
                    <a:pt x="42089" y="40278"/>
                    <a:pt x="37987" y="43261"/>
                    <a:pt x="33884" y="462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6" name="任意多边形: 形状 715"/>
            <p:cNvSpPr/>
            <p:nvPr/>
          </p:nvSpPr>
          <p:spPr>
            <a:xfrm>
              <a:off x="6835201" y="3972091"/>
              <a:ext cx="56207" cy="36370"/>
            </a:xfrm>
            <a:custGeom>
              <a:gdLst>
                <a:gd name="connsiteX0" fmla="*/ 56208 w 56207"/>
                <a:gd name="connsiteY0" fmla="*/ 17813 h 36370"/>
                <a:gd name="connsiteX1" fmla="*/ 27545 w 56207"/>
                <a:gd name="connsiteY1" fmla="*/ 36194 h 36370"/>
                <a:gd name="connsiteX2" fmla="*/ 0 w 56207"/>
                <a:gd name="connsiteY2" fmla="*/ 16322 h 36370"/>
                <a:gd name="connsiteX3" fmla="*/ 17582 w 56207"/>
                <a:gd name="connsiteY3" fmla="*/ 19 h 36370"/>
                <a:gd name="connsiteX4" fmla="*/ 56208 w 56207"/>
                <a:gd name="connsiteY4" fmla="*/ 17813 h 363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207" h="36370">
                  <a:moveTo>
                    <a:pt x="56208" y="17813"/>
                  </a:moveTo>
                  <a:cubicBezTo>
                    <a:pt x="40438" y="28309"/>
                    <a:pt x="31913" y="37792"/>
                    <a:pt x="27545" y="36194"/>
                  </a:cubicBezTo>
                  <a:cubicBezTo>
                    <a:pt x="17315" y="32411"/>
                    <a:pt x="9057" y="23301"/>
                    <a:pt x="0" y="16322"/>
                  </a:cubicBezTo>
                  <a:cubicBezTo>
                    <a:pt x="5914" y="10514"/>
                    <a:pt x="12360" y="-514"/>
                    <a:pt x="17582" y="19"/>
                  </a:cubicBezTo>
                  <a:cubicBezTo>
                    <a:pt x="27917" y="1137"/>
                    <a:pt x="37561" y="8650"/>
                    <a:pt x="56208" y="178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7" name="任意多边形: 形状 716"/>
            <p:cNvSpPr/>
            <p:nvPr/>
          </p:nvSpPr>
          <p:spPr>
            <a:xfrm>
              <a:off x="6495607" y="4877978"/>
              <a:ext cx="41600" cy="46309"/>
            </a:xfrm>
            <a:custGeom>
              <a:gdLst>
                <a:gd name="connsiteX0" fmla="*/ 22486 w 41600"/>
                <a:gd name="connsiteY0" fmla="*/ 46309 h 46309"/>
                <a:gd name="connsiteX1" fmla="*/ 56 w 41600"/>
                <a:gd name="connsiteY1" fmla="*/ 17060 h 46309"/>
                <a:gd name="connsiteX2" fmla="*/ 18383 w 41600"/>
                <a:gd name="connsiteY2" fmla="*/ 64 h 46309"/>
                <a:gd name="connsiteX3" fmla="*/ 41399 w 41600"/>
                <a:gd name="connsiteY3" fmla="*/ 19404 h 46309"/>
                <a:gd name="connsiteX4" fmla="*/ 22486 w 41600"/>
                <a:gd name="connsiteY4" fmla="*/ 46309 h 463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600" h="46309">
                  <a:moveTo>
                    <a:pt x="22486" y="46309"/>
                  </a:moveTo>
                  <a:cubicBezTo>
                    <a:pt x="11884" y="33416"/>
                    <a:pt x="2240" y="26170"/>
                    <a:pt x="56" y="17060"/>
                  </a:cubicBezTo>
                  <a:cubicBezTo>
                    <a:pt x="-1010" y="12744"/>
                    <a:pt x="13429" y="-1055"/>
                    <a:pt x="18383" y="64"/>
                  </a:cubicBezTo>
                  <a:cubicBezTo>
                    <a:pt x="27441" y="2089"/>
                    <a:pt x="37510" y="10826"/>
                    <a:pt x="41399" y="19404"/>
                  </a:cubicBezTo>
                  <a:cubicBezTo>
                    <a:pt x="43264" y="23506"/>
                    <a:pt x="31809" y="33576"/>
                    <a:pt x="22486" y="463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8" name="任意多边形: 形状 717"/>
            <p:cNvSpPr/>
            <p:nvPr/>
          </p:nvSpPr>
          <p:spPr>
            <a:xfrm>
              <a:off x="11042800" y="5254822"/>
              <a:ext cx="45925" cy="51679"/>
            </a:xfrm>
            <a:custGeom>
              <a:gdLst>
                <a:gd name="connsiteX0" fmla="*/ 45925 w 45925"/>
                <a:gd name="connsiteY0" fmla="*/ 51679 h 51679"/>
                <a:gd name="connsiteX1" fmla="*/ 0 w 45925"/>
                <a:gd name="connsiteY1" fmla="*/ 0 h 51679"/>
                <a:gd name="connsiteX2" fmla="*/ 45925 w 45925"/>
                <a:gd name="connsiteY2" fmla="*/ 51679 h 51679"/>
              </a:gdLst>
              <a:cxnLst>
                <a:cxn ang="0">
                  <a:pos x="connsiteX0" y="connsiteY0"/>
                </a:cxn>
                <a:cxn ang="0">
                  <a:pos x="connsiteX1" y="connsiteY1"/>
                </a:cxn>
                <a:cxn ang="0">
                  <a:pos x="connsiteX2" y="connsiteY2"/>
                </a:cxn>
              </a:cxnLst>
              <a:rect l="l" t="t" r="r" b="b"/>
              <a:pathLst>
                <a:path w="45925" h="51679">
                  <a:moveTo>
                    <a:pt x="45925" y="51679"/>
                  </a:moveTo>
                  <a:cubicBezTo>
                    <a:pt x="13959" y="48589"/>
                    <a:pt x="5754" y="25573"/>
                    <a:pt x="0" y="0"/>
                  </a:cubicBezTo>
                  <a:cubicBezTo>
                    <a:pt x="27917" y="2131"/>
                    <a:pt x="34471" y="9483"/>
                    <a:pt x="45925" y="516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9" name="任意多边形: 形状 718"/>
            <p:cNvSpPr/>
            <p:nvPr/>
          </p:nvSpPr>
          <p:spPr>
            <a:xfrm>
              <a:off x="10346302" y="4329390"/>
              <a:ext cx="46163" cy="55675"/>
            </a:xfrm>
            <a:custGeom>
              <a:gdLst>
                <a:gd name="connsiteX0" fmla="*/ 0 w 46163"/>
                <a:gd name="connsiteY0" fmla="*/ 0 h 55675"/>
                <a:gd name="connsiteX1" fmla="*/ 45925 w 46163"/>
                <a:gd name="connsiteY1" fmla="*/ 55675 h 55675"/>
                <a:gd name="connsiteX2" fmla="*/ 0 w 46163"/>
                <a:gd name="connsiteY2" fmla="*/ 0 h 55675"/>
              </a:gdLst>
              <a:cxnLst>
                <a:cxn ang="0">
                  <a:pos x="connsiteX0" y="connsiteY0"/>
                </a:cxn>
                <a:cxn ang="0">
                  <a:pos x="connsiteX1" y="connsiteY1"/>
                </a:cxn>
                <a:cxn ang="0">
                  <a:pos x="connsiteX2" y="connsiteY2"/>
                </a:cxn>
              </a:cxnLst>
              <a:rect l="l" t="t" r="r" b="b"/>
              <a:pathLst>
                <a:path w="46163" h="55675">
                  <a:moveTo>
                    <a:pt x="0" y="0"/>
                  </a:moveTo>
                  <a:cubicBezTo>
                    <a:pt x="42515" y="5541"/>
                    <a:pt x="47470" y="11135"/>
                    <a:pt x="45925" y="55675"/>
                  </a:cubicBezTo>
                  <a:cubicBezTo>
                    <a:pt x="32073" y="38893"/>
                    <a:pt x="18221" y="22110"/>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0" name="任意多边形: 形状 719"/>
            <p:cNvSpPr/>
            <p:nvPr/>
          </p:nvSpPr>
          <p:spPr>
            <a:xfrm>
              <a:off x="11501361" y="5895432"/>
              <a:ext cx="59351" cy="68621"/>
            </a:xfrm>
            <a:custGeom>
              <a:gdLst>
                <a:gd name="connsiteX0" fmla="*/ 59351 w 59351"/>
                <a:gd name="connsiteY0" fmla="*/ 68622 h 68621"/>
                <a:gd name="connsiteX1" fmla="*/ 0 w 59351"/>
                <a:gd name="connsiteY1" fmla="*/ 0 h 68621"/>
                <a:gd name="connsiteX2" fmla="*/ 59351 w 59351"/>
                <a:gd name="connsiteY2" fmla="*/ 68622 h 68621"/>
              </a:gdLst>
              <a:cxnLst>
                <a:cxn ang="0">
                  <a:pos x="connsiteX0" y="connsiteY0"/>
                </a:cxn>
                <a:cxn ang="0">
                  <a:pos x="connsiteX1" y="connsiteY1"/>
                </a:cxn>
                <a:cxn ang="0">
                  <a:pos x="connsiteX2" y="connsiteY2"/>
                </a:cxn>
              </a:cxnLst>
              <a:rect l="l" t="t" r="r" b="b"/>
              <a:pathLst>
                <a:path w="59351" h="68621">
                  <a:moveTo>
                    <a:pt x="59351" y="68622"/>
                  </a:moveTo>
                  <a:cubicBezTo>
                    <a:pt x="36815" y="42569"/>
                    <a:pt x="20299" y="23442"/>
                    <a:pt x="0" y="0"/>
                  </a:cubicBezTo>
                  <a:cubicBezTo>
                    <a:pt x="39052" y="3463"/>
                    <a:pt x="52852" y="19233"/>
                    <a:pt x="59351" y="6862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1" name="任意多边形: 形状 720"/>
            <p:cNvSpPr/>
            <p:nvPr/>
          </p:nvSpPr>
          <p:spPr>
            <a:xfrm>
              <a:off x="6694495" y="4152289"/>
              <a:ext cx="56527" cy="34414"/>
            </a:xfrm>
            <a:custGeom>
              <a:gdLst>
                <a:gd name="connsiteX0" fmla="*/ 56528 w 56527"/>
                <a:gd name="connsiteY0" fmla="*/ 20998 h 34414"/>
                <a:gd name="connsiteX1" fmla="*/ 24295 w 56527"/>
                <a:gd name="connsiteY1" fmla="*/ 34051 h 34414"/>
                <a:gd name="connsiteX2" fmla="*/ 0 w 56527"/>
                <a:gd name="connsiteY2" fmla="*/ 13699 h 34414"/>
                <a:gd name="connsiteX3" fmla="*/ 20885 w 56527"/>
                <a:gd name="connsiteY3" fmla="*/ 60 h 34414"/>
                <a:gd name="connsiteX4" fmla="*/ 56528 w 56527"/>
                <a:gd name="connsiteY4" fmla="*/ 20998 h 344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527" h="34414">
                  <a:moveTo>
                    <a:pt x="56528" y="20998"/>
                  </a:moveTo>
                  <a:cubicBezTo>
                    <a:pt x="38999" y="28563"/>
                    <a:pt x="29782" y="36182"/>
                    <a:pt x="24295" y="34051"/>
                  </a:cubicBezTo>
                  <a:cubicBezTo>
                    <a:pt x="14971" y="30481"/>
                    <a:pt x="7992" y="20838"/>
                    <a:pt x="0" y="13699"/>
                  </a:cubicBezTo>
                  <a:cubicBezTo>
                    <a:pt x="7033" y="8797"/>
                    <a:pt x="14651" y="-846"/>
                    <a:pt x="20885" y="60"/>
                  </a:cubicBezTo>
                  <a:cubicBezTo>
                    <a:pt x="30262" y="1392"/>
                    <a:pt x="38680" y="9969"/>
                    <a:pt x="56528" y="2099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2" name="任意多边形: 形状 721"/>
            <p:cNvSpPr/>
            <p:nvPr/>
          </p:nvSpPr>
          <p:spPr>
            <a:xfrm>
              <a:off x="6741094" y="4326830"/>
              <a:ext cx="41948" cy="44435"/>
            </a:xfrm>
            <a:custGeom>
              <a:gdLst>
                <a:gd name="connsiteX0" fmla="*/ 17973 w 41948"/>
                <a:gd name="connsiteY0" fmla="*/ 44435 h 44435"/>
                <a:gd name="connsiteX1" fmla="*/ 19 w 41948"/>
                <a:gd name="connsiteY1" fmla="*/ 15506 h 44435"/>
                <a:gd name="connsiteX2" fmla="*/ 17653 w 41948"/>
                <a:gd name="connsiteY2" fmla="*/ 108 h 44435"/>
                <a:gd name="connsiteX3" fmla="*/ 41948 w 41948"/>
                <a:gd name="connsiteY3" fmla="*/ 23710 h 44435"/>
                <a:gd name="connsiteX4" fmla="*/ 17973 w 41948"/>
                <a:gd name="connsiteY4" fmla="*/ 44435 h 444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948" h="44435">
                  <a:moveTo>
                    <a:pt x="17973" y="44435"/>
                  </a:moveTo>
                  <a:cubicBezTo>
                    <a:pt x="9768" y="32128"/>
                    <a:pt x="1191" y="24297"/>
                    <a:pt x="19" y="15506"/>
                  </a:cubicBezTo>
                  <a:cubicBezTo>
                    <a:pt x="-621" y="10977"/>
                    <a:pt x="15416" y="-1277"/>
                    <a:pt x="17653" y="108"/>
                  </a:cubicBezTo>
                  <a:cubicBezTo>
                    <a:pt x="27030" y="5863"/>
                    <a:pt x="34063" y="15506"/>
                    <a:pt x="41948" y="23710"/>
                  </a:cubicBezTo>
                  <a:cubicBezTo>
                    <a:pt x="35715" y="29092"/>
                    <a:pt x="29481" y="34473"/>
                    <a:pt x="17973" y="444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3" name="任意多边形: 形状 722"/>
            <p:cNvSpPr/>
            <p:nvPr/>
          </p:nvSpPr>
          <p:spPr>
            <a:xfrm>
              <a:off x="6300778" y="4886301"/>
              <a:ext cx="42543" cy="44627"/>
            </a:xfrm>
            <a:custGeom>
              <a:gdLst>
                <a:gd name="connsiteX0" fmla="*/ 18056 w 42543"/>
                <a:gd name="connsiteY0" fmla="*/ 0 h 44627"/>
                <a:gd name="connsiteX1" fmla="*/ 42511 w 42543"/>
                <a:gd name="connsiteY1" fmla="*/ 30208 h 44627"/>
                <a:gd name="connsiteX2" fmla="*/ 25622 w 42543"/>
                <a:gd name="connsiteY2" fmla="*/ 44540 h 44627"/>
                <a:gd name="connsiteX3" fmla="*/ 102 w 42543"/>
                <a:gd name="connsiteY3" fmla="*/ 24561 h 44627"/>
                <a:gd name="connsiteX4" fmla="*/ 18056 w 42543"/>
                <a:gd name="connsiteY4" fmla="*/ 0 h 446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543" h="44627">
                  <a:moveTo>
                    <a:pt x="18056" y="0"/>
                  </a:moveTo>
                  <a:cubicBezTo>
                    <a:pt x="29085" y="12840"/>
                    <a:pt x="37183" y="20778"/>
                    <a:pt x="42511" y="30208"/>
                  </a:cubicBezTo>
                  <a:cubicBezTo>
                    <a:pt x="43310" y="31647"/>
                    <a:pt x="29191" y="45872"/>
                    <a:pt x="25622" y="44540"/>
                  </a:cubicBezTo>
                  <a:cubicBezTo>
                    <a:pt x="15765" y="40864"/>
                    <a:pt x="6975" y="32819"/>
                    <a:pt x="102" y="24561"/>
                  </a:cubicBezTo>
                  <a:cubicBezTo>
                    <a:pt x="-1124" y="23069"/>
                    <a:pt x="8946" y="12200"/>
                    <a:pt x="1805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4" name="任意多边形: 形状 723"/>
            <p:cNvSpPr/>
            <p:nvPr/>
          </p:nvSpPr>
          <p:spPr>
            <a:xfrm>
              <a:off x="10660054" y="4728919"/>
              <a:ext cx="43101" cy="56686"/>
            </a:xfrm>
            <a:custGeom>
              <a:gdLst>
                <a:gd name="connsiteX0" fmla="*/ 43101 w 43101"/>
                <a:gd name="connsiteY0" fmla="*/ 56687 h 56686"/>
                <a:gd name="connsiteX1" fmla="*/ 0 w 43101"/>
                <a:gd name="connsiteY1" fmla="*/ 2024 h 56686"/>
                <a:gd name="connsiteX2" fmla="*/ 43101 w 43101"/>
                <a:gd name="connsiteY2" fmla="*/ 56687 h 56686"/>
              </a:gdLst>
              <a:cxnLst>
                <a:cxn ang="0">
                  <a:pos x="connsiteX0" y="connsiteY0"/>
                </a:cxn>
                <a:cxn ang="0">
                  <a:pos x="connsiteX1" y="connsiteY1"/>
                </a:cxn>
                <a:cxn ang="0">
                  <a:pos x="connsiteX2" y="connsiteY2"/>
                </a:cxn>
              </a:cxnLst>
              <a:rect l="l" t="t" r="r" b="b"/>
              <a:pathLst>
                <a:path w="43101" h="56686">
                  <a:moveTo>
                    <a:pt x="43101" y="56687"/>
                  </a:moveTo>
                  <a:cubicBezTo>
                    <a:pt x="29356" y="39265"/>
                    <a:pt x="15664" y="21896"/>
                    <a:pt x="0" y="2024"/>
                  </a:cubicBezTo>
                  <a:cubicBezTo>
                    <a:pt x="32180" y="-5328"/>
                    <a:pt x="41716" y="6126"/>
                    <a:pt x="43101" y="566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5" name="任意多边形: 形状 724"/>
            <p:cNvSpPr/>
            <p:nvPr/>
          </p:nvSpPr>
          <p:spPr>
            <a:xfrm>
              <a:off x="9944909" y="3877063"/>
              <a:ext cx="47896" cy="51466"/>
            </a:xfrm>
            <a:custGeom>
              <a:gdLst>
                <a:gd name="connsiteX0" fmla="*/ 47897 w 47896"/>
                <a:gd name="connsiteY0" fmla="*/ 51466 h 51466"/>
                <a:gd name="connsiteX1" fmla="*/ 0 w 47896"/>
                <a:gd name="connsiteY1" fmla="*/ 0 h 51466"/>
                <a:gd name="connsiteX2" fmla="*/ 47897 w 47896"/>
                <a:gd name="connsiteY2" fmla="*/ 51466 h 51466"/>
              </a:gdLst>
              <a:cxnLst>
                <a:cxn ang="0">
                  <a:pos x="connsiteX0" y="connsiteY0"/>
                </a:cxn>
                <a:cxn ang="0">
                  <a:pos x="connsiteX1" y="connsiteY1"/>
                </a:cxn>
                <a:cxn ang="0">
                  <a:pos x="connsiteX2" y="connsiteY2"/>
                </a:cxn>
              </a:cxnLst>
              <a:rect l="l" t="t" r="r" b="b"/>
              <a:pathLst>
                <a:path w="47896" h="51466">
                  <a:moveTo>
                    <a:pt x="47897" y="51466"/>
                  </a:moveTo>
                  <a:cubicBezTo>
                    <a:pt x="11188" y="49282"/>
                    <a:pt x="8898" y="24454"/>
                    <a:pt x="0" y="0"/>
                  </a:cubicBezTo>
                  <a:cubicBezTo>
                    <a:pt x="35803" y="2131"/>
                    <a:pt x="38094" y="26958"/>
                    <a:pt x="47897" y="5146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6" name="任意多边形: 形状 725"/>
            <p:cNvSpPr/>
            <p:nvPr/>
          </p:nvSpPr>
          <p:spPr>
            <a:xfrm>
              <a:off x="9036472" y="3257811"/>
              <a:ext cx="45096" cy="42415"/>
            </a:xfrm>
            <a:custGeom>
              <a:gdLst>
                <a:gd name="connsiteX0" fmla="*/ 0 w 45096"/>
                <a:gd name="connsiteY0" fmla="*/ 1924 h 42415"/>
                <a:gd name="connsiteX1" fmla="*/ 45073 w 45096"/>
                <a:gd name="connsiteY1" fmla="*/ 29309 h 42415"/>
                <a:gd name="connsiteX2" fmla="*/ 32393 w 45096"/>
                <a:gd name="connsiteY2" fmla="*/ 42415 h 42415"/>
                <a:gd name="connsiteX3" fmla="*/ 0 w 45096"/>
                <a:gd name="connsiteY3" fmla="*/ 1924 h 42415"/>
              </a:gdLst>
              <a:cxnLst>
                <a:cxn ang="0">
                  <a:pos x="connsiteX0" y="connsiteY0"/>
                </a:cxn>
                <a:cxn ang="0">
                  <a:pos x="connsiteX1" y="connsiteY1"/>
                </a:cxn>
                <a:cxn ang="0">
                  <a:pos x="connsiteX2" y="connsiteY2"/>
                </a:cxn>
                <a:cxn ang="0">
                  <a:pos x="connsiteX3" y="connsiteY3"/>
                </a:cxn>
              </a:cxnLst>
              <a:rect l="l" t="t" r="r" b="b"/>
              <a:pathLst>
                <a:path w="45096" h="42415">
                  <a:moveTo>
                    <a:pt x="0" y="1924"/>
                  </a:moveTo>
                  <a:cubicBezTo>
                    <a:pt x="36495" y="-5801"/>
                    <a:pt x="42462" y="11035"/>
                    <a:pt x="45073" y="29309"/>
                  </a:cubicBezTo>
                  <a:cubicBezTo>
                    <a:pt x="45606" y="32985"/>
                    <a:pt x="36868" y="37993"/>
                    <a:pt x="32393" y="42415"/>
                  </a:cubicBezTo>
                  <a:cubicBezTo>
                    <a:pt x="22856" y="30534"/>
                    <a:pt x="13373" y="18653"/>
                    <a:pt x="0" y="19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7" name="任意多边形: 形状 726"/>
            <p:cNvSpPr/>
            <p:nvPr/>
          </p:nvSpPr>
          <p:spPr>
            <a:xfrm>
              <a:off x="8906794" y="3221526"/>
              <a:ext cx="44099" cy="50409"/>
            </a:xfrm>
            <a:custGeom>
              <a:gdLst>
                <a:gd name="connsiteX0" fmla="*/ 40758 w 44099"/>
                <a:gd name="connsiteY0" fmla="*/ 50409 h 50409"/>
                <a:gd name="connsiteX1" fmla="*/ 0 w 44099"/>
                <a:gd name="connsiteY1" fmla="*/ 2086 h 50409"/>
                <a:gd name="connsiteX2" fmla="*/ 40758 w 44099"/>
                <a:gd name="connsiteY2" fmla="*/ 50409 h 50409"/>
              </a:gdLst>
              <a:cxnLst>
                <a:cxn ang="0">
                  <a:pos x="connsiteX0" y="connsiteY0"/>
                </a:cxn>
                <a:cxn ang="0">
                  <a:pos x="connsiteX1" y="connsiteY1"/>
                </a:cxn>
                <a:cxn ang="0">
                  <a:pos x="connsiteX2" y="connsiteY2"/>
                </a:cxn>
              </a:cxnLst>
              <a:rect l="l" t="t" r="r" b="b"/>
              <a:pathLst>
                <a:path w="44099" h="50409">
                  <a:moveTo>
                    <a:pt x="40758" y="50409"/>
                  </a:moveTo>
                  <a:cubicBezTo>
                    <a:pt x="24987" y="31709"/>
                    <a:pt x="14172" y="18922"/>
                    <a:pt x="0" y="2086"/>
                  </a:cubicBezTo>
                  <a:cubicBezTo>
                    <a:pt x="41983" y="-4840"/>
                    <a:pt x="49761" y="4058"/>
                    <a:pt x="40758" y="504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8" name="任意多边形: 形状 727"/>
            <p:cNvSpPr/>
            <p:nvPr/>
          </p:nvSpPr>
          <p:spPr>
            <a:xfrm>
              <a:off x="8117981" y="3205208"/>
              <a:ext cx="41913" cy="38356"/>
            </a:xfrm>
            <a:custGeom>
              <a:gdLst>
                <a:gd name="connsiteX0" fmla="*/ 41809 w 41913"/>
                <a:gd name="connsiteY0" fmla="*/ 34069 h 38356"/>
                <a:gd name="connsiteX1" fmla="*/ 145 w 41913"/>
                <a:gd name="connsiteY1" fmla="*/ 16594 h 38356"/>
                <a:gd name="connsiteX2" fmla="*/ 11014 w 41913"/>
                <a:gd name="connsiteY2" fmla="*/ 24 h 38356"/>
                <a:gd name="connsiteX3" fmla="*/ 41809 w 41913"/>
                <a:gd name="connsiteY3" fmla="*/ 34069 h 38356"/>
              </a:gdLst>
              <a:cxnLst>
                <a:cxn ang="0">
                  <a:pos x="connsiteX0" y="connsiteY0"/>
                </a:cxn>
                <a:cxn ang="0">
                  <a:pos x="connsiteX1" y="connsiteY1"/>
                </a:cxn>
                <a:cxn ang="0">
                  <a:pos x="connsiteX2" y="connsiteY2"/>
                </a:cxn>
                <a:cxn ang="0">
                  <a:pos x="connsiteX3" y="connsiteY3"/>
                </a:cxn>
              </a:cxnLst>
              <a:rect l="l" t="t" r="r" b="b"/>
              <a:pathLst>
                <a:path w="41913" h="38356">
                  <a:moveTo>
                    <a:pt x="41809" y="34069"/>
                  </a:moveTo>
                  <a:cubicBezTo>
                    <a:pt x="20924" y="43605"/>
                    <a:pt x="6645" y="36999"/>
                    <a:pt x="145" y="16594"/>
                  </a:cubicBezTo>
                  <a:cubicBezTo>
                    <a:pt x="-1187" y="12385"/>
                    <a:pt x="6965" y="184"/>
                    <a:pt x="11014" y="24"/>
                  </a:cubicBezTo>
                  <a:cubicBezTo>
                    <a:pt x="32698" y="-615"/>
                    <a:pt x="43087" y="11426"/>
                    <a:pt x="41809" y="3406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9" name="任意多边形: 形状 728"/>
            <p:cNvSpPr/>
            <p:nvPr/>
          </p:nvSpPr>
          <p:spPr>
            <a:xfrm>
              <a:off x="9796794" y="3666989"/>
              <a:ext cx="42358" cy="56474"/>
            </a:xfrm>
            <a:custGeom>
              <a:gdLst>
                <a:gd name="connsiteX0" fmla="*/ 9007 w 42358"/>
                <a:gd name="connsiteY0" fmla="*/ 0 h 56474"/>
                <a:gd name="connsiteX1" fmla="*/ 42359 w 42358"/>
                <a:gd name="connsiteY1" fmla="*/ 56474 h 56474"/>
                <a:gd name="connsiteX2" fmla="*/ 9007 w 42358"/>
                <a:gd name="connsiteY2" fmla="*/ 0 h 56474"/>
              </a:gdLst>
              <a:cxnLst>
                <a:cxn ang="0">
                  <a:pos x="connsiteX0" y="connsiteY0"/>
                </a:cxn>
                <a:cxn ang="0">
                  <a:pos x="connsiteX1" y="connsiteY1"/>
                </a:cxn>
                <a:cxn ang="0">
                  <a:pos x="connsiteX2" y="connsiteY2"/>
                </a:cxn>
              </a:cxnLst>
              <a:rect l="l" t="t" r="r" b="b"/>
              <a:pathLst>
                <a:path w="42358" h="56474">
                  <a:moveTo>
                    <a:pt x="9007" y="0"/>
                  </a:moveTo>
                  <a:cubicBezTo>
                    <a:pt x="21900" y="21791"/>
                    <a:pt x="31277" y="37721"/>
                    <a:pt x="42359" y="56474"/>
                  </a:cubicBezTo>
                  <a:cubicBezTo>
                    <a:pt x="1548" y="53224"/>
                    <a:pt x="-10226" y="35803"/>
                    <a:pt x="900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0" name="任意多边形: 形状 729"/>
            <p:cNvSpPr/>
            <p:nvPr/>
          </p:nvSpPr>
          <p:spPr>
            <a:xfrm>
              <a:off x="8511886" y="3115086"/>
              <a:ext cx="43063" cy="40385"/>
            </a:xfrm>
            <a:custGeom>
              <a:gdLst>
                <a:gd name="connsiteX0" fmla="*/ 43063 w 43063"/>
                <a:gd name="connsiteY0" fmla="*/ 34524 h 40385"/>
                <a:gd name="connsiteX1" fmla="*/ 15 w 43063"/>
                <a:gd name="connsiteY1" fmla="*/ 17155 h 40385"/>
                <a:gd name="connsiteX2" fmla="*/ 12748 w 43063"/>
                <a:gd name="connsiteY2" fmla="*/ 0 h 40385"/>
                <a:gd name="connsiteX3" fmla="*/ 43063 w 43063"/>
                <a:gd name="connsiteY3" fmla="*/ 34524 h 40385"/>
              </a:gdLst>
              <a:cxnLst>
                <a:cxn ang="0">
                  <a:pos x="connsiteX0" y="connsiteY0"/>
                </a:cxn>
                <a:cxn ang="0">
                  <a:pos x="connsiteX1" y="connsiteY1"/>
                </a:cxn>
                <a:cxn ang="0">
                  <a:pos x="connsiteX2" y="connsiteY2"/>
                </a:cxn>
                <a:cxn ang="0">
                  <a:pos x="connsiteX3" y="connsiteY3"/>
                </a:cxn>
              </a:cxnLst>
              <a:rect l="l" t="t" r="r" b="b"/>
              <a:pathLst>
                <a:path w="43063" h="40385">
                  <a:moveTo>
                    <a:pt x="43063" y="34524"/>
                  </a:moveTo>
                  <a:cubicBezTo>
                    <a:pt x="11789" y="48056"/>
                    <a:pt x="1613" y="36442"/>
                    <a:pt x="15" y="17155"/>
                  </a:cubicBezTo>
                  <a:cubicBezTo>
                    <a:pt x="-411" y="11828"/>
                    <a:pt x="8273" y="5754"/>
                    <a:pt x="12748" y="0"/>
                  </a:cubicBezTo>
                  <a:cubicBezTo>
                    <a:pt x="22871" y="11508"/>
                    <a:pt x="32994" y="23016"/>
                    <a:pt x="43063" y="345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1" name="任意多边形: 形状 730"/>
            <p:cNvSpPr/>
            <p:nvPr/>
          </p:nvSpPr>
          <p:spPr>
            <a:xfrm>
              <a:off x="6597530" y="4513443"/>
              <a:ext cx="52425" cy="35076"/>
            </a:xfrm>
            <a:custGeom>
              <a:gdLst>
                <a:gd name="connsiteX0" fmla="*/ 52425 w 52425"/>
                <a:gd name="connsiteY0" fmla="*/ 17336 h 35076"/>
                <a:gd name="connsiteX1" fmla="*/ 23495 w 52425"/>
                <a:gd name="connsiteY1" fmla="*/ 34864 h 35076"/>
                <a:gd name="connsiteX2" fmla="*/ 0 w 52425"/>
                <a:gd name="connsiteY2" fmla="*/ 14566 h 35076"/>
                <a:gd name="connsiteX3" fmla="*/ 17582 w 52425"/>
                <a:gd name="connsiteY3" fmla="*/ 21 h 35076"/>
                <a:gd name="connsiteX4" fmla="*/ 52425 w 52425"/>
                <a:gd name="connsiteY4" fmla="*/ 17336 h 350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425" h="35076">
                  <a:moveTo>
                    <a:pt x="52425" y="17336"/>
                  </a:moveTo>
                  <a:cubicBezTo>
                    <a:pt x="36921" y="27139"/>
                    <a:pt x="28024" y="36622"/>
                    <a:pt x="23495" y="34864"/>
                  </a:cubicBezTo>
                  <a:cubicBezTo>
                    <a:pt x="14385" y="31348"/>
                    <a:pt x="7672" y="21651"/>
                    <a:pt x="0" y="14566"/>
                  </a:cubicBezTo>
                  <a:cubicBezTo>
                    <a:pt x="5914" y="9344"/>
                    <a:pt x="12307" y="-512"/>
                    <a:pt x="17582" y="21"/>
                  </a:cubicBezTo>
                  <a:cubicBezTo>
                    <a:pt x="26799" y="926"/>
                    <a:pt x="35376" y="8332"/>
                    <a:pt x="52425" y="1733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2" name="任意多边形: 形状 731"/>
            <p:cNvSpPr/>
            <p:nvPr/>
          </p:nvSpPr>
          <p:spPr>
            <a:xfrm>
              <a:off x="10616546" y="4581446"/>
              <a:ext cx="42016" cy="56261"/>
            </a:xfrm>
            <a:custGeom>
              <a:gdLst>
                <a:gd name="connsiteX0" fmla="*/ 4722 w 42016"/>
                <a:gd name="connsiteY0" fmla="*/ 0 h 56261"/>
                <a:gd name="connsiteX1" fmla="*/ 42016 w 42016"/>
                <a:gd name="connsiteY1" fmla="*/ 56261 h 56261"/>
                <a:gd name="connsiteX2" fmla="*/ 4722 w 42016"/>
                <a:gd name="connsiteY2" fmla="*/ 0 h 56261"/>
              </a:gdLst>
              <a:cxnLst>
                <a:cxn ang="0">
                  <a:pos x="connsiteX0" y="connsiteY0"/>
                </a:cxn>
                <a:cxn ang="0">
                  <a:pos x="connsiteX1" y="connsiteY1"/>
                </a:cxn>
                <a:cxn ang="0">
                  <a:pos x="connsiteX2" y="connsiteY2"/>
                </a:cxn>
              </a:cxnLst>
              <a:rect l="l" t="t" r="r" b="b"/>
              <a:pathLst>
                <a:path w="42016" h="56261">
                  <a:moveTo>
                    <a:pt x="4722" y="0"/>
                  </a:moveTo>
                  <a:cubicBezTo>
                    <a:pt x="16496" y="17741"/>
                    <a:pt x="28218" y="35483"/>
                    <a:pt x="42016" y="56261"/>
                  </a:cubicBezTo>
                  <a:cubicBezTo>
                    <a:pt x="4402" y="52106"/>
                    <a:pt x="-7745" y="36122"/>
                    <a:pt x="472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3" name="任意多边形: 形状 732"/>
            <p:cNvSpPr/>
            <p:nvPr/>
          </p:nvSpPr>
          <p:spPr>
            <a:xfrm>
              <a:off x="6088089" y="5655558"/>
              <a:ext cx="54982" cy="34606"/>
            </a:xfrm>
            <a:custGeom>
              <a:gdLst>
                <a:gd name="connsiteX0" fmla="*/ 54982 w 54982"/>
                <a:gd name="connsiteY0" fmla="*/ 21276 h 34606"/>
                <a:gd name="connsiteX1" fmla="*/ 20938 w 54982"/>
                <a:gd name="connsiteY1" fmla="*/ 34436 h 34606"/>
                <a:gd name="connsiteX2" fmla="*/ 0 w 54982"/>
                <a:gd name="connsiteY2" fmla="*/ 16907 h 34606"/>
                <a:gd name="connsiteX3" fmla="*/ 20618 w 54982"/>
                <a:gd name="connsiteY3" fmla="*/ 18 h 34606"/>
                <a:gd name="connsiteX4" fmla="*/ 54982 w 54982"/>
                <a:gd name="connsiteY4" fmla="*/ 21276 h 346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982" h="34606">
                  <a:moveTo>
                    <a:pt x="54982" y="21276"/>
                  </a:moveTo>
                  <a:cubicBezTo>
                    <a:pt x="37507" y="28522"/>
                    <a:pt x="28397" y="35821"/>
                    <a:pt x="20938" y="34436"/>
                  </a:cubicBezTo>
                  <a:cubicBezTo>
                    <a:pt x="13160" y="32944"/>
                    <a:pt x="6926" y="23087"/>
                    <a:pt x="0" y="16907"/>
                  </a:cubicBezTo>
                  <a:cubicBezTo>
                    <a:pt x="6926" y="10833"/>
                    <a:pt x="14225" y="-515"/>
                    <a:pt x="20618" y="18"/>
                  </a:cubicBezTo>
                  <a:cubicBezTo>
                    <a:pt x="29676" y="711"/>
                    <a:pt x="38094" y="10141"/>
                    <a:pt x="54982" y="212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4" name="任意多边形: 形状 733"/>
            <p:cNvSpPr/>
            <p:nvPr/>
          </p:nvSpPr>
          <p:spPr>
            <a:xfrm>
              <a:off x="6450616" y="4691091"/>
              <a:ext cx="40307" cy="45382"/>
            </a:xfrm>
            <a:custGeom>
              <a:gdLst>
                <a:gd name="connsiteX0" fmla="*/ 17289 w 40307"/>
                <a:gd name="connsiteY0" fmla="*/ 0 h 45382"/>
                <a:gd name="connsiteX1" fmla="*/ 40252 w 40307"/>
                <a:gd name="connsiteY1" fmla="*/ 30315 h 45382"/>
                <a:gd name="connsiteX2" fmla="*/ 23310 w 40307"/>
                <a:gd name="connsiteY2" fmla="*/ 45286 h 45382"/>
                <a:gd name="connsiteX3" fmla="*/ 187 w 40307"/>
                <a:gd name="connsiteY3" fmla="*/ 24987 h 45382"/>
                <a:gd name="connsiteX4" fmla="*/ 17289 w 40307"/>
                <a:gd name="connsiteY4" fmla="*/ 0 h 453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307" h="45382">
                  <a:moveTo>
                    <a:pt x="17289" y="0"/>
                  </a:moveTo>
                  <a:cubicBezTo>
                    <a:pt x="27945" y="13213"/>
                    <a:pt x="36256" y="20832"/>
                    <a:pt x="40252" y="30315"/>
                  </a:cubicBezTo>
                  <a:cubicBezTo>
                    <a:pt x="41317" y="32766"/>
                    <a:pt x="26719" y="46671"/>
                    <a:pt x="23310" y="45286"/>
                  </a:cubicBezTo>
                  <a:cubicBezTo>
                    <a:pt x="14093" y="41610"/>
                    <a:pt x="5142" y="33618"/>
                    <a:pt x="187" y="24987"/>
                  </a:cubicBezTo>
                  <a:cubicBezTo>
                    <a:pt x="-1518" y="22004"/>
                    <a:pt x="8765" y="12094"/>
                    <a:pt x="172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5" name="任意多边形: 形状 734"/>
            <p:cNvSpPr/>
            <p:nvPr/>
          </p:nvSpPr>
          <p:spPr>
            <a:xfrm>
              <a:off x="6289052" y="5624675"/>
              <a:ext cx="46458" cy="42660"/>
            </a:xfrm>
            <a:custGeom>
              <a:gdLst>
                <a:gd name="connsiteX0" fmla="*/ 0 w 46458"/>
                <a:gd name="connsiteY0" fmla="*/ 0 h 42660"/>
                <a:gd name="connsiteX1" fmla="*/ 46458 w 46458"/>
                <a:gd name="connsiteY1" fmla="*/ 20086 h 42660"/>
                <a:gd name="connsiteX2" fmla="*/ 33085 w 46458"/>
                <a:gd name="connsiteY2" fmla="*/ 40598 h 42660"/>
                <a:gd name="connsiteX3" fmla="*/ 0 w 46458"/>
                <a:gd name="connsiteY3" fmla="*/ 0 h 42660"/>
              </a:gdLst>
              <a:cxnLst>
                <a:cxn ang="0">
                  <a:pos x="connsiteX0" y="connsiteY0"/>
                </a:cxn>
                <a:cxn ang="0">
                  <a:pos x="connsiteX1" y="connsiteY1"/>
                </a:cxn>
                <a:cxn ang="0">
                  <a:pos x="connsiteX2" y="connsiteY2"/>
                </a:cxn>
                <a:cxn ang="0">
                  <a:pos x="connsiteX3" y="connsiteY3"/>
                </a:cxn>
              </a:cxnLst>
              <a:rect l="l" t="t" r="r" b="b"/>
              <a:pathLst>
                <a:path w="46458" h="42660">
                  <a:moveTo>
                    <a:pt x="0" y="0"/>
                  </a:moveTo>
                  <a:cubicBezTo>
                    <a:pt x="19873" y="8631"/>
                    <a:pt x="33192" y="14332"/>
                    <a:pt x="46458" y="20086"/>
                  </a:cubicBezTo>
                  <a:cubicBezTo>
                    <a:pt x="42089" y="27171"/>
                    <a:pt x="39159" y="38573"/>
                    <a:pt x="33085" y="40598"/>
                  </a:cubicBezTo>
                  <a:cubicBezTo>
                    <a:pt x="10336" y="48323"/>
                    <a:pt x="2664" y="34257"/>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6" name="任意多边形: 形状 735"/>
            <p:cNvSpPr/>
            <p:nvPr/>
          </p:nvSpPr>
          <p:spPr>
            <a:xfrm>
              <a:off x="7855216" y="3331021"/>
              <a:ext cx="49000" cy="39650"/>
            </a:xfrm>
            <a:custGeom>
              <a:gdLst>
                <a:gd name="connsiteX0" fmla="*/ 49001 w 49000"/>
                <a:gd name="connsiteY0" fmla="*/ 32180 h 39650"/>
                <a:gd name="connsiteX1" fmla="*/ 145 w 49000"/>
                <a:gd name="connsiteY1" fmla="*/ 19926 h 39650"/>
                <a:gd name="connsiteX2" fmla="*/ 7977 w 49000"/>
                <a:gd name="connsiteY2" fmla="*/ 0 h 39650"/>
                <a:gd name="connsiteX3" fmla="*/ 49001 w 49000"/>
                <a:gd name="connsiteY3" fmla="*/ 32180 h 39650"/>
              </a:gdLst>
              <a:cxnLst>
                <a:cxn ang="0">
                  <a:pos x="connsiteX0" y="connsiteY0"/>
                </a:cxn>
                <a:cxn ang="0">
                  <a:pos x="connsiteX1" y="connsiteY1"/>
                </a:cxn>
                <a:cxn ang="0">
                  <a:pos x="connsiteX2" y="connsiteY2"/>
                </a:cxn>
                <a:cxn ang="0">
                  <a:pos x="connsiteX3" y="connsiteY3"/>
                </a:cxn>
              </a:cxnLst>
              <a:rect l="l" t="t" r="r" b="b"/>
              <a:pathLst>
                <a:path w="49000" h="39650">
                  <a:moveTo>
                    <a:pt x="49001" y="32180"/>
                  </a:moveTo>
                  <a:cubicBezTo>
                    <a:pt x="19805" y="44327"/>
                    <a:pt x="4567" y="42622"/>
                    <a:pt x="145" y="19926"/>
                  </a:cubicBezTo>
                  <a:cubicBezTo>
                    <a:pt x="-1027" y="14012"/>
                    <a:pt x="5206" y="6660"/>
                    <a:pt x="7977" y="0"/>
                  </a:cubicBezTo>
                  <a:cubicBezTo>
                    <a:pt x="20124" y="9537"/>
                    <a:pt x="32271" y="19073"/>
                    <a:pt x="49001" y="321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7" name="任意多边形: 形状 736"/>
            <p:cNvSpPr/>
            <p:nvPr/>
          </p:nvSpPr>
          <p:spPr>
            <a:xfrm>
              <a:off x="8265758" y="3228449"/>
              <a:ext cx="47363" cy="39265"/>
            </a:xfrm>
            <a:custGeom>
              <a:gdLst>
                <a:gd name="connsiteX0" fmla="*/ 47364 w 47363"/>
                <a:gd name="connsiteY0" fmla="*/ 28675 h 39265"/>
                <a:gd name="connsiteX1" fmla="*/ 24135 w 47363"/>
                <a:gd name="connsiteY1" fmla="*/ 39011 h 39265"/>
                <a:gd name="connsiteX2" fmla="*/ 0 w 47363"/>
                <a:gd name="connsiteY2" fmla="*/ 9868 h 39265"/>
                <a:gd name="connsiteX3" fmla="*/ 18381 w 47363"/>
                <a:gd name="connsiteY3" fmla="*/ 278 h 39265"/>
                <a:gd name="connsiteX4" fmla="*/ 47364 w 47363"/>
                <a:gd name="connsiteY4" fmla="*/ 28675 h 392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363" h="39265">
                  <a:moveTo>
                    <a:pt x="47364" y="28675"/>
                  </a:moveTo>
                  <a:cubicBezTo>
                    <a:pt x="34950" y="34376"/>
                    <a:pt x="25786" y="40609"/>
                    <a:pt x="24135" y="39011"/>
                  </a:cubicBezTo>
                  <a:cubicBezTo>
                    <a:pt x="15078" y="30380"/>
                    <a:pt x="7885" y="19778"/>
                    <a:pt x="0" y="9868"/>
                  </a:cubicBezTo>
                  <a:cubicBezTo>
                    <a:pt x="6287" y="6405"/>
                    <a:pt x="15450" y="-1586"/>
                    <a:pt x="18381" y="278"/>
                  </a:cubicBezTo>
                  <a:cubicBezTo>
                    <a:pt x="27811" y="6352"/>
                    <a:pt x="34950" y="15995"/>
                    <a:pt x="47364" y="2867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8" name="任意多边形: 形状 737"/>
            <p:cNvSpPr/>
            <p:nvPr/>
          </p:nvSpPr>
          <p:spPr>
            <a:xfrm>
              <a:off x="9291245" y="3338037"/>
              <a:ext cx="35846" cy="45835"/>
            </a:xfrm>
            <a:custGeom>
              <a:gdLst>
                <a:gd name="connsiteX0" fmla="*/ 32819 w 35846"/>
                <a:gd name="connsiteY0" fmla="*/ 45835 h 45835"/>
                <a:gd name="connsiteX1" fmla="*/ 0 w 35846"/>
                <a:gd name="connsiteY1" fmla="*/ 7848 h 45835"/>
                <a:gd name="connsiteX2" fmla="*/ 13533 w 35846"/>
                <a:gd name="connsiteY2" fmla="*/ 123 h 45835"/>
                <a:gd name="connsiteX3" fmla="*/ 32819 w 35846"/>
                <a:gd name="connsiteY3" fmla="*/ 45835 h 45835"/>
              </a:gdLst>
              <a:cxnLst>
                <a:cxn ang="0">
                  <a:pos x="connsiteX0" y="connsiteY0"/>
                </a:cxn>
                <a:cxn ang="0">
                  <a:pos x="connsiteX1" y="connsiteY1"/>
                </a:cxn>
                <a:cxn ang="0">
                  <a:pos x="connsiteX2" y="connsiteY2"/>
                </a:cxn>
                <a:cxn ang="0">
                  <a:pos x="connsiteX3" y="connsiteY3"/>
                </a:cxn>
              </a:cxnLst>
              <a:rect l="l" t="t" r="r" b="b"/>
              <a:pathLst>
                <a:path w="35846" h="45835">
                  <a:moveTo>
                    <a:pt x="32819" y="45835"/>
                  </a:moveTo>
                  <a:cubicBezTo>
                    <a:pt x="8791" y="41946"/>
                    <a:pt x="427" y="27614"/>
                    <a:pt x="0" y="7848"/>
                  </a:cubicBezTo>
                  <a:cubicBezTo>
                    <a:pt x="-53" y="5185"/>
                    <a:pt x="9857" y="-942"/>
                    <a:pt x="13533" y="123"/>
                  </a:cubicBezTo>
                  <a:cubicBezTo>
                    <a:pt x="35110" y="6516"/>
                    <a:pt x="39852" y="22074"/>
                    <a:pt x="32819" y="4583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9" name="任意多边形: 形状 738"/>
            <p:cNvSpPr/>
            <p:nvPr/>
          </p:nvSpPr>
          <p:spPr>
            <a:xfrm>
              <a:off x="6554268" y="4337361"/>
              <a:ext cx="51412" cy="35152"/>
            </a:xfrm>
            <a:custGeom>
              <a:gdLst>
                <a:gd name="connsiteX0" fmla="*/ 51413 w 51412"/>
                <a:gd name="connsiteY0" fmla="*/ 19040 h 35152"/>
                <a:gd name="connsiteX1" fmla="*/ 21844 w 51412"/>
                <a:gd name="connsiteY1" fmla="*/ 35024 h 35152"/>
                <a:gd name="connsiteX2" fmla="*/ 0 w 51412"/>
                <a:gd name="connsiteY2" fmla="*/ 18028 h 35152"/>
                <a:gd name="connsiteX3" fmla="*/ 15983 w 51412"/>
                <a:gd name="connsiteY3" fmla="*/ 20 h 35152"/>
                <a:gd name="connsiteX4" fmla="*/ 51413 w 51412"/>
                <a:gd name="connsiteY4" fmla="*/ 19040 h 351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35152">
                  <a:moveTo>
                    <a:pt x="51413" y="19040"/>
                  </a:moveTo>
                  <a:cubicBezTo>
                    <a:pt x="36069" y="27831"/>
                    <a:pt x="27917" y="36302"/>
                    <a:pt x="21844" y="35024"/>
                  </a:cubicBezTo>
                  <a:cubicBezTo>
                    <a:pt x="13746" y="33319"/>
                    <a:pt x="7192" y="24048"/>
                    <a:pt x="0" y="18028"/>
                  </a:cubicBezTo>
                  <a:cubicBezTo>
                    <a:pt x="5381" y="11635"/>
                    <a:pt x="11614" y="-566"/>
                    <a:pt x="15983" y="20"/>
                  </a:cubicBezTo>
                  <a:cubicBezTo>
                    <a:pt x="25680" y="1459"/>
                    <a:pt x="34417" y="9291"/>
                    <a:pt x="51413" y="1904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0" name="任意多边形: 形状 739"/>
            <p:cNvSpPr/>
            <p:nvPr/>
          </p:nvSpPr>
          <p:spPr>
            <a:xfrm>
              <a:off x="10908647" y="4977245"/>
              <a:ext cx="51732" cy="61429"/>
            </a:xfrm>
            <a:custGeom>
              <a:gdLst>
                <a:gd name="connsiteX0" fmla="*/ 38520 w 51732"/>
                <a:gd name="connsiteY0" fmla="*/ 61429 h 61429"/>
                <a:gd name="connsiteX1" fmla="*/ 0 w 51732"/>
                <a:gd name="connsiteY1" fmla="*/ 10656 h 61429"/>
                <a:gd name="connsiteX2" fmla="*/ 14172 w 51732"/>
                <a:gd name="connsiteY2" fmla="*/ 0 h 61429"/>
                <a:gd name="connsiteX3" fmla="*/ 51733 w 51732"/>
                <a:gd name="connsiteY3" fmla="*/ 51733 h 61429"/>
                <a:gd name="connsiteX4" fmla="*/ 38520 w 51732"/>
                <a:gd name="connsiteY4" fmla="*/ 61429 h 614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732" h="61429">
                  <a:moveTo>
                    <a:pt x="38520" y="61429"/>
                  </a:moveTo>
                  <a:cubicBezTo>
                    <a:pt x="25680" y="44487"/>
                    <a:pt x="12840" y="27598"/>
                    <a:pt x="0" y="10656"/>
                  </a:cubicBezTo>
                  <a:cubicBezTo>
                    <a:pt x="4742" y="7086"/>
                    <a:pt x="9430" y="3570"/>
                    <a:pt x="14172" y="0"/>
                  </a:cubicBezTo>
                  <a:cubicBezTo>
                    <a:pt x="26692" y="17262"/>
                    <a:pt x="39212" y="34524"/>
                    <a:pt x="51733" y="51733"/>
                  </a:cubicBezTo>
                  <a:cubicBezTo>
                    <a:pt x="47311" y="54983"/>
                    <a:pt x="42942" y="58233"/>
                    <a:pt x="38520" y="6142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1" name="任意多边形: 形状 740"/>
            <p:cNvSpPr/>
            <p:nvPr/>
          </p:nvSpPr>
          <p:spPr>
            <a:xfrm>
              <a:off x="7814221" y="3162318"/>
              <a:ext cx="46094" cy="40496"/>
            </a:xfrm>
            <a:custGeom>
              <a:gdLst>
                <a:gd name="connsiteX0" fmla="*/ 46095 w 46094"/>
                <a:gd name="connsiteY0" fmla="*/ 25279 h 40496"/>
                <a:gd name="connsiteX1" fmla="*/ 23079 w 46094"/>
                <a:gd name="connsiteY1" fmla="*/ 40357 h 40496"/>
                <a:gd name="connsiteX2" fmla="*/ 63 w 46094"/>
                <a:gd name="connsiteY2" fmla="*/ 14677 h 40496"/>
                <a:gd name="connsiteX3" fmla="*/ 13009 w 46094"/>
                <a:gd name="connsiteY3" fmla="*/ 25 h 40496"/>
                <a:gd name="connsiteX4" fmla="*/ 46095 w 46094"/>
                <a:gd name="connsiteY4" fmla="*/ 25279 h 404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094" h="40496">
                  <a:moveTo>
                    <a:pt x="46095" y="25279"/>
                  </a:moveTo>
                  <a:cubicBezTo>
                    <a:pt x="34161" y="33271"/>
                    <a:pt x="24784" y="41689"/>
                    <a:pt x="23079" y="40357"/>
                  </a:cubicBezTo>
                  <a:cubicBezTo>
                    <a:pt x="14075" y="33324"/>
                    <a:pt x="6137" y="24373"/>
                    <a:pt x="63" y="14677"/>
                  </a:cubicBezTo>
                  <a:cubicBezTo>
                    <a:pt x="-1003" y="12972"/>
                    <a:pt x="11784" y="-667"/>
                    <a:pt x="13009" y="25"/>
                  </a:cubicBezTo>
                  <a:cubicBezTo>
                    <a:pt x="22919" y="5779"/>
                    <a:pt x="31603" y="13718"/>
                    <a:pt x="46095" y="252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2" name="任意多边形: 形状 741"/>
            <p:cNvSpPr/>
            <p:nvPr/>
          </p:nvSpPr>
          <p:spPr>
            <a:xfrm>
              <a:off x="8646800" y="3147479"/>
              <a:ext cx="40353" cy="41128"/>
            </a:xfrm>
            <a:custGeom>
              <a:gdLst>
                <a:gd name="connsiteX0" fmla="*/ 12467 w 40353"/>
                <a:gd name="connsiteY0" fmla="*/ 0 h 41128"/>
                <a:gd name="connsiteX1" fmla="*/ 40278 w 40353"/>
                <a:gd name="connsiteY1" fmla="*/ 33831 h 41128"/>
                <a:gd name="connsiteX2" fmla="*/ 20938 w 40353"/>
                <a:gd name="connsiteY2" fmla="*/ 40704 h 41128"/>
                <a:gd name="connsiteX3" fmla="*/ 0 w 40353"/>
                <a:gd name="connsiteY3" fmla="*/ 7779 h 41128"/>
                <a:gd name="connsiteX4" fmla="*/ 12467 w 40353"/>
                <a:gd name="connsiteY4" fmla="*/ 0 h 411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41128">
                  <a:moveTo>
                    <a:pt x="12467" y="0"/>
                  </a:moveTo>
                  <a:cubicBezTo>
                    <a:pt x="31061" y="2824"/>
                    <a:pt x="41343" y="14332"/>
                    <a:pt x="40278" y="33831"/>
                  </a:cubicBezTo>
                  <a:cubicBezTo>
                    <a:pt x="40118" y="36708"/>
                    <a:pt x="22696" y="42782"/>
                    <a:pt x="20938" y="40704"/>
                  </a:cubicBezTo>
                  <a:cubicBezTo>
                    <a:pt x="12520" y="31008"/>
                    <a:pt x="6713" y="18967"/>
                    <a:pt x="0" y="7779"/>
                  </a:cubicBezTo>
                  <a:cubicBezTo>
                    <a:pt x="4155" y="5168"/>
                    <a:pt x="8311" y="2611"/>
                    <a:pt x="1246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3" name="任意多边形: 形状 742"/>
            <p:cNvSpPr/>
            <p:nvPr/>
          </p:nvSpPr>
          <p:spPr>
            <a:xfrm>
              <a:off x="10201973" y="4125017"/>
              <a:ext cx="49281" cy="61802"/>
            </a:xfrm>
            <a:custGeom>
              <a:gdLst>
                <a:gd name="connsiteX0" fmla="*/ 33512 w 49281"/>
                <a:gd name="connsiteY0" fmla="*/ 61802 h 61802"/>
                <a:gd name="connsiteX1" fmla="*/ 0 w 49281"/>
                <a:gd name="connsiteY1" fmla="*/ 8844 h 61802"/>
                <a:gd name="connsiteX2" fmla="*/ 12893 w 49281"/>
                <a:gd name="connsiteY2" fmla="*/ 0 h 61802"/>
                <a:gd name="connsiteX3" fmla="*/ 49282 w 49281"/>
                <a:gd name="connsiteY3" fmla="*/ 51093 h 61802"/>
                <a:gd name="connsiteX4" fmla="*/ 33512 w 49281"/>
                <a:gd name="connsiteY4" fmla="*/ 61802 h 618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281" h="61801">
                  <a:moveTo>
                    <a:pt x="33512" y="61802"/>
                  </a:moveTo>
                  <a:cubicBezTo>
                    <a:pt x="22323" y="44167"/>
                    <a:pt x="11188" y="26479"/>
                    <a:pt x="0" y="8844"/>
                  </a:cubicBezTo>
                  <a:cubicBezTo>
                    <a:pt x="4315" y="5914"/>
                    <a:pt x="8578" y="2930"/>
                    <a:pt x="12893" y="0"/>
                  </a:cubicBezTo>
                  <a:cubicBezTo>
                    <a:pt x="25041" y="17049"/>
                    <a:pt x="37135" y="34044"/>
                    <a:pt x="49282" y="51093"/>
                  </a:cubicBezTo>
                  <a:cubicBezTo>
                    <a:pt x="44007" y="54663"/>
                    <a:pt x="38733" y="58232"/>
                    <a:pt x="33512" y="618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4" name="任意多边形: 形状 743"/>
            <p:cNvSpPr/>
            <p:nvPr/>
          </p:nvSpPr>
          <p:spPr>
            <a:xfrm>
              <a:off x="7735348" y="3486854"/>
              <a:ext cx="39760" cy="38119"/>
            </a:xfrm>
            <a:custGeom>
              <a:gdLst>
                <a:gd name="connsiteX0" fmla="*/ 32 w 39760"/>
                <a:gd name="connsiteY0" fmla="*/ 2774 h 38119"/>
                <a:gd name="connsiteX1" fmla="*/ 39724 w 39760"/>
                <a:gd name="connsiteY1" fmla="*/ 20036 h 38119"/>
                <a:gd name="connsiteX2" fmla="*/ 26085 w 39760"/>
                <a:gd name="connsiteY2" fmla="*/ 38098 h 38119"/>
                <a:gd name="connsiteX3" fmla="*/ 32 w 39760"/>
                <a:gd name="connsiteY3" fmla="*/ 2774 h 38119"/>
              </a:gdLst>
              <a:cxnLst>
                <a:cxn ang="0">
                  <a:pos x="connsiteX0" y="connsiteY0"/>
                </a:cxn>
                <a:cxn ang="0">
                  <a:pos x="connsiteX1" y="connsiteY1"/>
                </a:cxn>
                <a:cxn ang="0">
                  <a:pos x="connsiteX2" y="connsiteY2"/>
                </a:cxn>
                <a:cxn ang="0">
                  <a:pos x="connsiteX3" y="connsiteY3"/>
                </a:cxn>
              </a:cxnLst>
              <a:rect l="l" t="t" r="r" b="b"/>
              <a:pathLst>
                <a:path w="39760" h="38119">
                  <a:moveTo>
                    <a:pt x="32" y="2774"/>
                  </a:moveTo>
                  <a:cubicBezTo>
                    <a:pt x="18999" y="-1062"/>
                    <a:pt x="36634" y="-4791"/>
                    <a:pt x="39724" y="20036"/>
                  </a:cubicBezTo>
                  <a:cubicBezTo>
                    <a:pt x="40416" y="25684"/>
                    <a:pt x="31093" y="37938"/>
                    <a:pt x="26085" y="38098"/>
                  </a:cubicBezTo>
                  <a:cubicBezTo>
                    <a:pt x="3175" y="38790"/>
                    <a:pt x="-394" y="22754"/>
                    <a:pt x="32" y="277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5" name="任意多边形: 形状 744"/>
            <p:cNvSpPr/>
            <p:nvPr/>
          </p:nvSpPr>
          <p:spPr>
            <a:xfrm>
              <a:off x="6030922" y="6228216"/>
              <a:ext cx="42941" cy="40478"/>
            </a:xfrm>
            <a:custGeom>
              <a:gdLst>
                <a:gd name="connsiteX0" fmla="*/ 20938 w 42941"/>
                <a:gd name="connsiteY0" fmla="*/ 40479 h 40478"/>
                <a:gd name="connsiteX1" fmla="*/ 0 w 42941"/>
                <a:gd name="connsiteY1" fmla="*/ 16237 h 40478"/>
                <a:gd name="connsiteX2" fmla="*/ 22536 w 42941"/>
                <a:gd name="connsiteY2" fmla="*/ 41 h 40478"/>
                <a:gd name="connsiteX3" fmla="*/ 42942 w 42941"/>
                <a:gd name="connsiteY3" fmla="*/ 19860 h 40478"/>
                <a:gd name="connsiteX4" fmla="*/ 20938 w 42941"/>
                <a:gd name="connsiteY4" fmla="*/ 40479 h 404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941" h="40478">
                  <a:moveTo>
                    <a:pt x="20938" y="40479"/>
                  </a:moveTo>
                  <a:cubicBezTo>
                    <a:pt x="12094" y="30302"/>
                    <a:pt x="6020" y="23270"/>
                    <a:pt x="0" y="16237"/>
                  </a:cubicBezTo>
                  <a:cubicBezTo>
                    <a:pt x="7565" y="10377"/>
                    <a:pt x="15770" y="-758"/>
                    <a:pt x="22536" y="41"/>
                  </a:cubicBezTo>
                  <a:cubicBezTo>
                    <a:pt x="29995" y="946"/>
                    <a:pt x="36176" y="12774"/>
                    <a:pt x="42942" y="19860"/>
                  </a:cubicBezTo>
                  <a:cubicBezTo>
                    <a:pt x="36868" y="25614"/>
                    <a:pt x="30741" y="31315"/>
                    <a:pt x="20938" y="4047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6" name="任意多边形: 形状 745"/>
            <p:cNvSpPr/>
            <p:nvPr/>
          </p:nvSpPr>
          <p:spPr>
            <a:xfrm>
              <a:off x="7532818" y="3302115"/>
              <a:ext cx="49548" cy="37440"/>
            </a:xfrm>
            <a:custGeom>
              <a:gdLst>
                <a:gd name="connsiteX0" fmla="*/ 49548 w 49548"/>
                <a:gd name="connsiteY0" fmla="*/ 26668 h 37440"/>
                <a:gd name="connsiteX1" fmla="*/ 22750 w 49548"/>
                <a:gd name="connsiteY1" fmla="*/ 37004 h 37440"/>
                <a:gd name="connsiteX2" fmla="*/ 0 w 49548"/>
                <a:gd name="connsiteY2" fmla="*/ 14574 h 37440"/>
                <a:gd name="connsiteX3" fmla="*/ 15930 w 49548"/>
                <a:gd name="connsiteY3" fmla="*/ 83 h 37440"/>
                <a:gd name="connsiteX4" fmla="*/ 49548 w 49548"/>
                <a:gd name="connsiteY4" fmla="*/ 26668 h 374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548" h="37440">
                  <a:moveTo>
                    <a:pt x="49548" y="26668"/>
                  </a:moveTo>
                  <a:cubicBezTo>
                    <a:pt x="35536" y="32422"/>
                    <a:pt x="26532" y="39242"/>
                    <a:pt x="22750" y="37004"/>
                  </a:cubicBezTo>
                  <a:cubicBezTo>
                    <a:pt x="13852" y="31836"/>
                    <a:pt x="7459" y="22300"/>
                    <a:pt x="0" y="14574"/>
                  </a:cubicBezTo>
                  <a:cubicBezTo>
                    <a:pt x="5488" y="9460"/>
                    <a:pt x="13799" y="-1036"/>
                    <a:pt x="15930" y="83"/>
                  </a:cubicBezTo>
                  <a:cubicBezTo>
                    <a:pt x="26000" y="5517"/>
                    <a:pt x="34417" y="14095"/>
                    <a:pt x="49548" y="2666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7" name="任意多边形: 形状 746"/>
            <p:cNvSpPr/>
            <p:nvPr/>
          </p:nvSpPr>
          <p:spPr>
            <a:xfrm>
              <a:off x="10811469" y="4919599"/>
              <a:ext cx="43591" cy="58978"/>
            </a:xfrm>
            <a:custGeom>
              <a:gdLst>
                <a:gd name="connsiteX0" fmla="*/ 41983 w 43591"/>
                <a:gd name="connsiteY0" fmla="*/ 58978 h 58978"/>
                <a:gd name="connsiteX1" fmla="*/ 0 w 43591"/>
                <a:gd name="connsiteY1" fmla="*/ 0 h 58978"/>
                <a:gd name="connsiteX2" fmla="*/ 41983 w 43591"/>
                <a:gd name="connsiteY2" fmla="*/ 58978 h 58978"/>
              </a:gdLst>
              <a:cxnLst>
                <a:cxn ang="0">
                  <a:pos x="connsiteX0" y="connsiteY0"/>
                </a:cxn>
                <a:cxn ang="0">
                  <a:pos x="connsiteX1" y="connsiteY1"/>
                </a:cxn>
                <a:cxn ang="0">
                  <a:pos x="connsiteX2" y="connsiteY2"/>
                </a:cxn>
              </a:cxnLst>
              <a:rect l="l" t="t" r="r" b="b"/>
              <a:pathLst>
                <a:path w="43591" h="58977">
                  <a:moveTo>
                    <a:pt x="41983" y="58978"/>
                  </a:moveTo>
                  <a:cubicBezTo>
                    <a:pt x="29409" y="41343"/>
                    <a:pt x="16889" y="23708"/>
                    <a:pt x="0" y="0"/>
                  </a:cubicBezTo>
                  <a:cubicBezTo>
                    <a:pt x="39745" y="9750"/>
                    <a:pt x="47577" y="20512"/>
                    <a:pt x="41983" y="58978"/>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8" name="任意多边形: 形状 747"/>
            <p:cNvSpPr/>
            <p:nvPr/>
          </p:nvSpPr>
          <p:spPr>
            <a:xfrm>
              <a:off x="10306237" y="4186606"/>
              <a:ext cx="46085" cy="49494"/>
            </a:xfrm>
            <a:custGeom>
              <a:gdLst>
                <a:gd name="connsiteX0" fmla="*/ 46085 w 46085"/>
                <a:gd name="connsiteY0" fmla="*/ 49495 h 49494"/>
                <a:gd name="connsiteX1" fmla="*/ 0 w 46085"/>
                <a:gd name="connsiteY1" fmla="*/ 0 h 49494"/>
                <a:gd name="connsiteX2" fmla="*/ 46085 w 46085"/>
                <a:gd name="connsiteY2" fmla="*/ 49495 h 49494"/>
              </a:gdLst>
              <a:cxnLst>
                <a:cxn ang="0">
                  <a:pos x="connsiteX0" y="connsiteY0"/>
                </a:cxn>
                <a:cxn ang="0">
                  <a:pos x="connsiteX1" y="connsiteY1"/>
                </a:cxn>
                <a:cxn ang="0">
                  <a:pos x="connsiteX2" y="connsiteY2"/>
                </a:cxn>
              </a:cxnLst>
              <a:rect l="l" t="t" r="r" b="b"/>
              <a:pathLst>
                <a:path w="46085" h="49494">
                  <a:moveTo>
                    <a:pt x="46085" y="49495"/>
                  </a:moveTo>
                  <a:cubicBezTo>
                    <a:pt x="9910" y="46884"/>
                    <a:pt x="2611" y="27651"/>
                    <a:pt x="0" y="0"/>
                  </a:cubicBezTo>
                  <a:cubicBezTo>
                    <a:pt x="33458" y="1439"/>
                    <a:pt x="33032" y="28131"/>
                    <a:pt x="46085" y="4949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9" name="任意多边形: 形状 748"/>
            <p:cNvSpPr/>
            <p:nvPr/>
          </p:nvSpPr>
          <p:spPr>
            <a:xfrm>
              <a:off x="8405985" y="3257746"/>
              <a:ext cx="44493" cy="40348"/>
            </a:xfrm>
            <a:custGeom>
              <a:gdLst>
                <a:gd name="connsiteX0" fmla="*/ 0 w 44493"/>
                <a:gd name="connsiteY0" fmla="*/ 7902 h 40348"/>
                <a:gd name="connsiteX1" fmla="*/ 44380 w 44493"/>
                <a:gd name="connsiteY1" fmla="*/ 20902 h 40348"/>
                <a:gd name="connsiteX2" fmla="*/ 34524 w 44493"/>
                <a:gd name="connsiteY2" fmla="*/ 40348 h 40348"/>
                <a:gd name="connsiteX3" fmla="*/ 0 w 44493"/>
                <a:gd name="connsiteY3" fmla="*/ 7902 h 40348"/>
              </a:gdLst>
              <a:cxnLst>
                <a:cxn ang="0">
                  <a:pos x="connsiteX0" y="connsiteY0"/>
                </a:cxn>
                <a:cxn ang="0">
                  <a:pos x="connsiteX1" y="connsiteY1"/>
                </a:cxn>
                <a:cxn ang="0">
                  <a:pos x="connsiteX2" y="connsiteY2"/>
                </a:cxn>
                <a:cxn ang="0">
                  <a:pos x="connsiteX3" y="connsiteY3"/>
                </a:cxn>
              </a:cxnLst>
              <a:rect l="l" t="t" r="r" b="b"/>
              <a:pathLst>
                <a:path w="44493" h="40348">
                  <a:moveTo>
                    <a:pt x="0" y="7902"/>
                  </a:moveTo>
                  <a:cubicBezTo>
                    <a:pt x="28717" y="-7868"/>
                    <a:pt x="40651" y="1776"/>
                    <a:pt x="44380" y="20902"/>
                  </a:cubicBezTo>
                  <a:cubicBezTo>
                    <a:pt x="45499" y="26550"/>
                    <a:pt x="38040" y="33849"/>
                    <a:pt x="34524" y="40348"/>
                  </a:cubicBezTo>
                  <a:cubicBezTo>
                    <a:pt x="23016" y="29533"/>
                    <a:pt x="11508" y="18718"/>
                    <a:pt x="0" y="79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0" name="任意多边形: 形状 749"/>
            <p:cNvSpPr/>
            <p:nvPr/>
          </p:nvSpPr>
          <p:spPr>
            <a:xfrm>
              <a:off x="5930601" y="5866226"/>
              <a:ext cx="39372" cy="41086"/>
            </a:xfrm>
            <a:custGeom>
              <a:gdLst>
                <a:gd name="connsiteX0" fmla="*/ 21418 w 39372"/>
                <a:gd name="connsiteY0" fmla="*/ 41087 h 41086"/>
                <a:gd name="connsiteX1" fmla="*/ 0 w 39372"/>
                <a:gd name="connsiteY1" fmla="*/ 15673 h 41086"/>
                <a:gd name="connsiteX2" fmla="*/ 20938 w 39372"/>
                <a:gd name="connsiteY2" fmla="*/ 10 h 41086"/>
                <a:gd name="connsiteX3" fmla="*/ 39266 w 39372"/>
                <a:gd name="connsiteY3" fmla="*/ 17911 h 41086"/>
                <a:gd name="connsiteX4" fmla="*/ 21418 w 39372"/>
                <a:gd name="connsiteY4" fmla="*/ 41087 h 410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372" h="41086">
                  <a:moveTo>
                    <a:pt x="21418" y="41087"/>
                  </a:moveTo>
                  <a:cubicBezTo>
                    <a:pt x="12041" y="29952"/>
                    <a:pt x="6020" y="22813"/>
                    <a:pt x="0" y="15673"/>
                  </a:cubicBezTo>
                  <a:cubicBezTo>
                    <a:pt x="6979" y="10026"/>
                    <a:pt x="14278" y="-363"/>
                    <a:pt x="20938" y="10"/>
                  </a:cubicBezTo>
                  <a:cubicBezTo>
                    <a:pt x="27758" y="383"/>
                    <a:pt x="37188" y="10399"/>
                    <a:pt x="39266" y="17911"/>
                  </a:cubicBezTo>
                  <a:cubicBezTo>
                    <a:pt x="40544" y="22546"/>
                    <a:pt x="30102" y="30378"/>
                    <a:pt x="21418" y="4108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1" name="任意多边形: 形状 750"/>
            <p:cNvSpPr/>
            <p:nvPr/>
          </p:nvSpPr>
          <p:spPr>
            <a:xfrm>
              <a:off x="9681131" y="3631300"/>
              <a:ext cx="38155" cy="42616"/>
            </a:xfrm>
            <a:custGeom>
              <a:gdLst>
                <a:gd name="connsiteX0" fmla="*/ 0 w 38155"/>
                <a:gd name="connsiteY0" fmla="*/ 47 h 42616"/>
                <a:gd name="connsiteX1" fmla="*/ 37881 w 38155"/>
                <a:gd name="connsiteY1" fmla="*/ 42615 h 42616"/>
                <a:gd name="connsiteX2" fmla="*/ 0 w 38155"/>
                <a:gd name="connsiteY2" fmla="*/ 47 h 42616"/>
              </a:gdLst>
              <a:cxnLst>
                <a:cxn ang="0">
                  <a:pos x="connsiteX0" y="connsiteY0"/>
                </a:cxn>
                <a:cxn ang="0">
                  <a:pos x="connsiteX1" y="connsiteY1"/>
                </a:cxn>
                <a:cxn ang="0">
                  <a:pos x="connsiteX2" y="connsiteY2"/>
                </a:cxn>
              </a:cxnLst>
              <a:rect l="l" t="t" r="r" b="b"/>
              <a:pathLst>
                <a:path w="38155" h="42616">
                  <a:moveTo>
                    <a:pt x="0" y="47"/>
                  </a:moveTo>
                  <a:cubicBezTo>
                    <a:pt x="32659" y="-699"/>
                    <a:pt x="39745" y="7239"/>
                    <a:pt x="37881" y="42615"/>
                  </a:cubicBezTo>
                  <a:cubicBezTo>
                    <a:pt x="8312" y="42775"/>
                    <a:pt x="4422" y="21944"/>
                    <a:pt x="0" y="4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2" name="任意多边形: 形状 751"/>
            <p:cNvSpPr/>
            <p:nvPr/>
          </p:nvSpPr>
          <p:spPr>
            <a:xfrm>
              <a:off x="11354208" y="5633199"/>
              <a:ext cx="45373" cy="60150"/>
            </a:xfrm>
            <a:custGeom>
              <a:gdLst>
                <a:gd name="connsiteX0" fmla="*/ 7299 w 45373"/>
                <a:gd name="connsiteY0" fmla="*/ 0 h 60150"/>
                <a:gd name="connsiteX1" fmla="*/ 45339 w 45373"/>
                <a:gd name="connsiteY1" fmla="*/ 60151 h 60150"/>
                <a:gd name="connsiteX2" fmla="*/ 0 w 45373"/>
                <a:gd name="connsiteY2" fmla="*/ 6820 h 60150"/>
                <a:gd name="connsiteX3" fmla="*/ 7299 w 45373"/>
                <a:gd name="connsiteY3" fmla="*/ 0 h 60150"/>
              </a:gdLst>
              <a:cxnLst>
                <a:cxn ang="0">
                  <a:pos x="connsiteX0" y="connsiteY0"/>
                </a:cxn>
                <a:cxn ang="0">
                  <a:pos x="connsiteX1" y="connsiteY1"/>
                </a:cxn>
                <a:cxn ang="0">
                  <a:pos x="connsiteX2" y="connsiteY2"/>
                </a:cxn>
                <a:cxn ang="0">
                  <a:pos x="connsiteX3" y="connsiteY3"/>
                </a:cxn>
              </a:cxnLst>
              <a:rect l="l" t="t" r="r" b="b"/>
              <a:pathLst>
                <a:path w="45373" h="60149">
                  <a:moveTo>
                    <a:pt x="7299" y="0"/>
                  </a:moveTo>
                  <a:cubicBezTo>
                    <a:pt x="36388" y="6766"/>
                    <a:pt x="46032" y="29143"/>
                    <a:pt x="45339" y="60151"/>
                  </a:cubicBezTo>
                  <a:cubicBezTo>
                    <a:pt x="30209" y="42356"/>
                    <a:pt x="15131" y="24614"/>
                    <a:pt x="0" y="6820"/>
                  </a:cubicBezTo>
                  <a:cubicBezTo>
                    <a:pt x="2451" y="4582"/>
                    <a:pt x="4902" y="2291"/>
                    <a:pt x="729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3" name="任意多边形: 形状 752"/>
            <p:cNvSpPr/>
            <p:nvPr/>
          </p:nvSpPr>
          <p:spPr>
            <a:xfrm>
              <a:off x="11122983" y="5301759"/>
              <a:ext cx="58232" cy="68301"/>
            </a:xfrm>
            <a:custGeom>
              <a:gdLst>
                <a:gd name="connsiteX0" fmla="*/ 46405 w 58232"/>
                <a:gd name="connsiteY0" fmla="*/ 68302 h 68301"/>
                <a:gd name="connsiteX1" fmla="*/ 0 w 58232"/>
                <a:gd name="connsiteY1" fmla="*/ 8684 h 68301"/>
                <a:gd name="connsiteX2" fmla="*/ 10816 w 58232"/>
                <a:gd name="connsiteY2" fmla="*/ 0 h 68301"/>
                <a:gd name="connsiteX3" fmla="*/ 58233 w 58232"/>
                <a:gd name="connsiteY3" fmla="*/ 58872 h 68301"/>
                <a:gd name="connsiteX4" fmla="*/ 46405 w 58232"/>
                <a:gd name="connsiteY4" fmla="*/ 68302 h 683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232" h="68301">
                  <a:moveTo>
                    <a:pt x="46405" y="68302"/>
                  </a:moveTo>
                  <a:cubicBezTo>
                    <a:pt x="30954" y="48429"/>
                    <a:pt x="15451" y="28557"/>
                    <a:pt x="0" y="8684"/>
                  </a:cubicBezTo>
                  <a:cubicBezTo>
                    <a:pt x="3623" y="5807"/>
                    <a:pt x="7246" y="2877"/>
                    <a:pt x="10816" y="0"/>
                  </a:cubicBezTo>
                  <a:cubicBezTo>
                    <a:pt x="26639" y="19606"/>
                    <a:pt x="42462" y="39212"/>
                    <a:pt x="58233" y="58872"/>
                  </a:cubicBezTo>
                  <a:cubicBezTo>
                    <a:pt x="54290" y="61962"/>
                    <a:pt x="50347" y="65105"/>
                    <a:pt x="46405" y="6830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4" name="任意多边形: 形状 753"/>
            <p:cNvSpPr/>
            <p:nvPr/>
          </p:nvSpPr>
          <p:spPr>
            <a:xfrm>
              <a:off x="9124753" y="3139967"/>
              <a:ext cx="39372" cy="46351"/>
            </a:xfrm>
            <a:custGeom>
              <a:gdLst>
                <a:gd name="connsiteX0" fmla="*/ 25787 w 39372"/>
                <a:gd name="connsiteY0" fmla="*/ 46352 h 46351"/>
                <a:gd name="connsiteX1" fmla="*/ 0 w 39372"/>
                <a:gd name="connsiteY1" fmla="*/ 8418 h 46351"/>
                <a:gd name="connsiteX2" fmla="*/ 6020 w 39372"/>
                <a:gd name="connsiteY2" fmla="*/ 0 h 46351"/>
                <a:gd name="connsiteX3" fmla="*/ 31274 w 39372"/>
                <a:gd name="connsiteY3" fmla="*/ 7565 h 46351"/>
                <a:gd name="connsiteX4" fmla="*/ 39372 w 39372"/>
                <a:gd name="connsiteY4" fmla="*/ 40598 h 46351"/>
                <a:gd name="connsiteX5" fmla="*/ 25787 w 39372"/>
                <a:gd name="connsiteY5" fmla="*/ 46352 h 46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72" h="46351">
                  <a:moveTo>
                    <a:pt x="25787" y="46352"/>
                  </a:moveTo>
                  <a:cubicBezTo>
                    <a:pt x="17209" y="33725"/>
                    <a:pt x="8578" y="21098"/>
                    <a:pt x="0" y="8418"/>
                  </a:cubicBezTo>
                  <a:cubicBezTo>
                    <a:pt x="2025" y="5594"/>
                    <a:pt x="3996" y="2824"/>
                    <a:pt x="6020" y="0"/>
                  </a:cubicBezTo>
                  <a:cubicBezTo>
                    <a:pt x="14758" y="2291"/>
                    <a:pt x="27545" y="1918"/>
                    <a:pt x="31274" y="7565"/>
                  </a:cubicBezTo>
                  <a:cubicBezTo>
                    <a:pt x="37188" y="16463"/>
                    <a:pt x="36975" y="29356"/>
                    <a:pt x="39372" y="40598"/>
                  </a:cubicBezTo>
                  <a:cubicBezTo>
                    <a:pt x="34844" y="42516"/>
                    <a:pt x="30315" y="44434"/>
                    <a:pt x="25787" y="4635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5" name="任意多边形: 形状 754"/>
            <p:cNvSpPr/>
            <p:nvPr/>
          </p:nvSpPr>
          <p:spPr>
            <a:xfrm>
              <a:off x="9002585" y="3095883"/>
              <a:ext cx="36390" cy="41793"/>
            </a:xfrm>
            <a:custGeom>
              <a:gdLst>
                <a:gd name="connsiteX0" fmla="*/ 36391 w 36390"/>
                <a:gd name="connsiteY0" fmla="*/ 41793 h 41793"/>
                <a:gd name="connsiteX1" fmla="*/ 2 w 36390"/>
                <a:gd name="connsiteY1" fmla="*/ 24 h 41793"/>
                <a:gd name="connsiteX2" fmla="*/ 36391 w 36390"/>
                <a:gd name="connsiteY2" fmla="*/ 41793 h 41793"/>
              </a:gdLst>
              <a:cxnLst>
                <a:cxn ang="0">
                  <a:pos x="connsiteX0" y="connsiteY0"/>
                </a:cxn>
                <a:cxn ang="0">
                  <a:pos x="connsiteX1" y="connsiteY1"/>
                </a:cxn>
                <a:cxn ang="0">
                  <a:pos x="connsiteX2" y="connsiteY2"/>
                </a:cxn>
              </a:cxnLst>
              <a:rect l="l" t="t" r="r" b="b"/>
              <a:pathLst>
                <a:path w="36390" h="41793">
                  <a:moveTo>
                    <a:pt x="36391" y="41793"/>
                  </a:moveTo>
                  <a:cubicBezTo>
                    <a:pt x="3412" y="41154"/>
                    <a:pt x="-104" y="23572"/>
                    <a:pt x="2" y="24"/>
                  </a:cubicBezTo>
                  <a:cubicBezTo>
                    <a:pt x="29412" y="-722"/>
                    <a:pt x="34260" y="16220"/>
                    <a:pt x="36391" y="4179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6" name="任意多边形: 形状 755"/>
            <p:cNvSpPr/>
            <p:nvPr/>
          </p:nvSpPr>
          <p:spPr>
            <a:xfrm>
              <a:off x="8777010" y="3186217"/>
              <a:ext cx="44735" cy="41125"/>
            </a:xfrm>
            <a:custGeom>
              <a:gdLst>
                <a:gd name="connsiteX0" fmla="*/ 0 w 44735"/>
                <a:gd name="connsiteY0" fmla="*/ 2819 h 41125"/>
                <a:gd name="connsiteX1" fmla="*/ 44700 w 44735"/>
                <a:gd name="connsiteY1" fmla="*/ 27113 h 41125"/>
                <a:gd name="connsiteX2" fmla="*/ 33299 w 44735"/>
                <a:gd name="connsiteY2" fmla="*/ 41126 h 41125"/>
                <a:gd name="connsiteX3" fmla="*/ 0 w 44735"/>
                <a:gd name="connsiteY3" fmla="*/ 2819 h 41125"/>
              </a:gdLst>
              <a:cxnLst>
                <a:cxn ang="0">
                  <a:pos x="connsiteX0" y="connsiteY0"/>
                </a:cxn>
                <a:cxn ang="0">
                  <a:pos x="connsiteX1" y="connsiteY1"/>
                </a:cxn>
                <a:cxn ang="0">
                  <a:pos x="connsiteX2" y="connsiteY2"/>
                </a:cxn>
                <a:cxn ang="0">
                  <a:pos x="connsiteX3" y="connsiteY3"/>
                </a:cxn>
              </a:cxnLst>
              <a:rect l="l" t="t" r="r" b="b"/>
              <a:pathLst>
                <a:path w="44735" h="41125">
                  <a:moveTo>
                    <a:pt x="0" y="2819"/>
                  </a:moveTo>
                  <a:cubicBezTo>
                    <a:pt x="36388" y="-6771"/>
                    <a:pt x="41929" y="9798"/>
                    <a:pt x="44700" y="27113"/>
                  </a:cubicBezTo>
                  <a:cubicBezTo>
                    <a:pt x="45339" y="31109"/>
                    <a:pt x="37294" y="36437"/>
                    <a:pt x="33299" y="41126"/>
                  </a:cubicBezTo>
                  <a:cubicBezTo>
                    <a:pt x="23442" y="29777"/>
                    <a:pt x="13532" y="18429"/>
                    <a:pt x="0" y="281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7" name="任意多边形: 形状 756"/>
            <p:cNvSpPr/>
            <p:nvPr/>
          </p:nvSpPr>
          <p:spPr>
            <a:xfrm>
              <a:off x="7697561" y="3315996"/>
              <a:ext cx="36333" cy="48962"/>
            </a:xfrm>
            <a:custGeom>
              <a:gdLst>
                <a:gd name="connsiteX0" fmla="*/ 21036 w 36333"/>
                <a:gd name="connsiteY0" fmla="*/ 48962 h 48962"/>
                <a:gd name="connsiteX1" fmla="*/ 98 w 36333"/>
                <a:gd name="connsiteY1" fmla="*/ 16356 h 48962"/>
                <a:gd name="connsiteX2" fmla="*/ 13311 w 36333"/>
                <a:gd name="connsiteY2" fmla="*/ 0 h 48962"/>
                <a:gd name="connsiteX3" fmla="*/ 36114 w 36333"/>
                <a:gd name="connsiteY3" fmla="*/ 23655 h 48962"/>
                <a:gd name="connsiteX4" fmla="*/ 21036 w 36333"/>
                <a:gd name="connsiteY4" fmla="*/ 48962 h 489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333" h="48962">
                  <a:moveTo>
                    <a:pt x="21036" y="48962"/>
                  </a:moveTo>
                  <a:cubicBezTo>
                    <a:pt x="10753" y="33831"/>
                    <a:pt x="3028" y="25840"/>
                    <a:pt x="98" y="16356"/>
                  </a:cubicBezTo>
                  <a:cubicBezTo>
                    <a:pt x="-1074" y="12627"/>
                    <a:pt x="8569" y="5541"/>
                    <a:pt x="13311" y="0"/>
                  </a:cubicBezTo>
                  <a:cubicBezTo>
                    <a:pt x="21196" y="7725"/>
                    <a:pt x="30520" y="14545"/>
                    <a:pt x="36114" y="23655"/>
                  </a:cubicBezTo>
                  <a:cubicBezTo>
                    <a:pt x="37819" y="26479"/>
                    <a:pt x="29294" y="35536"/>
                    <a:pt x="21036" y="48962"/>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8" name="任意多边形: 形状 757"/>
            <p:cNvSpPr/>
            <p:nvPr/>
          </p:nvSpPr>
          <p:spPr>
            <a:xfrm>
              <a:off x="6043431" y="5478072"/>
              <a:ext cx="36565" cy="43723"/>
            </a:xfrm>
            <a:custGeom>
              <a:gdLst>
                <a:gd name="connsiteX0" fmla="*/ 17806 w 36565"/>
                <a:gd name="connsiteY0" fmla="*/ 43724 h 43723"/>
                <a:gd name="connsiteX1" fmla="*/ 65 w 36565"/>
                <a:gd name="connsiteY1" fmla="*/ 18737 h 43723"/>
                <a:gd name="connsiteX2" fmla="*/ 17486 w 36565"/>
                <a:gd name="connsiteY2" fmla="*/ 36 h 43723"/>
                <a:gd name="connsiteX3" fmla="*/ 36560 w 36565"/>
                <a:gd name="connsiteY3" fmla="*/ 15434 h 43723"/>
                <a:gd name="connsiteX4" fmla="*/ 17806 w 36565"/>
                <a:gd name="connsiteY4" fmla="*/ 43724 h 437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565" h="43723">
                  <a:moveTo>
                    <a:pt x="17806" y="43724"/>
                  </a:moveTo>
                  <a:cubicBezTo>
                    <a:pt x="9015" y="32003"/>
                    <a:pt x="-894" y="24491"/>
                    <a:pt x="65" y="18737"/>
                  </a:cubicBezTo>
                  <a:cubicBezTo>
                    <a:pt x="1290" y="11331"/>
                    <a:pt x="10613" y="889"/>
                    <a:pt x="17486" y="36"/>
                  </a:cubicBezTo>
                  <a:cubicBezTo>
                    <a:pt x="23560" y="-710"/>
                    <a:pt x="36879" y="10266"/>
                    <a:pt x="36560" y="15434"/>
                  </a:cubicBezTo>
                  <a:cubicBezTo>
                    <a:pt x="36027" y="23585"/>
                    <a:pt x="26757" y="31150"/>
                    <a:pt x="17806" y="4372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9" name="任意多边形: 形状 758"/>
            <p:cNvSpPr/>
            <p:nvPr/>
          </p:nvSpPr>
          <p:spPr>
            <a:xfrm>
              <a:off x="7575204" y="3473864"/>
              <a:ext cx="50104" cy="37335"/>
            </a:xfrm>
            <a:custGeom>
              <a:gdLst>
                <a:gd name="connsiteX0" fmla="*/ 50104 w 50104"/>
                <a:gd name="connsiteY0" fmla="*/ 21145 h 37335"/>
                <a:gd name="connsiteX1" fmla="*/ 23412 w 50104"/>
                <a:gd name="connsiteY1" fmla="*/ 37128 h 37335"/>
                <a:gd name="connsiteX2" fmla="*/ 23 w 50104"/>
                <a:gd name="connsiteY2" fmla="*/ 12407 h 37335"/>
                <a:gd name="connsiteX3" fmla="*/ 12543 w 50104"/>
                <a:gd name="connsiteY3" fmla="*/ 47 h 37335"/>
                <a:gd name="connsiteX4" fmla="*/ 50104 w 50104"/>
                <a:gd name="connsiteY4" fmla="*/ 21145 h 373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104" h="37335">
                  <a:moveTo>
                    <a:pt x="50104" y="21145"/>
                  </a:moveTo>
                  <a:cubicBezTo>
                    <a:pt x="35240" y="30309"/>
                    <a:pt x="25916" y="38780"/>
                    <a:pt x="23412" y="37128"/>
                  </a:cubicBezTo>
                  <a:cubicBezTo>
                    <a:pt x="14195" y="30841"/>
                    <a:pt x="6790" y="21518"/>
                    <a:pt x="23" y="12407"/>
                  </a:cubicBezTo>
                  <a:cubicBezTo>
                    <a:pt x="-563" y="11608"/>
                    <a:pt x="10039" y="-859"/>
                    <a:pt x="12543" y="47"/>
                  </a:cubicBezTo>
                  <a:cubicBezTo>
                    <a:pt x="23093" y="3883"/>
                    <a:pt x="32469" y="10756"/>
                    <a:pt x="50104" y="2114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0" name="任意多边形: 形状 759"/>
            <p:cNvSpPr/>
            <p:nvPr/>
          </p:nvSpPr>
          <p:spPr>
            <a:xfrm>
              <a:off x="6798424" y="3787663"/>
              <a:ext cx="34598" cy="47310"/>
            </a:xfrm>
            <a:custGeom>
              <a:gdLst>
                <a:gd name="connsiteX0" fmla="*/ 17065 w 34598"/>
                <a:gd name="connsiteY0" fmla="*/ 0 h 47310"/>
                <a:gd name="connsiteX1" fmla="*/ 34593 w 34598"/>
                <a:gd name="connsiteY1" fmla="*/ 29196 h 47310"/>
                <a:gd name="connsiteX2" fmla="*/ 19462 w 34598"/>
                <a:gd name="connsiteY2" fmla="*/ 47310 h 47310"/>
                <a:gd name="connsiteX3" fmla="*/ 176 w 34598"/>
                <a:gd name="connsiteY3" fmla="*/ 25999 h 47310"/>
                <a:gd name="connsiteX4" fmla="*/ 17065 w 34598"/>
                <a:gd name="connsiteY4" fmla="*/ 0 h 473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598" h="47310">
                  <a:moveTo>
                    <a:pt x="17065" y="0"/>
                  </a:moveTo>
                  <a:cubicBezTo>
                    <a:pt x="25962" y="13959"/>
                    <a:pt x="34220" y="21418"/>
                    <a:pt x="34593" y="29196"/>
                  </a:cubicBezTo>
                  <a:cubicBezTo>
                    <a:pt x="34860" y="34950"/>
                    <a:pt x="24897" y="41237"/>
                    <a:pt x="19462" y="47310"/>
                  </a:cubicBezTo>
                  <a:cubicBezTo>
                    <a:pt x="12643" y="40331"/>
                    <a:pt x="3159" y="34311"/>
                    <a:pt x="176" y="25999"/>
                  </a:cubicBezTo>
                  <a:cubicBezTo>
                    <a:pt x="-1422" y="21524"/>
                    <a:pt x="8167" y="13053"/>
                    <a:pt x="17065"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1" name="任意多边形: 形状 760"/>
            <p:cNvSpPr/>
            <p:nvPr/>
          </p:nvSpPr>
          <p:spPr>
            <a:xfrm>
              <a:off x="9405792" y="3380995"/>
              <a:ext cx="35409" cy="49654"/>
            </a:xfrm>
            <a:custGeom>
              <a:gdLst>
                <a:gd name="connsiteX0" fmla="*/ 10389 w 35409"/>
                <a:gd name="connsiteY0" fmla="*/ 0 h 49654"/>
                <a:gd name="connsiteX1" fmla="*/ 27811 w 35409"/>
                <a:gd name="connsiteY1" fmla="*/ 49655 h 49654"/>
                <a:gd name="connsiteX2" fmla="*/ 0 w 35409"/>
                <a:gd name="connsiteY2" fmla="*/ 7672 h 49654"/>
                <a:gd name="connsiteX3" fmla="*/ 10389 w 35409"/>
                <a:gd name="connsiteY3" fmla="*/ 0 h 49654"/>
              </a:gdLst>
              <a:cxnLst>
                <a:cxn ang="0">
                  <a:pos x="connsiteX0" y="connsiteY0"/>
                </a:cxn>
                <a:cxn ang="0">
                  <a:pos x="connsiteX1" y="connsiteY1"/>
                </a:cxn>
                <a:cxn ang="0">
                  <a:pos x="connsiteX2" y="connsiteY2"/>
                </a:cxn>
                <a:cxn ang="0">
                  <a:pos x="connsiteX3" y="connsiteY3"/>
                </a:cxn>
              </a:cxnLst>
              <a:rect l="l" t="t" r="r" b="b"/>
              <a:pathLst>
                <a:path w="35409" h="49654">
                  <a:moveTo>
                    <a:pt x="10389" y="0"/>
                  </a:moveTo>
                  <a:cubicBezTo>
                    <a:pt x="37454" y="3623"/>
                    <a:pt x="41397" y="21098"/>
                    <a:pt x="27811" y="49655"/>
                  </a:cubicBezTo>
                  <a:cubicBezTo>
                    <a:pt x="18541" y="35643"/>
                    <a:pt x="9271" y="21684"/>
                    <a:pt x="0" y="7672"/>
                  </a:cubicBezTo>
                  <a:cubicBezTo>
                    <a:pt x="3463" y="5168"/>
                    <a:pt x="6926" y="2557"/>
                    <a:pt x="1038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2" name="任意多边形: 形状 761"/>
            <p:cNvSpPr/>
            <p:nvPr/>
          </p:nvSpPr>
          <p:spPr>
            <a:xfrm>
              <a:off x="10549823" y="4444789"/>
              <a:ext cx="41343" cy="48589"/>
            </a:xfrm>
            <a:custGeom>
              <a:gdLst>
                <a:gd name="connsiteX0" fmla="*/ 0 w 41343"/>
                <a:gd name="connsiteY0" fmla="*/ 0 h 48589"/>
                <a:gd name="connsiteX1" fmla="*/ 41343 w 41343"/>
                <a:gd name="connsiteY1" fmla="*/ 48589 h 48589"/>
                <a:gd name="connsiteX2" fmla="*/ 0 w 41343"/>
                <a:gd name="connsiteY2" fmla="*/ 0 h 48589"/>
              </a:gdLst>
              <a:cxnLst>
                <a:cxn ang="0">
                  <a:pos x="connsiteX0" y="connsiteY0"/>
                </a:cxn>
                <a:cxn ang="0">
                  <a:pos x="connsiteX1" y="connsiteY1"/>
                </a:cxn>
                <a:cxn ang="0">
                  <a:pos x="connsiteX2" y="connsiteY2"/>
                </a:cxn>
              </a:cxnLst>
              <a:rect l="l" t="t" r="r" b="b"/>
              <a:pathLst>
                <a:path w="41343" h="48589">
                  <a:moveTo>
                    <a:pt x="0" y="0"/>
                  </a:moveTo>
                  <a:cubicBezTo>
                    <a:pt x="35483" y="3836"/>
                    <a:pt x="34470" y="27278"/>
                    <a:pt x="41343" y="48589"/>
                  </a:cubicBezTo>
                  <a:cubicBezTo>
                    <a:pt x="9430" y="47364"/>
                    <a:pt x="10176" y="23069"/>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3" name="任意多边形: 形状 762"/>
            <p:cNvSpPr/>
            <p:nvPr/>
          </p:nvSpPr>
          <p:spPr>
            <a:xfrm>
              <a:off x="8610813" y="2986741"/>
              <a:ext cx="43499" cy="35128"/>
            </a:xfrm>
            <a:custGeom>
              <a:gdLst>
                <a:gd name="connsiteX0" fmla="*/ 43499 w 43499"/>
                <a:gd name="connsiteY0" fmla="*/ 25680 h 35128"/>
                <a:gd name="connsiteX1" fmla="*/ 131 w 43499"/>
                <a:gd name="connsiteY1" fmla="*/ 14492 h 35128"/>
                <a:gd name="connsiteX2" fmla="*/ 7324 w 43499"/>
                <a:gd name="connsiteY2" fmla="*/ 0 h 35128"/>
                <a:gd name="connsiteX3" fmla="*/ 43499 w 43499"/>
                <a:gd name="connsiteY3" fmla="*/ 25680 h 35128"/>
              </a:gdLst>
              <a:cxnLst>
                <a:cxn ang="0">
                  <a:pos x="connsiteX0" y="connsiteY0"/>
                </a:cxn>
                <a:cxn ang="0">
                  <a:pos x="connsiteX1" y="connsiteY1"/>
                </a:cxn>
                <a:cxn ang="0">
                  <a:pos x="connsiteX2" y="connsiteY2"/>
                </a:cxn>
                <a:cxn ang="0">
                  <a:pos x="connsiteX3" y="connsiteY3"/>
                </a:cxn>
              </a:cxnLst>
              <a:rect l="l" t="t" r="r" b="b"/>
              <a:pathLst>
                <a:path w="43499" h="35128">
                  <a:moveTo>
                    <a:pt x="43499" y="25680"/>
                  </a:moveTo>
                  <a:cubicBezTo>
                    <a:pt x="15635" y="44114"/>
                    <a:pt x="5086" y="32979"/>
                    <a:pt x="131" y="14492"/>
                  </a:cubicBezTo>
                  <a:cubicBezTo>
                    <a:pt x="-934" y="10602"/>
                    <a:pt x="4766" y="4848"/>
                    <a:pt x="7324" y="0"/>
                  </a:cubicBezTo>
                  <a:cubicBezTo>
                    <a:pt x="19418" y="8578"/>
                    <a:pt x="31458" y="17155"/>
                    <a:pt x="43499" y="2568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4" name="任意多边形: 形状 763"/>
            <p:cNvSpPr/>
            <p:nvPr/>
          </p:nvSpPr>
          <p:spPr>
            <a:xfrm>
              <a:off x="10700492" y="4639572"/>
              <a:ext cx="52744" cy="59404"/>
            </a:xfrm>
            <a:custGeom>
              <a:gdLst>
                <a:gd name="connsiteX0" fmla="*/ 8098 w 52744"/>
                <a:gd name="connsiteY0" fmla="*/ 0 h 59404"/>
                <a:gd name="connsiteX1" fmla="*/ 52745 w 52744"/>
                <a:gd name="connsiteY1" fmla="*/ 59405 h 59404"/>
                <a:gd name="connsiteX2" fmla="*/ 0 w 52744"/>
                <a:gd name="connsiteY2" fmla="*/ 5488 h 59404"/>
                <a:gd name="connsiteX3" fmla="*/ 8098 w 52744"/>
                <a:gd name="connsiteY3" fmla="*/ 0 h 59404"/>
              </a:gdLst>
              <a:cxnLst>
                <a:cxn ang="0">
                  <a:pos x="connsiteX0" y="connsiteY0"/>
                </a:cxn>
                <a:cxn ang="0">
                  <a:pos x="connsiteX1" y="connsiteY1"/>
                </a:cxn>
                <a:cxn ang="0">
                  <a:pos x="connsiteX2" y="connsiteY2"/>
                </a:cxn>
                <a:cxn ang="0">
                  <a:pos x="connsiteX3" y="connsiteY3"/>
                </a:cxn>
              </a:cxnLst>
              <a:rect l="l" t="t" r="r" b="b"/>
              <a:pathLst>
                <a:path w="52744" h="59404">
                  <a:moveTo>
                    <a:pt x="8098" y="0"/>
                  </a:moveTo>
                  <a:cubicBezTo>
                    <a:pt x="21577" y="17901"/>
                    <a:pt x="35057" y="35856"/>
                    <a:pt x="52745" y="59405"/>
                  </a:cubicBezTo>
                  <a:cubicBezTo>
                    <a:pt x="14598" y="52745"/>
                    <a:pt x="5115" y="31008"/>
                    <a:pt x="0" y="5488"/>
                  </a:cubicBezTo>
                  <a:cubicBezTo>
                    <a:pt x="2664" y="3676"/>
                    <a:pt x="5381" y="1812"/>
                    <a:pt x="809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5" name="任意多边形: 形状 764"/>
            <p:cNvSpPr/>
            <p:nvPr/>
          </p:nvSpPr>
          <p:spPr>
            <a:xfrm>
              <a:off x="5882011" y="5678379"/>
              <a:ext cx="41183" cy="38103"/>
            </a:xfrm>
            <a:custGeom>
              <a:gdLst>
                <a:gd name="connsiteX0" fmla="*/ 22057 w 41183"/>
                <a:gd name="connsiteY0" fmla="*/ 0 h 38103"/>
                <a:gd name="connsiteX1" fmla="*/ 41184 w 41183"/>
                <a:gd name="connsiteY1" fmla="*/ 26799 h 38103"/>
                <a:gd name="connsiteX2" fmla="*/ 18327 w 41183"/>
                <a:gd name="connsiteY2" fmla="*/ 38040 h 38103"/>
                <a:gd name="connsiteX3" fmla="*/ 0 w 41183"/>
                <a:gd name="connsiteY3" fmla="*/ 21045 h 38103"/>
                <a:gd name="connsiteX4" fmla="*/ 22057 w 41183"/>
                <a:gd name="connsiteY4" fmla="*/ 0 h 3810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183" h="38103">
                  <a:moveTo>
                    <a:pt x="22057" y="0"/>
                  </a:moveTo>
                  <a:cubicBezTo>
                    <a:pt x="30208" y="11455"/>
                    <a:pt x="35696" y="19127"/>
                    <a:pt x="41184" y="26799"/>
                  </a:cubicBezTo>
                  <a:cubicBezTo>
                    <a:pt x="33512" y="30901"/>
                    <a:pt x="25360" y="38893"/>
                    <a:pt x="18327" y="38040"/>
                  </a:cubicBezTo>
                  <a:cubicBezTo>
                    <a:pt x="11615" y="37188"/>
                    <a:pt x="6074" y="27065"/>
                    <a:pt x="0" y="21045"/>
                  </a:cubicBezTo>
                  <a:cubicBezTo>
                    <a:pt x="6127" y="15184"/>
                    <a:pt x="12254" y="9377"/>
                    <a:pt x="22057"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6" name="任意多边形: 形状 765"/>
            <p:cNvSpPr/>
            <p:nvPr/>
          </p:nvSpPr>
          <p:spPr>
            <a:xfrm>
              <a:off x="10393613" y="4244998"/>
              <a:ext cx="41687" cy="53970"/>
            </a:xfrm>
            <a:custGeom>
              <a:gdLst>
                <a:gd name="connsiteX0" fmla="*/ 41237 w 41687"/>
                <a:gd name="connsiteY0" fmla="*/ 53970 h 53970"/>
                <a:gd name="connsiteX1" fmla="*/ 0 w 41687"/>
                <a:gd name="connsiteY1" fmla="*/ 0 h 53970"/>
                <a:gd name="connsiteX2" fmla="*/ 41237 w 41687"/>
                <a:gd name="connsiteY2" fmla="*/ 53970 h 53970"/>
              </a:gdLst>
              <a:cxnLst>
                <a:cxn ang="0">
                  <a:pos x="connsiteX0" y="connsiteY0"/>
                </a:cxn>
                <a:cxn ang="0">
                  <a:pos x="connsiteX1" y="connsiteY1"/>
                </a:cxn>
                <a:cxn ang="0">
                  <a:pos x="connsiteX2" y="connsiteY2"/>
                </a:cxn>
              </a:cxnLst>
              <a:rect l="l" t="t" r="r" b="b"/>
              <a:pathLst>
                <a:path w="41687" h="53970">
                  <a:moveTo>
                    <a:pt x="41237" y="53970"/>
                  </a:moveTo>
                  <a:cubicBezTo>
                    <a:pt x="28930" y="37827"/>
                    <a:pt x="16623" y="21737"/>
                    <a:pt x="0" y="0"/>
                  </a:cubicBezTo>
                  <a:cubicBezTo>
                    <a:pt x="37774" y="7565"/>
                    <a:pt x="43581" y="14971"/>
                    <a:pt x="41237" y="539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7" name="任意多边形: 形状 766"/>
            <p:cNvSpPr/>
            <p:nvPr/>
          </p:nvSpPr>
          <p:spPr>
            <a:xfrm>
              <a:off x="9635472" y="3473272"/>
              <a:ext cx="44380" cy="52531"/>
            </a:xfrm>
            <a:custGeom>
              <a:gdLst>
                <a:gd name="connsiteX0" fmla="*/ 16836 w 44380"/>
                <a:gd name="connsiteY0" fmla="*/ 0 h 52531"/>
                <a:gd name="connsiteX1" fmla="*/ 44380 w 44380"/>
                <a:gd name="connsiteY1" fmla="*/ 42409 h 52531"/>
                <a:gd name="connsiteX2" fmla="*/ 29462 w 44380"/>
                <a:gd name="connsiteY2" fmla="*/ 52532 h 52531"/>
                <a:gd name="connsiteX3" fmla="*/ 0 w 44380"/>
                <a:gd name="connsiteY3" fmla="*/ 11242 h 52531"/>
                <a:gd name="connsiteX4" fmla="*/ 16836 w 44380"/>
                <a:gd name="connsiteY4" fmla="*/ 0 h 525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380" h="52531">
                  <a:moveTo>
                    <a:pt x="16836" y="0"/>
                  </a:moveTo>
                  <a:cubicBezTo>
                    <a:pt x="26000" y="14119"/>
                    <a:pt x="35216" y="28290"/>
                    <a:pt x="44380" y="42409"/>
                  </a:cubicBezTo>
                  <a:cubicBezTo>
                    <a:pt x="39425" y="45765"/>
                    <a:pt x="34417" y="49175"/>
                    <a:pt x="29462" y="52532"/>
                  </a:cubicBezTo>
                  <a:cubicBezTo>
                    <a:pt x="19659" y="38786"/>
                    <a:pt x="9803" y="24987"/>
                    <a:pt x="0" y="11242"/>
                  </a:cubicBezTo>
                  <a:cubicBezTo>
                    <a:pt x="5594" y="7512"/>
                    <a:pt x="11188" y="3729"/>
                    <a:pt x="1683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8" name="任意多边形: 形状 767"/>
            <p:cNvSpPr/>
            <p:nvPr/>
          </p:nvSpPr>
          <p:spPr>
            <a:xfrm>
              <a:off x="11287824" y="5501870"/>
              <a:ext cx="50826" cy="60843"/>
            </a:xfrm>
            <a:custGeom>
              <a:gdLst>
                <a:gd name="connsiteX0" fmla="*/ 38147 w 50826"/>
                <a:gd name="connsiteY0" fmla="*/ 60843 h 60843"/>
                <a:gd name="connsiteX1" fmla="*/ 0 w 50826"/>
                <a:gd name="connsiteY1" fmla="*/ 8578 h 60843"/>
                <a:gd name="connsiteX2" fmla="*/ 11508 w 50826"/>
                <a:gd name="connsiteY2" fmla="*/ 0 h 60843"/>
                <a:gd name="connsiteX3" fmla="*/ 50827 w 50826"/>
                <a:gd name="connsiteY3" fmla="*/ 51466 h 60843"/>
                <a:gd name="connsiteX4" fmla="*/ 38147 w 50826"/>
                <a:gd name="connsiteY4" fmla="*/ 60843 h 608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25" h="60843">
                  <a:moveTo>
                    <a:pt x="38147" y="60843"/>
                  </a:moveTo>
                  <a:cubicBezTo>
                    <a:pt x="25414" y="43421"/>
                    <a:pt x="12734" y="26000"/>
                    <a:pt x="0" y="8578"/>
                  </a:cubicBezTo>
                  <a:cubicBezTo>
                    <a:pt x="3836" y="5701"/>
                    <a:pt x="7672" y="2877"/>
                    <a:pt x="11508" y="0"/>
                  </a:cubicBezTo>
                  <a:cubicBezTo>
                    <a:pt x="24615" y="17155"/>
                    <a:pt x="37721" y="34311"/>
                    <a:pt x="50827" y="51466"/>
                  </a:cubicBezTo>
                  <a:cubicBezTo>
                    <a:pt x="46565" y="54556"/>
                    <a:pt x="42356" y="57700"/>
                    <a:pt x="38147" y="6084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9" name="任意多边形: 形状 768"/>
            <p:cNvSpPr/>
            <p:nvPr/>
          </p:nvSpPr>
          <p:spPr>
            <a:xfrm>
              <a:off x="5927457" y="6630044"/>
              <a:ext cx="42568" cy="32426"/>
            </a:xfrm>
            <a:custGeom>
              <a:gdLst>
                <a:gd name="connsiteX0" fmla="*/ 42569 w 42568"/>
                <a:gd name="connsiteY0" fmla="*/ 32426 h 32426"/>
                <a:gd name="connsiteX1" fmla="*/ 0 w 42568"/>
                <a:gd name="connsiteY1" fmla="*/ 22516 h 32426"/>
                <a:gd name="connsiteX2" fmla="*/ 9110 w 42568"/>
                <a:gd name="connsiteY2" fmla="*/ 2804 h 32426"/>
                <a:gd name="connsiteX3" fmla="*/ 42569 w 42568"/>
                <a:gd name="connsiteY3" fmla="*/ 32426 h 32426"/>
              </a:gdLst>
              <a:cxnLst>
                <a:cxn ang="0">
                  <a:pos x="connsiteX0" y="connsiteY0"/>
                </a:cxn>
                <a:cxn ang="0">
                  <a:pos x="connsiteX1" y="connsiteY1"/>
                </a:cxn>
                <a:cxn ang="0">
                  <a:pos x="connsiteX2" y="connsiteY2"/>
                </a:cxn>
                <a:cxn ang="0">
                  <a:pos x="connsiteX3" y="connsiteY3"/>
                </a:cxn>
              </a:cxnLst>
              <a:rect l="l" t="t" r="r" b="b"/>
              <a:pathLst>
                <a:path w="42568" h="32426">
                  <a:moveTo>
                    <a:pt x="42569" y="32426"/>
                  </a:moveTo>
                  <a:cubicBezTo>
                    <a:pt x="25840" y="28537"/>
                    <a:pt x="12893" y="25500"/>
                    <a:pt x="0" y="22516"/>
                  </a:cubicBezTo>
                  <a:cubicBezTo>
                    <a:pt x="2930" y="15697"/>
                    <a:pt x="4209" y="4828"/>
                    <a:pt x="9110" y="2804"/>
                  </a:cubicBezTo>
                  <a:cubicBezTo>
                    <a:pt x="26852" y="-4442"/>
                    <a:pt x="39319" y="1312"/>
                    <a:pt x="42569" y="3242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0" name="任意多边形: 形状 769"/>
            <p:cNvSpPr/>
            <p:nvPr/>
          </p:nvSpPr>
          <p:spPr>
            <a:xfrm>
              <a:off x="6195870" y="5273038"/>
              <a:ext cx="44433" cy="36180"/>
            </a:xfrm>
            <a:custGeom>
              <a:gdLst>
                <a:gd name="connsiteX0" fmla="*/ 34417 w 44433"/>
                <a:gd name="connsiteY0" fmla="*/ 36181 h 36180"/>
                <a:gd name="connsiteX1" fmla="*/ 0 w 44433"/>
                <a:gd name="connsiteY1" fmla="*/ 17693 h 36180"/>
                <a:gd name="connsiteX2" fmla="*/ 15877 w 44433"/>
                <a:gd name="connsiteY2" fmla="*/ 58 h 36180"/>
                <a:gd name="connsiteX3" fmla="*/ 44434 w 44433"/>
                <a:gd name="connsiteY3" fmla="*/ 20357 h 36180"/>
                <a:gd name="connsiteX4" fmla="*/ 34417 w 44433"/>
                <a:gd name="connsiteY4" fmla="*/ 36181 h 361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433" h="36180">
                  <a:moveTo>
                    <a:pt x="34417" y="36181"/>
                  </a:moveTo>
                  <a:cubicBezTo>
                    <a:pt x="22963" y="30000"/>
                    <a:pt x="11508" y="23873"/>
                    <a:pt x="0" y="17693"/>
                  </a:cubicBezTo>
                  <a:cubicBezTo>
                    <a:pt x="5434" y="11460"/>
                    <a:pt x="13746" y="-954"/>
                    <a:pt x="15877" y="58"/>
                  </a:cubicBezTo>
                  <a:cubicBezTo>
                    <a:pt x="26319" y="4853"/>
                    <a:pt x="35057" y="13271"/>
                    <a:pt x="44434" y="20357"/>
                  </a:cubicBezTo>
                  <a:cubicBezTo>
                    <a:pt x="41130" y="25632"/>
                    <a:pt x="37774" y="30906"/>
                    <a:pt x="34417" y="361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1" name="任意多边形: 形状 770"/>
            <p:cNvSpPr/>
            <p:nvPr/>
          </p:nvSpPr>
          <p:spPr>
            <a:xfrm>
              <a:off x="7659463" y="3138529"/>
              <a:ext cx="35387" cy="45000"/>
            </a:xfrm>
            <a:custGeom>
              <a:gdLst>
                <a:gd name="connsiteX0" fmla="*/ 13902 w 35387"/>
                <a:gd name="connsiteY0" fmla="*/ 0 h 45000"/>
                <a:gd name="connsiteX1" fmla="*/ 35373 w 35387"/>
                <a:gd name="connsiteY1" fmla="*/ 33512 h 45000"/>
                <a:gd name="connsiteX2" fmla="*/ 18644 w 35387"/>
                <a:gd name="connsiteY2" fmla="*/ 44860 h 45000"/>
                <a:gd name="connsiteX3" fmla="*/ 210 w 35387"/>
                <a:gd name="connsiteY3" fmla="*/ 24454 h 45000"/>
                <a:gd name="connsiteX4" fmla="*/ 13902 w 35387"/>
                <a:gd name="connsiteY4" fmla="*/ 0 h 45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387" h="45000">
                  <a:moveTo>
                    <a:pt x="13902" y="0"/>
                  </a:moveTo>
                  <a:cubicBezTo>
                    <a:pt x="24344" y="15397"/>
                    <a:pt x="31057" y="23922"/>
                    <a:pt x="35373" y="33512"/>
                  </a:cubicBezTo>
                  <a:cubicBezTo>
                    <a:pt x="35906" y="34737"/>
                    <a:pt x="21521" y="46405"/>
                    <a:pt x="18644" y="44860"/>
                  </a:cubicBezTo>
                  <a:cubicBezTo>
                    <a:pt x="10865" y="40598"/>
                    <a:pt x="3513" y="32659"/>
                    <a:pt x="210" y="24454"/>
                  </a:cubicBezTo>
                  <a:cubicBezTo>
                    <a:pt x="-1389" y="20512"/>
                    <a:pt x="6443" y="12733"/>
                    <a:pt x="13902"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2" name="任意多边形: 形状 771"/>
            <p:cNvSpPr/>
            <p:nvPr/>
          </p:nvSpPr>
          <p:spPr>
            <a:xfrm>
              <a:off x="10841571" y="4844318"/>
              <a:ext cx="43527" cy="54875"/>
            </a:xfrm>
            <a:custGeom>
              <a:gdLst>
                <a:gd name="connsiteX0" fmla="*/ 43528 w 43527"/>
                <a:gd name="connsiteY0" fmla="*/ 54876 h 54875"/>
                <a:gd name="connsiteX1" fmla="*/ 0 w 43527"/>
                <a:gd name="connsiteY1" fmla="*/ 0 h 54875"/>
                <a:gd name="connsiteX2" fmla="*/ 43528 w 43527"/>
                <a:gd name="connsiteY2" fmla="*/ 54876 h 54875"/>
              </a:gdLst>
              <a:cxnLst>
                <a:cxn ang="0">
                  <a:pos x="connsiteX0" y="connsiteY0"/>
                </a:cxn>
                <a:cxn ang="0">
                  <a:pos x="connsiteX1" y="connsiteY1"/>
                </a:cxn>
                <a:cxn ang="0">
                  <a:pos x="connsiteX2" y="connsiteY2"/>
                </a:cxn>
              </a:cxnLst>
              <a:rect l="l" t="t" r="r" b="b"/>
              <a:pathLst>
                <a:path w="43527" h="54875">
                  <a:moveTo>
                    <a:pt x="43528" y="54876"/>
                  </a:moveTo>
                  <a:cubicBezTo>
                    <a:pt x="30155" y="37987"/>
                    <a:pt x="16729" y="21098"/>
                    <a:pt x="0" y="0"/>
                  </a:cubicBezTo>
                  <a:cubicBezTo>
                    <a:pt x="34897" y="5115"/>
                    <a:pt x="42675" y="14385"/>
                    <a:pt x="43528" y="5487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3" name="任意多边形: 形状 772"/>
            <p:cNvSpPr/>
            <p:nvPr/>
          </p:nvSpPr>
          <p:spPr>
            <a:xfrm>
              <a:off x="7071594" y="3452712"/>
              <a:ext cx="45552" cy="33781"/>
            </a:xfrm>
            <a:custGeom>
              <a:gdLst>
                <a:gd name="connsiteX0" fmla="*/ 45552 w 45552"/>
                <a:gd name="connsiteY0" fmla="*/ 23331 h 33781"/>
                <a:gd name="connsiteX1" fmla="*/ 19127 w 45552"/>
                <a:gd name="connsiteY1" fmla="*/ 33347 h 33781"/>
                <a:gd name="connsiteX2" fmla="*/ 0 w 45552"/>
                <a:gd name="connsiteY2" fmla="*/ 11929 h 33781"/>
                <a:gd name="connsiteX3" fmla="*/ 17475 w 45552"/>
                <a:gd name="connsiteY3" fmla="*/ 155 h 33781"/>
                <a:gd name="connsiteX4" fmla="*/ 45552 w 45552"/>
                <a:gd name="connsiteY4" fmla="*/ 23331 h 337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52" h="33781">
                  <a:moveTo>
                    <a:pt x="45552" y="23331"/>
                  </a:moveTo>
                  <a:cubicBezTo>
                    <a:pt x="32286" y="28712"/>
                    <a:pt x="23122" y="35584"/>
                    <a:pt x="19127" y="33347"/>
                  </a:cubicBezTo>
                  <a:cubicBezTo>
                    <a:pt x="11242" y="28925"/>
                    <a:pt x="6233" y="19388"/>
                    <a:pt x="0" y="11929"/>
                  </a:cubicBezTo>
                  <a:cubicBezTo>
                    <a:pt x="5967" y="7667"/>
                    <a:pt x="13852" y="-1284"/>
                    <a:pt x="17475" y="155"/>
                  </a:cubicBezTo>
                  <a:cubicBezTo>
                    <a:pt x="26106" y="3671"/>
                    <a:pt x="32712" y="12142"/>
                    <a:pt x="45552" y="2333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4" name="任意多边形: 形状 773"/>
            <p:cNvSpPr/>
            <p:nvPr/>
          </p:nvSpPr>
          <p:spPr>
            <a:xfrm>
              <a:off x="7960744" y="3185655"/>
              <a:ext cx="44146" cy="36465"/>
            </a:xfrm>
            <a:custGeom>
              <a:gdLst>
                <a:gd name="connsiteX0" fmla="*/ 0 w 44146"/>
                <a:gd name="connsiteY0" fmla="*/ 6897 h 36465"/>
                <a:gd name="connsiteX1" fmla="*/ 44061 w 44146"/>
                <a:gd name="connsiteY1" fmla="*/ 18724 h 36465"/>
                <a:gd name="connsiteX2" fmla="*/ 32979 w 44146"/>
                <a:gd name="connsiteY2" fmla="*/ 36466 h 36465"/>
                <a:gd name="connsiteX3" fmla="*/ 0 w 44146"/>
                <a:gd name="connsiteY3" fmla="*/ 6897 h 36465"/>
              </a:gdLst>
              <a:cxnLst>
                <a:cxn ang="0">
                  <a:pos x="connsiteX0" y="connsiteY0"/>
                </a:cxn>
                <a:cxn ang="0">
                  <a:pos x="connsiteX1" y="connsiteY1"/>
                </a:cxn>
                <a:cxn ang="0">
                  <a:pos x="connsiteX2" y="connsiteY2"/>
                </a:cxn>
                <a:cxn ang="0">
                  <a:pos x="connsiteX3" y="connsiteY3"/>
                </a:cxn>
              </a:cxnLst>
              <a:rect l="l" t="t" r="r" b="b"/>
              <a:pathLst>
                <a:path w="44146" h="36465">
                  <a:moveTo>
                    <a:pt x="0" y="6897"/>
                  </a:moveTo>
                  <a:cubicBezTo>
                    <a:pt x="26958" y="-5517"/>
                    <a:pt x="40012" y="-935"/>
                    <a:pt x="44061" y="18724"/>
                  </a:cubicBezTo>
                  <a:cubicBezTo>
                    <a:pt x="45073" y="23679"/>
                    <a:pt x="36921" y="30499"/>
                    <a:pt x="32979" y="36466"/>
                  </a:cubicBezTo>
                  <a:cubicBezTo>
                    <a:pt x="23069" y="27568"/>
                    <a:pt x="13106" y="18618"/>
                    <a:pt x="0" y="6897"/>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5" name="任意多边形: 形状 774"/>
            <p:cNvSpPr/>
            <p:nvPr/>
          </p:nvSpPr>
          <p:spPr>
            <a:xfrm>
              <a:off x="10996982" y="5038089"/>
              <a:ext cx="50347" cy="57646"/>
            </a:xfrm>
            <a:custGeom>
              <a:gdLst>
                <a:gd name="connsiteX0" fmla="*/ 11614 w 50347"/>
                <a:gd name="connsiteY0" fmla="*/ 0 h 57646"/>
                <a:gd name="connsiteX1" fmla="*/ 50347 w 50347"/>
                <a:gd name="connsiteY1" fmla="*/ 49175 h 57646"/>
                <a:gd name="connsiteX2" fmla="*/ 40171 w 50347"/>
                <a:gd name="connsiteY2" fmla="*/ 57646 h 57646"/>
                <a:gd name="connsiteX3" fmla="*/ 0 w 50347"/>
                <a:gd name="connsiteY3" fmla="*/ 9697 h 57646"/>
                <a:gd name="connsiteX4" fmla="*/ 11614 w 50347"/>
                <a:gd name="connsiteY4" fmla="*/ 0 h 576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347" h="57646">
                  <a:moveTo>
                    <a:pt x="11614" y="0"/>
                  </a:moveTo>
                  <a:cubicBezTo>
                    <a:pt x="24508" y="16409"/>
                    <a:pt x="37401" y="32766"/>
                    <a:pt x="50347" y="49175"/>
                  </a:cubicBezTo>
                  <a:cubicBezTo>
                    <a:pt x="46938" y="51999"/>
                    <a:pt x="43528" y="54823"/>
                    <a:pt x="40171" y="57646"/>
                  </a:cubicBezTo>
                  <a:cubicBezTo>
                    <a:pt x="26798" y="41663"/>
                    <a:pt x="13373" y="25680"/>
                    <a:pt x="0" y="9697"/>
                  </a:cubicBezTo>
                  <a:cubicBezTo>
                    <a:pt x="3836" y="6447"/>
                    <a:pt x="7725" y="3197"/>
                    <a:pt x="1161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6" name="任意多边形: 形状 775"/>
            <p:cNvSpPr/>
            <p:nvPr/>
          </p:nvSpPr>
          <p:spPr>
            <a:xfrm>
              <a:off x="7409374" y="3464554"/>
              <a:ext cx="47843" cy="35734"/>
            </a:xfrm>
            <a:custGeom>
              <a:gdLst>
                <a:gd name="connsiteX0" fmla="*/ 47843 w 47843"/>
                <a:gd name="connsiteY0" fmla="*/ 24434 h 35734"/>
                <a:gd name="connsiteX1" fmla="*/ 21524 w 47843"/>
                <a:gd name="connsiteY1" fmla="*/ 35356 h 35734"/>
                <a:gd name="connsiteX2" fmla="*/ 0 w 47843"/>
                <a:gd name="connsiteY2" fmla="*/ 12447 h 35734"/>
                <a:gd name="connsiteX3" fmla="*/ 17209 w 47843"/>
                <a:gd name="connsiteY3" fmla="*/ 140 h 35734"/>
                <a:gd name="connsiteX4" fmla="*/ 47843 w 47843"/>
                <a:gd name="connsiteY4" fmla="*/ 24434 h 35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843" h="35734">
                  <a:moveTo>
                    <a:pt x="47843" y="24434"/>
                  </a:moveTo>
                  <a:cubicBezTo>
                    <a:pt x="33778" y="30561"/>
                    <a:pt x="24721" y="37434"/>
                    <a:pt x="21524" y="35356"/>
                  </a:cubicBezTo>
                  <a:cubicBezTo>
                    <a:pt x="13000" y="29762"/>
                    <a:pt x="7033" y="20385"/>
                    <a:pt x="0" y="12447"/>
                  </a:cubicBezTo>
                  <a:cubicBezTo>
                    <a:pt x="5861" y="8025"/>
                    <a:pt x="13799" y="-1246"/>
                    <a:pt x="17209" y="140"/>
                  </a:cubicBezTo>
                  <a:cubicBezTo>
                    <a:pt x="26319" y="4082"/>
                    <a:pt x="33512" y="12553"/>
                    <a:pt x="47843" y="2443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7" name="任意多边形: 形状 776"/>
            <p:cNvSpPr/>
            <p:nvPr/>
          </p:nvSpPr>
          <p:spPr>
            <a:xfrm>
              <a:off x="9518634" y="3428945"/>
              <a:ext cx="41050" cy="48003"/>
            </a:xfrm>
            <a:custGeom>
              <a:gdLst>
                <a:gd name="connsiteX0" fmla="*/ 0 w 41050"/>
                <a:gd name="connsiteY0" fmla="*/ 0 h 48003"/>
                <a:gd name="connsiteX1" fmla="*/ 40438 w 41050"/>
                <a:gd name="connsiteY1" fmla="*/ 41716 h 48003"/>
                <a:gd name="connsiteX2" fmla="*/ 30688 w 41050"/>
                <a:gd name="connsiteY2" fmla="*/ 48003 h 48003"/>
                <a:gd name="connsiteX3" fmla="*/ 0 w 41050"/>
                <a:gd name="connsiteY3" fmla="*/ 0 h 48003"/>
              </a:gdLst>
              <a:cxnLst>
                <a:cxn ang="0">
                  <a:pos x="connsiteX0" y="connsiteY0"/>
                </a:cxn>
                <a:cxn ang="0">
                  <a:pos x="connsiteX1" y="connsiteY1"/>
                </a:cxn>
                <a:cxn ang="0">
                  <a:pos x="connsiteX2" y="connsiteY2"/>
                </a:cxn>
                <a:cxn ang="0">
                  <a:pos x="connsiteX3" y="connsiteY3"/>
                </a:cxn>
              </a:cxnLst>
              <a:rect l="l" t="t" r="r" b="b"/>
              <a:pathLst>
                <a:path w="41050" h="48003">
                  <a:moveTo>
                    <a:pt x="0" y="0"/>
                  </a:moveTo>
                  <a:cubicBezTo>
                    <a:pt x="41823" y="1385"/>
                    <a:pt x="42462" y="20672"/>
                    <a:pt x="40438" y="41716"/>
                  </a:cubicBezTo>
                  <a:cubicBezTo>
                    <a:pt x="37188" y="43794"/>
                    <a:pt x="33938" y="45925"/>
                    <a:pt x="30688" y="48003"/>
                  </a:cubicBezTo>
                  <a:cubicBezTo>
                    <a:pt x="21844" y="34151"/>
                    <a:pt x="12947" y="20246"/>
                    <a:pt x="0"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8" name="任意多边形: 形状 777"/>
            <p:cNvSpPr/>
            <p:nvPr/>
          </p:nvSpPr>
          <p:spPr>
            <a:xfrm>
              <a:off x="11062993" y="5173520"/>
              <a:ext cx="47310" cy="60043"/>
            </a:xfrm>
            <a:custGeom>
              <a:gdLst>
                <a:gd name="connsiteX0" fmla="*/ 35270 w 47310"/>
                <a:gd name="connsiteY0" fmla="*/ 60044 h 60043"/>
                <a:gd name="connsiteX1" fmla="*/ 0 w 47310"/>
                <a:gd name="connsiteY1" fmla="*/ 8471 h 60043"/>
                <a:gd name="connsiteX2" fmla="*/ 12413 w 47310"/>
                <a:gd name="connsiteY2" fmla="*/ 0 h 60043"/>
                <a:gd name="connsiteX3" fmla="*/ 47310 w 47310"/>
                <a:gd name="connsiteY3" fmla="*/ 51786 h 60043"/>
                <a:gd name="connsiteX4" fmla="*/ 35270 w 47310"/>
                <a:gd name="connsiteY4" fmla="*/ 60044 h 600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310" h="60042">
                  <a:moveTo>
                    <a:pt x="35270" y="60044"/>
                  </a:moveTo>
                  <a:cubicBezTo>
                    <a:pt x="23495" y="42835"/>
                    <a:pt x="11774" y="25680"/>
                    <a:pt x="0" y="8471"/>
                  </a:cubicBezTo>
                  <a:cubicBezTo>
                    <a:pt x="4155" y="5648"/>
                    <a:pt x="8311" y="2824"/>
                    <a:pt x="12413" y="0"/>
                  </a:cubicBezTo>
                  <a:cubicBezTo>
                    <a:pt x="24028" y="17262"/>
                    <a:pt x="35696" y="34524"/>
                    <a:pt x="47310" y="51786"/>
                  </a:cubicBezTo>
                  <a:cubicBezTo>
                    <a:pt x="43368" y="54556"/>
                    <a:pt x="39319" y="57273"/>
                    <a:pt x="35270" y="60044"/>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9" name="任意多边形: 形状 778"/>
            <p:cNvSpPr/>
            <p:nvPr/>
          </p:nvSpPr>
          <p:spPr>
            <a:xfrm>
              <a:off x="6409140" y="4525840"/>
              <a:ext cx="46777" cy="32900"/>
            </a:xfrm>
            <a:custGeom>
              <a:gdLst>
                <a:gd name="connsiteX0" fmla="*/ 46778 w 46777"/>
                <a:gd name="connsiteY0" fmla="*/ 20656 h 32900"/>
                <a:gd name="connsiteX1" fmla="*/ 20405 w 46777"/>
                <a:gd name="connsiteY1" fmla="*/ 32590 h 32900"/>
                <a:gd name="connsiteX2" fmla="*/ 0 w 46777"/>
                <a:gd name="connsiteY2" fmla="*/ 13091 h 32900"/>
                <a:gd name="connsiteX3" fmla="*/ 16942 w 46777"/>
                <a:gd name="connsiteY3" fmla="*/ 91 h 32900"/>
                <a:gd name="connsiteX4" fmla="*/ 46778 w 46777"/>
                <a:gd name="connsiteY4" fmla="*/ 20656 h 32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777" h="32900">
                  <a:moveTo>
                    <a:pt x="46778" y="20656"/>
                  </a:moveTo>
                  <a:cubicBezTo>
                    <a:pt x="33139" y="27156"/>
                    <a:pt x="24668" y="34508"/>
                    <a:pt x="20405" y="32590"/>
                  </a:cubicBezTo>
                  <a:cubicBezTo>
                    <a:pt x="12307" y="28861"/>
                    <a:pt x="6660" y="19857"/>
                    <a:pt x="0" y="13091"/>
                  </a:cubicBezTo>
                  <a:cubicBezTo>
                    <a:pt x="5754" y="8456"/>
                    <a:pt x="12733" y="-1028"/>
                    <a:pt x="16942" y="91"/>
                  </a:cubicBezTo>
                  <a:cubicBezTo>
                    <a:pt x="25520" y="2382"/>
                    <a:pt x="32659" y="10320"/>
                    <a:pt x="46778" y="20656"/>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0" name="任意多边形: 形状 779"/>
            <p:cNvSpPr/>
            <p:nvPr/>
          </p:nvSpPr>
          <p:spPr>
            <a:xfrm>
              <a:off x="10934274" y="4902231"/>
              <a:ext cx="48535" cy="57966"/>
            </a:xfrm>
            <a:custGeom>
              <a:gdLst>
                <a:gd name="connsiteX0" fmla="*/ 11241 w 48535"/>
                <a:gd name="connsiteY0" fmla="*/ 0 h 57966"/>
                <a:gd name="connsiteX1" fmla="*/ 48536 w 48535"/>
                <a:gd name="connsiteY1" fmla="*/ 49548 h 57966"/>
                <a:gd name="connsiteX2" fmla="*/ 37721 w 48535"/>
                <a:gd name="connsiteY2" fmla="*/ 57966 h 57966"/>
                <a:gd name="connsiteX3" fmla="*/ 0 w 48535"/>
                <a:gd name="connsiteY3" fmla="*/ 9697 h 57966"/>
                <a:gd name="connsiteX4" fmla="*/ 11241 w 48535"/>
                <a:gd name="connsiteY4" fmla="*/ 0 h 579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535" h="57966">
                  <a:moveTo>
                    <a:pt x="11241" y="0"/>
                  </a:moveTo>
                  <a:cubicBezTo>
                    <a:pt x="23655" y="16516"/>
                    <a:pt x="36069" y="33032"/>
                    <a:pt x="48536" y="49548"/>
                  </a:cubicBezTo>
                  <a:cubicBezTo>
                    <a:pt x="44913" y="52372"/>
                    <a:pt x="41343" y="55142"/>
                    <a:pt x="37721" y="57966"/>
                  </a:cubicBezTo>
                  <a:cubicBezTo>
                    <a:pt x="25147" y="41876"/>
                    <a:pt x="12573" y="25786"/>
                    <a:pt x="0" y="9697"/>
                  </a:cubicBezTo>
                  <a:cubicBezTo>
                    <a:pt x="3783" y="6447"/>
                    <a:pt x="7512" y="3197"/>
                    <a:pt x="11241"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1" name="任意多边形: 形状 780"/>
            <p:cNvSpPr/>
            <p:nvPr/>
          </p:nvSpPr>
          <p:spPr>
            <a:xfrm>
              <a:off x="6657412" y="3978132"/>
              <a:ext cx="35306" cy="40808"/>
            </a:xfrm>
            <a:custGeom>
              <a:gdLst>
                <a:gd name="connsiteX0" fmla="*/ 22911 w 35306"/>
                <a:gd name="connsiteY0" fmla="*/ 40809 h 40808"/>
                <a:gd name="connsiteX1" fmla="*/ 55 w 35306"/>
                <a:gd name="connsiteY1" fmla="*/ 13744 h 40808"/>
                <a:gd name="connsiteX2" fmla="*/ 14387 w 35306"/>
                <a:gd name="connsiteY2" fmla="*/ 51 h 40808"/>
                <a:gd name="connsiteX3" fmla="*/ 35005 w 35306"/>
                <a:gd name="connsiteY3" fmla="*/ 16088 h 40808"/>
                <a:gd name="connsiteX4" fmla="*/ 22911 w 35306"/>
                <a:gd name="connsiteY4" fmla="*/ 40809 h 40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306" h="40808">
                  <a:moveTo>
                    <a:pt x="22911" y="40809"/>
                  </a:moveTo>
                  <a:cubicBezTo>
                    <a:pt x="11883" y="28448"/>
                    <a:pt x="4317" y="21948"/>
                    <a:pt x="55" y="13744"/>
                  </a:cubicBezTo>
                  <a:cubicBezTo>
                    <a:pt x="-904" y="11879"/>
                    <a:pt x="10977" y="-908"/>
                    <a:pt x="14387" y="51"/>
                  </a:cubicBezTo>
                  <a:cubicBezTo>
                    <a:pt x="22378" y="2449"/>
                    <a:pt x="30849" y="8895"/>
                    <a:pt x="35005" y="16088"/>
                  </a:cubicBezTo>
                  <a:cubicBezTo>
                    <a:pt x="36923" y="19498"/>
                    <a:pt x="29304" y="28342"/>
                    <a:pt x="22911" y="4080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2" name="任意多边形: 形状 781"/>
            <p:cNvSpPr/>
            <p:nvPr/>
          </p:nvSpPr>
          <p:spPr>
            <a:xfrm>
              <a:off x="8745523" y="3023429"/>
              <a:ext cx="38306" cy="43281"/>
            </a:xfrm>
            <a:custGeom>
              <a:gdLst>
                <a:gd name="connsiteX0" fmla="*/ 20352 w 38306"/>
                <a:gd name="connsiteY0" fmla="*/ 43281 h 43281"/>
                <a:gd name="connsiteX1" fmla="*/ 0 w 38306"/>
                <a:gd name="connsiteY1" fmla="*/ 8065 h 43281"/>
                <a:gd name="connsiteX2" fmla="*/ 14225 w 38306"/>
                <a:gd name="connsiteY2" fmla="*/ 73 h 43281"/>
                <a:gd name="connsiteX3" fmla="*/ 38307 w 38306"/>
                <a:gd name="connsiteY3" fmla="*/ 32093 h 43281"/>
                <a:gd name="connsiteX4" fmla="*/ 20352 w 38306"/>
                <a:gd name="connsiteY4" fmla="*/ 43281 h 432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43281">
                  <a:moveTo>
                    <a:pt x="20352" y="43281"/>
                  </a:moveTo>
                  <a:cubicBezTo>
                    <a:pt x="13586" y="31560"/>
                    <a:pt x="6766" y="19839"/>
                    <a:pt x="0" y="8065"/>
                  </a:cubicBezTo>
                  <a:cubicBezTo>
                    <a:pt x="4902" y="5241"/>
                    <a:pt x="13533" y="-726"/>
                    <a:pt x="14225" y="73"/>
                  </a:cubicBezTo>
                  <a:cubicBezTo>
                    <a:pt x="22909" y="10142"/>
                    <a:pt x="30475" y="21277"/>
                    <a:pt x="38307" y="32093"/>
                  </a:cubicBezTo>
                  <a:cubicBezTo>
                    <a:pt x="32340" y="35822"/>
                    <a:pt x="26319" y="39552"/>
                    <a:pt x="20352" y="432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3" name="任意多边形: 形状 782"/>
            <p:cNvSpPr/>
            <p:nvPr/>
          </p:nvSpPr>
          <p:spPr>
            <a:xfrm>
              <a:off x="10007456" y="3780364"/>
              <a:ext cx="40650" cy="42494"/>
            </a:xfrm>
            <a:custGeom>
              <a:gdLst>
                <a:gd name="connsiteX0" fmla="*/ 9484 w 40650"/>
                <a:gd name="connsiteY0" fmla="*/ 0 h 42494"/>
                <a:gd name="connsiteX1" fmla="*/ 40651 w 40650"/>
                <a:gd name="connsiteY1" fmla="*/ 41077 h 42494"/>
                <a:gd name="connsiteX2" fmla="*/ 0 w 40650"/>
                <a:gd name="connsiteY2" fmla="*/ 7459 h 42494"/>
                <a:gd name="connsiteX3" fmla="*/ 9484 w 40650"/>
                <a:gd name="connsiteY3" fmla="*/ 0 h 42494"/>
              </a:gdLst>
              <a:cxnLst>
                <a:cxn ang="0">
                  <a:pos x="connsiteX0" y="connsiteY0"/>
                </a:cxn>
                <a:cxn ang="0">
                  <a:pos x="connsiteX1" y="connsiteY1"/>
                </a:cxn>
                <a:cxn ang="0">
                  <a:pos x="connsiteX2" y="connsiteY2"/>
                </a:cxn>
                <a:cxn ang="0">
                  <a:pos x="connsiteX3" y="connsiteY3"/>
                </a:cxn>
              </a:cxnLst>
              <a:rect l="l" t="t" r="r" b="b"/>
              <a:pathLst>
                <a:path w="40650" h="42494">
                  <a:moveTo>
                    <a:pt x="9484" y="0"/>
                  </a:moveTo>
                  <a:cubicBezTo>
                    <a:pt x="19873" y="13692"/>
                    <a:pt x="30262" y="27385"/>
                    <a:pt x="40651" y="41077"/>
                  </a:cubicBezTo>
                  <a:cubicBezTo>
                    <a:pt x="6766" y="47950"/>
                    <a:pt x="2344" y="28717"/>
                    <a:pt x="0" y="7459"/>
                  </a:cubicBezTo>
                  <a:cubicBezTo>
                    <a:pt x="3197" y="4955"/>
                    <a:pt x="6340" y="2504"/>
                    <a:pt x="9484"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4" name="任意多边形: 形状 783"/>
            <p:cNvSpPr/>
            <p:nvPr/>
          </p:nvSpPr>
          <p:spPr>
            <a:xfrm>
              <a:off x="10641993" y="4502702"/>
              <a:ext cx="43208" cy="55408"/>
            </a:xfrm>
            <a:custGeom>
              <a:gdLst>
                <a:gd name="connsiteX0" fmla="*/ 12733 w 43208"/>
                <a:gd name="connsiteY0" fmla="*/ 0 h 55408"/>
                <a:gd name="connsiteX1" fmla="*/ 43208 w 43208"/>
                <a:gd name="connsiteY1" fmla="*/ 46991 h 55408"/>
                <a:gd name="connsiteX2" fmla="*/ 30581 w 43208"/>
                <a:gd name="connsiteY2" fmla="*/ 55409 h 55408"/>
                <a:gd name="connsiteX3" fmla="*/ 0 w 43208"/>
                <a:gd name="connsiteY3" fmla="*/ 9110 h 55408"/>
                <a:gd name="connsiteX4" fmla="*/ 12733 w 43208"/>
                <a:gd name="connsiteY4" fmla="*/ 0 h 554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208" h="55408">
                  <a:moveTo>
                    <a:pt x="12733" y="0"/>
                  </a:moveTo>
                  <a:cubicBezTo>
                    <a:pt x="22909" y="15663"/>
                    <a:pt x="33086" y="31327"/>
                    <a:pt x="43208" y="46991"/>
                  </a:cubicBezTo>
                  <a:cubicBezTo>
                    <a:pt x="38999" y="49814"/>
                    <a:pt x="34790" y="52585"/>
                    <a:pt x="30581" y="55409"/>
                  </a:cubicBezTo>
                  <a:cubicBezTo>
                    <a:pt x="20352" y="39958"/>
                    <a:pt x="10176" y="24508"/>
                    <a:pt x="0" y="9110"/>
                  </a:cubicBezTo>
                  <a:cubicBezTo>
                    <a:pt x="4209" y="6020"/>
                    <a:pt x="8471" y="2984"/>
                    <a:pt x="1273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5" name="任意多边形: 形状 784"/>
            <p:cNvSpPr/>
            <p:nvPr/>
          </p:nvSpPr>
          <p:spPr>
            <a:xfrm>
              <a:off x="5875292" y="6447982"/>
              <a:ext cx="35969" cy="38458"/>
            </a:xfrm>
            <a:custGeom>
              <a:gdLst>
                <a:gd name="connsiteX0" fmla="*/ 15777 w 35969"/>
                <a:gd name="connsiteY0" fmla="*/ 38459 h 38458"/>
                <a:gd name="connsiteX1" fmla="*/ 7 w 35969"/>
                <a:gd name="connsiteY1" fmla="*/ 13685 h 38458"/>
                <a:gd name="connsiteX2" fmla="*/ 15138 w 35969"/>
                <a:gd name="connsiteY2" fmla="*/ 46 h 38458"/>
                <a:gd name="connsiteX3" fmla="*/ 35969 w 35969"/>
                <a:gd name="connsiteY3" fmla="*/ 14324 h 38458"/>
                <a:gd name="connsiteX4" fmla="*/ 15777 w 35969"/>
                <a:gd name="connsiteY4" fmla="*/ 38459 h 384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969" h="38458">
                  <a:moveTo>
                    <a:pt x="15777" y="38459"/>
                  </a:moveTo>
                  <a:cubicBezTo>
                    <a:pt x="8105" y="27217"/>
                    <a:pt x="486" y="20664"/>
                    <a:pt x="7" y="13685"/>
                  </a:cubicBezTo>
                  <a:cubicBezTo>
                    <a:pt x="-313" y="9156"/>
                    <a:pt x="10662" y="-753"/>
                    <a:pt x="15138" y="46"/>
                  </a:cubicBezTo>
                  <a:cubicBezTo>
                    <a:pt x="22650" y="1324"/>
                    <a:pt x="29096" y="9210"/>
                    <a:pt x="35969" y="14324"/>
                  </a:cubicBezTo>
                  <a:cubicBezTo>
                    <a:pt x="30535" y="20771"/>
                    <a:pt x="25101" y="27270"/>
                    <a:pt x="15777" y="384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6" name="任意多边形: 形状 785"/>
            <p:cNvSpPr/>
            <p:nvPr/>
          </p:nvSpPr>
          <p:spPr>
            <a:xfrm>
              <a:off x="11148077" y="5235162"/>
              <a:ext cx="50720" cy="57326"/>
            </a:xfrm>
            <a:custGeom>
              <a:gdLst>
                <a:gd name="connsiteX0" fmla="*/ 11348 w 50720"/>
                <a:gd name="connsiteY0" fmla="*/ 0 h 57326"/>
                <a:gd name="connsiteX1" fmla="*/ 50720 w 50720"/>
                <a:gd name="connsiteY1" fmla="*/ 48642 h 57326"/>
                <a:gd name="connsiteX2" fmla="*/ 40598 w 50720"/>
                <a:gd name="connsiteY2" fmla="*/ 57327 h 57326"/>
                <a:gd name="connsiteX3" fmla="*/ 0 w 50720"/>
                <a:gd name="connsiteY3" fmla="*/ 9750 h 57326"/>
                <a:gd name="connsiteX4" fmla="*/ 11348 w 50720"/>
                <a:gd name="connsiteY4" fmla="*/ 0 h 573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720" h="57325">
                  <a:moveTo>
                    <a:pt x="11348" y="0"/>
                  </a:moveTo>
                  <a:cubicBezTo>
                    <a:pt x="24455" y="16196"/>
                    <a:pt x="37561" y="32393"/>
                    <a:pt x="50720" y="48642"/>
                  </a:cubicBezTo>
                  <a:cubicBezTo>
                    <a:pt x="47364" y="51520"/>
                    <a:pt x="43954" y="54450"/>
                    <a:pt x="40598" y="57327"/>
                  </a:cubicBezTo>
                  <a:cubicBezTo>
                    <a:pt x="27065" y="41450"/>
                    <a:pt x="13532" y="25573"/>
                    <a:pt x="0" y="9750"/>
                  </a:cubicBezTo>
                  <a:cubicBezTo>
                    <a:pt x="3729" y="6500"/>
                    <a:pt x="7565" y="3250"/>
                    <a:pt x="11348"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7" name="任意多边形: 形状 786"/>
            <p:cNvSpPr/>
            <p:nvPr/>
          </p:nvSpPr>
          <p:spPr>
            <a:xfrm>
              <a:off x="9903086" y="3724795"/>
              <a:ext cx="39745" cy="45242"/>
            </a:xfrm>
            <a:custGeom>
              <a:gdLst>
                <a:gd name="connsiteX0" fmla="*/ 10283 w 39745"/>
                <a:gd name="connsiteY0" fmla="*/ 0 h 45242"/>
                <a:gd name="connsiteX1" fmla="*/ 39745 w 39745"/>
                <a:gd name="connsiteY1" fmla="*/ 45126 h 45242"/>
                <a:gd name="connsiteX2" fmla="*/ 0 w 39745"/>
                <a:gd name="connsiteY2" fmla="*/ 6447 h 45242"/>
                <a:gd name="connsiteX3" fmla="*/ 10283 w 39745"/>
                <a:gd name="connsiteY3" fmla="*/ 0 h 45242"/>
              </a:gdLst>
              <a:cxnLst>
                <a:cxn ang="0">
                  <a:pos x="connsiteX0" y="connsiteY0"/>
                </a:cxn>
                <a:cxn ang="0">
                  <a:pos x="connsiteX1" y="connsiteY1"/>
                </a:cxn>
                <a:cxn ang="0">
                  <a:pos x="connsiteX2" y="connsiteY2"/>
                </a:cxn>
                <a:cxn ang="0">
                  <a:pos x="connsiteX3" y="connsiteY3"/>
                </a:cxn>
              </a:cxnLst>
              <a:rect l="l" t="t" r="r" b="b"/>
              <a:pathLst>
                <a:path w="39745" h="45242">
                  <a:moveTo>
                    <a:pt x="10283" y="0"/>
                  </a:moveTo>
                  <a:cubicBezTo>
                    <a:pt x="19180" y="13639"/>
                    <a:pt x="28077" y="27225"/>
                    <a:pt x="39745" y="45126"/>
                  </a:cubicBezTo>
                  <a:cubicBezTo>
                    <a:pt x="1119" y="47044"/>
                    <a:pt x="3090" y="24774"/>
                    <a:pt x="0" y="6447"/>
                  </a:cubicBezTo>
                  <a:cubicBezTo>
                    <a:pt x="3410" y="4262"/>
                    <a:pt x="6873" y="2131"/>
                    <a:pt x="102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8" name="任意多边形: 形状 787"/>
            <p:cNvSpPr/>
            <p:nvPr/>
          </p:nvSpPr>
          <p:spPr>
            <a:xfrm>
              <a:off x="10461648" y="4385491"/>
              <a:ext cx="41663" cy="50080"/>
            </a:xfrm>
            <a:custGeom>
              <a:gdLst>
                <a:gd name="connsiteX0" fmla="*/ 41663 w 41663"/>
                <a:gd name="connsiteY0" fmla="*/ 50081 h 50080"/>
                <a:gd name="connsiteX1" fmla="*/ 0 w 41663"/>
                <a:gd name="connsiteY1" fmla="*/ 5274 h 50080"/>
                <a:gd name="connsiteX2" fmla="*/ 7779 w 41663"/>
                <a:gd name="connsiteY2" fmla="*/ 0 h 50080"/>
                <a:gd name="connsiteX3" fmla="*/ 41663 w 41663"/>
                <a:gd name="connsiteY3" fmla="*/ 50081 h 50080"/>
              </a:gdLst>
              <a:cxnLst>
                <a:cxn ang="0">
                  <a:pos x="connsiteX0" y="connsiteY0"/>
                </a:cxn>
                <a:cxn ang="0">
                  <a:pos x="connsiteX1" y="connsiteY1"/>
                </a:cxn>
                <a:cxn ang="0">
                  <a:pos x="connsiteX2" y="connsiteY2"/>
                </a:cxn>
                <a:cxn ang="0">
                  <a:pos x="connsiteX3" y="connsiteY3"/>
                </a:cxn>
              </a:cxnLst>
              <a:rect l="l" t="t" r="r" b="b"/>
              <a:pathLst>
                <a:path w="41663" h="50080">
                  <a:moveTo>
                    <a:pt x="41663" y="50081"/>
                  </a:moveTo>
                  <a:cubicBezTo>
                    <a:pt x="2824" y="45499"/>
                    <a:pt x="373" y="26106"/>
                    <a:pt x="0" y="5274"/>
                  </a:cubicBezTo>
                  <a:cubicBezTo>
                    <a:pt x="2611" y="3516"/>
                    <a:pt x="5168" y="1758"/>
                    <a:pt x="7779" y="0"/>
                  </a:cubicBezTo>
                  <a:cubicBezTo>
                    <a:pt x="17529" y="14438"/>
                    <a:pt x="27278" y="28876"/>
                    <a:pt x="41663" y="50081"/>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9" name="任意多边形: 形状 788"/>
            <p:cNvSpPr/>
            <p:nvPr/>
          </p:nvSpPr>
          <p:spPr>
            <a:xfrm>
              <a:off x="8226546" y="3058506"/>
              <a:ext cx="36884" cy="42462"/>
            </a:xfrm>
            <a:custGeom>
              <a:gdLst>
                <a:gd name="connsiteX0" fmla="*/ 15983 w 36884"/>
                <a:gd name="connsiteY0" fmla="*/ 0 h 42462"/>
                <a:gd name="connsiteX1" fmla="*/ 36868 w 36884"/>
                <a:gd name="connsiteY1" fmla="*/ 30901 h 42462"/>
                <a:gd name="connsiteX2" fmla="*/ 22270 w 36884"/>
                <a:gd name="connsiteY2" fmla="*/ 42462 h 42462"/>
                <a:gd name="connsiteX3" fmla="*/ 0 w 36884"/>
                <a:gd name="connsiteY3" fmla="*/ 11774 h 42462"/>
                <a:gd name="connsiteX4" fmla="*/ 15983 w 36884"/>
                <a:gd name="connsiteY4" fmla="*/ 0 h 424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84" h="42462">
                  <a:moveTo>
                    <a:pt x="15983" y="0"/>
                  </a:moveTo>
                  <a:cubicBezTo>
                    <a:pt x="23176" y="10176"/>
                    <a:pt x="30794" y="20086"/>
                    <a:pt x="36868" y="30901"/>
                  </a:cubicBezTo>
                  <a:cubicBezTo>
                    <a:pt x="37347" y="31753"/>
                    <a:pt x="27385" y="38466"/>
                    <a:pt x="22270" y="42462"/>
                  </a:cubicBezTo>
                  <a:cubicBezTo>
                    <a:pt x="14864" y="32233"/>
                    <a:pt x="7406" y="22004"/>
                    <a:pt x="0" y="11774"/>
                  </a:cubicBezTo>
                  <a:cubicBezTo>
                    <a:pt x="5274" y="7832"/>
                    <a:pt x="10602" y="3889"/>
                    <a:pt x="1598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0" name="任意多边形: 形状 789"/>
            <p:cNvSpPr/>
            <p:nvPr/>
          </p:nvSpPr>
          <p:spPr>
            <a:xfrm>
              <a:off x="10153278" y="3980688"/>
              <a:ext cx="43474" cy="55355"/>
            </a:xfrm>
            <a:custGeom>
              <a:gdLst>
                <a:gd name="connsiteX0" fmla="*/ 29516 w 43474"/>
                <a:gd name="connsiteY0" fmla="*/ 55355 h 55355"/>
                <a:gd name="connsiteX1" fmla="*/ 0 w 43474"/>
                <a:gd name="connsiteY1" fmla="*/ 8578 h 55355"/>
                <a:gd name="connsiteX2" fmla="*/ 12573 w 43474"/>
                <a:gd name="connsiteY2" fmla="*/ 0 h 55355"/>
                <a:gd name="connsiteX3" fmla="*/ 43474 w 43474"/>
                <a:gd name="connsiteY3" fmla="*/ 44860 h 55355"/>
                <a:gd name="connsiteX4" fmla="*/ 29516 w 43474"/>
                <a:gd name="connsiteY4" fmla="*/ 55355 h 553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3474" h="55355">
                  <a:moveTo>
                    <a:pt x="29516" y="55355"/>
                  </a:moveTo>
                  <a:cubicBezTo>
                    <a:pt x="19659" y="39745"/>
                    <a:pt x="9803" y="24135"/>
                    <a:pt x="0" y="8578"/>
                  </a:cubicBezTo>
                  <a:cubicBezTo>
                    <a:pt x="4209" y="5701"/>
                    <a:pt x="8364" y="2877"/>
                    <a:pt x="12573" y="0"/>
                  </a:cubicBezTo>
                  <a:cubicBezTo>
                    <a:pt x="22856" y="14971"/>
                    <a:pt x="33192" y="29889"/>
                    <a:pt x="43474" y="44860"/>
                  </a:cubicBezTo>
                  <a:cubicBezTo>
                    <a:pt x="38786" y="48376"/>
                    <a:pt x="34151" y="51839"/>
                    <a:pt x="29516" y="55355"/>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1" name="任意多边形: 形状 790"/>
            <p:cNvSpPr/>
            <p:nvPr/>
          </p:nvSpPr>
          <p:spPr>
            <a:xfrm>
              <a:off x="6218006" y="4528701"/>
              <a:ext cx="32108" cy="42760"/>
            </a:xfrm>
            <a:custGeom>
              <a:gdLst>
                <a:gd name="connsiteX0" fmla="*/ 18249 w 32108"/>
                <a:gd name="connsiteY0" fmla="*/ 0 h 42760"/>
                <a:gd name="connsiteX1" fmla="*/ 32101 w 32108"/>
                <a:gd name="connsiteY1" fmla="*/ 28397 h 42760"/>
                <a:gd name="connsiteX2" fmla="*/ 17822 w 32108"/>
                <a:gd name="connsiteY2" fmla="*/ 42675 h 42760"/>
                <a:gd name="connsiteX3" fmla="*/ 81 w 32108"/>
                <a:gd name="connsiteY3" fmla="*/ 25467 h 42760"/>
                <a:gd name="connsiteX4" fmla="*/ 18249 w 32108"/>
                <a:gd name="connsiteY4" fmla="*/ 0 h 427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2108" h="42760">
                  <a:moveTo>
                    <a:pt x="18249" y="0"/>
                  </a:moveTo>
                  <a:cubicBezTo>
                    <a:pt x="25548" y="14012"/>
                    <a:pt x="32367" y="21311"/>
                    <a:pt x="32101" y="28397"/>
                  </a:cubicBezTo>
                  <a:cubicBezTo>
                    <a:pt x="31941" y="33618"/>
                    <a:pt x="20380" y="43794"/>
                    <a:pt x="17822" y="42675"/>
                  </a:cubicBezTo>
                  <a:cubicBezTo>
                    <a:pt x="10470" y="39479"/>
                    <a:pt x="1413" y="32393"/>
                    <a:pt x="81" y="25467"/>
                  </a:cubicBezTo>
                  <a:cubicBezTo>
                    <a:pt x="-985" y="20139"/>
                    <a:pt x="8659" y="12733"/>
                    <a:pt x="1824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2" name="任意多边形: 形状 791"/>
            <p:cNvSpPr/>
            <p:nvPr/>
          </p:nvSpPr>
          <p:spPr>
            <a:xfrm>
              <a:off x="8372633" y="3091585"/>
              <a:ext cx="41663" cy="35301"/>
            </a:xfrm>
            <a:custGeom>
              <a:gdLst>
                <a:gd name="connsiteX0" fmla="*/ 41663 w 41663"/>
                <a:gd name="connsiteY0" fmla="*/ 22170 h 35301"/>
                <a:gd name="connsiteX1" fmla="*/ 22270 w 41663"/>
                <a:gd name="connsiteY1" fmla="*/ 35170 h 35301"/>
                <a:gd name="connsiteX2" fmla="*/ 0 w 41663"/>
                <a:gd name="connsiteY2" fmla="*/ 13539 h 35301"/>
                <a:gd name="connsiteX3" fmla="*/ 16250 w 41663"/>
                <a:gd name="connsiteY3" fmla="*/ 113 h 35301"/>
                <a:gd name="connsiteX4" fmla="*/ 41663 w 41663"/>
                <a:gd name="connsiteY4" fmla="*/ 22170 h 353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663" h="35301">
                  <a:moveTo>
                    <a:pt x="41663" y="22170"/>
                  </a:moveTo>
                  <a:cubicBezTo>
                    <a:pt x="31967" y="28829"/>
                    <a:pt x="23975" y="36395"/>
                    <a:pt x="22270" y="35170"/>
                  </a:cubicBezTo>
                  <a:cubicBezTo>
                    <a:pt x="13906" y="29256"/>
                    <a:pt x="7246" y="20944"/>
                    <a:pt x="0" y="13539"/>
                  </a:cubicBezTo>
                  <a:cubicBezTo>
                    <a:pt x="5594" y="8744"/>
                    <a:pt x="13479" y="-1166"/>
                    <a:pt x="16250" y="113"/>
                  </a:cubicBezTo>
                  <a:cubicBezTo>
                    <a:pt x="24508" y="3896"/>
                    <a:pt x="30741" y="12047"/>
                    <a:pt x="41663" y="2217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3" name="任意多边形: 形状 792"/>
            <p:cNvSpPr/>
            <p:nvPr/>
          </p:nvSpPr>
          <p:spPr>
            <a:xfrm>
              <a:off x="10787814" y="4702067"/>
              <a:ext cx="46511" cy="56527"/>
            </a:xfrm>
            <a:custGeom>
              <a:gdLst>
                <a:gd name="connsiteX0" fmla="*/ 13213 w 46511"/>
                <a:gd name="connsiteY0" fmla="*/ 0 h 56527"/>
                <a:gd name="connsiteX1" fmla="*/ 46511 w 46511"/>
                <a:gd name="connsiteY1" fmla="*/ 49175 h 56527"/>
                <a:gd name="connsiteX2" fmla="*/ 36548 w 46511"/>
                <a:gd name="connsiteY2" fmla="*/ 56528 h 56527"/>
                <a:gd name="connsiteX3" fmla="*/ 0 w 46511"/>
                <a:gd name="connsiteY3" fmla="*/ 8738 h 56527"/>
                <a:gd name="connsiteX4" fmla="*/ 13213 w 46511"/>
                <a:gd name="connsiteY4" fmla="*/ 0 h 565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511" h="56527">
                  <a:moveTo>
                    <a:pt x="13213" y="0"/>
                  </a:moveTo>
                  <a:cubicBezTo>
                    <a:pt x="24295" y="16410"/>
                    <a:pt x="35376" y="32819"/>
                    <a:pt x="46511" y="49175"/>
                  </a:cubicBezTo>
                  <a:cubicBezTo>
                    <a:pt x="43208" y="51626"/>
                    <a:pt x="39852" y="54077"/>
                    <a:pt x="36548" y="56528"/>
                  </a:cubicBezTo>
                  <a:cubicBezTo>
                    <a:pt x="24348" y="40598"/>
                    <a:pt x="12200" y="24668"/>
                    <a:pt x="0" y="8738"/>
                  </a:cubicBezTo>
                  <a:cubicBezTo>
                    <a:pt x="4422" y="5861"/>
                    <a:pt x="8791" y="2930"/>
                    <a:pt x="13213"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4" name="任意多边形: 形状 793"/>
            <p:cNvSpPr/>
            <p:nvPr/>
          </p:nvSpPr>
          <p:spPr>
            <a:xfrm>
              <a:off x="7930831" y="3018567"/>
              <a:ext cx="33768" cy="38713"/>
            </a:xfrm>
            <a:custGeom>
              <a:gdLst>
                <a:gd name="connsiteX0" fmla="*/ 18139 w 33768"/>
                <a:gd name="connsiteY0" fmla="*/ 38713 h 38713"/>
                <a:gd name="connsiteX1" fmla="*/ 25 w 33768"/>
                <a:gd name="connsiteY1" fmla="*/ 11648 h 38713"/>
                <a:gd name="connsiteX2" fmla="*/ 15102 w 33768"/>
                <a:gd name="connsiteY2" fmla="*/ 87 h 38713"/>
                <a:gd name="connsiteX3" fmla="*/ 33696 w 33768"/>
                <a:gd name="connsiteY3" fmla="*/ 21345 h 38713"/>
                <a:gd name="connsiteX4" fmla="*/ 18139 w 33768"/>
                <a:gd name="connsiteY4" fmla="*/ 38713 h 387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768" h="38713">
                  <a:moveTo>
                    <a:pt x="18139" y="38713"/>
                  </a:moveTo>
                  <a:cubicBezTo>
                    <a:pt x="9934" y="27205"/>
                    <a:pt x="3434" y="20066"/>
                    <a:pt x="25" y="11648"/>
                  </a:cubicBezTo>
                  <a:cubicBezTo>
                    <a:pt x="-668" y="9943"/>
                    <a:pt x="13504" y="-1085"/>
                    <a:pt x="15102" y="87"/>
                  </a:cubicBezTo>
                  <a:cubicBezTo>
                    <a:pt x="22668" y="5521"/>
                    <a:pt x="29114" y="13193"/>
                    <a:pt x="33696" y="21345"/>
                  </a:cubicBezTo>
                  <a:cubicBezTo>
                    <a:pt x="34655" y="23050"/>
                    <a:pt x="25971" y="30136"/>
                    <a:pt x="18139" y="38713"/>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5" name="任意多边形: 形状 794"/>
            <p:cNvSpPr/>
            <p:nvPr/>
          </p:nvSpPr>
          <p:spPr>
            <a:xfrm>
              <a:off x="10760163" y="4784807"/>
              <a:ext cx="44327" cy="54396"/>
            </a:xfrm>
            <a:custGeom>
              <a:gdLst>
                <a:gd name="connsiteX0" fmla="*/ 13159 w 44327"/>
                <a:gd name="connsiteY0" fmla="*/ 0 h 54396"/>
                <a:gd name="connsiteX1" fmla="*/ 44327 w 44327"/>
                <a:gd name="connsiteY1" fmla="*/ 45765 h 54396"/>
                <a:gd name="connsiteX2" fmla="*/ 32127 w 44327"/>
                <a:gd name="connsiteY2" fmla="*/ 54396 h 54396"/>
                <a:gd name="connsiteX3" fmla="*/ 0 w 44327"/>
                <a:gd name="connsiteY3" fmla="*/ 9270 h 54396"/>
                <a:gd name="connsiteX4" fmla="*/ 13159 w 44327"/>
                <a:gd name="connsiteY4" fmla="*/ 0 h 543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327" h="54396">
                  <a:moveTo>
                    <a:pt x="13159" y="0"/>
                  </a:moveTo>
                  <a:cubicBezTo>
                    <a:pt x="23549" y="15237"/>
                    <a:pt x="33938" y="30528"/>
                    <a:pt x="44327" y="45765"/>
                  </a:cubicBezTo>
                  <a:cubicBezTo>
                    <a:pt x="40278" y="48642"/>
                    <a:pt x="36175" y="51520"/>
                    <a:pt x="32127" y="54396"/>
                  </a:cubicBezTo>
                  <a:cubicBezTo>
                    <a:pt x="21418" y="39372"/>
                    <a:pt x="10709" y="24348"/>
                    <a:pt x="0" y="9270"/>
                  </a:cubicBezTo>
                  <a:cubicBezTo>
                    <a:pt x="4369" y="6180"/>
                    <a:pt x="8738" y="3090"/>
                    <a:pt x="13159"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6" name="任意多边形: 形状 795"/>
            <p:cNvSpPr/>
            <p:nvPr/>
          </p:nvSpPr>
          <p:spPr>
            <a:xfrm>
              <a:off x="9246493" y="3190253"/>
              <a:ext cx="31702" cy="35970"/>
            </a:xfrm>
            <a:custGeom>
              <a:gdLst>
                <a:gd name="connsiteX0" fmla="*/ 0 w 31702"/>
                <a:gd name="connsiteY0" fmla="*/ 2459 h 35970"/>
                <a:gd name="connsiteX1" fmla="*/ 27491 w 31702"/>
                <a:gd name="connsiteY1" fmla="*/ 35971 h 35970"/>
                <a:gd name="connsiteX2" fmla="*/ 0 w 31702"/>
                <a:gd name="connsiteY2" fmla="*/ 2459 h 35970"/>
              </a:gdLst>
              <a:cxnLst>
                <a:cxn ang="0">
                  <a:pos x="connsiteX0" y="connsiteY0"/>
                </a:cxn>
                <a:cxn ang="0">
                  <a:pos x="connsiteX1" y="connsiteY1"/>
                </a:cxn>
                <a:cxn ang="0">
                  <a:pos x="connsiteX2" y="connsiteY2"/>
                </a:cxn>
              </a:cxnLst>
              <a:rect l="l" t="t" r="r" b="b"/>
              <a:pathLst>
                <a:path w="31701" h="35970">
                  <a:moveTo>
                    <a:pt x="0" y="2459"/>
                  </a:moveTo>
                  <a:cubicBezTo>
                    <a:pt x="35323" y="-2815"/>
                    <a:pt x="35323" y="-2815"/>
                    <a:pt x="27491" y="35971"/>
                  </a:cubicBezTo>
                  <a:cubicBezTo>
                    <a:pt x="18328" y="24836"/>
                    <a:pt x="9164" y="13648"/>
                    <a:pt x="0" y="2459"/>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7" name="任意多边形: 形状 796"/>
            <p:cNvSpPr/>
            <p:nvPr/>
          </p:nvSpPr>
          <p:spPr>
            <a:xfrm>
              <a:off x="9955191" y="3630707"/>
              <a:ext cx="39691" cy="50720"/>
            </a:xfrm>
            <a:custGeom>
              <a:gdLst>
                <a:gd name="connsiteX0" fmla="*/ 13266 w 39691"/>
                <a:gd name="connsiteY0" fmla="*/ 0 h 50720"/>
                <a:gd name="connsiteX1" fmla="*/ 39692 w 39691"/>
                <a:gd name="connsiteY1" fmla="*/ 42249 h 50720"/>
                <a:gd name="connsiteX2" fmla="*/ 25893 w 39691"/>
                <a:gd name="connsiteY2" fmla="*/ 50720 h 50720"/>
                <a:gd name="connsiteX3" fmla="*/ 0 w 39691"/>
                <a:gd name="connsiteY3" fmla="*/ 8151 h 50720"/>
                <a:gd name="connsiteX4" fmla="*/ 13266 w 39691"/>
                <a:gd name="connsiteY4" fmla="*/ 0 h 507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691" h="50720">
                  <a:moveTo>
                    <a:pt x="13266" y="0"/>
                  </a:moveTo>
                  <a:cubicBezTo>
                    <a:pt x="22057" y="14065"/>
                    <a:pt x="30848" y="28184"/>
                    <a:pt x="39692" y="42249"/>
                  </a:cubicBezTo>
                  <a:cubicBezTo>
                    <a:pt x="35110" y="45073"/>
                    <a:pt x="30475" y="47897"/>
                    <a:pt x="25893" y="50720"/>
                  </a:cubicBezTo>
                  <a:cubicBezTo>
                    <a:pt x="17262" y="36548"/>
                    <a:pt x="8631" y="22323"/>
                    <a:pt x="0" y="8151"/>
                  </a:cubicBezTo>
                  <a:cubicBezTo>
                    <a:pt x="4422" y="5434"/>
                    <a:pt x="8844" y="2717"/>
                    <a:pt x="13266" y="0"/>
                  </a:cubicBezTo>
                  <a:close/>
                </a:path>
              </a:pathLst>
            </a:custGeom>
            <a:grpFill/>
            <a:ln w="53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810" name="线"/>
          <p:cNvCxnSpPr/>
          <p:nvPr/>
        </p:nvCxnSpPr>
        <p:spPr>
          <a:xfrm>
            <a:off x="445110" y="670671"/>
            <a:ext cx="3889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点"/>
          <p:cNvPicPr>
            <a:picLocks noChangeAspect="1"/>
          </p:cNvPicPr>
          <p:nvPr/>
        </p:nvPicPr>
        <p:blipFill>
          <a:blip r:embed="rId3">
            <a:extLst>
              <a:ext uri="{96DAC541-7B7A-43D3-8B79-37D633B846F1}"/>
            </a:extLst>
          </a:blip>
          <a:stretch>
            <a:fillRect/>
          </a:stretch>
        </p:blipFill>
        <p:spPr>
          <a:xfrm>
            <a:off x="11061700" y="5605629"/>
            <a:ext cx="615043" cy="615043"/>
          </a:xfrm>
          <a:prstGeom prst="rect">
            <a:avLst/>
          </a:prstGeom>
        </p:spPr>
      </p:pic>
      <p:sp>
        <p:nvSpPr>
          <p:cNvPr id="3" name="Text1"/>
          <p:cNvSpPr txBox="1"/>
          <p:nvPr>
            <p:custDataLst>
              <p:tags r:id="rId5"/>
            </p:custDataLst>
          </p:nvPr>
        </p:nvSpPr>
        <p:spPr>
          <a:xfrm>
            <a:off x="3537996" y="1037854"/>
            <a:ext cx="7037718" cy="3008393"/>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7200" b="1">
                <a:latin typeface="微软雅黑" panose="020b0503020204020204" charset="-122"/>
                <a:ea typeface="微软雅黑" panose="020b0503020204020204" charset="-122"/>
              </a:rPr>
              <a:t>谢谢观看</a:t>
            </a:r>
          </a:p>
        </p:txBody>
      </p:sp>
      <p:sp>
        <p:nvSpPr>
          <p:cNvPr id="798" name="Text2"/>
          <p:cNvSpPr txBox="1"/>
          <p:nvPr>
            <p:custDataLst>
              <p:tags r:id="rId6"/>
            </p:custDataLst>
          </p:nvPr>
        </p:nvSpPr>
        <p:spPr>
          <a:xfrm>
            <a:off x="3537996" y="4211034"/>
            <a:ext cx="7037718" cy="1515396"/>
          </a:xfrm>
          <a:prstGeom prst="rect">
            <a:avLst/>
          </a:prstGeom>
          <a:noFill/>
        </p:spPr>
        <p:txBody>
          <a:bodyPr wrap="square" lIns="0" tIns="0" rIns="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400">
                <a:solidFill>
                  <a:schemeClr val="accent1"/>
                </a:solidFill>
                <a:latin typeface="微软雅黑" panose="020b0503020204020204" charset="-122"/>
                <a:ea typeface="微软雅黑" panose="020b0503020204020204" charset="-122"/>
              </a:rPr>
              <a:t>Thank You</a:t>
            </a:r>
          </a:p>
        </p:txBody>
      </p:sp>
      <p:sp>
        <p:nvSpPr>
          <p:cNvPr id="800" name="矩形: 圆角 799"/>
          <p:cNvSpPr/>
          <p:nvPr/>
        </p:nvSpPr>
        <p:spPr>
          <a:xfrm>
            <a:off x="843618" y="5574154"/>
            <a:ext cx="2366889" cy="492369"/>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801" name="Text3"/>
          <p:cNvSpPr txBox="1"/>
          <p:nvPr/>
        </p:nvSpPr>
        <p:spPr>
          <a:xfrm>
            <a:off x="1011502" y="5564384"/>
            <a:ext cx="2038350" cy="49212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微软雅黑" panose="020b0503020204020204" charset="-122"/>
                <a:ea typeface="微软雅黑" panose="020b0503020204020204" charset="-122"/>
              </a:rPr>
              <a:t>汇报人：尤小优</a:t>
            </a:r>
            <a:endParaRPr lang="en-US" altLang="id-ID" sz="1600">
              <a:solidFill>
                <a:schemeClr val="bg1"/>
              </a:solidFill>
              <a:uFillTx/>
              <a:latin typeface="微软雅黑" panose="020b0503020204020204" charset="-122"/>
              <a:ea typeface="微软雅黑" panose="020b0503020204020204" charset="-122"/>
            </a:endParaRPr>
          </a:p>
        </p:txBody>
      </p:sp>
    </p:spTree>
    <p:custDataLst>
      <p:custData r:id="rId7"/>
      <p:tags r:id="rId8"/>
    </p:custDataLst>
  </p:cSld>
  <p:clrMapOvr>
    <a:masterClrMapping/>
  </p:clrMapOvr>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hapter_0">
    <p:bg>
      <p:bgPr>
        <a:solidFill>
          <a:schemeClr val="bg1"/>
        </a:solidFill>
        <a:effectLst/>
      </p:bgPr>
    </p:bg>
    <p:spTree>
      <p:nvGrpSpPr>
        <p:cNvPr id="1" name=""/>
        <p:cNvGrpSpPr/>
        <p:nvPr/>
      </p:nvGrpSpPr>
      <p:grpSpPr>
        <a:xfrm>
          <a:off x="0" y="0"/>
          <a:ext cx="0" cy="0"/>
        </a:xfrm>
      </p:grpSpPr>
      <p:sp>
        <p:nvSpPr>
          <p:cNvPr id="799" name="任意多边形: 形状 798"/>
          <p:cNvSpPr/>
          <p:nvPr/>
        </p:nvSpPr>
        <p:spPr>
          <a:xfrm>
            <a:off x="11415784" y="-2"/>
            <a:ext cx="331106" cy="1560492"/>
          </a:xfrm>
          <a:custGeom>
            <a:gdLst>
              <a:gd name="connsiteX0" fmla="*/ 0 w 331106"/>
              <a:gd name="connsiteY0" fmla="*/ 0 h 1560492"/>
              <a:gd name="connsiteX1" fmla="*/ 331105 w 331106"/>
              <a:gd name="connsiteY1" fmla="*/ 0 h 1560492"/>
              <a:gd name="connsiteX2" fmla="*/ 331105 w 331106"/>
              <a:gd name="connsiteY2" fmla="*/ 1394934 h 1560492"/>
              <a:gd name="connsiteX3" fmla="*/ 331106 w 331106"/>
              <a:gd name="connsiteY3" fmla="*/ 1394939 h 1560492"/>
              <a:gd name="connsiteX4" fmla="*/ 165553 w 331106"/>
              <a:gd name="connsiteY4" fmla="*/ 1560492 h 1560492"/>
              <a:gd name="connsiteX5" fmla="*/ 0 w 331106"/>
              <a:gd name="connsiteY5" fmla="*/ 1394939 h 1560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6" h="1560492">
                <a:moveTo>
                  <a:pt x="0" y="0"/>
                </a:moveTo>
                <a:lnTo>
                  <a:pt x="331105" y="0"/>
                </a:lnTo>
                <a:lnTo>
                  <a:pt x="331105" y="1394934"/>
                </a:lnTo>
                <a:lnTo>
                  <a:pt x="331106" y="1394939"/>
                </a:lnTo>
                <a:cubicBezTo>
                  <a:pt x="331106" y="1486371"/>
                  <a:pt x="256985" y="1560492"/>
                  <a:pt x="165553" y="1560492"/>
                </a:cubicBezTo>
                <a:cubicBezTo>
                  <a:pt x="74121" y="1560492"/>
                  <a:pt x="0" y="1486371"/>
                  <a:pt x="0" y="1394939"/>
                </a:cubicBezTo>
                <a:close/>
              </a:path>
            </a:pathLst>
          </a:custGeom>
          <a:solidFill>
            <a:schemeClr val="accent1"/>
          </a:solidFill>
          <a:ln w="952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p>
        </p:txBody>
      </p:sp>
      <p:sp>
        <p:nvSpPr>
          <p:cNvPr id="4" name="圆"/>
          <p:cNvSpPr/>
          <p:nvPr/>
        </p:nvSpPr>
        <p:spPr>
          <a:xfrm>
            <a:off x="11415785" y="1742682"/>
            <a:ext cx="331105" cy="331105"/>
          </a:xfrm>
          <a:prstGeom prst="ellipse">
            <a:avLst/>
          </a:prstGeom>
          <a:solidFill>
            <a:schemeClr val="accent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solidFill>
                <a:schemeClr val="tx1">
                  <a:lumMod val="75000"/>
                  <a:lumOff val="25000"/>
                </a:schemeClr>
              </a:solidFill>
            </a:endParaRPr>
          </a:p>
        </p:txBody>
      </p:sp>
      <p:cxnSp>
        <p:nvCxnSpPr>
          <p:cNvPr id="810" name="线"/>
          <p:cNvCxnSpPr/>
          <p:nvPr/>
        </p:nvCxnSpPr>
        <p:spPr>
          <a:xfrm>
            <a:off x="445110" y="670671"/>
            <a:ext cx="3889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点"/>
          <p:cNvPicPr>
            <a:picLocks noChangeAspect="1"/>
          </p:cNvPicPr>
          <p:nvPr/>
        </p:nvPicPr>
        <p:blipFill>
          <a:blip r:embed="rId3">
            <a:extLst>
              <a:ext uri="{96DAC541-7B7A-43D3-8B79-37D633B846F1}"/>
            </a:extLst>
          </a:blip>
          <a:stretch>
            <a:fillRect/>
          </a:stretch>
        </p:blipFill>
        <p:spPr>
          <a:xfrm>
            <a:off x="11061700" y="5605629"/>
            <a:ext cx="615043" cy="615043"/>
          </a:xfrm>
          <a:prstGeom prst="rect">
            <a:avLst/>
          </a:prstGeom>
        </p:spPr>
      </p:pic>
      <p:sp>
        <p:nvSpPr>
          <p:cNvPr id="3" name="Text1"/>
          <p:cNvSpPr txBox="1"/>
          <p:nvPr>
            <p:custDataLst>
              <p:tags r:id="rId5"/>
            </p:custDataLst>
          </p:nvPr>
        </p:nvSpPr>
        <p:spPr>
          <a:xfrm>
            <a:off x="665481" y="1036495"/>
            <a:ext cx="1904999" cy="1259734"/>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pPr>
            <a:r>
              <a:rPr lang="en-US" altLang="zh-CN" sz="7200" b="1">
                <a:solidFill>
                  <a:schemeClr val="accent1"/>
                </a:solidFill>
                <a:latin typeface="微软雅黑" panose="020b0503020204020204" charset="-122"/>
                <a:ea typeface="微软雅黑" panose="020b0503020204020204" charset="-122"/>
              </a:rPr>
              <a:t>01</a:t>
            </a:r>
          </a:p>
        </p:txBody>
      </p:sp>
      <p:sp>
        <p:nvSpPr>
          <p:cNvPr id="5" name="Text2"/>
          <p:cNvSpPr txBox="1"/>
          <p:nvPr>
            <p:custDataLst>
              <p:tags r:id="rId6"/>
            </p:custDataLst>
          </p:nvPr>
        </p:nvSpPr>
        <p:spPr>
          <a:xfrm>
            <a:off x="845820" y="2487169"/>
            <a:ext cx="9697085" cy="1764052"/>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市场细分与定位</a:t>
            </a:r>
          </a:p>
        </p:txBody>
      </p:sp>
      <p:sp>
        <p:nvSpPr>
          <p:cNvPr id="6" name="Text3"/>
          <p:cNvSpPr txBox="1"/>
          <p:nvPr>
            <p:custDataLst>
              <p:tags r:id="rId7"/>
            </p:custDataLst>
          </p:nvPr>
        </p:nvSpPr>
        <p:spPr>
          <a:xfrm>
            <a:off x="845820" y="4382010"/>
            <a:ext cx="9696450" cy="748030"/>
          </a:xfrm>
          <a:prstGeom prst="rect">
            <a:avLst/>
          </a:prstGeom>
          <a:noFill/>
        </p:spPr>
        <p:txBody>
          <a:bodyPr wrap="square"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2"/>
                </a:solidFill>
                <a:uFillTx/>
                <a:latin typeface="微软雅黑" panose="020b0503020204020204" charset="-122"/>
                <a:ea typeface="微软雅黑" panose="020b0503020204020204" charset="-122"/>
                <a:cs typeface="Open Sans" panose="020b0606030504020204" pitchFamily="34" charset="0"/>
              </a:rPr>
              <a:t>Market segmentation and positioning</a:t>
            </a:r>
          </a:p>
        </p:txBody>
      </p:sp>
      <p:grpSp>
        <p:nvGrpSpPr>
          <p:cNvPr id="7" name="组合 6"/>
          <p:cNvGrpSpPr/>
          <p:nvPr/>
        </p:nvGrpSpPr>
        <p:grpSpPr>
          <a:xfrm>
            <a:off x="899795" y="2296496"/>
            <a:ext cx="665480" cy="250825"/>
            <a:chOff x="690695" y="266700"/>
            <a:chExt cx="1761702" cy="533400"/>
          </a:xfrm>
        </p:grpSpPr>
        <p:sp>
          <p:nvSpPr>
            <p:cNvPr id="8" name="箭头: V 形 7"/>
            <p:cNvSpPr/>
            <p:nvPr>
              <p:custDataLst>
                <p:tags r:id="rId8"/>
              </p:custDataLst>
            </p:nvPr>
          </p:nvSpPr>
          <p:spPr>
            <a:xfrm>
              <a:off x="690695"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9" name="箭头: V 形 8"/>
            <p:cNvSpPr/>
            <p:nvPr>
              <p:custDataLst>
                <p:tags r:id="rId9"/>
              </p:custDataLst>
            </p:nvPr>
          </p:nvSpPr>
          <p:spPr>
            <a:xfrm>
              <a:off x="1238171"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10" name="箭头: V 形 9"/>
            <p:cNvSpPr/>
            <p:nvPr>
              <p:custDataLst>
                <p:tags r:id="rId10"/>
              </p:custDataLst>
            </p:nvPr>
          </p:nvSpPr>
          <p:spPr>
            <a:xfrm>
              <a:off x="1785647"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grpSp>
    </p:spTree>
    <p:custDataLst>
      <p:custData r:id="rId11"/>
      <p:tags r:id="rId12"/>
    </p:custDataLst>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10" name="Shape1">
            <a:extLst>
              <a:ext uri="{FF2B5EF4-FFF2-40B4-BE49-F238E27FC236}">
                <a16:creationId xmlns:a16="http://schemas.microsoft.com/office/drawing/2014/main" id="{3D96271D-1E02-626A-2BB7-F338F42A86AC}"/>
              </a:ext>
            </a:extLst>
          </p:cNvPr>
          <p:cNvSpPr/>
          <p:nvPr>
            <p:custDataLst>
              <p:tags r:id="rId3"/>
            </p:custDataLst>
          </p:nvPr>
        </p:nvSpPr>
        <p:spPr>
          <a:xfrm>
            <a:off x="7500731" y="0"/>
            <a:ext cx="4691270" cy="6858000"/>
          </a:xfrm>
          <a:prstGeom prst="rect">
            <a:avLst/>
          </a:prstGeom>
          <a:blipFill>
            <a:blip r:embed="rId4"/>
            <a:stretch>
              <a:fillRect l="-145731" r="-14573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6" name="Text1">
            <a:extLst>
              <a:ext uri="{FF2B5EF4-FFF2-40B4-BE49-F238E27FC236}">
                <a16:creationId xmlns:a16="http://schemas.microsoft.com/office/drawing/2014/main" id="{7982A2BD-5F1E-18CB-C99F-2540C00C48F8}"/>
              </a:ext>
            </a:extLst>
          </p:cNvPr>
          <p:cNvSpPr txBox="1"/>
          <p:nvPr>
            <p:custDataLst>
              <p:tags r:id="rId5"/>
            </p:custDataLst>
          </p:nvPr>
        </p:nvSpPr>
        <p:spPr>
          <a:xfrm>
            <a:off x="513032" y="2274536"/>
            <a:ext cx="5291420" cy="3732723"/>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1.年龄层细分策略</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针对行保险产品，年轻群体偏好短期、高性价比保障，据调查，25-35岁人群保险购买率年增15%。中老年则更看重长期养老及健康险，其市场份额占比超40%，需精准设计满足不同年龄层需求。</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2.职业特性定制</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不同职业风险各异，如IT从业者偏好重疾保障，其行业癌症发病率较平均高10%。通过大数据分析职业风险，为特定职业定制行保险产品，提升客户满意度，实现共赢。建议企业合作推广，增强市场定位准确性。</a:t>
            </a:r>
          </a:p>
        </p:txBody>
      </p:sp>
      <p:sp>
        <p:nvSpPr>
          <p:cNvPr id="7" name="Text2">
            <a:extLst>
              <a:ext uri="{FF2B5EF4-FFF2-40B4-BE49-F238E27FC236}">
                <a16:creationId xmlns:a16="http://schemas.microsoft.com/office/drawing/2014/main" id="{B4C47552-1A46-D3C0-5D99-523B26C2AF1C}"/>
              </a:ext>
            </a:extLst>
          </p:cNvPr>
          <p:cNvSpPr txBox="1"/>
          <p:nvPr>
            <p:custDataLst>
              <p:tags r:id="rId6"/>
            </p:custDataLst>
          </p:nvPr>
        </p:nvSpPr>
        <p:spPr>
          <a:xfrm>
            <a:off x="513033" y="850741"/>
            <a:ext cx="5291420" cy="1007746"/>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精准识别目标客户群</a:t>
            </a:r>
          </a:p>
        </p:txBody>
      </p:sp>
      <p:sp>
        <p:nvSpPr>
          <p:cNvPr id="11" name="Shape2">
            <a:extLst>
              <a:ext uri="{FF2B5EF4-FFF2-40B4-BE49-F238E27FC236}">
                <a16:creationId xmlns:a16="http://schemas.microsoft.com/office/drawing/2014/main" id="{AC81CED1-EBBF-A272-4BD3-6DE83D7A03F2}"/>
              </a:ext>
            </a:extLst>
          </p:cNvPr>
          <p:cNvSpPr/>
          <p:nvPr>
            <p:custDataLst>
              <p:tags r:id="rId7"/>
            </p:custDataLst>
          </p:nvPr>
        </p:nvSpPr>
        <p:spPr>
          <a:xfrm>
            <a:off x="6917633" y="1858487"/>
            <a:ext cx="2769705" cy="3178714"/>
          </a:xfrm>
          <a:prstGeom prst="roundRect">
            <a:avLst>
              <a:gd name="adj" fmla="val 2038"/>
            </a:avLst>
          </a:prstGeom>
          <a:noFill/>
          <a:ln w="317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id="{9ECE2858-BAF1-F6E3-7382-9905C7D4046E}"/>
              </a:ext>
            </a:extLst>
          </p:cNvPr>
          <p:cNvGrpSpPr/>
          <p:nvPr>
            <p:custDataLst>
              <p:tags r:id="rId8"/>
            </p:custDataLst>
          </p:nvPr>
        </p:nvGrpSpPr>
        <p:grpSpPr>
          <a:xfrm>
            <a:off x="513032" y="6214531"/>
            <a:ext cx="518436" cy="208777"/>
            <a:chOff x="10972077" y="5809251"/>
            <a:chExt cx="624047" cy="251307"/>
          </a:xfrm>
        </p:grpSpPr>
        <p:sp>
          <p:nvSpPr>
            <p:cNvPr id="13" name="矩形: 圆角 12">
              <a:extLst>
                <a:ext uri="{FF2B5EF4-FFF2-40B4-BE49-F238E27FC236}">
                  <a16:creationId xmlns:a16="http://schemas.microsoft.com/office/drawing/2014/main" id="{7B09E1C6-AD0B-2DE0-DA96-BB987A923B6F}"/>
                </a:ext>
              </a:extLst>
            </p:cNvPr>
            <p:cNvSpPr/>
            <p:nvPr>
              <p:custDataLst>
                <p:tags r:id="rId9"/>
              </p:custDataLst>
            </p:nvPr>
          </p:nvSpPr>
          <p:spPr>
            <a:xfrm>
              <a:off x="10972077" y="5809251"/>
              <a:ext cx="246208" cy="251307"/>
            </a:xfrm>
            <a:prstGeom prst="roundRect">
              <a:avLst/>
            </a:prstGeom>
            <a:gradFill flip="none" rotWithShape="1">
              <a:gsLst>
                <a:gs pos="1000">
                  <a:schemeClr val="accent3"/>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14" name="矩形: 圆角 13">
              <a:extLst>
                <a:ext uri="{FF2B5EF4-FFF2-40B4-BE49-F238E27FC236}">
                  <a16:creationId xmlns:a16="http://schemas.microsoft.com/office/drawing/2014/main" id="{B444F696-3F5E-2BAE-F602-C1E6016CA304}"/>
                </a:ext>
              </a:extLst>
            </p:cNvPr>
            <p:cNvSpPr/>
            <p:nvPr>
              <p:custDataLst>
                <p:tags r:id="rId10"/>
              </p:custDataLst>
            </p:nvPr>
          </p:nvSpPr>
          <p:spPr>
            <a:xfrm>
              <a:off x="11349916" y="5809251"/>
              <a:ext cx="246208" cy="251307"/>
            </a:xfrm>
            <a:prstGeom prst="roundRect">
              <a:avLst/>
            </a:prstGeom>
            <a:gradFill flip="none" rotWithShape="1">
              <a:gsLst>
                <a:gs pos="1000">
                  <a:schemeClr val="accent3"/>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grpSp>
      <p:sp>
        <p:nvSpPr>
          <p:cNvPr id="9" name="Shape3">
            <a:extLst>
              <a:ext uri="{FF2B5EF4-FFF2-40B4-BE49-F238E27FC236}">
                <a16:creationId xmlns:a16="http://schemas.microsoft.com/office/drawing/2014/main" id="{F1B2A91B-447F-F576-DE0C-0BABDCE9BFDD}"/>
              </a:ext>
            </a:extLst>
          </p:cNvPr>
          <p:cNvSpPr/>
          <p:nvPr>
            <p:custDataLst>
              <p:tags r:id="rId11"/>
            </p:custDataLst>
          </p:nvPr>
        </p:nvSpPr>
        <p:spPr>
          <a:xfrm>
            <a:off x="6387550" y="2155222"/>
            <a:ext cx="2915600" cy="3346154"/>
          </a:xfrm>
          <a:prstGeom prst="roundRect">
            <a:avLst>
              <a:gd name="adj" fmla="val 2038"/>
            </a:avLst>
          </a:prstGeom>
          <a:blipFill>
            <a:blip r:embed="rId12"/>
            <a:stretch>
              <a:fillRect l="-92072" r="-92072"/>
            </a:stretch>
          </a:blipFill>
          <a:ln>
            <a:noFill/>
          </a:ln>
          <a:effectLst>
            <a:outerShdw blurRad="127000" dist="76200" sx="98000" sy="98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Tree>
    <p:custDataLst>
      <p:custData r:id="rId13"/>
      <p:tags r:id="rId14"/>
    </p:custDataLst>
    <p:extLst>
      <p:ext uri="{BB962C8B-B14F-4D97-AF65-F5344CB8AC3E}">
        <p14:creationId val="3671629572"/>
      </p:ext>
    </p:extLst>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3" name="Shape1">
            <a:extLst>
              <a:ext uri="{FF2B5EF4-FFF2-40B4-BE49-F238E27FC236}">
                <a16:creationId xmlns:a16="http://schemas.microsoft.com/office/drawing/2014/main" id="{72C6A2DE-B8D6-E4C0-3FB7-9208CFA50A14}"/>
              </a:ext>
            </a:extLst>
          </p:cNvPr>
          <p:cNvSpPr/>
          <p:nvPr>
            <p:custDataLst>
              <p:tags r:id="rId3"/>
            </p:custDataLst>
          </p:nvPr>
        </p:nvSpPr>
        <p:spPr>
          <a:xfrm>
            <a:off x="6756402" y="435060"/>
            <a:ext cx="4947919" cy="2845658"/>
          </a:xfrm>
          <a:prstGeom prst="roundRect">
            <a:avLst>
              <a:gd name="adj" fmla="val 2298"/>
            </a:avLst>
          </a:prstGeom>
          <a:blipFill>
            <a:blip r:embed="rId4"/>
            <a:stretch>
              <a:fillRect t="-8248" b="-82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4" name="Shape2">
            <a:extLst>
              <a:ext uri="{FF2B5EF4-FFF2-40B4-BE49-F238E27FC236}">
                <a16:creationId xmlns:a16="http://schemas.microsoft.com/office/drawing/2014/main" id="{D1D94E55-9E87-A0CC-C4D0-4944FB013552}"/>
              </a:ext>
            </a:extLst>
          </p:cNvPr>
          <p:cNvSpPr/>
          <p:nvPr>
            <p:custDataLst>
              <p:tags r:id="rId5"/>
            </p:custDataLst>
          </p:nvPr>
        </p:nvSpPr>
        <p:spPr>
          <a:xfrm>
            <a:off x="6756401" y="3577282"/>
            <a:ext cx="4947919" cy="2845658"/>
          </a:xfrm>
          <a:prstGeom prst="roundRect">
            <a:avLst>
              <a:gd name="adj" fmla="val 2298"/>
            </a:avLst>
          </a:prstGeom>
          <a:blipFill>
            <a:blip r:embed="rId6"/>
            <a:stretch>
              <a:fillRect t="-7936" b="-79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5" name="Text1">
            <a:extLst>
              <a:ext uri="{FF2B5EF4-FFF2-40B4-BE49-F238E27FC236}">
                <a16:creationId xmlns:a16="http://schemas.microsoft.com/office/drawing/2014/main" id="{0D9EABDB-E731-E6CE-5363-F029DD956178}"/>
              </a:ext>
            </a:extLst>
          </p:cNvPr>
          <p:cNvSpPr txBox="1"/>
          <p:nvPr>
            <p:custDataLst>
              <p:tags r:id="rId7"/>
            </p:custDataLst>
          </p:nvPr>
        </p:nvSpPr>
        <p:spPr>
          <a:xfrm>
            <a:off x="440881" y="356931"/>
            <a:ext cx="5878181" cy="1316910"/>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基于需求的保险产品细分</a:t>
            </a:r>
          </a:p>
        </p:txBody>
      </p:sp>
      <p:sp>
        <p:nvSpPr>
          <p:cNvPr id="6" name="Text2">
            <a:extLst>
              <a:ext uri="{FF2B5EF4-FFF2-40B4-BE49-F238E27FC236}">
                <a16:creationId xmlns:a16="http://schemas.microsoft.com/office/drawing/2014/main" id="{AE52B7B1-CDCC-4927-0DF9-A96C0984CD78}"/>
              </a:ext>
            </a:extLst>
          </p:cNvPr>
          <p:cNvSpPr txBox="1"/>
          <p:nvPr>
            <p:custDataLst>
              <p:tags r:id="rId8"/>
            </p:custDataLst>
          </p:nvPr>
        </p:nvSpPr>
        <p:spPr>
          <a:xfrm>
            <a:off x="441379" y="1853954"/>
            <a:ext cx="5885760" cy="4581247"/>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1.健康险细分精准</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针对行车族健康问题，健康险产品细分，如驾驶疲劳保障，据调研，司机职业病发病率达30%，精准保障提升客户满意度，促进市场定位明确。</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2.意外保障需求强</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行车途中意外风险高，定制意外保险产品，如车祸高赔保障，数据显示，交通事故占意外死亡比例超20%，强化需求导向，细分市场份额。</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3.家庭组合策略优</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bg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结合行车家庭需求，推出组合保险产品，如全家出行保障计划，统计显示，家庭出游频率增加，组合策略提升客户黏性，实现共赢发展。</a:t>
            </a:r>
          </a:p>
        </p:txBody>
      </p:sp>
      <p:grpSp>
        <p:nvGrpSpPr>
          <p:cNvPr id="2" name="组合 1">
            <a:extLst>
              <a:ext uri="{FF2B5EF4-FFF2-40B4-BE49-F238E27FC236}">
                <a16:creationId xmlns:a16="http://schemas.microsoft.com/office/drawing/2014/main" id="{18E28E1D-9DED-EB96-E522-641AC6DC3397}"/>
              </a:ext>
            </a:extLst>
          </p:cNvPr>
          <p:cNvGrpSpPr/>
          <p:nvPr>
            <p:custDataLst>
              <p:tags r:id="rId9"/>
            </p:custDataLst>
          </p:nvPr>
        </p:nvGrpSpPr>
        <p:grpSpPr>
          <a:xfrm>
            <a:off x="10441645" y="6264070"/>
            <a:ext cx="1401571" cy="342261"/>
            <a:chOff x="937489" y="5618701"/>
            <a:chExt cx="1401571" cy="342261"/>
          </a:xfrm>
        </p:grpSpPr>
        <p:sp>
          <p:nvSpPr>
            <p:cNvPr id="7" name="Rectangle 9">
              <a:extLst>
                <a:ext uri="{FF2B5EF4-FFF2-40B4-BE49-F238E27FC236}">
                  <a16:creationId xmlns:a16="http://schemas.microsoft.com/office/drawing/2014/main" id="{33FEB06B-0EBE-E43F-B06D-02EDFD3E0BD8}"/>
                </a:ext>
              </a:extLst>
            </p:cNvPr>
            <p:cNvSpPr/>
            <p:nvPr>
              <p:custDataLst>
                <p:tags r:id="rId10"/>
              </p:custDataLst>
            </p:nvPr>
          </p:nvSpPr>
          <p:spPr>
            <a:xfrm>
              <a:off x="937489" y="5618701"/>
              <a:ext cx="1401571" cy="34226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lvl="0" algn="ctr">
                <a:buClrTx/>
                <a:buSzTx/>
                <a:buFontTx/>
              </a:pPr>
              <a:endParaRPr lang="id-ID">
                <a:latin typeface="微软雅黑" panose="020b0503020204020204" pitchFamily="34" charset="-122"/>
                <a:ea typeface="微软雅黑" panose="020b0503020204020204" pitchFamily="34" charset="-122"/>
                <a:sym typeface="+mn-ea"/>
              </a:endParaRPr>
            </a:p>
          </p:txBody>
        </p:sp>
        <p:sp>
          <p:nvSpPr>
            <p:cNvPr id="8" name="装饰文本">
              <a:extLst>
                <a:ext uri="{FF2B5EF4-FFF2-40B4-BE49-F238E27FC236}">
                  <a16:creationId xmlns:a16="http://schemas.microsoft.com/office/drawing/2014/main" id="{0B8A3D48-093B-8B54-0F6E-036C56F975E0}"/>
                </a:ext>
              </a:extLst>
            </p:cNvPr>
            <p:cNvSpPr txBox="1"/>
            <p:nvPr>
              <p:custDataLst>
                <p:tags r:id="rId11"/>
              </p:custDataLst>
            </p:nvPr>
          </p:nvSpPr>
          <p:spPr>
            <a:xfrm>
              <a:off x="1015347" y="5682109"/>
              <a:ext cx="1245854"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800" spc="400">
                  <a:solidFill>
                    <a:schemeClr val="tx2"/>
                  </a:solidFill>
                  <a:uFillTx/>
                  <a:latin typeface="微软雅黑" panose="020b0503020204020204" pitchFamily="34" charset="-122"/>
                  <a:ea typeface="微软雅黑" panose="020b0503020204020204" pitchFamily="34" charset="-122"/>
                  <a:sym typeface="思源黑体 CN" panose="020b0500000000000000" pitchFamily="34" charset="-122"/>
                </a:rPr>
                <a:t>VIEW MORE</a:t>
              </a:r>
            </a:p>
          </p:txBody>
        </p:sp>
      </p:grpSp>
    </p:spTree>
    <p:custDataLst>
      <p:custData r:id="rId12"/>
      <p:tags r:id="rId13"/>
    </p:custDataLst>
    <p:extLst>
      <p:ext uri="{BB962C8B-B14F-4D97-AF65-F5344CB8AC3E}">
        <p14:creationId val="2338866"/>
      </p:ext>
    </p:extLst>
  </p:cSld>
  <p:clrMapOvr>
    <a:masterClrMapping/>
  </p:clrMapOvr>
  <mc:AlternateContent>
    <mc:Choice xmlns:p159="http://schemas.microsoft.com/office/powerpoint/2015/09/main" Requires="p159"/>
    <mc:Fallback>
      <p:transition spd="slow">
        <p:fade/>
      </p:transition>
    </mc:Fallback>
  </mc:AlternateContent>
</p:sld>
</file>

<file path=ppt/slides/slide6.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multContent">
    <p:spTree>
      <p:nvGrpSpPr>
        <p:cNvPr id="1" name=""/>
        <p:cNvGrpSpPr/>
        <p:nvPr/>
      </p:nvGrpSpPr>
      <p:grpSpPr>
        <a:xfrm>
          <a:off x="0" y="0"/>
          <a:ext cx="0" cy="0"/>
        </a:xfrm>
      </p:grpSpPr>
      <p:sp>
        <p:nvSpPr>
          <p:cNvPr id="18" name="Text1">
            <a:extLst>
              <a:ext uri="{FF2B5EF4-FFF2-40B4-BE49-F238E27FC236}">
                <a16:creationId xmlns:a16="http://schemas.microsoft.com/office/drawing/2014/main" id="{14023844-B6BA-C133-82EB-7595DB74AA42}"/>
              </a:ext>
            </a:extLst>
          </p:cNvPr>
          <p:cNvSpPr/>
          <p:nvPr>
            <p:custDataLst>
              <p:tags r:id="rId3"/>
            </p:custDataLst>
          </p:nvPr>
        </p:nvSpPr>
        <p:spPr>
          <a:xfrm>
            <a:off x="6705534" y="1898456"/>
            <a:ext cx="4541764" cy="4033143"/>
          </a:xfrm>
          <a:custGeom>
            <a:gdLst>
              <a:gd name="connsiteX0" fmla="*/ 455275 w 4541764"/>
              <a:gd name="connsiteY0" fmla="*/ 2343 h 4033143"/>
              <a:gd name="connsiteX1" fmla="*/ 4173610 w 4541764"/>
              <a:gd name="connsiteY1" fmla="*/ 397324 h 4033143"/>
              <a:gd name="connsiteX2" fmla="*/ 4541765 w 4541764"/>
              <a:gd name="connsiteY2" fmla="*/ 806866 h 4033143"/>
              <a:gd name="connsiteX3" fmla="*/ 4541765 w 4541764"/>
              <a:gd name="connsiteY3" fmla="*/ 3207662 h 4033143"/>
              <a:gd name="connsiteX4" fmla="*/ 4175654 w 4541764"/>
              <a:gd name="connsiteY4" fmla="*/ 3616949 h 4033143"/>
              <a:gd name="connsiteX5" fmla="*/ 457319 w 4541764"/>
              <a:gd name="connsiteY5" fmla="*/ 4030579 h 4033143"/>
              <a:gd name="connsiteX6" fmla="*/ 0 w 4541764"/>
              <a:gd name="connsiteY6" fmla="*/ 3621292 h 4033143"/>
              <a:gd name="connsiteX7" fmla="*/ 0 w 4541764"/>
              <a:gd name="connsiteY7" fmla="*/ 411886 h 4033143"/>
              <a:gd name="connsiteX8" fmla="*/ 455275 w 4541764"/>
              <a:gd name="connsiteY8" fmla="*/ 2343 h 4033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764" h="4033142">
                <a:moveTo>
                  <a:pt x="455275" y="2343"/>
                </a:moveTo>
                <a:lnTo>
                  <a:pt x="4173610" y="397324"/>
                </a:lnTo>
                <a:cubicBezTo>
                  <a:pt x="4383108" y="419551"/>
                  <a:pt x="4541765" y="596091"/>
                  <a:pt x="4541765" y="806866"/>
                </a:cubicBezTo>
                <a:lnTo>
                  <a:pt x="4541765" y="3207662"/>
                </a:lnTo>
                <a:cubicBezTo>
                  <a:pt x="4541765" y="3417415"/>
                  <a:pt x="4384130" y="3593700"/>
                  <a:pt x="4175654" y="3616949"/>
                </a:cubicBezTo>
                <a:lnTo>
                  <a:pt x="457319" y="4030579"/>
                </a:lnTo>
                <a:cubicBezTo>
                  <a:pt x="213330" y="4057661"/>
                  <a:pt x="0" y="3866814"/>
                  <a:pt x="0" y="3621292"/>
                </a:cubicBezTo>
                <a:lnTo>
                  <a:pt x="0" y="411886"/>
                </a:lnTo>
                <a:cubicBezTo>
                  <a:pt x="0" y="167131"/>
                  <a:pt x="212053" y="-23461"/>
                  <a:pt x="455275" y="2343"/>
                </a:cubicBezTo>
                <a:close/>
              </a:path>
            </a:pathLst>
          </a:custGeom>
          <a:solidFill>
            <a:schemeClr val="accent2"/>
          </a:solidFill>
          <a:ln w="2554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Text2">
            <a:extLst>
              <a:ext uri="{FF2B5EF4-FFF2-40B4-BE49-F238E27FC236}">
                <a16:creationId xmlns:a16="http://schemas.microsoft.com/office/drawing/2014/main" id="{41177ABA-8C81-6AFA-1D61-FF26A4401085}"/>
              </a:ext>
            </a:extLst>
          </p:cNvPr>
          <p:cNvSpPr/>
          <p:nvPr>
            <p:custDataLst>
              <p:tags r:id="rId4"/>
            </p:custDataLst>
          </p:nvPr>
        </p:nvSpPr>
        <p:spPr>
          <a:xfrm>
            <a:off x="7029234" y="1574757"/>
            <a:ext cx="4541764" cy="4033143"/>
          </a:xfrm>
          <a:custGeom>
            <a:gdLst>
              <a:gd name="connsiteX0" fmla="*/ 455275 w 4541764"/>
              <a:gd name="connsiteY0" fmla="*/ 2343 h 4033143"/>
              <a:gd name="connsiteX1" fmla="*/ 4173610 w 4541764"/>
              <a:gd name="connsiteY1" fmla="*/ 397579 h 4033143"/>
              <a:gd name="connsiteX2" fmla="*/ 4541765 w 4541764"/>
              <a:gd name="connsiteY2" fmla="*/ 807122 h 4033143"/>
              <a:gd name="connsiteX3" fmla="*/ 4541765 w 4541764"/>
              <a:gd name="connsiteY3" fmla="*/ 3207662 h 4033143"/>
              <a:gd name="connsiteX4" fmla="*/ 4175654 w 4541764"/>
              <a:gd name="connsiteY4" fmla="*/ 3616949 h 4033143"/>
              <a:gd name="connsiteX5" fmla="*/ 457319 w 4541764"/>
              <a:gd name="connsiteY5" fmla="*/ 4030579 h 4033143"/>
              <a:gd name="connsiteX6" fmla="*/ 0 w 4541764"/>
              <a:gd name="connsiteY6" fmla="*/ 3621292 h 4033143"/>
              <a:gd name="connsiteX7" fmla="*/ 0 w 4541764"/>
              <a:gd name="connsiteY7" fmla="*/ 411886 h 4033143"/>
              <a:gd name="connsiteX8" fmla="*/ 455275 w 4541764"/>
              <a:gd name="connsiteY8" fmla="*/ 2343 h 4033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764" h="4033142">
                <a:moveTo>
                  <a:pt x="455275" y="2343"/>
                </a:moveTo>
                <a:lnTo>
                  <a:pt x="4173610" y="397579"/>
                </a:lnTo>
                <a:cubicBezTo>
                  <a:pt x="4383108" y="419806"/>
                  <a:pt x="4541765" y="596347"/>
                  <a:pt x="4541765" y="807122"/>
                </a:cubicBezTo>
                <a:lnTo>
                  <a:pt x="4541765" y="3207662"/>
                </a:lnTo>
                <a:cubicBezTo>
                  <a:pt x="4541765" y="3417415"/>
                  <a:pt x="4384130" y="3593700"/>
                  <a:pt x="4175654" y="3616949"/>
                </a:cubicBezTo>
                <a:lnTo>
                  <a:pt x="457319" y="4030579"/>
                </a:lnTo>
                <a:cubicBezTo>
                  <a:pt x="213330" y="4057661"/>
                  <a:pt x="0" y="3866814"/>
                  <a:pt x="0" y="3621292"/>
                </a:cubicBezTo>
                <a:lnTo>
                  <a:pt x="0" y="411886"/>
                </a:lnTo>
                <a:cubicBezTo>
                  <a:pt x="0" y="167131"/>
                  <a:pt x="211797" y="-23461"/>
                  <a:pt x="455275" y="2343"/>
                </a:cubicBezTo>
                <a:close/>
              </a:path>
            </a:pathLst>
          </a:custGeom>
          <a:solidFill>
            <a:schemeClr val="bg1"/>
          </a:solidFill>
          <a:ln w="25548" cap="flat">
            <a:solidFill>
              <a:schemeClr val="accen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Text3">
            <a:extLst>
              <a:ext uri="{FF2B5EF4-FFF2-40B4-BE49-F238E27FC236}">
                <a16:creationId xmlns:a16="http://schemas.microsoft.com/office/drawing/2014/main" id="{DA8A8520-F708-DBCF-2B8E-FFB4014FEA4F}"/>
              </a:ext>
            </a:extLst>
          </p:cNvPr>
          <p:cNvSpPr txBox="1"/>
          <p:nvPr>
            <p:custDataLst>
              <p:tags r:id="rId5"/>
            </p:custDataLst>
          </p:nvPr>
        </p:nvSpPr>
        <p:spPr>
          <a:xfrm>
            <a:off x="7309969" y="3221649"/>
            <a:ext cx="4001106" cy="1729736"/>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300"/>
              </a:spcBef>
              <a:spcAft>
                <a:spcPts val="300"/>
              </a:spcAft>
            </a:pPr>
            <a:r>
              <a:rPr lang="en-US" altLang="zh-CN" sz="1400">
                <a:latin typeface="微软雅黑" panose="020b0503020204020204" pitchFamily="34" charset="-122"/>
                <a:ea typeface="微软雅黑" panose="020b0503020204020204" pitchFamily="34" charset="-122"/>
              </a:rPr>
              <a:t>依据客户健康数据，设计差异化行保险保障方案，如糖尿病患者专属保险，满足特定需求，数据显示，定制化保险市场年增长率超15%，强化客户需求导向。</a:t>
            </a:r>
          </a:p>
        </p:txBody>
      </p:sp>
      <p:sp>
        <p:nvSpPr>
          <p:cNvPr id="22" name="Text4">
            <a:extLst>
              <a:ext uri="{FF2B5EF4-FFF2-40B4-BE49-F238E27FC236}">
                <a16:creationId xmlns:a16="http://schemas.microsoft.com/office/drawing/2014/main" id="{380F97DD-B799-8E4C-5884-86FFAF4FAFAA}"/>
              </a:ext>
            </a:extLst>
          </p:cNvPr>
          <p:cNvSpPr txBox="1"/>
          <p:nvPr>
            <p:custDataLst>
              <p:tags r:id="rId6"/>
            </p:custDataLst>
          </p:nvPr>
        </p:nvSpPr>
        <p:spPr>
          <a:xfrm>
            <a:off x="8013081" y="2655503"/>
            <a:ext cx="2702634" cy="408117"/>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a:latin typeface="微软雅黑" panose="020b0503020204020204" pitchFamily="34" charset="-122"/>
                <a:ea typeface="微软雅黑" panose="020b0503020204020204" pitchFamily="34" charset="-122"/>
              </a:rPr>
              <a:t>差异化保障方案</a:t>
            </a:r>
          </a:p>
        </p:txBody>
      </p:sp>
      <p:sp>
        <p:nvSpPr>
          <p:cNvPr id="20" name="Text5">
            <a:extLst>
              <a:ext uri="{FF2B5EF4-FFF2-40B4-BE49-F238E27FC236}">
                <a16:creationId xmlns:a16="http://schemas.microsoft.com/office/drawing/2014/main" id="{D0FAA720-D35D-FB67-F613-1DF4BA9B7835}"/>
              </a:ext>
            </a:extLst>
          </p:cNvPr>
          <p:cNvSpPr txBox="1"/>
          <p:nvPr>
            <p:custDataLst>
              <p:tags r:id="rId7"/>
            </p:custDataLst>
          </p:nvPr>
        </p:nvSpPr>
        <p:spPr>
          <a:xfrm>
            <a:off x="345096" y="287410"/>
            <a:ext cx="11496384" cy="72034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思源黑体 CN" panose="020b0500000000000000" pitchFamily="34" charset="-122"/>
              </a:rPr>
              <a:t>差异化市场定位策略</a:t>
            </a:r>
          </a:p>
        </p:txBody>
      </p:sp>
      <p:sp>
        <p:nvSpPr>
          <p:cNvPr id="5" name="Text6">
            <a:extLst>
              <a:ext uri="{FF2B5EF4-FFF2-40B4-BE49-F238E27FC236}">
                <a16:creationId xmlns:a16="http://schemas.microsoft.com/office/drawing/2014/main" id="{759D316E-F53A-4A7F-1F37-B676193D979B}"/>
              </a:ext>
            </a:extLst>
          </p:cNvPr>
          <p:cNvSpPr/>
          <p:nvPr>
            <p:custDataLst>
              <p:tags r:id="rId8"/>
            </p:custDataLst>
          </p:nvPr>
        </p:nvSpPr>
        <p:spPr>
          <a:xfrm>
            <a:off x="628612" y="1898456"/>
            <a:ext cx="4541764" cy="4033143"/>
          </a:xfrm>
          <a:custGeom>
            <a:gdLst>
              <a:gd name="connsiteX0" fmla="*/ 455275 w 4541764"/>
              <a:gd name="connsiteY0" fmla="*/ 2343 h 4033143"/>
              <a:gd name="connsiteX1" fmla="*/ 4173610 w 4541764"/>
              <a:gd name="connsiteY1" fmla="*/ 397324 h 4033143"/>
              <a:gd name="connsiteX2" fmla="*/ 4541765 w 4541764"/>
              <a:gd name="connsiteY2" fmla="*/ 806866 h 4033143"/>
              <a:gd name="connsiteX3" fmla="*/ 4541765 w 4541764"/>
              <a:gd name="connsiteY3" fmla="*/ 3207662 h 4033143"/>
              <a:gd name="connsiteX4" fmla="*/ 4175654 w 4541764"/>
              <a:gd name="connsiteY4" fmla="*/ 3616949 h 4033143"/>
              <a:gd name="connsiteX5" fmla="*/ 457319 w 4541764"/>
              <a:gd name="connsiteY5" fmla="*/ 4030579 h 4033143"/>
              <a:gd name="connsiteX6" fmla="*/ 0 w 4541764"/>
              <a:gd name="connsiteY6" fmla="*/ 3621292 h 4033143"/>
              <a:gd name="connsiteX7" fmla="*/ 0 w 4541764"/>
              <a:gd name="connsiteY7" fmla="*/ 411886 h 4033143"/>
              <a:gd name="connsiteX8" fmla="*/ 455275 w 4541764"/>
              <a:gd name="connsiteY8" fmla="*/ 2343 h 4033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764" h="4033142">
                <a:moveTo>
                  <a:pt x="455275" y="2343"/>
                </a:moveTo>
                <a:lnTo>
                  <a:pt x="4173610" y="397324"/>
                </a:lnTo>
                <a:cubicBezTo>
                  <a:pt x="4383108" y="419551"/>
                  <a:pt x="4541765" y="596091"/>
                  <a:pt x="4541765" y="806866"/>
                </a:cubicBezTo>
                <a:lnTo>
                  <a:pt x="4541765" y="3207662"/>
                </a:lnTo>
                <a:cubicBezTo>
                  <a:pt x="4541765" y="3417415"/>
                  <a:pt x="4384130" y="3593700"/>
                  <a:pt x="4175654" y="3616949"/>
                </a:cubicBezTo>
                <a:lnTo>
                  <a:pt x="457319" y="4030579"/>
                </a:lnTo>
                <a:cubicBezTo>
                  <a:pt x="213330" y="4057661"/>
                  <a:pt x="0" y="3866814"/>
                  <a:pt x="0" y="3621292"/>
                </a:cubicBezTo>
                <a:lnTo>
                  <a:pt x="0" y="411886"/>
                </a:lnTo>
                <a:cubicBezTo>
                  <a:pt x="0" y="167131"/>
                  <a:pt x="212053" y="-23461"/>
                  <a:pt x="455275" y="2343"/>
                </a:cubicBezTo>
                <a:close/>
              </a:path>
            </a:pathLst>
          </a:custGeom>
          <a:solidFill>
            <a:schemeClr val="accent2"/>
          </a:solidFill>
          <a:ln w="2554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Text7">
            <a:extLst>
              <a:ext uri="{FF2B5EF4-FFF2-40B4-BE49-F238E27FC236}">
                <a16:creationId xmlns:a16="http://schemas.microsoft.com/office/drawing/2014/main" id="{97595576-0F3A-53E5-F899-81614CE69F42}"/>
              </a:ext>
            </a:extLst>
          </p:cNvPr>
          <p:cNvSpPr/>
          <p:nvPr>
            <p:custDataLst>
              <p:tags r:id="rId9"/>
            </p:custDataLst>
          </p:nvPr>
        </p:nvSpPr>
        <p:spPr>
          <a:xfrm>
            <a:off x="952312" y="1574757"/>
            <a:ext cx="4541764" cy="4033143"/>
          </a:xfrm>
          <a:custGeom>
            <a:gdLst>
              <a:gd name="connsiteX0" fmla="*/ 455275 w 4541764"/>
              <a:gd name="connsiteY0" fmla="*/ 2343 h 4033143"/>
              <a:gd name="connsiteX1" fmla="*/ 4173610 w 4541764"/>
              <a:gd name="connsiteY1" fmla="*/ 397579 h 4033143"/>
              <a:gd name="connsiteX2" fmla="*/ 4541765 w 4541764"/>
              <a:gd name="connsiteY2" fmla="*/ 807122 h 4033143"/>
              <a:gd name="connsiteX3" fmla="*/ 4541765 w 4541764"/>
              <a:gd name="connsiteY3" fmla="*/ 3207662 h 4033143"/>
              <a:gd name="connsiteX4" fmla="*/ 4175654 w 4541764"/>
              <a:gd name="connsiteY4" fmla="*/ 3616949 h 4033143"/>
              <a:gd name="connsiteX5" fmla="*/ 457319 w 4541764"/>
              <a:gd name="connsiteY5" fmla="*/ 4030579 h 4033143"/>
              <a:gd name="connsiteX6" fmla="*/ 0 w 4541764"/>
              <a:gd name="connsiteY6" fmla="*/ 3621292 h 4033143"/>
              <a:gd name="connsiteX7" fmla="*/ 0 w 4541764"/>
              <a:gd name="connsiteY7" fmla="*/ 411886 h 4033143"/>
              <a:gd name="connsiteX8" fmla="*/ 455275 w 4541764"/>
              <a:gd name="connsiteY8" fmla="*/ 2343 h 4033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764" h="4033142">
                <a:moveTo>
                  <a:pt x="455275" y="2343"/>
                </a:moveTo>
                <a:lnTo>
                  <a:pt x="4173610" y="397579"/>
                </a:lnTo>
                <a:cubicBezTo>
                  <a:pt x="4383108" y="419806"/>
                  <a:pt x="4541765" y="596347"/>
                  <a:pt x="4541765" y="807122"/>
                </a:cubicBezTo>
                <a:lnTo>
                  <a:pt x="4541765" y="3207662"/>
                </a:lnTo>
                <a:cubicBezTo>
                  <a:pt x="4541765" y="3417415"/>
                  <a:pt x="4384130" y="3593700"/>
                  <a:pt x="4175654" y="3616949"/>
                </a:cubicBezTo>
                <a:lnTo>
                  <a:pt x="457319" y="4030579"/>
                </a:lnTo>
                <a:cubicBezTo>
                  <a:pt x="213330" y="4057661"/>
                  <a:pt x="0" y="3866814"/>
                  <a:pt x="0" y="3621292"/>
                </a:cubicBezTo>
                <a:lnTo>
                  <a:pt x="0" y="411886"/>
                </a:lnTo>
                <a:cubicBezTo>
                  <a:pt x="0" y="167131"/>
                  <a:pt x="211797" y="-23461"/>
                  <a:pt x="455275" y="2343"/>
                </a:cubicBezTo>
                <a:close/>
              </a:path>
            </a:pathLst>
          </a:custGeom>
          <a:solidFill>
            <a:schemeClr val="bg1"/>
          </a:solidFill>
          <a:ln w="25548" cap="flat">
            <a:solidFill>
              <a:schemeClr val="accen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Shape1">
            <a:extLst>
              <a:ext uri="{FF2B5EF4-FFF2-40B4-BE49-F238E27FC236}">
                <a16:creationId xmlns:a16="http://schemas.microsoft.com/office/drawing/2014/main" id="{1BE6B3F7-1DBC-35BE-B301-AFC2D4B2ED29}"/>
              </a:ext>
            </a:extLst>
          </p:cNvPr>
          <p:cNvSpPr/>
          <p:nvPr>
            <p:custDataLst>
              <p:tags r:id="rId10"/>
            </p:custDataLst>
          </p:nvPr>
        </p:nvSpPr>
        <p:spPr>
          <a:xfrm>
            <a:off x="7189860" y="1753760"/>
            <a:ext cx="868078" cy="868072"/>
          </a:xfrm>
          <a:custGeom>
            <a:gdLst>
              <a:gd name="connsiteX0" fmla="*/ 39292 w 628651"/>
              <a:gd name="connsiteY0" fmla="*/ 479673 h 598363"/>
              <a:gd name="connsiteX1" fmla="*/ 69579 w 628651"/>
              <a:gd name="connsiteY1" fmla="*/ 500137 h 598363"/>
              <a:gd name="connsiteX2" fmla="*/ 100683 w 628651"/>
              <a:gd name="connsiteY2" fmla="*/ 514871 h 598363"/>
              <a:gd name="connsiteX3" fmla="*/ 26195 w 628651"/>
              <a:gd name="connsiteY3" fmla="*/ 585266 h 598363"/>
              <a:gd name="connsiteX4" fmla="*/ 22103 w 628651"/>
              <a:gd name="connsiteY4" fmla="*/ 592633 h 598363"/>
              <a:gd name="connsiteX5" fmla="*/ 16373 w 628651"/>
              <a:gd name="connsiteY5" fmla="*/ 595089 h 598363"/>
              <a:gd name="connsiteX6" fmla="*/ 15554 w 628651"/>
              <a:gd name="connsiteY6" fmla="*/ 595089 h 598363"/>
              <a:gd name="connsiteX7" fmla="*/ 13917 w 628651"/>
              <a:gd name="connsiteY7" fmla="*/ 594270 h 598363"/>
              <a:gd name="connsiteX8" fmla="*/ 13098 w 628651"/>
              <a:gd name="connsiteY8" fmla="*/ 593861 h 598363"/>
              <a:gd name="connsiteX9" fmla="*/ 12280 w 628651"/>
              <a:gd name="connsiteY9" fmla="*/ 593452 h 598363"/>
              <a:gd name="connsiteX10" fmla="*/ 11461 w 628651"/>
              <a:gd name="connsiteY10" fmla="*/ 586903 h 598363"/>
              <a:gd name="connsiteX11" fmla="*/ 15554 w 628651"/>
              <a:gd name="connsiteY11" fmla="*/ 579536 h 598363"/>
              <a:gd name="connsiteX12" fmla="*/ 548432 w 628651"/>
              <a:gd name="connsiteY12" fmla="*/ 445293 h 598363"/>
              <a:gd name="connsiteX13" fmla="*/ 617190 w 628651"/>
              <a:gd name="connsiteY13" fmla="*/ 548431 h 598363"/>
              <a:gd name="connsiteX14" fmla="*/ 618827 w 628651"/>
              <a:gd name="connsiteY14" fmla="*/ 573807 h 598363"/>
              <a:gd name="connsiteX15" fmla="*/ 601638 w 628651"/>
              <a:gd name="connsiteY15" fmla="*/ 593452 h 598363"/>
              <a:gd name="connsiteX16" fmla="*/ 583630 w 628651"/>
              <a:gd name="connsiteY16" fmla="*/ 598363 h 598363"/>
              <a:gd name="connsiteX17" fmla="*/ 554980 w 628651"/>
              <a:gd name="connsiteY17" fmla="*/ 582811 h 598363"/>
              <a:gd name="connsiteX18" fmla="*/ 505048 w 628651"/>
              <a:gd name="connsiteY18" fmla="*/ 469032 h 598363"/>
              <a:gd name="connsiteX19" fmla="*/ 528786 w 628651"/>
              <a:gd name="connsiteY19" fmla="*/ 458390 h 598363"/>
              <a:gd name="connsiteX20" fmla="*/ 548432 w 628651"/>
              <a:gd name="connsiteY20" fmla="*/ 445293 h 598363"/>
              <a:gd name="connsiteX21" fmla="*/ 507504 w 628651"/>
              <a:gd name="connsiteY21" fmla="*/ 347886 h 598363"/>
              <a:gd name="connsiteX22" fmla="*/ 510778 w 628651"/>
              <a:gd name="connsiteY22" fmla="*/ 355253 h 598363"/>
              <a:gd name="connsiteX23" fmla="*/ 515689 w 628651"/>
              <a:gd name="connsiteY23" fmla="*/ 365895 h 598363"/>
              <a:gd name="connsiteX24" fmla="*/ 515689 w 628651"/>
              <a:gd name="connsiteY24" fmla="*/ 374899 h 598363"/>
              <a:gd name="connsiteX25" fmla="*/ 521419 w 628651"/>
              <a:gd name="connsiteY25" fmla="*/ 378173 h 598363"/>
              <a:gd name="connsiteX26" fmla="*/ 529605 w 628651"/>
              <a:gd name="connsiteY26" fmla="*/ 397000 h 598363"/>
              <a:gd name="connsiteX27" fmla="*/ 528786 w 628651"/>
              <a:gd name="connsiteY27" fmla="*/ 405185 h 598363"/>
              <a:gd name="connsiteX28" fmla="*/ 534516 w 628651"/>
              <a:gd name="connsiteY28" fmla="*/ 408459 h 598363"/>
              <a:gd name="connsiteX29" fmla="*/ 542702 w 628651"/>
              <a:gd name="connsiteY29" fmla="*/ 424831 h 598363"/>
              <a:gd name="connsiteX30" fmla="*/ 543520 w 628651"/>
              <a:gd name="connsiteY30" fmla="*/ 427286 h 598363"/>
              <a:gd name="connsiteX31" fmla="*/ 520601 w 628651"/>
              <a:gd name="connsiteY31" fmla="*/ 443657 h 598363"/>
              <a:gd name="connsiteX32" fmla="*/ 495226 w 628651"/>
              <a:gd name="connsiteY32" fmla="*/ 454299 h 598363"/>
              <a:gd name="connsiteX33" fmla="*/ 492770 w 628651"/>
              <a:gd name="connsiteY33" fmla="*/ 451024 h 598363"/>
              <a:gd name="connsiteX34" fmla="*/ 483766 w 628651"/>
              <a:gd name="connsiteY34" fmla="*/ 436290 h 598363"/>
              <a:gd name="connsiteX35" fmla="*/ 483766 w 628651"/>
              <a:gd name="connsiteY35" fmla="*/ 429742 h 598363"/>
              <a:gd name="connsiteX36" fmla="*/ 477217 w 628651"/>
              <a:gd name="connsiteY36" fmla="*/ 424831 h 598363"/>
              <a:gd name="connsiteX37" fmla="*/ 464939 w 628651"/>
              <a:gd name="connsiteY37" fmla="*/ 407641 h 598363"/>
              <a:gd name="connsiteX38" fmla="*/ 464939 w 628651"/>
              <a:gd name="connsiteY38" fmla="*/ 401911 h 598363"/>
              <a:gd name="connsiteX39" fmla="*/ 459209 w 628651"/>
              <a:gd name="connsiteY39" fmla="*/ 397818 h 598363"/>
              <a:gd name="connsiteX40" fmla="*/ 452661 w 628651"/>
              <a:gd name="connsiteY40" fmla="*/ 387177 h 598363"/>
              <a:gd name="connsiteX41" fmla="*/ 448568 w 628651"/>
              <a:gd name="connsiteY41" fmla="*/ 380629 h 598363"/>
              <a:gd name="connsiteX42" fmla="*/ 478855 w 628651"/>
              <a:gd name="connsiteY42" fmla="*/ 367532 h 598363"/>
              <a:gd name="connsiteX43" fmla="*/ 479673 w 628651"/>
              <a:gd name="connsiteY43" fmla="*/ 367122 h 598363"/>
              <a:gd name="connsiteX44" fmla="*/ 480492 w 628651"/>
              <a:gd name="connsiteY44" fmla="*/ 366713 h 598363"/>
              <a:gd name="connsiteX45" fmla="*/ 481310 w 628651"/>
              <a:gd name="connsiteY45" fmla="*/ 366304 h 598363"/>
              <a:gd name="connsiteX46" fmla="*/ 482129 w 628651"/>
              <a:gd name="connsiteY46" fmla="*/ 365895 h 598363"/>
              <a:gd name="connsiteX47" fmla="*/ 507504 w 628651"/>
              <a:gd name="connsiteY47" fmla="*/ 347886 h 598363"/>
              <a:gd name="connsiteX48" fmla="*/ 509142 w 628651"/>
              <a:gd name="connsiteY48" fmla="*/ 298773 h 598363"/>
              <a:gd name="connsiteX49" fmla="*/ 628651 w 628651"/>
              <a:gd name="connsiteY49" fmla="*/ 298773 h 598363"/>
              <a:gd name="connsiteX50" fmla="*/ 628651 w 628651"/>
              <a:gd name="connsiteY50" fmla="*/ 420738 h 598363"/>
              <a:gd name="connsiteX51" fmla="*/ 567259 w 628651"/>
              <a:gd name="connsiteY51" fmla="*/ 420738 h 598363"/>
              <a:gd name="connsiteX52" fmla="*/ 566441 w 628651"/>
              <a:gd name="connsiteY52" fmla="*/ 419101 h 598363"/>
              <a:gd name="connsiteX53" fmla="*/ 566441 w 628651"/>
              <a:gd name="connsiteY53" fmla="*/ 416645 h 598363"/>
              <a:gd name="connsiteX54" fmla="*/ 557437 w 628651"/>
              <a:gd name="connsiteY54" fmla="*/ 397818 h 598363"/>
              <a:gd name="connsiteX55" fmla="*/ 554163 w 628651"/>
              <a:gd name="connsiteY55" fmla="*/ 392088 h 598363"/>
              <a:gd name="connsiteX56" fmla="*/ 552525 w 628651"/>
              <a:gd name="connsiteY56" fmla="*/ 386359 h 598363"/>
              <a:gd name="connsiteX57" fmla="*/ 544340 w 628651"/>
              <a:gd name="connsiteY57" fmla="*/ 367532 h 598363"/>
              <a:gd name="connsiteX58" fmla="*/ 541884 w 628651"/>
              <a:gd name="connsiteY58" fmla="*/ 365076 h 598363"/>
              <a:gd name="connsiteX59" fmla="*/ 540247 w 628651"/>
              <a:gd name="connsiteY59" fmla="*/ 362620 h 598363"/>
              <a:gd name="connsiteX60" fmla="*/ 539429 w 628651"/>
              <a:gd name="connsiteY60" fmla="*/ 360165 h 598363"/>
              <a:gd name="connsiteX61" fmla="*/ 538201 w 628651"/>
              <a:gd name="connsiteY61" fmla="*/ 357300 h 598363"/>
              <a:gd name="connsiteX62" fmla="*/ 537791 w 628651"/>
              <a:gd name="connsiteY62" fmla="*/ 355253 h 598363"/>
              <a:gd name="connsiteX63" fmla="*/ 530424 w 628651"/>
              <a:gd name="connsiteY63" fmla="*/ 338064 h 598363"/>
              <a:gd name="connsiteX64" fmla="*/ 526332 w 628651"/>
              <a:gd name="connsiteY64" fmla="*/ 332334 h 598363"/>
              <a:gd name="connsiteX65" fmla="*/ 523876 w 628651"/>
              <a:gd name="connsiteY65" fmla="*/ 325785 h 598363"/>
              <a:gd name="connsiteX66" fmla="*/ 517328 w 628651"/>
              <a:gd name="connsiteY66" fmla="*/ 312689 h 598363"/>
              <a:gd name="connsiteX67" fmla="*/ 509142 w 628651"/>
              <a:gd name="connsiteY67" fmla="*/ 298773 h 598363"/>
              <a:gd name="connsiteX68" fmla="*/ 261120 w 628651"/>
              <a:gd name="connsiteY68" fmla="*/ 298773 h 598363"/>
              <a:gd name="connsiteX69" fmla="*/ 374898 w 628651"/>
              <a:gd name="connsiteY69" fmla="*/ 298773 h 598363"/>
              <a:gd name="connsiteX70" fmla="*/ 419919 w 628651"/>
              <a:gd name="connsiteY70" fmla="*/ 382266 h 598363"/>
              <a:gd name="connsiteX71" fmla="*/ 424011 w 628651"/>
              <a:gd name="connsiteY71" fmla="*/ 387177 h 598363"/>
              <a:gd name="connsiteX72" fmla="*/ 426467 w 628651"/>
              <a:gd name="connsiteY72" fmla="*/ 394544 h 598363"/>
              <a:gd name="connsiteX73" fmla="*/ 437927 w 628651"/>
              <a:gd name="connsiteY73" fmla="*/ 411734 h 598363"/>
              <a:gd name="connsiteX74" fmla="*/ 442020 w 628651"/>
              <a:gd name="connsiteY74" fmla="*/ 415826 h 598363"/>
              <a:gd name="connsiteX75" fmla="*/ 444475 w 628651"/>
              <a:gd name="connsiteY75" fmla="*/ 420738 h 598363"/>
              <a:gd name="connsiteX76" fmla="*/ 189905 w 628651"/>
              <a:gd name="connsiteY76" fmla="*/ 420738 h 598363"/>
              <a:gd name="connsiteX77" fmla="*/ 0 w 628651"/>
              <a:gd name="connsiteY77" fmla="*/ 298773 h 598363"/>
              <a:gd name="connsiteX78" fmla="*/ 108868 w 628651"/>
              <a:gd name="connsiteY78" fmla="*/ 298773 h 598363"/>
              <a:gd name="connsiteX79" fmla="*/ 37654 w 628651"/>
              <a:gd name="connsiteY79" fmla="*/ 420738 h 598363"/>
              <a:gd name="connsiteX80" fmla="*/ 0 w 628651"/>
              <a:gd name="connsiteY80" fmla="*/ 420738 h 598363"/>
              <a:gd name="connsiteX81" fmla="*/ 186632 w 628651"/>
              <a:gd name="connsiteY81" fmla="*/ 212825 h 598363"/>
              <a:gd name="connsiteX82" fmla="*/ 257846 w 628651"/>
              <a:gd name="connsiteY82" fmla="*/ 254571 h 598363"/>
              <a:gd name="connsiteX83" fmla="*/ 117055 w 628651"/>
              <a:gd name="connsiteY83" fmla="*/ 497682 h 598363"/>
              <a:gd name="connsiteX84" fmla="*/ 113781 w 628651"/>
              <a:gd name="connsiteY84" fmla="*/ 503412 h 598363"/>
              <a:gd name="connsiteX85" fmla="*/ 77764 w 628651"/>
              <a:gd name="connsiteY85" fmla="*/ 485404 h 598363"/>
              <a:gd name="connsiteX86" fmla="*/ 43385 w 628651"/>
              <a:gd name="connsiteY86" fmla="*/ 461666 h 598363"/>
              <a:gd name="connsiteX87" fmla="*/ 44204 w 628651"/>
              <a:gd name="connsiteY87" fmla="*/ 459210 h 598363"/>
              <a:gd name="connsiteX88" fmla="*/ 45840 w 628651"/>
              <a:gd name="connsiteY88" fmla="*/ 456754 h 598363"/>
              <a:gd name="connsiteX89" fmla="*/ 233290 w 628651"/>
              <a:gd name="connsiteY89" fmla="*/ 133424 h 598363"/>
              <a:gd name="connsiteX90" fmla="*/ 304503 w 628651"/>
              <a:gd name="connsiteY90" fmla="*/ 174352 h 598363"/>
              <a:gd name="connsiteX91" fmla="*/ 301230 w 628651"/>
              <a:gd name="connsiteY91" fmla="*/ 180082 h 598363"/>
              <a:gd name="connsiteX92" fmla="*/ 302048 w 628651"/>
              <a:gd name="connsiteY92" fmla="*/ 180900 h 598363"/>
              <a:gd name="connsiteX93" fmla="*/ 304094 w 628651"/>
              <a:gd name="connsiteY93" fmla="*/ 184175 h 598363"/>
              <a:gd name="connsiteX94" fmla="*/ 303685 w 628651"/>
              <a:gd name="connsiteY94" fmla="*/ 187449 h 598363"/>
              <a:gd name="connsiteX95" fmla="*/ 299593 w 628651"/>
              <a:gd name="connsiteY95" fmla="*/ 189904 h 598363"/>
              <a:gd name="connsiteX96" fmla="*/ 296318 w 628651"/>
              <a:gd name="connsiteY96" fmla="*/ 189904 h 598363"/>
              <a:gd name="connsiteX97" fmla="*/ 295499 w 628651"/>
              <a:gd name="connsiteY97" fmla="*/ 189086 h 598363"/>
              <a:gd name="connsiteX98" fmla="*/ 293044 w 628651"/>
              <a:gd name="connsiteY98" fmla="*/ 193179 h 598363"/>
              <a:gd name="connsiteX99" fmla="*/ 293862 w 628651"/>
              <a:gd name="connsiteY99" fmla="*/ 193179 h 598363"/>
              <a:gd name="connsiteX100" fmla="*/ 296318 w 628651"/>
              <a:gd name="connsiteY100" fmla="*/ 199727 h 598363"/>
              <a:gd name="connsiteX101" fmla="*/ 292226 w 628651"/>
              <a:gd name="connsiteY101" fmla="*/ 202183 h 598363"/>
              <a:gd name="connsiteX102" fmla="*/ 289770 w 628651"/>
              <a:gd name="connsiteY102" fmla="*/ 201364 h 598363"/>
              <a:gd name="connsiteX103" fmla="*/ 288951 w 628651"/>
              <a:gd name="connsiteY103" fmla="*/ 200546 h 598363"/>
              <a:gd name="connsiteX104" fmla="*/ 284039 w 628651"/>
              <a:gd name="connsiteY104" fmla="*/ 209550 h 598363"/>
              <a:gd name="connsiteX105" fmla="*/ 284858 w 628651"/>
              <a:gd name="connsiteY105" fmla="*/ 210368 h 598363"/>
              <a:gd name="connsiteX106" fmla="*/ 286495 w 628651"/>
              <a:gd name="connsiteY106" fmla="*/ 216098 h 598363"/>
              <a:gd name="connsiteX107" fmla="*/ 282403 w 628651"/>
              <a:gd name="connsiteY107" fmla="*/ 218554 h 598363"/>
              <a:gd name="connsiteX108" fmla="*/ 279947 w 628651"/>
              <a:gd name="connsiteY108" fmla="*/ 217735 h 598363"/>
              <a:gd name="connsiteX109" fmla="*/ 279129 w 628651"/>
              <a:gd name="connsiteY109" fmla="*/ 217735 h 598363"/>
              <a:gd name="connsiteX110" fmla="*/ 276673 w 628651"/>
              <a:gd name="connsiteY110" fmla="*/ 221828 h 598363"/>
              <a:gd name="connsiteX111" fmla="*/ 277491 w 628651"/>
              <a:gd name="connsiteY111" fmla="*/ 222647 h 598363"/>
              <a:gd name="connsiteX112" fmla="*/ 279129 w 628651"/>
              <a:gd name="connsiteY112" fmla="*/ 229195 h 598363"/>
              <a:gd name="connsiteX113" fmla="*/ 275854 w 628651"/>
              <a:gd name="connsiteY113" fmla="*/ 231651 h 598363"/>
              <a:gd name="connsiteX114" fmla="*/ 275035 w 628651"/>
              <a:gd name="connsiteY114" fmla="*/ 231651 h 598363"/>
              <a:gd name="connsiteX115" fmla="*/ 273399 w 628651"/>
              <a:gd name="connsiteY115" fmla="*/ 230832 h 598363"/>
              <a:gd name="connsiteX116" fmla="*/ 272580 w 628651"/>
              <a:gd name="connsiteY116" fmla="*/ 230014 h 598363"/>
              <a:gd name="connsiteX117" fmla="*/ 270125 w 628651"/>
              <a:gd name="connsiteY117" fmla="*/ 233288 h 598363"/>
              <a:gd name="connsiteX118" fmla="*/ 266850 w 628651"/>
              <a:gd name="connsiteY118" fmla="*/ 239018 h 598363"/>
              <a:gd name="connsiteX119" fmla="*/ 195636 w 628651"/>
              <a:gd name="connsiteY119" fmla="*/ 198090 h 598363"/>
              <a:gd name="connsiteX120" fmla="*/ 198910 w 628651"/>
              <a:gd name="connsiteY120" fmla="*/ 192360 h 598363"/>
              <a:gd name="connsiteX121" fmla="*/ 201365 w 628651"/>
              <a:gd name="connsiteY121" fmla="*/ 189086 h 598363"/>
              <a:gd name="connsiteX122" fmla="*/ 200547 w 628651"/>
              <a:gd name="connsiteY122" fmla="*/ 188267 h 598363"/>
              <a:gd name="connsiteX123" fmla="*/ 198092 w 628651"/>
              <a:gd name="connsiteY123" fmla="*/ 184993 h 598363"/>
              <a:gd name="connsiteX124" fmla="*/ 198910 w 628651"/>
              <a:gd name="connsiteY124" fmla="*/ 181719 h 598363"/>
              <a:gd name="connsiteX125" fmla="*/ 202184 w 628651"/>
              <a:gd name="connsiteY125" fmla="*/ 179263 h 598363"/>
              <a:gd name="connsiteX126" fmla="*/ 204640 w 628651"/>
              <a:gd name="connsiteY126" fmla="*/ 180082 h 598363"/>
              <a:gd name="connsiteX127" fmla="*/ 205459 w 628651"/>
              <a:gd name="connsiteY127" fmla="*/ 180082 h 598363"/>
              <a:gd name="connsiteX128" fmla="*/ 207914 w 628651"/>
              <a:gd name="connsiteY128" fmla="*/ 176808 h 598363"/>
              <a:gd name="connsiteX129" fmla="*/ 207096 w 628651"/>
              <a:gd name="connsiteY129" fmla="*/ 175989 h 598363"/>
              <a:gd name="connsiteX130" fmla="*/ 205459 w 628651"/>
              <a:gd name="connsiteY130" fmla="*/ 169441 h 598363"/>
              <a:gd name="connsiteX131" fmla="*/ 209552 w 628651"/>
              <a:gd name="connsiteY131" fmla="*/ 166985 h 598363"/>
              <a:gd name="connsiteX132" fmla="*/ 210370 w 628651"/>
              <a:gd name="connsiteY132" fmla="*/ 167803 h 598363"/>
              <a:gd name="connsiteX133" fmla="*/ 212007 w 628651"/>
              <a:gd name="connsiteY133" fmla="*/ 167803 h 598363"/>
              <a:gd name="connsiteX134" fmla="*/ 212825 w 628651"/>
              <a:gd name="connsiteY134" fmla="*/ 168622 h 598363"/>
              <a:gd name="connsiteX135" fmla="*/ 217737 w 628651"/>
              <a:gd name="connsiteY135" fmla="*/ 159618 h 598363"/>
              <a:gd name="connsiteX136" fmla="*/ 216919 w 628651"/>
              <a:gd name="connsiteY136" fmla="*/ 159618 h 598363"/>
              <a:gd name="connsiteX137" fmla="*/ 215281 w 628651"/>
              <a:gd name="connsiteY137" fmla="*/ 153069 h 598363"/>
              <a:gd name="connsiteX138" fmla="*/ 218556 w 628651"/>
              <a:gd name="connsiteY138" fmla="*/ 150614 h 598363"/>
              <a:gd name="connsiteX139" fmla="*/ 221011 w 628651"/>
              <a:gd name="connsiteY139" fmla="*/ 151432 h 598363"/>
              <a:gd name="connsiteX140" fmla="*/ 221829 w 628651"/>
              <a:gd name="connsiteY140" fmla="*/ 152251 h 598363"/>
              <a:gd name="connsiteX141" fmla="*/ 224286 w 628651"/>
              <a:gd name="connsiteY141" fmla="*/ 147340 h 598363"/>
              <a:gd name="connsiteX142" fmla="*/ 223467 w 628651"/>
              <a:gd name="connsiteY142" fmla="*/ 146521 h 598363"/>
              <a:gd name="connsiteX143" fmla="*/ 221011 w 628651"/>
              <a:gd name="connsiteY143" fmla="*/ 143656 h 598363"/>
              <a:gd name="connsiteX144" fmla="*/ 221829 w 628651"/>
              <a:gd name="connsiteY144" fmla="*/ 140791 h 598363"/>
              <a:gd name="connsiteX145" fmla="*/ 225923 w 628651"/>
              <a:gd name="connsiteY145" fmla="*/ 138335 h 598363"/>
              <a:gd name="connsiteX146" fmla="*/ 229196 w 628651"/>
              <a:gd name="connsiteY146" fmla="*/ 138335 h 598363"/>
              <a:gd name="connsiteX147" fmla="*/ 230015 w 628651"/>
              <a:gd name="connsiteY147" fmla="*/ 139154 h 598363"/>
              <a:gd name="connsiteX148" fmla="*/ 271762 w 628651"/>
              <a:gd name="connsiteY148" fmla="*/ 101500 h 598363"/>
              <a:gd name="connsiteX149" fmla="*/ 288951 w 628651"/>
              <a:gd name="connsiteY149" fmla="*/ 105593 h 598363"/>
              <a:gd name="connsiteX150" fmla="*/ 299593 w 628651"/>
              <a:gd name="connsiteY150" fmla="*/ 111323 h 598363"/>
              <a:gd name="connsiteX151" fmla="*/ 316372 w 628651"/>
              <a:gd name="connsiteY151" fmla="*/ 133015 h 598363"/>
              <a:gd name="connsiteX152" fmla="*/ 312689 w 628651"/>
              <a:gd name="connsiteY152" fmla="*/ 160436 h 598363"/>
              <a:gd name="connsiteX153" fmla="*/ 241475 w 628651"/>
              <a:gd name="connsiteY153" fmla="*/ 119509 h 598363"/>
              <a:gd name="connsiteX154" fmla="*/ 271762 w 628651"/>
              <a:gd name="connsiteY154" fmla="*/ 101500 h 598363"/>
              <a:gd name="connsiteX155" fmla="*/ 287314 w 628651"/>
              <a:gd name="connsiteY155" fmla="*/ 0 h 598363"/>
              <a:gd name="connsiteX156" fmla="*/ 301230 w 628651"/>
              <a:gd name="connsiteY156" fmla="*/ 5730 h 598363"/>
              <a:gd name="connsiteX157" fmla="*/ 330288 w 628651"/>
              <a:gd name="connsiteY157" fmla="*/ 48295 h 598363"/>
              <a:gd name="connsiteX158" fmla="*/ 393317 w 628651"/>
              <a:gd name="connsiteY158" fmla="*/ 147749 h 598363"/>
              <a:gd name="connsiteX159" fmla="*/ 453480 w 628651"/>
              <a:gd name="connsiteY159" fmla="*/ 249659 h 598363"/>
              <a:gd name="connsiteX160" fmla="*/ 477628 w 628651"/>
              <a:gd name="connsiteY160" fmla="*/ 293861 h 598363"/>
              <a:gd name="connsiteX161" fmla="*/ 493180 w 628651"/>
              <a:gd name="connsiteY161" fmla="*/ 322510 h 598363"/>
              <a:gd name="connsiteX162" fmla="*/ 499319 w 628651"/>
              <a:gd name="connsiteY162" fmla="*/ 333970 h 598363"/>
              <a:gd name="connsiteX163" fmla="*/ 494408 w 628651"/>
              <a:gd name="connsiteY163" fmla="*/ 337244 h 598363"/>
              <a:gd name="connsiteX164" fmla="*/ 474763 w 628651"/>
              <a:gd name="connsiteY164" fmla="*/ 350341 h 598363"/>
              <a:gd name="connsiteX165" fmla="*/ 473944 w 628651"/>
              <a:gd name="connsiteY165" fmla="*/ 350341 h 598363"/>
              <a:gd name="connsiteX166" fmla="*/ 472307 w 628651"/>
              <a:gd name="connsiteY166" fmla="*/ 351160 h 598363"/>
              <a:gd name="connsiteX167" fmla="*/ 469851 w 628651"/>
              <a:gd name="connsiteY167" fmla="*/ 352797 h 598363"/>
              <a:gd name="connsiteX168" fmla="*/ 446113 w 628651"/>
              <a:gd name="connsiteY168" fmla="*/ 364257 h 598363"/>
              <a:gd name="connsiteX169" fmla="*/ 440383 w 628651"/>
              <a:gd name="connsiteY169" fmla="*/ 366712 h 598363"/>
              <a:gd name="connsiteX170" fmla="*/ 393726 w 628651"/>
              <a:gd name="connsiteY170" fmla="*/ 281583 h 598363"/>
              <a:gd name="connsiteX171" fmla="*/ 327832 w 628651"/>
              <a:gd name="connsiteY171" fmla="*/ 138745 h 598363"/>
              <a:gd name="connsiteX172" fmla="*/ 277491 w 628651"/>
              <a:gd name="connsiteY172" fmla="*/ 20464 h 598363"/>
              <a:gd name="connsiteX173" fmla="*/ 283222 w 628651"/>
              <a:gd name="connsiteY173" fmla="*/ 818 h 598363"/>
              <a:gd name="connsiteX174" fmla="*/ 287314 w 628651"/>
              <a:gd name="connsiteY174" fmla="*/ 0 h 5983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28651" h="598363">
                <a:moveTo>
                  <a:pt x="39292" y="479673"/>
                </a:moveTo>
                <a:cubicBezTo>
                  <a:pt x="50206" y="487858"/>
                  <a:pt x="60301" y="494680"/>
                  <a:pt x="69579" y="500137"/>
                </a:cubicBezTo>
                <a:cubicBezTo>
                  <a:pt x="78856" y="505594"/>
                  <a:pt x="89224" y="510505"/>
                  <a:pt x="100683" y="514871"/>
                </a:cubicBezTo>
                <a:lnTo>
                  <a:pt x="26195" y="585266"/>
                </a:lnTo>
                <a:lnTo>
                  <a:pt x="22103" y="592633"/>
                </a:lnTo>
                <a:cubicBezTo>
                  <a:pt x="21557" y="594270"/>
                  <a:pt x="19646" y="595089"/>
                  <a:pt x="16373" y="595089"/>
                </a:cubicBezTo>
                <a:lnTo>
                  <a:pt x="15554" y="595089"/>
                </a:lnTo>
                <a:cubicBezTo>
                  <a:pt x="14462" y="595089"/>
                  <a:pt x="13917" y="594816"/>
                  <a:pt x="13917" y="594270"/>
                </a:cubicBezTo>
                <a:cubicBezTo>
                  <a:pt x="13371" y="594270"/>
                  <a:pt x="13098" y="594134"/>
                  <a:pt x="13098" y="593861"/>
                </a:cubicBezTo>
                <a:cubicBezTo>
                  <a:pt x="13098" y="593588"/>
                  <a:pt x="12825" y="593452"/>
                  <a:pt x="12280" y="593452"/>
                </a:cubicBezTo>
                <a:cubicBezTo>
                  <a:pt x="10642" y="591815"/>
                  <a:pt x="10370" y="589632"/>
                  <a:pt x="11461" y="586903"/>
                </a:cubicBezTo>
                <a:lnTo>
                  <a:pt x="15554" y="579536"/>
                </a:lnTo>
                <a:close/>
                <a:moveTo>
                  <a:pt x="548432" y="445293"/>
                </a:moveTo>
                <a:lnTo>
                  <a:pt x="617190" y="548431"/>
                </a:lnTo>
                <a:cubicBezTo>
                  <a:pt x="621556" y="556617"/>
                  <a:pt x="622102" y="565075"/>
                  <a:pt x="618827" y="573807"/>
                </a:cubicBezTo>
                <a:cubicBezTo>
                  <a:pt x="615553" y="582538"/>
                  <a:pt x="609823" y="589086"/>
                  <a:pt x="601638" y="593452"/>
                </a:cubicBezTo>
                <a:cubicBezTo>
                  <a:pt x="595635" y="596726"/>
                  <a:pt x="589633" y="598363"/>
                  <a:pt x="583630" y="598363"/>
                </a:cubicBezTo>
                <a:cubicBezTo>
                  <a:pt x="571079" y="598363"/>
                  <a:pt x="561529" y="593179"/>
                  <a:pt x="554980" y="582811"/>
                </a:cubicBezTo>
                <a:lnTo>
                  <a:pt x="505048" y="469032"/>
                </a:lnTo>
                <a:cubicBezTo>
                  <a:pt x="516508" y="464120"/>
                  <a:pt x="524421" y="460573"/>
                  <a:pt x="528786" y="458390"/>
                </a:cubicBezTo>
                <a:cubicBezTo>
                  <a:pt x="539155" y="451842"/>
                  <a:pt x="545703" y="447476"/>
                  <a:pt x="548432" y="445293"/>
                </a:cubicBezTo>
                <a:close/>
                <a:moveTo>
                  <a:pt x="507504" y="347886"/>
                </a:moveTo>
                <a:lnTo>
                  <a:pt x="510778" y="355253"/>
                </a:lnTo>
                <a:lnTo>
                  <a:pt x="515689" y="365895"/>
                </a:lnTo>
                <a:lnTo>
                  <a:pt x="515689" y="374899"/>
                </a:lnTo>
                <a:lnTo>
                  <a:pt x="521419" y="378173"/>
                </a:lnTo>
                <a:lnTo>
                  <a:pt x="529605" y="397000"/>
                </a:lnTo>
                <a:lnTo>
                  <a:pt x="528786" y="405185"/>
                </a:lnTo>
                <a:lnTo>
                  <a:pt x="534516" y="408459"/>
                </a:lnTo>
                <a:lnTo>
                  <a:pt x="542702" y="424831"/>
                </a:lnTo>
                <a:lnTo>
                  <a:pt x="543520" y="427286"/>
                </a:lnTo>
                <a:cubicBezTo>
                  <a:pt x="535335" y="434381"/>
                  <a:pt x="527695" y="439838"/>
                  <a:pt x="520601" y="443657"/>
                </a:cubicBezTo>
                <a:lnTo>
                  <a:pt x="495226" y="454299"/>
                </a:lnTo>
                <a:lnTo>
                  <a:pt x="492770" y="451024"/>
                </a:lnTo>
                <a:lnTo>
                  <a:pt x="483766" y="436290"/>
                </a:lnTo>
                <a:lnTo>
                  <a:pt x="483766" y="429742"/>
                </a:lnTo>
                <a:lnTo>
                  <a:pt x="477217" y="424831"/>
                </a:lnTo>
                <a:lnTo>
                  <a:pt x="464939" y="407641"/>
                </a:lnTo>
                <a:lnTo>
                  <a:pt x="464939" y="401911"/>
                </a:lnTo>
                <a:lnTo>
                  <a:pt x="459209" y="397818"/>
                </a:lnTo>
                <a:lnTo>
                  <a:pt x="452661" y="387177"/>
                </a:lnTo>
                <a:lnTo>
                  <a:pt x="448568" y="380629"/>
                </a:lnTo>
                <a:cubicBezTo>
                  <a:pt x="454571" y="379537"/>
                  <a:pt x="464666" y="375172"/>
                  <a:pt x="478855" y="367532"/>
                </a:cubicBezTo>
                <a:cubicBezTo>
                  <a:pt x="479400" y="367532"/>
                  <a:pt x="479673" y="367395"/>
                  <a:pt x="479673" y="367122"/>
                </a:cubicBezTo>
                <a:cubicBezTo>
                  <a:pt x="479673" y="366850"/>
                  <a:pt x="479946" y="366713"/>
                  <a:pt x="480492" y="366713"/>
                </a:cubicBezTo>
                <a:cubicBezTo>
                  <a:pt x="481038" y="366713"/>
                  <a:pt x="481310" y="366577"/>
                  <a:pt x="481310" y="366304"/>
                </a:cubicBezTo>
                <a:cubicBezTo>
                  <a:pt x="481310" y="366031"/>
                  <a:pt x="481583" y="365895"/>
                  <a:pt x="482129" y="365895"/>
                </a:cubicBezTo>
                <a:cubicBezTo>
                  <a:pt x="495772" y="358801"/>
                  <a:pt x="504230" y="352798"/>
                  <a:pt x="507504" y="347886"/>
                </a:cubicBezTo>
                <a:close/>
                <a:moveTo>
                  <a:pt x="509142" y="298773"/>
                </a:moveTo>
                <a:lnTo>
                  <a:pt x="628651" y="298773"/>
                </a:lnTo>
                <a:lnTo>
                  <a:pt x="628651" y="420738"/>
                </a:lnTo>
                <a:lnTo>
                  <a:pt x="567259" y="420738"/>
                </a:lnTo>
                <a:lnTo>
                  <a:pt x="566441" y="419101"/>
                </a:lnTo>
                <a:cubicBezTo>
                  <a:pt x="566441" y="418009"/>
                  <a:pt x="566441" y="417191"/>
                  <a:pt x="566441" y="416645"/>
                </a:cubicBezTo>
                <a:lnTo>
                  <a:pt x="557437" y="397818"/>
                </a:lnTo>
                <a:cubicBezTo>
                  <a:pt x="555800" y="394544"/>
                  <a:pt x="554708" y="392634"/>
                  <a:pt x="554163" y="392088"/>
                </a:cubicBezTo>
                <a:cubicBezTo>
                  <a:pt x="554163" y="390451"/>
                  <a:pt x="553617" y="388542"/>
                  <a:pt x="552525" y="386359"/>
                </a:cubicBezTo>
                <a:lnTo>
                  <a:pt x="544340" y="367532"/>
                </a:lnTo>
                <a:cubicBezTo>
                  <a:pt x="543795" y="366986"/>
                  <a:pt x="542976" y="366168"/>
                  <a:pt x="541884" y="365076"/>
                </a:cubicBezTo>
                <a:cubicBezTo>
                  <a:pt x="540793" y="363985"/>
                  <a:pt x="540247" y="363166"/>
                  <a:pt x="540247" y="362620"/>
                </a:cubicBezTo>
                <a:cubicBezTo>
                  <a:pt x="540247" y="362075"/>
                  <a:pt x="539974" y="361256"/>
                  <a:pt x="539429" y="360165"/>
                </a:cubicBezTo>
                <a:cubicBezTo>
                  <a:pt x="538883" y="359074"/>
                  <a:pt x="538474" y="358118"/>
                  <a:pt x="538201" y="357300"/>
                </a:cubicBezTo>
                <a:cubicBezTo>
                  <a:pt x="537928" y="356481"/>
                  <a:pt x="537791" y="355799"/>
                  <a:pt x="537791" y="355253"/>
                </a:cubicBezTo>
                <a:lnTo>
                  <a:pt x="530424" y="338064"/>
                </a:lnTo>
                <a:cubicBezTo>
                  <a:pt x="528242" y="334790"/>
                  <a:pt x="526878" y="332880"/>
                  <a:pt x="526332" y="332334"/>
                </a:cubicBezTo>
                <a:cubicBezTo>
                  <a:pt x="525240" y="329060"/>
                  <a:pt x="524422" y="326877"/>
                  <a:pt x="523876" y="325785"/>
                </a:cubicBezTo>
                <a:lnTo>
                  <a:pt x="517328" y="312689"/>
                </a:lnTo>
                <a:cubicBezTo>
                  <a:pt x="514053" y="307232"/>
                  <a:pt x="511325" y="302593"/>
                  <a:pt x="509142" y="298773"/>
                </a:cubicBezTo>
                <a:close/>
                <a:moveTo>
                  <a:pt x="261120" y="298773"/>
                </a:moveTo>
                <a:lnTo>
                  <a:pt x="374898" y="298773"/>
                </a:lnTo>
                <a:cubicBezTo>
                  <a:pt x="404912" y="352798"/>
                  <a:pt x="419919" y="380629"/>
                  <a:pt x="419919" y="382266"/>
                </a:cubicBezTo>
                <a:cubicBezTo>
                  <a:pt x="421556" y="384994"/>
                  <a:pt x="422920" y="386631"/>
                  <a:pt x="424011" y="387177"/>
                </a:cubicBezTo>
                <a:lnTo>
                  <a:pt x="426467" y="394544"/>
                </a:lnTo>
                <a:lnTo>
                  <a:pt x="437927" y="411734"/>
                </a:lnTo>
                <a:lnTo>
                  <a:pt x="442020" y="415826"/>
                </a:lnTo>
                <a:lnTo>
                  <a:pt x="444475" y="420738"/>
                </a:lnTo>
                <a:lnTo>
                  <a:pt x="189905" y="420738"/>
                </a:lnTo>
                <a:close/>
                <a:moveTo>
                  <a:pt x="0" y="298773"/>
                </a:moveTo>
                <a:lnTo>
                  <a:pt x="108868" y="298773"/>
                </a:lnTo>
                <a:lnTo>
                  <a:pt x="37654" y="420738"/>
                </a:lnTo>
                <a:lnTo>
                  <a:pt x="0" y="420738"/>
                </a:lnTo>
                <a:close/>
                <a:moveTo>
                  <a:pt x="186632" y="212825"/>
                </a:moveTo>
                <a:lnTo>
                  <a:pt x="257846" y="254571"/>
                </a:lnTo>
                <a:lnTo>
                  <a:pt x="117055" y="497682"/>
                </a:lnTo>
                <a:lnTo>
                  <a:pt x="113781" y="503412"/>
                </a:lnTo>
                <a:cubicBezTo>
                  <a:pt x="103958" y="499592"/>
                  <a:pt x="91952" y="493589"/>
                  <a:pt x="77764" y="485404"/>
                </a:cubicBezTo>
                <a:cubicBezTo>
                  <a:pt x="63576" y="476127"/>
                  <a:pt x="52116" y="468214"/>
                  <a:pt x="43385" y="461666"/>
                </a:cubicBezTo>
                <a:lnTo>
                  <a:pt x="44204" y="459210"/>
                </a:lnTo>
                <a:lnTo>
                  <a:pt x="45840" y="456754"/>
                </a:lnTo>
                <a:close/>
                <a:moveTo>
                  <a:pt x="233290" y="133424"/>
                </a:moveTo>
                <a:lnTo>
                  <a:pt x="304503" y="174352"/>
                </a:lnTo>
                <a:lnTo>
                  <a:pt x="301230" y="180082"/>
                </a:lnTo>
                <a:lnTo>
                  <a:pt x="302048" y="180900"/>
                </a:lnTo>
                <a:cubicBezTo>
                  <a:pt x="303139" y="181446"/>
                  <a:pt x="303821" y="182537"/>
                  <a:pt x="304094" y="184175"/>
                </a:cubicBezTo>
                <a:cubicBezTo>
                  <a:pt x="304367" y="185812"/>
                  <a:pt x="304231" y="186903"/>
                  <a:pt x="303685" y="187449"/>
                </a:cubicBezTo>
                <a:cubicBezTo>
                  <a:pt x="303139" y="189086"/>
                  <a:pt x="301775" y="189904"/>
                  <a:pt x="299593" y="189904"/>
                </a:cubicBezTo>
                <a:lnTo>
                  <a:pt x="296318" y="189904"/>
                </a:lnTo>
                <a:lnTo>
                  <a:pt x="295499" y="189086"/>
                </a:lnTo>
                <a:lnTo>
                  <a:pt x="293044" y="193179"/>
                </a:lnTo>
                <a:lnTo>
                  <a:pt x="293862" y="193179"/>
                </a:lnTo>
                <a:cubicBezTo>
                  <a:pt x="296591" y="194816"/>
                  <a:pt x="297410" y="196999"/>
                  <a:pt x="296318" y="199727"/>
                </a:cubicBezTo>
                <a:cubicBezTo>
                  <a:pt x="294681" y="201364"/>
                  <a:pt x="293317" y="202183"/>
                  <a:pt x="292226" y="202183"/>
                </a:cubicBezTo>
                <a:cubicBezTo>
                  <a:pt x="291134" y="202183"/>
                  <a:pt x="290315" y="201910"/>
                  <a:pt x="289770" y="201364"/>
                </a:cubicBezTo>
                <a:lnTo>
                  <a:pt x="288951" y="200546"/>
                </a:lnTo>
                <a:lnTo>
                  <a:pt x="284039" y="209550"/>
                </a:lnTo>
                <a:lnTo>
                  <a:pt x="284858" y="210368"/>
                </a:lnTo>
                <a:cubicBezTo>
                  <a:pt x="287041" y="211460"/>
                  <a:pt x="287587" y="213370"/>
                  <a:pt x="286495" y="216098"/>
                </a:cubicBezTo>
                <a:cubicBezTo>
                  <a:pt x="285404" y="217735"/>
                  <a:pt x="284039" y="218554"/>
                  <a:pt x="282403" y="218554"/>
                </a:cubicBezTo>
                <a:cubicBezTo>
                  <a:pt x="281311" y="218554"/>
                  <a:pt x="280493" y="218281"/>
                  <a:pt x="279947" y="217735"/>
                </a:cubicBezTo>
                <a:lnTo>
                  <a:pt x="279129" y="217735"/>
                </a:lnTo>
                <a:lnTo>
                  <a:pt x="276673" y="221828"/>
                </a:lnTo>
                <a:lnTo>
                  <a:pt x="277491" y="222647"/>
                </a:lnTo>
                <a:cubicBezTo>
                  <a:pt x="280220" y="224284"/>
                  <a:pt x="280766" y="226467"/>
                  <a:pt x="279129" y="229195"/>
                </a:cubicBezTo>
                <a:cubicBezTo>
                  <a:pt x="278583" y="230832"/>
                  <a:pt x="277491" y="231651"/>
                  <a:pt x="275854" y="231651"/>
                </a:cubicBezTo>
                <a:cubicBezTo>
                  <a:pt x="275309" y="231651"/>
                  <a:pt x="275035" y="231651"/>
                  <a:pt x="275035" y="231651"/>
                </a:cubicBezTo>
                <a:lnTo>
                  <a:pt x="273399" y="230832"/>
                </a:lnTo>
                <a:lnTo>
                  <a:pt x="272580" y="230014"/>
                </a:lnTo>
                <a:lnTo>
                  <a:pt x="270125" y="233288"/>
                </a:lnTo>
                <a:lnTo>
                  <a:pt x="266850" y="239018"/>
                </a:lnTo>
                <a:lnTo>
                  <a:pt x="195636" y="198090"/>
                </a:lnTo>
                <a:lnTo>
                  <a:pt x="198910" y="192360"/>
                </a:lnTo>
                <a:lnTo>
                  <a:pt x="201365" y="189086"/>
                </a:lnTo>
                <a:lnTo>
                  <a:pt x="200547" y="188267"/>
                </a:lnTo>
                <a:cubicBezTo>
                  <a:pt x="199456" y="187722"/>
                  <a:pt x="198637" y="186630"/>
                  <a:pt x="198092" y="184993"/>
                </a:cubicBezTo>
                <a:cubicBezTo>
                  <a:pt x="197546" y="183356"/>
                  <a:pt x="197819" y="182265"/>
                  <a:pt x="198910" y="181719"/>
                </a:cubicBezTo>
                <a:cubicBezTo>
                  <a:pt x="199456" y="180082"/>
                  <a:pt x="200547" y="179263"/>
                  <a:pt x="202184" y="179263"/>
                </a:cubicBezTo>
                <a:cubicBezTo>
                  <a:pt x="203276" y="179263"/>
                  <a:pt x="204094" y="179536"/>
                  <a:pt x="204640" y="180082"/>
                </a:cubicBezTo>
                <a:lnTo>
                  <a:pt x="205459" y="180082"/>
                </a:lnTo>
                <a:lnTo>
                  <a:pt x="207914" y="176808"/>
                </a:lnTo>
                <a:lnTo>
                  <a:pt x="207096" y="175989"/>
                </a:lnTo>
                <a:cubicBezTo>
                  <a:pt x="204367" y="174352"/>
                  <a:pt x="203821" y="172169"/>
                  <a:pt x="205459" y="169441"/>
                </a:cubicBezTo>
                <a:cubicBezTo>
                  <a:pt x="206004" y="167803"/>
                  <a:pt x="207369" y="166985"/>
                  <a:pt x="209552" y="166985"/>
                </a:cubicBezTo>
                <a:lnTo>
                  <a:pt x="210370" y="167803"/>
                </a:lnTo>
                <a:cubicBezTo>
                  <a:pt x="210915" y="167803"/>
                  <a:pt x="211461" y="167803"/>
                  <a:pt x="212007" y="167803"/>
                </a:cubicBezTo>
                <a:lnTo>
                  <a:pt x="212825" y="168622"/>
                </a:lnTo>
                <a:lnTo>
                  <a:pt x="217737" y="159618"/>
                </a:lnTo>
                <a:lnTo>
                  <a:pt x="216919" y="159618"/>
                </a:lnTo>
                <a:cubicBezTo>
                  <a:pt x="214190" y="157981"/>
                  <a:pt x="213644" y="155798"/>
                  <a:pt x="215281" y="153069"/>
                </a:cubicBezTo>
                <a:cubicBezTo>
                  <a:pt x="215827" y="151432"/>
                  <a:pt x="216919" y="150614"/>
                  <a:pt x="218556" y="150614"/>
                </a:cubicBezTo>
                <a:cubicBezTo>
                  <a:pt x="219101" y="150614"/>
                  <a:pt x="219920" y="150887"/>
                  <a:pt x="221011" y="151432"/>
                </a:cubicBezTo>
                <a:lnTo>
                  <a:pt x="221829" y="152251"/>
                </a:lnTo>
                <a:lnTo>
                  <a:pt x="224286" y="147340"/>
                </a:lnTo>
                <a:lnTo>
                  <a:pt x="223467" y="146521"/>
                </a:lnTo>
                <a:cubicBezTo>
                  <a:pt x="222375" y="145975"/>
                  <a:pt x="221557" y="145021"/>
                  <a:pt x="221011" y="143656"/>
                </a:cubicBezTo>
                <a:cubicBezTo>
                  <a:pt x="220465" y="142292"/>
                  <a:pt x="220738" y="141337"/>
                  <a:pt x="221829" y="140791"/>
                </a:cubicBezTo>
                <a:cubicBezTo>
                  <a:pt x="222375" y="139154"/>
                  <a:pt x="223740" y="138335"/>
                  <a:pt x="225923" y="138335"/>
                </a:cubicBezTo>
                <a:lnTo>
                  <a:pt x="229196" y="138335"/>
                </a:lnTo>
                <a:lnTo>
                  <a:pt x="230015" y="139154"/>
                </a:lnTo>
                <a:close/>
                <a:moveTo>
                  <a:pt x="271762" y="101500"/>
                </a:moveTo>
                <a:cubicBezTo>
                  <a:pt x="279401" y="101500"/>
                  <a:pt x="285131" y="102865"/>
                  <a:pt x="288951" y="105593"/>
                </a:cubicBezTo>
                <a:lnTo>
                  <a:pt x="299593" y="111323"/>
                </a:lnTo>
                <a:cubicBezTo>
                  <a:pt x="308323" y="116234"/>
                  <a:pt x="313917" y="123465"/>
                  <a:pt x="316372" y="133015"/>
                </a:cubicBezTo>
                <a:cubicBezTo>
                  <a:pt x="318828" y="142565"/>
                  <a:pt x="317600" y="151705"/>
                  <a:pt x="312689" y="160436"/>
                </a:cubicBezTo>
                <a:lnTo>
                  <a:pt x="241475" y="119509"/>
                </a:lnTo>
                <a:cubicBezTo>
                  <a:pt x="248569" y="107503"/>
                  <a:pt x="258664" y="101500"/>
                  <a:pt x="271762" y="101500"/>
                </a:cubicBezTo>
                <a:close/>
                <a:moveTo>
                  <a:pt x="287314" y="0"/>
                </a:moveTo>
                <a:cubicBezTo>
                  <a:pt x="291680" y="0"/>
                  <a:pt x="296318" y="1910"/>
                  <a:pt x="301230" y="5730"/>
                </a:cubicBezTo>
                <a:cubicBezTo>
                  <a:pt x="302866" y="7367"/>
                  <a:pt x="312553" y="21555"/>
                  <a:pt x="330288" y="48295"/>
                </a:cubicBezTo>
                <a:cubicBezTo>
                  <a:pt x="348023" y="75034"/>
                  <a:pt x="369033" y="108186"/>
                  <a:pt x="393317" y="147749"/>
                </a:cubicBezTo>
                <a:cubicBezTo>
                  <a:pt x="417601" y="187312"/>
                  <a:pt x="437655" y="221282"/>
                  <a:pt x="453480" y="249659"/>
                </a:cubicBezTo>
                <a:cubicBezTo>
                  <a:pt x="462758" y="266030"/>
                  <a:pt x="470807" y="280764"/>
                  <a:pt x="477628" y="293861"/>
                </a:cubicBezTo>
                <a:cubicBezTo>
                  <a:pt x="484449" y="306958"/>
                  <a:pt x="489633" y="316508"/>
                  <a:pt x="493180" y="322510"/>
                </a:cubicBezTo>
                <a:cubicBezTo>
                  <a:pt x="496728" y="328513"/>
                  <a:pt x="498774" y="332333"/>
                  <a:pt x="499319" y="333970"/>
                </a:cubicBezTo>
                <a:cubicBezTo>
                  <a:pt x="497137" y="335062"/>
                  <a:pt x="495500" y="336153"/>
                  <a:pt x="494408" y="337244"/>
                </a:cubicBezTo>
                <a:cubicBezTo>
                  <a:pt x="491680" y="341064"/>
                  <a:pt x="485131" y="345430"/>
                  <a:pt x="474763" y="350341"/>
                </a:cubicBezTo>
                <a:lnTo>
                  <a:pt x="473944" y="350341"/>
                </a:lnTo>
                <a:lnTo>
                  <a:pt x="472307" y="351160"/>
                </a:lnTo>
                <a:lnTo>
                  <a:pt x="469851" y="352797"/>
                </a:lnTo>
                <a:cubicBezTo>
                  <a:pt x="455663" y="360437"/>
                  <a:pt x="447750" y="364257"/>
                  <a:pt x="446113" y="364257"/>
                </a:cubicBezTo>
                <a:cubicBezTo>
                  <a:pt x="444476" y="364802"/>
                  <a:pt x="442566" y="365621"/>
                  <a:pt x="440383" y="366712"/>
                </a:cubicBezTo>
                <a:cubicBezTo>
                  <a:pt x="417464" y="324147"/>
                  <a:pt x="401911" y="295771"/>
                  <a:pt x="393726" y="281583"/>
                </a:cubicBezTo>
                <a:cubicBezTo>
                  <a:pt x="381175" y="258117"/>
                  <a:pt x="359210" y="210505"/>
                  <a:pt x="327832" y="138745"/>
                </a:cubicBezTo>
                <a:cubicBezTo>
                  <a:pt x="296454" y="66985"/>
                  <a:pt x="279674" y="27558"/>
                  <a:pt x="277491" y="20464"/>
                </a:cubicBezTo>
                <a:cubicBezTo>
                  <a:pt x="275309" y="10641"/>
                  <a:pt x="277218" y="4093"/>
                  <a:pt x="283222" y="818"/>
                </a:cubicBezTo>
                <a:cubicBezTo>
                  <a:pt x="283767" y="273"/>
                  <a:pt x="285131" y="0"/>
                  <a:pt x="287314"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2400" kern="0">
              <a:solidFill>
                <a:sysClr val="window" lastClr="FFFFFF"/>
              </a:solidFill>
              <a:latin typeface="微软雅黑" panose="020b0503020204020204" pitchFamily="34" charset="-122"/>
              <a:ea typeface="微软雅黑" panose="020b0503020204020204" pitchFamily="34" charset="-122"/>
              <a:cs typeface="阿里巴巴普惠体 2.0 55 Regular" panose="00020600040101010101" pitchFamily="18" charset="-122"/>
              <a:sym typeface="HarmonyOS Sans SC Light" panose="00000400000000000000" pitchFamily="2" charset="-122"/>
            </a:endParaRPr>
          </a:p>
        </p:txBody>
      </p:sp>
      <p:sp>
        <p:nvSpPr>
          <p:cNvPr id="11" name="Shape2">
            <a:extLst>
              <a:ext uri="{FF2B5EF4-FFF2-40B4-BE49-F238E27FC236}">
                <a16:creationId xmlns:a16="http://schemas.microsoft.com/office/drawing/2014/main" id="{7AE33701-1031-34EB-B67F-88ED1569D795}"/>
              </a:ext>
            </a:extLst>
          </p:cNvPr>
          <p:cNvSpPr/>
          <p:nvPr>
            <p:custDataLst>
              <p:tags r:id="rId11"/>
            </p:custDataLst>
          </p:nvPr>
        </p:nvSpPr>
        <p:spPr>
          <a:xfrm>
            <a:off x="1158030" y="1753760"/>
            <a:ext cx="1011844" cy="722740"/>
          </a:xfrm>
          <a:custGeom>
            <a:rect l="l" t="t" r="r" b="b"/>
            <a:pathLst>
              <a:path w="898070"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fontAlgn="base">
              <a:spcBef>
                <a:spcPct val="0"/>
              </a:spcBef>
              <a:spcAft>
                <a:spcPct val="0"/>
              </a:spcAft>
            </a:pPr>
            <a:endParaRPr lang="zh-CN" altLang="en-US" sz="20000" b="1">
              <a:solidFill>
                <a:prstClr val="white"/>
              </a:solidFill>
              <a:latin typeface="微软雅黑" panose="020b0503020204020204" pitchFamily="34" charset="-122"/>
              <a:ea typeface="微软雅黑" panose="020b0503020204020204" pitchFamily="34" charset="-122"/>
              <a:cs typeface="阿里巴巴普惠体 2.0 55 Regular" panose="00020600040101010101" pitchFamily="18" charset="-122"/>
              <a:sym typeface="HarmonyOS Sans SC Light" panose="00000400000000000000" pitchFamily="2" charset="-122"/>
            </a:endParaRPr>
          </a:p>
        </p:txBody>
      </p:sp>
      <p:sp>
        <p:nvSpPr>
          <p:cNvPr id="12" name="Text8">
            <a:extLst>
              <a:ext uri="{FF2B5EF4-FFF2-40B4-BE49-F238E27FC236}">
                <a16:creationId xmlns:a16="http://schemas.microsoft.com/office/drawing/2014/main" id="{5D1A43F3-3DC5-D819-D719-69E606542539}"/>
              </a:ext>
            </a:extLst>
          </p:cNvPr>
          <p:cNvSpPr txBox="1"/>
          <p:nvPr>
            <p:custDataLst>
              <p:tags r:id="rId12"/>
            </p:custDataLst>
          </p:nvPr>
        </p:nvSpPr>
        <p:spPr>
          <a:xfrm>
            <a:off x="1233047" y="3221649"/>
            <a:ext cx="4001106" cy="1729736"/>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300"/>
              </a:spcBef>
              <a:spcAft>
                <a:spcPts val="300"/>
              </a:spcAft>
            </a:pPr>
            <a:r>
              <a:rPr lang="en-US" altLang="zh-CN" sz="1400">
                <a:latin typeface="微软雅黑" panose="020b0503020204020204" pitchFamily="34" charset="-122"/>
                <a:ea typeface="微软雅黑" panose="020b0503020204020204" pitchFamily="34" charset="-122"/>
              </a:rPr>
              <a:t>行保险产品应针对年轻职场人士和中老年群体细分，据调研，年轻职场偏好灵活保障，中老年重视健康险，精准定位提升满意度，促进共赢发展。</a:t>
            </a:r>
          </a:p>
        </p:txBody>
      </p:sp>
      <p:sp>
        <p:nvSpPr>
          <p:cNvPr id="13" name="Text9">
            <a:extLst>
              <a:ext uri="{FF2B5EF4-FFF2-40B4-BE49-F238E27FC236}">
                <a16:creationId xmlns:a16="http://schemas.microsoft.com/office/drawing/2014/main" id="{FF359943-F271-911D-7376-5DA63957C712}"/>
              </a:ext>
            </a:extLst>
          </p:cNvPr>
          <p:cNvSpPr txBox="1"/>
          <p:nvPr>
            <p:custDataLst>
              <p:tags r:id="rId13"/>
            </p:custDataLst>
          </p:nvPr>
        </p:nvSpPr>
        <p:spPr>
          <a:xfrm>
            <a:off x="1936159" y="2655503"/>
            <a:ext cx="2702634" cy="408117"/>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a:latin typeface="微软雅黑" panose="020b0503020204020204" pitchFamily="34" charset="-122"/>
                <a:ea typeface="微软雅黑" panose="020b0503020204020204" pitchFamily="34" charset="-122"/>
              </a:rPr>
              <a:t>细分用户群体</a:t>
            </a:r>
          </a:p>
        </p:txBody>
      </p:sp>
    </p:spTree>
    <p:custDataLst>
      <p:custData r:id="rId14"/>
      <p:tags r:id="rId15"/>
    </p:custDataLst>
    <p:extLst>
      <p:ext uri="{BB962C8B-B14F-4D97-AF65-F5344CB8AC3E}">
        <p14:creationId val="2562058688"/>
      </p:ext>
    </p:extLst>
  </p:cSld>
  <p:clrMapOvr>
    <a:masterClrMapping/>
  </p:clrMapOvr>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hapter_1">
    <p:bg>
      <p:bgPr>
        <a:solidFill>
          <a:schemeClr val="bg1"/>
        </a:solidFill>
        <a:effectLst/>
      </p:bgPr>
    </p:bg>
    <p:spTree>
      <p:nvGrpSpPr>
        <p:cNvPr id="1" name=""/>
        <p:cNvGrpSpPr/>
        <p:nvPr/>
      </p:nvGrpSpPr>
      <p:grpSpPr>
        <a:xfrm>
          <a:off x="0" y="0"/>
          <a:ext cx="0" cy="0"/>
        </a:xfrm>
      </p:grpSpPr>
      <p:sp>
        <p:nvSpPr>
          <p:cNvPr id="799" name="任意多边形: 形状 798"/>
          <p:cNvSpPr/>
          <p:nvPr/>
        </p:nvSpPr>
        <p:spPr>
          <a:xfrm>
            <a:off x="11415784" y="-2"/>
            <a:ext cx="331106" cy="1560492"/>
          </a:xfrm>
          <a:custGeom>
            <a:gdLst>
              <a:gd name="connsiteX0" fmla="*/ 0 w 331106"/>
              <a:gd name="connsiteY0" fmla="*/ 0 h 1560492"/>
              <a:gd name="connsiteX1" fmla="*/ 331105 w 331106"/>
              <a:gd name="connsiteY1" fmla="*/ 0 h 1560492"/>
              <a:gd name="connsiteX2" fmla="*/ 331105 w 331106"/>
              <a:gd name="connsiteY2" fmla="*/ 1394934 h 1560492"/>
              <a:gd name="connsiteX3" fmla="*/ 331106 w 331106"/>
              <a:gd name="connsiteY3" fmla="*/ 1394939 h 1560492"/>
              <a:gd name="connsiteX4" fmla="*/ 165553 w 331106"/>
              <a:gd name="connsiteY4" fmla="*/ 1560492 h 1560492"/>
              <a:gd name="connsiteX5" fmla="*/ 0 w 331106"/>
              <a:gd name="connsiteY5" fmla="*/ 1394939 h 1560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6" h="1560492">
                <a:moveTo>
                  <a:pt x="0" y="0"/>
                </a:moveTo>
                <a:lnTo>
                  <a:pt x="331105" y="0"/>
                </a:lnTo>
                <a:lnTo>
                  <a:pt x="331105" y="1394934"/>
                </a:lnTo>
                <a:lnTo>
                  <a:pt x="331106" y="1394939"/>
                </a:lnTo>
                <a:cubicBezTo>
                  <a:pt x="331106" y="1486371"/>
                  <a:pt x="256985" y="1560492"/>
                  <a:pt x="165553" y="1560492"/>
                </a:cubicBezTo>
                <a:cubicBezTo>
                  <a:pt x="74121" y="1560492"/>
                  <a:pt x="0" y="1486371"/>
                  <a:pt x="0" y="1394939"/>
                </a:cubicBezTo>
                <a:close/>
              </a:path>
            </a:pathLst>
          </a:custGeom>
          <a:solidFill>
            <a:schemeClr val="accent1"/>
          </a:solidFill>
          <a:ln w="952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p>
        </p:txBody>
      </p:sp>
      <p:sp>
        <p:nvSpPr>
          <p:cNvPr id="4" name="圆"/>
          <p:cNvSpPr/>
          <p:nvPr/>
        </p:nvSpPr>
        <p:spPr>
          <a:xfrm>
            <a:off x="11415785" y="1742682"/>
            <a:ext cx="331105" cy="331105"/>
          </a:xfrm>
          <a:prstGeom prst="ellipse">
            <a:avLst/>
          </a:prstGeom>
          <a:solidFill>
            <a:schemeClr val="accent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a:solidFill>
                <a:schemeClr val="tx1">
                  <a:lumMod val="75000"/>
                  <a:lumOff val="25000"/>
                </a:schemeClr>
              </a:solidFill>
            </a:endParaRPr>
          </a:p>
        </p:txBody>
      </p:sp>
      <p:cxnSp>
        <p:nvCxnSpPr>
          <p:cNvPr id="810" name="线"/>
          <p:cNvCxnSpPr/>
          <p:nvPr/>
        </p:nvCxnSpPr>
        <p:spPr>
          <a:xfrm>
            <a:off x="445110" y="670671"/>
            <a:ext cx="3889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点"/>
          <p:cNvPicPr>
            <a:picLocks noChangeAspect="1"/>
          </p:cNvPicPr>
          <p:nvPr/>
        </p:nvPicPr>
        <p:blipFill>
          <a:blip r:embed="rId3">
            <a:extLst>
              <a:ext uri="{96DAC541-7B7A-43D3-8B79-37D633B846F1}"/>
            </a:extLst>
          </a:blip>
          <a:stretch>
            <a:fillRect/>
          </a:stretch>
        </p:blipFill>
        <p:spPr>
          <a:xfrm>
            <a:off x="11061700" y="5605629"/>
            <a:ext cx="615043" cy="615043"/>
          </a:xfrm>
          <a:prstGeom prst="rect">
            <a:avLst/>
          </a:prstGeom>
        </p:spPr>
      </p:pic>
      <p:sp>
        <p:nvSpPr>
          <p:cNvPr id="3" name="Text1"/>
          <p:cNvSpPr txBox="1"/>
          <p:nvPr>
            <p:custDataLst>
              <p:tags r:id="rId5"/>
            </p:custDataLst>
          </p:nvPr>
        </p:nvSpPr>
        <p:spPr>
          <a:xfrm>
            <a:off x="665481" y="1036495"/>
            <a:ext cx="1904999" cy="1259734"/>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pPr>
            <a:r>
              <a:rPr lang="en-US" altLang="zh-CN" sz="7200" b="1">
                <a:solidFill>
                  <a:schemeClr val="accent1"/>
                </a:solidFill>
                <a:latin typeface="微软雅黑" panose="020b0503020204020204" charset="-122"/>
                <a:ea typeface="微软雅黑" panose="020b0503020204020204" charset="-122"/>
              </a:rPr>
              <a:t>02</a:t>
            </a:r>
          </a:p>
        </p:txBody>
      </p:sp>
      <p:sp>
        <p:nvSpPr>
          <p:cNvPr id="5" name="Text2"/>
          <p:cNvSpPr txBox="1"/>
          <p:nvPr>
            <p:custDataLst>
              <p:tags r:id="rId6"/>
            </p:custDataLst>
          </p:nvPr>
        </p:nvSpPr>
        <p:spPr>
          <a:xfrm>
            <a:off x="845820" y="2487169"/>
            <a:ext cx="9697085" cy="1764052"/>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客户需求调研分析</a:t>
            </a:r>
          </a:p>
        </p:txBody>
      </p:sp>
      <p:sp>
        <p:nvSpPr>
          <p:cNvPr id="6" name="Text3"/>
          <p:cNvSpPr txBox="1"/>
          <p:nvPr>
            <p:custDataLst>
              <p:tags r:id="rId7"/>
            </p:custDataLst>
          </p:nvPr>
        </p:nvSpPr>
        <p:spPr>
          <a:xfrm>
            <a:off x="845820" y="4382010"/>
            <a:ext cx="9696450" cy="748030"/>
          </a:xfrm>
          <a:prstGeom prst="rect">
            <a:avLst/>
          </a:prstGeom>
          <a:noFill/>
        </p:spPr>
        <p:txBody>
          <a:bodyPr wrap="square"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2"/>
                </a:solidFill>
                <a:uFillTx/>
                <a:latin typeface="微软雅黑" panose="020b0503020204020204" charset="-122"/>
                <a:ea typeface="微软雅黑" panose="020b0503020204020204" charset="-122"/>
                <a:cs typeface="Open Sans" panose="020b0606030504020204" pitchFamily="34" charset="0"/>
              </a:rPr>
              <a:t>Customer demand research and analysis</a:t>
            </a:r>
          </a:p>
        </p:txBody>
      </p:sp>
      <p:grpSp>
        <p:nvGrpSpPr>
          <p:cNvPr id="7" name="组合 6"/>
          <p:cNvGrpSpPr/>
          <p:nvPr/>
        </p:nvGrpSpPr>
        <p:grpSpPr>
          <a:xfrm>
            <a:off x="899795" y="2296496"/>
            <a:ext cx="665480" cy="250825"/>
            <a:chOff x="690695" y="266700"/>
            <a:chExt cx="1761702" cy="533400"/>
          </a:xfrm>
        </p:grpSpPr>
        <p:sp>
          <p:nvSpPr>
            <p:cNvPr id="8" name="箭头: V 形 7"/>
            <p:cNvSpPr/>
            <p:nvPr>
              <p:custDataLst>
                <p:tags r:id="rId8"/>
              </p:custDataLst>
            </p:nvPr>
          </p:nvSpPr>
          <p:spPr>
            <a:xfrm>
              <a:off x="690695"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9" name="箭头: V 形 8"/>
            <p:cNvSpPr/>
            <p:nvPr>
              <p:custDataLst>
                <p:tags r:id="rId9"/>
              </p:custDataLst>
            </p:nvPr>
          </p:nvSpPr>
          <p:spPr>
            <a:xfrm>
              <a:off x="1238171"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sp>
          <p:nvSpPr>
            <p:cNvPr id="10" name="箭头: V 形 9"/>
            <p:cNvSpPr/>
            <p:nvPr>
              <p:custDataLst>
                <p:tags r:id="rId10"/>
              </p:custDataLst>
            </p:nvPr>
          </p:nvSpPr>
          <p:spPr>
            <a:xfrm>
              <a:off x="1785647" y="266700"/>
              <a:ext cx="666750" cy="533400"/>
            </a:xfrm>
            <a:prstGeom prst="chevron">
              <a:avLst>
                <a:gd name="adj" fmla="val 464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solidFill>
                  <a:schemeClr val="tx1"/>
                </a:solidFill>
              </a:endParaRPr>
            </a:p>
          </p:txBody>
        </p:sp>
      </p:grpSp>
    </p:spTree>
    <p:custDataLst>
      <p:custData r:id="rId11"/>
      <p:tags r:id="rId12"/>
    </p:custDataLst>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multContent">
    <p:spTree>
      <p:nvGrpSpPr>
        <p:cNvPr id="1" name=""/>
        <p:cNvGrpSpPr/>
        <p:nvPr/>
      </p:nvGrpSpPr>
      <p:grpSpPr>
        <a:xfrm>
          <a:off x="0" y="0"/>
          <a:ext cx="0" cy="0"/>
        </a:xfrm>
      </p:grpSpPr>
      <p:sp>
        <p:nvSpPr>
          <p:cNvPr id="210" name="Shape1">
            <a:extLst>
              <a:ext uri="{FF2B5EF4-FFF2-40B4-BE49-F238E27FC236}">
                <a16:creationId xmlns:a16="http://schemas.microsoft.com/office/drawing/2014/main" id="{94C838F2-8CC6-9AF7-3226-4E714B127070}"/>
              </a:ext>
            </a:extLst>
          </p:cNvPr>
          <p:cNvSpPr/>
          <p:nvPr>
            <p:custDataLst>
              <p:tags r:id="rId3"/>
            </p:custDataLst>
          </p:nvPr>
        </p:nvSpPr>
        <p:spPr>
          <a:xfrm>
            <a:off x="6092824" y="1205415"/>
            <a:ext cx="5400000" cy="1620000"/>
          </a:xfrm>
          <a:prstGeom prst="rect">
            <a:avLst/>
          </a:prstGeom>
          <a:blipFill>
            <a:blip r:embed="rId4"/>
            <a:stretch>
              <a:fillRect t="-43833" b="-43833"/>
            </a:stretch>
          </a:blip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211" name="Shape2">
            <a:extLst>
              <a:ext uri="{FF2B5EF4-FFF2-40B4-BE49-F238E27FC236}">
                <a16:creationId xmlns:a16="http://schemas.microsoft.com/office/drawing/2014/main" id="{F34910B5-5E5E-CF4F-8868-17C79EA9F72A}"/>
              </a:ext>
            </a:extLst>
          </p:cNvPr>
          <p:cNvSpPr/>
          <p:nvPr>
            <p:custDataLst>
              <p:tags r:id="rId5"/>
            </p:custDataLst>
          </p:nvPr>
        </p:nvSpPr>
        <p:spPr>
          <a:xfrm>
            <a:off x="689650" y="2818867"/>
            <a:ext cx="5400000" cy="1620000"/>
          </a:xfrm>
          <a:prstGeom prst="rect">
            <a:avLst/>
          </a:prstGeom>
          <a:blipFill>
            <a:blip r:embed="rId6"/>
            <a:stretch>
              <a:fillRect t="-42318" b="-42318"/>
            </a:stretch>
          </a:blip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212" name="Shape3">
            <a:extLst>
              <a:ext uri="{FF2B5EF4-FFF2-40B4-BE49-F238E27FC236}">
                <a16:creationId xmlns:a16="http://schemas.microsoft.com/office/drawing/2014/main" id="{8585133C-233F-BE25-8CAC-D23356D5EE1A}"/>
              </a:ext>
            </a:extLst>
          </p:cNvPr>
          <p:cNvSpPr/>
          <p:nvPr>
            <p:custDataLst>
              <p:tags r:id="rId7"/>
            </p:custDataLst>
          </p:nvPr>
        </p:nvSpPr>
        <p:spPr>
          <a:xfrm>
            <a:off x="6092824" y="4438986"/>
            <a:ext cx="5400000" cy="1620000"/>
          </a:xfrm>
          <a:prstGeom prst="rect">
            <a:avLst/>
          </a:prstGeom>
          <a:blipFill>
            <a:blip r:embed="rId8"/>
            <a:stretch>
              <a:fillRect t="-57583" b="-57583"/>
            </a:stretch>
          </a:blip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p>
        </p:txBody>
      </p:sp>
      <p:sp>
        <p:nvSpPr>
          <p:cNvPr id="7" name="Text1">
            <a:extLst>
              <a:ext uri="{FF2B5EF4-FFF2-40B4-BE49-F238E27FC236}">
                <a16:creationId xmlns:a16="http://schemas.microsoft.com/office/drawing/2014/main" id="{4755A30A-F613-25A9-64E9-1A6AD8E02BD0}"/>
              </a:ext>
            </a:extLst>
          </p:cNvPr>
          <p:cNvSpPr txBox="1"/>
          <p:nvPr>
            <p:custDataLst>
              <p:tags r:id="rId9"/>
            </p:custDataLst>
          </p:nvPr>
        </p:nvSpPr>
        <p:spPr>
          <a:xfrm>
            <a:off x="869650" y="1428774"/>
            <a:ext cx="5040000" cy="360000"/>
          </a:xfrm>
          <a:prstGeom prst="rect">
            <a:avLst/>
          </a:prstGeom>
          <a:noFill/>
          <a:ln w="12700" cap="sq">
            <a:noFill/>
            <a:miter/>
          </a:ln>
        </p:spPr>
        <p:txBody>
          <a:bodyPr vert="horz"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a:latin typeface="微软雅黑" panose="020b0503020204020204" pitchFamily="34" charset="-122"/>
                <a:ea typeface="微软雅黑" panose="020b0503020204020204" pitchFamily="34" charset="-122"/>
              </a:rPr>
              <a:t>问卷调研深入</a:t>
            </a:r>
          </a:p>
        </p:txBody>
      </p:sp>
      <p:sp>
        <p:nvSpPr>
          <p:cNvPr id="8" name="Text2">
            <a:extLst>
              <a:ext uri="{FF2B5EF4-FFF2-40B4-BE49-F238E27FC236}">
                <a16:creationId xmlns:a16="http://schemas.microsoft.com/office/drawing/2014/main" id="{92D85056-58DE-7E0B-DD78-9B20DF46D6A4}"/>
              </a:ext>
            </a:extLst>
          </p:cNvPr>
          <p:cNvSpPr txBox="1"/>
          <p:nvPr>
            <p:custDataLst>
              <p:tags r:id="rId10"/>
            </p:custDataLst>
          </p:nvPr>
        </p:nvSpPr>
        <p:spPr>
          <a:xfrm>
            <a:off x="869650" y="1810056"/>
            <a:ext cx="5040000" cy="792000"/>
          </a:xfrm>
          <a:prstGeom prst="rect">
            <a:avLst/>
          </a:prstGeom>
          <a:noFill/>
          <a:ln>
            <a:noFill/>
          </a:ln>
        </p:spPr>
        <p:txBody>
          <a:bodyPr vert="horz" wrap="square" lIns="0" tIns="0" r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pPr>
            <a:r>
              <a:rPr lang="en-US" altLang="zh-CN" sz="1200">
                <a:solidFill>
                  <a:schemeClr val="bg2"/>
                </a:solidFill>
                <a:latin typeface="微软雅黑" panose="020b0503020204020204" pitchFamily="34" charset="-122"/>
                <a:ea typeface="微软雅黑" panose="020b0503020204020204" pitchFamily="34" charset="-122"/>
              </a:rPr>
              <a:t>针对行车保险产品，通过线上问卷收集10万份数据，发现安全驾驶需求占比60%，据此设计增值保障服务，体现客户需求导向的开发理念。</a:t>
            </a:r>
          </a:p>
        </p:txBody>
      </p:sp>
      <p:sp>
        <p:nvSpPr>
          <p:cNvPr id="9" name="Text3">
            <a:extLst>
              <a:ext uri="{FF2B5EF4-FFF2-40B4-BE49-F238E27FC236}">
                <a16:creationId xmlns:a16="http://schemas.microsoft.com/office/drawing/2014/main" id="{D1F55117-180A-E0D1-7536-F12DE2CE925E}"/>
              </a:ext>
            </a:extLst>
          </p:cNvPr>
          <p:cNvSpPr txBox="1"/>
          <p:nvPr>
            <p:custDataLst>
              <p:tags r:id="rId11"/>
            </p:custDataLst>
          </p:nvPr>
        </p:nvSpPr>
        <p:spPr>
          <a:xfrm>
            <a:off x="6272824" y="3042226"/>
            <a:ext cx="5040000" cy="360000"/>
          </a:xfrm>
          <a:prstGeom prst="rect">
            <a:avLst/>
          </a:prstGeom>
          <a:noFill/>
          <a:ln w="12700" cap="sq">
            <a:noFill/>
            <a:miter/>
          </a:ln>
        </p:spPr>
        <p:txBody>
          <a:bodyPr vert="horz"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a:latin typeface="微软雅黑" panose="020b0503020204020204" pitchFamily="34" charset="-122"/>
                <a:ea typeface="微软雅黑" panose="020b0503020204020204" pitchFamily="34" charset="-122"/>
              </a:rPr>
              <a:t>用户访谈直观</a:t>
            </a:r>
          </a:p>
        </p:txBody>
      </p:sp>
      <p:sp>
        <p:nvSpPr>
          <p:cNvPr id="10" name="Text4">
            <a:extLst>
              <a:ext uri="{FF2B5EF4-FFF2-40B4-BE49-F238E27FC236}">
                <a16:creationId xmlns:a16="http://schemas.microsoft.com/office/drawing/2014/main" id="{7C3FF50E-9D8C-A2F4-3C1D-7DFA8D2B0C30}"/>
              </a:ext>
            </a:extLst>
          </p:cNvPr>
          <p:cNvSpPr txBox="1"/>
          <p:nvPr>
            <p:custDataLst>
              <p:tags r:id="rId12"/>
            </p:custDataLst>
          </p:nvPr>
        </p:nvSpPr>
        <p:spPr>
          <a:xfrm>
            <a:off x="6272824" y="3423508"/>
            <a:ext cx="5040000" cy="792000"/>
          </a:xfrm>
          <a:prstGeom prst="rect">
            <a:avLst/>
          </a:prstGeom>
          <a:noFill/>
          <a:ln>
            <a:noFill/>
          </a:ln>
        </p:spPr>
        <p:txBody>
          <a:bodyPr vert="horz" wrap="square" lIns="0" tIns="0" r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pPr>
            <a:r>
              <a:rPr lang="en-US" altLang="zh-CN" sz="1200">
                <a:solidFill>
                  <a:schemeClr val="bg2"/>
                </a:solidFill>
                <a:latin typeface="微软雅黑" panose="020b0503020204020204" pitchFamily="34" charset="-122"/>
                <a:ea typeface="微软雅黑" panose="020b0503020204020204" pitchFamily="34" charset="-122"/>
              </a:rPr>
              <a:t>实施500场深度用户访谈，发现不同年龄层对行车保险保障侧重点不同，青少年更关注车辆损失，中老年重视人身安全，指导产品差异化设计。</a:t>
            </a:r>
          </a:p>
        </p:txBody>
      </p:sp>
      <p:sp>
        <p:nvSpPr>
          <p:cNvPr id="11" name="Text5">
            <a:extLst>
              <a:ext uri="{FF2B5EF4-FFF2-40B4-BE49-F238E27FC236}">
                <a16:creationId xmlns:a16="http://schemas.microsoft.com/office/drawing/2014/main" id="{481ECF53-9C37-508C-04AB-521A4EE83857}"/>
              </a:ext>
            </a:extLst>
          </p:cNvPr>
          <p:cNvSpPr txBox="1"/>
          <p:nvPr>
            <p:custDataLst>
              <p:tags r:id="rId13"/>
            </p:custDataLst>
          </p:nvPr>
        </p:nvSpPr>
        <p:spPr>
          <a:xfrm>
            <a:off x="869650" y="4662345"/>
            <a:ext cx="5040000" cy="360000"/>
          </a:xfrm>
          <a:prstGeom prst="rect">
            <a:avLst/>
          </a:prstGeom>
          <a:noFill/>
          <a:ln w="12700" cap="sq">
            <a:noFill/>
            <a:miter/>
          </a:ln>
        </p:spPr>
        <p:txBody>
          <a:bodyPr vert="horz"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a:latin typeface="微软雅黑" panose="020b0503020204020204" pitchFamily="34" charset="-122"/>
                <a:ea typeface="微软雅黑" panose="020b0503020204020204" pitchFamily="34" charset="-122"/>
              </a:rPr>
              <a:t>大数据分析精准</a:t>
            </a:r>
          </a:p>
        </p:txBody>
      </p:sp>
      <p:sp>
        <p:nvSpPr>
          <p:cNvPr id="12" name="Text6">
            <a:extLst>
              <a:ext uri="{FF2B5EF4-FFF2-40B4-BE49-F238E27FC236}">
                <a16:creationId xmlns:a16="http://schemas.microsoft.com/office/drawing/2014/main" id="{961B1E1D-24F1-1903-3277-7E2ED34D524A}"/>
              </a:ext>
            </a:extLst>
          </p:cNvPr>
          <p:cNvSpPr txBox="1"/>
          <p:nvPr>
            <p:custDataLst>
              <p:tags r:id="rId14"/>
            </p:custDataLst>
          </p:nvPr>
        </p:nvSpPr>
        <p:spPr>
          <a:xfrm>
            <a:off x="869650" y="5043627"/>
            <a:ext cx="5040000" cy="792000"/>
          </a:xfrm>
          <a:prstGeom prst="rect">
            <a:avLst/>
          </a:prstGeom>
          <a:noFill/>
          <a:ln>
            <a:noFill/>
          </a:ln>
        </p:spPr>
        <p:txBody>
          <a:bodyPr vert="horz" wrap="square" lIns="0" tIns="0" r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pPr>
            <a:r>
              <a:rPr lang="en-US" altLang="zh-CN" sz="1200">
                <a:solidFill>
                  <a:schemeClr val="bg2"/>
                </a:solidFill>
                <a:latin typeface="微软雅黑" panose="020b0503020204020204" pitchFamily="34" charset="-122"/>
                <a:ea typeface="微软雅黑" panose="020b0503020204020204" pitchFamily="34" charset="-122"/>
              </a:rPr>
              <a:t>利用大数据分析百万行车用户行为，识别高频事故场景，优化保险条款，减少免责条款，提升客户满意度，实现共赢发展。</a:t>
            </a:r>
          </a:p>
        </p:txBody>
      </p:sp>
      <p:sp>
        <p:nvSpPr>
          <p:cNvPr id="2" name="Text7">
            <a:extLst>
              <a:ext uri="{FF2B5EF4-FFF2-40B4-BE49-F238E27FC236}">
                <a16:creationId xmlns:a16="http://schemas.microsoft.com/office/drawing/2014/main" id="{28AA932B-93B2-FDBE-353C-223E9F101E76}"/>
              </a:ext>
            </a:extLst>
          </p:cNvPr>
          <p:cNvSpPr txBox="1"/>
          <p:nvPr>
            <p:custDataLst>
              <p:tags r:id="rId15"/>
            </p:custDataLst>
          </p:nvPr>
        </p:nvSpPr>
        <p:spPr>
          <a:xfrm rot="2700000">
            <a:off x="256421" y="473520"/>
            <a:ext cx="459926" cy="459926"/>
          </a:xfrm>
          <a:prstGeom prst="ellipse">
            <a:avLst/>
          </a:prstGeom>
          <a:solidFill>
            <a:schemeClr val="accent1"/>
          </a:solidFill>
          <a:ln w="12700" cap="sq">
            <a:noFill/>
            <a:miter/>
          </a:ln>
        </p:spPr>
        <p:txBody>
          <a:bodyPr vert="horz" wrap="square" lIns="91440" tIns="45720" rIns="91440" bIns="4572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endParaRPr kumimoji="1" lang="zh-CN" altLang="en-US"/>
          </a:p>
        </p:txBody>
      </p:sp>
      <p:sp>
        <p:nvSpPr>
          <p:cNvPr id="3" name="Text8">
            <a:extLst>
              <a:ext uri="{FF2B5EF4-FFF2-40B4-BE49-F238E27FC236}">
                <a16:creationId xmlns:a16="http://schemas.microsoft.com/office/drawing/2014/main" id="{FA4DE10B-E120-9F13-B529-94C9D829BE7D}"/>
              </a:ext>
            </a:extLst>
          </p:cNvPr>
          <p:cNvSpPr txBox="1"/>
          <p:nvPr>
            <p:custDataLst>
              <p:tags r:id="rId16"/>
            </p:custDataLst>
          </p:nvPr>
        </p:nvSpPr>
        <p:spPr>
          <a:xfrm>
            <a:off x="811601" y="287410"/>
            <a:ext cx="11058507" cy="72034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思源黑体 CN" panose="020b0500000000000000" pitchFamily="34" charset="-122"/>
              </a:rPr>
              <a:t>多维度调研方法应用</a:t>
            </a:r>
          </a:p>
        </p:txBody>
      </p:sp>
    </p:spTree>
    <p:custDataLst>
      <p:custData r:id="rId17"/>
      <p:tags r:id="rId18"/>
    </p:custDataLst>
    <p:extLst>
      <p:ext uri="{BB962C8B-B14F-4D97-AF65-F5344CB8AC3E}">
        <p14:creationId val="2591645704"/>
      </p:ext>
    </p:extLst>
  </p:cSld>
  <p:clrMapOvr>
    <a:masterClrMapping/>
  </p:clrMapOvr>
</p:sld>
</file>

<file path=ppt/slides/slide9.xml><?xml version="1.0" encoding="utf-8"?>
<p:sld xmlns:a16="http://schemas.microsoft.com/office/drawing/2014/main"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ontent">
    <p:spTree>
      <p:nvGrpSpPr>
        <p:cNvPr id="1" name=""/>
        <p:cNvGrpSpPr/>
        <p:nvPr/>
      </p:nvGrpSpPr>
      <p:grpSpPr>
        <a:xfrm>
          <a:off x="0" y="0"/>
          <a:ext cx="0" cy="0"/>
        </a:xfrm>
      </p:grpSpPr>
      <p:sp>
        <p:nvSpPr>
          <p:cNvPr id="5" name="Text1"/>
          <p:cNvSpPr/>
          <p:nvPr>
            <p:custDataLst>
              <p:tags r:id="rId3"/>
            </p:custDataLst>
          </p:nvPr>
        </p:nvSpPr>
        <p:spPr>
          <a:xfrm>
            <a:off x="5559707" y="728328"/>
            <a:ext cx="6632294" cy="5383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id-ID">
              <a:solidFill>
                <a:schemeClr val="tx2"/>
              </a:solidFill>
              <a:latin typeface="微软雅黑" panose="020b0503020204020204" pitchFamily="34" charset="-122"/>
              <a:ea typeface="微软雅黑" panose="020b0503020204020204" pitchFamily="34" charset="-122"/>
            </a:endParaRPr>
          </a:p>
        </p:txBody>
      </p:sp>
      <p:sp>
        <p:nvSpPr>
          <p:cNvPr id="14" name="Shape1"/>
          <p:cNvSpPr/>
          <p:nvPr>
            <p:custDataLst>
              <p:tags r:id="rId4"/>
            </p:custDataLst>
          </p:nvPr>
        </p:nvSpPr>
        <p:spPr>
          <a:xfrm>
            <a:off x="0" y="728328"/>
            <a:ext cx="5559707" cy="5383105"/>
          </a:xfrm>
          <a:prstGeom prst="rect">
            <a:avLst/>
          </a:prstGeom>
          <a:blipFill>
            <a:blip r:embed="rId5"/>
            <a:stretch>
              <a:fillRect l="-31092" r="-310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110004020202020204"/>
                <a:ea typeface="+mn-ea"/>
                <a:cs typeface="+mn-cs"/>
              </a:defRPr>
            </a:lvl1pPr>
            <a:lvl2pPr marL="457200" algn="l" defTabSz="914400" rtl="0" eaLnBrk="1" latinLnBrk="0" hangingPunct="1">
              <a:defRPr sz="1800" kern="1200">
                <a:solidFill>
                  <a:srgbClr val="FFFFFF"/>
                </a:solidFill>
                <a:latin typeface="等线" panose="02110004020202020204"/>
                <a:ea typeface="+mn-ea"/>
                <a:cs typeface="+mn-cs"/>
              </a:defRPr>
            </a:lvl2pPr>
            <a:lvl3pPr marL="914400" algn="l" defTabSz="914400" rtl="0" eaLnBrk="1" latinLnBrk="0" hangingPunct="1">
              <a:defRPr sz="1800" kern="1200">
                <a:solidFill>
                  <a:srgbClr val="FFFFFF"/>
                </a:solidFill>
                <a:latin typeface="等线" panose="02110004020202020204"/>
                <a:ea typeface="+mn-ea"/>
                <a:cs typeface="+mn-cs"/>
              </a:defRPr>
            </a:lvl3pPr>
            <a:lvl4pPr marL="1371600" algn="l" defTabSz="914400" rtl="0" eaLnBrk="1" latinLnBrk="0" hangingPunct="1">
              <a:defRPr sz="1800" kern="1200">
                <a:solidFill>
                  <a:srgbClr val="FFFFFF"/>
                </a:solidFill>
                <a:latin typeface="等线" panose="02110004020202020204"/>
                <a:ea typeface="+mn-ea"/>
                <a:cs typeface="+mn-cs"/>
              </a:defRPr>
            </a:lvl4pPr>
            <a:lvl5pPr marL="1828800" algn="l" defTabSz="914400" rtl="0" eaLnBrk="1" latinLnBrk="0" hangingPunct="1">
              <a:defRPr sz="1800" kern="1200">
                <a:solidFill>
                  <a:srgbClr val="FFFFFF"/>
                </a:solidFill>
                <a:latin typeface="等线" panose="02110004020202020204"/>
                <a:ea typeface="+mn-ea"/>
                <a:cs typeface="+mn-cs"/>
              </a:defRPr>
            </a:lvl5pPr>
            <a:lvl6pPr marL="2286000" algn="l" defTabSz="914400" rtl="0" eaLnBrk="1" latinLnBrk="0" hangingPunct="1">
              <a:defRPr sz="1800" kern="1200">
                <a:solidFill>
                  <a:srgbClr val="FFFFFF"/>
                </a:solidFill>
                <a:latin typeface="等线" panose="02110004020202020204"/>
                <a:ea typeface="+mn-ea"/>
                <a:cs typeface="+mn-cs"/>
              </a:defRPr>
            </a:lvl6pPr>
            <a:lvl7pPr marL="2743200" algn="l" defTabSz="914400" rtl="0" eaLnBrk="1" latinLnBrk="0" hangingPunct="1">
              <a:defRPr sz="1800" kern="1200">
                <a:solidFill>
                  <a:srgbClr val="FFFFFF"/>
                </a:solidFill>
                <a:latin typeface="等线" panose="02110004020202020204"/>
                <a:ea typeface="+mn-ea"/>
                <a:cs typeface="+mn-cs"/>
              </a:defRPr>
            </a:lvl7pPr>
            <a:lvl8pPr marL="3200400" algn="l" defTabSz="914400" rtl="0" eaLnBrk="1" latinLnBrk="0" hangingPunct="1">
              <a:defRPr sz="1800" kern="1200">
                <a:solidFill>
                  <a:srgbClr val="FFFFFF"/>
                </a:solidFill>
                <a:latin typeface="等线" panose="02110004020202020204"/>
                <a:ea typeface="+mn-ea"/>
                <a:cs typeface="+mn-cs"/>
              </a:defRPr>
            </a:lvl8pPr>
            <a:lvl9pPr marL="3657600" algn="l" defTabSz="914400" rtl="0" eaLnBrk="1" latinLnBrk="0" hangingPunct="1">
              <a:defRPr sz="1800" kern="1200">
                <a:solidFill>
                  <a:srgbClr val="FFFFFF"/>
                </a:solidFill>
                <a:latin typeface="等线" panose="02110004020202020204"/>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3" name="Rectangle 12"/>
          <p:cNvSpPr/>
          <p:nvPr>
            <p:custDataLst>
              <p:tags r:id="rId6"/>
            </p:custDataLst>
          </p:nvPr>
        </p:nvSpPr>
        <p:spPr>
          <a:xfrm>
            <a:off x="0" y="728327"/>
            <a:ext cx="4109013" cy="5383105"/>
          </a:xfrm>
          <a:prstGeom prst="rect">
            <a:avLst/>
          </a:prstGeom>
          <a:gradFill>
            <a:gsLst>
              <a:gs pos="52000">
                <a:schemeClr val="bg1">
                  <a:alpha val="50000"/>
                </a:schemeClr>
              </a:gs>
              <a:gs pos="100000">
                <a:schemeClr val="bg1">
                  <a:alpha val="0"/>
                </a:schemeClr>
              </a:gs>
              <a:gs pos="0">
                <a:schemeClr val="bg1">
                  <a:alpha val="70000"/>
                </a:schemeClr>
              </a:gs>
            </a:gsLst>
            <a:lin ang="0" scaled="0"/>
          </a:gra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latin typeface="微软雅黑" panose="020b0503020204020204" pitchFamily="34" charset="-122"/>
              <a:ea typeface="微软雅黑" panose="020b0503020204020204" pitchFamily="34" charset="-122"/>
            </a:endParaRPr>
          </a:p>
        </p:txBody>
      </p:sp>
      <p:sp>
        <p:nvSpPr>
          <p:cNvPr id="7" name="Text2">
            <a:extLst>
              <a:ext uri="{FF2B5EF4-FFF2-40B4-BE49-F238E27FC236}">
                <a16:creationId xmlns:a16="http://schemas.microsoft.com/office/drawing/2014/main" id="{B0DB90D2-332A-BFBF-B764-6FFD4F5A2353}"/>
              </a:ext>
            </a:extLst>
          </p:cNvPr>
          <p:cNvSpPr txBox="1"/>
          <p:nvPr>
            <p:custDataLst>
              <p:tags r:id="rId7"/>
            </p:custDataLst>
          </p:nvPr>
        </p:nvSpPr>
        <p:spPr>
          <a:xfrm>
            <a:off x="5934842" y="1110294"/>
            <a:ext cx="5878998" cy="1295771"/>
          </a:xfrm>
          <a:prstGeom prst="rect">
            <a:avLst/>
          </a:prstGeom>
          <a:noFill/>
        </p:spPr>
        <p:txBody>
          <a:bodyPr wrap="square"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charset="-122"/>
                <a:sym typeface="思源黑体 CN" panose="020b0500000000000000" pitchFamily="34" charset="-122"/>
              </a:rPr>
              <a:t>客户需求数据深度挖掘</a:t>
            </a:r>
          </a:p>
        </p:txBody>
      </p:sp>
      <p:sp>
        <p:nvSpPr>
          <p:cNvPr id="8" name="Text3">
            <a:extLst>
              <a:ext uri="{FF2B5EF4-FFF2-40B4-BE49-F238E27FC236}">
                <a16:creationId xmlns:a16="http://schemas.microsoft.com/office/drawing/2014/main" id="{6E3D8DC4-3565-D3A5-B670-87CF6711A2CA}"/>
              </a:ext>
            </a:extLst>
          </p:cNvPr>
          <p:cNvSpPr txBox="1"/>
          <p:nvPr>
            <p:custDataLst>
              <p:tags r:id="rId8"/>
            </p:custDataLst>
          </p:nvPr>
        </p:nvSpPr>
        <p:spPr>
          <a:xfrm>
            <a:off x="5960076" y="2586178"/>
            <a:ext cx="5856790" cy="3259037"/>
          </a:xfrm>
          <a:prstGeom prst="rect">
            <a:avLst/>
          </a:prstGeom>
          <a:noFill/>
          <a:ln>
            <a:noFill/>
          </a:ln>
        </p:spPr>
        <p:txBody>
          <a:bodyPr spcFirstLastPara="1" wrap="square" lIns="60950" tIns="30466" rIns="60950" bIns="30466"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1.数据洞察需求</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通过对10万份行保险客户调研数据深度挖掘，发现健康保障需求激增，促使我们开发针对性癌症保险，满足市场缺口，实现客户导向的产品创新。</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2.细分客群分析</a:t>
            </a:r>
          </a:p>
          <a:p>
            <a:pPr marL="0" marR="0" lvl="0" indent="0" algn="just" defTabSz="914400" rtl="0" eaLnBrk="1" fontAlgn="auto" latinLnBrk="0" hangingPunct="1">
              <a:lnSpc>
                <a:spcPct val="100000"/>
              </a:lnSpc>
              <a:spcBef>
                <a:spcPts val="1400"/>
              </a:spcBef>
              <a:spcAft>
                <a:spcPct val="0"/>
              </a:spcAft>
              <a:buClrTx/>
              <a:buSzTx/>
              <a:buFontTx/>
              <a:buNone/>
              <a:defRPr/>
            </a:pPr>
            <a:r>
              <a:rPr kumimoji="0" lang="zh-CN" altLang="en-US" sz="1200" b="0"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ea"/>
                <a:sym typeface="思源黑体 CN" panose="020b0500000000000000" pitchFamily="34" charset="-122"/>
              </a:rPr>
              <a:t>不同年龄层对行保险偏好各异，如30岁以下偏好短期旅游险，45岁以上则重健康养老。精准细分后，定制产品提升满意度，促进客户忠诚，共赢发展。</a:t>
            </a:r>
          </a:p>
        </p:txBody>
      </p:sp>
    </p:spTree>
    <p:custDataLst>
      <p:custData r:id="rId9"/>
      <p:tags r:id="rId10"/>
    </p:custDataLst>
  </p:cSld>
  <p:clrMapOvr>
    <a:masterClrMapping/>
  </p:clrMapOvr>
  <mc:AlternateContent>
    <mc:Choice xmlns:p14="http://schemas.microsoft.com/office/powerpoint/2010/main" Requires="p14"/>
    <mc:Fallback>
      <p:transition spd="slow">
        <p:cover dir="lu"/>
      </p:transition>
    </mc:Fallback>
  </mc:AlternateContent>
</p:sld>
</file>

<file path=ppt/tags/tag1.xml><?xml version="1.0" encoding="utf-8"?>
<p:tagLst xmlns:p="http://schemas.openxmlformats.org/presentationml/2006/main">
  <p:tag name="YOO_CHATSHAPE_TYPE" val="YOO_CHATSHAPE_TITLE"/>
</p:tagLst>
</file>

<file path=ppt/tags/tag10.xml><?xml version="1.0" encoding="utf-8"?>
<p:tagLst xmlns:p="http://schemas.openxmlformats.org/presentationml/2006/main">
  <p:tag name="YOO_CHATSHAPE_ITEM" val="3"/>
  <p:tag name="YOO_CHATSHAPE_TYPE" val="YOO_CHATSHAPE_ITE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TAG_AIGCCREATORID" val="AIGC生成内容仅供参考-2025/8/19 17:58:09"/>
  <p:tag name="TAG_CHAPTER_ID" val="2"/>
  <p:tag name="YOO_CHATPAGE_TYPE" val="TAG_CHATPAGE_CHAPTER"/>
  <p:tag name="YOO_CHATSHAPE_TITLE" val="产品设计创新策略"/>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02.xml><?xml version="1.0" encoding="utf-8"?>
<p:tagLst xmlns:p="http://schemas.openxmlformats.org/presentationml/2006/main">
  <p:tag name="YOO_CHATSHAPE_TYPE" val="YOO_CHATSHAPE_DECORATION"/>
</p:tagLst>
</file>

<file path=ppt/tags/tag103.xml><?xml version="1.0" encoding="utf-8"?>
<p:tagLst xmlns:p="http://schemas.openxmlformats.org/presentationml/2006/main">
  <p:tag name="YOO_CHATSHAPE_TYPE" val="YOO_CHATSHAPE_IMAGE"/>
</p:tagLst>
</file>

<file path=ppt/tags/tag104.xml><?xml version="1.0" encoding="utf-8"?>
<p:tagLst xmlns:p="http://schemas.openxmlformats.org/presentationml/2006/main">
  <p:tag name="YOO_CHATSHAPE_TYPE" val="YOO_CHATSHAPE_DECORATION"/>
</p:tagLst>
</file>

<file path=ppt/tags/tag105.xml><?xml version="1.0" encoding="utf-8"?>
<p:tagLst xmlns:p="http://schemas.openxmlformats.org/presentationml/2006/main">
  <p:tag name="YOO_CHATSHAPE_TYPE" val="YOO_CHATSHAPE_TITLE"/>
</p:tagLst>
</file>

<file path=ppt/tags/tag106.xml><?xml version="1.0" encoding="utf-8"?>
<p:tagLst xmlns:p="http://schemas.openxmlformats.org/presentationml/2006/main">
  <p:tag name="YOO_CHATSHAPE_TYPE" val="YOO_CHATSHAPE_CONTENT"/>
</p:tagLst>
</file>

<file path=ppt/tags/tag107.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CHIP_GROUPID" val="5facfa50998712faa657a755"/>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SLIDE_BACKGROUND_TYPE" val="general"/>
  <p:tag name="KSO_WM_SLIDE_BK_DARK_LIGHT" val="2"/>
  <p:tag name="KSO_WM_SLIDE_ID" val="diagram20217057_1"/>
  <p:tag name="KSO_WM_SLIDE_INDEX" val="1"/>
  <p:tag name="KSO_WM_SLIDE_ITEM_CNT" val="0"/>
  <p:tag name="KSO_WM_SLIDE_LAYOUT" val="a_d_f"/>
  <p:tag name="KSO_WM_SLIDE_LAYOUT_CNT" val="1_1_1"/>
  <p:tag name="KSO_WM_SLIDE_LAYOUT_INFO" val="{&quot;direction&quot;:1,&quot;id&quot;:&quot;2021-04-01T16:15:56&quot;,&quot;maxSize&quot;:{&quot;size1&quot;:57.02288801670075},&quot;minSize&quot;:{&quot;size1&quot;:34.62288801670074},&quot;normalSize&quot;:{&quot;size1&quot;:46.341638016700735},&quot;subLayout&quot;:[{&quot;id&quot;:&quot;2021-04-01T16:15:56&quot;,&quot;margin&quot;:{&quot;bottom&quot;:1.6929999589920044,&quot;left&quot;:1.6929999589920044,&quot;right&quot;:0.02600000612437725,&quot;top&quot;:1.6929999589920044},&quot;type&quot;:0},{&quot;id&quot;:&quot;2021-04-01T16:15:56&quot;,&quot;maxSize&quot;:{&quot;size1&quot;:55.56979970346998},&quot;minSize&quot;:{&quot;size1&quot;:19.969799703469985},&quot;normalSize&quot;:{&quot;size1&quot;:21.86979970346998},&quot;subLayout&quot;:[{&quot;id&quot;:&quot;2021-04-01T16:15:56&quot;,&quot;margin&quot;:{&quot;bottom&quot;:0.02600000612437725,&quot;left&quot;:1.690999984741211,&quot;right&quot;:2.5149998664855957,&quot;top&quot;:1.6929999589920044},&quot;type&quot;:0},{&quot;id&quot;:&quot;2021-04-01T16:15:56&quot;,&quot;margin&quot;:{&quot;bottom&quot;:1.6929999589920044,&quot;left&quot;:1.690999984741211,&quot;right&quot;:2.5149998664855957,&quot;top&quot;:0.8199999928474426},&quot;type&quot;:0}],&quot;type&quot;:0}],&quot;type&quot;:0}"/>
  <p:tag name="KSO_WM_SLIDE_POSITION" val="72*95"/>
  <p:tag name="KSO_WM_SLIDE_RATIO" val="1.777778"/>
  <p:tag name="KSO_WM_SLIDE_SIZE" val="816*348"/>
  <p:tag name="KSO_WM_SLIDE_SUBTYPE" val="picTxt"/>
  <p:tag name="KSO_WM_SLIDE_SUPPORT_FEATURE_TYPE" val="8"/>
  <p:tag name="KSO_WM_SLIDE_TYPE" val="text"/>
  <p:tag name="KSO_WM_TAG_VERSION" val="1.0"/>
  <p:tag name="KSO_WM_TEMPLATE_ASSEMBLE_GROUPID" val="606570484054ed1e2fb814b4"/>
  <p:tag name="KSO_WM_TEMPLATE_ASSEMBLE_XID" val="606570484054ed1e2fb814b4"/>
  <p:tag name="KSO_WM_TEMPLATE_CATEGORY" val="diagram"/>
  <p:tag name="KSO_WM_TEMPLATE_COLOR_TYPE" val="1"/>
  <p:tag name="KSO_WM_TEMPLATE_INDEX" val="20217057"/>
  <p:tag name="KSO_WM_TEMPLATE_MASTER_TYPE" val="0"/>
  <p:tag name="KSO_WM_TEMPLATE_SUBCATEGORY" val="21"/>
  <p:tag name="TAG_AIGCCREATORID" val="AIGC生成内容仅供参考-2025/8/19 17:58:09"/>
  <p:tag name="TAG_CHAPTER_ID" val="2"/>
  <p:tag name="TAG_CONTENT_TYPE" val="1标题1内容1图"/>
  <p:tag name="TAG_SECTION_ID" val="0"/>
  <p:tag name="YOO_CHATPAGE_TYPE" val="TAG_CHATPAGE_CONTENT"/>
  <p:tag name="YOO_CHATSHAPE_TITLE" val="定制化保险产品开发"/>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08.xml><?xml version="1.0" encoding="utf-8"?>
<p:tagLst xmlns:p="http://schemas.openxmlformats.org/presentationml/2006/main">
  <p:tag name="PA" val="v5.2.12"/>
  <p:tag name="TAG_CONTENT_SUBINDEX" val="1"/>
  <p:tag name="YOO_CHATSHAPE_TYPE" val="YOO_CHATSHAPE_HIDDEN"/>
</p:tagLst>
</file>

<file path=ppt/tags/tag109.xml><?xml version="1.0" encoding="utf-8"?>
<p:tagLst xmlns:p="http://schemas.openxmlformats.org/presentationml/2006/main">
  <p:tag name="YOO_CHATSHAPE_TYPE" val="YOO_CHATSHAPE_DECORATION"/>
</p:tagLst>
</file>

<file path=ppt/tags/tag11.xml><?xml version="1.0" encoding="utf-8"?>
<p:tagLst xmlns:p="http://schemas.openxmlformats.org/presentationml/2006/main">
  <p:tag name="KSO_WM_BEAUTIFY_FLAG" val=""/>
  <p:tag name="TAG_CHATSHAPE_SUBTITLE_TYPE" val="YOO_CHATPAGE_CATALOG_DETAIL"/>
  <p:tag name="YOO_CHAT_DIAGRAM_SHAPETYPE" val="YOO_CHATSHAPE_DIAGRAM_SUBTITLE"/>
</p:tagLst>
</file>

<file path=ppt/tags/tag110.xml><?xml version="1.0" encoding="utf-8"?>
<p:tagLst xmlns:p="http://schemas.openxmlformats.org/presentationml/2006/main">
  <p:tag name="PA" val="v5.2.12"/>
  <p:tag name="YOO_CHATSHAPE_TYPE" val="YOO_CHATSHAPE_DECORATION"/>
</p:tagLst>
</file>

<file path=ppt/tags/tag111.xml><?xml version="1.0" encoding="utf-8"?>
<p:tagLst xmlns:p="http://schemas.openxmlformats.org/presentationml/2006/main">
  <p:tag name="PA" val="v5.2.12"/>
  <p:tag name="YOO_CHATSHAPE_TYPE" val="YOO_CHATSHAPE_DECORATION"/>
</p:tagLst>
</file>

<file path=ppt/tags/tag112.xml><?xml version="1.0" encoding="utf-8"?>
<p:tagLst xmlns:p="http://schemas.openxmlformats.org/presentationml/2006/main">
  <p:tag name="PA" val="v5.2.12"/>
  <p:tag name="TAG_CONTENT_SUBINDEX" val="2"/>
  <p:tag name="YOO_CHATSHAPE_TYPE" val="YOO_CHATSHAPE_IMAGE"/>
</p:tagLst>
</file>

<file path=ppt/tags/tag113.xml><?xml version="1.0" encoding="utf-8"?>
<p:tagLst xmlns:p="http://schemas.openxmlformats.org/presentationml/2006/main">
  <p:tag name="PA" val="v5.2.12"/>
  <p:tag name="YOO_CHATSHAPE_TYPE" val="YOO_CHATSHAPE_PAGEDECORATE"/>
</p:tagLst>
</file>

<file path=ppt/tags/tag114.xml><?xml version="1.0" encoding="utf-8"?>
<p:tagLst xmlns:p="http://schemas.openxmlformats.org/presentationml/2006/main">
  <p:tag name="PA" val="v5.2.12"/>
  <p:tag name="TAG_CONTENT_SUBINDEX" val="1"/>
  <p:tag name="YOO_CHATSHAPE_TYPE" val="YOO_CHATSHAPE_IMAGE"/>
</p:tagLst>
</file>

<file path=ppt/tags/tag115.xml><?xml version="1.0" encoding="utf-8"?>
<p:tagLst xmlns:p="http://schemas.openxmlformats.org/presentationml/2006/main">
  <p:tag name="YOO_CHATSHAPE_TYPE" val="YOO_CHATSHAPE_TITLE"/>
</p:tagLst>
</file>

<file path=ppt/tags/tag116.xml><?xml version="1.0" encoding="utf-8"?>
<p:tagLst xmlns:p="http://schemas.openxmlformats.org/presentationml/2006/main">
  <p:tag name="YOO_CHATSHAPE_TYPE" val="YOO_CHATSHAPE_CONTENT"/>
</p:tagLst>
</file>

<file path=ppt/tags/tag117.xml><?xml version="1.0" encoding="utf-8"?>
<p:tagLst xmlns:p="http://schemas.openxmlformats.org/presentationml/2006/main">
  <p:tag name="YOO_CHATSHAPE_TYPE" val="YOO_CHATSHAPE_DECORATION"/>
</p:tagLst>
</file>

<file path=ppt/tags/tag118.xml><?xml version="1.0" encoding="utf-8"?>
<p:tagLst xmlns:p="http://schemas.openxmlformats.org/presentationml/2006/main">
  <p:tag name="TAG_AIGCCREATORID" val="AIGC生成内容仅供参考-2025/8/19 17:58:09"/>
  <p:tag name="TAG_CHAPTER_ID" val="2"/>
  <p:tag name="TAG_CONTENT_TYPE" val="1标题1内容2图"/>
  <p:tag name="TAG_SECTION_ID" val="1"/>
  <p:tag name="YOO_CHATPAGE_TYPE" val="TAG_CHATPAGE_CONTENT"/>
  <p:tag name="YOO_CHATSHAPE_TITLE" val="融合科技与保险产品创新"/>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19.xml><?xml version="1.0" encoding="utf-8"?>
<p:tagLst xmlns:p="http://schemas.openxmlformats.org/presentationml/2006/main">
  <p:tag name="MD-PA" val="v1.0.0"/>
  <p:tag name="YOO_CHATSHAPE_TYPE" val="YOO_CHATSHAPE_DECORATION"/>
</p:tagLst>
</file>

<file path=ppt/tags/tag12.xml><?xml version="1.0" encoding="utf-8"?>
<p:tagLst xmlns:p="http://schemas.openxmlformats.org/presentationml/2006/main">
  <p:tag name="KSO_WM_BEAUTIFY_FLAG" val=""/>
  <p:tag name="YOO_CHAT_DIAGRAM_SHAPETYPE" val="YOO_CHATSHAPE_DIAGRAM_TITLE"/>
</p:tagLst>
</file>

<file path=ppt/tags/tag120.xml><?xml version="1.0" encoding="utf-8"?>
<p:tagLst xmlns:p="http://schemas.openxmlformats.org/presentationml/2006/main">
  <p:tag name="YOO_CHATSHAPE_TYPE" val="YOO_CHATSHAPE_CONTENT"/>
</p:tagLst>
</file>

<file path=ppt/tags/tag121.xml><?xml version="1.0" encoding="utf-8"?>
<p:tagLst xmlns:p="http://schemas.openxmlformats.org/presentationml/2006/main">
  <p:tag name="YOO_CHATSHAPE_TYPE" val="YOO_CHATSHAPE_TITLE"/>
</p:tagLst>
</file>

<file path=ppt/tags/tag122.xml><?xml version="1.0" encoding="utf-8"?>
<p:tagLst xmlns:p="http://schemas.openxmlformats.org/presentationml/2006/main">
  <p:tag name="TAG_AIGCCREATORID" val="AIGC生成内容仅供参考-2025/8/19 17:58:09"/>
  <p:tag name="TAG_CHAPTER_ID" val="2"/>
  <p:tag name="TAG_CONTENT_TYPE" val="1标题1内容0图"/>
  <p:tag name="TAG_SECTION_ID" val="2"/>
  <p:tag name="YOO_CHATPAGE_TYPE" val="TAG_CHATPAGE_CONTENT"/>
  <p:tag name="YOO_CHATSHAPE_TITLE" val="增强用户体验的设计原则"/>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23.xml><?xml version="1.0" encoding="utf-8"?>
<p:tagLst xmlns:p="http://schemas.openxmlformats.org/presentationml/2006/main">
  <p:tag name="KSO_WM_BEAUTIFY_FLAG" val=""/>
  <p:tag name="TAG_CHATPAGE_CHAPTER" val="3"/>
  <p:tag name="YOO_CHATSHAPE_TYPE" val="YOO_CHATSHAPE_NUM"/>
</p:tagLst>
</file>

<file path=ppt/tags/tag124.xml><?xml version="1.0" encoding="utf-8"?>
<p:tagLst xmlns:p="http://schemas.openxmlformats.org/presentationml/2006/main">
  <p:tag name="KSO_WM_BEAUTIFY_FLAG" val=""/>
  <p:tag name="YOO_CHATSHAPE_TYPE" val="YOO_CHATSHAPE_TITLE"/>
</p:tagLst>
</file>

<file path=ppt/tags/tag125.xml><?xml version="1.0" encoding="utf-8"?>
<p:tagLst xmlns:p="http://schemas.openxmlformats.org/presentationml/2006/main">
  <p:tag name="KSO_WM_BEAUTIFY_FLAG" val=""/>
  <p:tag name="TAG_CHATSHAPE_SUBTITLE_TYPE" val="TAG_CHATSHAPE_SUBTITLE_ENGLISH"/>
  <p:tag name="YOO_CHATSHAPE_TYPE" val="YOO_CHATSHAPE_SUBTITLE"/>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TAG_AIGCCREATORID" val="AIGC生成内容仅供参考-2025/8/19 17:58:09"/>
  <p:tag name="TAG_CHAPTER_ID" val="3"/>
  <p:tag name="YOO_CHATPAGE_TYPE" val="TAG_CHATPAGE_CHAPTER"/>
  <p:tag name="YOO_CHATSHAPE_TITLE" val="风险评估与定价机制"/>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3.xml><?xml version="1.0" encoding="utf-8"?>
<p:tagLst xmlns:p="http://schemas.openxmlformats.org/presentationml/2006/main">
  <p:tag name="KSO_WM_BEAUTIFY_FLAG" val=""/>
  <p:tag name="YOO_CHAT_DIAGRAM_SHAPETYPE" val="YOO_CHAT_DIAGRAM_NUM"/>
  <p:tag name="YOO_CHATSHAPE_TYPE" val="YOO_CHATSHAPE_NUM"/>
</p:tagLst>
</file>

<file path=ppt/tags/tag130.xml><?xml version="1.0" encoding="utf-8"?>
<p:tagLst xmlns:p="http://schemas.openxmlformats.org/presentationml/2006/main">
  <p:tag name="TAG_CONTENT_DIAGRAM_INDEX" val="01602bfe6478426ba4e64cf37ba31fdb"/>
  <p:tag name="TAG_CONTENT_GROUPCOUNT" val="2"/>
  <p:tag name="TAG_CONTENT_GROUPINDEX" val="1"/>
  <p:tag name="TAG_CONTENT_SUBINDEX" val="1"/>
  <p:tag name="YOO_CHATSHAPE_TYPE" val="YOO_CHATSHAPE_IMAGE"/>
</p:tagLst>
</file>

<file path=ppt/tags/tag131.xml><?xml version="1.0" encoding="utf-8"?>
<p:tagLst xmlns:p="http://schemas.openxmlformats.org/presentationml/2006/main">
  <p:tag name="TAG_CONTENT_DIAGRAM_INDEX" val="01602bfe6478426ba4e64cf37ba31fdb"/>
  <p:tag name="TAG_CONTENT_GROUPCOUNT" val="2"/>
  <p:tag name="TAG_CONTENT_GROUPINDEX" val="2"/>
  <p:tag name="TAG_CONTENT_SUBINDEX" val="2"/>
  <p:tag name="YOO_CHATSHAPE_TYPE" val="YOO_CHATSHAPE_IMAGE"/>
</p:tagLst>
</file>

<file path=ppt/tags/tag132.xml><?xml version="1.0" encoding="utf-8"?>
<p:tagLst xmlns:p="http://schemas.openxmlformats.org/presentationml/2006/main">
  <p:tag name="TAG_CHATSHAPE_LINK" val="sp:子标题1"/>
  <p:tag name="TAG_CONTENT_DIAGRAM_INDEX" val="01602bfe6478426ba4e64cf37ba31fdb"/>
  <p:tag name="TAG_CONTENT_GROUPCOUNT" val="2"/>
  <p:tag name="TAG_CONTENT_GROUPINDEX" val="1"/>
  <p:tag name="TAG_CONTENT_SUBINDEX" val="1"/>
  <p:tag name="YOO_CHATSHAPE_TYPE" val="YOO_CHATSHAPE_CHILDDECORATE"/>
</p:tagLst>
</file>

<file path=ppt/tags/tag133.xml><?xml version="1.0" encoding="utf-8"?>
<p:tagLst xmlns:p="http://schemas.openxmlformats.org/presentationml/2006/main">
  <p:tag name="TAG_CHATSHAPE_LINK" val="sp:子标题2"/>
  <p:tag name="TAG_CONTENT_DIAGRAM_INDEX" val="01602bfe6478426ba4e64cf37ba31fdb"/>
  <p:tag name="TAG_CONTENT_GROUPCOUNT" val="2"/>
  <p:tag name="TAG_CONTENT_GROUPINDEX" val="2"/>
  <p:tag name="TAG_CONTENT_SUBINDEX" val="2"/>
  <p:tag name="YOO_CHATSHAPE_TYPE" val="YOO_CHATSHAPE_CHILDDECORATE"/>
</p:tagLst>
</file>

<file path=ppt/tags/tag134.xml><?xml version="1.0" encoding="utf-8"?>
<p:tagLst xmlns:p="http://schemas.openxmlformats.org/presentationml/2006/main">
  <p:tag name="TAG_CONTENT_DIAGRAM_INDEX" val="01602bfe6478426ba4e64cf37ba31fdb"/>
  <p:tag name="TAG_CONTENT_GROUPCOUNT" val="2"/>
  <p:tag name="TAG_CONTENT_GROUPINDEX" val="1"/>
  <p:tag name="TAG_CONTENT_SUBINDEX" val="1"/>
  <p:tag name="YOO_CHATSHAPE_TYPE" val="YOO_CHATSHAPE_CHILDCONTENT"/>
</p:tagLst>
</file>

<file path=ppt/tags/tag135.xml><?xml version="1.0" encoding="utf-8"?>
<p:tagLst xmlns:p="http://schemas.openxmlformats.org/presentationml/2006/main">
  <p:tag name="TAG_CONTENT_DIAGRAM_INDEX" val="01602bfe6478426ba4e64cf37ba31fdb"/>
  <p:tag name="TAG_CONTENT_GROUPCOUNT" val="2"/>
  <p:tag name="TAG_CONTENT_GROUPINDEX" val="2"/>
  <p:tag name="TAG_CONTENT_SUBINDEX" val="2"/>
  <p:tag name="YOO_CHATSHAPE_TYPE" val="YOO_CHATSHAPE_CHILDCONTENT"/>
</p:tagLst>
</file>

<file path=ppt/tags/tag136.xml><?xml version="1.0" encoding="utf-8"?>
<p:tagLst xmlns:p="http://schemas.openxmlformats.org/presentationml/2006/main">
  <p:tag name="TAG_CHATSHAPE_LINK" val="sp:子标题2"/>
  <p:tag name="TAG_CONTENT_DIAGRAM_INDEX" val="01602bfe6478426ba4e64cf37ba31fdb"/>
  <p:tag name="TAG_CONTENT_GROUPCOUNT" val="2"/>
  <p:tag name="TAG_CONTENT_GROUPINDEX" val="2"/>
  <p:tag name="TAG_CONTENT_SUBINDEX" val="2"/>
  <p:tag name="YOO_CHATSHAPE_TYPE" val="YOO_CHATSHAPE_CHILDDECORATE"/>
</p:tagLst>
</file>

<file path=ppt/tags/tag137.xml><?xml version="1.0" encoding="utf-8"?>
<p:tagLst xmlns:p="http://schemas.openxmlformats.org/presentationml/2006/main">
  <p:tag name="TAG_CONTENT_DIAGRAM_INDEX" val="01602bfe6478426ba4e64cf37ba31fdb"/>
  <p:tag name="TAG_CONTENT_GROUPCOUNT" val="2"/>
  <p:tag name="TAG_CONTENT_GROUPINDEX" val="1"/>
  <p:tag name="TAG_CONTENT_SUBINDEX" val="1"/>
  <p:tag name="YOO_CHATSHAPE_TYPE" val="YOO_CHATSHAPE_CHILDTITLE"/>
</p:tagLst>
</file>

<file path=ppt/tags/tag138.xml><?xml version="1.0" encoding="utf-8"?>
<p:tagLst xmlns:p="http://schemas.openxmlformats.org/presentationml/2006/main">
  <p:tag name="TAG_CONTENT_DIAGRAM_INDEX" val="01602bfe6478426ba4e64cf37ba31fdb"/>
  <p:tag name="TAG_CONTENT_GROUPCOUNT" val="2"/>
  <p:tag name="TAG_CONTENT_GROUPINDEX" val="2"/>
  <p:tag name="TAG_CONTENT_SUBINDEX" val="2"/>
  <p:tag name="YOO_CHATSHAPE_TYPE" val="YOO_CHATSHAPE_CHILDTITLE"/>
</p:tagLst>
</file>

<file path=ppt/tags/tag139.xml><?xml version="1.0" encoding="utf-8"?>
<p:tagLst xmlns:p="http://schemas.openxmlformats.org/presentationml/2006/main">
  <p:tag name="YOO_CHATSHAPE_TYPE" val="YOO_CHATSHAPE_TITLE"/>
</p:tagLst>
</file>

<file path=ppt/tags/tag14.xml><?xml version="1.0" encoding="utf-8"?>
<p:tagLst xmlns:p="http://schemas.openxmlformats.org/presentationml/2006/main">
  <p:tag name="YOO_CHATSHAPE_ITEM" val="5"/>
  <p:tag name="YOO_CHATSHAPE_TYPE" val="YOO_CHATSHAPE_ITEM"/>
</p:tagLst>
</file>

<file path=ppt/tags/tag140.xml><?xml version="1.0" encoding="utf-8"?>
<p:tagLst xmlns:p="http://schemas.openxmlformats.org/presentationml/2006/main">
  <p:tag name="TAG_CHATSHAPE_LINK" val="sp:子标题1"/>
  <p:tag name="TAG_CONTENT_DIAGRAM_INDEX" val="01602bfe6478426ba4e64cf37ba31fdb"/>
  <p:tag name="TAG_CONTENT_GROUPCOUNT" val="2"/>
  <p:tag name="TAG_CONTENT_GROUPINDEX" val="1"/>
  <p:tag name="TAG_CONTENT_SUBINDEX" val="1"/>
  <p:tag name="YOO_CHATSHAPE_TYPE" val="YOO_CHATSHAPE_CHILDDECORATE"/>
</p:tagLst>
</file>

<file path=ppt/tags/tag141.xml><?xml version="1.0" encoding="utf-8"?>
<p:tagLst xmlns:p="http://schemas.openxmlformats.org/presentationml/2006/main">
  <p:tag name="TAG_AIGCCREATORID" val="AIGC生成内容仅供参考-2025/8/19 17:58:09"/>
  <p:tag name="TAG_CHAPTER_ID" val="3"/>
  <p:tag name="TAG_CONTENT_TYPE" val="二级大纲2"/>
  <p:tag name="TAG_SECTION_ID" val="0"/>
  <p:tag name="YOO_CHATPAGE_TYPE" val="TAG_CHATPAGE_MULTCONTENT"/>
  <p:tag name="YOO_CHATSHAPE_TITLE" val="精准风险评估模型构建"/>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42.xml><?xml version="1.0" encoding="utf-8"?>
<p:tagLst xmlns:p="http://schemas.openxmlformats.org/presentationml/2006/main">
  <p:tag name="YOO_CHATSHAPE_TYPE" val="YOO_CHATSHAPE_IMAGE"/>
</p:tagLst>
</file>

<file path=ppt/tags/tag143.xml><?xml version="1.0" encoding="utf-8"?>
<p:tagLst xmlns:p="http://schemas.openxmlformats.org/presentationml/2006/main">
  <p:tag name="YOO_CHATSHAPE_TYPE" val="YOO_CHATSHAPE_DECORATION"/>
</p:tagLst>
</file>

<file path=ppt/tags/tag144.xml><?xml version="1.0" encoding="utf-8"?>
<p:tagLst xmlns:p="http://schemas.openxmlformats.org/presentationml/2006/main">
  <p:tag name="YOO_CHATSHAPE_TYPE" val="YOO_CHATSHAPE_DECORATION"/>
</p:tagLst>
</file>

<file path=ppt/tags/tag145.xml><?xml version="1.0" encoding="utf-8"?>
<p:tagLst xmlns:p="http://schemas.openxmlformats.org/presentationml/2006/main">
  <p:tag name="YOO_CHATSHAPE_TYPE" val="YOO_CHATSHAPE_DECORATION"/>
</p:tagLst>
</file>

<file path=ppt/tags/tag146.xml><?xml version="1.0" encoding="utf-8"?>
<p:tagLst xmlns:p="http://schemas.openxmlformats.org/presentationml/2006/main">
  <p:tag name="YOO_CHATSHAPE_TYPE" val="YOO_CHATSHAPE_TITLE"/>
</p:tagLst>
</file>

<file path=ppt/tags/tag147.xml><?xml version="1.0" encoding="utf-8"?>
<p:tagLst xmlns:p="http://schemas.openxmlformats.org/presentationml/2006/main">
  <p:tag name="YOO_CHATSHAPE_TYPE" val="YOO_CHATSHAPE_CONTENT"/>
</p:tagLst>
</file>

<file path=ppt/tags/tag148.xml><?xml version="1.0" encoding="utf-8"?>
<p:tagLst xmlns:p="http://schemas.openxmlformats.org/presentationml/2006/main">
  <p:tag name="TAG_AIGCCREATORID" val="AIGC生成内容仅供参考-2025/8/19 17:58:09"/>
  <p:tag name="TAG_CHAPTER_ID" val="3"/>
  <p:tag name="TAG_CONTENT_TYPE" val="1标题1内容1图"/>
  <p:tag name="TAG_SECTION_ID" val="1"/>
  <p:tag name="YOO_CHATPAGE_TYPE" val="TAG_CHATPAGE_CONTENT"/>
  <p:tag name="YOO_CHATSHAPE_TITLE" val="动态定价策略实施"/>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49.xml><?xml version="1.0" encoding="utf-8"?>
<p:tagLst xmlns:p="http://schemas.openxmlformats.org/presentationml/2006/main">
  <p:tag name="PA" val="v5.2.12"/>
  <p:tag name="TAG_CONTENT_SUBINDEX" val="4"/>
  <p:tag name="YOO_CHATSHAPE_TYPE" val="YOO_CHATSHAPE_HIDDEN"/>
</p:tagLst>
</file>

<file path=ppt/tags/tag15.xml><?xml version="1.0" encoding="utf-8"?>
<p:tagLst xmlns:p="http://schemas.openxmlformats.org/presentationml/2006/main">
  <p:tag name="KSO_WM_BEAUTIFY_FLAG" val=""/>
  <p:tag name="TAG_CHATSHAPE_SUBTITLE_TYPE" val="YOO_CHATPAGE_CATALOG_DETAIL"/>
  <p:tag name="YOO_CHAT_DIAGRAM_SHAPETYPE" val="YOO_CHATSHAPE_DIAGRAM_SUBTITLE"/>
</p:tagLst>
</file>

<file path=ppt/tags/tag150.xml><?xml version="1.0" encoding="utf-8"?>
<p:tagLst xmlns:p="http://schemas.openxmlformats.org/presentationml/2006/main">
  <p:tag name="PA" val="v5.2.12"/>
  <p:tag name="YOO_CHATSHAPE_TYPE" val="YOO_CHATSHAPE_IMAGE"/>
</p:tagLst>
</file>

<file path=ppt/tags/tag151.xml><?xml version="1.0" encoding="utf-8"?>
<p:tagLst xmlns:p="http://schemas.openxmlformats.org/presentationml/2006/main">
  <p:tag name="PA" val="v5.2.12"/>
  <p:tag name="YOO_CHATSHAPE_TYPE" val="YOO_CHATSHAPE_DECORATION"/>
</p:tagLst>
</file>

<file path=ppt/tags/tag152.xml><?xml version="1.0" encoding="utf-8"?>
<p:tagLst xmlns:p="http://schemas.openxmlformats.org/presentationml/2006/main">
  <p:tag name="YOO_CHATSHAPE_TYPE" val="YOO_CHATSHAPE_TITLE"/>
</p:tagLst>
</file>

<file path=ppt/tags/tag153.xml><?xml version="1.0" encoding="utf-8"?>
<p:tagLst xmlns:p="http://schemas.openxmlformats.org/presentationml/2006/main">
  <p:tag name="YOO_CHATSHAPE_TYPE" val="YOO_CHATSHAPE_CONTENT"/>
</p:tagLst>
</file>

<file path=ppt/tags/tag154.xml><?xml version="1.0" encoding="utf-8"?>
<p:tagLst xmlns:p="http://schemas.openxmlformats.org/presentationml/2006/main">
  <p:tag name="TAG_AIGCCREATORID" val="AIGC生成内容仅供参考-2025/8/19 17:58:09"/>
  <p:tag name="TAG_CHAPTER_ID" val="3"/>
  <p:tag name="TAG_CONTENT_TYPE" val="1标题1内容1图"/>
  <p:tag name="TAG_SECTION_ID" val="2"/>
  <p:tag name="YOO_CHATPAGE_TYPE" val="TAG_CHATPAGE_CONTENT"/>
  <p:tag name="YOO_CHATSHAPE_TITLE" val="风险分散与再保险机制"/>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55.xml><?xml version="1.0" encoding="utf-8"?>
<p:tagLst xmlns:p="http://schemas.openxmlformats.org/presentationml/2006/main">
  <p:tag name="KSO_WM_BEAUTIFY_FLAG" val=""/>
  <p:tag name="TAG_CHATPAGE_CHAPTER" val="4"/>
  <p:tag name="YOO_CHATSHAPE_TYPE" val="YOO_CHATSHAPE_NUM"/>
</p:tagLst>
</file>

<file path=ppt/tags/tag156.xml><?xml version="1.0" encoding="utf-8"?>
<p:tagLst xmlns:p="http://schemas.openxmlformats.org/presentationml/2006/main">
  <p:tag name="KSO_WM_BEAUTIFY_FLAG" val=""/>
  <p:tag name="YOO_CHATSHAPE_TYPE" val="YOO_CHATSHAPE_TITLE"/>
</p:tagLst>
</file>

<file path=ppt/tags/tag157.xml><?xml version="1.0" encoding="utf-8"?>
<p:tagLst xmlns:p="http://schemas.openxmlformats.org/presentationml/2006/main">
  <p:tag name="KSO_WM_BEAUTIFY_FLAG" val=""/>
  <p:tag name="TAG_CHATSHAPE_SUBTITLE_TYPE" val="TAG_CHATSHAPE_SUBTITLE_ENGLISH"/>
  <p:tag name="YOO_CHATSHAPE_TYPE" val="YOO_CHATSHAPE_SUBTITLE"/>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 name="YOO_CHAT_DIAGRAM_SHAPETYPE" val="YOO_CHATSHAPE_DIAGRAM_TITLE"/>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TAG_AIGCCREATORID" val="AIGC生成内容仅供参考-2025/8/19 17:58:09"/>
  <p:tag name="TAG_CHAPTER_ID" val="4"/>
  <p:tag name="YOO_CHATPAGE_TYPE" val="TAG_CHATPAGE_CHAPTER"/>
  <p:tag name="YOO_CHATSHAPE_TITLE" val="营销与服务体系优化"/>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62.xml><?xml version="1.0" encoding="utf-8"?>
<p:tagLst xmlns:p="http://schemas.openxmlformats.org/presentationml/2006/main">
  <p:tag name="TAG_CONTENT_SUBINDEX" val="8"/>
  <p:tag name="YOO_CHATSHAPE_TYPE" val="YOO_CHATSHAPE_HIDDEN"/>
</p:tagLst>
</file>

<file path=ppt/tags/tag163.xml><?xml version="1.0" encoding="utf-8"?>
<p:tagLst xmlns:p="http://schemas.openxmlformats.org/presentationml/2006/main">
  <p:tag name="TAG_CONTENT_SUBINDEX" val="3"/>
  <p:tag name="YOO_CHATSHAPE_TYPE" val="YOO_CHATSHAPE_IMAGE"/>
</p:tagLst>
</file>

<file path=ppt/tags/tag164.xml><?xml version="1.0" encoding="utf-8"?>
<p:tagLst xmlns:p="http://schemas.openxmlformats.org/presentationml/2006/main">
  <p:tag name="TAG_CONTENT_SUBINDEX" val="2"/>
  <p:tag name="YOO_CHATSHAPE_TYPE" val="YOO_CHATSHAPE_IMAGE"/>
</p:tagLst>
</file>

<file path=ppt/tags/tag165.xml><?xml version="1.0" encoding="utf-8"?>
<p:tagLst xmlns:p="http://schemas.openxmlformats.org/presentationml/2006/main">
  <p:tag name="TAG_CONTENT_SUBINDEX" val="1"/>
  <p:tag name="YOO_CHATSHAPE_TYPE" val="YOO_CHATSHAPE_IMAGE"/>
</p:tagLst>
</file>

<file path=ppt/tags/tag166.xml><?xml version="1.0" encoding="utf-8"?>
<p:tagLst xmlns:p="http://schemas.openxmlformats.org/presentationml/2006/main">
  <p:tag name="YOO_CHATSHAPE_TYPE" val="YOO_CHATSHAPE_TITLE"/>
</p:tagLst>
</file>

<file path=ppt/tags/tag167.xml><?xml version="1.0" encoding="utf-8"?>
<p:tagLst xmlns:p="http://schemas.openxmlformats.org/presentationml/2006/main">
  <p:tag name="YOO_CHATSHAPE_TYPE" val="YOO_CHATSHAPE_CONTENT"/>
</p:tagLst>
</file>

<file path=ppt/tags/tag168.xml><?xml version="1.0" encoding="utf-8"?>
<p:tagLst xmlns:p="http://schemas.openxmlformats.org/presentationml/2006/main">
  <p:tag name="TAG_AIGCCREATORID" val="AIGC生成内容仅供参考-2025/8/19 17:58:09"/>
  <p:tag name="TAG_CHAPTER_ID" val="4"/>
  <p:tag name="TAG_CONTENT_TYPE" val="1标题1内容3图"/>
  <p:tag name="TAG_SECTION_ID" val="0"/>
  <p:tag name="YOO_CHATPAGE_TYPE" val="TAG_CHATPAGE_CONTENT"/>
  <p:tag name="YOO_CHATSHAPE_TITLE" val="精准营销策略制定"/>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69.xml><?xml version="1.0" encoding="utf-8"?>
<p:tagLst xmlns:p="http://schemas.openxmlformats.org/presentationml/2006/main">
  <p:tag name="YOO_CHATSHAPE_TYPE" val="YOO_CHATSHAPE_TITLE"/>
</p:tagLst>
</file>

<file path=ppt/tags/tag17.xml><?xml version="1.0" encoding="utf-8"?>
<p:tagLst xmlns:p="http://schemas.openxmlformats.org/presentationml/2006/main">
  <p:tag name="KSO_WM_BEAUTIFY_FLAG" val=""/>
  <p:tag name="YOO_CHAT_DIAGRAM_SHAPETYPE" val="YOO_CHAT_DIAGRAM_NUM"/>
  <p:tag name="YOO_CHATSHAPE_TYPE" val="YOO_CHATSHAPE_NUM"/>
</p:tagLst>
</file>

<file path=ppt/tags/tag170.xml><?xml version="1.0" encoding="utf-8"?>
<p:tagLst xmlns:p="http://schemas.openxmlformats.org/presentationml/2006/main">
  <p:tag name="YOO_CHATSHAPE_TYPE" val="YOO_CHATSHAPE_CONTENT"/>
</p:tagLst>
</file>

<file path=ppt/tags/tag171.xml><?xml version="1.0" encoding="utf-8"?>
<p:tagLst xmlns:p="http://schemas.openxmlformats.org/presentationml/2006/main">
  <p:tag name="YOO_CHATSHAPE_TYPE" val="YOO_CHATSHAPE_IMAGE"/>
</p:tagLst>
</file>

<file path=ppt/tags/tag172.xml><?xml version="1.0" encoding="utf-8"?>
<p:tagLst xmlns:p="http://schemas.openxmlformats.org/presentationml/2006/main">
  <p:tag name="TAG_AIGCCREATORID" val="AIGC生成内容仅供参考-2025/8/19 17:58:09"/>
  <p:tag name="TAG_CHAPTER_ID" val="4"/>
  <p:tag name="TAG_CONTENT_TYPE" val="1标题1内容1图"/>
  <p:tag name="TAG_SECTION_ID" val="1"/>
  <p:tag name="YOO_CHATPAGE_TYPE" val="TAG_CHATPAGE_CONTENT"/>
  <p:tag name="YOO_CHATSHAPE_TITLE" val="数字化营销工具应用"/>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73.xml><?xml version="1.0" encoding="utf-8"?>
<p:tagLst xmlns:p="http://schemas.openxmlformats.org/presentationml/2006/main">
  <p:tag name="TAG_CONTENT_SUBINDEX" val="17"/>
  <p:tag name="YOO_CHATSHAPE_TYPE" val="YOO_CHATSHAPE_HIDDEN"/>
</p:tagLst>
</file>

<file path=ppt/tags/tag174.xml><?xml version="1.0" encoding="utf-8"?>
<p:tagLst xmlns:p="http://schemas.openxmlformats.org/presentationml/2006/main">
  <p:tag name="YOO_CHATSHAPE_TYPE" val="YOO_CHATSHAPE_TITLE"/>
</p:tagLst>
</file>

<file path=ppt/tags/tag175.xml><?xml version="1.0" encoding="utf-8"?>
<p:tagLst xmlns:p="http://schemas.openxmlformats.org/presentationml/2006/main">
  <p:tag name="YOO_CHATSHAPE_TYPE" val="YOO_CHATSHAPE_IMAGE"/>
</p:tagLst>
</file>

<file path=ppt/tags/tag176.xml><?xml version="1.0" encoding="utf-8"?>
<p:tagLst xmlns:p="http://schemas.openxmlformats.org/presentationml/2006/main">
  <p:tag name="YOO_CHATSHAPE_TYPE" val="YOO_CHATSHAPE_CONTENT"/>
</p:tagLst>
</file>

<file path=ppt/tags/tag177.xml><?xml version="1.0" encoding="utf-8"?>
<p:tagLst xmlns:p="http://schemas.openxmlformats.org/presentationml/2006/main">
  <p:tag name="KSO_WM_BEAUTIFY_FLAG" val="#wm#"/>
  <p:tag name="KSO_WM_CHIP_DECFILLPROP" val="[]"/>
  <p:tag name="KSO_WM_CHIP_FILLPROP" val="[[{&quot;text_align&quot;:&quot;lm&quot;,&quot;text_direction&quot;:&quot;horizontal&quot;,&quot;support_big_font&quot;:false,&quot;picture_toward&quot;:0,&quot;picture_dockside&quot;:[],&quot;fill_id&quot;:&quot;b9ab8460162b46f3a45539a3624e23f5&quot;,&quot;fill_align&quot;:&quot;lm&quot;,&quot;chip_types&quot;:[&quot;header&quot;]},{&quot;text_align&quot;:&quot;cm&quot;,&quot;text_direction&quot;:&quot;horizontal&quot;,&quot;support_big_font&quot;:false,&quot;picture_toward&quot;:0,&quot;picture_dockside&quot;:[],&quot;fill_id&quot;:&quot;92cd73cfb04b4ecea3bda0d252a5f524&quot;,&quot;fill_align&quot;:&quot;cm&quot;,&quot;chip_types&quot;:[&quot;picture&quot;]},{&quot;text_align&quot;:&quot;lm&quot;,&quot;text_direction&quot;:&quot;horizontal&quot;,&quot;support_big_font&quot;:false,&quot;picture_toward&quot;:0,&quot;picture_dockside&quot;:[],&quot;fill_id&quot;:&quot;2eaf28af22184684b447d4f6f371e2c1&quot;,&quot;fill_align&quot;:&quot;lm&quot;,&quot;chip_types&quot;:[&quot;text&quot;]}]]"/>
  <p:tag name="KSO_WM_CHIP_GROUPID" val="5f320d1c9c36e2348c3efb0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320d1c9c36e2348c3efb02"/>
  <p:tag name="KSO_WM_SLIDE_BACKGROUND_TYPE" val="general"/>
  <p:tag name="KSO_WM_SLIDE_BK_DARK_LIGHT" val="2"/>
  <p:tag name="KSO_WM_SLIDE_CAN_ADD_NAVIGATION" val="1"/>
  <p:tag name="KSO_WM_SLIDE_ID" val="diagram20217183_1"/>
  <p:tag name="KSO_WM_SLIDE_INDEX" val="1"/>
  <p:tag name="KSO_WM_SLIDE_ITEM_CNT" val="0"/>
  <p:tag name="KSO_WM_SLIDE_LAYOUT" val="a_d_f"/>
  <p:tag name="KSO_WM_SLIDE_LAYOUT_CNT" val="1_1_1"/>
  <p:tag name="KSO_WM_SLIDE_LAYOUT_INFO" val="{&quot;id&quot;:&quot;2021-04-01T15:59:01&quot;,&quot;maxSize&quot;:{&quot;size1&quot;:29},&quot;minSize&quot;:{&quot;size1&quot;:29},&quot;normalSize&quot;:{&quot;size1&quot;:29},&quot;subLayout&quot;:[{&quot;direction&quot;:1,&quot;id&quot;:&quot;2021-04-01T15:59:01&quot;,&quot;maxSize&quot;:{&quot;size1&quot;:62.6},&quot;minSize&quot;:{&quot;size1&quot;:62.6},&quot;normalSize&quot;:{&quot;size1&quot;:62.6},&quot;subLayout&quot;:[{&quot;id&quot;:&quot;2021-04-01T15:59:01&quot;,&quot;margin&quot;:{&quot;bottom&quot;:0.4230000674724579,&quot;left&quot;:1.6929999589920044,&quot;right&quot;:0.02600000612437725,&quot;top&quot;:2.117000102996826},&quot;type&quot;:0},{&quot;id&quot;:&quot;2021-04-01T15:59:01&quot;,&quot;margin&quot;:{&quot;bottom&quot;:0.4230000674724579,&quot;left&quot;:2.2930002212524414,&quot;right&quot;:0.847000002861023,&quot;top&quot;:2.117000102996826},&quot;type&quot;:0}],&quot;type&quot;:0},{&quot;direction&quot;:1,&quot;id&quot;:&quot;2021-04-01T15:59:01&quot;,&quot;maxSize&quot;:{&quot;size1&quot;:48.699823488275676},&quot;minSize&quot;:{&quot;size1&quot;:48.699823488275676},&quot;normalSize&quot;:{&quot;size1&quot;:48.699823488275676},&quot;subLayout&quot;:[{&quot;id&quot;:&quot;2021-04-01T15:59:01&quot;,&quot;margin&quot;:{&quot;bottom&quot;:1.6670000553131104,&quot;left&quot;:1.6929999589920044,&quot;right&quot;:0.8199999928474426,&quot;top&quot;:0.8380001783370972},&quot;type&quot;:0},{&quot;id&quot;:&quot;2021-04-01T15:59:01&quot;,&quot;margin&quot;:{&quot;bottom&quot;:1.6929999589920044,&quot;left&quot;:0.02600000612437725,&quot;right&quot;:1.6929999589920044,&quot;top&quot;:0.847000002861023},&quot;type&quot;:0}],&quot;type&quot;:0}],&quot;type&quot;:0}"/>
  <p:tag name="KSO_WM_SLIDE_POSITION" val="0*47"/>
  <p:tag name="KSO_WM_SLIDE_RATIO" val="1.777778"/>
  <p:tag name="KSO_WM_SLIDE_SIZE" val="960*445"/>
  <p:tag name="KSO_WM_SLIDE_SUBTYPE" val="picTxt"/>
  <p:tag name="KSO_WM_SLIDE_SUPPORT_FEATURE_TYPE" val="0"/>
  <p:tag name="KSO_WM_SLIDE_TYPE" val="text"/>
  <p:tag name="KSO_WM_TAG_VERSION" val="1.0"/>
  <p:tag name="KSO_WM_TEMPLATE_ASSEMBLE_GROUPID" val="60656fa94054ed1e2fb80e9a"/>
  <p:tag name="KSO_WM_TEMPLATE_ASSEMBLE_XID" val="60656fa94054ed1e2fb80e9a"/>
  <p:tag name="KSO_WM_TEMPLATE_CATEGORY" val="diagram"/>
  <p:tag name="KSO_WM_TEMPLATE_COLOR_TYPE" val="1"/>
  <p:tag name="KSO_WM_TEMPLATE_INDEX" val="20217183"/>
  <p:tag name="KSO_WM_TEMPLATE_MASTER_TYPE" val="0"/>
  <p:tag name="KSO_WM_TEMPLATE_SUBCATEGORY" val="21"/>
  <p:tag name="TAG_AIGCCREATORID" val="AIGC生成内容仅供参考-2025/8/19 17:58:09"/>
  <p:tag name="TAG_CHAPTER_ID" val="4"/>
  <p:tag name="TAG_CONTENT_TYPE" val="1标题1内容1图"/>
  <p:tag name="TAG_SECTION_ID" val="2"/>
  <p:tag name="YOO_CHATPAGE_TYPE" val="TAG_CHATPAGE_CONTENT"/>
  <p:tag name="YOO_CHATSHAPE_TITLE" val="全方位客户服务体系建设"/>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78.xml><?xml version="1.0" encoding="utf-8"?>
<p:tagLst xmlns:p="http://schemas.openxmlformats.org/presentationml/2006/main">
  <p:tag name="YOO_CHATSHAPE_TYPE" val="YOO_CHATSHAPE_TITLE"/>
</p:tagLst>
</file>

<file path=ppt/tags/tag179.xml><?xml version="1.0" encoding="utf-8"?>
<p:tagLst xmlns:p="http://schemas.openxmlformats.org/presentationml/2006/main">
  <p:tag name="YOO_CHATSHAPE_TYPE" val="YOO_CHATSHAPE_SUBTITLE"/>
</p:tagLst>
</file>

<file path=ppt/tags/tag18.xml><?xml version="1.0" encoding="utf-8"?>
<p:tagLst xmlns:p="http://schemas.openxmlformats.org/presentationml/2006/main">
  <p:tag name="YOO_CHATSHAPE_ITEM" val="2"/>
  <p:tag name="YOO_CHATSHAPE_TYPE" val="YOO_CHATSHAPE_ITEM"/>
</p:tagLst>
</file>

<file path=ppt/tags/tag180.xml><?xml version="1.0" encoding="utf-8"?>
<p:tagLst xmlns:p="http://schemas.openxmlformats.org/presentationml/2006/main">
  <p:tag name="TAG_AIGCCREATORID" val="AIGC生成内容仅供参考-2025/8/19 17:58:09"/>
  <p:tag name="YOO_CHATPAGE_TYPE" val="TAG_CHATPAGE_END"/>
  <p:tag name="YOO_CHATSHAPE_TITLE" val="Thank You"/>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81.xml><?xml version="1.0" encoding="utf-8"?>
<p:tagLst xmlns:p="http://schemas.openxmlformats.org/presentationml/2006/main">
  <p:tag name="TAG_AIGCCREATORID" val="AIGC生成内容仅供参考-2025/8/19 17:57:14"/>
  <p:tag name="TAG_CHATPAGE_CATALOG" val="市场细分与定位、客户需求调研分析、产品设计创新策略、风险评估与定价机制、营销与服务体系优化"/>
  <p:tag name="TAG_PPT_THEMETITLE" val="客户需求导向的保险产品开发"/>
  <p:tag name="TAG_PPT_THEMEWORD" val="行保险产品"/>
  <p:tag name="TAG_PRESENTATION_SCENE" val="normal"/>
  <p:tag name="TAG_PRESENTATION_STYLE" val="商务"/>
  <p:tag name="TAG_PRESENTATION_TEMPLATE" val="{&quot;image&quot;:&quot;&quot;,&quot;sub_images&quot;:[],&quot;title&quot;:&quot;&quot;,&quot;style&quot;:&quot;商务&quot;,&quot;template_type&quot;:&quot;矢量&quot;,&quot;isVector&quot;:true,&quot;color&quot;:&quot;黄色&quot;,&quot;colorList&quot;:[&quot;#4A2D02&quot;,&quot;#FFFFFF&quot;,&quot;#FFFFFF&quot;,&quot;#3E2B1E&quot;,&quot;#FFB200&quot;,&quot;#ffc800&quot;,&quot;#ffe000&quot;,&quot;#fff700&quot;,&quot;#E4B72F&quot;,&quot;#ffab3b&quot;,&quot;#FFB200&quot;,&quot;#ffc800&quot;],&quot;scene&quot;:&quot;&quot;,&quot;group&quot;:&quot;group_1&quot;,&quot;cover_id&quot;:&quot;j8c7CE5tXrZa&quot;,&quot;end_id&quot;:&quot;sk5XXs8FFwcD&quot;,&quot;catalog_id&quot;:&quot;uhbEg7CNVXQT&quot;,&quot;chapter_id&quot;:&quot;zsmDdepqkbDY&quot;,&quot;content_ids&quot;:[],&quot;picture_url&quot;:&quot;&quot;,&quot;isuse&quot;:false,&quot;theme_colors&quot;:[],&quot;company&quot;:&quot;&quot;,&quot;logo_left&quot;:false,&quot;logoLight&quot;:&quot;&quot;,&quot;logoDark&quot;:&quot;&quot;,&quot;school&quot;:&quot;&quot;,&quot;isCollect&quot;:false,&quot;data_id&quot;:&quot;&quot;,&quot;userName&quot;:&quot;&quot;,&quot;authorName&quot;:&quot;&quot;,&quot;json&quot;:&quot;&quot;,&quot;index&quot;:0}"/>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19.xml><?xml version="1.0" encoding="utf-8"?>
<p:tagLst xmlns:p="http://schemas.openxmlformats.org/presentationml/2006/main">
  <p:tag name="KSO_WM_BEAUTIFY_FLAG" val=""/>
  <p:tag name="TAG_CHATSHAPE_SUBTITLE_TYPE" val="YOO_CHATPAGE_CATALOG_DETAIL"/>
  <p:tag name="YOO_CHAT_DIAGRAM_SHAPETYPE" val="YOO_CHATSHAPE_DIAGRAM_SUBTITLE"/>
</p:tagLst>
</file>

<file path=ppt/tags/tag2.xml><?xml version="1.0" encoding="utf-8"?>
<p:tagLst xmlns:p="http://schemas.openxmlformats.org/presentationml/2006/main">
  <p:tag name="TAG_CHATSHAPE_SUBTITLE_TYPE" val="TAG_CHATSHAPE_SUBTITLE_ENGLISH"/>
  <p:tag name="YOO_CHATSHAPE_TYPE" val="YOO_CHATSHAPE_SUBTITLE"/>
</p:tagLst>
</file>

<file path=ppt/tags/tag20.xml><?xml version="1.0" encoding="utf-8"?>
<p:tagLst xmlns:p="http://schemas.openxmlformats.org/presentationml/2006/main">
  <p:tag name="KSO_WM_BEAUTIFY_FLAG" val=""/>
  <p:tag name="YOO_CHAT_DIAGRAM_SHAPETYPE" val="YOO_CHATSHAPE_DIAGRAM_TITLE"/>
</p:tagLst>
</file>

<file path=ppt/tags/tag21.xml><?xml version="1.0" encoding="utf-8"?>
<p:tagLst xmlns:p="http://schemas.openxmlformats.org/presentationml/2006/main">
  <p:tag name="KSO_WM_BEAUTIFY_FLAG" val=""/>
  <p:tag name="YOO_CHAT_DIAGRAM_SHAPETYPE" val="YOO_CHAT_DIAGRAM_NUM"/>
  <p:tag name="YOO_CHATSHAPE_TYPE" val="YOO_CHATSHAPE_NUM"/>
</p:tagLst>
</file>

<file path=ppt/tags/tag22.xml><?xml version="1.0" encoding="utf-8"?>
<p:tagLst xmlns:p="http://schemas.openxmlformats.org/presentationml/2006/main">
  <p:tag name="YOO_CHATSHAPE_ITEM" val="4"/>
  <p:tag name="YOO_CHATSHAPE_TYPE" val="YOO_CHATSHAPE_ITEM"/>
</p:tagLst>
</file>

<file path=ppt/tags/tag23.xml><?xml version="1.0" encoding="utf-8"?>
<p:tagLst xmlns:p="http://schemas.openxmlformats.org/presentationml/2006/main">
  <p:tag name="KSO_WM_BEAUTIFY_FLAG" val=""/>
  <p:tag name="TAG_CHATSHAPE_SUBTITLE_TYPE" val="YOO_CHATPAGE_CATALOG_DETAIL"/>
  <p:tag name="YOO_CHAT_DIAGRAM_SHAPETYPE" val="YOO_CHATSHAPE_DIAGRAM_SUBTITLE"/>
</p:tagLst>
</file>

<file path=ppt/tags/tag24.xml><?xml version="1.0" encoding="utf-8"?>
<p:tagLst xmlns:p="http://schemas.openxmlformats.org/presentationml/2006/main">
  <p:tag name="KSO_WM_BEAUTIFY_FLAG" val=""/>
  <p:tag name="YOO_CHAT_DIAGRAM_SHAPETYPE" val="YOO_CHATSHAPE_DIAGRAM_TITLE"/>
</p:tagLst>
</file>

<file path=ppt/tags/tag25.xml><?xml version="1.0" encoding="utf-8"?>
<p:tagLst xmlns:p="http://schemas.openxmlformats.org/presentationml/2006/main">
  <p:tag name="KSO_WM_BEAUTIFY_FLAG" val=""/>
  <p:tag name="YOO_CHAT_DIAGRAM_SHAPETYPE" val="YOO_CHAT_DIAGRAM_NUM"/>
  <p:tag name="YOO_CHATSHAPE_TYPE" val="YOO_CHATSHAPE_NUM"/>
</p:tagLst>
</file>

<file path=ppt/tags/tag26.xml><?xml version="1.0" encoding="utf-8"?>
<p:tagLst xmlns:p="http://schemas.openxmlformats.org/presentationml/2006/main">
  <p:tag name="TAG_AIGCCREATORID" val="AIGC生成内容仅供参考-2025/8/19 17:58:09"/>
  <p:tag name="YOO_CHATPAGE_TYPE" val="TAG_CHATPAGE_CATALOG"/>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27.xml><?xml version="1.0" encoding="utf-8"?>
<p:tagLst xmlns:p="http://schemas.openxmlformats.org/presentationml/2006/main">
  <p:tag name="KSO_WM_BEAUTIFY_FLAG" val=""/>
  <p:tag name="TAG_CHATPAGE_CHAPTER" val="0"/>
  <p:tag name="YOO_CHATSHAPE_TYPE" val="YOO_CHATSHAPE_NUM"/>
</p:tagLst>
</file>

<file path=ppt/tags/tag28.xml><?xml version="1.0" encoding="utf-8"?>
<p:tagLst xmlns:p="http://schemas.openxmlformats.org/presentationml/2006/main">
  <p:tag name="KSO_WM_BEAUTIFY_FLAG" val=""/>
  <p:tag name="YOO_CHATSHAPE_TYPE" val="YOO_CHATSHAPE_TITLE"/>
</p:tagLst>
</file>

<file path=ppt/tags/tag29.xml><?xml version="1.0" encoding="utf-8"?>
<p:tagLst xmlns:p="http://schemas.openxmlformats.org/presentationml/2006/main">
  <p:tag name="KSO_WM_BEAUTIFY_FLAG" val=""/>
  <p:tag name="TAG_CHATSHAPE_SUBTITLE_TYPE" val="TAG_CHATSHAPE_SUBTITLE_ENGLISH"/>
  <p:tag name="YOO_CHATSHAPE_TYPE" val="YOO_CHATSHAPE_SUBTITLE"/>
</p:tagLst>
</file>

<file path=ppt/tags/tag3.xml><?xml version="1.0" encoding="utf-8"?>
<p:tagLst xmlns:p="http://schemas.openxmlformats.org/presentationml/2006/main">
  <p:tag name="TAG_AIGCCREATORID" val="AIGC生成内容仅供参考-2025/8/19 17:58:09"/>
  <p:tag name="YOO_CHATPAGE_TYPE" val="TAG_CHATPAGE_COVER"/>
  <p:tag name="YOO_CHATSHAPE_TITLE" val="客户需求导向的保险产品开发"/>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TAG_AIGCCREATORID" val="AIGC生成内容仅供参考-2025/8/19 17:58:09"/>
  <p:tag name="TAG_CHAPTER_ID" val="0"/>
  <p:tag name="YOO_CHATPAGE_TYPE" val="TAG_CHATPAGE_CHAPTER"/>
  <p:tag name="YOO_CHATSHAPE_TITLE" val="市场细分与定位"/>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34.xml><?xml version="1.0" encoding="utf-8"?>
<p:tagLst xmlns:p="http://schemas.openxmlformats.org/presentationml/2006/main">
  <p:tag name="TAG_CONTENT_SUBINDEX" val="2"/>
  <p:tag name="YOO_CHATSHAPE_TYPE" val="YOO_CHATSHAPE_IMAGE"/>
</p:tagLst>
</file>

<file path=ppt/tags/tag35.xml><?xml version="1.0" encoding="utf-8"?>
<p:tagLst xmlns:p="http://schemas.openxmlformats.org/presentationml/2006/main">
  <p:tag name="YOO_CHATSHAPE_TYPE" val="YOO_CHATSHAPE_CONTENT"/>
</p:tagLst>
</file>

<file path=ppt/tags/tag36.xml><?xml version="1.0" encoding="utf-8"?>
<p:tagLst xmlns:p="http://schemas.openxmlformats.org/presentationml/2006/main">
  <p:tag name="YOO_CHATSHAPE_TYPE" val="YOO_CHATSHAPE_TITLE"/>
</p:tagLst>
</file>

<file path=ppt/tags/tag37.xml><?xml version="1.0" encoding="utf-8"?>
<p:tagLst xmlns:p="http://schemas.openxmlformats.org/presentationml/2006/main">
  <p:tag name="YOO_CHATSHAPE_TYPE" val="YOO_CHATSHAPE_PAGEDECORATE"/>
</p:tagLst>
</file>

<file path=ppt/tags/tag38.xml><?xml version="1.0" encoding="utf-8"?>
<p:tagLst xmlns:p="http://schemas.openxmlformats.org/presentationml/2006/main">
  <p:tag name="YOO_CHATSHAPE_TYPE" val="YOO_CHATSHAPE_DECORATION"/>
</p:tagLst>
</file>

<file path=ppt/tags/tag39.xml><?xml version="1.0" encoding="utf-8"?>
<p:tagLst xmlns:p="http://schemas.openxmlformats.org/presentationml/2006/main">
  <p:tag name="YOO_CHATSHAPE_TYPE" val="YOO_CHATSHAPE_DECORATION"/>
</p:tagLst>
</file>

<file path=ppt/tags/tag4.xml><?xml version="1.0" encoding="utf-8"?>
<p:tagLst xmlns:p="http://schemas.openxmlformats.org/presentationml/2006/main">
  <p:tag name="YOO_CHATSHAPE_ITEM" val="1"/>
  <p:tag name="YOO_CHATSHAPE_TYPE" val="YOO_CHATSHAPE_ITEM"/>
</p:tagLst>
</file>

<file path=ppt/tags/tag40.xml><?xml version="1.0" encoding="utf-8"?>
<p:tagLst xmlns:p="http://schemas.openxmlformats.org/presentationml/2006/main">
  <p:tag name="YOO_CHATSHAPE_TYPE" val="YOO_CHATSHAPE_DECORATION"/>
</p:tagLst>
</file>

<file path=ppt/tags/tag41.xml><?xml version="1.0" encoding="utf-8"?>
<p:tagLst xmlns:p="http://schemas.openxmlformats.org/presentationml/2006/main">
  <p:tag name="TAG_CONTENT_SUBINDEX" val="1"/>
  <p:tag name="YOO_CHATSHAPE_TYPE" val="YOO_CHATSHAPE_IMAGE"/>
</p:tagLst>
</file>

<file path=ppt/tags/tag42.xml><?xml version="1.0" encoding="utf-8"?>
<p:tagLst xmlns:p="http://schemas.openxmlformats.org/presentationml/2006/main">
  <p:tag name="TAG_AIGCCREATORID" val="AIGC生成内容仅供参考-2025/8/19 17:58:09"/>
  <p:tag name="TAG_CHAPTER_ID" val="0"/>
  <p:tag name="TAG_CONTENT_TYPE" val="1标题1内容2图"/>
  <p:tag name="TAG_SECTION_ID" val="0"/>
  <p:tag name="YOO_CHATPAGE_TYPE" val="TAG_CHATPAGE_CONTENT"/>
  <p:tag name="YOO_CHATSHAPE_TITLE" val="精准识别目标客户群"/>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43.xml><?xml version="1.0" encoding="utf-8"?>
<p:tagLst xmlns:p="http://schemas.openxmlformats.org/presentationml/2006/main">
  <p:tag name="PA" val="v5.2.12"/>
  <p:tag name="TAG_CONTENT_SUBINDEX" val="1"/>
  <p:tag name="YOO_CHATSHAPE_TYPE" val="YOO_CHATSHAPE_IMAGE"/>
</p:tagLst>
</file>

<file path=ppt/tags/tag44.xml><?xml version="1.0" encoding="utf-8"?>
<p:tagLst xmlns:p="http://schemas.openxmlformats.org/presentationml/2006/main">
  <p:tag name="PA" val="v5.2.12"/>
  <p:tag name="TAG_CONTENT_SUBINDEX" val="2"/>
  <p:tag name="YOO_CHATSHAPE_TYPE" val="YOO_CHATSHAPE_IMAGE"/>
</p:tagLst>
</file>

<file path=ppt/tags/tag45.xml><?xml version="1.0" encoding="utf-8"?>
<p:tagLst xmlns:p="http://schemas.openxmlformats.org/presentationml/2006/main">
  <p:tag name="YOO_CHATSHAPE_TYPE" val="YOO_CHATSHAPE_TITLE"/>
</p:tagLst>
</file>

<file path=ppt/tags/tag46.xml><?xml version="1.0" encoding="utf-8"?>
<p:tagLst xmlns:p="http://schemas.openxmlformats.org/presentationml/2006/main">
  <p:tag name="YOO_CHATSHAPE_TYPE" val="YOO_CHATSHAPE_CONTENT"/>
</p:tagLst>
</file>

<file path=ppt/tags/tag47.xml><?xml version="1.0" encoding="utf-8"?>
<p:tagLst xmlns:p="http://schemas.openxmlformats.org/presentationml/2006/main">
  <p:tag name="YOO_CHATSHAPE_TYPE" val="YOO_CHATSHAPE_DECORATION"/>
</p:tagLst>
</file>

<file path=ppt/tags/tag48.xml><?xml version="1.0" encoding="utf-8"?>
<p:tagLst xmlns:p="http://schemas.openxmlformats.org/presentationml/2006/main">
  <p:tag name="YOO_CHATSHAPE_TYPE" val="YOO_CHATSHAPE_DECORATION"/>
</p:tagLst>
</file>

<file path=ppt/tags/tag49.xml><?xml version="1.0" encoding="utf-8"?>
<p:tagLst xmlns:p="http://schemas.openxmlformats.org/presentationml/2006/main">
  <p:tag name="YOO_CHATSHAPE_TYPE" val="YOO_CHATSHAPE_DECORATION"/>
</p:tagLst>
</file>

<file path=ppt/tags/tag5.xml><?xml version="1.0" encoding="utf-8"?>
<p:tagLst xmlns:p="http://schemas.openxmlformats.org/presentationml/2006/main">
  <p:tag name="KSO_WM_BEAUTIFY_FLAG" val=""/>
  <p:tag name="TAG_CHATSHAPE_SUBTITLE_TYPE" val="YOO_CHATPAGE_CATALOG_DETAIL"/>
  <p:tag name="YOO_CHAT_DIAGRAM_SHAPETYPE" val="YOO_CHATSHAPE_DIAGRAM_SUBTITLE"/>
</p:tagLst>
</file>

<file path=ppt/tags/tag50.xml><?xml version="1.0" encoding="utf-8"?>
<p:tagLst xmlns:p="http://schemas.openxmlformats.org/presentationml/2006/main">
  <p:tag name="TAG_AIGCCREATORID" val="AIGC生成内容仅供参考-2025/8/19 17:58:09"/>
  <p:tag name="TAG_CHAPTER_ID" val="0"/>
  <p:tag name="TAG_CONTENT_TYPE" val="1标题1内容2图"/>
  <p:tag name="TAG_SECTION_ID" val="1"/>
  <p:tag name="YOO_CHATPAGE_TYPE" val="TAG_CHATPAGE_CONTENT"/>
  <p:tag name="YOO_CHATSHAPE_TITLE" val="基于需求的保险产品细分"/>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51.xml><?xml version="1.0" encoding="utf-8"?>
<p:tagLst xmlns:p="http://schemas.openxmlformats.org/presentationml/2006/main">
  <p:tag name="TAG_CHATSHAPE_LINK" val="sp:子标题2"/>
  <p:tag name="TAG_CONTENT_DIAGRAM_INDEX" val="a7533bd98b8b49398bf896dbd2efb8ea"/>
  <p:tag name="TAG_CONTENT_GROUPCOUNT" val="2"/>
  <p:tag name="TAG_CONTENT_GROUPINDEX" val="2"/>
  <p:tag name="TAG_CONTENT_SUBINDEX" val="2"/>
  <p:tag name="YOO_CHATSHAPE_TYPE" val="YOO_CHATSHAPE_CHILDDECORATE"/>
</p:tagLst>
</file>

<file path=ppt/tags/tag52.xml><?xml version="1.0" encoding="utf-8"?>
<p:tagLst xmlns:p="http://schemas.openxmlformats.org/presentationml/2006/main">
  <p:tag name="TAG_CHATSHAPE_LINK" val="sp:子标题2"/>
  <p:tag name="TAG_CONTENT_DIAGRAM_INDEX" val="a7533bd98b8b49398bf896dbd2efb8ea"/>
  <p:tag name="TAG_CONTENT_GROUPCOUNT" val="2"/>
  <p:tag name="TAG_CONTENT_GROUPINDEX" val="2"/>
  <p:tag name="TAG_CONTENT_SUBINDEX" val="1"/>
  <p:tag name="YOO_CHATSHAPE_TYPE" val="YOO_CHATSHAPE_CHILDDECORATE"/>
</p:tagLst>
</file>

<file path=ppt/tags/tag53.xml><?xml version="1.0" encoding="utf-8"?>
<p:tagLst xmlns:p="http://schemas.openxmlformats.org/presentationml/2006/main">
  <p:tag name="TAG_CONTENT_DIAGRAM_INDEX" val="a7533bd98b8b49398bf896dbd2efb8ea"/>
  <p:tag name="TAG_CONTENT_GROUPCOUNT" val="2"/>
  <p:tag name="TAG_CONTENT_GROUPINDEX" val="2"/>
  <p:tag name="TAG_CONTENT_SUBINDEX" val="2"/>
  <p:tag name="YOO_CHATSHAPE_TYPE" val="YOO_CHATSHAPE_CHILDCONTENT"/>
</p:tagLst>
</file>

<file path=ppt/tags/tag54.xml><?xml version="1.0" encoding="utf-8"?>
<p:tagLst xmlns:p="http://schemas.openxmlformats.org/presentationml/2006/main">
  <p:tag name="TAG_CONTENT_DIAGRAM_INDEX" val="a7533bd98b8b49398bf896dbd2efb8ea"/>
  <p:tag name="TAG_CONTENT_GROUPCOUNT" val="2"/>
  <p:tag name="TAG_CONTENT_GROUPINDEX" val="2"/>
  <p:tag name="TAG_CONTENT_SUBINDEX" val="2"/>
  <p:tag name="YOO_CHATSHAPE_TYPE" val="YOO_CHATSHAPE_CHILDTITLE"/>
</p:tagLst>
</file>

<file path=ppt/tags/tag55.xml><?xml version="1.0" encoding="utf-8"?>
<p:tagLst xmlns:p="http://schemas.openxmlformats.org/presentationml/2006/main">
  <p:tag name="YOO_CHATSHAPE_TYPE" val="YOO_CHATSHAPE_TITLE"/>
</p:tagLst>
</file>

<file path=ppt/tags/tag56.xml><?xml version="1.0" encoding="utf-8"?>
<p:tagLst xmlns:p="http://schemas.openxmlformats.org/presentationml/2006/main">
  <p:tag name="TAG_CHATSHAPE_LINK" val="sp:子标题1"/>
  <p:tag name="TAG_CONTENT_DIAGRAM_INDEX" val="a7533bd98b8b49398bf896dbd2efb8ea"/>
  <p:tag name="TAG_CONTENT_GROUPCOUNT" val="2"/>
  <p:tag name="TAG_CONTENT_GROUPINDEX" val="1"/>
  <p:tag name="TAG_CONTENT_SUBINDEX" val="2"/>
  <p:tag name="YOO_CHATSHAPE_TYPE" val="YOO_CHATSHAPE_CHILDDECORATE"/>
</p:tagLst>
</file>

<file path=ppt/tags/tag57.xml><?xml version="1.0" encoding="utf-8"?>
<p:tagLst xmlns:p="http://schemas.openxmlformats.org/presentationml/2006/main">
  <p:tag name="TAG_CHATSHAPE_LINK" val="sp:子标题1"/>
  <p:tag name="TAG_CONTENT_DIAGRAM_INDEX" val="a7533bd98b8b49398bf896dbd2efb8ea"/>
  <p:tag name="TAG_CONTENT_GROUPCOUNT" val="2"/>
  <p:tag name="TAG_CONTENT_GROUPINDEX" val="1"/>
  <p:tag name="TAG_CONTENT_SUBINDEX" val="1"/>
  <p:tag name="YOO_CHATSHAPE_TYPE" val="YOO_CHATSHAPE_CHILDDECORATE"/>
</p:tagLst>
</file>

<file path=ppt/tags/tag58.xml><?xml version="1.0" encoding="utf-8"?>
<p:tagLst xmlns:p="http://schemas.openxmlformats.org/presentationml/2006/main">
  <p:tag name="TAG_CONTENT_DIAGRAM_INDEX" val="a7533bd98b8b49398bf896dbd2efb8ea"/>
  <p:tag name="TAG_CONTENT_GROUPCOUNT" val="2"/>
  <p:tag name="TAG_CONTENT_GROUPINDEX" val="2"/>
  <p:tag name="TAG_CONTENT_SUBINDEX" val="2"/>
  <p:tag name="YOO_CHATSHAPE_TYPE" val="YOO_CHATSHAPE_ICON"/>
</p:tagLst>
</file>

<file path=ppt/tags/tag59.xml><?xml version="1.0" encoding="utf-8"?>
<p:tagLst xmlns:p="http://schemas.openxmlformats.org/presentationml/2006/main">
  <p:tag name="TAG_CONTENT_DIAGRAM_INDEX" val="a7533bd98b8b49398bf896dbd2efb8ea"/>
  <p:tag name="TAG_CONTENT_GROUPCOUNT" val="2"/>
  <p:tag name="TAG_CONTENT_GROUPINDEX" val="1"/>
  <p:tag name="TAG_CONTENT_SUBINDEX" val="1"/>
  <p:tag name="YOO_CHATSHAPE_TYPE" val="YOO_CHATSHAPE_ICON"/>
</p:tagLst>
</file>

<file path=ppt/tags/tag6.xml><?xml version="1.0" encoding="utf-8"?>
<p:tagLst xmlns:p="http://schemas.openxmlformats.org/presentationml/2006/main">
  <p:tag name="KSO_WM_BEAUTIFY_FLAG" val=""/>
  <p:tag name="YOO_CHAT_DIAGRAM_SHAPETYPE" val="YOO_CHATSHAPE_DIAGRAM_TITLE"/>
</p:tagLst>
</file>

<file path=ppt/tags/tag60.xml><?xml version="1.0" encoding="utf-8"?>
<p:tagLst xmlns:p="http://schemas.openxmlformats.org/presentationml/2006/main">
  <p:tag name="TAG_CONTENT_DIAGRAM_INDEX" val="a7533bd98b8b49398bf896dbd2efb8ea"/>
  <p:tag name="TAG_CONTENT_GROUPCOUNT" val="2"/>
  <p:tag name="TAG_CONTENT_GROUPINDEX" val="1"/>
  <p:tag name="TAG_CONTENT_SUBINDEX" val="1"/>
  <p:tag name="YOO_CHATSHAPE_TYPE" val="YOO_CHATSHAPE_CHILDCONTENT"/>
</p:tagLst>
</file>

<file path=ppt/tags/tag61.xml><?xml version="1.0" encoding="utf-8"?>
<p:tagLst xmlns:p="http://schemas.openxmlformats.org/presentationml/2006/main">
  <p:tag name="TAG_CONTENT_DIAGRAM_INDEX" val="a7533bd98b8b49398bf896dbd2efb8ea"/>
  <p:tag name="TAG_CONTENT_GROUPCOUNT" val="2"/>
  <p:tag name="TAG_CONTENT_GROUPINDEX" val="1"/>
  <p:tag name="TAG_CONTENT_SUBINDEX" val="1"/>
  <p:tag name="YOO_CHATSHAPE_TYPE" val="YOO_CHATSHAPE_CHILDTITLE"/>
</p:tagLst>
</file>

<file path=ppt/tags/tag62.xml><?xml version="1.0" encoding="utf-8"?>
<p:tagLst xmlns:p="http://schemas.openxmlformats.org/presentationml/2006/main">
  <p:tag name="TAG_AIGCCREATORID" val="AIGC生成内容仅供参考-2025/8/19 17:58:09"/>
  <p:tag name="TAG_CHAPTER_ID" val="0"/>
  <p:tag name="TAG_CONTENT_TYPE" val="二级大纲2"/>
  <p:tag name="TAG_SECTION_ID" val="2"/>
  <p:tag name="YOO_CHATPAGE_TYPE" val="TAG_CHATPAGE_MULTCONTENT"/>
  <p:tag name="YOO_CHATSHAPE_TITLE" val="差异化市场定位策略"/>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63.xml><?xml version="1.0" encoding="utf-8"?>
<p:tagLst xmlns:p="http://schemas.openxmlformats.org/presentationml/2006/main">
  <p:tag name="KSO_WM_BEAUTIFY_FLAG" val=""/>
  <p:tag name="TAG_CHATPAGE_CHAPTER" val="1"/>
  <p:tag name="YOO_CHATSHAPE_TYPE" val="YOO_CHATSHAPE_NUM"/>
</p:tagLst>
</file>

<file path=ppt/tags/tag64.xml><?xml version="1.0" encoding="utf-8"?>
<p:tagLst xmlns:p="http://schemas.openxmlformats.org/presentationml/2006/main">
  <p:tag name="KSO_WM_BEAUTIFY_FLAG" val=""/>
  <p:tag name="YOO_CHATSHAPE_TYPE" val="YOO_CHATSHAPE_TITLE"/>
</p:tagLst>
</file>

<file path=ppt/tags/tag65.xml><?xml version="1.0" encoding="utf-8"?>
<p:tagLst xmlns:p="http://schemas.openxmlformats.org/presentationml/2006/main">
  <p:tag name="KSO_WM_BEAUTIFY_FLAG" val=""/>
  <p:tag name="TAG_CHATSHAPE_SUBTITLE_TYPE" val="TAG_CHATSHAPE_SUBTITLE_ENGLISH"/>
  <p:tag name="YOO_CHATSHAPE_TYPE" val="YOO_CHATSHAPE_SUBTITLE"/>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TAG_AIGCCREATORID" val="AIGC生成内容仅供参考-2025/8/19 17:58:09"/>
  <p:tag name="TAG_CHAPTER_ID" val="1"/>
  <p:tag name="YOO_CHATPAGE_TYPE" val="TAG_CHATPAGE_CHAPTER"/>
  <p:tag name="YOO_CHATSHAPE_TITLE" val="客户需求调研分析"/>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7.xml><?xml version="1.0" encoding="utf-8"?>
<p:tagLst xmlns:p="http://schemas.openxmlformats.org/presentationml/2006/main">
  <p:tag name="KSO_WM_BEAUTIFY_FLAG" val=""/>
  <p:tag name="YOO_CHAT_DIAGRAM_SHAPETYPE" val="YOO_CHAT_DIAGRAM_NUM"/>
  <p:tag name="YOO_CHATSHAPE_TYPE" val="YOO_CHATSHAPE_NUM"/>
</p:tagLst>
</file>

<file path=ppt/tags/tag70.xml><?xml version="1.0" encoding="utf-8"?>
<p:tagLst xmlns:p="http://schemas.openxmlformats.org/presentationml/2006/main">
  <p:tag name="TAG_CONTENT_GROUPINDEX" val="1"/>
  <p:tag name="TAG_CONTENT_SUBINDEX" val="1"/>
  <p:tag name="YOO_CHATSHAPE_TYPE" val="YOO_CHATSHAPE_IMAGE"/>
</p:tagLst>
</file>

<file path=ppt/tags/tag71.xml><?xml version="1.0" encoding="utf-8"?>
<p:tagLst xmlns:p="http://schemas.openxmlformats.org/presentationml/2006/main">
  <p:tag name="TAG_CONTENT_GROUPINDEX" val="2"/>
  <p:tag name="TAG_CONTENT_SUBINDEX" val="2"/>
  <p:tag name="YOO_CHATSHAPE_TYPE" val="YOO_CHATSHAPE_IMAGE"/>
</p:tagLst>
</file>

<file path=ppt/tags/tag72.xml><?xml version="1.0" encoding="utf-8"?>
<p:tagLst xmlns:p="http://schemas.openxmlformats.org/presentationml/2006/main">
  <p:tag name="TAG_CONTENT_GROUPINDEX" val="3"/>
  <p:tag name="TAG_CONTENT_SUBINDEX" val="3"/>
  <p:tag name="YOO_CHATSHAPE_TYPE" val="YOO_CHATSHAPE_IMAGE"/>
</p:tagLst>
</file>

<file path=ppt/tags/tag73.xml><?xml version="1.0" encoding="utf-8"?>
<p:tagLst xmlns:p="http://schemas.openxmlformats.org/presentationml/2006/main">
  <p:tag name="TAG_CONTENT_DIAGRAM_INDEX" val="d4fdddd40ec84a3989ad586239f51b3e"/>
  <p:tag name="TAG_CONTENT_GROUPCOUNT" val="3"/>
  <p:tag name="TAG_CONTENT_GROUPINDEX" val="1"/>
  <p:tag name="TAG_CONTENT_SUBINDEX" val="1"/>
  <p:tag name="YOO_CHATSHAPE_TYPE" val="YOO_CHATSHAPE_CHILDTITLE"/>
</p:tagLst>
</file>

<file path=ppt/tags/tag74.xml><?xml version="1.0" encoding="utf-8"?>
<p:tagLst xmlns:p="http://schemas.openxmlformats.org/presentationml/2006/main">
  <p:tag name="TAG_CONTENT_DIAGRAM_INDEX" val="d4fdddd40ec84a3989ad586239f51b3e"/>
  <p:tag name="TAG_CONTENT_GROUPCOUNT" val="3"/>
  <p:tag name="TAG_CONTENT_GROUPINDEX" val="1"/>
  <p:tag name="TAG_CONTENT_SUBINDEX" val="1"/>
  <p:tag name="YOO_CHATSHAPE_TYPE" val="YOO_CHATSHAPE_CHILDCONTENT"/>
</p:tagLst>
</file>

<file path=ppt/tags/tag75.xml><?xml version="1.0" encoding="utf-8"?>
<p:tagLst xmlns:p="http://schemas.openxmlformats.org/presentationml/2006/main">
  <p:tag name="TAG_CONTENT_DIAGRAM_INDEX" val="d4fdddd40ec84a3989ad586239f51b3e"/>
  <p:tag name="TAG_CONTENT_GROUPCOUNT" val="3"/>
  <p:tag name="TAG_CONTENT_GROUPINDEX" val="2"/>
  <p:tag name="TAG_CONTENT_SUBINDEX" val="2"/>
  <p:tag name="YOO_CHATSHAPE_TYPE" val="YOO_CHATSHAPE_CHILDTITLE"/>
</p:tagLst>
</file>

<file path=ppt/tags/tag76.xml><?xml version="1.0" encoding="utf-8"?>
<p:tagLst xmlns:p="http://schemas.openxmlformats.org/presentationml/2006/main">
  <p:tag name="TAG_CONTENT_DIAGRAM_INDEX" val="d4fdddd40ec84a3989ad586239f51b3e"/>
  <p:tag name="TAG_CONTENT_GROUPCOUNT" val="3"/>
  <p:tag name="TAG_CONTENT_GROUPINDEX" val="2"/>
  <p:tag name="TAG_CONTENT_SUBINDEX" val="2"/>
  <p:tag name="YOO_CHATSHAPE_TYPE" val="YOO_CHATSHAPE_CHILDCONTENT"/>
</p:tagLst>
</file>

<file path=ppt/tags/tag77.xml><?xml version="1.0" encoding="utf-8"?>
<p:tagLst xmlns:p="http://schemas.openxmlformats.org/presentationml/2006/main">
  <p:tag name="TAG_CONTENT_DIAGRAM_INDEX" val="d4fdddd40ec84a3989ad586239f51b3e"/>
  <p:tag name="TAG_CONTENT_GROUPCOUNT" val="3"/>
  <p:tag name="TAG_CONTENT_GROUPINDEX" val="3"/>
  <p:tag name="TAG_CONTENT_SUBINDEX" val="3"/>
  <p:tag name="YOO_CHATSHAPE_TYPE" val="YOO_CHATSHAPE_CHILDTITLE"/>
</p:tagLst>
</file>

<file path=ppt/tags/tag78.xml><?xml version="1.0" encoding="utf-8"?>
<p:tagLst xmlns:p="http://schemas.openxmlformats.org/presentationml/2006/main">
  <p:tag name="TAG_CONTENT_DIAGRAM_INDEX" val="d4fdddd40ec84a3989ad586239f51b3e"/>
  <p:tag name="TAG_CONTENT_GROUPCOUNT" val="3"/>
  <p:tag name="TAG_CONTENT_GROUPINDEX" val="3"/>
  <p:tag name="TAG_CONTENT_SUBINDEX" val="3"/>
  <p:tag name="YOO_CHATSHAPE_TYPE" val="YOO_CHATSHAPE_CHILDCONTENT"/>
</p:tagLst>
</file>

<file path=ppt/tags/tag79.xml><?xml version="1.0" encoding="utf-8"?>
<p:tagLst xmlns:p="http://schemas.openxmlformats.org/presentationml/2006/main">
  <p:tag name="TAG_CHATSHAPE_LINK" val="sp:标题"/>
  <p:tag name="TAG_CONTENT_DIAGRAM_INDEX" val="2e2e371aa8e74304a2833a842c299eb5"/>
  <p:tag name="TAG_CONTENT_GROUPCOUNT" val="3"/>
  <p:tag name="TAG_CONTENT_GROUPINDEX" val="1"/>
  <p:tag name="TAG_CONTENT_SUBINDEX" val="1"/>
  <p:tag name="YOO_CHATSHAPE_TYPE" val="YOO_CHATSHAPE_PAGEDECORATE"/>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YOO_CHATSHAPE_TYPE" val="YOO_CHATSHAPE_TITLE"/>
</p:tagLst>
</file>

<file path=ppt/tags/tag81.xml><?xml version="1.0" encoding="utf-8"?>
<p:tagLst xmlns:p="http://schemas.openxmlformats.org/presentationml/2006/main">
  <p:tag name="TAG_AIGCCREATORID" val="AIGC生成内容仅供参考-2025/8/19 17:58:09"/>
  <p:tag name="TAG_CHAPTER_ID" val="1"/>
  <p:tag name="TAG_CONTENT_TYPE" val="二级大纲3"/>
  <p:tag name="TAG_SECTION_ID" val="0"/>
  <p:tag name="YOO_CHATPAGE_TYPE" val="TAG_CHATPAGE_MULTCONTENT"/>
  <p:tag name="YOO_CHATSHAPE_TITLE" val="多维度调研方法应用"/>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82.xml><?xml version="1.0" encoding="utf-8"?>
<p:tagLst xmlns:p="http://schemas.openxmlformats.org/presentationml/2006/main">
  <p:tag name="YOO_CHATSHAPE_TYPE" val="YOO_CHATSHAPE_MASK"/>
</p:tagLst>
</file>

<file path=ppt/tags/tag83.xml><?xml version="1.0" encoding="utf-8"?>
<p:tagLst xmlns:p="http://schemas.openxmlformats.org/presentationml/2006/main">
  <p:tag name="YOO_CHATSHAPE_TYPE" val="YOO_CHATSHAPE_IMAGE"/>
</p:tagLst>
</file>

<file path=ppt/tags/tag84.xml><?xml version="1.0" encoding="utf-8"?>
<p:tagLst xmlns:p="http://schemas.openxmlformats.org/presentationml/2006/main">
  <p:tag name="YOO_CHATSHAPE_TYPE" val="YOO_CHATSHAPE_DECORATION"/>
</p:tagLst>
</file>

<file path=ppt/tags/tag85.xml><?xml version="1.0" encoding="utf-8"?>
<p:tagLst xmlns:p="http://schemas.openxmlformats.org/presentationml/2006/main">
  <p:tag name="YOO_CHATSHAPE_TYPE" val="YOO_CHATSHAPE_TITLE"/>
</p:tagLst>
</file>

<file path=ppt/tags/tag86.xml><?xml version="1.0" encoding="utf-8"?>
<p:tagLst xmlns:p="http://schemas.openxmlformats.org/presentationml/2006/main">
  <p:tag name="YOO_CHATSHAPE_TYPE" val="YOO_CHATSHAPE_CONTENT"/>
</p:tagLst>
</file>

<file path=ppt/tags/tag87.xml><?xml version="1.0" encoding="utf-8"?>
<p:tagLst xmlns:p="http://schemas.openxmlformats.org/presentationml/2006/main">
  <p:tag name="TAG_AIGCCREATORID" val="AIGC生成内容仅供参考-2025/8/19 17:58:09"/>
  <p:tag name="TAG_CHAPTER_ID" val="1"/>
  <p:tag name="TAG_CONTENT_TYPE" val="1标题1内容1图"/>
  <p:tag name="TAG_SECTION_ID" val="1"/>
  <p:tag name="YOO_CHATPAGE_TYPE" val="TAG_CHATPAGE_CONTENT"/>
  <p:tag name="YOO_CHATSHAPE_TITLE" val="客户需求数据深度挖掘"/>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88.xml><?xml version="1.0" encoding="utf-8"?>
<p:tagLst xmlns:p="http://schemas.openxmlformats.org/presentationml/2006/main">
  <p:tag name="TAG_CONTENT_SUBINDEX" val="2"/>
  <p:tag name="YOO_CHATSHAPE_TYPE" val="YOO_CHATSHAPE_IMAGE"/>
</p:tagLst>
</file>

<file path=ppt/tags/tag89.xml><?xml version="1.0" encoding="utf-8"?>
<p:tagLst xmlns:p="http://schemas.openxmlformats.org/presentationml/2006/main">
  <p:tag name="YOO_CHATSHAPE_TYPE" val="YOO_CHATSHAPE_DECORATION"/>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TAG_CONTENT_SUBINDEX" val="1"/>
  <p:tag name="YOO_CHATSHAPE_TYPE" val="YOO_CHATSHAPE_IMAGE"/>
</p:tagLst>
</file>

<file path=ppt/tags/tag91.xml><?xml version="1.0" encoding="utf-8"?>
<p:tagLst xmlns:p="http://schemas.openxmlformats.org/presentationml/2006/main">
  <p:tag name="YOO_CHATSHAPE_TYPE" val="YOO_CHATSHAPE_CONTENT"/>
</p:tagLst>
</file>

<file path=ppt/tags/tag92.xml><?xml version="1.0" encoding="utf-8"?>
<p:tagLst xmlns:p="http://schemas.openxmlformats.org/presentationml/2006/main">
  <p:tag name="YOO_CHATSHAPE_TYPE" val="YOO_CHATSHAPE_TITLE"/>
</p:tagLst>
</file>

<file path=ppt/tags/tag93.xml><?xml version="1.0" encoding="utf-8"?>
<p:tagLst xmlns:p="http://schemas.openxmlformats.org/presentationml/2006/main">
  <p:tag name="YOO_CHATSHAPE_TYPE" val="YOO_CHATSHAPE_DECORATION"/>
</p:tagLst>
</file>

<file path=ppt/tags/tag94.xml><?xml version="1.0" encoding="utf-8"?>
<p:tagLst xmlns:p="http://schemas.openxmlformats.org/presentationml/2006/main">
  <p:tag name="TAG_AIGCCREATORID" val="AIGC生成内容仅供参考-2025/8/19 17:58:09"/>
  <p:tag name="TAG_CHAPTER_ID" val="1"/>
  <p:tag name="TAG_CONTENT_TYPE" val="1标题1内容2图"/>
  <p:tag name="TAG_SECTION_ID" val="2"/>
  <p:tag name="YOO_CHATPAGE_TYPE" val="TAG_CHATPAGE_CONTENT"/>
  <p:tag name="YOO_CHATSHAPE_TITLE" val="趋势预测与需求前瞻"/>
  <p:tag name="YOO_PROTECTION_DATA" val="\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
</p:tagLst>
</file>

<file path=ppt/tags/tag95.xml><?xml version="1.0" encoding="utf-8"?>
<p:tagLst xmlns:p="http://schemas.openxmlformats.org/presentationml/2006/main">
  <p:tag name="KSO_WM_BEAUTIFY_FLAG" val=""/>
  <p:tag name="TAG_CHATPAGE_CHAPTER" val="2"/>
  <p:tag name="YOO_CHATSHAPE_TYPE" val="YOO_CHATSHAPE_NUM"/>
</p:tagLst>
</file>

<file path=ppt/tags/tag96.xml><?xml version="1.0" encoding="utf-8"?>
<p:tagLst xmlns:p="http://schemas.openxmlformats.org/presentationml/2006/main">
  <p:tag name="KSO_WM_BEAUTIFY_FLAG" val=""/>
  <p:tag name="YOO_CHATSHAPE_TYPE" val="YOO_CHATSHAPE_TITLE"/>
</p:tagLst>
</file>

<file path=ppt/tags/tag97.xml><?xml version="1.0" encoding="utf-8"?>
<p:tagLst xmlns:p="http://schemas.openxmlformats.org/presentationml/2006/main">
  <p:tag name="KSO_WM_BEAUTIFY_FLAG" val=""/>
  <p:tag name="TAG_CHATSHAPE_SUBTITLE_TYPE" val="TAG_CHATSHAPE_SUBTITLE_ENGLISH"/>
  <p:tag name="YOO_CHATSHAPE_TYPE" val="YOO_CHATSHAPE_SUBTITLE"/>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r="http://schemas.openxmlformats.org/officeDocument/2006/relationships" xmlns:a="http://schemas.openxmlformats.org/drawingml/2006/main" name="Office Theme">
  <a:themeElements>
    <a:clrScheme name="Office">
      <a:dk1>
        <a:srgbClr val="4A2D02"/>
      </a:dk1>
      <a:lt1>
        <a:srgbClr val="FFFFFF"/>
      </a:lt1>
      <a:dk2>
        <a:srgbClr val="FFFFFF"/>
      </a:dk2>
      <a:lt2>
        <a:srgbClr val="3E2B1E"/>
      </a:lt2>
      <a:accent1>
        <a:srgbClr val="FFB200"/>
      </a:accent1>
      <a:accent2>
        <a:srgbClr val="FFC800"/>
      </a:accent2>
      <a:accent3>
        <a:srgbClr val="FFE000"/>
      </a:accent3>
      <a:accent4>
        <a:srgbClr val="FFF700"/>
      </a:accent4>
      <a:accent5>
        <a:srgbClr val="E4B72F"/>
      </a:accent5>
      <a:accent6>
        <a:srgbClr val="FFAB3B"/>
      </a:accent6>
      <a:hlink>
        <a:srgbClr val="FFB200"/>
      </a:hlink>
      <a:folHlink>
        <a:srgbClr val="FFC80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等线 Light"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等线"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10.xml.rels>&#65279;<?xml version="1.0" encoding="utf-8" standalone="yes"?><Relationships xmlns="http://schemas.openxmlformats.org/package/2006/relationships"><Relationship Id="rId1" Type="http://schemas.openxmlformats.org/officeDocument/2006/relationships/customXmlProps" Target="itemProps10.xml" /></Relationships>
</file>

<file path=customXml/_rels/item11.xml.rels>&#65279;<?xml version="1.0" encoding="utf-8" standalone="yes"?><Relationships xmlns="http://schemas.openxmlformats.org/package/2006/relationships"><Relationship Id="rId1" Type="http://schemas.openxmlformats.org/officeDocument/2006/relationships/customXmlProps" Target="itemProps11.xml" /></Relationships>
</file>

<file path=customXml/_rels/item12.xml.rels>&#65279;<?xml version="1.0" encoding="utf-8" standalone="yes"?><Relationships xmlns="http://schemas.openxmlformats.org/package/2006/relationships"><Relationship Id="rId1" Type="http://schemas.openxmlformats.org/officeDocument/2006/relationships/customXmlProps" Target="itemProps12.xml" /></Relationships>
</file>

<file path=customXml/_rels/item13.xml.rels>&#65279;<?xml version="1.0" encoding="utf-8" standalone="yes"?><Relationships xmlns="http://schemas.openxmlformats.org/package/2006/relationships"><Relationship Id="rId1" Type="http://schemas.openxmlformats.org/officeDocument/2006/relationships/customXmlProps" Target="itemProps13.xml" /></Relationships>
</file>

<file path=customXml/_rels/item14.xml.rels>&#65279;<?xml version="1.0" encoding="utf-8" standalone="yes"?><Relationships xmlns="http://schemas.openxmlformats.org/package/2006/relationships"><Relationship Id="rId1" Type="http://schemas.openxmlformats.org/officeDocument/2006/relationships/customXmlProps" Target="itemProps14.xml" /></Relationships>
</file>

<file path=customXml/_rels/item15.xml.rels>&#65279;<?xml version="1.0" encoding="utf-8" standalone="yes"?><Relationships xmlns="http://schemas.openxmlformats.org/package/2006/relationships"><Relationship Id="rId1" Type="http://schemas.openxmlformats.org/officeDocument/2006/relationships/customXmlProps" Target="itemProps15.xml" /></Relationships>
</file>

<file path=customXml/_rels/item16.xml.rels>&#65279;<?xml version="1.0" encoding="utf-8" standalone="yes"?><Relationships xmlns="http://schemas.openxmlformats.org/package/2006/relationships"><Relationship Id="rId1" Type="http://schemas.openxmlformats.org/officeDocument/2006/relationships/customXmlProps" Target="itemProps16.xml" /></Relationships>
</file>

<file path=customXml/_rels/item17.xml.rels>&#65279;<?xml version="1.0" encoding="utf-8" standalone="yes"?><Relationships xmlns="http://schemas.openxmlformats.org/package/2006/relationships"><Relationship Id="rId1" Type="http://schemas.openxmlformats.org/officeDocument/2006/relationships/customXmlProps" Target="itemProps17.xml" /></Relationships>
</file>

<file path=customXml/_rels/item18.xml.rels>&#65279;<?xml version="1.0" encoding="utf-8" standalone="yes"?><Relationships xmlns="http://schemas.openxmlformats.org/package/2006/relationships"><Relationship Id="rId1" Type="http://schemas.openxmlformats.org/officeDocument/2006/relationships/customXmlProps" Target="itemProps18.xml" /></Relationships>
</file>

<file path=customXml/_rels/item19.xml.rels>&#65279;<?xml version="1.0" encoding="utf-8" standalone="yes"?><Relationships xmlns="http://schemas.openxmlformats.org/package/2006/relationships"><Relationship Id="rId1" Type="http://schemas.openxmlformats.org/officeDocument/2006/relationships/customXmlProps" Target="itemProps19.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20.xml.rels>&#65279;<?xml version="1.0" encoding="utf-8" standalone="yes"?><Relationships xmlns="http://schemas.openxmlformats.org/package/2006/relationships"><Relationship Id="rId1" Type="http://schemas.openxmlformats.org/officeDocument/2006/relationships/customXmlProps" Target="itemProps20.xml" /></Relationships>
</file>

<file path=customXml/_rels/item21.xml.rels>&#65279;<?xml version="1.0" encoding="utf-8" standalone="yes"?><Relationships xmlns="http://schemas.openxmlformats.org/package/2006/relationships"><Relationship Id="rId1" Type="http://schemas.openxmlformats.org/officeDocument/2006/relationships/customXmlProps" Target="itemProps21.xml" /></Relationships>
</file>

<file path=customXml/_rels/item22.xml.rels>&#65279;<?xml version="1.0" encoding="utf-8" standalone="yes"?><Relationships xmlns="http://schemas.openxmlformats.org/package/2006/relationships"><Relationship Id="rId1" Type="http://schemas.openxmlformats.org/officeDocument/2006/relationships/customXmlProps" Target="itemProps22.xml" /></Relationships>
</file>

<file path=customXml/_rels/item23.xml.rels>&#65279;<?xml version="1.0" encoding="utf-8" standalone="yes"?><Relationships xmlns="http://schemas.openxmlformats.org/package/2006/relationships"><Relationship Id="rId1" Type="http://schemas.openxmlformats.org/officeDocument/2006/relationships/customXmlProps" Target="itemProps23.xml" /></Relationships>
</file>

<file path=customXml/_rels/item24.xml.rels>&#65279;<?xml version="1.0" encoding="utf-8" standalone="yes"?><Relationships xmlns="http://schemas.openxmlformats.org/package/2006/relationships"><Relationship Id="rId1" Type="http://schemas.openxmlformats.org/officeDocument/2006/relationships/customXmlProps" Target="itemProps24.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_rels/item6.xml.rels>&#65279;<?xml version="1.0" encoding="utf-8" standalone="yes"?><Relationships xmlns="http://schemas.openxmlformats.org/package/2006/relationships"><Relationship Id="rId1" Type="http://schemas.openxmlformats.org/officeDocument/2006/relationships/customXmlProps" Target="itemProps6.xml" /></Relationships>
</file>

<file path=customXml/_rels/item7.xml.rels>&#65279;<?xml version="1.0" encoding="utf-8" standalone="yes"?><Relationships xmlns="http://schemas.openxmlformats.org/package/2006/relationships"><Relationship Id="rId1" Type="http://schemas.openxmlformats.org/officeDocument/2006/relationships/customXmlProps" Target="itemProps7.xml" /></Relationships>
</file>

<file path=customXml/_rels/item8.xml.rels>&#65279;<?xml version="1.0" encoding="utf-8" standalone="yes"?><Relationships xmlns="http://schemas.openxmlformats.org/package/2006/relationships"><Relationship Id="rId1" Type="http://schemas.openxmlformats.org/officeDocument/2006/relationships/customXmlProps" Target="itemProps8.xml" /></Relationships>
</file>

<file path=customXml/_rels/item9.xml.rels>&#65279;<?xml version="1.0" encoding="utf-8" standalone="yes"?><Relationships xmlns="http://schemas.openxmlformats.org/package/2006/relationships"><Relationship Id="rId1" Type="http://schemas.openxmlformats.org/officeDocument/2006/relationships/customXmlProps" Target="itemProps9.xml" /></Relationships>
</file>

<file path=customXml/item1.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0.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1.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2.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3.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4.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5.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6.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7.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8.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19.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2.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20.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21.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22.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23.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24.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3.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4.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5.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6.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7.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8.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9.xml><?xml version="1.0" encoding="utf-8"?>
<yoo_protection_data>\u007b\u0022\u0049\u0044\u0022\u003a\u0022\u0061\u0063\u0065\u0063\u0037\u0062\u0030\u0066\u0038\u0038\u0031\u0061\u0034\u0038\u0032\u0066\u0039\u0031\u0039\u0063\u0033\u0036\u0032\u0066\u0037\u0039\u0065\u0031\u0039\u0035\u0064\u0039\u0022\u002c\u0022\u0054\u0069\u006d\u0065\u0022\u003a\u0022\u0032\u0030\u0032\u0035\u002f\u0030\u0038\u002f\u0031\u0039\u0020\u0031\u0037\u003a\u0035\u0038\u003a\u0030\u0039\u0022\u002c\u0022\u0055\u0073\u0065\u0072\u0049\u0044\u0022\u003a\u0022\u0038\u0038\u0038\u0038\u0022\u002c\u0022\u0054\u0065\u0061\u006d\u0049\u0044\u0022\u003a\u0022\u0022\u002c\u0022\u0049\u0073\u0053\u0075\u0070\u0065\u0072\u0056\u0069\u0070\u0022\u003a\u0074\u0072\u0075\u0065\u002c\u0022\u0050\u0072\u006f\u0074\u0065\u0063\u0074\u0053\u0074\u0061\u0074\u0075\u0073\u0022\u003a\u0030\u007d</yoo_protection_data>
</file>

<file path=customXml/itemProps1.xml><?xml version="1.0" encoding="utf-8"?>
<ds:datastoreItem xmlns:ds="http://schemas.openxmlformats.org/officeDocument/2006/customXml" ds:itemID="{33F1942F-9940-43AA-8CA7-2873EE0F31F7}">
  <ds:schemaRefs/>
</ds:datastoreItem>
</file>

<file path=customXml/itemProps10.xml><?xml version="1.0" encoding="utf-8"?>
<ds:datastoreItem xmlns:ds="http://schemas.openxmlformats.org/officeDocument/2006/customXml" ds:itemID="{76B6D43F-DD3B-45F1-AB8E-EF41807A19A9}">
  <ds:schemaRefs/>
</ds:datastoreItem>
</file>

<file path=customXml/itemProps11.xml><?xml version="1.0" encoding="utf-8"?>
<ds:datastoreItem xmlns:ds="http://schemas.openxmlformats.org/officeDocument/2006/customXml" ds:itemID="{7940E429-FC47-4524-B13A-37A15DB579DC}">
  <ds:schemaRefs/>
</ds:datastoreItem>
</file>

<file path=customXml/itemProps12.xml><?xml version="1.0" encoding="utf-8"?>
<ds:datastoreItem xmlns:ds="http://schemas.openxmlformats.org/officeDocument/2006/customXml" ds:itemID="{E885FB1D-B3E7-4066-9AB3-2217788AEC8D}">
  <ds:schemaRefs/>
</ds:datastoreItem>
</file>

<file path=customXml/itemProps13.xml><?xml version="1.0" encoding="utf-8"?>
<ds:datastoreItem xmlns:ds="http://schemas.openxmlformats.org/officeDocument/2006/customXml" ds:itemID="{9EEA8B1F-D3D1-4AF1-8361-3366E75FE1AF}">
  <ds:schemaRefs/>
</ds:datastoreItem>
</file>

<file path=customXml/itemProps14.xml><?xml version="1.0" encoding="utf-8"?>
<ds:datastoreItem xmlns:ds="http://schemas.openxmlformats.org/officeDocument/2006/customXml" ds:itemID="{8DDFEE46-E1AB-457C-8FD1-7777B92EE255}">
  <ds:schemaRefs/>
</ds:datastoreItem>
</file>

<file path=customXml/itemProps15.xml><?xml version="1.0" encoding="utf-8"?>
<ds:datastoreItem xmlns:ds="http://schemas.openxmlformats.org/officeDocument/2006/customXml" ds:itemID="{52A436CC-56A8-4554-9CA3-58DBBB81770B}">
  <ds:schemaRefs/>
</ds:datastoreItem>
</file>

<file path=customXml/itemProps16.xml><?xml version="1.0" encoding="utf-8"?>
<ds:datastoreItem xmlns:ds="http://schemas.openxmlformats.org/officeDocument/2006/customXml" ds:itemID="{A116A409-6274-4A9C-A0F0-4724DFEFBDE9}">
  <ds:schemaRefs/>
</ds:datastoreItem>
</file>

<file path=customXml/itemProps17.xml><?xml version="1.0" encoding="utf-8"?>
<ds:datastoreItem xmlns:ds="http://schemas.openxmlformats.org/officeDocument/2006/customXml" ds:itemID="{A58761C9-3DF0-46DD-8951-A0C1CD4AA293}">
  <ds:schemaRefs/>
</ds:datastoreItem>
</file>

<file path=customXml/itemProps18.xml><?xml version="1.0" encoding="utf-8"?>
<ds:datastoreItem xmlns:ds="http://schemas.openxmlformats.org/officeDocument/2006/customXml" ds:itemID="{3E2869AD-D869-49E6-87F2-81D5B663B590}">
  <ds:schemaRefs/>
</ds:datastoreItem>
</file>

<file path=customXml/itemProps19.xml><?xml version="1.0" encoding="utf-8"?>
<ds:datastoreItem xmlns:ds="http://schemas.openxmlformats.org/officeDocument/2006/customXml" ds:itemID="{52EDE6DD-7258-49A3-91DB-8DEB35F14ACE}">
  <ds:schemaRefs/>
</ds:datastoreItem>
</file>

<file path=customXml/itemProps2.xml><?xml version="1.0" encoding="utf-8"?>
<ds:datastoreItem xmlns:ds="http://schemas.openxmlformats.org/officeDocument/2006/customXml" ds:itemID="{0816E0C2-B9D6-4B25-93D5-EC23151D18B7}">
  <ds:schemaRefs/>
</ds:datastoreItem>
</file>

<file path=customXml/itemProps20.xml><?xml version="1.0" encoding="utf-8"?>
<ds:datastoreItem xmlns:ds="http://schemas.openxmlformats.org/officeDocument/2006/customXml" ds:itemID="{D6EB1142-1A67-42F7-84D4-BBAC8B2D5E2A}">
  <ds:schemaRefs/>
</ds:datastoreItem>
</file>

<file path=customXml/itemProps21.xml><?xml version="1.0" encoding="utf-8"?>
<ds:datastoreItem xmlns:ds="http://schemas.openxmlformats.org/officeDocument/2006/customXml" ds:itemID="{CC567392-6624-4842-A4AC-ABD9BF14E8E2}">
  <ds:schemaRefs/>
</ds:datastoreItem>
</file>

<file path=customXml/itemProps22.xml><?xml version="1.0" encoding="utf-8"?>
<ds:datastoreItem xmlns:ds="http://schemas.openxmlformats.org/officeDocument/2006/customXml" ds:itemID="{C3F21A64-0364-4FEC-8401-5AD712B26708}">
  <ds:schemaRefs/>
</ds:datastoreItem>
</file>

<file path=customXml/itemProps23.xml><?xml version="1.0" encoding="utf-8"?>
<ds:datastoreItem xmlns:ds="http://schemas.openxmlformats.org/officeDocument/2006/customXml" ds:itemID="{8E44BDD5-C431-4A99-8903-72FAEB27661C}">
  <ds:schemaRefs/>
</ds:datastoreItem>
</file>

<file path=customXml/itemProps24.xml><?xml version="1.0" encoding="utf-8"?>
<ds:datastoreItem xmlns:ds="http://schemas.openxmlformats.org/officeDocument/2006/customXml" ds:itemID="{7350E3F2-A380-4EDA-AFD4-96CAFA6E074C}">
  <ds:schemaRefs/>
</ds:datastoreItem>
</file>

<file path=customXml/itemProps3.xml><?xml version="1.0" encoding="utf-8"?>
<ds:datastoreItem xmlns:ds="http://schemas.openxmlformats.org/officeDocument/2006/customXml" ds:itemID="{5759595C-3D35-449A-9A17-BBC1717D75AA}">
  <ds:schemaRefs/>
</ds:datastoreItem>
</file>

<file path=customXml/itemProps4.xml><?xml version="1.0" encoding="utf-8"?>
<ds:datastoreItem xmlns:ds="http://schemas.openxmlformats.org/officeDocument/2006/customXml" ds:itemID="{6AB193E6-C0A2-4630-BA0E-D9E9AD7DE9C1}">
  <ds:schemaRefs/>
</ds:datastoreItem>
</file>

<file path=customXml/itemProps5.xml><?xml version="1.0" encoding="utf-8"?>
<ds:datastoreItem xmlns:ds="http://schemas.openxmlformats.org/officeDocument/2006/customXml" ds:itemID="{830A2301-6734-4B19-A549-6EAB6F842CBE}">
  <ds:schemaRefs/>
</ds:datastoreItem>
</file>

<file path=customXml/itemProps6.xml><?xml version="1.0" encoding="utf-8"?>
<ds:datastoreItem xmlns:ds="http://schemas.openxmlformats.org/officeDocument/2006/customXml" ds:itemID="{3E11463B-AF9C-49EE-B6B9-025AD4B1A14C}">
  <ds:schemaRefs/>
</ds:datastoreItem>
</file>

<file path=customXml/itemProps7.xml><?xml version="1.0" encoding="utf-8"?>
<ds:datastoreItem xmlns:ds="http://schemas.openxmlformats.org/officeDocument/2006/customXml" ds:itemID="{798510C5-F5F2-4EE1-B99F-4B86579AEE61}">
  <ds:schemaRefs/>
</ds:datastoreItem>
</file>

<file path=customXml/itemProps8.xml><?xml version="1.0" encoding="utf-8"?>
<ds:datastoreItem xmlns:ds="http://schemas.openxmlformats.org/officeDocument/2006/customXml" ds:itemID="{E89F8612-D532-449B-AC07-9D80E3071E04}">
  <ds:schemaRefs/>
</ds:datastoreItem>
</file>

<file path=customXml/itemProps9.xml><?xml version="1.0" encoding="utf-8"?>
<ds:datastoreItem xmlns:ds="http://schemas.openxmlformats.org/officeDocument/2006/customXml" ds:itemID="{95DAF858-83D6-41C2-825B-9CEF30BCE875}">
  <ds:schemaRefs/>
</ds:datastoreItem>
</file>

<file path=docProps/app.xml><?xml version="1.0" encoding="utf-8"?>
<Properties xmlns:vt="http://schemas.openxmlformats.org/officeDocument/2006/docPropsVTypes" xmlns="http://schemas.openxmlformats.org/officeDocument/2006/extended-properties">
  <Company/>
  <PresentationFormat>宽屏</PresentationFormat>
  <Paragraphs>135</Paragraphs>
  <Slides>23</Slides>
  <Notes>23</Notes>
  <TotalTime>1</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23</vt:i4>
      </vt:variant>
    </vt:vector>
  </HeadingPairs>
  <TitlesOfParts>
    <vt:vector baseType="lpstr" size="39">
      <vt:lpstr>Arial</vt:lpstr>
      <vt:lpstr>Calibri</vt:lpstr>
      <vt:lpstr>微软雅黑</vt:lpstr>
      <vt:lpstr>等线</vt:lpstr>
      <vt:lpstr>Wingdings</vt:lpstr>
      <vt:lpstr>Avenir LT Pro 65 Medium</vt:lpstr>
      <vt:lpstr>Inter Medium</vt:lpstr>
      <vt:lpstr>字体圈欣意冠黑体</vt:lpstr>
      <vt:lpstr>Open Sans</vt:lpstr>
      <vt:lpstr>思源黑体 CN</vt:lpstr>
      <vt:lpstr>等线 Light</vt:lpstr>
      <vt:lpstr>阿里巴巴普惠体 2.0 55 Regular</vt:lpstr>
      <vt:lpstr>HarmonyOS Sans SC Light</vt:lpstr>
      <vt:lpstr>思源宋体 Heavy</vt:lpstr>
      <vt:lpstr>Source Han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Yoo Office</Application>
  <AppVersion>1.0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keywords>AIGC生成内容仅供参考-2025/8/19 17:58:09</cp:keywords>
  <cp:revision>1</cp:revision>
  <cp:lastPrinted>2025-08-19T17:57:14.254</cp:lastPrinted>
  <dcterms:created xsi:type="dcterms:W3CDTF">2025-08-19T09:57:14Z</dcterms:created>
  <dcterms:modified xsi:type="dcterms:W3CDTF">2025-08-19T09:58:09Z</dcterms:modified>
</cp:coreProperties>
</file>