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22.xml" ContentType="application/xml"/>
  <Override PartName="/customXml/item23.xml" ContentType="application/xml"/>
  <Override PartName="/customXml/item24.xml" ContentType="application/xml"/>
  <Override PartName="/customXml/item25.xml" ContentType="application/xml"/>
  <Override PartName="/customXml/item26.xml" ContentType="application/xml"/>
  <Override PartName="/customXml/item27.xml" ContentType="application/xml"/>
  <Override PartName="/customXml/item28.xml" ContentType="application/xml"/>
  <Override PartName="/customXml/item29.xml" ContentType="application/xml"/>
  <Override PartName="/customXml/item3.xml" ContentType="application/xml"/>
  <Override PartName="/customXml/item30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.xml" ContentType="application/vnd.openxmlformats-officedocument.customXmlProperties+xml"/>
  <Override PartName="/customXml/itemProps30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31"/>
  </p:sldMasterIdLst>
  <p:notesMasterIdLst>
    <p:notesMasterId r:id="rId32"/>
  </p:notesMasterIdLst>
  <p:sldIdLst>
    <p:sldId id="259" r:id="rId33"/>
    <p:sldId id="262" r:id="rId34"/>
    <p:sldId id="265" r:id="rId35"/>
    <p:sldId id="286" r:id="rId36"/>
    <p:sldId id="289" r:id="rId37"/>
    <p:sldId id="268" r:id="rId38"/>
    <p:sldId id="292" r:id="rId39"/>
    <p:sldId id="295" r:id="rId40"/>
    <p:sldId id="298" r:id="rId41"/>
    <p:sldId id="301" r:id="rId42"/>
    <p:sldId id="271" r:id="rId43"/>
    <p:sldId id="304" r:id="rId44"/>
    <p:sldId id="307" r:id="rId45"/>
    <p:sldId id="310" r:id="rId46"/>
    <p:sldId id="313" r:id="rId47"/>
    <p:sldId id="274" r:id="rId48"/>
    <p:sldId id="316" r:id="rId49"/>
    <p:sldId id="319" r:id="rId50"/>
    <p:sldId id="277" r:id="rId51"/>
    <p:sldId id="322" r:id="rId52"/>
    <p:sldId id="325" r:id="rId53"/>
    <p:sldId id="328" r:id="rId54"/>
    <p:sldId id="280" r:id="rId55"/>
    <p:sldId id="331" r:id="rId56"/>
    <p:sldId id="334" r:id="rId57"/>
    <p:sldId id="283" r:id="rId58"/>
    <p:sldId id="337" r:id="rId59"/>
    <p:sldId id="340" r:id="rId60"/>
    <p:sldId id="343" r:id="rId61"/>
  </p:sldIdLst>
  <p:sldSz cx="12192000" cy="6858000"/>
  <p:notesSz cx="6858000" cy="9144000"/>
  <p:custDataLst>
    <p:custData r:id="rId1"/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customXml" Target="../customXml/item22.xml" /><Relationship Id="rId23" Type="http://schemas.openxmlformats.org/officeDocument/2006/relationships/customXml" Target="../customXml/item23.xml" /><Relationship Id="rId24" Type="http://schemas.openxmlformats.org/officeDocument/2006/relationships/customXml" Target="../customXml/item24.xml" /><Relationship Id="rId25" Type="http://schemas.openxmlformats.org/officeDocument/2006/relationships/customXml" Target="../customXml/item25.xml" /><Relationship Id="rId26" Type="http://schemas.openxmlformats.org/officeDocument/2006/relationships/customXml" Target="../customXml/item26.xml" /><Relationship Id="rId27" Type="http://schemas.openxmlformats.org/officeDocument/2006/relationships/customXml" Target="../customXml/item27.xml" /><Relationship Id="rId28" Type="http://schemas.openxmlformats.org/officeDocument/2006/relationships/customXml" Target="../customXml/item28.xml" /><Relationship Id="rId29" Type="http://schemas.openxmlformats.org/officeDocument/2006/relationships/customXml" Target="../customXml/item29.xml" /><Relationship Id="rId3" Type="http://schemas.openxmlformats.org/officeDocument/2006/relationships/customXml" Target="../customXml/item3.xml" /><Relationship Id="rId30" Type="http://schemas.openxmlformats.org/officeDocument/2006/relationships/customXml" Target="../customXml/item30.xml" /><Relationship Id="rId31" Type="http://schemas.openxmlformats.org/officeDocument/2006/relationships/slideMaster" Target="slideMasters/slideMaster1.xml" /><Relationship Id="rId32" Type="http://schemas.openxmlformats.org/officeDocument/2006/relationships/notesMaster" Target="notesMasters/notesMaster1.xml" /><Relationship Id="rId33" Type="http://schemas.openxmlformats.org/officeDocument/2006/relationships/slide" Target="slides/slide1.xml" /><Relationship Id="rId34" Type="http://schemas.openxmlformats.org/officeDocument/2006/relationships/slide" Target="slides/slide2.xml" /><Relationship Id="rId35" Type="http://schemas.openxmlformats.org/officeDocument/2006/relationships/slide" Target="slides/slide3.xml" /><Relationship Id="rId36" Type="http://schemas.openxmlformats.org/officeDocument/2006/relationships/slide" Target="slides/slide4.xml" /><Relationship Id="rId37" Type="http://schemas.openxmlformats.org/officeDocument/2006/relationships/slide" Target="slides/slide5.xml" /><Relationship Id="rId38" Type="http://schemas.openxmlformats.org/officeDocument/2006/relationships/slide" Target="slides/slide6.xml" /><Relationship Id="rId39" Type="http://schemas.openxmlformats.org/officeDocument/2006/relationships/slide" Target="slides/slide7.xml" /><Relationship Id="rId4" Type="http://schemas.openxmlformats.org/officeDocument/2006/relationships/customXml" Target="../customXml/item4.xml" /><Relationship Id="rId40" Type="http://schemas.openxmlformats.org/officeDocument/2006/relationships/slide" Target="slides/slide8.xml" /><Relationship Id="rId41" Type="http://schemas.openxmlformats.org/officeDocument/2006/relationships/slide" Target="slides/slide9.xml" /><Relationship Id="rId42" Type="http://schemas.openxmlformats.org/officeDocument/2006/relationships/slide" Target="slides/slide10.xml" /><Relationship Id="rId43" Type="http://schemas.openxmlformats.org/officeDocument/2006/relationships/slide" Target="slides/slide11.xml" /><Relationship Id="rId44" Type="http://schemas.openxmlformats.org/officeDocument/2006/relationships/slide" Target="slides/slide12.xml" /><Relationship Id="rId45" Type="http://schemas.openxmlformats.org/officeDocument/2006/relationships/slide" Target="slides/slide13.xml" /><Relationship Id="rId46" Type="http://schemas.openxmlformats.org/officeDocument/2006/relationships/slide" Target="slides/slide14.xml" /><Relationship Id="rId47" Type="http://schemas.openxmlformats.org/officeDocument/2006/relationships/slide" Target="slides/slide15.xml" /><Relationship Id="rId48" Type="http://schemas.openxmlformats.org/officeDocument/2006/relationships/slide" Target="slides/slide16.xml" /><Relationship Id="rId49" Type="http://schemas.openxmlformats.org/officeDocument/2006/relationships/slide" Target="slides/slide17.xml" /><Relationship Id="rId5" Type="http://schemas.openxmlformats.org/officeDocument/2006/relationships/customXml" Target="../customXml/item5.xml" /><Relationship Id="rId50" Type="http://schemas.openxmlformats.org/officeDocument/2006/relationships/slide" Target="slides/slide18.xml" /><Relationship Id="rId51" Type="http://schemas.openxmlformats.org/officeDocument/2006/relationships/slide" Target="slides/slide19.xml" /><Relationship Id="rId52" Type="http://schemas.openxmlformats.org/officeDocument/2006/relationships/slide" Target="slides/slide20.xml" /><Relationship Id="rId53" Type="http://schemas.openxmlformats.org/officeDocument/2006/relationships/slide" Target="slides/slide21.xml" /><Relationship Id="rId54" Type="http://schemas.openxmlformats.org/officeDocument/2006/relationships/slide" Target="slides/slide22.xml" /><Relationship Id="rId55" Type="http://schemas.openxmlformats.org/officeDocument/2006/relationships/slide" Target="slides/slide23.xml" /><Relationship Id="rId56" Type="http://schemas.openxmlformats.org/officeDocument/2006/relationships/slide" Target="slides/slide24.xml" /><Relationship Id="rId57" Type="http://schemas.openxmlformats.org/officeDocument/2006/relationships/slide" Target="slides/slide25.xml" /><Relationship Id="rId58" Type="http://schemas.openxmlformats.org/officeDocument/2006/relationships/slide" Target="slides/slide26.xml" /><Relationship Id="rId59" Type="http://schemas.openxmlformats.org/officeDocument/2006/relationships/slide" Target="slides/slide27.xml" /><Relationship Id="rId6" Type="http://schemas.openxmlformats.org/officeDocument/2006/relationships/customXml" Target="../customXml/item6.xml" /><Relationship Id="rId60" Type="http://schemas.openxmlformats.org/officeDocument/2006/relationships/slide" Target="slides/slide28.xml" /><Relationship Id="rId61" Type="http://schemas.openxmlformats.org/officeDocument/2006/relationships/slide" Target="slides/slide29.xml" /><Relationship Id="rId62" Type="http://schemas.openxmlformats.org/officeDocument/2006/relationships/tags" Target="tags/tag354.xml" /><Relationship Id="rId63" Type="http://schemas.openxmlformats.org/officeDocument/2006/relationships/presProps" Target="presProps.xml" /><Relationship Id="rId64" Type="http://schemas.openxmlformats.org/officeDocument/2006/relationships/viewProps" Target="viewProps.xml" /><Relationship Id="rId65" Type="http://schemas.openxmlformats.org/officeDocument/2006/relationships/theme" Target="theme/theme1.xml" /><Relationship Id="rId66" Type="http://schemas.openxmlformats.org/officeDocument/2006/relationships/tableStyles" Target="tableStyles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11D88-E214-4C72-8BBE-5C322A2802A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BD9C8-79B8-49B3-98C4-60863646F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083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145032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129484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275397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4134837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1728336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430881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val="262672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2405604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val="2485650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val="3923847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val="1130191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67F0-A65A-43D8-AA29-57B7BAC9C93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val="2590563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234130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F67F0-A65A-43D8-AA29-57B7BAC9C93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105508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306356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18:03:01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123670939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FAD382-40BF-4F33-B496-E1E9BFB4AB6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87E1A-5035-4AB8-B0E8-299DB14BE9A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EA9A15-929F-4B69-8EFF-008135011C1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4598A1-0108-4B24-9483-B6F76F186DB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4D5CB4-B4A2-486B-9F10-0E209F795AD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D0E4EA6-603A-457D-A5AE-D893C74483F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97FDD8E-732C-4889-81A6-2BEDB927E30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57A16CC-4C81-407C-A1B4-EA1EADF9011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BFABA4A-6B4F-43B0-8852-9035B557936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E1ACD1F-FEC6-4384-B35F-906EFA2E380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940E957-60DF-4246-8251-AA52291C2DD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tags" Target="../tags/tag1.xml" /><Relationship Id="rId5" Type="http://schemas.openxmlformats.org/officeDocument/2006/relationships/tags" Target="../tags/tag2.xml" /><Relationship Id="rId6" Type="http://schemas.openxmlformats.org/officeDocument/2006/relationships/tags" Target="../tags/tag3.xml" /><Relationship Id="rId7" Type="http://schemas.openxmlformats.org/officeDocument/2006/relationships/customXml" Target="../../customXml/item2.xml" /><Relationship Id="rId8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0.xml" /><Relationship Id="rId11" Type="http://schemas.openxmlformats.org/officeDocument/2006/relationships/tags" Target="../tags/tag141.xml" /><Relationship Id="rId12" Type="http://schemas.openxmlformats.org/officeDocument/2006/relationships/tags" Target="../tags/tag142.xml" /><Relationship Id="rId13" Type="http://schemas.openxmlformats.org/officeDocument/2006/relationships/tags" Target="../tags/tag143.xml" /><Relationship Id="rId14" Type="http://schemas.openxmlformats.org/officeDocument/2006/relationships/tags" Target="../tags/tag144.xml" /><Relationship Id="rId15" Type="http://schemas.openxmlformats.org/officeDocument/2006/relationships/tags" Target="../tags/tag145.xml" /><Relationship Id="rId16" Type="http://schemas.openxmlformats.org/officeDocument/2006/relationships/tags" Target="../tags/tag146.xml" /><Relationship Id="rId17" Type="http://schemas.openxmlformats.org/officeDocument/2006/relationships/tags" Target="../tags/tag147.xml" /><Relationship Id="rId18" Type="http://schemas.openxmlformats.org/officeDocument/2006/relationships/tags" Target="../tags/tag148.xml" /><Relationship Id="rId19" Type="http://schemas.openxmlformats.org/officeDocument/2006/relationships/customXml" Target="../../customXml/item11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149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Relationship Id="rId7" Type="http://schemas.openxmlformats.org/officeDocument/2006/relationships/tags" Target="../tags/tag137.xml" /><Relationship Id="rId8" Type="http://schemas.openxmlformats.org/officeDocument/2006/relationships/tags" Target="../tags/tag138.xml" /><Relationship Id="rId9" Type="http://schemas.openxmlformats.org/officeDocument/2006/relationships/tags" Target="../tags/tag13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50.xml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customXml" Target="../../customXml/item12.xml" /><Relationship Id="rId7" Type="http://schemas.openxmlformats.org/officeDocument/2006/relationships/tags" Target="../tags/tag15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1.xml" /><Relationship Id="rId11" Type="http://schemas.openxmlformats.org/officeDocument/2006/relationships/tags" Target="../tags/tag162.xml" /><Relationship Id="rId12" Type="http://schemas.openxmlformats.org/officeDocument/2006/relationships/tags" Target="../tags/tag163.xml" /><Relationship Id="rId13" Type="http://schemas.openxmlformats.org/officeDocument/2006/relationships/tags" Target="../tags/tag164.xml" /><Relationship Id="rId14" Type="http://schemas.openxmlformats.org/officeDocument/2006/relationships/tags" Target="../tags/tag165.xml" /><Relationship Id="rId15" Type="http://schemas.openxmlformats.org/officeDocument/2006/relationships/tags" Target="../tags/tag166.xml" /><Relationship Id="rId16" Type="http://schemas.openxmlformats.org/officeDocument/2006/relationships/tags" Target="../tags/tag167.xml" /><Relationship Id="rId17" Type="http://schemas.openxmlformats.org/officeDocument/2006/relationships/tags" Target="../tags/tag168.xml" /><Relationship Id="rId18" Type="http://schemas.openxmlformats.org/officeDocument/2006/relationships/tags" Target="../tags/tag169.xml" /><Relationship Id="rId19" Type="http://schemas.openxmlformats.org/officeDocument/2006/relationships/tags" Target="../tags/tag170.xm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171.xml" /><Relationship Id="rId21" Type="http://schemas.openxmlformats.org/officeDocument/2006/relationships/tags" Target="../tags/tag172.xml" /><Relationship Id="rId22" Type="http://schemas.openxmlformats.org/officeDocument/2006/relationships/tags" Target="../tags/tag173.xml" /><Relationship Id="rId23" Type="http://schemas.openxmlformats.org/officeDocument/2006/relationships/tags" Target="../tags/tag174.xml" /><Relationship Id="rId24" Type="http://schemas.openxmlformats.org/officeDocument/2006/relationships/tags" Target="../tags/tag175.xml" /><Relationship Id="rId25" Type="http://schemas.openxmlformats.org/officeDocument/2006/relationships/tags" Target="../tags/tag176.xml" /><Relationship Id="rId26" Type="http://schemas.openxmlformats.org/officeDocument/2006/relationships/tags" Target="../tags/tag177.xml" /><Relationship Id="rId27" Type="http://schemas.openxmlformats.org/officeDocument/2006/relationships/tags" Target="../tags/tag178.xml" /><Relationship Id="rId28" Type="http://schemas.openxmlformats.org/officeDocument/2006/relationships/tags" Target="../tags/tag179.xml" /><Relationship Id="rId29" Type="http://schemas.openxmlformats.org/officeDocument/2006/relationships/tags" Target="../tags/tag180.xml" /><Relationship Id="rId3" Type="http://schemas.openxmlformats.org/officeDocument/2006/relationships/tags" Target="../tags/tag154.xml" /><Relationship Id="rId30" Type="http://schemas.openxmlformats.org/officeDocument/2006/relationships/tags" Target="../tags/tag181.xml" /><Relationship Id="rId31" Type="http://schemas.openxmlformats.org/officeDocument/2006/relationships/tags" Target="../tags/tag182.xml" /><Relationship Id="rId32" Type="http://schemas.openxmlformats.org/officeDocument/2006/relationships/tags" Target="../tags/tag183.xml" /><Relationship Id="rId33" Type="http://schemas.openxmlformats.org/officeDocument/2006/relationships/tags" Target="../tags/tag184.xml" /><Relationship Id="rId34" Type="http://schemas.openxmlformats.org/officeDocument/2006/relationships/tags" Target="../tags/tag185.xml" /><Relationship Id="rId35" Type="http://schemas.openxmlformats.org/officeDocument/2006/relationships/tags" Target="../tags/tag186.xml" /><Relationship Id="rId36" Type="http://schemas.openxmlformats.org/officeDocument/2006/relationships/tags" Target="../tags/tag187.xml" /><Relationship Id="rId37" Type="http://schemas.openxmlformats.org/officeDocument/2006/relationships/tags" Target="../tags/tag188.xml" /><Relationship Id="rId38" Type="http://schemas.openxmlformats.org/officeDocument/2006/relationships/tags" Target="../tags/tag189.xml" /><Relationship Id="rId39" Type="http://schemas.openxmlformats.org/officeDocument/2006/relationships/tags" Target="../tags/tag190.xml" /><Relationship Id="rId4" Type="http://schemas.openxmlformats.org/officeDocument/2006/relationships/tags" Target="../tags/tag155.xml" /><Relationship Id="rId40" Type="http://schemas.openxmlformats.org/officeDocument/2006/relationships/tags" Target="../tags/tag191.xml" /><Relationship Id="rId41" Type="http://schemas.openxmlformats.org/officeDocument/2006/relationships/tags" Target="../tags/tag192.xml" /><Relationship Id="rId42" Type="http://schemas.openxmlformats.org/officeDocument/2006/relationships/customXml" Target="../../customXml/item13.xml" /><Relationship Id="rId43" Type="http://schemas.openxmlformats.org/officeDocument/2006/relationships/tags" Target="../tags/tag193.xml" /><Relationship Id="rId5" Type="http://schemas.openxmlformats.org/officeDocument/2006/relationships/tags" Target="../tags/tag156.xml" /><Relationship Id="rId6" Type="http://schemas.openxmlformats.org/officeDocument/2006/relationships/tags" Target="../tags/tag157.xml" /><Relationship Id="rId7" Type="http://schemas.openxmlformats.org/officeDocument/2006/relationships/tags" Target="../tags/tag158.xml" /><Relationship Id="rId8" Type="http://schemas.openxmlformats.org/officeDocument/2006/relationships/tags" Target="../tags/tag159.xml" /><Relationship Id="rId9" Type="http://schemas.openxmlformats.org/officeDocument/2006/relationships/tags" Target="../tags/tag16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9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94.xml" /><Relationship Id="rId4" Type="http://schemas.openxmlformats.org/officeDocument/2006/relationships/tags" Target="../tags/tag195.xml" /><Relationship Id="rId5" Type="http://schemas.openxmlformats.org/officeDocument/2006/relationships/image" Target="../media/image5.jpeg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Relationship Id="rId9" Type="http://schemas.openxmlformats.org/officeDocument/2006/relationships/customXml" Target="../../customXml/item1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12" Type="http://schemas.openxmlformats.org/officeDocument/2006/relationships/tags" Target="../tags/tag209.xml" /><Relationship Id="rId13" Type="http://schemas.openxmlformats.org/officeDocument/2006/relationships/tags" Target="../tags/tag210.xml" /><Relationship Id="rId14" Type="http://schemas.openxmlformats.org/officeDocument/2006/relationships/tags" Target="../tags/tag211.xml" /><Relationship Id="rId15" Type="http://schemas.openxmlformats.org/officeDocument/2006/relationships/image" Target="../media/image6.jpeg" /><Relationship Id="rId16" Type="http://schemas.openxmlformats.org/officeDocument/2006/relationships/customXml" Target="../../customXml/item15.xml" /><Relationship Id="rId17" Type="http://schemas.openxmlformats.org/officeDocument/2006/relationships/tags" Target="../tags/tag21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Relationship Id="rId9" Type="http://schemas.openxmlformats.org/officeDocument/2006/relationships/tags" Target="../tags/tag20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0.xml" /><Relationship Id="rId11" Type="http://schemas.openxmlformats.org/officeDocument/2006/relationships/tags" Target="../tags/tag221.xml" /><Relationship Id="rId12" Type="http://schemas.openxmlformats.org/officeDocument/2006/relationships/tags" Target="../tags/tag222.xml" /><Relationship Id="rId13" Type="http://schemas.openxmlformats.org/officeDocument/2006/relationships/tags" Target="../tags/tag223.xml" /><Relationship Id="rId14" Type="http://schemas.openxmlformats.org/officeDocument/2006/relationships/customXml" Target="../../customXml/item16.xml" /><Relationship Id="rId15" Type="http://schemas.openxmlformats.org/officeDocument/2006/relationships/tags" Target="../tags/tag224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tags" Target="../tags/tag218.xml" /><Relationship Id="rId9" Type="http://schemas.openxmlformats.org/officeDocument/2006/relationships/tags" Target="../tags/tag21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25.xml" /><Relationship Id="rId4" Type="http://schemas.openxmlformats.org/officeDocument/2006/relationships/tags" Target="../tags/tag226.xml" /><Relationship Id="rId5" Type="http://schemas.openxmlformats.org/officeDocument/2006/relationships/tags" Target="../tags/tag227.xml" /><Relationship Id="rId6" Type="http://schemas.openxmlformats.org/officeDocument/2006/relationships/customXml" Target="../../customXml/item17.xml" /><Relationship Id="rId7" Type="http://schemas.openxmlformats.org/officeDocument/2006/relationships/tags" Target="../tags/tag22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8.xml" /><Relationship Id="rId11" Type="http://schemas.openxmlformats.org/officeDocument/2006/relationships/tags" Target="../tags/tag234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29.xml" /><Relationship Id="rId4" Type="http://schemas.openxmlformats.org/officeDocument/2006/relationships/tags" Target="../tags/tag230.xml" /><Relationship Id="rId5" Type="http://schemas.openxmlformats.org/officeDocument/2006/relationships/image" Target="../media/image7.jpeg" /><Relationship Id="rId6" Type="http://schemas.openxmlformats.org/officeDocument/2006/relationships/tags" Target="../tags/tag231.xml" /><Relationship Id="rId7" Type="http://schemas.openxmlformats.org/officeDocument/2006/relationships/image" Target="../media/image8.jpeg" /><Relationship Id="rId8" Type="http://schemas.openxmlformats.org/officeDocument/2006/relationships/tags" Target="../tags/tag232.xml" /><Relationship Id="rId9" Type="http://schemas.openxmlformats.org/officeDocument/2006/relationships/tags" Target="../tags/tag23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jpeg" /><Relationship Id="rId11" Type="http://schemas.openxmlformats.org/officeDocument/2006/relationships/tags" Target="../tags/tag242.xml" /><Relationship Id="rId12" Type="http://schemas.openxmlformats.org/officeDocument/2006/relationships/image" Target="../media/image10.jpeg" /><Relationship Id="rId13" Type="http://schemas.openxmlformats.org/officeDocument/2006/relationships/customXml" Target="../../customXml/item19.xml" /><Relationship Id="rId14" Type="http://schemas.openxmlformats.org/officeDocument/2006/relationships/tags" Target="../tags/tag243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tags" Target="../tags/tag237.xml" /><Relationship Id="rId6" Type="http://schemas.openxmlformats.org/officeDocument/2006/relationships/tags" Target="../tags/tag238.xml" /><Relationship Id="rId7" Type="http://schemas.openxmlformats.org/officeDocument/2006/relationships/tags" Target="../tags/tag239.xml" /><Relationship Id="rId8" Type="http://schemas.openxmlformats.org/officeDocument/2006/relationships/tags" Target="../tags/tag240.xml" /><Relationship Id="rId9" Type="http://schemas.openxmlformats.org/officeDocument/2006/relationships/tags" Target="../tags/tag24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customXml" Target="../../customXml/item20.xml" /><Relationship Id="rId7" Type="http://schemas.openxmlformats.org/officeDocument/2006/relationships/tags" Target="../tags/tag24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.xml" /><Relationship Id="rId11" Type="http://schemas.openxmlformats.org/officeDocument/2006/relationships/tags" Target="../tags/tag13.xml" /><Relationship Id="rId12" Type="http://schemas.openxmlformats.org/officeDocument/2006/relationships/tags" Target="../tags/tag14.xml" /><Relationship Id="rId13" Type="http://schemas.openxmlformats.org/officeDocument/2006/relationships/tags" Target="../tags/tag15.xml" /><Relationship Id="rId14" Type="http://schemas.openxmlformats.org/officeDocument/2006/relationships/tags" Target="../tags/tag16.xml" /><Relationship Id="rId15" Type="http://schemas.openxmlformats.org/officeDocument/2006/relationships/tags" Target="../tags/tag17.xml" /><Relationship Id="rId16" Type="http://schemas.openxmlformats.org/officeDocument/2006/relationships/tags" Target="../tags/tag18.xml" /><Relationship Id="rId17" Type="http://schemas.openxmlformats.org/officeDocument/2006/relationships/tags" Target="../tags/tag19.xml" /><Relationship Id="rId18" Type="http://schemas.openxmlformats.org/officeDocument/2006/relationships/tags" Target="../tags/tag20.xml" /><Relationship Id="rId19" Type="http://schemas.openxmlformats.org/officeDocument/2006/relationships/tags" Target="../tags/tag21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2.xml" /><Relationship Id="rId21" Type="http://schemas.openxmlformats.org/officeDocument/2006/relationships/tags" Target="../tags/tag23.xml" /><Relationship Id="rId22" Type="http://schemas.openxmlformats.org/officeDocument/2006/relationships/tags" Target="../tags/tag24.xml" /><Relationship Id="rId23" Type="http://schemas.openxmlformats.org/officeDocument/2006/relationships/tags" Target="../tags/tag25.xml" /><Relationship Id="rId24" Type="http://schemas.openxmlformats.org/officeDocument/2006/relationships/tags" Target="../tags/tag26.xml" /><Relationship Id="rId25" Type="http://schemas.openxmlformats.org/officeDocument/2006/relationships/tags" Target="../tags/tag27.xml" /><Relationship Id="rId26" Type="http://schemas.openxmlformats.org/officeDocument/2006/relationships/tags" Target="../tags/tag28.xml" /><Relationship Id="rId27" Type="http://schemas.openxmlformats.org/officeDocument/2006/relationships/tags" Target="../tags/tag29.xml" /><Relationship Id="rId28" Type="http://schemas.openxmlformats.org/officeDocument/2006/relationships/customXml" Target="../../customXml/item3.xml" /><Relationship Id="rId29" Type="http://schemas.openxmlformats.org/officeDocument/2006/relationships/tags" Target="../tags/tag30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tags" Target="../tags/tag7.xml" /><Relationship Id="rId6" Type="http://schemas.openxmlformats.org/officeDocument/2006/relationships/tags" Target="../tags/tag8.xml" /><Relationship Id="rId7" Type="http://schemas.openxmlformats.org/officeDocument/2006/relationships/tags" Target="../tags/tag9.xml" /><Relationship Id="rId8" Type="http://schemas.openxmlformats.org/officeDocument/2006/relationships/tags" Target="../tags/tag10.xml" /><Relationship Id="rId9" Type="http://schemas.openxmlformats.org/officeDocument/2006/relationships/tags" Target="../tags/tag1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5.xml" /><Relationship Id="rId11" Type="http://schemas.openxmlformats.org/officeDocument/2006/relationships/tags" Target="../tags/tag256.xml" /><Relationship Id="rId12" Type="http://schemas.openxmlformats.org/officeDocument/2006/relationships/tags" Target="../tags/tag257.xml" /><Relationship Id="rId13" Type="http://schemas.openxmlformats.org/officeDocument/2006/relationships/tags" Target="../tags/tag258.xml" /><Relationship Id="rId14" Type="http://schemas.openxmlformats.org/officeDocument/2006/relationships/tags" Target="../tags/tag259.xml" /><Relationship Id="rId15" Type="http://schemas.openxmlformats.org/officeDocument/2006/relationships/tags" Target="../tags/tag260.xml" /><Relationship Id="rId16" Type="http://schemas.openxmlformats.org/officeDocument/2006/relationships/tags" Target="../tags/tag261.xml" /><Relationship Id="rId17" Type="http://schemas.openxmlformats.org/officeDocument/2006/relationships/tags" Target="../tags/tag262.xml" /><Relationship Id="rId18" Type="http://schemas.openxmlformats.org/officeDocument/2006/relationships/tags" Target="../tags/tag263.xml" /><Relationship Id="rId19" Type="http://schemas.openxmlformats.org/officeDocument/2006/relationships/tags" Target="../tags/tag264.xml" /><Relationship Id="rId2" Type="http://schemas.openxmlformats.org/officeDocument/2006/relationships/notesSlide" Target="../notesSlides/notesSlide20.xml" /><Relationship Id="rId20" Type="http://schemas.openxmlformats.org/officeDocument/2006/relationships/tags" Target="../tags/tag265.xml" /><Relationship Id="rId21" Type="http://schemas.openxmlformats.org/officeDocument/2006/relationships/tags" Target="../tags/tag266.xml" /><Relationship Id="rId22" Type="http://schemas.openxmlformats.org/officeDocument/2006/relationships/tags" Target="../tags/tag267.xml" /><Relationship Id="rId23" Type="http://schemas.openxmlformats.org/officeDocument/2006/relationships/tags" Target="../tags/tag268.xml" /><Relationship Id="rId24" Type="http://schemas.openxmlformats.org/officeDocument/2006/relationships/tags" Target="../tags/tag269.xml" /><Relationship Id="rId25" Type="http://schemas.openxmlformats.org/officeDocument/2006/relationships/tags" Target="../tags/tag270.xml" /><Relationship Id="rId26" Type="http://schemas.openxmlformats.org/officeDocument/2006/relationships/customXml" Target="../../customXml/item21.xml" /><Relationship Id="rId27" Type="http://schemas.openxmlformats.org/officeDocument/2006/relationships/tags" Target="../tags/tag271.xml" /><Relationship Id="rId3" Type="http://schemas.openxmlformats.org/officeDocument/2006/relationships/tags" Target="../tags/tag248.xml" /><Relationship Id="rId4" Type="http://schemas.openxmlformats.org/officeDocument/2006/relationships/tags" Target="../tags/tag249.xml" /><Relationship Id="rId5" Type="http://schemas.openxmlformats.org/officeDocument/2006/relationships/tags" Target="../tags/tag250.xml" /><Relationship Id="rId6" Type="http://schemas.openxmlformats.org/officeDocument/2006/relationships/tags" Target="../tags/tag251.xml" /><Relationship Id="rId7" Type="http://schemas.openxmlformats.org/officeDocument/2006/relationships/tags" Target="../tags/tag252.xml" /><Relationship Id="rId8" Type="http://schemas.openxmlformats.org/officeDocument/2006/relationships/tags" Target="../tags/tag253.xml" /><Relationship Id="rId9" Type="http://schemas.openxmlformats.org/officeDocument/2006/relationships/tags" Target="../tags/tag25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7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72.xml" /><Relationship Id="rId4" Type="http://schemas.openxmlformats.org/officeDocument/2006/relationships/tags" Target="../tags/tag273.xml" /><Relationship Id="rId5" Type="http://schemas.openxmlformats.org/officeDocument/2006/relationships/image" Target="../media/image11.jpeg" /><Relationship Id="rId6" Type="http://schemas.openxmlformats.org/officeDocument/2006/relationships/tags" Target="../tags/tag274.xml" /><Relationship Id="rId7" Type="http://schemas.openxmlformats.org/officeDocument/2006/relationships/tags" Target="../tags/tag275.xml" /><Relationship Id="rId8" Type="http://schemas.openxmlformats.org/officeDocument/2006/relationships/tags" Target="../tags/tag276.xml" /><Relationship Id="rId9" Type="http://schemas.openxmlformats.org/officeDocument/2006/relationships/customXml" Target="../../customXml/item2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3.xml" /><Relationship Id="rId11" Type="http://schemas.openxmlformats.org/officeDocument/2006/relationships/tags" Target="../tags/tag284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78.xml" /><Relationship Id="rId4" Type="http://schemas.openxmlformats.org/officeDocument/2006/relationships/tags" Target="../tags/tag279.xml" /><Relationship Id="rId5" Type="http://schemas.openxmlformats.org/officeDocument/2006/relationships/tags" Target="../tags/tag280.xml" /><Relationship Id="rId6" Type="http://schemas.openxmlformats.org/officeDocument/2006/relationships/image" Target="../media/image12.jpeg" /><Relationship Id="rId7" Type="http://schemas.openxmlformats.org/officeDocument/2006/relationships/tags" Target="../tags/tag281.xml" /><Relationship Id="rId8" Type="http://schemas.openxmlformats.org/officeDocument/2006/relationships/tags" Target="../tags/tag282.xml" /><Relationship Id="rId9" Type="http://schemas.openxmlformats.org/officeDocument/2006/relationships/tags" Target="../tags/tag28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85.xml" /><Relationship Id="rId4" Type="http://schemas.openxmlformats.org/officeDocument/2006/relationships/tags" Target="../tags/tag286.xml" /><Relationship Id="rId5" Type="http://schemas.openxmlformats.org/officeDocument/2006/relationships/tags" Target="../tags/tag287.xml" /><Relationship Id="rId6" Type="http://schemas.openxmlformats.org/officeDocument/2006/relationships/customXml" Target="../../customXml/item24.xml" /><Relationship Id="rId7" Type="http://schemas.openxmlformats.org/officeDocument/2006/relationships/tags" Target="../tags/tag288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6.xml" /><Relationship Id="rId11" Type="http://schemas.openxmlformats.org/officeDocument/2006/relationships/tags" Target="../tags/tag297.xml" /><Relationship Id="rId12" Type="http://schemas.openxmlformats.org/officeDocument/2006/relationships/tags" Target="../tags/tag298.xml" /><Relationship Id="rId13" Type="http://schemas.openxmlformats.org/officeDocument/2006/relationships/tags" Target="../tags/tag299.xml" /><Relationship Id="rId14" Type="http://schemas.openxmlformats.org/officeDocument/2006/relationships/tags" Target="../tags/tag300.xml" /><Relationship Id="rId15" Type="http://schemas.openxmlformats.org/officeDocument/2006/relationships/tags" Target="../tags/tag301.xml" /><Relationship Id="rId16" Type="http://schemas.openxmlformats.org/officeDocument/2006/relationships/tags" Target="../tags/tag302.xml" /><Relationship Id="rId17" Type="http://schemas.openxmlformats.org/officeDocument/2006/relationships/customXml" Target="../../customXml/item25.xml" /><Relationship Id="rId18" Type="http://schemas.openxmlformats.org/officeDocument/2006/relationships/tags" Target="../tags/tag303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289.xml" /><Relationship Id="rId4" Type="http://schemas.openxmlformats.org/officeDocument/2006/relationships/tags" Target="../tags/tag290.xml" /><Relationship Id="rId5" Type="http://schemas.openxmlformats.org/officeDocument/2006/relationships/tags" Target="../tags/tag291.xml" /><Relationship Id="rId6" Type="http://schemas.openxmlformats.org/officeDocument/2006/relationships/tags" Target="../tags/tag292.xml" /><Relationship Id="rId7" Type="http://schemas.openxmlformats.org/officeDocument/2006/relationships/tags" Target="../tags/tag293.xml" /><Relationship Id="rId8" Type="http://schemas.openxmlformats.org/officeDocument/2006/relationships/tags" Target="../tags/tag294.xml" /><Relationship Id="rId9" Type="http://schemas.openxmlformats.org/officeDocument/2006/relationships/tags" Target="../tags/tag29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1.xml" /><Relationship Id="rId11" Type="http://schemas.openxmlformats.org/officeDocument/2006/relationships/tags" Target="../tags/tag312.xml" /><Relationship Id="rId12" Type="http://schemas.openxmlformats.org/officeDocument/2006/relationships/tags" Target="../tags/tag313.xml" /><Relationship Id="rId13" Type="http://schemas.openxmlformats.org/officeDocument/2006/relationships/tags" Target="../tags/tag314.xml" /><Relationship Id="rId14" Type="http://schemas.openxmlformats.org/officeDocument/2006/relationships/tags" Target="../tags/tag315.xml" /><Relationship Id="rId15" Type="http://schemas.openxmlformats.org/officeDocument/2006/relationships/tags" Target="../tags/tag316.xml" /><Relationship Id="rId16" Type="http://schemas.openxmlformats.org/officeDocument/2006/relationships/tags" Target="../tags/tag317.xml" /><Relationship Id="rId17" Type="http://schemas.openxmlformats.org/officeDocument/2006/relationships/tags" Target="../tags/tag318.xml" /><Relationship Id="rId18" Type="http://schemas.openxmlformats.org/officeDocument/2006/relationships/tags" Target="../tags/tag319.xml" /><Relationship Id="rId19" Type="http://schemas.openxmlformats.org/officeDocument/2006/relationships/tags" Target="../tags/tag320.xml" /><Relationship Id="rId2" Type="http://schemas.openxmlformats.org/officeDocument/2006/relationships/notesSlide" Target="../notesSlides/notesSlide25.xml" /><Relationship Id="rId20" Type="http://schemas.openxmlformats.org/officeDocument/2006/relationships/tags" Target="../tags/tag321.xml" /><Relationship Id="rId21" Type="http://schemas.openxmlformats.org/officeDocument/2006/relationships/tags" Target="../tags/tag322.xml" /><Relationship Id="rId22" Type="http://schemas.openxmlformats.org/officeDocument/2006/relationships/tags" Target="../tags/tag323.xml" /><Relationship Id="rId23" Type="http://schemas.openxmlformats.org/officeDocument/2006/relationships/tags" Target="../tags/tag324.xml" /><Relationship Id="rId24" Type="http://schemas.openxmlformats.org/officeDocument/2006/relationships/tags" Target="../tags/tag325.xml" /><Relationship Id="rId25" Type="http://schemas.openxmlformats.org/officeDocument/2006/relationships/customXml" Target="../../customXml/item26.xml" /><Relationship Id="rId26" Type="http://schemas.openxmlformats.org/officeDocument/2006/relationships/tags" Target="../tags/tag326.xml" /><Relationship Id="rId3" Type="http://schemas.openxmlformats.org/officeDocument/2006/relationships/tags" Target="../tags/tag304.xml" /><Relationship Id="rId4" Type="http://schemas.openxmlformats.org/officeDocument/2006/relationships/tags" Target="../tags/tag305.xml" /><Relationship Id="rId5" Type="http://schemas.openxmlformats.org/officeDocument/2006/relationships/tags" Target="../tags/tag306.xml" /><Relationship Id="rId6" Type="http://schemas.openxmlformats.org/officeDocument/2006/relationships/tags" Target="../tags/tag307.xml" /><Relationship Id="rId7" Type="http://schemas.openxmlformats.org/officeDocument/2006/relationships/tags" Target="../tags/tag308.xml" /><Relationship Id="rId8" Type="http://schemas.openxmlformats.org/officeDocument/2006/relationships/tags" Target="../tags/tag309.xml" /><Relationship Id="rId9" Type="http://schemas.openxmlformats.org/officeDocument/2006/relationships/tags" Target="../tags/tag31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327.xml" /><Relationship Id="rId4" Type="http://schemas.openxmlformats.org/officeDocument/2006/relationships/tags" Target="../tags/tag328.xml" /><Relationship Id="rId5" Type="http://schemas.openxmlformats.org/officeDocument/2006/relationships/tags" Target="../tags/tag329.xml" /><Relationship Id="rId6" Type="http://schemas.openxmlformats.org/officeDocument/2006/relationships/customXml" Target="../../customXml/item27.xml" /><Relationship Id="rId7" Type="http://schemas.openxmlformats.org/officeDocument/2006/relationships/tags" Target="../tags/tag330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8.xml" /><Relationship Id="rId11" Type="http://schemas.openxmlformats.org/officeDocument/2006/relationships/tags" Target="../tags/tag339.xml" /><Relationship Id="rId12" Type="http://schemas.openxmlformats.org/officeDocument/2006/relationships/tags" Target="../tags/tag340.xml" /><Relationship Id="rId13" Type="http://schemas.openxmlformats.org/officeDocument/2006/relationships/tags" Target="../tags/tag341.xml" /><Relationship Id="rId14" Type="http://schemas.openxmlformats.org/officeDocument/2006/relationships/tags" Target="../tags/tag342.xml" /><Relationship Id="rId15" Type="http://schemas.openxmlformats.org/officeDocument/2006/relationships/customXml" Target="../../customXml/item28.xml" /><Relationship Id="rId16" Type="http://schemas.openxmlformats.org/officeDocument/2006/relationships/tags" Target="../tags/tag343.xml" /><Relationship Id="rId2" Type="http://schemas.openxmlformats.org/officeDocument/2006/relationships/notesSlide" Target="../notesSlides/notesSlide27.xml" /><Relationship Id="rId3" Type="http://schemas.openxmlformats.org/officeDocument/2006/relationships/tags" Target="../tags/tag331.xml" /><Relationship Id="rId4" Type="http://schemas.openxmlformats.org/officeDocument/2006/relationships/tags" Target="../tags/tag332.xml" /><Relationship Id="rId5" Type="http://schemas.openxmlformats.org/officeDocument/2006/relationships/tags" Target="../tags/tag333.xml" /><Relationship Id="rId6" Type="http://schemas.openxmlformats.org/officeDocument/2006/relationships/tags" Target="../tags/tag334.xml" /><Relationship Id="rId7" Type="http://schemas.openxmlformats.org/officeDocument/2006/relationships/tags" Target="../tags/tag335.xml" /><Relationship Id="rId8" Type="http://schemas.openxmlformats.org/officeDocument/2006/relationships/tags" Target="../tags/tag336.xml" /><Relationship Id="rId9" Type="http://schemas.openxmlformats.org/officeDocument/2006/relationships/tags" Target="../tags/tag33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9.xml" /><Relationship Id="rId11" Type="http://schemas.openxmlformats.org/officeDocument/2006/relationships/tags" Target="../tags/tag349.xml" /><Relationship Id="rId2" Type="http://schemas.openxmlformats.org/officeDocument/2006/relationships/notesSlide" Target="../notesSlides/notesSlide28.xml" /><Relationship Id="rId3" Type="http://schemas.openxmlformats.org/officeDocument/2006/relationships/tags" Target="../tags/tag344.xml" /><Relationship Id="rId4" Type="http://schemas.openxmlformats.org/officeDocument/2006/relationships/tags" Target="../tags/tag345.xml" /><Relationship Id="rId5" Type="http://schemas.openxmlformats.org/officeDocument/2006/relationships/image" Target="../media/image13.jpeg" /><Relationship Id="rId6" Type="http://schemas.openxmlformats.org/officeDocument/2006/relationships/tags" Target="../tags/tag346.xml" /><Relationship Id="rId7" Type="http://schemas.openxmlformats.org/officeDocument/2006/relationships/image" Target="../media/image14.jpeg" /><Relationship Id="rId8" Type="http://schemas.openxmlformats.org/officeDocument/2006/relationships/tags" Target="../tags/tag347.xml" /><Relationship Id="rId9" Type="http://schemas.openxmlformats.org/officeDocument/2006/relationships/tags" Target="../tags/tag34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1.png" /><Relationship Id="rId4" Type="http://schemas.openxmlformats.org/officeDocument/2006/relationships/tags" Target="../tags/tag350.xml" /><Relationship Id="rId5" Type="http://schemas.openxmlformats.org/officeDocument/2006/relationships/tags" Target="../tags/tag351.xml" /><Relationship Id="rId6" Type="http://schemas.openxmlformats.org/officeDocument/2006/relationships/tags" Target="../tags/tag352.xml" /><Relationship Id="rId7" Type="http://schemas.openxmlformats.org/officeDocument/2006/relationships/customXml" Target="../../customXml/item30.xml" /><Relationship Id="rId8" Type="http://schemas.openxmlformats.org/officeDocument/2006/relationships/tags" Target="../tags/tag35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customXml" Target="../../customXml/item4.xml" /><Relationship Id="rId7" Type="http://schemas.openxmlformats.org/officeDocument/2006/relationships/tags" Target="../tags/tag3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.xml" /><Relationship Id="rId11" Type="http://schemas.openxmlformats.org/officeDocument/2006/relationships/tags" Target="../tags/tag43.xml" /><Relationship Id="rId12" Type="http://schemas.openxmlformats.org/officeDocument/2006/relationships/tags" Target="../tags/tag44.xml" /><Relationship Id="rId13" Type="http://schemas.openxmlformats.org/officeDocument/2006/relationships/tags" Target="../tags/tag45.xml" /><Relationship Id="rId14" Type="http://schemas.openxmlformats.org/officeDocument/2006/relationships/tags" Target="../tags/tag46.xml" /><Relationship Id="rId15" Type="http://schemas.openxmlformats.org/officeDocument/2006/relationships/tags" Target="../tags/tag47.xml" /><Relationship Id="rId16" Type="http://schemas.openxmlformats.org/officeDocument/2006/relationships/tags" Target="../tags/tag48.xml" /><Relationship Id="rId17" Type="http://schemas.openxmlformats.org/officeDocument/2006/relationships/tags" Target="../tags/tag49.xml" /><Relationship Id="rId18" Type="http://schemas.openxmlformats.org/officeDocument/2006/relationships/tags" Target="../tags/tag50.xml" /><Relationship Id="rId19" Type="http://schemas.openxmlformats.org/officeDocument/2006/relationships/tags" Target="../tags/tag51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52.xml" /><Relationship Id="rId21" Type="http://schemas.openxmlformats.org/officeDocument/2006/relationships/tags" Target="../tags/tag53.xml" /><Relationship Id="rId22" Type="http://schemas.openxmlformats.org/officeDocument/2006/relationships/tags" Target="../tags/tag54.xml" /><Relationship Id="rId23" Type="http://schemas.openxmlformats.org/officeDocument/2006/relationships/customXml" Target="../../customXml/item5.xml" /><Relationship Id="rId24" Type="http://schemas.openxmlformats.org/officeDocument/2006/relationships/tags" Target="../tags/tag55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tags" Target="../tags/tag40.xml" /><Relationship Id="rId9" Type="http://schemas.openxmlformats.org/officeDocument/2006/relationships/tags" Target="../tags/tag4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3.xml" /><Relationship Id="rId11" Type="http://schemas.openxmlformats.org/officeDocument/2006/relationships/tags" Target="../tags/tag64.xml" /><Relationship Id="rId12" Type="http://schemas.openxmlformats.org/officeDocument/2006/relationships/customXml" Target="../../customXml/item6.xml" /><Relationship Id="rId13" Type="http://schemas.openxmlformats.org/officeDocument/2006/relationships/tags" Target="../tags/tag65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tags" Target="../tags/tag60.xml" /><Relationship Id="rId8" Type="http://schemas.openxmlformats.org/officeDocument/2006/relationships/tags" Target="../tags/tag61.xml" /><Relationship Id="rId9" Type="http://schemas.openxmlformats.org/officeDocument/2006/relationships/tags" Target="../tags/tag6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customXml" Target="../../customXml/item7.xml" /><Relationship Id="rId7" Type="http://schemas.openxmlformats.org/officeDocument/2006/relationships/tags" Target="../tags/tag6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7.xml" /><Relationship Id="rId11" Type="http://schemas.openxmlformats.org/officeDocument/2006/relationships/tags" Target="../tags/tag78.xml" /><Relationship Id="rId12" Type="http://schemas.openxmlformats.org/officeDocument/2006/relationships/tags" Target="../tags/tag79.xml" /><Relationship Id="rId13" Type="http://schemas.openxmlformats.org/officeDocument/2006/relationships/tags" Target="../tags/tag80.xml" /><Relationship Id="rId14" Type="http://schemas.openxmlformats.org/officeDocument/2006/relationships/tags" Target="../tags/tag81.xml" /><Relationship Id="rId15" Type="http://schemas.openxmlformats.org/officeDocument/2006/relationships/tags" Target="../tags/tag82.xml" /><Relationship Id="rId16" Type="http://schemas.openxmlformats.org/officeDocument/2006/relationships/tags" Target="../tags/tag83.xml" /><Relationship Id="rId17" Type="http://schemas.openxmlformats.org/officeDocument/2006/relationships/tags" Target="../tags/tag84.xml" /><Relationship Id="rId18" Type="http://schemas.openxmlformats.org/officeDocument/2006/relationships/tags" Target="../tags/tag85.xml" /><Relationship Id="rId19" Type="http://schemas.openxmlformats.org/officeDocument/2006/relationships/tags" Target="../tags/tag86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87.xml" /><Relationship Id="rId21" Type="http://schemas.openxmlformats.org/officeDocument/2006/relationships/tags" Target="../tags/tag88.xml" /><Relationship Id="rId22" Type="http://schemas.openxmlformats.org/officeDocument/2006/relationships/tags" Target="../tags/tag89.xml" /><Relationship Id="rId23" Type="http://schemas.openxmlformats.org/officeDocument/2006/relationships/tags" Target="../tags/tag90.xml" /><Relationship Id="rId24" Type="http://schemas.openxmlformats.org/officeDocument/2006/relationships/tags" Target="../tags/tag91.xml" /><Relationship Id="rId25" Type="http://schemas.openxmlformats.org/officeDocument/2006/relationships/tags" Target="../tags/tag92.xml" /><Relationship Id="rId26" Type="http://schemas.openxmlformats.org/officeDocument/2006/relationships/tags" Target="../tags/tag93.xml" /><Relationship Id="rId27" Type="http://schemas.openxmlformats.org/officeDocument/2006/relationships/tags" Target="../tags/tag94.xml" /><Relationship Id="rId28" Type="http://schemas.openxmlformats.org/officeDocument/2006/relationships/tags" Target="../tags/tag95.xml" /><Relationship Id="rId29" Type="http://schemas.openxmlformats.org/officeDocument/2006/relationships/tags" Target="../tags/tag96.xml" /><Relationship Id="rId3" Type="http://schemas.openxmlformats.org/officeDocument/2006/relationships/tags" Target="../tags/tag70.xml" /><Relationship Id="rId30" Type="http://schemas.openxmlformats.org/officeDocument/2006/relationships/tags" Target="../tags/tag97.xml" /><Relationship Id="rId31" Type="http://schemas.openxmlformats.org/officeDocument/2006/relationships/tags" Target="../tags/tag98.xml" /><Relationship Id="rId32" Type="http://schemas.openxmlformats.org/officeDocument/2006/relationships/tags" Target="../tags/tag99.xml" /><Relationship Id="rId33" Type="http://schemas.openxmlformats.org/officeDocument/2006/relationships/tags" Target="../tags/tag100.xml" /><Relationship Id="rId34" Type="http://schemas.openxmlformats.org/officeDocument/2006/relationships/tags" Target="../tags/tag101.xml" /><Relationship Id="rId35" Type="http://schemas.openxmlformats.org/officeDocument/2006/relationships/tags" Target="../tags/tag102.xml" /><Relationship Id="rId36" Type="http://schemas.openxmlformats.org/officeDocument/2006/relationships/tags" Target="../tags/tag103.xml" /><Relationship Id="rId37" Type="http://schemas.openxmlformats.org/officeDocument/2006/relationships/tags" Target="../tags/tag104.xml" /><Relationship Id="rId38" Type="http://schemas.openxmlformats.org/officeDocument/2006/relationships/tags" Target="../tags/tag105.xml" /><Relationship Id="rId39" Type="http://schemas.openxmlformats.org/officeDocument/2006/relationships/tags" Target="../tags/tag106.xml" /><Relationship Id="rId4" Type="http://schemas.openxmlformats.org/officeDocument/2006/relationships/tags" Target="../tags/tag71.xml" /><Relationship Id="rId40" Type="http://schemas.openxmlformats.org/officeDocument/2006/relationships/tags" Target="../tags/tag107.xml" /><Relationship Id="rId41" Type="http://schemas.openxmlformats.org/officeDocument/2006/relationships/tags" Target="../tags/tag108.xml" /><Relationship Id="rId42" Type="http://schemas.openxmlformats.org/officeDocument/2006/relationships/tags" Target="../tags/tag109.xml" /><Relationship Id="rId43" Type="http://schemas.openxmlformats.org/officeDocument/2006/relationships/tags" Target="../tags/tag110.xml" /><Relationship Id="rId44" Type="http://schemas.openxmlformats.org/officeDocument/2006/relationships/tags" Target="../tags/tag111.xml" /><Relationship Id="rId45" Type="http://schemas.openxmlformats.org/officeDocument/2006/relationships/tags" Target="../tags/tag112.xml" /><Relationship Id="rId46" Type="http://schemas.openxmlformats.org/officeDocument/2006/relationships/tags" Target="../tags/tag113.xml" /><Relationship Id="rId47" Type="http://schemas.openxmlformats.org/officeDocument/2006/relationships/customXml" Target="../../customXml/item8.xml" /><Relationship Id="rId48" Type="http://schemas.openxmlformats.org/officeDocument/2006/relationships/tags" Target="../tags/tag114.xml" /><Relationship Id="rId5" Type="http://schemas.openxmlformats.org/officeDocument/2006/relationships/tags" Target="../tags/tag72.xml" /><Relationship Id="rId6" Type="http://schemas.openxmlformats.org/officeDocument/2006/relationships/tags" Target="../tags/tag73.xml" /><Relationship Id="rId7" Type="http://schemas.openxmlformats.org/officeDocument/2006/relationships/tags" Target="../tags/tag74.xml" /><Relationship Id="rId8" Type="http://schemas.openxmlformats.org/officeDocument/2006/relationships/tags" Target="../tags/tag75.xml" /><Relationship Id="rId9" Type="http://schemas.openxmlformats.org/officeDocument/2006/relationships/tags" Target="../tags/tag7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jpeg" /><Relationship Id="rId11" Type="http://schemas.openxmlformats.org/officeDocument/2006/relationships/tags" Target="../tags/tag122.xml" /><Relationship Id="rId12" Type="http://schemas.openxmlformats.org/officeDocument/2006/relationships/image" Target="../media/image3.jpeg" /><Relationship Id="rId13" Type="http://schemas.openxmlformats.org/officeDocument/2006/relationships/tags" Target="../tags/tag123.xml" /><Relationship Id="rId14" Type="http://schemas.openxmlformats.org/officeDocument/2006/relationships/tags" Target="../tags/tag124.xml" /><Relationship Id="rId15" Type="http://schemas.openxmlformats.org/officeDocument/2006/relationships/tags" Target="../tags/tag125.xml" /><Relationship Id="rId16" Type="http://schemas.openxmlformats.org/officeDocument/2006/relationships/customXml" Target="../../customXml/item9.xml" /><Relationship Id="rId17" Type="http://schemas.openxmlformats.org/officeDocument/2006/relationships/tags" Target="../tags/tag126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tags" Target="../tags/tag119.xml" /><Relationship Id="rId8" Type="http://schemas.openxmlformats.org/officeDocument/2006/relationships/tags" Target="../tags/tag120.xml" /><Relationship Id="rId9" Type="http://schemas.openxmlformats.org/officeDocument/2006/relationships/tags" Target="../tags/tag12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image" Target="../media/image4.jpeg" /><Relationship Id="rId7" Type="http://schemas.openxmlformats.org/officeDocument/2006/relationships/tags" Target="../tags/tag130.xml" /><Relationship Id="rId8" Type="http://schemas.openxmlformats.org/officeDocument/2006/relationships/tags" Target="../tags/tag131.xml" /><Relationship Id="rId9" Type="http://schemas.openxmlformats.org/officeDocument/2006/relationships/customXml" Target="../../customXml/item10.xml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2F40B2E-7097-7E8F-87D0-C41DB2F6FC60}"/>
              </a:ext>
            </a:extLst>
          </p:cNvPr>
          <p:cNvSpPr/>
          <p:nvPr/>
        </p:nvSpPr>
        <p:spPr>
          <a:xfrm>
            <a:off x="7752374" y="1"/>
            <a:ext cx="4439601" cy="6866961"/>
          </a:xfrm>
          <a:custGeom>
            <a:gdLst>
              <a:gd name="connsiteX0" fmla="*/ 2136289 w 4439601"/>
              <a:gd name="connsiteY0" fmla="*/ 0 h 6866961"/>
              <a:gd name="connsiteX1" fmla="*/ 4439601 w 4439601"/>
              <a:gd name="connsiteY1" fmla="*/ 0 h 6866961"/>
              <a:gd name="connsiteX2" fmla="*/ 4439601 w 4439601"/>
              <a:gd name="connsiteY2" fmla="*/ 549904 h 6866961"/>
              <a:gd name="connsiteX3" fmla="*/ 4393507 w 4439601"/>
              <a:gd name="connsiteY3" fmla="*/ 546399 h 6866961"/>
              <a:gd name="connsiteX4" fmla="*/ 4231004 w 4439601"/>
              <a:gd name="connsiteY4" fmla="*/ 542290 h 6866961"/>
              <a:gd name="connsiteX5" fmla="*/ 1073149 w 4439601"/>
              <a:gd name="connsiteY5" fmla="*/ 3700145 h 6866961"/>
              <a:gd name="connsiteX6" fmla="*/ 4231004 w 4439601"/>
              <a:gd name="connsiteY6" fmla="*/ 6858000 h 6866961"/>
              <a:gd name="connsiteX7" fmla="*/ 4393507 w 4439601"/>
              <a:gd name="connsiteY7" fmla="*/ 6853891 h 6866961"/>
              <a:gd name="connsiteX8" fmla="*/ 4439601 w 4439601"/>
              <a:gd name="connsiteY8" fmla="*/ 6850386 h 6866961"/>
              <a:gd name="connsiteX9" fmla="*/ 4439601 w 4439601"/>
              <a:gd name="connsiteY9" fmla="*/ 6866961 h 6866961"/>
              <a:gd name="connsiteX10" fmla="*/ 1461368 w 4439601"/>
              <a:gd name="connsiteY10" fmla="*/ 6866961 h 6866961"/>
              <a:gd name="connsiteX11" fmla="*/ 1239326 w 4439601"/>
              <a:gd name="connsiteY11" fmla="*/ 6665155 h 6866961"/>
              <a:gd name="connsiteX12" fmla="*/ 0 w 4439601"/>
              <a:gd name="connsiteY12" fmla="*/ 3673158 h 6866961"/>
              <a:gd name="connsiteX13" fmla="*/ 1865549 w 4439601"/>
              <a:gd name="connsiteY13" fmla="*/ 164479 h 68669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9601" h="6866961">
                <a:moveTo>
                  <a:pt x="2136289" y="0"/>
                </a:moveTo>
                <a:lnTo>
                  <a:pt x="4439601" y="0"/>
                </a:lnTo>
                <a:lnTo>
                  <a:pt x="4439601" y="549904"/>
                </a:lnTo>
                <a:lnTo>
                  <a:pt x="4393507" y="546399"/>
                </a:lnTo>
                <a:cubicBezTo>
                  <a:pt x="4339684" y="543671"/>
                  <a:pt x="4285505" y="542290"/>
                  <a:pt x="4231004" y="542290"/>
                </a:cubicBezTo>
                <a:cubicBezTo>
                  <a:pt x="2486969" y="542290"/>
                  <a:pt x="1073149" y="1956110"/>
                  <a:pt x="1073149" y="3700145"/>
                </a:cubicBezTo>
                <a:cubicBezTo>
                  <a:pt x="1073149" y="5444181"/>
                  <a:pt x="2486969" y="6858000"/>
                  <a:pt x="4231004" y="6858000"/>
                </a:cubicBezTo>
                <a:cubicBezTo>
                  <a:pt x="4285505" y="6858000"/>
                  <a:pt x="4339684" y="6856621"/>
                  <a:pt x="4393507" y="6853891"/>
                </a:cubicBezTo>
                <a:lnTo>
                  <a:pt x="4439601" y="6850386"/>
                </a:lnTo>
                <a:lnTo>
                  <a:pt x="4439601" y="6866961"/>
                </a:lnTo>
                <a:lnTo>
                  <a:pt x="1461368" y="6866961"/>
                </a:lnTo>
                <a:lnTo>
                  <a:pt x="1239326" y="6665155"/>
                </a:lnTo>
                <a:cubicBezTo>
                  <a:pt x="473607" y="5899437"/>
                  <a:pt x="0" y="4841606"/>
                  <a:pt x="0" y="3673158"/>
                </a:cubicBezTo>
                <a:cubicBezTo>
                  <a:pt x="0" y="2212599"/>
                  <a:pt x="740010" y="924878"/>
                  <a:pt x="1865549" y="1644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BC53670-73BD-CC66-ADFE-9FF051B841F6}"/>
              </a:ext>
            </a:extLst>
          </p:cNvPr>
          <p:cNvSpPr/>
          <p:nvPr/>
        </p:nvSpPr>
        <p:spPr>
          <a:xfrm>
            <a:off x="10406978" y="202934"/>
            <a:ext cx="1785022" cy="6452131"/>
          </a:xfrm>
          <a:custGeom>
            <a:gdLst>
              <a:gd name="connsiteX0" fmla="*/ 1938683 w 1938683"/>
              <a:gd name="connsiteY0" fmla="*/ 0 h 7007553"/>
              <a:gd name="connsiteX1" fmla="*/ 1938683 w 1938683"/>
              <a:gd name="connsiteY1" fmla="*/ 1363315 h 7007553"/>
              <a:gd name="connsiteX2" fmla="*/ 1756987 w 1938683"/>
              <a:gd name="connsiteY2" fmla="*/ 1563232 h 7007553"/>
              <a:gd name="connsiteX3" fmla="*/ 1050862 w 1938683"/>
              <a:gd name="connsiteY3" fmla="*/ 3530203 h 7007553"/>
              <a:gd name="connsiteX4" fmla="*/ 1756987 w 1938683"/>
              <a:gd name="connsiteY4" fmla="*/ 5497174 h 7007553"/>
              <a:gd name="connsiteX5" fmla="*/ 1938683 w 1938683"/>
              <a:gd name="connsiteY5" fmla="*/ 5697090 h 7007553"/>
              <a:gd name="connsiteX6" fmla="*/ 1938683 w 1938683"/>
              <a:gd name="connsiteY6" fmla="*/ 7007553 h 7007553"/>
              <a:gd name="connsiteX7" fmla="*/ 1826805 w 1938683"/>
              <a:gd name="connsiteY7" fmla="*/ 6939585 h 7007553"/>
              <a:gd name="connsiteX8" fmla="*/ 0 w 1938683"/>
              <a:gd name="connsiteY8" fmla="*/ 3503776 h 7007553"/>
              <a:gd name="connsiteX9" fmla="*/ 1826805 w 1938683"/>
              <a:gd name="connsiteY9" fmla="*/ 67968 h 7007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683" h="7007553">
                <a:moveTo>
                  <a:pt x="1938683" y="0"/>
                </a:moveTo>
                <a:lnTo>
                  <a:pt x="1938683" y="1363315"/>
                </a:lnTo>
                <a:lnTo>
                  <a:pt x="1756987" y="1563232"/>
                </a:lnTo>
                <a:cubicBezTo>
                  <a:pt x="1315856" y="2097758"/>
                  <a:pt x="1050862" y="2783034"/>
                  <a:pt x="1050862" y="3530203"/>
                </a:cubicBezTo>
                <a:cubicBezTo>
                  <a:pt x="1050862" y="4277371"/>
                  <a:pt x="1315856" y="4962647"/>
                  <a:pt x="1756987" y="5497174"/>
                </a:cubicBezTo>
                <a:lnTo>
                  <a:pt x="1938683" y="5697090"/>
                </a:lnTo>
                <a:lnTo>
                  <a:pt x="1938683" y="7007553"/>
                </a:lnTo>
                <a:lnTo>
                  <a:pt x="1826805" y="6939585"/>
                </a:lnTo>
                <a:cubicBezTo>
                  <a:pt x="724642" y="6194978"/>
                  <a:pt x="0" y="4934002"/>
                  <a:pt x="0" y="3503776"/>
                </a:cubicBezTo>
                <a:cubicBezTo>
                  <a:pt x="0" y="2073551"/>
                  <a:pt x="724642" y="812574"/>
                  <a:pt x="1826805" y="67968"/>
                </a:cubicBezTo>
                <a:close/>
              </a:path>
            </a:pathLst>
          </a:cu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shape 5"/>
          <p:cNvPicPr>
            <a:picLocks noChangeAspect="1"/>
          </p:cNvPicPr>
          <p:nvPr/>
        </p:nvPicPr>
        <p:blipFill>
          <a:blip r:embed="rId3">
            <a:alphaModFix amt="17000"/>
            <a:lum contrast="18000"/>
          </a:blip>
          <a:srcRect l="14810" t="13784" r="15280" b="13238"/>
          <a:stretch>
            <a:fillRect/>
          </a:stretch>
        </p:blipFill>
        <p:spPr>
          <a:xfrm rot="17958138">
            <a:off x="6316345" y="2668905"/>
            <a:ext cx="2157095" cy="2252345"/>
          </a:xfrm>
          <a:prstGeom prst="rect">
            <a:avLst/>
          </a:prstGeom>
        </p:spPr>
      </p:pic>
      <p:pic>
        <p:nvPicPr>
          <p:cNvPr id="33" name="shape 32"/>
          <p:cNvPicPr>
            <a:picLocks noChangeAspect="1"/>
          </p:cNvPicPr>
          <p:nvPr/>
        </p:nvPicPr>
        <p:blipFill>
          <a:blip r:embed="rId3">
            <a:lum contrast="18000"/>
          </a:blip>
          <a:srcRect l="14810" t="13784" r="15280" b="13238"/>
          <a:stretch>
            <a:fillRect/>
          </a:stretch>
        </p:blipFill>
        <p:spPr>
          <a:xfrm rot="1620000">
            <a:off x="6991350" y="1377315"/>
            <a:ext cx="4398010" cy="4591685"/>
          </a:xfrm>
          <a:prstGeom prst="rect">
            <a:avLst/>
          </a:prstGeom>
        </p:spPr>
      </p:pic>
      <p:sp>
        <p:nvSpPr>
          <p:cNvPr id="14" name="Text1">
            <a:extLst>
              <a:ext uri="{FF2B5EF4-FFF2-40B4-BE49-F238E27FC236}">
                <a16:creationId xmlns:a16="http://schemas.microsoft.com/office/drawing/2014/main" id="{9753C172-8F93-CE8A-5800-26BD585B01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4244" y="1530299"/>
            <a:ext cx="6238995" cy="24879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8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卧式加工中心ATC换刀装置原理</a:t>
            </a:r>
          </a:p>
        </p:txBody>
      </p:sp>
      <p:sp>
        <p:nvSpPr>
          <p:cNvPr id="15" name="Text2">
            <a:extLst>
              <a:ext uri="{FF2B5EF4-FFF2-40B4-BE49-F238E27FC236}">
                <a16:creationId xmlns:a16="http://schemas.microsoft.com/office/drawing/2014/main" id="{A70E085F-9A5B-2B4C-1768-569EFED4A5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4210" y="4091890"/>
            <a:ext cx="6238995" cy="105573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Principle of ATC tool changing device for horizontal machining center</a:t>
            </a:r>
          </a:p>
        </p:txBody>
      </p:sp>
      <p:sp>
        <p:nvSpPr>
          <p:cNvPr id="16" name="Text3">
            <a:extLst>
              <a:ext uri="{FF2B5EF4-FFF2-40B4-BE49-F238E27FC236}">
                <a16:creationId xmlns:a16="http://schemas.microsoft.com/office/drawing/2014/main" id="{F932CB32-1C1B-9625-A84C-577E14FB7618}"/>
              </a:ext>
            </a:extLst>
          </p:cNvPr>
          <p:cNvSpPr txBox="1"/>
          <p:nvPr/>
        </p:nvSpPr>
        <p:spPr>
          <a:xfrm>
            <a:off x="880937" y="5343771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5C3785CE-B901-D429-8E50-6CCE766A801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0937" y="5684188"/>
            <a:ext cx="4179816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18" name="图形 8">
            <a:extLst>
              <a:ext uri="{FF2B5EF4-FFF2-40B4-BE49-F238E27FC236}">
                <a16:creationId xmlns:a16="http://schemas.microsoft.com/office/drawing/2014/main" id="{92A05024-41BA-BB0E-86EC-EDCF601089BC}"/>
              </a:ext>
            </a:extLst>
          </p:cNvPr>
          <p:cNvSpPr/>
          <p:nvPr/>
        </p:nvSpPr>
        <p:spPr>
          <a:xfrm>
            <a:off x="511157" y="480350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31A20E2-8AE0-CFE8-1454-3C62F704D73D}"/>
              </a:ext>
            </a:extLst>
          </p:cNvPr>
          <p:cNvSpPr/>
          <p:nvPr/>
        </p:nvSpPr>
        <p:spPr>
          <a:xfrm>
            <a:off x="634210" y="5477374"/>
            <a:ext cx="85302" cy="206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8289813-FA31-7829-6570-3C2F85E0D267}"/>
              </a:ext>
            </a:extLst>
          </p:cNvPr>
          <p:cNvSpPr/>
          <p:nvPr/>
        </p:nvSpPr>
        <p:spPr>
          <a:xfrm>
            <a:off x="634210" y="5801101"/>
            <a:ext cx="85302" cy="206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Text5">
            <a:extLst>
              <a:ext uri="{FF2B5EF4-FFF2-40B4-BE49-F238E27FC236}">
                <a16:creationId xmlns:a16="http://schemas.microsoft.com/office/drawing/2014/main" id="{438F8AAB-4DA8-AD19-61AF-03AC90B14201}"/>
              </a:ext>
            </a:extLst>
          </p:cNvPr>
          <p:cNvSpPr txBox="1"/>
          <p:nvPr/>
        </p:nvSpPr>
        <p:spPr>
          <a:xfrm>
            <a:off x="634210" y="555584"/>
            <a:ext cx="1640577" cy="34549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形2-【1】">
            <a:extLst>
              <a:ext uri="{FF2B5EF4-FFF2-40B4-BE49-F238E27FC236}">
                <a16:creationId xmlns:a16="http://schemas.microsoft.com/office/drawing/2014/main" id="{E5EFA3EB-7A58-B99D-0126-24202A3E3FE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1400084" flipH="1">
            <a:off x="774060" y="1527474"/>
            <a:ext cx="10463091" cy="4795583"/>
          </a:xfrm>
          <a:prstGeom prst="roundRect">
            <a:avLst>
              <a:gd name="adj" fmla="val 7202"/>
            </a:avLst>
          </a:prstGeom>
          <a:solidFill>
            <a:schemeClr val="accent1"/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图形1-【1】">
            <a:extLst>
              <a:ext uri="{FF2B5EF4-FFF2-40B4-BE49-F238E27FC236}">
                <a16:creationId xmlns:a16="http://schemas.microsoft.com/office/drawing/2014/main" id="{F73A7254-6975-7C41-FF92-21F382AF27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774060" y="1527474"/>
            <a:ext cx="10463091" cy="4795583"/>
          </a:xfrm>
          <a:prstGeom prst="roundRect">
            <a:avLst>
              <a:gd name="adj" fmla="val 7202"/>
            </a:avLst>
          </a:prstGeom>
          <a:solidFill>
            <a:schemeClr val="bg1"/>
          </a:solidFill>
          <a:ln w="12700" cap="rnd">
            <a:solidFill>
              <a:schemeClr val="accent1"/>
            </a:solidFill>
            <a:round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Shape1">
            <a:extLst>
              <a:ext uri="{FF2B5EF4-FFF2-40B4-BE49-F238E27FC236}">
                <a16:creationId xmlns:a16="http://schemas.microsoft.com/office/drawing/2014/main" id="{FC30EFFA-5CB4-518D-F55D-5B633B94655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76565" y="2385558"/>
            <a:ext cx="153621" cy="159141"/>
          </a:xfrm>
          <a:custGeom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Shape2">
            <a:extLst>
              <a:ext uri="{FF2B5EF4-FFF2-40B4-BE49-F238E27FC236}">
                <a16:creationId xmlns:a16="http://schemas.microsoft.com/office/drawing/2014/main" id="{6CC92E92-94D1-9F5C-8351-E6613E3414F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76565" y="3405297"/>
            <a:ext cx="153621" cy="159141"/>
          </a:xfrm>
          <a:custGeom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Shape3">
            <a:extLst>
              <a:ext uri="{FF2B5EF4-FFF2-40B4-BE49-F238E27FC236}">
                <a16:creationId xmlns:a16="http://schemas.microsoft.com/office/drawing/2014/main" id="{DE647E2E-7941-9488-3734-1261BB2DD4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76565" y="4425036"/>
            <a:ext cx="153621" cy="159141"/>
          </a:xfrm>
          <a:custGeom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Shape4">
            <a:extLst>
              <a:ext uri="{FF2B5EF4-FFF2-40B4-BE49-F238E27FC236}">
                <a16:creationId xmlns:a16="http://schemas.microsoft.com/office/drawing/2014/main" id="{83ECD329-E19F-08C7-BAF5-DDDCE97D29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276565" y="5444776"/>
            <a:ext cx="153621" cy="159141"/>
          </a:xfrm>
          <a:custGeom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图形3-【1】">
            <a:extLst>
              <a:ext uri="{FF2B5EF4-FFF2-40B4-BE49-F238E27FC236}">
                <a16:creationId xmlns:a16="http://schemas.microsoft.com/office/drawing/2014/main" id="{894D6BAD-D8C8-1BC7-66FB-E16BBFCFC76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3541" y="1209675"/>
            <a:ext cx="6539432" cy="610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251999" tIns="324000" rIns="180000" bIns="216000"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Text1">
            <a:extLst>
              <a:ext uri="{FF2B5EF4-FFF2-40B4-BE49-F238E27FC236}">
                <a16:creationId xmlns:a16="http://schemas.microsoft.com/office/drawing/2014/main" id="{97F2AE85-7435-EA2E-9E14-FC367BFCBD9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93281" y="331282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驱动系统的选择</a:t>
            </a:r>
          </a:p>
        </p:txBody>
      </p:sp>
      <p:sp>
        <p:nvSpPr>
          <p:cNvPr id="23" name="Text2">
            <a:extLst>
              <a:ext uri="{FF2B5EF4-FFF2-40B4-BE49-F238E27FC236}">
                <a16:creationId xmlns:a16="http://schemas.microsoft.com/office/drawing/2014/main" id="{A44FAF03-9D71-49E3-6296-E49E3C2664E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58619" y="2474135"/>
            <a:ext cx="9380855" cy="50585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伺服电机提供高精度控制，误差率低至0.01mm，确保卧式加工中心ATC换刀装置快速准确换刀，提升加工精度。</a:t>
            </a:r>
          </a:p>
        </p:txBody>
      </p:sp>
      <p:sp>
        <p:nvSpPr>
          <p:cNvPr id="24" name="Text3">
            <a:extLst>
              <a:ext uri="{FF2B5EF4-FFF2-40B4-BE49-F238E27FC236}">
                <a16:creationId xmlns:a16="http://schemas.microsoft.com/office/drawing/2014/main" id="{8624DFD0-0E3A-3ED1-8FAF-4AF1B0F569E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658619" y="2022925"/>
            <a:ext cx="8594514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伺服电机精确高</a:t>
            </a:r>
          </a:p>
        </p:txBody>
      </p:sp>
      <p:sp>
        <p:nvSpPr>
          <p:cNvPr id="27" name="Text4">
            <a:extLst>
              <a:ext uri="{FF2B5EF4-FFF2-40B4-BE49-F238E27FC236}">
                <a16:creationId xmlns:a16="http://schemas.microsoft.com/office/drawing/2014/main" id="{364914D6-82AC-6E33-B8B5-F3BFCA3422B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58619" y="3495026"/>
            <a:ext cx="9380855" cy="50585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气动系统响应迅速，换刀时间缩短至5秒内，适用于高频换刀需求，提高卧式加工中心生产效率约20%。</a:t>
            </a:r>
          </a:p>
        </p:txBody>
      </p:sp>
      <p:sp>
        <p:nvSpPr>
          <p:cNvPr id="28" name="Text5">
            <a:extLst>
              <a:ext uri="{FF2B5EF4-FFF2-40B4-BE49-F238E27FC236}">
                <a16:creationId xmlns:a16="http://schemas.microsoft.com/office/drawing/2014/main" id="{25F9E671-5F7C-0B60-F60E-B48AB923531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658619" y="3043816"/>
            <a:ext cx="8594514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气动系统速度快</a:t>
            </a:r>
          </a:p>
        </p:txBody>
      </p:sp>
      <p:sp>
        <p:nvSpPr>
          <p:cNvPr id="30" name="Text6">
            <a:extLst>
              <a:ext uri="{FF2B5EF4-FFF2-40B4-BE49-F238E27FC236}">
                <a16:creationId xmlns:a16="http://schemas.microsoft.com/office/drawing/2014/main" id="{0FE61257-6D8F-97A9-D5BD-2E119A8EBE4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658619" y="4525106"/>
            <a:ext cx="9380855" cy="50585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液压系统能提供高达100吨的驱动力，轻松应对重型刀具更换，增强卧式加工中心ATC装置的适应性。</a:t>
            </a:r>
          </a:p>
        </p:txBody>
      </p:sp>
      <p:sp>
        <p:nvSpPr>
          <p:cNvPr id="31" name="Text7">
            <a:extLst>
              <a:ext uri="{FF2B5EF4-FFF2-40B4-BE49-F238E27FC236}">
                <a16:creationId xmlns:a16="http://schemas.microsoft.com/office/drawing/2014/main" id="{181237DA-9F8F-848A-2D52-228E8ABB2D8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658619" y="4073896"/>
            <a:ext cx="8594514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液压系统力量大</a:t>
            </a:r>
          </a:p>
        </p:txBody>
      </p:sp>
      <p:sp>
        <p:nvSpPr>
          <p:cNvPr id="33" name="Text8">
            <a:extLst>
              <a:ext uri="{FF2B5EF4-FFF2-40B4-BE49-F238E27FC236}">
                <a16:creationId xmlns:a16="http://schemas.microsoft.com/office/drawing/2014/main" id="{687E9027-550C-7E41-F0D6-409B9DD1102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658619" y="5550802"/>
            <a:ext cx="9380855" cy="50585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根据加工需求，综合选择伺服电机、气动或液压系统，实现动力与控制的最佳平衡，推动卧式加工中心高效稳定运行。</a:t>
            </a:r>
          </a:p>
        </p:txBody>
      </p:sp>
      <p:sp>
        <p:nvSpPr>
          <p:cNvPr id="34" name="Text9">
            <a:extLst>
              <a:ext uri="{FF2B5EF4-FFF2-40B4-BE49-F238E27FC236}">
                <a16:creationId xmlns:a16="http://schemas.microsoft.com/office/drawing/2014/main" id="{BD8222B1-81CC-26F3-C23B-0D05D00F666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658619" y="5099592"/>
            <a:ext cx="8594514" cy="496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综合选择优化</a:t>
            </a:r>
          </a:p>
        </p:txBody>
      </p:sp>
    </p:spTree>
    <p:custDataLst>
      <p:custData r:id="rId19"/>
      <p:tags r:id="rId20"/>
    </p:custDataLst>
    <p:extLst>
      <p:ext uri="{BB962C8B-B14F-4D97-AF65-F5344CB8AC3E}">
        <p14:creationId val="831662930"/>
      </p:ext>
    </p:extLst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1">
            <a:extLst>
              <a:ext uri="{FF2B5EF4-FFF2-40B4-BE49-F238E27FC236}">
                <a16:creationId xmlns:a16="http://schemas.microsoft.com/office/drawing/2014/main" id="{8DBE7B01-845F-5CA3-D22B-C14CF880A8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9280" y="31419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ATC换刀装置工作原理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C0F08E87-2A8C-0F33-3B01-79ADEA152D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46170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Working principle of ATC tool changing device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515496-85C3-74F3-EC7B-C1A3648016D6}"/>
              </a:ext>
            </a:extLst>
          </p:cNvPr>
          <p:cNvSpPr/>
          <p:nvPr/>
        </p:nvSpPr>
        <p:spPr>
          <a:xfrm>
            <a:off x="5205095" y="13404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631956A-1220-4EDA-3A88-5A055155BD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5095" y="13144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6C66D841-A9F2-CDA4-8398-F8D5F29892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03582" y="4127402"/>
            <a:ext cx="489550" cy="48955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39D78C0F-62AB-1C42-F155-4705F7FE8D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11864" y="4115759"/>
            <a:ext cx="489550" cy="40054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A9C267CC-F76A-2B79-77C7-AB3E33390E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03860" y="1647125"/>
            <a:ext cx="489196" cy="44507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B0D25B8B-291A-15E0-458D-1810139E4E7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12168" y="1594096"/>
            <a:ext cx="489246" cy="48957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grpSp>
        <p:nvGrpSpPr>
          <p:cNvPr id="3" name="组合 2-【1】">
            <a:extLst>
              <a:ext uri="{FF2B5EF4-FFF2-40B4-BE49-F238E27FC236}">
                <a16:creationId xmlns:a16="http://schemas.microsoft.com/office/drawing/2014/main" id="{B07331B7-0671-8633-242C-ECB759217C9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544101" y="1586405"/>
            <a:ext cx="2551694" cy="1489782"/>
            <a:chOff x="5544101" y="1586405"/>
            <a:chExt cx="2551694" cy="148978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F47C55C-4B96-57B8-F5EB-35E94C84768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 rot="1800000">
              <a:off x="5809378" y="2175717"/>
              <a:ext cx="1941978" cy="900470"/>
            </a:xfrm>
            <a:custGeom>
              <a:gdLst>
                <a:gd name="T0" fmla="*/ 382 w 828"/>
                <a:gd name="T1" fmla="*/ 231 h 384"/>
                <a:gd name="T2" fmla="*/ 578 w 828"/>
                <a:gd name="T3" fmla="*/ 278 h 384"/>
                <a:gd name="T4" fmla="*/ 827 w 828"/>
                <a:gd name="T5" fmla="*/ 173 h 384"/>
                <a:gd name="T6" fmla="*/ 828 w 828"/>
                <a:gd name="T7" fmla="*/ 169 h 384"/>
                <a:gd name="T8" fmla="*/ 372 w 828"/>
                <a:gd name="T9" fmla="*/ 0 h 384"/>
                <a:gd name="T10" fmla="*/ 0 w 828"/>
                <a:gd name="T11" fmla="*/ 107 h 384"/>
                <a:gd name="T12" fmla="*/ 2 w 828"/>
                <a:gd name="T13" fmla="*/ 108 h 384"/>
                <a:gd name="T14" fmla="*/ 23 w 828"/>
                <a:gd name="T15" fmla="*/ 384 h 384"/>
                <a:gd name="T16" fmla="*/ 382 w 828"/>
                <a:gd name="T17" fmla="*/ 231 h 3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6" h="384">
                  <a:moveTo>
                    <a:pt x="382" y="231"/>
                  </a:moveTo>
                  <a:cubicBezTo>
                    <a:pt x="452" y="232"/>
                    <a:pt x="518" y="249"/>
                    <a:pt x="578" y="278"/>
                  </a:cubicBezTo>
                  <a:cubicBezTo>
                    <a:pt x="827" y="173"/>
                    <a:pt x="827" y="173"/>
                    <a:pt x="827" y="173"/>
                  </a:cubicBezTo>
                  <a:cubicBezTo>
                    <a:pt x="828" y="169"/>
                    <a:pt x="828" y="169"/>
                    <a:pt x="828" y="169"/>
                  </a:cubicBezTo>
                  <a:cubicBezTo>
                    <a:pt x="705" y="64"/>
                    <a:pt x="545" y="0"/>
                    <a:pt x="372" y="0"/>
                  </a:cubicBezTo>
                  <a:cubicBezTo>
                    <a:pt x="235" y="0"/>
                    <a:pt x="108" y="39"/>
                    <a:pt x="0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3" y="384"/>
                    <a:pt x="23" y="384"/>
                    <a:pt x="23" y="384"/>
                  </a:cubicBezTo>
                  <a:cubicBezTo>
                    <a:pt x="112" y="287"/>
                    <a:pt x="240" y="228"/>
                    <a:pt x="382" y="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906C68C-063D-257F-A749-725541DF540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 rot="1800000">
              <a:off x="5544101" y="1586405"/>
              <a:ext cx="2551694" cy="922168"/>
            </a:xfrm>
            <a:custGeom>
              <a:gdLst>
                <a:gd name="T0" fmla="*/ 336 w 1088"/>
                <a:gd name="T1" fmla="*/ 282 h 394"/>
                <a:gd name="T2" fmla="*/ 611 w 1088"/>
                <a:gd name="T3" fmla="*/ 227 h 394"/>
                <a:gd name="T4" fmla="*/ 885 w 1088"/>
                <a:gd name="T5" fmla="*/ 282 h 394"/>
                <a:gd name="T6" fmla="*/ 1067 w 1088"/>
                <a:gd name="T7" fmla="*/ 394 h 394"/>
                <a:gd name="T8" fmla="*/ 1088 w 1088"/>
                <a:gd name="T9" fmla="*/ 134 h 394"/>
                <a:gd name="T10" fmla="*/ 990 w 1088"/>
                <a:gd name="T11" fmla="*/ 83 h 394"/>
                <a:gd name="T12" fmla="*/ 630 w 1088"/>
                <a:gd name="T13" fmla="*/ 3 h 394"/>
                <a:gd name="T14" fmla="*/ 267 w 1088"/>
                <a:gd name="T15" fmla="*/ 68 h 394"/>
                <a:gd name="T16" fmla="*/ 0 w 1088"/>
                <a:gd name="T17" fmla="*/ 232 h 394"/>
                <a:gd name="T18" fmla="*/ 238 w 1088"/>
                <a:gd name="T19" fmla="*/ 333 h 394"/>
                <a:gd name="T20" fmla="*/ 336 w 1088"/>
                <a:gd name="T21" fmla="*/ 282 h 3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8" h="394">
                  <a:moveTo>
                    <a:pt x="336" y="282"/>
                  </a:moveTo>
                  <a:cubicBezTo>
                    <a:pt x="423" y="245"/>
                    <a:pt x="515" y="227"/>
                    <a:pt x="611" y="227"/>
                  </a:cubicBezTo>
                  <a:cubicBezTo>
                    <a:pt x="706" y="227"/>
                    <a:pt x="798" y="245"/>
                    <a:pt x="885" y="282"/>
                  </a:cubicBezTo>
                  <a:cubicBezTo>
                    <a:pt x="951" y="310"/>
                    <a:pt x="1012" y="348"/>
                    <a:pt x="1067" y="394"/>
                  </a:cubicBezTo>
                  <a:cubicBezTo>
                    <a:pt x="1088" y="134"/>
                    <a:pt x="1088" y="134"/>
                    <a:pt x="1088" y="134"/>
                  </a:cubicBezTo>
                  <a:cubicBezTo>
                    <a:pt x="1057" y="116"/>
                    <a:pt x="1024" y="99"/>
                    <a:pt x="990" y="83"/>
                  </a:cubicBezTo>
                  <a:cubicBezTo>
                    <a:pt x="877" y="32"/>
                    <a:pt x="756" y="5"/>
                    <a:pt x="630" y="3"/>
                  </a:cubicBezTo>
                  <a:cubicBezTo>
                    <a:pt x="505" y="0"/>
                    <a:pt x="383" y="22"/>
                    <a:pt x="267" y="68"/>
                  </a:cubicBezTo>
                  <a:cubicBezTo>
                    <a:pt x="169" y="107"/>
                    <a:pt x="79" y="162"/>
                    <a:pt x="0" y="232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69" y="314"/>
                    <a:pt x="302" y="297"/>
                    <a:pt x="336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</p:grpSp>
      <p:grpSp>
        <p:nvGrpSpPr>
          <p:cNvPr id="8" name="组合 7-【1】">
            <a:extLst>
              <a:ext uri="{FF2B5EF4-FFF2-40B4-BE49-F238E27FC236}">
                <a16:creationId xmlns:a16="http://schemas.microsoft.com/office/drawing/2014/main" id="{6A69FA67-5D92-A2B4-43B2-A7120E50FA32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6635253" y="2686862"/>
            <a:ext cx="1720156" cy="2473580"/>
            <a:chOff x="6635253" y="2686862"/>
            <a:chExt cx="1720156" cy="247358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876E8ED-AA22-457A-6894-BE1CC8E3D1A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 rot="1800000">
              <a:off x="6635253" y="2990543"/>
              <a:ext cx="1104432" cy="1853015"/>
            </a:xfrm>
            <a:custGeom>
              <a:gdLst>
                <a:gd name="T0" fmla="*/ 245 w 471"/>
                <a:gd name="T1" fmla="*/ 0 h 791"/>
                <a:gd name="T2" fmla="*/ 245 w 471"/>
                <a:gd name="T3" fmla="*/ 2 h 791"/>
                <a:gd name="T4" fmla="*/ 0 w 471"/>
                <a:gd name="T5" fmla="*/ 104 h 791"/>
                <a:gd name="T6" fmla="*/ 241 w 471"/>
                <a:gd name="T7" fmla="*/ 527 h 791"/>
                <a:gd name="T8" fmla="*/ 236 w 471"/>
                <a:gd name="T9" fmla="*/ 587 h 791"/>
                <a:gd name="T10" fmla="*/ 412 w 471"/>
                <a:gd name="T11" fmla="*/ 791 h 791"/>
                <a:gd name="T12" fmla="*/ 416 w 471"/>
                <a:gd name="T13" fmla="*/ 790 h 791"/>
                <a:gd name="T14" fmla="*/ 471 w 471"/>
                <a:gd name="T15" fmla="*/ 517 h 791"/>
                <a:gd name="T16" fmla="*/ 245 w 471"/>
                <a:gd name="T17" fmla="*/ 0 h 7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791">
                  <a:moveTo>
                    <a:pt x="245" y="0"/>
                  </a:moveTo>
                  <a:cubicBezTo>
                    <a:pt x="245" y="2"/>
                    <a:pt x="245" y="2"/>
                    <a:pt x="245" y="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47" y="188"/>
                    <a:pt x="245" y="347"/>
                    <a:pt x="241" y="527"/>
                  </a:cubicBezTo>
                  <a:cubicBezTo>
                    <a:pt x="241" y="548"/>
                    <a:pt x="239" y="567"/>
                    <a:pt x="236" y="587"/>
                  </a:cubicBezTo>
                  <a:cubicBezTo>
                    <a:pt x="412" y="791"/>
                    <a:pt x="412" y="791"/>
                    <a:pt x="412" y="791"/>
                  </a:cubicBezTo>
                  <a:cubicBezTo>
                    <a:pt x="416" y="790"/>
                    <a:pt x="416" y="790"/>
                    <a:pt x="416" y="790"/>
                  </a:cubicBezTo>
                  <a:cubicBezTo>
                    <a:pt x="452" y="706"/>
                    <a:pt x="471" y="614"/>
                    <a:pt x="471" y="517"/>
                  </a:cubicBezTo>
                  <a:cubicBezTo>
                    <a:pt x="471" y="313"/>
                    <a:pt x="384" y="129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8B36F2B-FD64-18EC-CF0E-65ABF60CDBF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 rot="1800000">
              <a:off x="7292204" y="2686862"/>
              <a:ext cx="1063205" cy="2473580"/>
            </a:xfrm>
            <a:custGeom>
              <a:gdLst>
                <a:gd name="T0" fmla="*/ 386 w 454"/>
                <a:gd name="T1" fmla="*/ 440 h 1056"/>
                <a:gd name="T2" fmla="*/ 193 w 454"/>
                <a:gd name="T3" fmla="*/ 141 h 1056"/>
                <a:gd name="T4" fmla="*/ 22 w 454"/>
                <a:gd name="T5" fmla="*/ 0 h 1056"/>
                <a:gd name="T6" fmla="*/ 0 w 454"/>
                <a:gd name="T7" fmla="*/ 265 h 1056"/>
                <a:gd name="T8" fmla="*/ 21 w 454"/>
                <a:gd name="T9" fmla="*/ 285 h 1056"/>
                <a:gd name="T10" fmla="*/ 172 w 454"/>
                <a:gd name="T11" fmla="*/ 509 h 1056"/>
                <a:gd name="T12" fmla="*/ 227 w 454"/>
                <a:gd name="T13" fmla="*/ 783 h 1056"/>
                <a:gd name="T14" fmla="*/ 173 w 454"/>
                <a:gd name="T15" fmla="*/ 1056 h 1056"/>
                <a:gd name="T16" fmla="*/ 427 w 454"/>
                <a:gd name="T17" fmla="*/ 996 h 1056"/>
                <a:gd name="T18" fmla="*/ 451 w 454"/>
                <a:gd name="T19" fmla="*/ 803 h 1056"/>
                <a:gd name="T20" fmla="*/ 386 w 454"/>
                <a:gd name="T21" fmla="*/ 440 h 10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2" h="1056">
                  <a:moveTo>
                    <a:pt x="386" y="440"/>
                  </a:moveTo>
                  <a:cubicBezTo>
                    <a:pt x="342" y="328"/>
                    <a:pt x="277" y="228"/>
                    <a:pt x="193" y="141"/>
                  </a:cubicBezTo>
                  <a:cubicBezTo>
                    <a:pt x="142" y="87"/>
                    <a:pt x="84" y="40"/>
                    <a:pt x="22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7" y="271"/>
                    <a:pt x="14" y="278"/>
                    <a:pt x="21" y="285"/>
                  </a:cubicBezTo>
                  <a:cubicBezTo>
                    <a:pt x="86" y="350"/>
                    <a:pt x="136" y="425"/>
                    <a:pt x="172" y="509"/>
                  </a:cubicBezTo>
                  <a:cubicBezTo>
                    <a:pt x="209" y="596"/>
                    <a:pt x="227" y="688"/>
                    <a:pt x="227" y="783"/>
                  </a:cubicBezTo>
                  <a:cubicBezTo>
                    <a:pt x="227" y="878"/>
                    <a:pt x="209" y="969"/>
                    <a:pt x="173" y="1056"/>
                  </a:cubicBezTo>
                  <a:cubicBezTo>
                    <a:pt x="427" y="996"/>
                    <a:pt x="427" y="996"/>
                    <a:pt x="427" y="996"/>
                  </a:cubicBezTo>
                  <a:cubicBezTo>
                    <a:pt x="442" y="933"/>
                    <a:pt x="450" y="869"/>
                    <a:pt x="451" y="803"/>
                  </a:cubicBezTo>
                  <a:cubicBezTo>
                    <a:pt x="454" y="678"/>
                    <a:pt x="432" y="556"/>
                    <a:pt x="386" y="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</p:grpSp>
      <p:grpSp>
        <p:nvGrpSpPr>
          <p:cNvPr id="38" name="组合 37-【1】">
            <a:extLst>
              <a:ext uri="{FF2B5EF4-FFF2-40B4-BE49-F238E27FC236}">
                <a16:creationId xmlns:a16="http://schemas.microsoft.com/office/drawing/2014/main" id="{7C7CA254-E601-7928-F9FD-9EEBD3A70129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5127244" y="4053324"/>
            <a:ext cx="2258770" cy="2040139"/>
            <a:chOff x="5127244" y="4053324"/>
            <a:chExt cx="2258770" cy="2040139"/>
          </a:xfrm>
        </p:grpSpPr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FEE3D2F3-C008-51CF-94F0-5853DDEECE8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 rot="1800000">
              <a:off x="5127244" y="4479128"/>
              <a:ext cx="2258770" cy="1614335"/>
            </a:xfrm>
            <a:custGeom>
              <a:gdLst>
                <a:gd name="T0" fmla="*/ 704 w 964"/>
                <a:gd name="T1" fmla="*/ 61 h 689"/>
                <a:gd name="T2" fmla="*/ 564 w 964"/>
                <a:gd name="T3" fmla="*/ 261 h 689"/>
                <a:gd name="T4" fmla="*/ 340 w 964"/>
                <a:gd name="T5" fmla="*/ 412 h 689"/>
                <a:gd name="T6" fmla="*/ 66 w 964"/>
                <a:gd name="T7" fmla="*/ 467 h 689"/>
                <a:gd name="T8" fmla="*/ 0 w 964"/>
                <a:gd name="T9" fmla="*/ 464 h 689"/>
                <a:gd name="T10" fmla="*/ 131 w 964"/>
                <a:gd name="T11" fmla="*/ 689 h 689"/>
                <a:gd name="T12" fmla="*/ 409 w 964"/>
                <a:gd name="T13" fmla="*/ 626 h 689"/>
                <a:gd name="T14" fmla="*/ 708 w 964"/>
                <a:gd name="T15" fmla="*/ 433 h 689"/>
                <a:gd name="T16" fmla="*/ 914 w 964"/>
                <a:gd name="T17" fmla="*/ 142 h 689"/>
                <a:gd name="T18" fmla="*/ 964 w 964"/>
                <a:gd name="T19" fmla="*/ 0 h 689"/>
                <a:gd name="T20" fmla="*/ 704 w 964"/>
                <a:gd name="T21" fmla="*/ 61 h 6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4" h="689">
                  <a:moveTo>
                    <a:pt x="704" y="61"/>
                  </a:moveTo>
                  <a:cubicBezTo>
                    <a:pt x="669" y="135"/>
                    <a:pt x="622" y="202"/>
                    <a:pt x="564" y="261"/>
                  </a:cubicBezTo>
                  <a:cubicBezTo>
                    <a:pt x="499" y="325"/>
                    <a:pt x="424" y="376"/>
                    <a:pt x="340" y="412"/>
                  </a:cubicBezTo>
                  <a:cubicBezTo>
                    <a:pt x="253" y="448"/>
                    <a:pt x="161" y="467"/>
                    <a:pt x="66" y="467"/>
                  </a:cubicBezTo>
                  <a:cubicBezTo>
                    <a:pt x="44" y="467"/>
                    <a:pt x="22" y="466"/>
                    <a:pt x="0" y="464"/>
                  </a:cubicBezTo>
                  <a:cubicBezTo>
                    <a:pt x="131" y="689"/>
                    <a:pt x="131" y="689"/>
                    <a:pt x="131" y="689"/>
                  </a:cubicBezTo>
                  <a:cubicBezTo>
                    <a:pt x="226" y="682"/>
                    <a:pt x="320" y="661"/>
                    <a:pt x="409" y="626"/>
                  </a:cubicBezTo>
                  <a:cubicBezTo>
                    <a:pt x="520" y="581"/>
                    <a:pt x="621" y="516"/>
                    <a:pt x="708" y="433"/>
                  </a:cubicBezTo>
                  <a:cubicBezTo>
                    <a:pt x="795" y="350"/>
                    <a:pt x="864" y="252"/>
                    <a:pt x="914" y="142"/>
                  </a:cubicBezTo>
                  <a:cubicBezTo>
                    <a:pt x="934" y="96"/>
                    <a:pt x="951" y="48"/>
                    <a:pt x="964" y="0"/>
                  </a:cubicBezTo>
                  <a:lnTo>
                    <a:pt x="704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31FB525-D7D5-7576-DEBA-4293354AC11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 rot="1800000">
              <a:off x="5372775" y="4053324"/>
              <a:ext cx="1655563" cy="1419053"/>
            </a:xfrm>
            <a:custGeom>
              <a:gdLst>
                <a:gd name="T0" fmla="*/ 706 w 706"/>
                <a:gd name="T1" fmla="*/ 200 h 605"/>
                <a:gd name="T2" fmla="*/ 705 w 706"/>
                <a:gd name="T3" fmla="*/ 200 h 605"/>
                <a:gd name="T4" fmla="*/ 532 w 706"/>
                <a:gd name="T5" fmla="*/ 0 h 605"/>
                <a:gd name="T6" fmla="*/ 145 w 706"/>
                <a:gd name="T7" fmla="*/ 369 h 605"/>
                <a:gd name="T8" fmla="*/ 0 w 706"/>
                <a:gd name="T9" fmla="*/ 598 h 605"/>
                <a:gd name="T10" fmla="*/ 2 w 706"/>
                <a:gd name="T11" fmla="*/ 602 h 605"/>
                <a:gd name="T12" fmla="*/ 69 w 706"/>
                <a:gd name="T13" fmla="*/ 605 h 605"/>
                <a:gd name="T14" fmla="*/ 706 w 706"/>
                <a:gd name="T15" fmla="*/ 200 h 6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605">
                  <a:moveTo>
                    <a:pt x="706" y="200"/>
                  </a:moveTo>
                  <a:cubicBezTo>
                    <a:pt x="705" y="200"/>
                    <a:pt x="705" y="200"/>
                    <a:pt x="705" y="20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492" y="190"/>
                    <a:pt x="337" y="337"/>
                    <a:pt x="145" y="369"/>
                  </a:cubicBezTo>
                  <a:cubicBezTo>
                    <a:pt x="0" y="598"/>
                    <a:pt x="0" y="598"/>
                    <a:pt x="0" y="598"/>
                  </a:cubicBezTo>
                  <a:cubicBezTo>
                    <a:pt x="2" y="602"/>
                    <a:pt x="2" y="602"/>
                    <a:pt x="2" y="602"/>
                  </a:cubicBezTo>
                  <a:cubicBezTo>
                    <a:pt x="24" y="604"/>
                    <a:pt x="46" y="605"/>
                    <a:pt x="69" y="605"/>
                  </a:cubicBezTo>
                  <a:cubicBezTo>
                    <a:pt x="350" y="605"/>
                    <a:pt x="593" y="439"/>
                    <a:pt x="706" y="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</p:grpSp>
      <p:grpSp>
        <p:nvGrpSpPr>
          <p:cNvPr id="2" name="组合 1-【1】">
            <a:extLst>
              <a:ext uri="{FF2B5EF4-FFF2-40B4-BE49-F238E27FC236}">
                <a16:creationId xmlns:a16="http://schemas.microsoft.com/office/drawing/2014/main" id="{45EB54D0-A6D0-549D-DB70-8CE74B7514DD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355402" y="1300562"/>
            <a:ext cx="1258949" cy="2260939"/>
            <a:chOff x="4355402" y="1300562"/>
            <a:chExt cx="1258949" cy="2260939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34E587A-8A97-AEF3-A521-00EC686B917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 rot="1800000">
              <a:off x="4831050" y="1680800"/>
              <a:ext cx="783301" cy="1853015"/>
            </a:xfrm>
            <a:custGeom>
              <a:gdLst>
                <a:gd name="T0" fmla="*/ 0 w 334"/>
                <a:gd name="T1" fmla="*/ 582 h 791"/>
                <a:gd name="T2" fmla="*/ 8 w 334"/>
                <a:gd name="T3" fmla="*/ 692 h 791"/>
                <a:gd name="T4" fmla="*/ 10 w 334"/>
                <a:gd name="T5" fmla="*/ 691 h 791"/>
                <a:gd name="T6" fmla="*/ 278 w 334"/>
                <a:gd name="T7" fmla="*/ 791 h 791"/>
                <a:gd name="T8" fmla="*/ 230 w 334"/>
                <a:gd name="T9" fmla="*/ 572 h 791"/>
                <a:gd name="T10" fmla="*/ 334 w 334"/>
                <a:gd name="T11" fmla="*/ 286 h 791"/>
                <a:gd name="T12" fmla="*/ 312 w 334"/>
                <a:gd name="T13" fmla="*/ 1 h 791"/>
                <a:gd name="T14" fmla="*/ 309 w 334"/>
                <a:gd name="T15" fmla="*/ 0 h 791"/>
                <a:gd name="T16" fmla="*/ 0 w 334"/>
                <a:gd name="T17" fmla="*/ 582 h 7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91">
                  <a:moveTo>
                    <a:pt x="0" y="582"/>
                  </a:moveTo>
                  <a:cubicBezTo>
                    <a:pt x="0" y="620"/>
                    <a:pt x="3" y="657"/>
                    <a:pt x="8" y="692"/>
                  </a:cubicBezTo>
                  <a:cubicBezTo>
                    <a:pt x="10" y="691"/>
                    <a:pt x="10" y="691"/>
                    <a:pt x="10" y="691"/>
                  </a:cubicBezTo>
                  <a:cubicBezTo>
                    <a:pt x="278" y="791"/>
                    <a:pt x="278" y="791"/>
                    <a:pt x="278" y="791"/>
                  </a:cubicBezTo>
                  <a:cubicBezTo>
                    <a:pt x="246" y="725"/>
                    <a:pt x="228" y="650"/>
                    <a:pt x="230" y="572"/>
                  </a:cubicBezTo>
                  <a:cubicBezTo>
                    <a:pt x="232" y="464"/>
                    <a:pt x="271" y="365"/>
                    <a:pt x="334" y="286"/>
                  </a:cubicBezTo>
                  <a:cubicBezTo>
                    <a:pt x="312" y="1"/>
                    <a:pt x="312" y="1"/>
                    <a:pt x="312" y="1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22" y="127"/>
                    <a:pt x="0" y="340"/>
                    <a:pt x="0" y="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0E3B885-44E6-7274-29A2-09C971B660A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 rot="1800000">
              <a:off x="4355402" y="1300562"/>
              <a:ext cx="1254148" cy="2260939"/>
            </a:xfrm>
            <a:custGeom>
              <a:gdLst>
                <a:gd name="T0" fmla="*/ 226 w 535"/>
                <a:gd name="T1" fmla="*/ 683 h 965"/>
                <a:gd name="T2" fmla="*/ 281 w 535"/>
                <a:gd name="T3" fmla="*/ 409 h 965"/>
                <a:gd name="T4" fmla="*/ 432 w 535"/>
                <a:gd name="T5" fmla="*/ 185 h 965"/>
                <a:gd name="T6" fmla="*/ 535 w 535"/>
                <a:gd name="T7" fmla="*/ 100 h 965"/>
                <a:gd name="T8" fmla="*/ 301 w 535"/>
                <a:gd name="T9" fmla="*/ 0 h 965"/>
                <a:gd name="T10" fmla="*/ 288 w 535"/>
                <a:gd name="T11" fmla="*/ 13 h 965"/>
                <a:gd name="T12" fmla="*/ 83 w 535"/>
                <a:gd name="T13" fmla="*/ 303 h 965"/>
                <a:gd name="T14" fmla="*/ 2 w 535"/>
                <a:gd name="T15" fmla="*/ 663 h 965"/>
                <a:gd name="T16" fmla="*/ 45 w 535"/>
                <a:gd name="T17" fmla="*/ 965 h 965"/>
                <a:gd name="T18" fmla="*/ 235 w 535"/>
                <a:gd name="T19" fmla="*/ 794 h 965"/>
                <a:gd name="T20" fmla="*/ 226 w 535"/>
                <a:gd name="T21" fmla="*/ 683 h 9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964">
                  <a:moveTo>
                    <a:pt x="226" y="683"/>
                  </a:moveTo>
                  <a:cubicBezTo>
                    <a:pt x="226" y="588"/>
                    <a:pt x="245" y="496"/>
                    <a:pt x="281" y="409"/>
                  </a:cubicBezTo>
                  <a:cubicBezTo>
                    <a:pt x="317" y="325"/>
                    <a:pt x="368" y="250"/>
                    <a:pt x="432" y="185"/>
                  </a:cubicBezTo>
                  <a:cubicBezTo>
                    <a:pt x="464" y="153"/>
                    <a:pt x="498" y="125"/>
                    <a:pt x="535" y="10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7" y="4"/>
                    <a:pt x="292" y="8"/>
                    <a:pt x="288" y="13"/>
                  </a:cubicBezTo>
                  <a:cubicBezTo>
                    <a:pt x="201" y="96"/>
                    <a:pt x="132" y="194"/>
                    <a:pt x="83" y="303"/>
                  </a:cubicBezTo>
                  <a:cubicBezTo>
                    <a:pt x="32" y="417"/>
                    <a:pt x="5" y="538"/>
                    <a:pt x="2" y="663"/>
                  </a:cubicBezTo>
                  <a:cubicBezTo>
                    <a:pt x="0" y="767"/>
                    <a:pt x="14" y="868"/>
                    <a:pt x="45" y="965"/>
                  </a:cubicBezTo>
                  <a:cubicBezTo>
                    <a:pt x="235" y="794"/>
                    <a:pt x="235" y="794"/>
                    <a:pt x="235" y="794"/>
                  </a:cubicBezTo>
                  <a:cubicBezTo>
                    <a:pt x="229" y="758"/>
                    <a:pt x="226" y="721"/>
                    <a:pt x="226" y="6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</p:grpSp>
      <p:grpSp>
        <p:nvGrpSpPr>
          <p:cNvPr id="39" name="组合 38-【1】">
            <a:extLst>
              <a:ext uri="{FF2B5EF4-FFF2-40B4-BE49-F238E27FC236}">
                <a16:creationId xmlns:a16="http://schemas.microsoft.com/office/drawing/2014/main" id="{DFC88BA0-90C6-80C8-FDE8-05B2861A10CA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3542152" y="3280529"/>
            <a:ext cx="2276922" cy="1853014"/>
            <a:chOff x="3542152" y="3280529"/>
            <a:chExt cx="2276922" cy="1853014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D83C19-957C-49E8-3F27-0280457AE9F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 rot="1800000">
              <a:off x="3542152" y="3280529"/>
              <a:ext cx="2150279" cy="1853014"/>
            </a:xfrm>
            <a:custGeom>
              <a:gdLst>
                <a:gd name="T0" fmla="*/ 603 w 917"/>
                <a:gd name="T1" fmla="*/ 512 h 791"/>
                <a:gd name="T2" fmla="*/ 379 w 917"/>
                <a:gd name="T3" fmla="*/ 361 h 791"/>
                <a:gd name="T4" fmla="*/ 228 w 917"/>
                <a:gd name="T5" fmla="*/ 137 h 791"/>
                <a:gd name="T6" fmla="*/ 186 w 917"/>
                <a:gd name="T7" fmla="*/ 0 h 791"/>
                <a:gd name="T8" fmla="*/ 0 w 917"/>
                <a:gd name="T9" fmla="*/ 168 h 791"/>
                <a:gd name="T10" fmla="*/ 14 w 917"/>
                <a:gd name="T11" fmla="*/ 206 h 791"/>
                <a:gd name="T12" fmla="*/ 207 w 917"/>
                <a:gd name="T13" fmla="*/ 505 h 791"/>
                <a:gd name="T14" fmla="*/ 498 w 917"/>
                <a:gd name="T15" fmla="*/ 710 h 791"/>
                <a:gd name="T16" fmla="*/ 858 w 917"/>
                <a:gd name="T17" fmla="*/ 791 h 791"/>
                <a:gd name="T18" fmla="*/ 917 w 917"/>
                <a:gd name="T19" fmla="*/ 790 h 791"/>
                <a:gd name="T20" fmla="*/ 784 w 917"/>
                <a:gd name="T21" fmla="*/ 561 h 791"/>
                <a:gd name="T22" fmla="*/ 603 w 917"/>
                <a:gd name="T23" fmla="*/ 512 h 7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7" h="791">
                  <a:moveTo>
                    <a:pt x="603" y="512"/>
                  </a:moveTo>
                  <a:cubicBezTo>
                    <a:pt x="519" y="476"/>
                    <a:pt x="444" y="425"/>
                    <a:pt x="379" y="361"/>
                  </a:cubicBezTo>
                  <a:cubicBezTo>
                    <a:pt x="315" y="296"/>
                    <a:pt x="264" y="221"/>
                    <a:pt x="228" y="137"/>
                  </a:cubicBezTo>
                  <a:cubicBezTo>
                    <a:pt x="210" y="92"/>
                    <a:pt x="195" y="46"/>
                    <a:pt x="186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5" y="180"/>
                    <a:pt x="9" y="193"/>
                    <a:pt x="14" y="206"/>
                  </a:cubicBezTo>
                  <a:cubicBezTo>
                    <a:pt x="59" y="317"/>
                    <a:pt x="123" y="418"/>
                    <a:pt x="207" y="505"/>
                  </a:cubicBezTo>
                  <a:cubicBezTo>
                    <a:pt x="290" y="592"/>
                    <a:pt x="388" y="661"/>
                    <a:pt x="498" y="710"/>
                  </a:cubicBezTo>
                  <a:cubicBezTo>
                    <a:pt x="611" y="761"/>
                    <a:pt x="732" y="788"/>
                    <a:pt x="858" y="791"/>
                  </a:cubicBezTo>
                  <a:cubicBezTo>
                    <a:pt x="878" y="791"/>
                    <a:pt x="898" y="791"/>
                    <a:pt x="917" y="790"/>
                  </a:cubicBezTo>
                  <a:cubicBezTo>
                    <a:pt x="784" y="561"/>
                    <a:pt x="784" y="561"/>
                    <a:pt x="784" y="561"/>
                  </a:cubicBezTo>
                  <a:cubicBezTo>
                    <a:pt x="722" y="553"/>
                    <a:pt x="661" y="536"/>
                    <a:pt x="603" y="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09F239B4-582C-09C0-7719-CCDC8BAFABA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 rot="1800000">
              <a:off x="4087568" y="3423226"/>
              <a:ext cx="1731506" cy="1319242"/>
            </a:xfrm>
            <a:custGeom>
              <a:gdLst>
                <a:gd name="T0" fmla="*/ 738 w 738"/>
                <a:gd name="T1" fmla="*/ 337 h 563"/>
                <a:gd name="T2" fmla="*/ 680 w 738"/>
                <a:gd name="T3" fmla="*/ 339 h 563"/>
                <a:gd name="T4" fmla="*/ 281 w 738"/>
                <a:gd name="T5" fmla="*/ 104 h 563"/>
                <a:gd name="T6" fmla="*/ 273 w 738"/>
                <a:gd name="T7" fmla="*/ 101 h 563"/>
                <a:gd name="T8" fmla="*/ 273 w 738"/>
                <a:gd name="T9" fmla="*/ 101 h 563"/>
                <a:gd name="T10" fmla="*/ 248 w 738"/>
                <a:gd name="T11" fmla="*/ 92 h 563"/>
                <a:gd name="T12" fmla="*/ 227 w 738"/>
                <a:gd name="T13" fmla="*/ 84 h 563"/>
                <a:gd name="T14" fmla="*/ 227 w 738"/>
                <a:gd name="T15" fmla="*/ 84 h 563"/>
                <a:gd name="T16" fmla="*/ 2 w 738"/>
                <a:gd name="T17" fmla="*/ 0 h 563"/>
                <a:gd name="T18" fmla="*/ 0 w 738"/>
                <a:gd name="T19" fmla="*/ 2 h 563"/>
                <a:gd name="T20" fmla="*/ 596 w 738"/>
                <a:gd name="T21" fmla="*/ 563 h 563"/>
                <a:gd name="T22" fmla="*/ 596 w 738"/>
                <a:gd name="T23" fmla="*/ 562 h 563"/>
                <a:gd name="T24" fmla="*/ 738 w 738"/>
                <a:gd name="T25" fmla="*/ 337 h 5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8" h="563">
                  <a:moveTo>
                    <a:pt x="738" y="337"/>
                  </a:moveTo>
                  <a:cubicBezTo>
                    <a:pt x="719" y="339"/>
                    <a:pt x="700" y="339"/>
                    <a:pt x="680" y="339"/>
                  </a:cubicBezTo>
                  <a:cubicBezTo>
                    <a:pt x="510" y="335"/>
                    <a:pt x="362" y="241"/>
                    <a:pt x="281" y="104"/>
                  </a:cubicBezTo>
                  <a:cubicBezTo>
                    <a:pt x="273" y="101"/>
                    <a:pt x="273" y="101"/>
                    <a:pt x="273" y="101"/>
                  </a:cubicBezTo>
                  <a:cubicBezTo>
                    <a:pt x="273" y="101"/>
                    <a:pt x="273" y="101"/>
                    <a:pt x="273" y="101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8" y="295"/>
                    <a:pt x="298" y="523"/>
                    <a:pt x="596" y="563"/>
                  </a:cubicBezTo>
                  <a:cubicBezTo>
                    <a:pt x="596" y="562"/>
                    <a:pt x="596" y="562"/>
                    <a:pt x="596" y="562"/>
                  </a:cubicBezTo>
                  <a:lnTo>
                    <a:pt x="738" y="3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</a:endParaRPr>
            </a:p>
          </p:txBody>
        </p:sp>
      </p:grpSp>
      <p:sp>
        <p:nvSpPr>
          <p:cNvPr id="19" name="形状 2687-【1】">
            <a:extLst>
              <a:ext uri="{FF2B5EF4-FFF2-40B4-BE49-F238E27FC236}">
                <a16:creationId xmlns:a16="http://schemas.microsoft.com/office/drawing/2014/main" id="{7E016A40-9895-0A25-6C8E-8789D54DCA2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531973" y="3825010"/>
            <a:ext cx="328753" cy="32875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20" name="形状 2775-【1】">
            <a:extLst>
              <a:ext uri="{FF2B5EF4-FFF2-40B4-BE49-F238E27FC236}">
                <a16:creationId xmlns:a16="http://schemas.microsoft.com/office/drawing/2014/main" id="{4377AD42-0B0C-0FC3-D866-115ECCA43E5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080042" y="5154280"/>
            <a:ext cx="328754" cy="23909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21" name="形状 2785-【1】">
            <a:extLst>
              <a:ext uri="{FF2B5EF4-FFF2-40B4-BE49-F238E27FC236}">
                <a16:creationId xmlns:a16="http://schemas.microsoft.com/office/drawing/2014/main" id="{9940CDD0-0156-7254-E854-A7F6CF6D4B4F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408924" y="4071255"/>
            <a:ext cx="328753" cy="26898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22" name="形状 2786-【1】">
            <a:extLst>
              <a:ext uri="{FF2B5EF4-FFF2-40B4-BE49-F238E27FC236}">
                <a16:creationId xmlns:a16="http://schemas.microsoft.com/office/drawing/2014/main" id="{35E95554-9B6C-568C-41F1-DDFB09DEC81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915336" y="2183448"/>
            <a:ext cx="328517" cy="29888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23" name="形状 2787-【1】">
            <a:extLst>
              <a:ext uri="{FF2B5EF4-FFF2-40B4-BE49-F238E27FC236}">
                <a16:creationId xmlns:a16="http://schemas.microsoft.com/office/drawing/2014/main" id="{22629387-0460-8880-549A-AA7A3A8D4C1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790824" y="2035769"/>
            <a:ext cx="328549" cy="32876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汉仪旗黑-55简" panose="00020600040101010101" pitchFamily="18" charset="-122"/>
              <a:ea typeface="汉仪旗黑-55简" panose="00020600040101010101" pitchFamily="18" charset="-122"/>
              <a:sym typeface="Gill Sans"/>
            </a:endParaRPr>
          </a:p>
        </p:txBody>
      </p:sp>
      <p:sp>
        <p:nvSpPr>
          <p:cNvPr id="24" name="Text1">
            <a:extLst>
              <a:ext uri="{FF2B5EF4-FFF2-40B4-BE49-F238E27FC236}">
                <a16:creationId xmlns:a16="http://schemas.microsoft.com/office/drawing/2014/main" id="{C7291D39-9ED4-D8F1-C45A-FFC7C96E2C1B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8469599" y="2149790"/>
            <a:ext cx="2988174" cy="47894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机械臂快速换刀</a:t>
            </a:r>
          </a:p>
        </p:txBody>
      </p:sp>
      <p:sp>
        <p:nvSpPr>
          <p:cNvPr id="25" name="Text2">
            <a:extLst>
              <a:ext uri="{FF2B5EF4-FFF2-40B4-BE49-F238E27FC236}">
                <a16:creationId xmlns:a16="http://schemas.microsoft.com/office/drawing/2014/main" id="{A80F4487-C32A-8143-766E-87FBD9C0D29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469598" y="2669377"/>
            <a:ext cx="3417601" cy="135319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ATC换刀装置机械臂采用伺服电机驱动，换刀时间仅需5秒，相比传统方式提速30%，大幅提高加工灵活性。</a:t>
            </a:r>
          </a:p>
        </p:txBody>
      </p:sp>
      <p:sp>
        <p:nvSpPr>
          <p:cNvPr id="26" name="Text3">
            <a:extLst>
              <a:ext uri="{FF2B5EF4-FFF2-40B4-BE49-F238E27FC236}">
                <a16:creationId xmlns:a16="http://schemas.microsoft.com/office/drawing/2014/main" id="{FDC47812-AFEE-2F0B-DA6A-45B5215CAE45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469599" y="4616952"/>
            <a:ext cx="2988174" cy="47894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信号反馈即时可靠</a:t>
            </a:r>
          </a:p>
        </p:txBody>
      </p:sp>
      <p:sp>
        <p:nvSpPr>
          <p:cNvPr id="27" name="Text4">
            <a:extLst>
              <a:ext uri="{FF2B5EF4-FFF2-40B4-BE49-F238E27FC236}">
                <a16:creationId xmlns:a16="http://schemas.microsoft.com/office/drawing/2014/main" id="{897AD1CD-F1FB-B4F3-3BCD-01ACABD1B42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8469598" y="5136539"/>
            <a:ext cx="3417601" cy="135319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换刀完成后，ATC装置立即发送完成信号至CNC系统，反馈时间小于0.2秒，实现加工流程无缝衔接，优化整体生产效率。</a:t>
            </a:r>
          </a:p>
        </p:txBody>
      </p:sp>
      <p:sp>
        <p:nvSpPr>
          <p:cNvPr id="28" name="Text5">
            <a:extLst>
              <a:ext uri="{FF2B5EF4-FFF2-40B4-BE49-F238E27FC236}">
                <a16:creationId xmlns:a16="http://schemas.microsoft.com/office/drawing/2014/main" id="{CE3510FA-100D-89B4-B1E2-2767299B3C2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52450" y="4616952"/>
            <a:ext cx="3129647" cy="47894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新刀安装精确定位</a:t>
            </a:r>
          </a:p>
        </p:txBody>
      </p:sp>
      <p:sp>
        <p:nvSpPr>
          <p:cNvPr id="29" name="Text6">
            <a:extLst>
              <a:ext uri="{FF2B5EF4-FFF2-40B4-BE49-F238E27FC236}">
                <a16:creationId xmlns:a16="http://schemas.microsoft.com/office/drawing/2014/main" id="{524F7943-5CC3-D3D8-CDF6-254ED30F9E36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371475" y="5136539"/>
            <a:ext cx="3310622" cy="135319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利用高精度传感器，新刀具安装位置误差控制在±0.01mm内，确保加工精度，减少废品率。</a:t>
            </a:r>
          </a:p>
        </p:txBody>
      </p:sp>
      <p:sp>
        <p:nvSpPr>
          <p:cNvPr id="30" name="Text7">
            <a:extLst>
              <a:ext uri="{FF2B5EF4-FFF2-40B4-BE49-F238E27FC236}">
                <a16:creationId xmlns:a16="http://schemas.microsoft.com/office/drawing/2014/main" id="{A631B0C5-2722-AF4D-0126-F6C9975AC2E1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552450" y="2144508"/>
            <a:ext cx="3129647" cy="47894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刀具精准识别</a:t>
            </a:r>
          </a:p>
        </p:txBody>
      </p:sp>
      <p:sp>
        <p:nvSpPr>
          <p:cNvPr id="31" name="Text8">
            <a:extLst>
              <a:ext uri="{FF2B5EF4-FFF2-40B4-BE49-F238E27FC236}">
                <a16:creationId xmlns:a16="http://schemas.microsoft.com/office/drawing/2014/main" id="{F80351AF-9D1F-B727-75BE-390585E801B5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71475" y="2664095"/>
            <a:ext cx="3310622" cy="135319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卧式加工中心ATC通过RFID技术，0.1秒内精准识别刀具信息，确保换刀前刀具选择无误，提升加工效率。</a:t>
            </a:r>
          </a:p>
        </p:txBody>
      </p:sp>
      <p:sp>
        <p:nvSpPr>
          <p:cNvPr id="35" name="Text9">
            <a:extLst>
              <a:ext uri="{FF2B5EF4-FFF2-40B4-BE49-F238E27FC236}">
                <a16:creationId xmlns:a16="http://schemas.microsoft.com/office/drawing/2014/main" id="{B9265814-E4DA-24FB-71DB-C40C83512620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971610" y="223083"/>
            <a:ext cx="941064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ATC换刀装置工作原理:详细换刀流程</a:t>
            </a:r>
          </a:p>
        </p:txBody>
      </p:sp>
      <p:sp>
        <p:nvSpPr>
          <p:cNvPr id="36" name="椭圆 35-【1】">
            <a:extLst>
              <a:ext uri="{FF2B5EF4-FFF2-40B4-BE49-F238E27FC236}">
                <a16:creationId xmlns:a16="http://schemas.microsoft.com/office/drawing/2014/main" id="{5C2F70EE-06B4-8F8A-35E0-BDAF7174715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-【1】">
            <a:extLst>
              <a:ext uri="{FF2B5EF4-FFF2-40B4-BE49-F238E27FC236}">
                <a16:creationId xmlns:a16="http://schemas.microsoft.com/office/drawing/2014/main" id="{F52D85D1-916D-C568-B265-BBCC79D06880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任意多边形 44-【1】">
            <a:extLst>
              <a:ext uri="{FF2B5EF4-FFF2-40B4-BE49-F238E27FC236}">
                <a16:creationId xmlns:a16="http://schemas.microsoft.com/office/drawing/2014/main" id="{A60243EB-28FD-A4F2-B71B-DE0449CB5B70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547072" y="3061406"/>
            <a:ext cx="1097855" cy="988070"/>
          </a:xfrm>
          <a:custGeom>
            <a:gdLst>
              <a:gd name="connsiteX0" fmla="*/ 548928 w 1097855"/>
              <a:gd name="connsiteY0" fmla="*/ 850838 h 988070"/>
              <a:gd name="connsiteX1" fmla="*/ 507758 w 1097855"/>
              <a:gd name="connsiteY1" fmla="*/ 892007 h 988070"/>
              <a:gd name="connsiteX2" fmla="*/ 548928 w 1097855"/>
              <a:gd name="connsiteY2" fmla="*/ 933177 h 988070"/>
              <a:gd name="connsiteX3" fmla="*/ 590097 w 1097855"/>
              <a:gd name="connsiteY3" fmla="*/ 892007 h 988070"/>
              <a:gd name="connsiteX4" fmla="*/ 548928 w 1097855"/>
              <a:gd name="connsiteY4" fmla="*/ 850838 h 988070"/>
              <a:gd name="connsiteX5" fmla="*/ 0 w 1097855"/>
              <a:gd name="connsiteY5" fmla="*/ 795945 h 988070"/>
              <a:gd name="connsiteX6" fmla="*/ 1097855 w 1097855"/>
              <a:gd name="connsiteY6" fmla="*/ 795945 h 988070"/>
              <a:gd name="connsiteX7" fmla="*/ 1097855 w 1097855"/>
              <a:gd name="connsiteY7" fmla="*/ 988070 h 988070"/>
              <a:gd name="connsiteX8" fmla="*/ 0 w 1097855"/>
              <a:gd name="connsiteY8" fmla="*/ 988070 h 988070"/>
              <a:gd name="connsiteX9" fmla="*/ 274464 w 1097855"/>
              <a:gd name="connsiteY9" fmla="*/ 329357 h 988070"/>
              <a:gd name="connsiteX10" fmla="*/ 411696 w 1097855"/>
              <a:gd name="connsiteY10" fmla="*/ 329357 h 988070"/>
              <a:gd name="connsiteX11" fmla="*/ 411696 w 1097855"/>
              <a:gd name="connsiteY11" fmla="*/ 384250 h 988070"/>
              <a:gd name="connsiteX12" fmla="*/ 274464 w 1097855"/>
              <a:gd name="connsiteY12" fmla="*/ 384250 h 988070"/>
              <a:gd name="connsiteX13" fmla="*/ 603820 w 1097855"/>
              <a:gd name="connsiteY13" fmla="*/ 301910 h 988070"/>
              <a:gd name="connsiteX14" fmla="*/ 603820 w 1097855"/>
              <a:gd name="connsiteY14" fmla="*/ 439142 h 988070"/>
              <a:gd name="connsiteX15" fmla="*/ 933177 w 1097855"/>
              <a:gd name="connsiteY15" fmla="*/ 439142 h 988070"/>
              <a:gd name="connsiteX16" fmla="*/ 933177 w 1097855"/>
              <a:gd name="connsiteY16" fmla="*/ 301910 h 988070"/>
              <a:gd name="connsiteX17" fmla="*/ 274464 w 1097855"/>
              <a:gd name="connsiteY17" fmla="*/ 219571 h 988070"/>
              <a:gd name="connsiteX18" fmla="*/ 411696 w 1097855"/>
              <a:gd name="connsiteY18" fmla="*/ 219571 h 988070"/>
              <a:gd name="connsiteX19" fmla="*/ 411696 w 1097855"/>
              <a:gd name="connsiteY19" fmla="*/ 274464 h 988070"/>
              <a:gd name="connsiteX20" fmla="*/ 274464 w 1097855"/>
              <a:gd name="connsiteY20" fmla="*/ 274464 h 988070"/>
              <a:gd name="connsiteX21" fmla="*/ 274464 w 1097855"/>
              <a:gd name="connsiteY21" fmla="*/ 109786 h 988070"/>
              <a:gd name="connsiteX22" fmla="*/ 411696 w 1097855"/>
              <a:gd name="connsiteY22" fmla="*/ 109786 h 988070"/>
              <a:gd name="connsiteX23" fmla="*/ 411696 w 1097855"/>
              <a:gd name="connsiteY23" fmla="*/ 164679 h 988070"/>
              <a:gd name="connsiteX24" fmla="*/ 274464 w 1097855"/>
              <a:gd name="connsiteY24" fmla="*/ 164679 h 988070"/>
              <a:gd name="connsiteX25" fmla="*/ 219571 w 1097855"/>
              <a:gd name="connsiteY25" fmla="*/ 54893 h 988070"/>
              <a:gd name="connsiteX26" fmla="*/ 219571 w 1097855"/>
              <a:gd name="connsiteY26" fmla="*/ 439142 h 988070"/>
              <a:gd name="connsiteX27" fmla="*/ 466588 w 1097855"/>
              <a:gd name="connsiteY27" fmla="*/ 439142 h 988070"/>
              <a:gd name="connsiteX28" fmla="*/ 466588 w 1097855"/>
              <a:gd name="connsiteY28" fmla="*/ 54893 h 988070"/>
              <a:gd name="connsiteX29" fmla="*/ 192125 w 1097855"/>
              <a:gd name="connsiteY29" fmla="*/ 0 h 988070"/>
              <a:gd name="connsiteX30" fmla="*/ 494035 w 1097855"/>
              <a:gd name="connsiteY30" fmla="*/ 0 h 988070"/>
              <a:gd name="connsiteX31" fmla="*/ 521481 w 1097855"/>
              <a:gd name="connsiteY31" fmla="*/ 27446 h 988070"/>
              <a:gd name="connsiteX32" fmla="*/ 521481 w 1097855"/>
              <a:gd name="connsiteY32" fmla="*/ 219571 h 988070"/>
              <a:gd name="connsiteX33" fmla="*/ 960623 w 1097855"/>
              <a:gd name="connsiteY33" fmla="*/ 219571 h 988070"/>
              <a:gd name="connsiteX34" fmla="*/ 1015516 w 1097855"/>
              <a:gd name="connsiteY34" fmla="*/ 274464 h 988070"/>
              <a:gd name="connsiteX35" fmla="*/ 1015516 w 1097855"/>
              <a:gd name="connsiteY35" fmla="*/ 439142 h 988070"/>
              <a:gd name="connsiteX36" fmla="*/ 1097855 w 1097855"/>
              <a:gd name="connsiteY36" fmla="*/ 631267 h 988070"/>
              <a:gd name="connsiteX37" fmla="*/ 1097855 w 1097855"/>
              <a:gd name="connsiteY37" fmla="*/ 741052 h 988070"/>
              <a:gd name="connsiteX38" fmla="*/ 0 w 1097855"/>
              <a:gd name="connsiteY38" fmla="*/ 741052 h 988070"/>
              <a:gd name="connsiteX39" fmla="*/ 0 w 1097855"/>
              <a:gd name="connsiteY39" fmla="*/ 631267 h 988070"/>
              <a:gd name="connsiteX40" fmla="*/ 82339 w 1097855"/>
              <a:gd name="connsiteY40" fmla="*/ 439142 h 988070"/>
              <a:gd name="connsiteX41" fmla="*/ 82339 w 1097855"/>
              <a:gd name="connsiteY41" fmla="*/ 274464 h 988070"/>
              <a:gd name="connsiteX42" fmla="*/ 137232 w 1097855"/>
              <a:gd name="connsiteY42" fmla="*/ 219571 h 988070"/>
              <a:gd name="connsiteX43" fmla="*/ 164678 w 1097855"/>
              <a:gd name="connsiteY43" fmla="*/ 219571 h 988070"/>
              <a:gd name="connsiteX44" fmla="*/ 164678 w 1097855"/>
              <a:gd name="connsiteY44" fmla="*/ 27446 h 988070"/>
              <a:gd name="connsiteX45" fmla="*/ 192125 w 1097855"/>
              <a:gd name="connsiteY45" fmla="*/ 0 h 9880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7855" h="988070">
                <a:moveTo>
                  <a:pt x="548928" y="850838"/>
                </a:moveTo>
                <a:cubicBezTo>
                  <a:pt x="525598" y="850838"/>
                  <a:pt x="507758" y="868678"/>
                  <a:pt x="507758" y="892007"/>
                </a:cubicBezTo>
                <a:cubicBezTo>
                  <a:pt x="507758" y="915337"/>
                  <a:pt x="525598" y="933177"/>
                  <a:pt x="548928" y="933177"/>
                </a:cubicBezTo>
                <a:cubicBezTo>
                  <a:pt x="572257" y="933177"/>
                  <a:pt x="590097" y="915337"/>
                  <a:pt x="590097" y="892007"/>
                </a:cubicBezTo>
                <a:cubicBezTo>
                  <a:pt x="590097" y="868678"/>
                  <a:pt x="572257" y="850838"/>
                  <a:pt x="548928" y="850838"/>
                </a:cubicBezTo>
                <a:close/>
                <a:moveTo>
                  <a:pt x="0" y="795945"/>
                </a:moveTo>
                <a:lnTo>
                  <a:pt x="1097855" y="795945"/>
                </a:lnTo>
                <a:lnTo>
                  <a:pt x="1097855" y="988070"/>
                </a:lnTo>
                <a:lnTo>
                  <a:pt x="0" y="988070"/>
                </a:lnTo>
                <a:close/>
                <a:moveTo>
                  <a:pt x="274464" y="329357"/>
                </a:moveTo>
                <a:lnTo>
                  <a:pt x="411696" y="329357"/>
                </a:lnTo>
                <a:lnTo>
                  <a:pt x="411696" y="384250"/>
                </a:lnTo>
                <a:lnTo>
                  <a:pt x="274464" y="384250"/>
                </a:lnTo>
                <a:close/>
                <a:moveTo>
                  <a:pt x="603820" y="301910"/>
                </a:moveTo>
                <a:lnTo>
                  <a:pt x="603820" y="439142"/>
                </a:lnTo>
                <a:lnTo>
                  <a:pt x="933177" y="439142"/>
                </a:lnTo>
                <a:lnTo>
                  <a:pt x="933177" y="301910"/>
                </a:lnTo>
                <a:close/>
                <a:moveTo>
                  <a:pt x="274464" y="219571"/>
                </a:moveTo>
                <a:lnTo>
                  <a:pt x="411696" y="219571"/>
                </a:lnTo>
                <a:lnTo>
                  <a:pt x="411696" y="274464"/>
                </a:lnTo>
                <a:lnTo>
                  <a:pt x="274464" y="274464"/>
                </a:lnTo>
                <a:close/>
                <a:moveTo>
                  <a:pt x="274464" y="109786"/>
                </a:moveTo>
                <a:lnTo>
                  <a:pt x="411696" y="109786"/>
                </a:lnTo>
                <a:lnTo>
                  <a:pt x="411696" y="164679"/>
                </a:lnTo>
                <a:lnTo>
                  <a:pt x="274464" y="164679"/>
                </a:lnTo>
                <a:close/>
                <a:moveTo>
                  <a:pt x="219571" y="54893"/>
                </a:moveTo>
                <a:lnTo>
                  <a:pt x="219571" y="439142"/>
                </a:lnTo>
                <a:lnTo>
                  <a:pt x="466588" y="439142"/>
                </a:lnTo>
                <a:lnTo>
                  <a:pt x="466588" y="54893"/>
                </a:lnTo>
                <a:close/>
                <a:moveTo>
                  <a:pt x="192125" y="0"/>
                </a:moveTo>
                <a:lnTo>
                  <a:pt x="494035" y="0"/>
                </a:lnTo>
                <a:cubicBezTo>
                  <a:pt x="509130" y="0"/>
                  <a:pt x="521481" y="12351"/>
                  <a:pt x="521481" y="27446"/>
                </a:cubicBezTo>
                <a:lnTo>
                  <a:pt x="521481" y="219571"/>
                </a:lnTo>
                <a:lnTo>
                  <a:pt x="960623" y="219571"/>
                </a:lnTo>
                <a:cubicBezTo>
                  <a:pt x="990814" y="219571"/>
                  <a:pt x="1015516" y="244273"/>
                  <a:pt x="1015516" y="274464"/>
                </a:cubicBezTo>
                <a:lnTo>
                  <a:pt x="1015516" y="439142"/>
                </a:lnTo>
                <a:lnTo>
                  <a:pt x="1097855" y="631267"/>
                </a:lnTo>
                <a:lnTo>
                  <a:pt x="1097855" y="741052"/>
                </a:lnTo>
                <a:lnTo>
                  <a:pt x="0" y="741052"/>
                </a:lnTo>
                <a:lnTo>
                  <a:pt x="0" y="631267"/>
                </a:lnTo>
                <a:lnTo>
                  <a:pt x="82339" y="439142"/>
                </a:lnTo>
                <a:lnTo>
                  <a:pt x="82339" y="274464"/>
                </a:lnTo>
                <a:cubicBezTo>
                  <a:pt x="82339" y="244273"/>
                  <a:pt x="107041" y="219571"/>
                  <a:pt x="137232" y="219571"/>
                </a:cubicBezTo>
                <a:lnTo>
                  <a:pt x="164678" y="219571"/>
                </a:lnTo>
                <a:lnTo>
                  <a:pt x="164678" y="27446"/>
                </a:lnTo>
                <a:cubicBezTo>
                  <a:pt x="164678" y="12351"/>
                  <a:pt x="177029" y="0"/>
                  <a:pt x="192125" y="0"/>
                </a:cubicBezTo>
                <a:close/>
              </a:path>
            </a:pathLst>
          </a:custGeom>
          <a:solidFill>
            <a:schemeClr val="accent1"/>
          </a:solidFill>
          <a:ln w="13692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2" name="Text10">
            <a:extLst>
              <a:ext uri="{FF2B5EF4-FFF2-40B4-BE49-F238E27FC236}">
                <a16:creationId xmlns:a16="http://schemas.microsoft.com/office/drawing/2014/main" id="{5A95BBD8-76FA-2A62-BD99-3B707DC1DE20}"/>
              </a:ext>
            </a:extLst>
          </p:cNvPr>
          <p:cNvGrpSpPr/>
          <p:nvPr>
            <p:custDataLst>
              <p:tags r:id="rId39"/>
            </p:custDataLst>
          </p:nvPr>
        </p:nvGrpSpPr>
        <p:grpSpPr>
          <a:xfrm>
            <a:off x="-126977" y="274084"/>
            <a:ext cx="888923" cy="634946"/>
            <a:chOff x="-126977" y="274084"/>
            <a:chExt cx="888923" cy="634946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8B5D500F-2A85-59C0-0662-172121D1243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7000" y="274084"/>
              <a:ext cx="634946" cy="634946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72B273D-A9EB-3690-61A7-BB1FD710DA61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-126977" y="274085"/>
              <a:ext cx="507957" cy="507957"/>
            </a:xfrm>
            <a:prstGeom prst="ellipse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42"/>
      <p:tags r:id="rId43"/>
    </p:custDataLst>
    <p:extLst>
      <p:ext uri="{BB962C8B-B14F-4D97-AF65-F5344CB8AC3E}">
        <p14:creationId val="3751462965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" name="矩形 1"/>
          <p:cNvSpPr/>
          <p:nvPr>
            <p:custDataLst>
              <p:tags r:id="rId3"/>
            </p:custDataLst>
          </p:nvPr>
        </p:nvSpPr>
        <p:spPr>
          <a:xfrm>
            <a:off x="0" y="0"/>
            <a:ext cx="5856605" cy="3742055"/>
          </a:xfrm>
          <a:prstGeom prst="flowChartDocumen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6A4744C6-5803-ECE6-B823-A2F36848D42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1539" y="2120933"/>
            <a:ext cx="4073525" cy="4180538"/>
          </a:xfrm>
          <a:prstGeom prst="roundRect">
            <a:avLst>
              <a:gd name="adj" fmla="val 2038"/>
            </a:avLst>
          </a:prstGeom>
          <a:blipFill>
            <a:blip r:embed="rId5"/>
            <a:stretch>
              <a:fillRect l="-28379" r="-283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">
            <a:extLst>
              <a:ext uri="{FF2B5EF4-FFF2-40B4-BE49-F238E27FC236}">
                <a16:creationId xmlns:a16="http://schemas.microsoft.com/office/drawing/2014/main" id="{E03F54A5-AC7D-9487-4D4F-C72E63C249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1508" y="1786751"/>
            <a:ext cx="4073525" cy="4180538"/>
          </a:xfrm>
          <a:prstGeom prst="roundRect">
            <a:avLst>
              <a:gd name="adj" fmla="val 203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A22E8F90-92C2-BBCF-1B1F-A5C6B89A26E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66636" y="443586"/>
            <a:ext cx="5661422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ATC换刀装置工作原理:刀具选择机制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A4B201EC-E9DC-E3C5-1713-223E6D0258C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166922" y="1919470"/>
            <a:ext cx="5668722" cy="45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1.编号精准定位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卧式加工中心ATC换刀装置采用刀具编号系统，确保每次换刀准确无误。据研究，编号系统可将换刀错误率降低至0.01%，极大提升加工精度。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2.识别系统高效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ATC换刀装置内置RFID识别系统，瞬间识别刀具信息。实验数据显示，识别速度达毫秒级，有效缩短换刀时间，保障加工效率与精度。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3.保障加工精度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精确的刀具选择机制，结合编号与识别系统，确保每次加工使用最佳刀具。据统计，此机制可将加工误差控制在±0.005mm内，实现高精度加工目标。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1">
            <a:extLst>
              <a:ext uri="{FF2B5EF4-FFF2-40B4-BE49-F238E27FC236}">
                <a16:creationId xmlns:a16="http://schemas.microsoft.com/office/drawing/2014/main" id="{66A5D96F-B7E4-9352-B6AA-4A1E1A8B1CB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24584" y="3826269"/>
            <a:ext cx="576000" cy="576000"/>
          </a:xfrm>
          <a:prstGeom prst="ellipse">
            <a:avLst/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463351BD-C05D-19D9-EC42-D0BFC14A42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24584" y="1564513"/>
            <a:ext cx="576000" cy="5760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908CA22B-15BE-EDC0-1977-A868818E16E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45907" y="1536759"/>
            <a:ext cx="4860000" cy="4702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抓取定位精准度高</a:t>
            </a:r>
          </a:p>
        </p:txBody>
      </p:sp>
      <p:sp>
        <p:nvSpPr>
          <p:cNvPr id="11" name="Text4">
            <a:extLst>
              <a:ext uri="{FF2B5EF4-FFF2-40B4-BE49-F238E27FC236}">
                <a16:creationId xmlns:a16="http://schemas.microsoft.com/office/drawing/2014/main" id="{D19A4975-EC6D-8428-E7FE-ECB666B3A85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45907" y="2032117"/>
            <a:ext cx="4860000" cy="17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卧式加工中心ATC换刀装置中，机械手抓取旧刀具精度达±0.01mm，确保换刀过程无误，提升加工精度，实现高效生产。</a:t>
            </a:r>
          </a:p>
        </p:txBody>
      </p:sp>
      <p:sp>
        <p:nvSpPr>
          <p:cNvPr id="12" name="Text5">
            <a:extLst>
              <a:ext uri="{FF2B5EF4-FFF2-40B4-BE49-F238E27FC236}">
                <a16:creationId xmlns:a16="http://schemas.microsoft.com/office/drawing/2014/main" id="{C963AF79-75ED-0A49-8BF7-D9DC532FFEB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45907" y="3827118"/>
            <a:ext cx="4860000" cy="44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同步操作效率高</a:t>
            </a:r>
          </a:p>
        </p:txBody>
      </p:sp>
      <p:sp>
        <p:nvSpPr>
          <p:cNvPr id="13" name="Text6">
            <a:extLst>
              <a:ext uri="{FF2B5EF4-FFF2-40B4-BE49-F238E27FC236}">
                <a16:creationId xmlns:a16="http://schemas.microsoft.com/office/drawing/2014/main" id="{900D5E64-CB65-6E0F-EA12-C3773EA9972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60107" y="1564513"/>
            <a:ext cx="503900" cy="56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7">
            <a:extLst>
              <a:ext uri="{FF2B5EF4-FFF2-40B4-BE49-F238E27FC236}">
                <a16:creationId xmlns:a16="http://schemas.microsoft.com/office/drawing/2014/main" id="{6818FA2D-0A90-5994-FC1E-49FA8FE2904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60107" y="3826269"/>
            <a:ext cx="503900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8">
            <a:extLst>
              <a:ext uri="{FF2B5EF4-FFF2-40B4-BE49-F238E27FC236}">
                <a16:creationId xmlns:a16="http://schemas.microsoft.com/office/drawing/2014/main" id="{3F3D624F-39EE-961A-8795-E0EFC9E0835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45907" y="4292717"/>
            <a:ext cx="4860000" cy="17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机械手在0.5秒内完成旧刀具放回与新刀具抓取，同步操作减少换刀时间，提升卧式加工中心整体加工效率约20%。</a:t>
            </a:r>
          </a:p>
        </p:txBody>
      </p:sp>
      <p:sp>
        <p:nvSpPr>
          <p:cNvPr id="16" name="Text9">
            <a:extLst>
              <a:ext uri="{FF2B5EF4-FFF2-40B4-BE49-F238E27FC236}">
                <a16:creationId xmlns:a16="http://schemas.microsoft.com/office/drawing/2014/main" id="{2151D167-1504-B673-CE9C-026B26192FE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机械手抓取与换刀</a:t>
            </a:r>
          </a:p>
        </p:txBody>
      </p:sp>
      <p:sp>
        <p:nvSpPr>
          <p:cNvPr id="2" name="Text10">
            <a:extLst>
              <a:ext uri="{FF2B5EF4-FFF2-40B4-BE49-F238E27FC236}">
                <a16:creationId xmlns:a16="http://schemas.microsoft.com/office/drawing/2014/main" id="{81B238AF-0755-7B7D-FC30-478C7AAB770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737609" y="1613084"/>
            <a:ext cx="562975" cy="47025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rPr>
              <a:t>01</a:t>
            </a:r>
            <a:endParaRPr kumimoji="1" lang="zh-CN" altLang="en-US" sz="2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1">
            <a:extLst>
              <a:ext uri="{FF2B5EF4-FFF2-40B4-BE49-F238E27FC236}">
                <a16:creationId xmlns:a16="http://schemas.microsoft.com/office/drawing/2014/main" id="{33F38D10-268A-8044-0532-5A6B4616E4A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737609" y="3879140"/>
            <a:ext cx="562975" cy="47025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rPr>
              <a:t>02</a:t>
            </a:r>
            <a:endParaRPr kumimoji="1" lang="zh-CN" altLang="en-US" sz="2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1">
            <a:extLst>
              <a:ext uri="{FF2B5EF4-FFF2-40B4-BE49-F238E27FC236}">
                <a16:creationId xmlns:a16="http://schemas.microsoft.com/office/drawing/2014/main" id="{9F70ADCD-B159-27A0-DFDA-11BAFADE326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35293" y="1318508"/>
            <a:ext cx="4615098" cy="4629496"/>
          </a:xfrm>
          <a:custGeom>
            <a:gdLst>
              <a:gd name="connsiteX0" fmla="*/ 1907285 w 4615098"/>
              <a:gd name="connsiteY0" fmla="*/ 2746608 h 4629496"/>
              <a:gd name="connsiteX1" fmla="*/ 2221846 w 4615098"/>
              <a:gd name="connsiteY1" fmla="*/ 2748764 h 4629496"/>
              <a:gd name="connsiteX2" fmla="*/ 2686803 w 4615098"/>
              <a:gd name="connsiteY2" fmla="*/ 2752999 h 4629496"/>
              <a:gd name="connsiteX3" fmla="*/ 2686803 w 4615098"/>
              <a:gd name="connsiteY3" fmla="*/ 3206107 h 4629496"/>
              <a:gd name="connsiteX4" fmla="*/ 2667487 w 4615098"/>
              <a:gd name="connsiteY4" fmla="*/ 3728539 h 4629496"/>
              <a:gd name="connsiteX5" fmla="*/ 2362525 w 4615098"/>
              <a:gd name="connsiteY5" fmla="*/ 4137678 h 4629496"/>
              <a:gd name="connsiteX6" fmla="*/ 1919027 w 4615098"/>
              <a:gd name="connsiteY6" fmla="*/ 4280114 h 4629496"/>
              <a:gd name="connsiteX7" fmla="*/ 1572540 w 4615098"/>
              <a:gd name="connsiteY7" fmla="*/ 4207617 h 4629496"/>
              <a:gd name="connsiteX8" fmla="*/ 1170568 w 4615098"/>
              <a:gd name="connsiteY8" fmla="*/ 3728539 h 4629496"/>
              <a:gd name="connsiteX9" fmla="*/ 1151252 w 4615098"/>
              <a:gd name="connsiteY9" fmla="*/ 3518116 h 4629496"/>
              <a:gd name="connsiteX10" fmla="*/ 1283403 w 4615098"/>
              <a:gd name="connsiteY10" fmla="*/ 3058041 h 4629496"/>
              <a:gd name="connsiteX11" fmla="*/ 1685357 w 4615098"/>
              <a:gd name="connsiteY11" fmla="*/ 2765958 h 4629496"/>
              <a:gd name="connsiteX12" fmla="*/ 1907285 w 4615098"/>
              <a:gd name="connsiteY12" fmla="*/ 2746608 h 4629496"/>
              <a:gd name="connsiteX13" fmla="*/ 3553376 w 4615098"/>
              <a:gd name="connsiteY13" fmla="*/ 2729474 h 4629496"/>
              <a:gd name="connsiteX14" fmla="*/ 4042559 w 4615098"/>
              <a:gd name="connsiteY14" fmla="*/ 2797057 h 4629496"/>
              <a:gd name="connsiteX15" fmla="*/ 4590949 w 4615098"/>
              <a:gd name="connsiteY15" fmla="*/ 3421151 h 4629496"/>
              <a:gd name="connsiteX16" fmla="*/ 4615098 w 4615098"/>
              <a:gd name="connsiteY16" fmla="*/ 3673286 h 4629496"/>
              <a:gd name="connsiteX17" fmla="*/ 4590901 w 4615098"/>
              <a:gd name="connsiteY17" fmla="*/ 3925421 h 4629496"/>
              <a:gd name="connsiteX18" fmla="*/ 4527648 w 4615098"/>
              <a:gd name="connsiteY18" fmla="*/ 4108184 h 4629496"/>
              <a:gd name="connsiteX19" fmla="*/ 4420354 w 4615098"/>
              <a:gd name="connsiteY19" fmla="*/ 4274361 h 4629496"/>
              <a:gd name="connsiteX20" fmla="*/ 4031692 w 4615098"/>
              <a:gd name="connsiteY20" fmla="*/ 4556648 h 4629496"/>
              <a:gd name="connsiteX21" fmla="*/ 3668519 w 4615098"/>
              <a:gd name="connsiteY21" fmla="*/ 4629496 h 4629496"/>
              <a:gd name="connsiteX22" fmla="*/ 3276987 w 4615098"/>
              <a:gd name="connsiteY22" fmla="*/ 4555984 h 4629496"/>
              <a:gd name="connsiteX23" fmla="*/ 2734527 w 4615098"/>
              <a:gd name="connsiteY23" fmla="*/ 3926689 h 4629496"/>
              <a:gd name="connsiteX24" fmla="*/ 2711745 w 4615098"/>
              <a:gd name="connsiteY24" fmla="*/ 3286728 h 4629496"/>
              <a:gd name="connsiteX25" fmla="*/ 2711745 w 4615098"/>
              <a:gd name="connsiteY25" fmla="*/ 2736105 h 4629496"/>
              <a:gd name="connsiteX26" fmla="*/ 3264114 w 4615098"/>
              <a:gd name="connsiteY26" fmla="*/ 2731414 h 4629496"/>
              <a:gd name="connsiteX27" fmla="*/ 3553376 w 4615098"/>
              <a:gd name="connsiteY27" fmla="*/ 2729474 h 4629496"/>
              <a:gd name="connsiteX28" fmla="*/ 3419085 w 4615098"/>
              <a:gd name="connsiteY28" fmla="*/ 1170655 h 4629496"/>
              <a:gd name="connsiteX29" fmla="*/ 3498391 w 4615098"/>
              <a:gd name="connsiteY29" fmla="*/ 1171250 h 4629496"/>
              <a:gd name="connsiteX30" fmla="*/ 3664148 w 4615098"/>
              <a:gd name="connsiteY30" fmla="*/ 1174080 h 4629496"/>
              <a:gd name="connsiteX31" fmla="*/ 3752115 w 4615098"/>
              <a:gd name="connsiteY31" fmla="*/ 1209997 h 4629496"/>
              <a:gd name="connsiteX32" fmla="*/ 4029939 w 4615098"/>
              <a:gd name="connsiteY32" fmla="*/ 1388540 h 4629496"/>
              <a:gd name="connsiteX33" fmla="*/ 4189889 w 4615098"/>
              <a:gd name="connsiteY33" fmla="*/ 1616675 h 4629496"/>
              <a:gd name="connsiteX34" fmla="*/ 4246667 w 4615098"/>
              <a:gd name="connsiteY34" fmla="*/ 1933955 h 4629496"/>
              <a:gd name="connsiteX35" fmla="*/ 4217425 w 4615098"/>
              <a:gd name="connsiteY35" fmla="*/ 2150481 h 4629496"/>
              <a:gd name="connsiteX36" fmla="*/ 3996978 w 4615098"/>
              <a:gd name="connsiteY36" fmla="*/ 2505966 h 4629496"/>
              <a:gd name="connsiteX37" fmla="*/ 3751576 w 4615098"/>
              <a:gd name="connsiteY37" fmla="*/ 2642771 h 4629496"/>
              <a:gd name="connsiteX38" fmla="*/ 3664148 w 4615098"/>
              <a:gd name="connsiteY38" fmla="*/ 2669652 h 4629496"/>
              <a:gd name="connsiteX39" fmla="*/ 2731170 w 4615098"/>
              <a:gd name="connsiteY39" fmla="*/ 2684690 h 4629496"/>
              <a:gd name="connsiteX40" fmla="*/ 2731170 w 4615098"/>
              <a:gd name="connsiteY40" fmla="*/ 1783867 h 4629496"/>
              <a:gd name="connsiteX41" fmla="*/ 2758332 w 4615098"/>
              <a:gd name="connsiteY41" fmla="*/ 1699388 h 4629496"/>
              <a:gd name="connsiteX42" fmla="*/ 2983817 w 4615098"/>
              <a:gd name="connsiteY42" fmla="*/ 1345721 h 4629496"/>
              <a:gd name="connsiteX43" fmla="*/ 3083271 w 4615098"/>
              <a:gd name="connsiteY43" fmla="*/ 1274193 h 4629496"/>
              <a:gd name="connsiteX44" fmla="*/ 3285274 w 4615098"/>
              <a:gd name="connsiteY44" fmla="*/ 1181663 h 4629496"/>
              <a:gd name="connsiteX45" fmla="*/ 3419085 w 4615098"/>
              <a:gd name="connsiteY45" fmla="*/ 1170655 h 4629496"/>
              <a:gd name="connsiteX46" fmla="*/ 1222996 w 4615098"/>
              <a:gd name="connsiteY46" fmla="*/ 13 h 4629496"/>
              <a:gd name="connsiteX47" fmla="*/ 1332377 w 4615098"/>
              <a:gd name="connsiteY47" fmla="*/ 1727 h 4629496"/>
              <a:gd name="connsiteX48" fmla="*/ 2081796 w 4615098"/>
              <a:gd name="connsiteY48" fmla="*/ 210247 h 4629496"/>
              <a:gd name="connsiteX49" fmla="*/ 2667687 w 4615098"/>
              <a:gd name="connsiteY49" fmla="*/ 1068033 h 4629496"/>
              <a:gd name="connsiteX50" fmla="*/ 2686803 w 4615098"/>
              <a:gd name="connsiteY50" fmla="*/ 1921271 h 4629496"/>
              <a:gd name="connsiteX51" fmla="*/ 2686803 w 4615098"/>
              <a:gd name="connsiteY51" fmla="*/ 2681105 h 4629496"/>
              <a:gd name="connsiteX52" fmla="*/ 1925642 w 4615098"/>
              <a:gd name="connsiteY52" fmla="*/ 2681105 h 4629496"/>
              <a:gd name="connsiteX53" fmla="*/ 905129 w 4615098"/>
              <a:gd name="connsiteY53" fmla="*/ 2612741 h 4629496"/>
              <a:gd name="connsiteX54" fmla="*/ 63086 w 4615098"/>
              <a:gd name="connsiteY54" fmla="*/ 1791123 h 4629496"/>
              <a:gd name="connsiteX55" fmla="*/ 0 w 4615098"/>
              <a:gd name="connsiteY55" fmla="*/ 1343451 h 4629496"/>
              <a:gd name="connsiteX56" fmla="*/ 63086 w 4615098"/>
              <a:gd name="connsiteY56" fmla="*/ 886292 h 4629496"/>
              <a:gd name="connsiteX57" fmla="*/ 884606 w 4615098"/>
              <a:gd name="connsiteY57" fmla="*/ 68498 h 4629496"/>
              <a:gd name="connsiteX58" fmla="*/ 1056104 w 4615098"/>
              <a:gd name="connsiteY58" fmla="*/ 20647 h 4629496"/>
              <a:gd name="connsiteX59" fmla="*/ 1222996 w 4615098"/>
              <a:gd name="connsiteY59" fmla="*/ 13 h 46294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15098" h="4629496">
                <a:moveTo>
                  <a:pt x="1907285" y="2746608"/>
                </a:moveTo>
                <a:cubicBezTo>
                  <a:pt x="1978154" y="2746562"/>
                  <a:pt x="2077677" y="2747451"/>
                  <a:pt x="2221846" y="2748764"/>
                </a:cubicBezTo>
                <a:lnTo>
                  <a:pt x="2686803" y="2752999"/>
                </a:lnTo>
                <a:lnTo>
                  <a:pt x="2686803" y="3206107"/>
                </a:lnTo>
                <a:cubicBezTo>
                  <a:pt x="2686803" y="3631960"/>
                  <a:pt x="2685641" y="3663386"/>
                  <a:pt x="2667487" y="3728539"/>
                </a:cubicBezTo>
                <a:cubicBezTo>
                  <a:pt x="2630700" y="3860558"/>
                  <a:pt x="2486870" y="4053522"/>
                  <a:pt x="2362525" y="4137678"/>
                </a:cubicBezTo>
                <a:cubicBezTo>
                  <a:pt x="2173583" y="4265554"/>
                  <a:pt x="2128247" y="4280114"/>
                  <a:pt x="1919027" y="4280114"/>
                </a:cubicBezTo>
                <a:cubicBezTo>
                  <a:pt x="1753658" y="4280114"/>
                  <a:pt x="1678574" y="4264404"/>
                  <a:pt x="1572540" y="4207617"/>
                </a:cubicBezTo>
                <a:cubicBezTo>
                  <a:pt x="1354958" y="4091090"/>
                  <a:pt x="1230140" y="3942330"/>
                  <a:pt x="1170568" y="3728539"/>
                </a:cubicBezTo>
                <a:cubicBezTo>
                  <a:pt x="1155161" y="3673245"/>
                  <a:pt x="1151252" y="3630661"/>
                  <a:pt x="1151252" y="3518116"/>
                </a:cubicBezTo>
                <a:cubicBezTo>
                  <a:pt x="1151252" y="3287832"/>
                  <a:pt x="1154342" y="3277076"/>
                  <a:pt x="1283403" y="3058041"/>
                </a:cubicBezTo>
                <a:cubicBezTo>
                  <a:pt x="1359285" y="2929257"/>
                  <a:pt x="1512934" y="2817607"/>
                  <a:pt x="1685357" y="2765958"/>
                </a:cubicBezTo>
                <a:cubicBezTo>
                  <a:pt x="1734152" y="2751341"/>
                  <a:pt x="1751374" y="2746710"/>
                  <a:pt x="1907285" y="2746608"/>
                </a:cubicBezTo>
                <a:close/>
                <a:moveTo>
                  <a:pt x="3553376" y="2729474"/>
                </a:moveTo>
                <a:cubicBezTo>
                  <a:pt x="3891928" y="2728764"/>
                  <a:pt x="3918481" y="2739780"/>
                  <a:pt x="4042559" y="2797057"/>
                </a:cubicBezTo>
                <a:cubicBezTo>
                  <a:pt x="4331583" y="2930473"/>
                  <a:pt x="4515892" y="3140227"/>
                  <a:pt x="4590949" y="3421151"/>
                </a:cubicBezTo>
                <a:cubicBezTo>
                  <a:pt x="4612261" y="3500920"/>
                  <a:pt x="4615098" y="3530541"/>
                  <a:pt x="4615098" y="3673286"/>
                </a:cubicBezTo>
                <a:cubicBezTo>
                  <a:pt x="4615098" y="3816164"/>
                  <a:pt x="4612276" y="3845578"/>
                  <a:pt x="4590901" y="3925421"/>
                </a:cubicBezTo>
                <a:cubicBezTo>
                  <a:pt x="4577592" y="3975135"/>
                  <a:pt x="4549128" y="4057378"/>
                  <a:pt x="4527648" y="4108184"/>
                </a:cubicBezTo>
                <a:cubicBezTo>
                  <a:pt x="4495439" y="4184366"/>
                  <a:pt x="4476631" y="4213496"/>
                  <a:pt x="4420354" y="4274361"/>
                </a:cubicBezTo>
                <a:cubicBezTo>
                  <a:pt x="4250361" y="4458208"/>
                  <a:pt x="4222107" y="4478729"/>
                  <a:pt x="4031692" y="4556648"/>
                </a:cubicBezTo>
                <a:cubicBezTo>
                  <a:pt x="3866813" y="4624117"/>
                  <a:pt x="3839994" y="4629496"/>
                  <a:pt x="3668519" y="4629496"/>
                </a:cubicBezTo>
                <a:cubicBezTo>
                  <a:pt x="3486536" y="4629496"/>
                  <a:pt x="3402888" y="4613791"/>
                  <a:pt x="3276987" y="4555984"/>
                </a:cubicBezTo>
                <a:cubicBezTo>
                  <a:pt x="2992858" y="4425526"/>
                  <a:pt x="2806651" y="4209512"/>
                  <a:pt x="2734527" y="3926689"/>
                </a:cubicBezTo>
                <a:cubicBezTo>
                  <a:pt x="2711825" y="3837662"/>
                  <a:pt x="2711745" y="3835430"/>
                  <a:pt x="2711745" y="3286728"/>
                </a:cubicBezTo>
                <a:lnTo>
                  <a:pt x="2711745" y="2736105"/>
                </a:lnTo>
                <a:lnTo>
                  <a:pt x="3264114" y="2731414"/>
                </a:lnTo>
                <a:cubicBezTo>
                  <a:pt x="3380505" y="2730426"/>
                  <a:pt x="3475248" y="2729638"/>
                  <a:pt x="3553376" y="2729474"/>
                </a:cubicBezTo>
                <a:close/>
                <a:moveTo>
                  <a:pt x="3419085" y="1170655"/>
                </a:moveTo>
                <a:cubicBezTo>
                  <a:pt x="3442024" y="1170528"/>
                  <a:pt x="3468258" y="1170736"/>
                  <a:pt x="3498391" y="1171250"/>
                </a:cubicBezTo>
                <a:lnTo>
                  <a:pt x="3664148" y="1174080"/>
                </a:lnTo>
                <a:lnTo>
                  <a:pt x="3752115" y="1209997"/>
                </a:lnTo>
                <a:cubicBezTo>
                  <a:pt x="3868812" y="1257647"/>
                  <a:pt x="3953710" y="1312206"/>
                  <a:pt x="4029939" y="1388540"/>
                </a:cubicBezTo>
                <a:cubicBezTo>
                  <a:pt x="4101331" y="1460030"/>
                  <a:pt x="4150975" y="1530836"/>
                  <a:pt x="4189889" y="1616675"/>
                </a:cubicBezTo>
                <a:cubicBezTo>
                  <a:pt x="4236077" y="1718559"/>
                  <a:pt x="4246667" y="1777741"/>
                  <a:pt x="4246667" y="1933955"/>
                </a:cubicBezTo>
                <a:cubicBezTo>
                  <a:pt x="4246667" y="2071038"/>
                  <a:pt x="4245533" y="2079439"/>
                  <a:pt x="4217425" y="2150481"/>
                </a:cubicBezTo>
                <a:cubicBezTo>
                  <a:pt x="4160151" y="2295240"/>
                  <a:pt x="4064460" y="2449547"/>
                  <a:pt x="3996978" y="2505966"/>
                </a:cubicBezTo>
                <a:cubicBezTo>
                  <a:pt x="3918378" y="2571680"/>
                  <a:pt x="3839158" y="2615843"/>
                  <a:pt x="3751576" y="2642771"/>
                </a:cubicBezTo>
                <a:lnTo>
                  <a:pt x="3664148" y="2669652"/>
                </a:lnTo>
                <a:lnTo>
                  <a:pt x="2731170" y="2684690"/>
                </a:lnTo>
                <a:lnTo>
                  <a:pt x="2731170" y="1783867"/>
                </a:lnTo>
                <a:lnTo>
                  <a:pt x="2758332" y="1699388"/>
                </a:lnTo>
                <a:cubicBezTo>
                  <a:pt x="2817632" y="1514955"/>
                  <a:pt x="2881006" y="1415554"/>
                  <a:pt x="2983817" y="1345721"/>
                </a:cubicBezTo>
                <a:cubicBezTo>
                  <a:pt x="3010767" y="1327415"/>
                  <a:pt x="3055522" y="1295227"/>
                  <a:pt x="3083271" y="1274193"/>
                </a:cubicBezTo>
                <a:cubicBezTo>
                  <a:pt x="3134409" y="1235428"/>
                  <a:pt x="3199311" y="1205698"/>
                  <a:pt x="3285274" y="1181663"/>
                </a:cubicBezTo>
                <a:cubicBezTo>
                  <a:pt x="3311102" y="1174441"/>
                  <a:pt x="3350267" y="1171038"/>
                  <a:pt x="3419085" y="1170655"/>
                </a:cubicBezTo>
                <a:close/>
                <a:moveTo>
                  <a:pt x="1222996" y="13"/>
                </a:moveTo>
                <a:cubicBezTo>
                  <a:pt x="1251391" y="114"/>
                  <a:pt x="1286656" y="767"/>
                  <a:pt x="1332377" y="1727"/>
                </a:cubicBezTo>
                <a:cubicBezTo>
                  <a:pt x="1662572" y="8660"/>
                  <a:pt x="1857759" y="62970"/>
                  <a:pt x="2081796" y="210247"/>
                </a:cubicBezTo>
                <a:cubicBezTo>
                  <a:pt x="2375524" y="403337"/>
                  <a:pt x="2598445" y="729710"/>
                  <a:pt x="2667687" y="1068033"/>
                </a:cubicBezTo>
                <a:cubicBezTo>
                  <a:pt x="2685883" y="1156944"/>
                  <a:pt x="2686803" y="1197991"/>
                  <a:pt x="2686803" y="1921271"/>
                </a:cubicBezTo>
                <a:lnTo>
                  <a:pt x="2686803" y="2681105"/>
                </a:lnTo>
                <a:lnTo>
                  <a:pt x="1925642" y="2681105"/>
                </a:lnTo>
                <a:cubicBezTo>
                  <a:pt x="1077704" y="2681105"/>
                  <a:pt x="1131216" y="2684690"/>
                  <a:pt x="905129" y="2612741"/>
                </a:cubicBezTo>
                <a:cubicBezTo>
                  <a:pt x="520766" y="2490424"/>
                  <a:pt x="178125" y="2156094"/>
                  <a:pt x="63086" y="1791123"/>
                </a:cubicBezTo>
                <a:cubicBezTo>
                  <a:pt x="12899" y="1631899"/>
                  <a:pt x="0" y="1540366"/>
                  <a:pt x="0" y="1343451"/>
                </a:cubicBezTo>
                <a:cubicBezTo>
                  <a:pt x="0" y="1148788"/>
                  <a:pt x="10365" y="1073680"/>
                  <a:pt x="63086" y="886292"/>
                </a:cubicBezTo>
                <a:cubicBezTo>
                  <a:pt x="163651" y="528856"/>
                  <a:pt x="525335" y="168812"/>
                  <a:pt x="884606" y="68498"/>
                </a:cubicBezTo>
                <a:cubicBezTo>
                  <a:pt x="933581" y="54824"/>
                  <a:pt x="1010755" y="33290"/>
                  <a:pt x="1056104" y="20647"/>
                </a:cubicBezTo>
                <a:cubicBezTo>
                  <a:pt x="1114454" y="4378"/>
                  <a:pt x="1137811" y="-290"/>
                  <a:pt x="1222996" y="13"/>
                </a:cubicBezTo>
                <a:close/>
              </a:path>
            </a:pathLst>
          </a:custGeom>
          <a:blipFill>
            <a:blip r:embed="rId15"/>
            <a:stretch>
              <a:fillRect l="-25196" r="-25196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FF45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6"/>
      <p:tags r:id="rId17"/>
    </p:custDataLst>
    <p:extLst>
      <p:ext uri="{BB962C8B-B14F-4D97-AF65-F5344CB8AC3E}">
        <p14:creationId val="3689055827"/>
      </p:ext>
    </p:extLst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05810721-90D1-79B4-0FB1-0CFDC356AF8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82900" y="1652856"/>
            <a:ext cx="2159000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en-US" altLang="zh-CN" sz="4400" b="1">
                <a:ln w="1270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rPr>
              <a:t>02</a:t>
            </a:r>
            <a:endParaRPr kumimoji="1"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777231AA-9793-39AC-7541-189AA5F39F9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36400" y="1652856"/>
            <a:ext cx="2159000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en-US" altLang="zh-CN" sz="4400" b="1">
                <a:ln w="1270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rPr>
              <a:t>01</a:t>
            </a:r>
            <a:endParaRPr kumimoji="1"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ECDD8C80-CF74-828C-72EE-DB6353EFA4B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42900" y="3451544"/>
            <a:ext cx="5040000" cy="2160000"/>
          </a:xfrm>
          <a:prstGeom prst="roundRect">
            <a:avLst>
              <a:gd name="adj" fmla="val 10000"/>
            </a:avLst>
          </a:prstGeom>
          <a:solidFill>
            <a:schemeClr val="accent2">
              <a:alpha val="40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57BEF291-9346-D33D-106A-B76A289AF19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06900" y="2084509"/>
            <a:ext cx="5112000" cy="108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  <a:alpha val="100000"/>
                </a:schemeClr>
              </a:gs>
            </a:gsLst>
            <a:lin ang="5400000" scaled="0"/>
          </a:gradFill>
          <a:ln cap="sq">
            <a:noFill/>
            <a:prstDash val="solid"/>
            <a:miter/>
          </a:ln>
          <a:effectLst>
            <a:outerShdw blurRad="254000" dist="63500" dir="5400000" algn="t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1EEFE6AE-0760-0A94-4210-3A435514DFD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6400" y="3451544"/>
            <a:ext cx="5040000" cy="2160000"/>
          </a:xfrm>
          <a:prstGeom prst="roundRect">
            <a:avLst>
              <a:gd name="adj" fmla="val 10000"/>
            </a:avLst>
          </a:prstGeom>
          <a:solidFill>
            <a:schemeClr val="accent1">
              <a:alpha val="40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64C5430F-CB3E-1582-91E7-D6B04382551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60400" y="2084509"/>
            <a:ext cx="5112000" cy="108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0"/>
          </a:gradFill>
          <a:ln cap="sq">
            <a:noFill/>
            <a:prstDash val="solid"/>
            <a:miter/>
          </a:ln>
          <a:effectLst>
            <a:outerShdw blurRad="254000" dist="63500" dir="540000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Text7">
            <a:extLst>
              <a:ext uri="{FF2B5EF4-FFF2-40B4-BE49-F238E27FC236}">
                <a16:creationId xmlns:a16="http://schemas.microsoft.com/office/drawing/2014/main" id="{F07CEE4A-23BD-1012-9C79-4EC1B204822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56400" y="2329964"/>
            <a:ext cx="4320000" cy="697799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精准对位是关键</a:t>
            </a:r>
          </a:p>
        </p:txBody>
      </p:sp>
      <p:sp>
        <p:nvSpPr>
          <p:cNvPr id="12" name="Text8">
            <a:extLst>
              <a:ext uri="{FF2B5EF4-FFF2-40B4-BE49-F238E27FC236}">
                <a16:creationId xmlns:a16="http://schemas.microsoft.com/office/drawing/2014/main" id="{B5117BA0-D540-F656-53D7-2042C0135FF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658901" y="3681247"/>
            <a:ext cx="4608000" cy="1681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换刀完成后，ATC装置立即发送电信号至控制系统，确认刀具更换无误，加工流程无缝衔接，提高生产效率约20%。</a:t>
            </a:r>
          </a:p>
        </p:txBody>
      </p:sp>
      <p:sp>
        <p:nvSpPr>
          <p:cNvPr id="13" name="Text9">
            <a:extLst>
              <a:ext uri="{FF2B5EF4-FFF2-40B4-BE49-F238E27FC236}">
                <a16:creationId xmlns:a16="http://schemas.microsoft.com/office/drawing/2014/main" id="{DD0788CD-65A4-B462-7298-AC308F0D2F9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802899" y="2329964"/>
            <a:ext cx="4320000" cy="697799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信号反馈保连续</a:t>
            </a:r>
          </a:p>
        </p:txBody>
      </p:sp>
      <p:sp>
        <p:nvSpPr>
          <p:cNvPr id="14" name="Text10">
            <a:extLst>
              <a:ext uri="{FF2B5EF4-FFF2-40B4-BE49-F238E27FC236}">
                <a16:creationId xmlns:a16="http://schemas.microsoft.com/office/drawing/2014/main" id="{816F8A93-0438-6FE9-71BA-60617F24A5E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新刀具安装及反馈</a:t>
            </a:r>
          </a:p>
        </p:txBody>
      </p:sp>
      <p:sp>
        <p:nvSpPr>
          <p:cNvPr id="15" name="Text11">
            <a:extLst>
              <a:ext uri="{FF2B5EF4-FFF2-40B4-BE49-F238E27FC236}">
                <a16:creationId xmlns:a16="http://schemas.microsoft.com/office/drawing/2014/main" id="{7807B728-DDCC-7586-BB6A-B3AE418AB08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11900" y="3681247"/>
            <a:ext cx="4608000" cy="1681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卧式加工中心ATC换刀时，新刀具通过高精度机械臂对位安装至主轴，误差小于0.01mm，确保加工精度，提升产品质量。</a:t>
            </a:r>
          </a:p>
        </p:txBody>
      </p:sp>
    </p:spTree>
    <p:custDataLst>
      <p:custData r:id="rId14"/>
      <p:tags r:id="rId15"/>
    </p:custDataLst>
    <p:extLst>
      <p:ext uri="{BB962C8B-B14F-4D97-AF65-F5344CB8AC3E}">
        <p14:creationId val="3023877354"/>
      </p:ext>
    </p:ext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1">
            <a:extLst>
              <a:ext uri="{FF2B5EF4-FFF2-40B4-BE49-F238E27FC236}">
                <a16:creationId xmlns:a16="http://schemas.microsoft.com/office/drawing/2014/main" id="{8DBE7B01-845F-5CA3-D22B-C14CF880A8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9280" y="31419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ATC换刀装置的分类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C0F08E87-2A8C-0F33-3B01-79ADEA152D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46170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Classification of ATC tool changing devices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515496-85C3-74F3-EC7B-C1A3648016D6}"/>
              </a:ext>
            </a:extLst>
          </p:cNvPr>
          <p:cNvSpPr/>
          <p:nvPr/>
        </p:nvSpPr>
        <p:spPr>
          <a:xfrm>
            <a:off x="5205095" y="13404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631956A-1220-4EDA-3A88-5A055155BD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5095" y="13144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!!平滑3"/>
          <p:cNvSpPr/>
          <p:nvPr>
            <p:custDataLst>
              <p:tags r:id="rId3"/>
            </p:custDataLst>
          </p:nvPr>
        </p:nvSpPr>
        <p:spPr>
          <a:xfrm flipV="1">
            <a:off x="364913" y="259576"/>
            <a:ext cx="544010" cy="145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hape1"/>
          <p:cNvSpPr/>
          <p:nvPr>
            <p:custDataLst>
              <p:tags r:id="rId4"/>
            </p:custDataLst>
          </p:nvPr>
        </p:nvSpPr>
        <p:spPr>
          <a:xfrm>
            <a:off x="249167" y="862280"/>
            <a:ext cx="3184340" cy="318434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1" h="2831">
                <a:moveTo>
                  <a:pt x="416" y="0"/>
                </a:moveTo>
                <a:lnTo>
                  <a:pt x="2415" y="0"/>
                </a:lnTo>
                <a:cubicBezTo>
                  <a:pt x="2645" y="0"/>
                  <a:pt x="2831" y="186"/>
                  <a:pt x="2831" y="416"/>
                </a:cubicBezTo>
                <a:lnTo>
                  <a:pt x="2831" y="2415"/>
                </a:lnTo>
                <a:cubicBezTo>
                  <a:pt x="2831" y="2645"/>
                  <a:pt x="2645" y="2831"/>
                  <a:pt x="2415" y="2831"/>
                </a:cubicBezTo>
                <a:lnTo>
                  <a:pt x="416" y="2831"/>
                </a:lnTo>
                <a:cubicBezTo>
                  <a:pt x="186" y="2831"/>
                  <a:pt x="0" y="2645"/>
                  <a:pt x="0" y="2415"/>
                </a:cubicBezTo>
                <a:lnTo>
                  <a:pt x="0" y="416"/>
                </a:ln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blipFill>
            <a:blip r:embed="rId5"/>
            <a:stretch>
              <a:fillRect l="-25019" r="-25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2"/>
          <p:cNvSpPr/>
          <p:nvPr>
            <p:custDataLst>
              <p:tags r:id="rId6"/>
            </p:custDataLst>
          </p:nvPr>
        </p:nvSpPr>
        <p:spPr>
          <a:xfrm>
            <a:off x="2128440" y="3226187"/>
            <a:ext cx="3184340" cy="318434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1" h="2831">
                <a:moveTo>
                  <a:pt x="416" y="0"/>
                </a:moveTo>
                <a:lnTo>
                  <a:pt x="2415" y="0"/>
                </a:lnTo>
                <a:cubicBezTo>
                  <a:pt x="2645" y="0"/>
                  <a:pt x="2831" y="186"/>
                  <a:pt x="2831" y="416"/>
                </a:cubicBezTo>
                <a:lnTo>
                  <a:pt x="2831" y="2415"/>
                </a:lnTo>
                <a:cubicBezTo>
                  <a:pt x="2831" y="2645"/>
                  <a:pt x="2645" y="2831"/>
                  <a:pt x="2415" y="2831"/>
                </a:cubicBezTo>
                <a:lnTo>
                  <a:pt x="416" y="2831"/>
                </a:lnTo>
                <a:cubicBezTo>
                  <a:pt x="186" y="2831"/>
                  <a:pt x="0" y="2645"/>
                  <a:pt x="0" y="2415"/>
                </a:cubicBezTo>
                <a:lnTo>
                  <a:pt x="0" y="416"/>
                </a:ln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blipFill>
            <a:blip r:embed="rId7"/>
            <a:stretch>
              <a:fillRect l="-25019" r="-25019"/>
            </a:stretch>
          </a:blipFill>
          <a:ln>
            <a:noFill/>
          </a:ln>
          <a:effectLst>
            <a:outerShdw blurRad="203200" dist="50800" dir="5400000" algn="ctr" rotWithShape="0">
              <a:schemeClr val="accent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1">
            <a:extLst>
              <a:ext uri="{FF2B5EF4-FFF2-40B4-BE49-F238E27FC236}">
                <a16:creationId xmlns:a16="http://schemas.microsoft.com/office/drawing/2014/main" id="{FB9C04DB-CEC8-8F7C-14E1-3B2F2D55222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804084" y="427436"/>
            <a:ext cx="5957139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直接换刀与机械手换刀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B43E0F17-E058-15D4-AFCE-5F5401DC0F1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806633" y="1924460"/>
            <a:ext cx="5964820" cy="45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1.直接换刀效率高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直接换刀通过刀库与主轴直接对接，换刀时间仅需5秒左右，大幅提升加工效率，尤其适合简单工序快速切换。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2.机械手换刀灵活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机械手换刀能适应复杂多工序加工，通过精密编程，实现刀具快速准确抓取与更换，提升加工可靠性，据统计，故障率降低20%。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3.直接换刀成本低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直接换刀装置结构相对简单，维护成本较低，适合预算有限且加工需求不复杂的场景，综合成本节省可达15%。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4.机械手适应性强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机械手换刀适应性强，可配置多种刀具，满足复杂工件的多面加工需求，提高生产灵活性，适用于高端制造领域，提升产品竞争力。</a:t>
            </a:r>
          </a:p>
        </p:txBody>
      </p:sp>
    </p:spTree>
    <p:custDataLst>
      <p:custData r:id="rId10"/>
      <p:tags r:id="rId11"/>
    </p:custDataLst>
    <p:extLst>
      <p:ext uri="{BB962C8B-B14F-4D97-AF65-F5344CB8AC3E}">
        <p14:creationId val="2421835545"/>
      </p:ext>
    </p:extLst>
  </p:cSld>
  <p:clrMapOvr>
    <a:masterClrMapping/>
  </p:clrMapOvr>
  <mc:AlternateContent>
    <mc:Choice xmlns:p159="http://schemas.microsoft.com/office/powerpoint/2015/09/main" Requires="p159"/>
    <mc:Fallback>
      <p:transition spd="slow">
        <p:fade/>
      </p:transition>
    </mc:Fallback>
  </mc:AlternateContent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1">
            <a:extLst>
              <a:ext uri="{FF2B5EF4-FFF2-40B4-BE49-F238E27FC236}">
                <a16:creationId xmlns:a16="http://schemas.microsoft.com/office/drawing/2014/main" id="{60DD0272-0462-9489-8963-E9490633CD3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08639" y="1163052"/>
            <a:ext cx="5878181" cy="959968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特殊换刀方式介绍</a:t>
            </a:r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1D5EBF4A-6D42-8B97-3035-6097CDCF47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09137" y="2495638"/>
            <a:ext cx="5885760" cy="36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1.旋转刀库高效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旋转刀库通过圆周运动快速选刀，换刀时间缩短至5秒内，提升卧式加工中心20%加工效率，满足多样化加工需求。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2.链式刀库灵活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链式刀库设计增加刀具存储量至上百把，灵活应对复杂加工任务，减少换刀次数，卧式加工中心运行连续性提高15%。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3.斗笠式换刀稳定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斗笠式换刀装置结构简单，换刀过程平稳，故障率低至0.3%，保障卧式加工中心长期稳定运行，提升生产可靠性。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4.双臂换刀创新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双臂换刀技术实现同时抓取和放置刀具，换刀周期缩短30%，创新性地扩展了卧式加工中心在多工序加工中的灵活性，促进高效生产。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C83CA96-5AA4-17B0-1B01-64337A62AF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0" y="6337088"/>
            <a:ext cx="9848850" cy="520912"/>
          </a:xfrm>
          <a:prstGeom prst="rect">
            <a:avLst/>
          </a:prstGeom>
          <a:gradFill>
            <a:gsLst>
              <a:gs pos="100000">
                <a:schemeClr val="accent1"/>
              </a:gs>
              <a:gs pos="38000">
                <a:schemeClr val="tx2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58760234-FA4A-A681-8AE1-FFE9FE7978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3244060" y="0"/>
            <a:ext cx="3600360" cy="1800180"/>
          </a:xfrm>
          <a:custGeom>
            <a:gdLst>
              <a:gd name="connsiteX0" fmla="*/ 0 w 3600360"/>
              <a:gd name="connsiteY0" fmla="*/ 0 h 1800180"/>
              <a:gd name="connsiteX1" fmla="*/ 3600360 w 3600360"/>
              <a:gd name="connsiteY1" fmla="*/ 0 h 1800180"/>
              <a:gd name="connsiteX2" fmla="*/ 1800180 w 3600360"/>
              <a:gd name="connsiteY2" fmla="*/ 1800180 h 18001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0360" h="1800180">
                <a:moveTo>
                  <a:pt x="0" y="0"/>
                </a:moveTo>
                <a:lnTo>
                  <a:pt x="3600360" y="0"/>
                </a:lnTo>
                <a:lnTo>
                  <a:pt x="1800180" y="18001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3213136D-C5FD-2BD9-58E8-AA856F0FDBD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0" y="0"/>
            <a:ext cx="2028780" cy="1800180"/>
          </a:xfrm>
          <a:custGeom>
            <a:gdLst>
              <a:gd name="connsiteX0" fmla="*/ 0 w 2028780"/>
              <a:gd name="connsiteY0" fmla="*/ 0 h 1800180"/>
              <a:gd name="connsiteX1" fmla="*/ 2028780 w 2028780"/>
              <a:gd name="connsiteY1" fmla="*/ 0 h 1800180"/>
              <a:gd name="connsiteX2" fmla="*/ 2028780 w 2028780"/>
              <a:gd name="connsiteY2" fmla="*/ 1571580 h 1800180"/>
              <a:gd name="connsiteX3" fmla="*/ 1800180 w 2028780"/>
              <a:gd name="connsiteY3" fmla="*/ 1800180 h 18001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780" h="1800180">
                <a:moveTo>
                  <a:pt x="0" y="0"/>
                </a:moveTo>
                <a:lnTo>
                  <a:pt x="2028780" y="0"/>
                </a:lnTo>
                <a:lnTo>
                  <a:pt x="2028780" y="1571580"/>
                </a:lnTo>
                <a:lnTo>
                  <a:pt x="1800180" y="18001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DB4685CB-84FD-7DC3-AC9F-884F449694F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8610624" flipH="1">
            <a:off x="10996340" y="6394701"/>
            <a:ext cx="1608395" cy="759960"/>
          </a:xfrm>
          <a:custGeom>
            <a:gdLst>
              <a:gd name="connsiteX0" fmla="*/ 1608395 w 1608395"/>
              <a:gd name="connsiteY0" fmla="*/ 759960 h 759960"/>
              <a:gd name="connsiteX1" fmla="*/ 0 w 1608395"/>
              <a:gd name="connsiteY1" fmla="*/ 759960 h 759960"/>
              <a:gd name="connsiteX2" fmla="*/ 1027417 w 1608395"/>
              <a:gd name="connsiteY2" fmla="*/ 0 h 759960"/>
              <a:gd name="connsiteX3" fmla="*/ 1608395 w 1608395"/>
              <a:gd name="connsiteY3" fmla="*/ 759960 h 7599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395" h="759960">
                <a:moveTo>
                  <a:pt x="1608395" y="759960"/>
                </a:moveTo>
                <a:lnTo>
                  <a:pt x="0" y="759960"/>
                </a:lnTo>
                <a:lnTo>
                  <a:pt x="1027417" y="0"/>
                </a:lnTo>
                <a:lnTo>
                  <a:pt x="1608395" y="7599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Shape1">
            <a:extLst>
              <a:ext uri="{FF2B5EF4-FFF2-40B4-BE49-F238E27FC236}">
                <a16:creationId xmlns:a16="http://schemas.microsoft.com/office/drawing/2014/main" id="{C3CD46AA-AFDD-4187-AC05-9717429EF08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2106530"/>
            <a:ext cx="2524854" cy="4554409"/>
          </a:xfrm>
          <a:custGeom>
            <a:gdLst>
              <a:gd name="connsiteX0" fmla="*/ 230338 w 2524854"/>
              <a:gd name="connsiteY0" fmla="*/ 0 h 4554409"/>
              <a:gd name="connsiteX1" fmla="*/ 2524854 w 2524854"/>
              <a:gd name="connsiteY1" fmla="*/ 2277205 h 4554409"/>
              <a:gd name="connsiteX2" fmla="*/ 230338 w 2524854"/>
              <a:gd name="connsiteY2" fmla="*/ 4554409 h 4554409"/>
              <a:gd name="connsiteX3" fmla="*/ 0 w 2524854"/>
              <a:gd name="connsiteY3" fmla="*/ 4325809 h 4554409"/>
              <a:gd name="connsiteX4" fmla="*/ 0 w 2524854"/>
              <a:gd name="connsiteY4" fmla="*/ 228600 h 45544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54" h="4554409">
                <a:moveTo>
                  <a:pt x="230338" y="0"/>
                </a:moveTo>
                <a:lnTo>
                  <a:pt x="2524854" y="2277205"/>
                </a:lnTo>
                <a:lnTo>
                  <a:pt x="230338" y="4554409"/>
                </a:lnTo>
                <a:lnTo>
                  <a:pt x="0" y="4325809"/>
                </a:lnTo>
                <a:lnTo>
                  <a:pt x="0" y="228600"/>
                </a:lnTo>
                <a:close/>
              </a:path>
            </a:pathLst>
          </a:custGeom>
          <a:blipFill>
            <a:blip r:embed="rId10"/>
            <a:stretch>
              <a:fillRect l="-17644" r="-1764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1CC3023D-4515-BC2F-81B3-C53B28610AE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68741" y="0"/>
            <a:ext cx="4554408" cy="4230559"/>
          </a:xfrm>
          <a:custGeom>
            <a:gdLst>
              <a:gd name="connsiteX0" fmla="*/ 1953354 w 4554408"/>
              <a:gd name="connsiteY0" fmla="*/ 0 h 4230559"/>
              <a:gd name="connsiteX1" fmla="*/ 2601054 w 4554408"/>
              <a:gd name="connsiteY1" fmla="*/ 0 h 4230559"/>
              <a:gd name="connsiteX2" fmla="*/ 4554408 w 4554408"/>
              <a:gd name="connsiteY2" fmla="*/ 1953355 h 4230559"/>
              <a:gd name="connsiteX3" fmla="*/ 2277204 w 4554408"/>
              <a:gd name="connsiteY3" fmla="*/ 4230559 h 4230559"/>
              <a:gd name="connsiteX4" fmla="*/ 0 w 4554408"/>
              <a:gd name="connsiteY4" fmla="*/ 1953355 h 42305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4408" h="4230559">
                <a:moveTo>
                  <a:pt x="1953354" y="0"/>
                </a:moveTo>
                <a:lnTo>
                  <a:pt x="2601054" y="0"/>
                </a:lnTo>
                <a:lnTo>
                  <a:pt x="4554408" y="1953355"/>
                </a:lnTo>
                <a:lnTo>
                  <a:pt x="2277204" y="4230559"/>
                </a:lnTo>
                <a:lnTo>
                  <a:pt x="0" y="1953355"/>
                </a:lnTo>
                <a:close/>
              </a:path>
            </a:pathLst>
          </a:custGeom>
          <a:blipFill>
            <a:blip r:embed="rId12"/>
            <a:stretch>
              <a:fillRect l="-11926" r="-1192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3"/>
      <p:tags r:id="rId14"/>
    </p:custDataLst>
    <p:extLst>
      <p:ext uri="{BB962C8B-B14F-4D97-AF65-F5344CB8AC3E}">
        <p14:creationId val="731453971"/>
      </p:ext>
    </p:extLst>
  </p:cSld>
  <p:clrMapOvr>
    <a:masterClrMapping/>
  </p:clrMapOvr>
</p:sld>
</file>

<file path=ppt/slides/slide1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1">
            <a:extLst>
              <a:ext uri="{FF2B5EF4-FFF2-40B4-BE49-F238E27FC236}">
                <a16:creationId xmlns:a16="http://schemas.microsoft.com/office/drawing/2014/main" id="{8DBE7B01-845F-5CA3-D22B-C14CF880A8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9280" y="31419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ATC换刀装置的优势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C0F08E87-2A8C-0F33-3B01-79ADEA152D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46170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Advantages of ATC tool changing device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515496-85C3-74F3-EC7B-C1A3648016D6}"/>
              </a:ext>
            </a:extLst>
          </p:cNvPr>
          <p:cNvSpPr/>
          <p:nvPr/>
        </p:nvSpPr>
        <p:spPr>
          <a:xfrm>
            <a:off x="5205095" y="13404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631956A-1220-4EDA-3A88-5A055155BD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5095" y="13144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F788DDB1-20FC-8F11-35BB-AB160A2B5C06}"/>
              </a:ext>
            </a:extLst>
          </p:cNvPr>
          <p:cNvSpPr/>
          <p:nvPr/>
        </p:nvSpPr>
        <p:spPr>
          <a:xfrm flipH="1">
            <a:off x="25" y="1"/>
            <a:ext cx="4439601" cy="6866961"/>
          </a:xfrm>
          <a:custGeom>
            <a:gdLst>
              <a:gd name="connsiteX0" fmla="*/ 2136289 w 4439601"/>
              <a:gd name="connsiteY0" fmla="*/ 0 h 6866961"/>
              <a:gd name="connsiteX1" fmla="*/ 4439601 w 4439601"/>
              <a:gd name="connsiteY1" fmla="*/ 0 h 6866961"/>
              <a:gd name="connsiteX2" fmla="*/ 4439601 w 4439601"/>
              <a:gd name="connsiteY2" fmla="*/ 549904 h 6866961"/>
              <a:gd name="connsiteX3" fmla="*/ 4393507 w 4439601"/>
              <a:gd name="connsiteY3" fmla="*/ 546399 h 6866961"/>
              <a:gd name="connsiteX4" fmla="*/ 4231004 w 4439601"/>
              <a:gd name="connsiteY4" fmla="*/ 542290 h 6866961"/>
              <a:gd name="connsiteX5" fmla="*/ 1073149 w 4439601"/>
              <a:gd name="connsiteY5" fmla="*/ 3700145 h 6866961"/>
              <a:gd name="connsiteX6" fmla="*/ 4231004 w 4439601"/>
              <a:gd name="connsiteY6" fmla="*/ 6858000 h 6866961"/>
              <a:gd name="connsiteX7" fmla="*/ 4393507 w 4439601"/>
              <a:gd name="connsiteY7" fmla="*/ 6853891 h 6866961"/>
              <a:gd name="connsiteX8" fmla="*/ 4439601 w 4439601"/>
              <a:gd name="connsiteY8" fmla="*/ 6850386 h 6866961"/>
              <a:gd name="connsiteX9" fmla="*/ 4439601 w 4439601"/>
              <a:gd name="connsiteY9" fmla="*/ 6866961 h 6866961"/>
              <a:gd name="connsiteX10" fmla="*/ 1461368 w 4439601"/>
              <a:gd name="connsiteY10" fmla="*/ 6866961 h 6866961"/>
              <a:gd name="connsiteX11" fmla="*/ 1239326 w 4439601"/>
              <a:gd name="connsiteY11" fmla="*/ 6665155 h 6866961"/>
              <a:gd name="connsiteX12" fmla="*/ 0 w 4439601"/>
              <a:gd name="connsiteY12" fmla="*/ 3673158 h 6866961"/>
              <a:gd name="connsiteX13" fmla="*/ 1865549 w 4439601"/>
              <a:gd name="connsiteY13" fmla="*/ 164479 h 68669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9601" h="6866961">
                <a:moveTo>
                  <a:pt x="2136289" y="0"/>
                </a:moveTo>
                <a:lnTo>
                  <a:pt x="4439601" y="0"/>
                </a:lnTo>
                <a:lnTo>
                  <a:pt x="4439601" y="549904"/>
                </a:lnTo>
                <a:lnTo>
                  <a:pt x="4393507" y="546399"/>
                </a:lnTo>
                <a:cubicBezTo>
                  <a:pt x="4339684" y="543671"/>
                  <a:pt x="4285505" y="542290"/>
                  <a:pt x="4231004" y="542290"/>
                </a:cubicBezTo>
                <a:cubicBezTo>
                  <a:pt x="2486969" y="542290"/>
                  <a:pt x="1073149" y="1956110"/>
                  <a:pt x="1073149" y="3700145"/>
                </a:cubicBezTo>
                <a:cubicBezTo>
                  <a:pt x="1073149" y="5444181"/>
                  <a:pt x="2486969" y="6858000"/>
                  <a:pt x="4231004" y="6858000"/>
                </a:cubicBezTo>
                <a:cubicBezTo>
                  <a:pt x="4285505" y="6858000"/>
                  <a:pt x="4339684" y="6856621"/>
                  <a:pt x="4393507" y="6853891"/>
                </a:cubicBezTo>
                <a:lnTo>
                  <a:pt x="4439601" y="6850386"/>
                </a:lnTo>
                <a:lnTo>
                  <a:pt x="4439601" y="6866961"/>
                </a:lnTo>
                <a:lnTo>
                  <a:pt x="1461368" y="6866961"/>
                </a:lnTo>
                <a:lnTo>
                  <a:pt x="1239326" y="6665155"/>
                </a:lnTo>
                <a:cubicBezTo>
                  <a:pt x="473607" y="5899437"/>
                  <a:pt x="0" y="4841606"/>
                  <a:pt x="0" y="3673158"/>
                </a:cubicBezTo>
                <a:cubicBezTo>
                  <a:pt x="0" y="2212599"/>
                  <a:pt x="740010" y="924878"/>
                  <a:pt x="1865549" y="164479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1">
                  <a:lumMod val="20000"/>
                  <a:lumOff val="80000"/>
                  <a:alpha val="29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1B0192CD-805F-F5DB-144D-56E7FCBD7E22}"/>
              </a:ext>
            </a:extLst>
          </p:cNvPr>
          <p:cNvSpPr/>
          <p:nvPr/>
        </p:nvSpPr>
        <p:spPr>
          <a:xfrm flipH="1">
            <a:off x="0" y="202934"/>
            <a:ext cx="1785022" cy="6452131"/>
          </a:xfrm>
          <a:custGeom>
            <a:gdLst>
              <a:gd name="connsiteX0" fmla="*/ 1938683 w 1938683"/>
              <a:gd name="connsiteY0" fmla="*/ 0 h 7007553"/>
              <a:gd name="connsiteX1" fmla="*/ 1938683 w 1938683"/>
              <a:gd name="connsiteY1" fmla="*/ 1363315 h 7007553"/>
              <a:gd name="connsiteX2" fmla="*/ 1756987 w 1938683"/>
              <a:gd name="connsiteY2" fmla="*/ 1563232 h 7007553"/>
              <a:gd name="connsiteX3" fmla="*/ 1050862 w 1938683"/>
              <a:gd name="connsiteY3" fmla="*/ 3530203 h 7007553"/>
              <a:gd name="connsiteX4" fmla="*/ 1756987 w 1938683"/>
              <a:gd name="connsiteY4" fmla="*/ 5497174 h 7007553"/>
              <a:gd name="connsiteX5" fmla="*/ 1938683 w 1938683"/>
              <a:gd name="connsiteY5" fmla="*/ 5697090 h 7007553"/>
              <a:gd name="connsiteX6" fmla="*/ 1938683 w 1938683"/>
              <a:gd name="connsiteY6" fmla="*/ 7007553 h 7007553"/>
              <a:gd name="connsiteX7" fmla="*/ 1826805 w 1938683"/>
              <a:gd name="connsiteY7" fmla="*/ 6939585 h 7007553"/>
              <a:gd name="connsiteX8" fmla="*/ 0 w 1938683"/>
              <a:gd name="connsiteY8" fmla="*/ 3503776 h 7007553"/>
              <a:gd name="connsiteX9" fmla="*/ 1826805 w 1938683"/>
              <a:gd name="connsiteY9" fmla="*/ 67968 h 7007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683" h="7007553">
                <a:moveTo>
                  <a:pt x="1938683" y="0"/>
                </a:moveTo>
                <a:lnTo>
                  <a:pt x="1938683" y="1363315"/>
                </a:lnTo>
                <a:lnTo>
                  <a:pt x="1756987" y="1563232"/>
                </a:lnTo>
                <a:cubicBezTo>
                  <a:pt x="1315856" y="2097758"/>
                  <a:pt x="1050862" y="2783034"/>
                  <a:pt x="1050862" y="3530203"/>
                </a:cubicBezTo>
                <a:cubicBezTo>
                  <a:pt x="1050862" y="4277371"/>
                  <a:pt x="1315856" y="4962647"/>
                  <a:pt x="1756987" y="5497174"/>
                </a:cubicBezTo>
                <a:lnTo>
                  <a:pt x="1938683" y="5697090"/>
                </a:lnTo>
                <a:lnTo>
                  <a:pt x="1938683" y="7007553"/>
                </a:lnTo>
                <a:lnTo>
                  <a:pt x="1826805" y="6939585"/>
                </a:lnTo>
                <a:cubicBezTo>
                  <a:pt x="724642" y="6194978"/>
                  <a:pt x="0" y="4934002"/>
                  <a:pt x="0" y="3503776"/>
                </a:cubicBezTo>
                <a:cubicBezTo>
                  <a:pt x="0" y="2073551"/>
                  <a:pt x="724642" y="812574"/>
                  <a:pt x="1826805" y="679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F5DD3B-520D-606E-24D1-B9B24E65D7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2104" y="518397"/>
            <a:ext cx="1591918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5" name="Text3">
            <a:extLst>
              <a:ext uri="{FF2B5EF4-FFF2-40B4-BE49-F238E27FC236}">
                <a16:creationId xmlns:a16="http://schemas.microsoft.com/office/drawing/2014/main" id="{EC8621D1-C326-96F3-7841-36BAB6DF43A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146378" y="1735613"/>
            <a:ext cx="7392580" cy="640467"/>
            <a:chOff x="1054734" y="1823155"/>
            <a:chExt cx="7392580" cy="640467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89AFB231-DA52-1035-E2A2-174CA563E39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accent1">
                    <a:alpha val="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7" name="Text1">
              <a:extLst>
                <a:ext uri="{FF2B5EF4-FFF2-40B4-BE49-F238E27FC236}">
                  <a16:creationId xmlns:a16="http://schemas.microsoft.com/office/drawing/2014/main" id="{85D56301-8B64-35AF-7989-C3059017AC4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ATC换刀装置概述</a:t>
              </a:r>
            </a:p>
          </p:txBody>
        </p:sp>
        <p:sp>
          <p:nvSpPr>
            <p:cNvPr id="8" name="Text2">
              <a:extLst>
                <a:ext uri="{FF2B5EF4-FFF2-40B4-BE49-F238E27FC236}">
                  <a16:creationId xmlns:a16="http://schemas.microsoft.com/office/drawing/2014/main" id="{97968829-610C-B242-1668-2020DDC742FD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9" name="Text6">
            <a:extLst>
              <a:ext uri="{FF2B5EF4-FFF2-40B4-BE49-F238E27FC236}">
                <a16:creationId xmlns:a16="http://schemas.microsoft.com/office/drawing/2014/main" id="{7880C9AA-91DA-435C-7EBC-A860A54B3ADE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455815" y="2582439"/>
            <a:ext cx="7392580" cy="640467"/>
            <a:chOff x="1054734" y="1823155"/>
            <a:chExt cx="7392580" cy="640467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E3FBCA9C-D93A-C5A1-FA72-F9209E83AF9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accent1">
                    <a:alpha val="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11" name="Text4">
              <a:extLst>
                <a:ext uri="{FF2B5EF4-FFF2-40B4-BE49-F238E27FC236}">
                  <a16:creationId xmlns:a16="http://schemas.microsoft.com/office/drawing/2014/main" id="{B6CE60EC-AAA1-A53D-1FAD-8146B27E1BD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ATC换刀装置结构组成</a:t>
              </a:r>
            </a:p>
          </p:txBody>
        </p:sp>
        <p:sp>
          <p:nvSpPr>
            <p:cNvPr id="12" name="Text5">
              <a:extLst>
                <a:ext uri="{FF2B5EF4-FFF2-40B4-BE49-F238E27FC236}">
                  <a16:creationId xmlns:a16="http://schemas.microsoft.com/office/drawing/2014/main" id="{3AA3DE2E-CB08-00FF-A726-628FC8FFD2D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3" name="Text9">
            <a:extLst>
              <a:ext uri="{FF2B5EF4-FFF2-40B4-BE49-F238E27FC236}">
                <a16:creationId xmlns:a16="http://schemas.microsoft.com/office/drawing/2014/main" id="{588F6A4F-5571-9CB4-B95B-F8EF73546794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2808573" y="3429264"/>
            <a:ext cx="7392580" cy="640467"/>
            <a:chOff x="1054734" y="1823155"/>
            <a:chExt cx="7392580" cy="640467"/>
          </a:xfrm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1F73F99-4713-AA41-22D4-32BAD3B3A45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accent1">
                    <a:alpha val="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15" name="Text7">
              <a:extLst>
                <a:ext uri="{FF2B5EF4-FFF2-40B4-BE49-F238E27FC236}">
                  <a16:creationId xmlns:a16="http://schemas.microsoft.com/office/drawing/2014/main" id="{7A7AB86F-7973-81D2-8B58-EB6DC3B0436D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ATC换刀装置工作原理</a:t>
              </a:r>
            </a:p>
          </p:txBody>
        </p:sp>
        <p:sp>
          <p:nvSpPr>
            <p:cNvPr id="16" name="Text8">
              <a:extLst>
                <a:ext uri="{FF2B5EF4-FFF2-40B4-BE49-F238E27FC236}">
                  <a16:creationId xmlns:a16="http://schemas.microsoft.com/office/drawing/2014/main" id="{0213B06E-3C1E-3B09-77A6-82C9E11EBDD1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7" name="Text12">
            <a:extLst>
              <a:ext uri="{FF2B5EF4-FFF2-40B4-BE49-F238E27FC236}">
                <a16:creationId xmlns:a16="http://schemas.microsoft.com/office/drawing/2014/main" id="{3A4AAAF3-6FEC-7CE6-B66C-E7F18FD3CD26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3128272" y="4276089"/>
            <a:ext cx="7392580" cy="640467"/>
            <a:chOff x="1054734" y="1823155"/>
            <a:chExt cx="7392580" cy="640467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EB87D8E8-DD63-743B-2E29-690CB128DFD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accent1">
                    <a:alpha val="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19" name="Text10">
              <a:extLst>
                <a:ext uri="{FF2B5EF4-FFF2-40B4-BE49-F238E27FC236}">
                  <a16:creationId xmlns:a16="http://schemas.microsoft.com/office/drawing/2014/main" id="{D2313599-9643-FE58-AB01-CA2F5449A90D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ATC换刀装置的分类</a:t>
              </a:r>
            </a:p>
          </p:txBody>
        </p:sp>
        <p:sp>
          <p:nvSpPr>
            <p:cNvPr id="20" name="Text11">
              <a:extLst>
                <a:ext uri="{FF2B5EF4-FFF2-40B4-BE49-F238E27FC236}">
                  <a16:creationId xmlns:a16="http://schemas.microsoft.com/office/drawing/2014/main" id="{7F1CEB17-F8DD-E245-213C-939739B1F738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1" name="Text15">
            <a:extLst>
              <a:ext uri="{FF2B5EF4-FFF2-40B4-BE49-F238E27FC236}">
                <a16:creationId xmlns:a16="http://schemas.microsoft.com/office/drawing/2014/main" id="{35EC9FE1-CDC1-6D46-4522-E076234C151F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3437709" y="5122915"/>
            <a:ext cx="7392580" cy="640467"/>
            <a:chOff x="1054734" y="1823155"/>
            <a:chExt cx="7392580" cy="640467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A9E02562-1B78-0774-4BB1-54A1754293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accent1">
                    <a:alpha val="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23" name="Text13">
              <a:extLst>
                <a:ext uri="{FF2B5EF4-FFF2-40B4-BE49-F238E27FC236}">
                  <a16:creationId xmlns:a16="http://schemas.microsoft.com/office/drawing/2014/main" id="{A2EAD692-2AD5-8ADD-E0ED-78350FDFEB27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ATC换刀装置的优势</a:t>
              </a:r>
            </a:p>
          </p:txBody>
        </p:sp>
        <p:sp>
          <p:nvSpPr>
            <p:cNvPr id="24" name="Text14">
              <a:extLst>
                <a:ext uri="{FF2B5EF4-FFF2-40B4-BE49-F238E27FC236}">
                  <a16:creationId xmlns:a16="http://schemas.microsoft.com/office/drawing/2014/main" id="{37E2C6F0-3FE2-35AD-84EB-E509BFAF7FB0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25" name="Text18">
            <a:extLst>
              <a:ext uri="{FF2B5EF4-FFF2-40B4-BE49-F238E27FC236}">
                <a16:creationId xmlns:a16="http://schemas.microsoft.com/office/drawing/2014/main" id="{35EC9FE1-CDC1-6D46-4522-E076234C151F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3128272" y="5969740"/>
            <a:ext cx="7392580" cy="640467"/>
            <a:chOff x="1054734" y="1823155"/>
            <a:chExt cx="7392580" cy="640467"/>
          </a:xfrm>
        </p:grpSpPr>
        <p:sp>
          <p:nvSpPr>
            <p:cNvPr id="0" name="平行四边形 21">
              <a:extLst>
                <a:ext uri="{FF2B5EF4-FFF2-40B4-BE49-F238E27FC236}">
                  <a16:creationId xmlns:a16="http://schemas.microsoft.com/office/drawing/2014/main" id="{A9E02562-1B78-0774-4BB1-54A17542935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accent1">
                    <a:alpha val="0"/>
                  </a:schemeClr>
                </a:gs>
                <a:gs pos="100000">
                  <a:schemeClr val="accent1">
                    <a:alpha val="3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0" name="Text16">
              <a:extLst>
                <a:ext uri="{FF2B5EF4-FFF2-40B4-BE49-F238E27FC236}">
                  <a16:creationId xmlns:a16="http://schemas.microsoft.com/office/drawing/2014/main" id="{A2EAD692-2AD5-8ADD-E0ED-78350FDFEB27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ATC维护与故障处理</a:t>
              </a:r>
            </a:p>
          </p:txBody>
        </p:sp>
        <p:sp>
          <p:nvSpPr>
            <p:cNvPr id="0" name="Text17">
              <a:extLst>
                <a:ext uri="{FF2B5EF4-FFF2-40B4-BE49-F238E27FC236}">
                  <a16:creationId xmlns:a16="http://schemas.microsoft.com/office/drawing/2014/main" id="{37E2C6F0-3FE2-35AD-84EB-E509BFAF7FB0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</a:p>
          </p:txBody>
        </p:sp>
      </p:grpSp>
    </p:spTree>
    <p:custDataLst>
      <p:custData r:id="rId28"/>
      <p:tags r:id="rId29"/>
    </p:custDataLst>
  </p:cSld>
  <p:clrMapOvr>
    <a:masterClrMapping/>
  </p:clrMapOvr>
</p:sld>
</file>

<file path=ppt/slides/slide2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14DA00DF-345E-5E28-84EA-4BBAE7F3F3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84950" y="1724026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70000"/>
                </a:schemeClr>
              </a:gs>
              <a:gs pos="0">
                <a:schemeClr val="accent1"/>
              </a:gs>
            </a:gsLst>
            <a:lin ang="2700000" scaled="1"/>
          </a:gradFill>
          <a:ln w="127000">
            <a:gradFill flip="none" rotWithShape="1">
              <a:gsLst>
                <a:gs pos="53000">
                  <a:schemeClr val="accent2">
                    <a:alpha val="70000"/>
                  </a:schemeClr>
                </a:gs>
                <a:gs pos="8000">
                  <a:schemeClr val="accent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innerShdw blurRad="88900" dir="3000000">
              <a:schemeClr val="tx1">
                <a:lumMod val="95000"/>
                <a:lumOff val="5000"/>
                <a:alpha val="0"/>
              </a:schemeClr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DBEC01C0-DDF3-52CC-4D81-394546EED6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2935" y="1712913"/>
            <a:ext cx="2019300" cy="2019300"/>
          </a:xfrm>
          <a:prstGeom prst="ellipse">
            <a:avLst/>
          </a:prstGeom>
          <a:gradFill flip="none" rotWithShape="1">
            <a:gsLst>
              <a:gs pos="94000">
                <a:schemeClr val="accent2">
                  <a:alpha val="70000"/>
                </a:schemeClr>
              </a:gs>
              <a:gs pos="0">
                <a:schemeClr val="accent1"/>
              </a:gs>
            </a:gsLst>
            <a:lin ang="2700000" scaled="1"/>
          </a:gradFill>
          <a:ln w="127000">
            <a:gradFill flip="none" rotWithShape="1">
              <a:gsLst>
                <a:gs pos="53000">
                  <a:schemeClr val="accent2">
                    <a:alpha val="70000"/>
                  </a:schemeClr>
                </a:gs>
                <a:gs pos="8000">
                  <a:schemeClr val="accent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innerShdw blurRad="88900" dir="3000000">
              <a:schemeClr val="tx1">
                <a:lumMod val="95000"/>
                <a:lumOff val="5000"/>
                <a:alpha val="0"/>
              </a:schemeClr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190CC4CE-BAFA-4A33-F61A-55E035E23D5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87750" y="1712913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70000"/>
                </a:schemeClr>
              </a:gs>
              <a:gs pos="1000">
                <a:schemeClr val="accent1"/>
              </a:gs>
            </a:gsLst>
            <a:lin ang="2700000" scaled="1"/>
          </a:gradFill>
          <a:ln w="127000">
            <a:gradFill flip="none" rotWithShape="1">
              <a:gsLst>
                <a:gs pos="53000">
                  <a:schemeClr val="accent2">
                    <a:alpha val="70000"/>
                  </a:schemeClr>
                </a:gs>
                <a:gs pos="8000">
                  <a:schemeClr val="accent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innerShdw blurRad="88900" dir="3000000">
              <a:schemeClr val="tx1">
                <a:lumMod val="95000"/>
                <a:lumOff val="5000"/>
                <a:alpha val="0"/>
              </a:schemeClr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C89D89B0-ADBB-01DB-C15E-B02B3AEE27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49765" y="1712913"/>
            <a:ext cx="2019300" cy="201930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70000"/>
                </a:schemeClr>
              </a:gs>
              <a:gs pos="0">
                <a:schemeClr val="accent1"/>
              </a:gs>
            </a:gsLst>
            <a:lin ang="2700000" scaled="1"/>
          </a:gradFill>
          <a:ln w="127000">
            <a:gradFill flip="none" rotWithShape="1">
              <a:gsLst>
                <a:gs pos="53000">
                  <a:schemeClr val="accent2">
                    <a:alpha val="70000"/>
                  </a:schemeClr>
                </a:gs>
                <a:gs pos="8000">
                  <a:schemeClr val="accent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innerShdw blurRad="88900" dir="3000000">
              <a:schemeClr val="tx1">
                <a:lumMod val="95000"/>
                <a:lumOff val="5000"/>
                <a:alpha val="0"/>
              </a:schemeClr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Shape5">
            <a:extLst>
              <a:ext uri="{FF2B5EF4-FFF2-40B4-BE49-F238E27FC236}">
                <a16:creationId xmlns:a16="http://schemas.microsoft.com/office/drawing/2014/main" id="{BA3024F5-98C4-3C30-07F4-F7AAD5CCB63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17374" y="2449194"/>
            <a:ext cx="645242" cy="64524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Shape6">
            <a:extLst>
              <a:ext uri="{FF2B5EF4-FFF2-40B4-BE49-F238E27FC236}">
                <a16:creationId xmlns:a16="http://schemas.microsoft.com/office/drawing/2014/main" id="{07CBEBDC-35CE-9708-5DE9-404DE8170FB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98381" y="2449194"/>
            <a:ext cx="588579" cy="58857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Shape7">
            <a:extLst>
              <a:ext uri="{FF2B5EF4-FFF2-40B4-BE49-F238E27FC236}">
                <a16:creationId xmlns:a16="http://schemas.microsoft.com/office/drawing/2014/main" id="{40B2632F-93F0-1406-4C65-8194AA88B68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279389" y="2450681"/>
            <a:ext cx="630422" cy="6304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Shape8">
            <a:extLst>
              <a:ext uri="{FF2B5EF4-FFF2-40B4-BE49-F238E27FC236}">
                <a16:creationId xmlns:a16="http://schemas.microsoft.com/office/drawing/2014/main" id="{74CCBF68-3299-E05C-A20B-90C528006F3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244204" y="2449194"/>
            <a:ext cx="630422" cy="5444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Text1">
            <a:extLst>
              <a:ext uri="{FF2B5EF4-FFF2-40B4-BE49-F238E27FC236}">
                <a16:creationId xmlns:a16="http://schemas.microsoft.com/office/drawing/2014/main" id="{1D71B143-1F07-20E2-9E3C-9EBF251F661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7065" y="3738948"/>
            <a:ext cx="2371040" cy="58078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换刀速度快</a:t>
            </a: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4B3B79BF-2631-9BA6-1888-E89B73D875C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407150" y="3738948"/>
            <a:ext cx="2371040" cy="58078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减少人工误差</a:t>
            </a:r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E6C6B728-0530-65AD-3854-C8D5A0E710E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13812" y="3738948"/>
            <a:ext cx="2371040" cy="58078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连续作业能力强</a:t>
            </a:r>
          </a:p>
        </p:txBody>
      </p:sp>
      <p:sp>
        <p:nvSpPr>
          <p:cNvPr id="15" name="Text4">
            <a:extLst>
              <a:ext uri="{FF2B5EF4-FFF2-40B4-BE49-F238E27FC236}">
                <a16:creationId xmlns:a16="http://schemas.microsoft.com/office/drawing/2014/main" id="{F26CE477-9922-D958-5D3E-1A7CAE56DA3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373895" y="3729930"/>
            <a:ext cx="2371040" cy="58078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降低维护成本</a:t>
            </a:r>
          </a:p>
        </p:txBody>
      </p:sp>
      <p:sp>
        <p:nvSpPr>
          <p:cNvPr id="19" name="Text5">
            <a:extLst>
              <a:ext uri="{FF2B5EF4-FFF2-40B4-BE49-F238E27FC236}">
                <a16:creationId xmlns:a16="http://schemas.microsoft.com/office/drawing/2014/main" id="{FDDE8813-0BAB-0676-BD06-4704B6A1CC8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342252" y="4468494"/>
            <a:ext cx="2356222" cy="199181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自动化换刀减少人工干预，降低了因误操作导致的设备故障率，维护成本降低20%，保障了长期高效生产。</a:t>
            </a:r>
          </a:p>
        </p:txBody>
      </p:sp>
      <p:sp>
        <p:nvSpPr>
          <p:cNvPr id="23" name="Text6">
            <a:extLst>
              <a:ext uri="{FF2B5EF4-FFF2-40B4-BE49-F238E27FC236}">
                <a16:creationId xmlns:a16="http://schemas.microsoft.com/office/drawing/2014/main" id="{FD901A9F-6755-959C-2A34-DEE7B911E3F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71610" y="223083"/>
            <a:ext cx="927259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ATC换刀装置的优势:提升加工效率</a:t>
            </a:r>
          </a:p>
        </p:txBody>
      </p:sp>
      <p:sp>
        <p:nvSpPr>
          <p:cNvPr id="24" name="椭圆 23-【1】">
            <a:extLst>
              <a:ext uri="{FF2B5EF4-FFF2-40B4-BE49-F238E27FC236}">
                <a16:creationId xmlns:a16="http://schemas.microsoft.com/office/drawing/2014/main" id="{E62ECD19-56B3-F58E-DC51-39E194A7B21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椭圆 24-【1】">
            <a:extLst>
              <a:ext uri="{FF2B5EF4-FFF2-40B4-BE49-F238E27FC236}">
                <a16:creationId xmlns:a16="http://schemas.microsoft.com/office/drawing/2014/main" id="{F236E6F3-0F16-7746-C30E-9D3EFA0A2B3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Text7">
            <a:extLst>
              <a:ext uri="{FF2B5EF4-FFF2-40B4-BE49-F238E27FC236}">
                <a16:creationId xmlns:a16="http://schemas.microsoft.com/office/drawing/2014/main" id="{9CBA74B3-BCE0-905E-4B39-1521D7F75C54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416489" y="4468494"/>
            <a:ext cx="2356222" cy="199181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ATC装置支持24小时不间断作业，每天可完成数百次换刀，提升设备利用率至80%以上，大幅提高生产效率。</a:t>
            </a:r>
          </a:p>
        </p:txBody>
      </p:sp>
      <p:sp>
        <p:nvSpPr>
          <p:cNvPr id="27" name="Text8">
            <a:extLst>
              <a:ext uri="{FF2B5EF4-FFF2-40B4-BE49-F238E27FC236}">
                <a16:creationId xmlns:a16="http://schemas.microsoft.com/office/drawing/2014/main" id="{F8A6F035-5D26-F33F-83D9-1DD14CB2B77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419291" y="4468494"/>
            <a:ext cx="2356222" cy="199181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自动化换刀精度高达0.01mm，避免了人工操作带来的误差，提高加工精度，确保产品质量，间接提升生产效率。</a:t>
            </a:r>
          </a:p>
        </p:txBody>
      </p:sp>
      <p:sp>
        <p:nvSpPr>
          <p:cNvPr id="28" name="Text9">
            <a:extLst>
              <a:ext uri="{FF2B5EF4-FFF2-40B4-BE49-F238E27FC236}">
                <a16:creationId xmlns:a16="http://schemas.microsoft.com/office/drawing/2014/main" id="{0728373B-3C21-492C-A3E8-DE59BBBF47A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461884" y="4468494"/>
            <a:ext cx="2356222" cy="199181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ATC换刀装置采用自动化技术，换刀时间仅需几秒至十几秒，相比人工换刀效率提升数倍，显著缩短加工周期。</a:t>
            </a:r>
          </a:p>
        </p:txBody>
      </p:sp>
      <p:sp>
        <p:nvSpPr>
          <p:cNvPr id="29" name="Rectangle 28-【1】">
            <a:extLst>
              <a:ext uri="{FF2B5EF4-FFF2-40B4-BE49-F238E27FC236}">
                <a16:creationId xmlns:a16="http://schemas.microsoft.com/office/drawing/2014/main" id="{13D593C6-9D8C-5C03-70DE-2A4F82378CB1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-1" y="6705600"/>
            <a:ext cx="12192001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6" name="Text10">
            <a:extLst>
              <a:ext uri="{FF2B5EF4-FFF2-40B4-BE49-F238E27FC236}">
                <a16:creationId xmlns:a16="http://schemas.microsoft.com/office/drawing/2014/main" id="{8C60572A-1984-C097-EFDA-1BC64468649F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127000" y="20107"/>
            <a:ext cx="761937" cy="888923"/>
            <a:chOff x="127000" y="20107"/>
            <a:chExt cx="761937" cy="888923"/>
          </a:xfrm>
        </p:grpSpPr>
        <p:sp>
          <p:nvSpPr>
            <p:cNvPr id="2" name="箭头: 五边形 1">
              <a:extLst>
                <a:ext uri="{FF2B5EF4-FFF2-40B4-BE49-F238E27FC236}">
                  <a16:creationId xmlns:a16="http://schemas.microsoft.com/office/drawing/2014/main" id="{A576B274-B2DA-41E0-169C-2B0DE0CDA4C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7000" y="274084"/>
              <a:ext cx="634946" cy="634946"/>
            </a:xfrm>
            <a:prstGeom prst="homePlat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箭头: 五边形 2">
              <a:extLst>
                <a:ext uri="{FF2B5EF4-FFF2-40B4-BE49-F238E27FC236}">
                  <a16:creationId xmlns:a16="http://schemas.microsoft.com/office/drawing/2014/main" id="{6FB397B0-BEC4-C560-686B-9506952F90BD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380980" y="20107"/>
              <a:ext cx="507957" cy="507957"/>
            </a:xfrm>
            <a:prstGeom prst="homePlate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26"/>
      <p:tags r:id="rId27"/>
    </p:custDataLst>
    <p:extLst>
      <p:ext uri="{BB962C8B-B14F-4D97-AF65-F5344CB8AC3E}">
        <p14:creationId val="3115333232"/>
      </p:ext>
    </p:extLst>
  </p:cSld>
  <p:clrMapOvr>
    <a:masterClrMapping/>
  </p:clrMapOvr>
</p:sld>
</file>

<file path=ppt/slides/slide2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!!平滑4"/>
          <p:cNvSpPr/>
          <p:nvPr>
            <p:custDataLst>
              <p:tags r:id="rId3"/>
            </p:custDataLst>
          </p:nvPr>
        </p:nvSpPr>
        <p:spPr>
          <a:xfrm>
            <a:off x="8543926" y="0"/>
            <a:ext cx="36480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1"/>
          <p:cNvSpPr/>
          <p:nvPr>
            <p:custDataLst>
              <p:tags r:id="rId4"/>
            </p:custDataLst>
          </p:nvPr>
        </p:nvSpPr>
        <p:spPr>
          <a:xfrm>
            <a:off x="6710588" y="1137920"/>
            <a:ext cx="4695376" cy="4429760"/>
          </a:xfrm>
          <a:prstGeom prst="roundRect">
            <a:avLst>
              <a:gd name="adj" fmla="val 1097"/>
            </a:avLst>
          </a:prstGeom>
          <a:blipFill>
            <a:blip r:embed="rId5"/>
            <a:stretch>
              <a:fillRect l="-20702" r="-207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PA-Freeform: Shape 25"/>
          <p:cNvSpPr/>
          <p:nvPr>
            <p:custDataLst>
              <p:tags r:id="rId6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43CBFDB8-ADB1-EE51-98B8-8BC4BCF637A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3366" y="479465"/>
            <a:ext cx="569674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ATC换刀装置的优势:精确控制刀具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FAADE59F-11C2-E4CF-3B66-2A8BBC7D0C3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3192" y="1976488"/>
            <a:ext cx="5704087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1.微米级定位精度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卧式加工中心ATC换刀装置采用高精度伺服系统，实现刀具更换时的微米级定位精度，确保加工误差小于0.01mm，提升产品精度。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2.重复定位稳定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该装置通过精密导轨与编码器反馈，确保每次换刀重复定位精度高达±0.005mm，保障加工任务的高重复性与一致性，优化生产效率。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2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Text1"/>
          <p:cNvSpPr/>
          <p:nvPr>
            <p:custDataLst>
              <p:tags r:id="rId3"/>
            </p:custDataLst>
          </p:nvPr>
        </p:nvSpPr>
        <p:spPr>
          <a:xfrm>
            <a:off x="3947379" y="1"/>
            <a:ext cx="8244622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平滑2"/>
          <p:cNvCxnSpPr/>
          <p:nvPr>
            <p:custDataLst>
              <p:tags r:id="rId4"/>
            </p:custDataLst>
          </p:nvPr>
        </p:nvCxnSpPr>
        <p:spPr>
          <a:xfrm flipH="1">
            <a:off x="6013457" y="3830320"/>
            <a:ext cx="5753093" cy="0"/>
          </a:xfrm>
          <a:prstGeom prst="line">
            <a:avLst/>
          </a:prstGeom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1"/>
          <p:cNvSpPr/>
          <p:nvPr>
            <p:custDataLst>
              <p:tags r:id="rId5"/>
            </p:custDataLst>
          </p:nvPr>
        </p:nvSpPr>
        <p:spPr>
          <a:xfrm>
            <a:off x="546107" y="571765"/>
            <a:ext cx="5011411" cy="3361690"/>
          </a:xfrm>
          <a:prstGeom prst="roundRect">
            <a:avLst>
              <a:gd name="adj" fmla="val 3405"/>
            </a:avLst>
          </a:prstGeom>
          <a:blipFill>
            <a:blip r:embed="rId6"/>
            <a:stretch>
              <a:fillRect t="-61834" b="-618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PA-Freeform: Shape 25"/>
          <p:cNvSpPr/>
          <p:nvPr>
            <p:custDataLst>
              <p:tags r:id="rId7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4A0C099A-7557-923A-25BB-4A9307B86B4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994400" y="1032915"/>
            <a:ext cx="5772150" cy="1737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适应复杂加工需求</a:t>
            </a:r>
          </a:p>
        </p:txBody>
      </p:sp>
      <p:sp>
        <p:nvSpPr>
          <p:cNvPr id="3" name="Text3">
            <a:extLst>
              <a:ext uri="{FF2B5EF4-FFF2-40B4-BE49-F238E27FC236}">
                <a16:creationId xmlns:a16="http://schemas.microsoft.com/office/drawing/2014/main" id="{380FC26C-9333-198F-5833-029F955C8D0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6106" y="4245965"/>
            <a:ext cx="11050895" cy="213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1.提高加工效率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ATC换刀装置能在3秒内完成刀具更换，比人工换刀快6倍，显著提升卧式加工中心多工序加工效率，满足复杂生产需求，增强机床多功能性。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2.扩展加工范围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拥有多达50把刀具存储能力的ATC装置，支持从铣削到钻孔等多种加工操作，扩大了卧式加工中心的加工范围，适应多样化复杂工件生产，促进生产共赢。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2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1">
            <a:extLst>
              <a:ext uri="{FF2B5EF4-FFF2-40B4-BE49-F238E27FC236}">
                <a16:creationId xmlns:a16="http://schemas.microsoft.com/office/drawing/2014/main" id="{8DBE7B01-845F-5CA3-D22B-C14CF880A8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9280" y="31419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ATC维护与故障处理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C0F08E87-2A8C-0F33-3B01-79ADEA152D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46170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ATC maintenance and troubleshooting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515496-85C3-74F3-EC7B-C1A3648016D6}"/>
              </a:ext>
            </a:extLst>
          </p:cNvPr>
          <p:cNvSpPr/>
          <p:nvPr/>
        </p:nvSpPr>
        <p:spPr>
          <a:xfrm>
            <a:off x="5205095" y="13404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631956A-1220-4EDA-3A88-5A055155BD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5095" y="13144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91B58E73-5181-E1F3-BEBC-AC6654BF50A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3100" y="4036785"/>
            <a:ext cx="3045359" cy="378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换刀失败检传感器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DAF06A9A-BDF8-A3DF-FE45-42E9FA5BB2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3100" y="4425930"/>
            <a:ext cx="3045359" cy="17081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换刀失败常因传感器故障，据统计，25%的ATC故障源于传感器误报。定期检查传感器灵敏度，确保信号准确传输，减少误报率。</a:t>
            </a:r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BAB8B0AB-B65B-17A0-1B1B-E82E93B514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473540" y="4036785"/>
            <a:ext cx="3045359" cy="378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机械手动作校准</a:t>
            </a:r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FBEED2F3-A8E2-A653-7404-18261B77DF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473541" y="4425930"/>
            <a:ext cx="3045359" cy="17081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机械手动作异常需校准，偏差超过0.5mm即需调整。使用激光校准仪，确保动作精准，提升换刀效率，减少10%因动作失误导致的故障。</a:t>
            </a:r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268AF40B-0F5F-8EBA-5680-E2565DA895A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3321" y="1543106"/>
            <a:ext cx="3045359" cy="4228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刀具卡住清碎屑</a:t>
            </a:r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0BF15569-274B-DE0B-B053-45E41D0A44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57501" y="2027321"/>
            <a:ext cx="6477000" cy="17081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刀具卡住多由碎屑堆积引起，保持刀库清洁至关重要。定期清理刀库，减少碎屑积累，据实践经验，每月清理可降低30%卡住故障。</a:t>
            </a:r>
          </a:p>
        </p:txBody>
      </p:sp>
      <p:sp>
        <p:nvSpPr>
          <p:cNvPr id="10" name="Text7">
            <a:extLst>
              <a:ext uri="{FF2B5EF4-FFF2-40B4-BE49-F238E27FC236}">
                <a16:creationId xmlns:a16="http://schemas.microsoft.com/office/drawing/2014/main" id="{22C23127-70C5-22E0-7E8D-FBEE319CE90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flipV="1">
            <a:off x="5074691" y="4084463"/>
            <a:ext cx="2042619" cy="1993506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9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38100" dir="2700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49E98C91-D541-BCA7-9DBD-59488F07959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V="1">
            <a:off x="3929802" y="4084852"/>
            <a:ext cx="2042193" cy="1992727"/>
          </a:xfrm>
          <a:custGeom>
            <a:gdLst>
              <a:gd name="T0" fmla="*/ 0 w 1734"/>
              <a:gd name="T1" fmla="*/ 0 h 1692"/>
              <a:gd name="T2" fmla="*/ 867 w 1734"/>
              <a:gd name="T3" fmla="*/ 1692 h 1692"/>
              <a:gd name="T4" fmla="*/ 1734 w 1734"/>
              <a:gd name="T5" fmla="*/ 0 h 1692"/>
              <a:gd name="T6" fmla="*/ 0 w 1734"/>
              <a:gd name="T7" fmla="*/ 0 h 1692"/>
            </a:gdLst>
            <a:rect l="0" t="0" r="r" b="b"/>
            <a:pathLst>
              <a:path w="1733" h="1691">
                <a:moveTo>
                  <a:pt x="0" y="0"/>
                </a:moveTo>
                <a:lnTo>
                  <a:pt x="867" y="1692"/>
                </a:lnTo>
                <a:lnTo>
                  <a:pt x="173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9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38100" dir="2700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9">
            <a:extLst>
              <a:ext uri="{FF2B5EF4-FFF2-40B4-BE49-F238E27FC236}">
                <a16:creationId xmlns:a16="http://schemas.microsoft.com/office/drawing/2014/main" id="{7A3A908D-902C-84C9-5144-7E0699683DC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flipV="1">
            <a:off x="6220005" y="4084852"/>
            <a:ext cx="2042193" cy="1992727"/>
          </a:xfrm>
          <a:custGeom>
            <a:gdLst>
              <a:gd name="T0" fmla="*/ 0 w 1734"/>
              <a:gd name="T1" fmla="*/ 0 h 1692"/>
              <a:gd name="T2" fmla="*/ 867 w 1734"/>
              <a:gd name="T3" fmla="*/ 1692 h 1692"/>
              <a:gd name="T4" fmla="*/ 1734 w 1734"/>
              <a:gd name="T5" fmla="*/ 0 h 1692"/>
              <a:gd name="T6" fmla="*/ 0 w 1734"/>
              <a:gd name="T7" fmla="*/ 0 h 1692"/>
            </a:gdLst>
            <a:rect l="0" t="0" r="r" b="b"/>
            <a:pathLst>
              <a:path w="1733" h="1691">
                <a:moveTo>
                  <a:pt x="0" y="0"/>
                </a:moveTo>
                <a:lnTo>
                  <a:pt x="867" y="1692"/>
                </a:lnTo>
                <a:lnTo>
                  <a:pt x="173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9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38100" dir="2700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Shape1">
            <a:extLst>
              <a:ext uri="{FF2B5EF4-FFF2-40B4-BE49-F238E27FC236}">
                <a16:creationId xmlns:a16="http://schemas.microsoft.com/office/drawing/2014/main" id="{E7358ADF-CB87-C61C-8E5D-442D9164D4B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895476" y="4461521"/>
            <a:ext cx="424675" cy="392855"/>
          </a:xfrm>
          <a:custGeom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Shape2">
            <a:extLst>
              <a:ext uri="{FF2B5EF4-FFF2-40B4-BE49-F238E27FC236}">
                <a16:creationId xmlns:a16="http://schemas.microsoft.com/office/drawing/2014/main" id="{C6B2C41B-CDF9-AEE6-272C-F3644A2C6C2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063070" y="5200510"/>
            <a:ext cx="343996" cy="392854"/>
          </a:xfrm>
          <a:custGeom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Shape3">
            <a:extLst>
              <a:ext uri="{FF2B5EF4-FFF2-40B4-BE49-F238E27FC236}">
                <a16:creationId xmlns:a16="http://schemas.microsoft.com/office/drawing/2014/main" id="{471812B9-10FE-0BAC-2EA2-276F482A36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726535" y="5200510"/>
            <a:ext cx="448727" cy="392854"/>
          </a:xfrm>
          <a:custGeom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" name="Text10">
            <a:extLst>
              <a:ext uri="{FF2B5EF4-FFF2-40B4-BE49-F238E27FC236}">
                <a16:creationId xmlns:a16="http://schemas.microsoft.com/office/drawing/2014/main" id="{9EA67D5D-8055-DC01-5588-D9D2F0923FF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2700000">
            <a:off x="256421" y="473520"/>
            <a:ext cx="459926" cy="4599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11">
            <a:extLst>
              <a:ext uri="{FF2B5EF4-FFF2-40B4-BE49-F238E27FC236}">
                <a16:creationId xmlns:a16="http://schemas.microsoft.com/office/drawing/2014/main" id="{EF9A1C8B-E277-B79E-3949-72214F97568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ATC维护与故障处理:常见故障诊断</a:t>
            </a:r>
          </a:p>
        </p:txBody>
      </p:sp>
    </p:spTree>
    <p:custDataLst>
      <p:custData r:id="rId17"/>
      <p:tags r:id="rId18"/>
    </p:custDataLst>
    <p:extLst>
      <p:ext uri="{BB962C8B-B14F-4D97-AF65-F5344CB8AC3E}">
        <p14:creationId val="752761753"/>
      </p:ext>
    </p:extLst>
  </p:cSld>
  <p:clrMapOvr>
    <a:masterClrMapping/>
  </p:clrMapOvr>
</p:sld>
</file>

<file path=ppt/slides/slide2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B6216F6D-8BED-9EA7-39E0-4783AED6C2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4458236" y="3077420"/>
            <a:ext cx="1318640" cy="1802817"/>
          </a:xfrm>
          <a:custGeom>
            <a:gdLst>
              <a:gd name="connsiteX0" fmla="*/ 1097278 w 1097278"/>
              <a:gd name="connsiteY0" fmla="*/ 0 h 1500176"/>
              <a:gd name="connsiteX1" fmla="*/ 414808 w 1097278"/>
              <a:gd name="connsiteY1" fmla="*/ 0 h 1500176"/>
              <a:gd name="connsiteX2" fmla="*/ 0 w 1097278"/>
              <a:gd name="connsiteY2" fmla="*/ 414808 h 1500176"/>
              <a:gd name="connsiteX3" fmla="*/ 0 w 1097278"/>
              <a:gd name="connsiteY3" fmla="*/ 780176 h 1500176"/>
              <a:gd name="connsiteX4" fmla="*/ 0 w 1097278"/>
              <a:gd name="connsiteY4" fmla="*/ 829616 h 1500176"/>
              <a:gd name="connsiteX5" fmla="*/ 0 w 1097278"/>
              <a:gd name="connsiteY5" fmla="*/ 1500176 h 1500176"/>
              <a:gd name="connsiteX6" fmla="*/ 60960 w 1097278"/>
              <a:gd name="connsiteY6" fmla="*/ 1500176 h 1500176"/>
              <a:gd name="connsiteX7" fmla="*/ 60960 w 1097278"/>
              <a:gd name="connsiteY7" fmla="*/ 829616 h 1500176"/>
              <a:gd name="connsiteX8" fmla="*/ 682470 w 1097278"/>
              <a:gd name="connsiteY8" fmla="*/ 829616 h 1500176"/>
              <a:gd name="connsiteX9" fmla="*/ 1097278 w 1097278"/>
              <a:gd name="connsiteY9" fmla="*/ 414808 h 15001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278" h="1500176">
                <a:moveTo>
                  <a:pt x="1097278" y="0"/>
                </a:moveTo>
                <a:lnTo>
                  <a:pt x="414808" y="0"/>
                </a:lnTo>
                <a:cubicBezTo>
                  <a:pt x="185716" y="0"/>
                  <a:pt x="0" y="185716"/>
                  <a:pt x="0" y="414808"/>
                </a:cubicBezTo>
                <a:lnTo>
                  <a:pt x="0" y="780176"/>
                </a:lnTo>
                <a:lnTo>
                  <a:pt x="0" y="829616"/>
                </a:lnTo>
                <a:lnTo>
                  <a:pt x="0" y="1500176"/>
                </a:lnTo>
                <a:lnTo>
                  <a:pt x="60960" y="1500176"/>
                </a:lnTo>
                <a:lnTo>
                  <a:pt x="60960" y="829616"/>
                </a:lnTo>
                <a:lnTo>
                  <a:pt x="682470" y="829616"/>
                </a:lnTo>
                <a:cubicBezTo>
                  <a:pt x="911562" y="829616"/>
                  <a:pt x="1097278" y="643900"/>
                  <a:pt x="1097278" y="4148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82CF6BB8-9913-6ADB-8DE9-5CD3D7DF413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4662012" y="1914451"/>
            <a:ext cx="1318640" cy="2965786"/>
          </a:xfrm>
          <a:custGeom>
            <a:gdLst>
              <a:gd name="connsiteX0" fmla="*/ 1097278 w 1097278"/>
              <a:gd name="connsiteY0" fmla="*/ 0 h 2467916"/>
              <a:gd name="connsiteX1" fmla="*/ 414808 w 1097278"/>
              <a:gd name="connsiteY1" fmla="*/ 0 h 2467916"/>
              <a:gd name="connsiteX2" fmla="*/ 0 w 1097278"/>
              <a:gd name="connsiteY2" fmla="*/ 414808 h 2467916"/>
              <a:gd name="connsiteX3" fmla="*/ 0 w 1097278"/>
              <a:gd name="connsiteY3" fmla="*/ 741396 h 2467916"/>
              <a:gd name="connsiteX4" fmla="*/ 0 w 1097278"/>
              <a:gd name="connsiteY4" fmla="*/ 829616 h 2467916"/>
              <a:gd name="connsiteX5" fmla="*/ 0 w 1097278"/>
              <a:gd name="connsiteY5" fmla="*/ 2467916 h 2467916"/>
              <a:gd name="connsiteX6" fmla="*/ 60960 w 1097278"/>
              <a:gd name="connsiteY6" fmla="*/ 2467916 h 2467916"/>
              <a:gd name="connsiteX7" fmla="*/ 60960 w 1097278"/>
              <a:gd name="connsiteY7" fmla="*/ 829616 h 2467916"/>
              <a:gd name="connsiteX8" fmla="*/ 682470 w 1097278"/>
              <a:gd name="connsiteY8" fmla="*/ 829616 h 2467916"/>
              <a:gd name="connsiteX9" fmla="*/ 1097278 w 1097278"/>
              <a:gd name="connsiteY9" fmla="*/ 414808 h 24679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7278" h="2467916">
                <a:moveTo>
                  <a:pt x="1097278" y="0"/>
                </a:moveTo>
                <a:lnTo>
                  <a:pt x="414808" y="0"/>
                </a:lnTo>
                <a:cubicBezTo>
                  <a:pt x="185716" y="0"/>
                  <a:pt x="0" y="185716"/>
                  <a:pt x="0" y="414808"/>
                </a:cubicBezTo>
                <a:lnTo>
                  <a:pt x="0" y="741396"/>
                </a:lnTo>
                <a:lnTo>
                  <a:pt x="0" y="829616"/>
                </a:lnTo>
                <a:lnTo>
                  <a:pt x="0" y="2467916"/>
                </a:lnTo>
                <a:lnTo>
                  <a:pt x="60960" y="2467916"/>
                </a:lnTo>
                <a:lnTo>
                  <a:pt x="60960" y="829616"/>
                </a:lnTo>
                <a:lnTo>
                  <a:pt x="682470" y="829616"/>
                </a:lnTo>
                <a:cubicBezTo>
                  <a:pt x="911562" y="829616"/>
                  <a:pt x="1097278" y="643900"/>
                  <a:pt x="1097278" y="4148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2662BEFC-3C79-3760-732A-FACE63B201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24853" y="2111935"/>
            <a:ext cx="1318640" cy="2768302"/>
          </a:xfrm>
          <a:custGeom>
            <a:gdLst>
              <a:gd name="connsiteX0" fmla="*/ 414808 w 1097278"/>
              <a:gd name="connsiteY0" fmla="*/ 0 h 2303584"/>
              <a:gd name="connsiteX1" fmla="*/ 1097278 w 1097278"/>
              <a:gd name="connsiteY1" fmla="*/ 0 h 2303584"/>
              <a:gd name="connsiteX2" fmla="*/ 1097278 w 1097278"/>
              <a:gd name="connsiteY2" fmla="*/ 414808 h 2303584"/>
              <a:gd name="connsiteX3" fmla="*/ 682470 w 1097278"/>
              <a:gd name="connsiteY3" fmla="*/ 829616 h 2303584"/>
              <a:gd name="connsiteX4" fmla="*/ 60960 w 1097278"/>
              <a:gd name="connsiteY4" fmla="*/ 829616 h 2303584"/>
              <a:gd name="connsiteX5" fmla="*/ 60960 w 1097278"/>
              <a:gd name="connsiteY5" fmla="*/ 2303584 h 2303584"/>
              <a:gd name="connsiteX6" fmla="*/ 0 w 1097278"/>
              <a:gd name="connsiteY6" fmla="*/ 2303584 h 2303584"/>
              <a:gd name="connsiteX7" fmla="*/ 0 w 1097278"/>
              <a:gd name="connsiteY7" fmla="*/ 829616 h 2303584"/>
              <a:gd name="connsiteX8" fmla="*/ 0 w 1097278"/>
              <a:gd name="connsiteY8" fmla="*/ 755584 h 2303584"/>
              <a:gd name="connsiteX9" fmla="*/ 0 w 1097278"/>
              <a:gd name="connsiteY9" fmla="*/ 414808 h 2303584"/>
              <a:gd name="connsiteX10" fmla="*/ 414808 w 1097278"/>
              <a:gd name="connsiteY10" fmla="*/ 0 h 23035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7278" h="2303584">
                <a:moveTo>
                  <a:pt x="414808" y="0"/>
                </a:moveTo>
                <a:lnTo>
                  <a:pt x="1097278" y="0"/>
                </a:lnTo>
                <a:lnTo>
                  <a:pt x="1097278" y="414808"/>
                </a:lnTo>
                <a:cubicBezTo>
                  <a:pt x="1097278" y="643900"/>
                  <a:pt x="911562" y="829616"/>
                  <a:pt x="682470" y="829616"/>
                </a:cubicBezTo>
                <a:lnTo>
                  <a:pt x="60960" y="829616"/>
                </a:lnTo>
                <a:lnTo>
                  <a:pt x="60960" y="2303584"/>
                </a:lnTo>
                <a:lnTo>
                  <a:pt x="0" y="2303584"/>
                </a:lnTo>
                <a:lnTo>
                  <a:pt x="0" y="829616"/>
                </a:lnTo>
                <a:lnTo>
                  <a:pt x="0" y="755584"/>
                </a:lnTo>
                <a:lnTo>
                  <a:pt x="0" y="414808"/>
                </a:lnTo>
                <a:cubicBezTo>
                  <a:pt x="0" y="185716"/>
                  <a:pt x="185716" y="0"/>
                  <a:pt x="4148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E7D8193E-6DED-B69B-9225-F3ADDE92D24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28629" y="3274904"/>
            <a:ext cx="1318640" cy="1605333"/>
          </a:xfrm>
          <a:custGeom>
            <a:gdLst>
              <a:gd name="connsiteX0" fmla="*/ 414808 w 1097278"/>
              <a:gd name="connsiteY0" fmla="*/ 0 h 1335844"/>
              <a:gd name="connsiteX1" fmla="*/ 1097278 w 1097278"/>
              <a:gd name="connsiteY1" fmla="*/ 0 h 1335844"/>
              <a:gd name="connsiteX2" fmla="*/ 1097278 w 1097278"/>
              <a:gd name="connsiteY2" fmla="*/ 414808 h 1335844"/>
              <a:gd name="connsiteX3" fmla="*/ 682470 w 1097278"/>
              <a:gd name="connsiteY3" fmla="*/ 829616 h 1335844"/>
              <a:gd name="connsiteX4" fmla="*/ 60960 w 1097278"/>
              <a:gd name="connsiteY4" fmla="*/ 829616 h 1335844"/>
              <a:gd name="connsiteX5" fmla="*/ 60960 w 1097278"/>
              <a:gd name="connsiteY5" fmla="*/ 1335844 h 1335844"/>
              <a:gd name="connsiteX6" fmla="*/ 0 w 1097278"/>
              <a:gd name="connsiteY6" fmla="*/ 1335844 h 1335844"/>
              <a:gd name="connsiteX7" fmla="*/ 0 w 1097278"/>
              <a:gd name="connsiteY7" fmla="*/ 829616 h 1335844"/>
              <a:gd name="connsiteX8" fmla="*/ 0 w 1097278"/>
              <a:gd name="connsiteY8" fmla="*/ 759844 h 1335844"/>
              <a:gd name="connsiteX9" fmla="*/ 0 w 1097278"/>
              <a:gd name="connsiteY9" fmla="*/ 414808 h 1335844"/>
              <a:gd name="connsiteX10" fmla="*/ 414808 w 1097278"/>
              <a:gd name="connsiteY10" fmla="*/ 0 h 13358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7278" h="1335844">
                <a:moveTo>
                  <a:pt x="414808" y="0"/>
                </a:moveTo>
                <a:lnTo>
                  <a:pt x="1097278" y="0"/>
                </a:lnTo>
                <a:lnTo>
                  <a:pt x="1097278" y="414808"/>
                </a:lnTo>
                <a:cubicBezTo>
                  <a:pt x="1097278" y="643900"/>
                  <a:pt x="911562" y="829616"/>
                  <a:pt x="682470" y="829616"/>
                </a:cubicBezTo>
                <a:lnTo>
                  <a:pt x="60960" y="829616"/>
                </a:lnTo>
                <a:lnTo>
                  <a:pt x="60960" y="1335844"/>
                </a:lnTo>
                <a:lnTo>
                  <a:pt x="0" y="1335844"/>
                </a:lnTo>
                <a:lnTo>
                  <a:pt x="0" y="829616"/>
                </a:lnTo>
                <a:lnTo>
                  <a:pt x="0" y="759844"/>
                </a:lnTo>
                <a:lnTo>
                  <a:pt x="0" y="414808"/>
                </a:lnTo>
                <a:cubicBezTo>
                  <a:pt x="0" y="185716"/>
                  <a:pt x="185716" y="0"/>
                  <a:pt x="4148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 7-【1】">
            <a:extLst>
              <a:ext uri="{FF2B5EF4-FFF2-40B4-BE49-F238E27FC236}">
                <a16:creationId xmlns:a16="http://schemas.microsoft.com/office/drawing/2014/main" id="{ABEBF751-1B6D-B58C-CF58-9D18918E42B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41473" y="4880237"/>
            <a:ext cx="1022558" cy="702818"/>
          </a:xfrm>
          <a:custGeom>
            <a:gdLst>
              <a:gd name="connsiteX0" fmla="*/ 46355 w 850900"/>
              <a:gd name="connsiteY0" fmla="*/ 0 h 584835"/>
              <a:gd name="connsiteX1" fmla="*/ 179561 w 850900"/>
              <a:gd name="connsiteY1" fmla="*/ 0 h 584835"/>
              <a:gd name="connsiteX2" fmla="*/ 663266 w 850900"/>
              <a:gd name="connsiteY2" fmla="*/ 0 h 584835"/>
              <a:gd name="connsiteX3" fmla="*/ 804545 w 850900"/>
              <a:gd name="connsiteY3" fmla="*/ 0 h 584835"/>
              <a:gd name="connsiteX4" fmla="*/ 850900 w 850900"/>
              <a:gd name="connsiteY4" fmla="*/ 46355 h 584835"/>
              <a:gd name="connsiteX5" fmla="*/ 804545 w 850900"/>
              <a:gd name="connsiteY5" fmla="*/ 92710 h 584835"/>
              <a:gd name="connsiteX6" fmla="*/ 729785 w 850900"/>
              <a:gd name="connsiteY6" fmla="*/ 92710 h 584835"/>
              <a:gd name="connsiteX7" fmla="*/ 729785 w 850900"/>
              <a:gd name="connsiteY7" fmla="*/ 518316 h 584835"/>
              <a:gd name="connsiteX8" fmla="*/ 663266 w 850900"/>
              <a:gd name="connsiteY8" fmla="*/ 584835 h 584835"/>
              <a:gd name="connsiteX9" fmla="*/ 179561 w 850900"/>
              <a:gd name="connsiteY9" fmla="*/ 584835 h 584835"/>
              <a:gd name="connsiteX10" fmla="*/ 113042 w 850900"/>
              <a:gd name="connsiteY10" fmla="*/ 518316 h 584835"/>
              <a:gd name="connsiteX11" fmla="*/ 113042 w 850900"/>
              <a:gd name="connsiteY11" fmla="*/ 92710 h 584835"/>
              <a:gd name="connsiteX12" fmla="*/ 46355 w 850900"/>
              <a:gd name="connsiteY12" fmla="*/ 92710 h 584835"/>
              <a:gd name="connsiteX13" fmla="*/ 0 w 850900"/>
              <a:gd name="connsiteY13" fmla="*/ 46355 h 584835"/>
              <a:gd name="connsiteX14" fmla="*/ 46355 w 850900"/>
              <a:gd name="connsiteY14" fmla="*/ 0 h 5848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0900" h="584835">
                <a:moveTo>
                  <a:pt x="46355" y="0"/>
                </a:moveTo>
                <a:lnTo>
                  <a:pt x="179561" y="0"/>
                </a:lnTo>
                <a:lnTo>
                  <a:pt x="663266" y="0"/>
                </a:lnTo>
                <a:lnTo>
                  <a:pt x="804545" y="0"/>
                </a:lnTo>
                <a:cubicBezTo>
                  <a:pt x="830146" y="0"/>
                  <a:pt x="850900" y="20754"/>
                  <a:pt x="850900" y="46355"/>
                </a:cubicBezTo>
                <a:cubicBezTo>
                  <a:pt x="850900" y="71956"/>
                  <a:pt x="830146" y="92710"/>
                  <a:pt x="804545" y="92710"/>
                </a:cubicBezTo>
                <a:lnTo>
                  <a:pt x="729785" y="92710"/>
                </a:lnTo>
                <a:lnTo>
                  <a:pt x="729785" y="518316"/>
                </a:lnTo>
                <a:cubicBezTo>
                  <a:pt x="729785" y="555053"/>
                  <a:pt x="700003" y="584835"/>
                  <a:pt x="663266" y="584835"/>
                </a:cubicBezTo>
                <a:lnTo>
                  <a:pt x="179561" y="584835"/>
                </a:lnTo>
                <a:cubicBezTo>
                  <a:pt x="142824" y="584835"/>
                  <a:pt x="113042" y="555053"/>
                  <a:pt x="113042" y="518316"/>
                </a:cubicBezTo>
                <a:lnTo>
                  <a:pt x="113042" y="92710"/>
                </a:lnTo>
                <a:lnTo>
                  <a:pt x="46355" y="92710"/>
                </a:lnTo>
                <a:cubicBezTo>
                  <a:pt x="20754" y="92710"/>
                  <a:pt x="0" y="71956"/>
                  <a:pt x="0" y="46355"/>
                </a:cubicBezTo>
                <a:cubicBezTo>
                  <a:pt x="0" y="20754"/>
                  <a:pt x="20754" y="0"/>
                  <a:pt x="46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Text1">
            <a:extLst>
              <a:ext uri="{FF2B5EF4-FFF2-40B4-BE49-F238E27FC236}">
                <a16:creationId xmlns:a16="http://schemas.microsoft.com/office/drawing/2014/main" id="{E0E9A42B-D470-3BCC-5C3F-61498186CE2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92257" y="1824673"/>
            <a:ext cx="3276543" cy="3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快速响应机制</a:t>
            </a:r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F409BD5E-8C91-A238-1277-5B4B31FE35C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92200" y="2213398"/>
            <a:ext cx="3213347" cy="12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建立ATC故障快速响应机制，缩短停机时间至2小时内，据行业报告，及时维护可将设备寿命延长15%，减少意外停机损失。</a:t>
            </a:r>
          </a:p>
        </p:txBody>
      </p:sp>
      <p:sp>
        <p:nvSpPr>
          <p:cNvPr id="11" name="Text3">
            <a:extLst>
              <a:ext uri="{FF2B5EF4-FFF2-40B4-BE49-F238E27FC236}">
                <a16:creationId xmlns:a16="http://schemas.microsoft.com/office/drawing/2014/main" id="{6CC73FCC-6B9A-86BF-294D-4CBCBEEFDD00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12288" y="3775067"/>
            <a:ext cx="3276543" cy="3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润滑保养到位</a:t>
            </a:r>
          </a:p>
        </p:txBody>
      </p:sp>
      <p:sp>
        <p:nvSpPr>
          <p:cNvPr id="12" name="Text4">
            <a:extLst>
              <a:ext uri="{FF2B5EF4-FFF2-40B4-BE49-F238E27FC236}">
                <a16:creationId xmlns:a16="http://schemas.microsoft.com/office/drawing/2014/main" id="{8AD346D5-FA3C-6A4B-32A1-5BE23003242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712595" y="4163483"/>
            <a:ext cx="3213347" cy="12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确保ATC导轨和传动部件每月润滑，使用高质量润滑油，可减少磨损，据实验，良好润滑能提升设备寿命20%，保障换刀效率。</a:t>
            </a:r>
          </a:p>
        </p:txBody>
      </p:sp>
      <p:sp>
        <p:nvSpPr>
          <p:cNvPr id="13" name="Text5">
            <a:extLst>
              <a:ext uri="{FF2B5EF4-FFF2-40B4-BE49-F238E27FC236}">
                <a16:creationId xmlns:a16="http://schemas.microsoft.com/office/drawing/2014/main" id="{E42A7CD0-2428-6565-6E76-B7104EDE7014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1040" y="1998650"/>
            <a:ext cx="3276543" cy="3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定期专业检查</a:t>
            </a:r>
          </a:p>
        </p:txBody>
      </p:sp>
      <p:sp>
        <p:nvSpPr>
          <p:cNvPr id="14" name="Text6">
            <a:extLst>
              <a:ext uri="{FF2B5EF4-FFF2-40B4-BE49-F238E27FC236}">
                <a16:creationId xmlns:a16="http://schemas.microsoft.com/office/drawing/2014/main" id="{569B09C9-BA6E-F824-5B6D-EF1DABCFA4E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081010" y="2387388"/>
            <a:ext cx="3213347" cy="12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实施每季度一次的专业检查，包括传感器灵敏度和刀库电机状态，据数据，定期维护的设备故障率降低30%，确保ATC精准运行。</a:t>
            </a:r>
          </a:p>
        </p:txBody>
      </p:sp>
      <p:sp>
        <p:nvSpPr>
          <p:cNvPr id="15" name="Text7">
            <a:extLst>
              <a:ext uri="{FF2B5EF4-FFF2-40B4-BE49-F238E27FC236}">
                <a16:creationId xmlns:a16="http://schemas.microsoft.com/office/drawing/2014/main" id="{7EB5785E-EEBC-3DAE-2630-96F6D4C71282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497995" y="3949044"/>
            <a:ext cx="3276543" cy="3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培训操作人员</a:t>
            </a:r>
          </a:p>
        </p:txBody>
      </p:sp>
      <p:sp>
        <p:nvSpPr>
          <p:cNvPr id="16" name="Text8">
            <a:extLst>
              <a:ext uri="{FF2B5EF4-FFF2-40B4-BE49-F238E27FC236}">
                <a16:creationId xmlns:a16="http://schemas.microsoft.com/office/drawing/2014/main" id="{993B15DA-0E75-5B2E-1C53-9B6A541990C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498205" y="4337473"/>
            <a:ext cx="3213347" cy="12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定期对操作人员进行ATC维护培训，提升故障识别能力，据培训反馈，经过培训的团队故障误报率下降45%，促进设备高效稳定运行。</a:t>
            </a:r>
          </a:p>
        </p:txBody>
      </p:sp>
      <p:sp>
        <p:nvSpPr>
          <p:cNvPr id="17" name="Shape5">
            <a:extLst>
              <a:ext uri="{FF2B5EF4-FFF2-40B4-BE49-F238E27FC236}">
                <a16:creationId xmlns:a16="http://schemas.microsoft.com/office/drawing/2014/main" id="{46B6B745-2DCF-15DB-3AA9-C051519874FE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604169" y="2440386"/>
            <a:ext cx="360014" cy="329864"/>
          </a:xfrm>
          <a:custGeom>
            <a:gdLst>
              <a:gd name="T0" fmla="*/ 70 w 229"/>
              <a:gd name="T1" fmla="*/ 99 h 210"/>
              <a:gd name="T2" fmla="*/ 70 w 229"/>
              <a:gd name="T3" fmla="*/ 99 h 210"/>
              <a:gd name="T4" fmla="*/ 26 w 229"/>
              <a:gd name="T5" fmla="*/ 144 h 210"/>
              <a:gd name="T6" fmla="*/ 17 w 229"/>
              <a:gd name="T7" fmla="*/ 164 h 210"/>
              <a:gd name="T8" fmla="*/ 26 w 229"/>
              <a:gd name="T9" fmla="*/ 184 h 210"/>
              <a:gd name="T10" fmla="*/ 26 w 229"/>
              <a:gd name="T11" fmla="*/ 184 h 210"/>
              <a:gd name="T12" fmla="*/ 46 w 229"/>
              <a:gd name="T13" fmla="*/ 192 h 210"/>
              <a:gd name="T14" fmla="*/ 66 w 229"/>
              <a:gd name="T15" fmla="*/ 184 h 210"/>
              <a:gd name="T16" fmla="*/ 116 w 229"/>
              <a:gd name="T17" fmla="*/ 134 h 210"/>
              <a:gd name="T18" fmla="*/ 116 w 229"/>
              <a:gd name="T19" fmla="*/ 133 h 210"/>
              <a:gd name="T20" fmla="*/ 170 w 229"/>
              <a:gd name="T21" fmla="*/ 79 h 210"/>
              <a:gd name="T22" fmla="*/ 174 w 229"/>
              <a:gd name="T23" fmla="*/ 71 h 210"/>
              <a:gd name="T24" fmla="*/ 170 w 229"/>
              <a:gd name="T25" fmla="*/ 62 h 210"/>
              <a:gd name="T26" fmla="*/ 161 w 229"/>
              <a:gd name="T27" fmla="*/ 58 h 210"/>
              <a:gd name="T28" fmla="*/ 153 w 229"/>
              <a:gd name="T29" fmla="*/ 62 h 210"/>
              <a:gd name="T30" fmla="*/ 75 w 229"/>
              <a:gd name="T31" fmla="*/ 139 h 210"/>
              <a:gd name="T32" fmla="*/ 62 w 229"/>
              <a:gd name="T33" fmla="*/ 139 h 210"/>
              <a:gd name="T34" fmla="*/ 62 w 229"/>
              <a:gd name="T35" fmla="*/ 127 h 210"/>
              <a:gd name="T36" fmla="*/ 140 w 229"/>
              <a:gd name="T37" fmla="*/ 49 h 210"/>
              <a:gd name="T38" fmla="*/ 161 w 229"/>
              <a:gd name="T39" fmla="*/ 41 h 210"/>
              <a:gd name="T40" fmla="*/ 183 w 229"/>
              <a:gd name="T41" fmla="*/ 49 h 210"/>
              <a:gd name="T42" fmla="*/ 191 w 229"/>
              <a:gd name="T43" fmla="*/ 71 h 210"/>
              <a:gd name="T44" fmla="*/ 183 w 229"/>
              <a:gd name="T45" fmla="*/ 92 h 210"/>
              <a:gd name="T46" fmla="*/ 129 w 229"/>
              <a:gd name="T47" fmla="*/ 146 h 210"/>
              <a:gd name="T48" fmla="*/ 129 w 229"/>
              <a:gd name="T49" fmla="*/ 146 h 210"/>
              <a:gd name="T50" fmla="*/ 128 w 229"/>
              <a:gd name="T51" fmla="*/ 146 h 210"/>
              <a:gd name="T52" fmla="*/ 78 w 229"/>
              <a:gd name="T53" fmla="*/ 196 h 210"/>
              <a:gd name="T54" fmla="*/ 46 w 229"/>
              <a:gd name="T55" fmla="*/ 210 h 210"/>
              <a:gd name="T56" fmla="*/ 14 w 229"/>
              <a:gd name="T57" fmla="*/ 197 h 210"/>
              <a:gd name="T58" fmla="*/ 13 w 229"/>
              <a:gd name="T59" fmla="*/ 196 h 210"/>
              <a:gd name="T60" fmla="*/ 13 w 229"/>
              <a:gd name="T61" fmla="*/ 196 h 210"/>
              <a:gd name="T62" fmla="*/ 0 w 229"/>
              <a:gd name="T63" fmla="*/ 164 h 210"/>
              <a:gd name="T64" fmla="*/ 13 w 229"/>
              <a:gd name="T65" fmla="*/ 131 h 210"/>
              <a:gd name="T66" fmla="*/ 63 w 229"/>
              <a:gd name="T67" fmla="*/ 81 h 210"/>
              <a:gd name="T68" fmla="*/ 64 w 229"/>
              <a:gd name="T69" fmla="*/ 81 h 210"/>
              <a:gd name="T70" fmla="*/ 127 w 229"/>
              <a:gd name="T71" fmla="*/ 18 h 210"/>
              <a:gd name="T72" fmla="*/ 169 w 229"/>
              <a:gd name="T73" fmla="*/ 0 h 210"/>
              <a:gd name="T74" fmla="*/ 212 w 229"/>
              <a:gd name="T75" fmla="*/ 18 h 210"/>
              <a:gd name="T76" fmla="*/ 229 w 229"/>
              <a:gd name="T77" fmla="*/ 60 h 210"/>
              <a:gd name="T78" fmla="*/ 212 w 229"/>
              <a:gd name="T79" fmla="*/ 102 h 210"/>
              <a:gd name="T80" fmla="*/ 125 w 229"/>
              <a:gd name="T81" fmla="*/ 189 h 210"/>
              <a:gd name="T82" fmla="*/ 112 w 229"/>
              <a:gd name="T83" fmla="*/ 189 h 210"/>
              <a:gd name="T84" fmla="*/ 112 w 229"/>
              <a:gd name="T85" fmla="*/ 177 h 210"/>
              <a:gd name="T86" fmla="*/ 199 w 229"/>
              <a:gd name="T87" fmla="*/ 90 h 210"/>
              <a:gd name="T88" fmla="*/ 212 w 229"/>
              <a:gd name="T89" fmla="*/ 60 h 210"/>
              <a:gd name="T90" fmla="*/ 199 w 229"/>
              <a:gd name="T91" fmla="*/ 30 h 210"/>
              <a:gd name="T92" fmla="*/ 169 w 229"/>
              <a:gd name="T93" fmla="*/ 18 h 210"/>
              <a:gd name="T94" fmla="*/ 139 w 229"/>
              <a:gd name="T95" fmla="*/ 30 h 210"/>
              <a:gd name="T96" fmla="*/ 70 w 229"/>
              <a:gd name="T97" fmla="*/ 99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9" h="210">
                <a:moveTo>
                  <a:pt x="70" y="99"/>
                </a:moveTo>
                <a:cubicBezTo>
                  <a:pt x="70" y="99"/>
                  <a:pt x="70" y="99"/>
                  <a:pt x="70" y="99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0" y="149"/>
                  <a:pt x="17" y="156"/>
                  <a:pt x="17" y="164"/>
                </a:cubicBezTo>
                <a:cubicBezTo>
                  <a:pt x="17" y="171"/>
                  <a:pt x="20" y="178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1" y="189"/>
                  <a:pt x="39" y="192"/>
                  <a:pt x="46" y="192"/>
                </a:cubicBezTo>
                <a:cubicBezTo>
                  <a:pt x="53" y="192"/>
                  <a:pt x="60" y="189"/>
                  <a:pt x="66" y="18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3" y="77"/>
                  <a:pt x="174" y="74"/>
                  <a:pt x="174" y="71"/>
                </a:cubicBezTo>
                <a:cubicBezTo>
                  <a:pt x="174" y="67"/>
                  <a:pt x="173" y="64"/>
                  <a:pt x="170" y="62"/>
                </a:cubicBezTo>
                <a:cubicBezTo>
                  <a:pt x="168" y="59"/>
                  <a:pt x="165" y="58"/>
                  <a:pt x="161" y="58"/>
                </a:cubicBezTo>
                <a:cubicBezTo>
                  <a:pt x="158" y="58"/>
                  <a:pt x="155" y="59"/>
                  <a:pt x="153" y="6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43"/>
                  <a:pt x="66" y="143"/>
                  <a:pt x="62" y="139"/>
                </a:cubicBezTo>
                <a:cubicBezTo>
                  <a:pt x="59" y="136"/>
                  <a:pt x="59" y="130"/>
                  <a:pt x="62" y="127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6" y="43"/>
                  <a:pt x="154" y="41"/>
                  <a:pt x="161" y="41"/>
                </a:cubicBezTo>
                <a:cubicBezTo>
                  <a:pt x="169" y="41"/>
                  <a:pt x="177" y="43"/>
                  <a:pt x="183" y="49"/>
                </a:cubicBezTo>
                <a:cubicBezTo>
                  <a:pt x="189" y="55"/>
                  <a:pt x="191" y="63"/>
                  <a:pt x="191" y="71"/>
                </a:cubicBezTo>
                <a:cubicBezTo>
                  <a:pt x="191" y="78"/>
                  <a:pt x="189" y="86"/>
                  <a:pt x="183" y="92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69" y="205"/>
                  <a:pt x="58" y="210"/>
                  <a:pt x="46" y="210"/>
                </a:cubicBezTo>
                <a:cubicBezTo>
                  <a:pt x="34" y="210"/>
                  <a:pt x="23" y="205"/>
                  <a:pt x="14" y="19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4" y="187"/>
                  <a:pt x="0" y="175"/>
                  <a:pt x="0" y="164"/>
                </a:cubicBezTo>
                <a:cubicBezTo>
                  <a:pt x="0" y="152"/>
                  <a:pt x="4" y="140"/>
                  <a:pt x="13" y="13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39" y="6"/>
                  <a:pt x="154" y="0"/>
                  <a:pt x="169" y="0"/>
                </a:cubicBezTo>
                <a:cubicBezTo>
                  <a:pt x="185" y="0"/>
                  <a:pt x="200" y="6"/>
                  <a:pt x="212" y="18"/>
                </a:cubicBezTo>
                <a:cubicBezTo>
                  <a:pt x="223" y="29"/>
                  <a:pt x="229" y="45"/>
                  <a:pt x="229" y="60"/>
                </a:cubicBezTo>
                <a:cubicBezTo>
                  <a:pt x="229" y="75"/>
                  <a:pt x="223" y="91"/>
                  <a:pt x="212" y="102"/>
                </a:cubicBezTo>
                <a:cubicBezTo>
                  <a:pt x="125" y="189"/>
                  <a:pt x="125" y="189"/>
                  <a:pt x="125" y="189"/>
                </a:cubicBezTo>
                <a:cubicBezTo>
                  <a:pt x="121" y="193"/>
                  <a:pt x="116" y="193"/>
                  <a:pt x="112" y="189"/>
                </a:cubicBezTo>
                <a:cubicBezTo>
                  <a:pt x="109" y="186"/>
                  <a:pt x="109" y="180"/>
                  <a:pt x="112" y="177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07" y="82"/>
                  <a:pt x="212" y="71"/>
                  <a:pt x="212" y="60"/>
                </a:cubicBezTo>
                <a:cubicBezTo>
                  <a:pt x="212" y="49"/>
                  <a:pt x="207" y="38"/>
                  <a:pt x="199" y="30"/>
                </a:cubicBezTo>
                <a:cubicBezTo>
                  <a:pt x="191" y="22"/>
                  <a:pt x="180" y="18"/>
                  <a:pt x="169" y="18"/>
                </a:cubicBezTo>
                <a:cubicBezTo>
                  <a:pt x="158" y="18"/>
                  <a:pt x="148" y="22"/>
                  <a:pt x="139" y="30"/>
                </a:cubicBezTo>
                <a:cubicBezTo>
                  <a:pt x="70" y="99"/>
                  <a:pt x="70" y="99"/>
                  <a:pt x="70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55D2F7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Shape6">
            <a:extLst>
              <a:ext uri="{FF2B5EF4-FFF2-40B4-BE49-F238E27FC236}">
                <a16:creationId xmlns:a16="http://schemas.microsoft.com/office/drawing/2014/main" id="{2C934FA3-1DDD-3A2C-F256-713559B834F4}"/>
              </a:ext>
            </a:extLst>
          </p:cNvPr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5150194" y="2203755"/>
            <a:ext cx="342280" cy="342278"/>
          </a:xfrm>
          <a:custGeom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" h="216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55D2F7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Shape7">
            <a:extLst>
              <a:ext uri="{FF2B5EF4-FFF2-40B4-BE49-F238E27FC236}">
                <a16:creationId xmlns:a16="http://schemas.microsoft.com/office/drawing/2014/main" id="{54CA9CCB-1383-968B-8934-2CF232504BB4}"/>
              </a:ext>
            </a:extLst>
          </p:cNvPr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6805285" y="3603051"/>
            <a:ext cx="365334" cy="361786"/>
          </a:xfrm>
          <a:custGeom>
            <a:gdLst>
              <a:gd name="T0" fmla="*/ 64 w 232"/>
              <a:gd name="T1" fmla="*/ 72 h 230"/>
              <a:gd name="T2" fmla="*/ 64 w 232"/>
              <a:gd name="T3" fmla="*/ 157 h 230"/>
              <a:gd name="T4" fmla="*/ 64 w 232"/>
              <a:gd name="T5" fmla="*/ 157 h 230"/>
              <a:gd name="T6" fmla="*/ 123 w 232"/>
              <a:gd name="T7" fmla="*/ 202 h 230"/>
              <a:gd name="T8" fmla="*/ 123 w 232"/>
              <a:gd name="T9" fmla="*/ 164 h 230"/>
              <a:gd name="T10" fmla="*/ 123 w 232"/>
              <a:gd name="T11" fmla="*/ 65 h 230"/>
              <a:gd name="T12" fmla="*/ 123 w 232"/>
              <a:gd name="T13" fmla="*/ 26 h 230"/>
              <a:gd name="T14" fmla="*/ 64 w 232"/>
              <a:gd name="T15" fmla="*/ 72 h 230"/>
              <a:gd name="T16" fmla="*/ 64 w 232"/>
              <a:gd name="T17" fmla="*/ 72 h 230"/>
              <a:gd name="T18" fmla="*/ 171 w 232"/>
              <a:gd name="T19" fmla="*/ 38 h 230"/>
              <a:gd name="T20" fmla="*/ 171 w 232"/>
              <a:gd name="T21" fmla="*/ 38 h 230"/>
              <a:gd name="T22" fmla="*/ 168 w 232"/>
              <a:gd name="T23" fmla="*/ 26 h 230"/>
              <a:gd name="T24" fmla="*/ 180 w 232"/>
              <a:gd name="T25" fmla="*/ 23 h 230"/>
              <a:gd name="T26" fmla="*/ 218 w 232"/>
              <a:gd name="T27" fmla="*/ 62 h 230"/>
              <a:gd name="T28" fmla="*/ 232 w 232"/>
              <a:gd name="T29" fmla="*/ 114 h 230"/>
              <a:gd name="T30" fmla="*/ 218 w 232"/>
              <a:gd name="T31" fmla="*/ 167 h 230"/>
              <a:gd name="T32" fmla="*/ 180 w 232"/>
              <a:gd name="T33" fmla="*/ 206 h 230"/>
              <a:gd name="T34" fmla="*/ 168 w 232"/>
              <a:gd name="T35" fmla="*/ 203 h 230"/>
              <a:gd name="T36" fmla="*/ 171 w 232"/>
              <a:gd name="T37" fmla="*/ 191 h 230"/>
              <a:gd name="T38" fmla="*/ 203 w 232"/>
              <a:gd name="T39" fmla="*/ 158 h 230"/>
              <a:gd name="T40" fmla="*/ 214 w 232"/>
              <a:gd name="T41" fmla="*/ 114 h 230"/>
              <a:gd name="T42" fmla="*/ 203 w 232"/>
              <a:gd name="T43" fmla="*/ 71 h 230"/>
              <a:gd name="T44" fmla="*/ 171 w 232"/>
              <a:gd name="T45" fmla="*/ 38 h 230"/>
              <a:gd name="T46" fmla="*/ 53 w 232"/>
              <a:gd name="T47" fmla="*/ 74 h 230"/>
              <a:gd name="T48" fmla="*/ 53 w 232"/>
              <a:gd name="T49" fmla="*/ 74 h 230"/>
              <a:gd name="T50" fmla="*/ 17 w 232"/>
              <a:gd name="T51" fmla="*/ 74 h 230"/>
              <a:gd name="T52" fmla="*/ 17 w 232"/>
              <a:gd name="T53" fmla="*/ 155 h 230"/>
              <a:gd name="T54" fmla="*/ 53 w 232"/>
              <a:gd name="T55" fmla="*/ 155 h 230"/>
              <a:gd name="T56" fmla="*/ 53 w 232"/>
              <a:gd name="T57" fmla="*/ 74 h 230"/>
              <a:gd name="T58" fmla="*/ 56 w 232"/>
              <a:gd name="T59" fmla="*/ 56 h 230"/>
              <a:gd name="T60" fmla="*/ 56 w 232"/>
              <a:gd name="T61" fmla="*/ 56 h 230"/>
              <a:gd name="T62" fmla="*/ 127 w 232"/>
              <a:gd name="T63" fmla="*/ 2 h 230"/>
              <a:gd name="T64" fmla="*/ 132 w 232"/>
              <a:gd name="T65" fmla="*/ 0 h 230"/>
              <a:gd name="T66" fmla="*/ 141 w 232"/>
              <a:gd name="T67" fmla="*/ 9 h 230"/>
              <a:gd name="T68" fmla="*/ 141 w 232"/>
              <a:gd name="T69" fmla="*/ 65 h 230"/>
              <a:gd name="T70" fmla="*/ 141 w 232"/>
              <a:gd name="T71" fmla="*/ 67 h 230"/>
              <a:gd name="T72" fmla="*/ 162 w 232"/>
              <a:gd name="T73" fmla="*/ 83 h 230"/>
              <a:gd name="T74" fmla="*/ 173 w 232"/>
              <a:gd name="T75" fmla="*/ 114 h 230"/>
              <a:gd name="T76" fmla="*/ 162 w 232"/>
              <a:gd name="T77" fmla="*/ 146 h 230"/>
              <a:gd name="T78" fmla="*/ 141 w 232"/>
              <a:gd name="T79" fmla="*/ 162 h 230"/>
              <a:gd name="T80" fmla="*/ 141 w 232"/>
              <a:gd name="T81" fmla="*/ 164 h 230"/>
              <a:gd name="T82" fmla="*/ 141 w 232"/>
              <a:gd name="T83" fmla="*/ 220 h 230"/>
              <a:gd name="T84" fmla="*/ 139 w 232"/>
              <a:gd name="T85" fmla="*/ 226 h 230"/>
              <a:gd name="T86" fmla="*/ 127 w 232"/>
              <a:gd name="T87" fmla="*/ 227 h 230"/>
              <a:gd name="T88" fmla="*/ 56 w 232"/>
              <a:gd name="T89" fmla="*/ 173 h 230"/>
              <a:gd name="T90" fmla="*/ 9 w 232"/>
              <a:gd name="T91" fmla="*/ 173 h 230"/>
              <a:gd name="T92" fmla="*/ 9 w 232"/>
              <a:gd name="T93" fmla="*/ 173 h 230"/>
              <a:gd name="T94" fmla="*/ 0 w 232"/>
              <a:gd name="T95" fmla="*/ 164 h 230"/>
              <a:gd name="T96" fmla="*/ 0 w 232"/>
              <a:gd name="T97" fmla="*/ 65 h 230"/>
              <a:gd name="T98" fmla="*/ 0 w 232"/>
              <a:gd name="T99" fmla="*/ 65 h 230"/>
              <a:gd name="T100" fmla="*/ 9 w 232"/>
              <a:gd name="T101" fmla="*/ 56 h 230"/>
              <a:gd name="T102" fmla="*/ 56 w 232"/>
              <a:gd name="T103" fmla="*/ 56 h 230"/>
              <a:gd name="T104" fmla="*/ 141 w 232"/>
              <a:gd name="T105" fmla="*/ 79 h 230"/>
              <a:gd name="T106" fmla="*/ 141 w 232"/>
              <a:gd name="T107" fmla="*/ 79 h 230"/>
              <a:gd name="T108" fmla="*/ 141 w 232"/>
              <a:gd name="T109" fmla="*/ 150 h 230"/>
              <a:gd name="T110" fmla="*/ 154 w 232"/>
              <a:gd name="T111" fmla="*/ 140 h 230"/>
              <a:gd name="T112" fmla="*/ 162 w 232"/>
              <a:gd name="T113" fmla="*/ 114 h 230"/>
              <a:gd name="T114" fmla="*/ 154 w 232"/>
              <a:gd name="T115" fmla="*/ 89 h 230"/>
              <a:gd name="T116" fmla="*/ 141 w 232"/>
              <a:gd name="T117" fmla="*/ 79 h 2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1" h="230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Shape8">
            <a:extLst>
              <a:ext uri="{FF2B5EF4-FFF2-40B4-BE49-F238E27FC236}">
                <a16:creationId xmlns:a16="http://schemas.microsoft.com/office/drawing/2014/main" id="{6805590C-1413-13E3-0DA6-AD37D5720D21}"/>
              </a:ext>
            </a:extLst>
          </p:cNvPr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4896279" y="3427200"/>
            <a:ext cx="441592" cy="287300"/>
          </a:xfrm>
          <a:custGeom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Text9">
            <a:extLst>
              <a:ext uri="{FF2B5EF4-FFF2-40B4-BE49-F238E27FC236}">
                <a16:creationId xmlns:a16="http://schemas.microsoft.com/office/drawing/2014/main" id="{52EEA696-36DD-5B09-21A3-6641F75D951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93281" y="331282"/>
            <a:ext cx="10027621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故障处理与维护</a:t>
            </a:r>
          </a:p>
        </p:txBody>
      </p:sp>
      <p:sp>
        <p:nvSpPr>
          <p:cNvPr id="27" name="椭圆 26-【1】">
            <a:extLst>
              <a:ext uri="{FF2B5EF4-FFF2-40B4-BE49-F238E27FC236}">
                <a16:creationId xmlns:a16="http://schemas.microsoft.com/office/drawing/2014/main" id="{BD115D23-952A-3CBA-937F-4E4492671D0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7-【1】">
            <a:extLst>
              <a:ext uri="{FF2B5EF4-FFF2-40B4-BE49-F238E27FC236}">
                <a16:creationId xmlns:a16="http://schemas.microsoft.com/office/drawing/2014/main" id="{D2B88577-2793-7AC3-D800-1CA347FB873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图形1-【1】">
            <a:extLst>
              <a:ext uri="{FF2B5EF4-FFF2-40B4-BE49-F238E27FC236}">
                <a16:creationId xmlns:a16="http://schemas.microsoft.com/office/drawing/2014/main" id="{9AD77414-5E1C-7A27-5DD2-599DCD200DD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0" y="5899346"/>
            <a:ext cx="12192000" cy="958654"/>
          </a:xfrm>
          <a:custGeom>
            <a:gdLst>
              <a:gd name="connsiteX0" fmla="*/ 0 w 12192000"/>
              <a:gd name="connsiteY0" fmla="*/ 0 h 3563982"/>
              <a:gd name="connsiteX1" fmla="*/ 21223 w 12192000"/>
              <a:gd name="connsiteY1" fmla="*/ 27596 h 3563982"/>
              <a:gd name="connsiteX2" fmla="*/ 6096000 w 12192000"/>
              <a:gd name="connsiteY2" fmla="*/ 3055905 h 3563982"/>
              <a:gd name="connsiteX3" fmla="*/ 12170777 w 12192000"/>
              <a:gd name="connsiteY3" fmla="*/ 27596 h 3563982"/>
              <a:gd name="connsiteX4" fmla="*/ 12192000 w 12192000"/>
              <a:gd name="connsiteY4" fmla="*/ 0 h 3563982"/>
              <a:gd name="connsiteX5" fmla="*/ 12192000 w 12192000"/>
              <a:gd name="connsiteY5" fmla="*/ 3563982 h 3563982"/>
              <a:gd name="connsiteX6" fmla="*/ 0 w 12192000"/>
              <a:gd name="connsiteY6" fmla="*/ 3563982 h 3563982"/>
            </a:gdLst>
            <a:rect l="l" t="t" r="r" b="b"/>
            <a:pathLst>
              <a:path w="12192000" h="3563981">
                <a:moveTo>
                  <a:pt x="0" y="0"/>
                </a:moveTo>
                <a:lnTo>
                  <a:pt x="21223" y="27596"/>
                </a:lnTo>
                <a:cubicBezTo>
                  <a:pt x="1522464" y="1887950"/>
                  <a:pt x="3688133" y="3055905"/>
                  <a:pt x="6096000" y="3055905"/>
                </a:cubicBezTo>
                <a:cubicBezTo>
                  <a:pt x="8503868" y="3055905"/>
                  <a:pt x="10669536" y="1887950"/>
                  <a:pt x="12170777" y="27596"/>
                </a:cubicBezTo>
                <a:lnTo>
                  <a:pt x="12192000" y="0"/>
                </a:lnTo>
                <a:lnTo>
                  <a:pt x="12192000" y="3563982"/>
                </a:lnTo>
                <a:lnTo>
                  <a:pt x="0" y="356398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图形2-【1】">
            <a:extLst>
              <a:ext uri="{FF2B5EF4-FFF2-40B4-BE49-F238E27FC236}">
                <a16:creationId xmlns:a16="http://schemas.microsoft.com/office/drawing/2014/main" id="{7F764A26-DF09-90A5-27B7-84790F7E442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0" y="6188758"/>
            <a:ext cx="12192000" cy="669242"/>
          </a:xfrm>
          <a:custGeom>
            <a:gdLst>
              <a:gd name="connsiteX0" fmla="*/ 0 w 12192000"/>
              <a:gd name="connsiteY0" fmla="*/ 0 h 2488036"/>
              <a:gd name="connsiteX1" fmla="*/ 21223 w 12192000"/>
              <a:gd name="connsiteY1" fmla="*/ 18287 h 2488036"/>
              <a:gd name="connsiteX2" fmla="*/ 6096000 w 12192000"/>
              <a:gd name="connsiteY2" fmla="*/ 2025118 h 2488036"/>
              <a:gd name="connsiteX3" fmla="*/ 12170777 w 12192000"/>
              <a:gd name="connsiteY3" fmla="*/ 18287 h 2488036"/>
              <a:gd name="connsiteX4" fmla="*/ 12192000 w 12192000"/>
              <a:gd name="connsiteY4" fmla="*/ 0 h 2488036"/>
              <a:gd name="connsiteX5" fmla="*/ 12192000 w 12192000"/>
              <a:gd name="connsiteY5" fmla="*/ 2488036 h 2488036"/>
              <a:gd name="connsiteX6" fmla="*/ 0 w 12192000"/>
              <a:gd name="connsiteY6" fmla="*/ 2488036 h 2488036"/>
            </a:gdLst>
            <a:rect l="l" t="t" r="r" b="b"/>
            <a:pathLst>
              <a:path w="12192000" h="2488036">
                <a:moveTo>
                  <a:pt x="0" y="0"/>
                </a:moveTo>
                <a:lnTo>
                  <a:pt x="21223" y="18287"/>
                </a:lnTo>
                <a:cubicBezTo>
                  <a:pt x="1522464" y="1251126"/>
                  <a:pt x="3688133" y="2025118"/>
                  <a:pt x="6096000" y="2025118"/>
                </a:cubicBezTo>
                <a:cubicBezTo>
                  <a:pt x="8503868" y="2025118"/>
                  <a:pt x="10669536" y="1251126"/>
                  <a:pt x="12170777" y="18287"/>
                </a:cubicBezTo>
                <a:lnTo>
                  <a:pt x="12192000" y="0"/>
                </a:lnTo>
                <a:lnTo>
                  <a:pt x="12192000" y="2488036"/>
                </a:lnTo>
                <a:lnTo>
                  <a:pt x="0" y="248803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3175" cap="sq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368300" dist="38100" dir="16200000" rotWithShape="0">
              <a:schemeClr val="accent1">
                <a:alpha val="26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  <p:custDataLst>
      <p:custData r:id="rId25"/>
      <p:tags r:id="rId26"/>
    </p:custDataLst>
    <p:extLst>
      <p:ext uri="{BB962C8B-B14F-4D97-AF65-F5344CB8AC3E}">
        <p14:creationId val="2798605396"/>
      </p:ext>
    </p:extLst>
  </p:cSld>
  <p:clrMapOvr>
    <a:masterClrMapping/>
  </p:clrMapOvr>
</p:sld>
</file>

<file path=ppt/slides/slide2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1">
            <a:extLst>
              <a:ext uri="{FF2B5EF4-FFF2-40B4-BE49-F238E27FC236}">
                <a16:creationId xmlns:a16="http://schemas.microsoft.com/office/drawing/2014/main" id="{8DBE7B01-845F-5CA3-D22B-C14CF880A8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9280" y="31419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ATC换刀装置未来展望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C0F08E87-2A8C-0F33-3B01-79ADEA152D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46170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Future prospects of ATC tool changing device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515496-85C3-74F3-EC7B-C1A3648016D6}"/>
              </a:ext>
            </a:extLst>
          </p:cNvPr>
          <p:cNvSpPr/>
          <p:nvPr/>
        </p:nvSpPr>
        <p:spPr>
          <a:xfrm>
            <a:off x="5205095" y="13404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631956A-1220-4EDA-3A88-5A055155BD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5095" y="13144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hape1"/>
          <p:cNvCxnSpPr/>
          <p:nvPr>
            <p:custDataLst>
              <p:tags r:id="rId3"/>
            </p:custDataLst>
          </p:nvPr>
        </p:nvCxnSpPr>
        <p:spPr>
          <a:xfrm flipH="1">
            <a:off x="6340232" y="1940558"/>
            <a:ext cx="27280" cy="4300433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2"/>
          <p:cNvSpPr/>
          <p:nvPr>
            <p:custDataLst>
              <p:tags r:id="rId4"/>
            </p:custDataLst>
          </p:nvPr>
        </p:nvSpPr>
        <p:spPr>
          <a:xfrm>
            <a:off x="6297324" y="1861939"/>
            <a:ext cx="139700" cy="13970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Shape3"/>
          <p:cNvSpPr/>
          <p:nvPr>
            <p:custDataLst>
              <p:tags r:id="rId5"/>
            </p:custDataLst>
          </p:nvPr>
        </p:nvSpPr>
        <p:spPr>
          <a:xfrm>
            <a:off x="6324049" y="1888664"/>
            <a:ext cx="86250" cy="862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dist="63500" dir="2700000" algn="ctr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1"/>
          <p:cNvSpPr txBox="1"/>
          <p:nvPr>
            <p:custDataLst>
              <p:tags r:id="rId6"/>
            </p:custDataLst>
          </p:nvPr>
        </p:nvSpPr>
        <p:spPr>
          <a:xfrm>
            <a:off x="6768314" y="2657924"/>
            <a:ext cx="3518621" cy="2655756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未来ATC换刀装置将集成AI监控系统，实时预测刀具寿命及故障，据预测性维护数据显示，可减少非计划停机时间25%，同时优化刀具使用策略，促进生产效益与成本控制的双赢。</a:t>
            </a:r>
          </a:p>
        </p:txBody>
      </p:sp>
      <p:sp>
        <p:nvSpPr>
          <p:cNvPr id="21" name="Text2"/>
          <p:cNvSpPr txBox="1"/>
          <p:nvPr>
            <p:custDataLst>
              <p:tags r:id="rId7"/>
            </p:custDataLst>
          </p:nvPr>
        </p:nvSpPr>
        <p:spPr>
          <a:xfrm>
            <a:off x="6768314" y="1741584"/>
            <a:ext cx="3518621" cy="6018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智能化监控维护</a:t>
            </a:r>
          </a:p>
        </p:txBody>
      </p:sp>
      <p:sp>
        <p:nvSpPr>
          <p:cNvPr id="4" name="Shape4"/>
          <p:cNvSpPr/>
          <p:nvPr>
            <p:custDataLst>
              <p:tags r:id="rId8"/>
            </p:custDataLst>
          </p:nvPr>
        </p:nvSpPr>
        <p:spPr>
          <a:xfrm>
            <a:off x="1483585" y="2461128"/>
            <a:ext cx="139700" cy="1397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Shape5"/>
          <p:cNvSpPr/>
          <p:nvPr>
            <p:custDataLst>
              <p:tags r:id="rId9"/>
            </p:custDataLst>
          </p:nvPr>
        </p:nvSpPr>
        <p:spPr>
          <a:xfrm>
            <a:off x="1510310" y="2487853"/>
            <a:ext cx="86250" cy="86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63500" dir="2700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" name="Shape6"/>
          <p:cNvCxnSpPr/>
          <p:nvPr>
            <p:custDataLst>
              <p:tags r:id="rId10"/>
            </p:custDataLst>
          </p:nvPr>
        </p:nvCxnSpPr>
        <p:spPr>
          <a:xfrm>
            <a:off x="1528469" y="2530978"/>
            <a:ext cx="33758" cy="371001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3"/>
          <p:cNvSpPr txBox="1"/>
          <p:nvPr>
            <p:custDataLst>
              <p:tags r:id="rId11"/>
            </p:custDataLst>
          </p:nvPr>
        </p:nvSpPr>
        <p:spPr>
          <a:xfrm>
            <a:off x="2063677" y="3329374"/>
            <a:ext cx="3518621" cy="278694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随着技术进步，卧式加工中心ATC换刀装置正逐步实现高度自动化，如采用机器人手臂换刀，据行业报告，自动化升级后换刀效率提升30%，故障率降低20%，推动制造业生产效率大幅提升。</a:t>
            </a:r>
          </a:p>
        </p:txBody>
      </p:sp>
      <p:sp>
        <p:nvSpPr>
          <p:cNvPr id="20" name="Text4"/>
          <p:cNvSpPr txBox="1"/>
          <p:nvPr>
            <p:custDataLst>
              <p:tags r:id="rId12"/>
            </p:custDataLst>
          </p:nvPr>
        </p:nvSpPr>
        <p:spPr>
          <a:xfrm>
            <a:off x="1978401" y="2296452"/>
            <a:ext cx="3567541" cy="6018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高度自动化升级</a:t>
            </a:r>
          </a:p>
        </p:txBody>
      </p:sp>
      <p:sp>
        <p:nvSpPr>
          <p:cNvPr id="2" name="Shape7"/>
          <p:cNvSpPr/>
          <p:nvPr>
            <p:custDataLst>
              <p:tags r:id="rId13"/>
            </p:custDataLst>
          </p:nvPr>
        </p:nvSpPr>
        <p:spPr>
          <a:xfrm rot="697731">
            <a:off x="1386131" y="3416795"/>
            <a:ext cx="9419739" cy="3724151"/>
          </a:xfrm>
          <a:custGeom>
            <a:gdLst>
              <a:gd name="connsiteX0" fmla="*/ 8797026 w 9419739"/>
              <a:gd name="connsiteY0" fmla="*/ 91915 h 3724151"/>
              <a:gd name="connsiteX1" fmla="*/ 9419739 w 9419739"/>
              <a:gd name="connsiteY1" fmla="*/ 0 h 3724151"/>
              <a:gd name="connsiteX2" fmla="*/ 9308757 w 9419739"/>
              <a:gd name="connsiteY2" fmla="*/ 538461 h 3724151"/>
              <a:gd name="connsiteX3" fmla="*/ 9135278 w 9419739"/>
              <a:gd name="connsiteY3" fmla="*/ 387079 h 3724151"/>
              <a:gd name="connsiteX4" fmla="*/ 8746057 w 9419739"/>
              <a:gd name="connsiteY4" fmla="*/ 730159 h 3724151"/>
              <a:gd name="connsiteX5" fmla="*/ 8284176 w 9419739"/>
              <a:gd name="connsiteY5" fmla="*/ 1101047 h 3724151"/>
              <a:gd name="connsiteX6" fmla="*/ 651949 w 9419739"/>
              <a:gd name="connsiteY6" fmla="*/ 3723488 h 3724151"/>
              <a:gd name="connsiteX7" fmla="*/ 0 w 9419739"/>
              <a:gd name="connsiteY7" fmla="*/ 3703824 h 3724151"/>
              <a:gd name="connsiteX8" fmla="*/ 1784 w 9419739"/>
              <a:gd name="connsiteY8" fmla="*/ 3690974 h 3724151"/>
              <a:gd name="connsiteX9" fmla="*/ 651138 w 9419739"/>
              <a:gd name="connsiteY9" fmla="*/ 3697785 h 3724151"/>
              <a:gd name="connsiteX10" fmla="*/ 8112961 w 9419739"/>
              <a:gd name="connsiteY10" fmla="*/ 964052 h 3724151"/>
              <a:gd name="connsiteX11" fmla="*/ 8554620 w 9419739"/>
              <a:gd name="connsiteY11" fmla="*/ 591555 h 3724151"/>
              <a:gd name="connsiteX12" fmla="*/ 8949724 w 9419739"/>
              <a:gd name="connsiteY12" fmla="*/ 225162 h 3724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19739" h="3724151">
                <a:moveTo>
                  <a:pt x="8797026" y="91915"/>
                </a:moveTo>
                <a:lnTo>
                  <a:pt x="9419739" y="0"/>
                </a:lnTo>
                <a:lnTo>
                  <a:pt x="9308757" y="538461"/>
                </a:lnTo>
                <a:lnTo>
                  <a:pt x="9135278" y="387079"/>
                </a:lnTo>
                <a:lnTo>
                  <a:pt x="8746057" y="730159"/>
                </a:lnTo>
                <a:cubicBezTo>
                  <a:pt x="8595838" y="856531"/>
                  <a:pt x="8441878" y="980161"/>
                  <a:pt x="8284176" y="1101047"/>
                </a:cubicBezTo>
                <a:cubicBezTo>
                  <a:pt x="6255694" y="2668780"/>
                  <a:pt x="3503110" y="3689302"/>
                  <a:pt x="651949" y="3723488"/>
                </a:cubicBezTo>
                <a:cubicBezTo>
                  <a:pt x="434343" y="3726378"/>
                  <a:pt x="216700" y="3719825"/>
                  <a:pt x="0" y="3703824"/>
                </a:cubicBezTo>
                <a:lnTo>
                  <a:pt x="1784" y="3690974"/>
                </a:lnTo>
                <a:cubicBezTo>
                  <a:pt x="217910" y="3702758"/>
                  <a:pt x="434695" y="3705033"/>
                  <a:pt x="651138" y="3697785"/>
                </a:cubicBezTo>
                <a:cubicBezTo>
                  <a:pt x="3467927" y="3608725"/>
                  <a:pt x="6158412" y="2551961"/>
                  <a:pt x="8112961" y="964052"/>
                </a:cubicBezTo>
                <a:cubicBezTo>
                  <a:pt x="8263910" y="842608"/>
                  <a:pt x="8411129" y="718441"/>
                  <a:pt x="8554620" y="591555"/>
                </a:cubicBezTo>
                <a:lnTo>
                  <a:pt x="8949724" y="225162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200000" scaled="0"/>
          </a:gradFill>
          <a:ln w="133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5"/>
          <p:cNvSpPr txBox="1"/>
          <p:nvPr>
            <p:custDataLst>
              <p:tags r:id="rId14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ATC换刀装置未来展望:发展趋势分析</a:t>
            </a:r>
          </a:p>
        </p:txBody>
      </p:sp>
    </p:spTree>
    <p:custDataLst>
      <p:custData r:id="rId15"/>
      <p:tags r:id="rId16"/>
    </p:custDataLst>
  </p:cSld>
  <p:clrMapOvr>
    <a:masterClrMapping/>
  </p:clrMapOvr>
</p:sld>
</file>

<file path=ppt/slides/slide2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!!平滑1"/>
          <p:cNvCxnSpPr/>
          <p:nvPr>
            <p:custDataLst>
              <p:tags r:id="rId3"/>
            </p:custDataLst>
          </p:nvPr>
        </p:nvCxnSpPr>
        <p:spPr>
          <a:xfrm>
            <a:off x="10182828" y="6175138"/>
            <a:ext cx="2009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1"/>
          <p:cNvSpPr/>
          <p:nvPr>
            <p:custDataLst>
              <p:tags r:id="rId4"/>
            </p:custDataLst>
          </p:nvPr>
        </p:nvSpPr>
        <p:spPr>
          <a:xfrm>
            <a:off x="560705" y="336528"/>
            <a:ext cx="2984008" cy="2984572"/>
          </a:xfrm>
          <a:prstGeom prst="ellipse">
            <a:avLst/>
          </a:prstGeom>
          <a:blipFill>
            <a:blip r:embed="rId5"/>
            <a:stretch>
              <a:fillRect l="-25033" r="-250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Shape2"/>
          <p:cNvSpPr/>
          <p:nvPr>
            <p:custDataLst>
              <p:tags r:id="rId6"/>
            </p:custDataLst>
          </p:nvPr>
        </p:nvSpPr>
        <p:spPr>
          <a:xfrm>
            <a:off x="560705" y="3536336"/>
            <a:ext cx="2985135" cy="2985135"/>
          </a:xfrm>
          <a:prstGeom prst="ellipse">
            <a:avLst/>
          </a:prstGeom>
          <a:blipFill>
            <a:blip r:embed="rId7"/>
            <a:stretch>
              <a:fillRect l="-24963" r="-249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78B81297-E088-E869-820F-E43EFD06D47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82812" y="427436"/>
            <a:ext cx="7803060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ATC换刀装置未来展望:应用前景预测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3039DAE1-58BD-A3DF-1721-D179B9C2E26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982638" y="1924460"/>
            <a:ext cx="7813122" cy="37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1.应用普及加速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随着智能制造兴起，ATC换刀装置在卧式加工中心的应用普及率逐年提升，据行业报告，近五年增长率超20%，预计将持续推动加工技术革新，提升生产效率。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2.技术创新引领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ATC换刀装置依托原理创新，不断融合新技术，如智能识别与调度系统，提升换刀精度与速度，据数据分析，新技术应用可使加工周期缩短15%，引领现代制造业技术升级。</a:t>
            </a:r>
          </a:p>
        </p:txBody>
      </p:sp>
    </p:spTree>
    <p:custDataLst>
      <p:custData r:id="rId10"/>
      <p:tags r:id="rId11"/>
    </p:custDataLst>
    <p:extLst>
      <p:ext uri="{BB962C8B-B14F-4D97-AF65-F5344CB8AC3E}">
        <p14:creationId val="541395094"/>
      </p:ext>
    </p:extLst>
  </p:cSld>
  <p:clrMapOvr>
    <a:masterClrMapping/>
  </p:clrMapOvr>
  <mc:AlternateContent>
    <mc:Choice xmlns:p159="http://schemas.microsoft.com/office/powerpoint/2015/09/main" Requires="p159"/>
    <mc:Fallback>
      <p:transition spd="slow">
        <p:fade/>
      </p:transition>
    </mc:Fallback>
  </mc:AlternateContent>
</p:sld>
</file>

<file path=ppt/slides/slide2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2F40B2E-7097-7E8F-87D0-C41DB2F6FC60}"/>
              </a:ext>
            </a:extLst>
          </p:cNvPr>
          <p:cNvSpPr/>
          <p:nvPr/>
        </p:nvSpPr>
        <p:spPr>
          <a:xfrm flipH="1">
            <a:off x="25" y="1"/>
            <a:ext cx="4439601" cy="6866961"/>
          </a:xfrm>
          <a:custGeom>
            <a:gdLst>
              <a:gd name="connsiteX0" fmla="*/ 2136289 w 4439601"/>
              <a:gd name="connsiteY0" fmla="*/ 0 h 6866961"/>
              <a:gd name="connsiteX1" fmla="*/ 4439601 w 4439601"/>
              <a:gd name="connsiteY1" fmla="*/ 0 h 6866961"/>
              <a:gd name="connsiteX2" fmla="*/ 4439601 w 4439601"/>
              <a:gd name="connsiteY2" fmla="*/ 549904 h 6866961"/>
              <a:gd name="connsiteX3" fmla="*/ 4393507 w 4439601"/>
              <a:gd name="connsiteY3" fmla="*/ 546399 h 6866961"/>
              <a:gd name="connsiteX4" fmla="*/ 4231004 w 4439601"/>
              <a:gd name="connsiteY4" fmla="*/ 542290 h 6866961"/>
              <a:gd name="connsiteX5" fmla="*/ 1073149 w 4439601"/>
              <a:gd name="connsiteY5" fmla="*/ 3700145 h 6866961"/>
              <a:gd name="connsiteX6" fmla="*/ 4231004 w 4439601"/>
              <a:gd name="connsiteY6" fmla="*/ 6858000 h 6866961"/>
              <a:gd name="connsiteX7" fmla="*/ 4393507 w 4439601"/>
              <a:gd name="connsiteY7" fmla="*/ 6853891 h 6866961"/>
              <a:gd name="connsiteX8" fmla="*/ 4439601 w 4439601"/>
              <a:gd name="connsiteY8" fmla="*/ 6850386 h 6866961"/>
              <a:gd name="connsiteX9" fmla="*/ 4439601 w 4439601"/>
              <a:gd name="connsiteY9" fmla="*/ 6866961 h 6866961"/>
              <a:gd name="connsiteX10" fmla="*/ 1461368 w 4439601"/>
              <a:gd name="connsiteY10" fmla="*/ 6866961 h 6866961"/>
              <a:gd name="connsiteX11" fmla="*/ 1239326 w 4439601"/>
              <a:gd name="connsiteY11" fmla="*/ 6665155 h 6866961"/>
              <a:gd name="connsiteX12" fmla="*/ 0 w 4439601"/>
              <a:gd name="connsiteY12" fmla="*/ 3673158 h 6866961"/>
              <a:gd name="connsiteX13" fmla="*/ 1865549 w 4439601"/>
              <a:gd name="connsiteY13" fmla="*/ 164479 h 68669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9601" h="6866961">
                <a:moveTo>
                  <a:pt x="2136289" y="0"/>
                </a:moveTo>
                <a:lnTo>
                  <a:pt x="4439601" y="0"/>
                </a:lnTo>
                <a:lnTo>
                  <a:pt x="4439601" y="549904"/>
                </a:lnTo>
                <a:lnTo>
                  <a:pt x="4393507" y="546399"/>
                </a:lnTo>
                <a:cubicBezTo>
                  <a:pt x="4339684" y="543671"/>
                  <a:pt x="4285505" y="542290"/>
                  <a:pt x="4231004" y="542290"/>
                </a:cubicBezTo>
                <a:cubicBezTo>
                  <a:pt x="2486969" y="542290"/>
                  <a:pt x="1073149" y="1956110"/>
                  <a:pt x="1073149" y="3700145"/>
                </a:cubicBezTo>
                <a:cubicBezTo>
                  <a:pt x="1073149" y="5444181"/>
                  <a:pt x="2486969" y="6858000"/>
                  <a:pt x="4231004" y="6858000"/>
                </a:cubicBezTo>
                <a:cubicBezTo>
                  <a:pt x="4285505" y="6858000"/>
                  <a:pt x="4339684" y="6856621"/>
                  <a:pt x="4393507" y="6853891"/>
                </a:cubicBezTo>
                <a:lnTo>
                  <a:pt x="4439601" y="6850386"/>
                </a:lnTo>
                <a:lnTo>
                  <a:pt x="4439601" y="6866961"/>
                </a:lnTo>
                <a:lnTo>
                  <a:pt x="1461368" y="6866961"/>
                </a:lnTo>
                <a:lnTo>
                  <a:pt x="1239326" y="6665155"/>
                </a:lnTo>
                <a:cubicBezTo>
                  <a:pt x="473607" y="5899437"/>
                  <a:pt x="0" y="4841606"/>
                  <a:pt x="0" y="3673158"/>
                </a:cubicBezTo>
                <a:cubicBezTo>
                  <a:pt x="0" y="2212599"/>
                  <a:pt x="740010" y="924878"/>
                  <a:pt x="1865549" y="1644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BC53670-73BD-CC66-ADFE-9FF051B841F6}"/>
              </a:ext>
            </a:extLst>
          </p:cNvPr>
          <p:cNvSpPr/>
          <p:nvPr/>
        </p:nvSpPr>
        <p:spPr>
          <a:xfrm flipH="1">
            <a:off x="0" y="202934"/>
            <a:ext cx="1785022" cy="6452131"/>
          </a:xfrm>
          <a:custGeom>
            <a:gdLst>
              <a:gd name="connsiteX0" fmla="*/ 1938683 w 1938683"/>
              <a:gd name="connsiteY0" fmla="*/ 0 h 7007553"/>
              <a:gd name="connsiteX1" fmla="*/ 1938683 w 1938683"/>
              <a:gd name="connsiteY1" fmla="*/ 1363315 h 7007553"/>
              <a:gd name="connsiteX2" fmla="*/ 1756987 w 1938683"/>
              <a:gd name="connsiteY2" fmla="*/ 1563232 h 7007553"/>
              <a:gd name="connsiteX3" fmla="*/ 1050862 w 1938683"/>
              <a:gd name="connsiteY3" fmla="*/ 3530203 h 7007553"/>
              <a:gd name="connsiteX4" fmla="*/ 1756987 w 1938683"/>
              <a:gd name="connsiteY4" fmla="*/ 5497174 h 7007553"/>
              <a:gd name="connsiteX5" fmla="*/ 1938683 w 1938683"/>
              <a:gd name="connsiteY5" fmla="*/ 5697090 h 7007553"/>
              <a:gd name="connsiteX6" fmla="*/ 1938683 w 1938683"/>
              <a:gd name="connsiteY6" fmla="*/ 7007553 h 7007553"/>
              <a:gd name="connsiteX7" fmla="*/ 1826805 w 1938683"/>
              <a:gd name="connsiteY7" fmla="*/ 6939585 h 7007553"/>
              <a:gd name="connsiteX8" fmla="*/ 0 w 1938683"/>
              <a:gd name="connsiteY8" fmla="*/ 3503776 h 7007553"/>
              <a:gd name="connsiteX9" fmla="*/ 1826805 w 1938683"/>
              <a:gd name="connsiteY9" fmla="*/ 67968 h 7007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683" h="7007553">
                <a:moveTo>
                  <a:pt x="1938683" y="0"/>
                </a:moveTo>
                <a:lnTo>
                  <a:pt x="1938683" y="1363315"/>
                </a:lnTo>
                <a:lnTo>
                  <a:pt x="1756987" y="1563232"/>
                </a:lnTo>
                <a:cubicBezTo>
                  <a:pt x="1315856" y="2097758"/>
                  <a:pt x="1050862" y="2783034"/>
                  <a:pt x="1050862" y="3530203"/>
                </a:cubicBezTo>
                <a:cubicBezTo>
                  <a:pt x="1050862" y="4277371"/>
                  <a:pt x="1315856" y="4962647"/>
                  <a:pt x="1756987" y="5497174"/>
                </a:cubicBezTo>
                <a:lnTo>
                  <a:pt x="1938683" y="5697090"/>
                </a:lnTo>
                <a:lnTo>
                  <a:pt x="1938683" y="7007553"/>
                </a:lnTo>
                <a:lnTo>
                  <a:pt x="1826805" y="6939585"/>
                </a:lnTo>
                <a:cubicBezTo>
                  <a:pt x="724642" y="6194978"/>
                  <a:pt x="0" y="4934002"/>
                  <a:pt x="0" y="3503776"/>
                </a:cubicBezTo>
                <a:cubicBezTo>
                  <a:pt x="0" y="2073551"/>
                  <a:pt x="724642" y="812574"/>
                  <a:pt x="1826805" y="67968"/>
                </a:cubicBezTo>
                <a:close/>
              </a:path>
            </a:pathLst>
          </a:cu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shape 5"/>
          <p:cNvPicPr>
            <a:picLocks noChangeAspect="1"/>
          </p:cNvPicPr>
          <p:nvPr/>
        </p:nvPicPr>
        <p:blipFill>
          <a:blip r:embed="rId3">
            <a:alphaModFix amt="17000"/>
            <a:lum contrast="18000"/>
          </a:blip>
          <a:srcRect l="14810" t="13784" r="15280" b="13238"/>
          <a:stretch>
            <a:fillRect/>
          </a:stretch>
        </p:blipFill>
        <p:spPr>
          <a:xfrm rot="3641862" flipH="1">
            <a:off x="3718560" y="2668905"/>
            <a:ext cx="2157095" cy="2252345"/>
          </a:xfrm>
          <a:prstGeom prst="rect">
            <a:avLst/>
          </a:prstGeom>
        </p:spPr>
      </p:pic>
      <p:pic>
        <p:nvPicPr>
          <p:cNvPr id="33" name="shape 32"/>
          <p:cNvPicPr>
            <a:picLocks noChangeAspect="1"/>
          </p:cNvPicPr>
          <p:nvPr/>
        </p:nvPicPr>
        <p:blipFill>
          <a:blip r:embed="rId3">
            <a:lum contrast="18000"/>
          </a:blip>
          <a:srcRect l="14810" t="13784" r="15280" b="13238"/>
          <a:stretch>
            <a:fillRect/>
          </a:stretch>
        </p:blipFill>
        <p:spPr>
          <a:xfrm rot="19980000" flipH="1">
            <a:off x="802640" y="1377315"/>
            <a:ext cx="4398010" cy="4591685"/>
          </a:xfrm>
          <a:prstGeom prst="rect">
            <a:avLst/>
          </a:prstGeom>
        </p:spPr>
      </p:pic>
      <p:sp>
        <p:nvSpPr>
          <p:cNvPr id="14" name="Text1">
            <a:extLst>
              <a:ext uri="{FF2B5EF4-FFF2-40B4-BE49-F238E27FC236}">
                <a16:creationId xmlns:a16="http://schemas.microsoft.com/office/drawing/2014/main" id="{9753C172-8F93-CE8A-5800-26BD585B01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5394961" y="1530299"/>
            <a:ext cx="6238995" cy="24879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15" name="Text2">
            <a:extLst>
              <a:ext uri="{FF2B5EF4-FFF2-40B4-BE49-F238E27FC236}">
                <a16:creationId xmlns:a16="http://schemas.microsoft.com/office/drawing/2014/main" id="{A70E085F-9A5B-2B4C-1768-569EFED4A5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5394995" y="4091890"/>
            <a:ext cx="6238995" cy="105573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16" name="Text3">
            <a:extLst>
              <a:ext uri="{FF2B5EF4-FFF2-40B4-BE49-F238E27FC236}">
                <a16:creationId xmlns:a16="http://schemas.microsoft.com/office/drawing/2014/main" id="{F932CB32-1C1B-9625-A84C-577E14FB7618}"/>
              </a:ext>
            </a:extLst>
          </p:cNvPr>
          <p:cNvSpPr txBox="1"/>
          <p:nvPr/>
        </p:nvSpPr>
        <p:spPr>
          <a:xfrm flipH="1">
            <a:off x="7207447" y="5343771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5C3785CE-B901-D429-8E50-6CCE766A801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7207447" y="5684188"/>
            <a:ext cx="4179816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18" name="图形 8">
            <a:extLst>
              <a:ext uri="{FF2B5EF4-FFF2-40B4-BE49-F238E27FC236}">
                <a16:creationId xmlns:a16="http://schemas.microsoft.com/office/drawing/2014/main" id="{92A05024-41BA-BB0E-86EC-EDCF601089BC}"/>
              </a:ext>
            </a:extLst>
          </p:cNvPr>
          <p:cNvSpPr/>
          <p:nvPr/>
        </p:nvSpPr>
        <p:spPr>
          <a:xfrm flipH="1">
            <a:off x="9877665" y="480350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31A20E2-8AE0-CFE8-1454-3C62F704D73D}"/>
              </a:ext>
            </a:extLst>
          </p:cNvPr>
          <p:cNvSpPr/>
          <p:nvPr/>
        </p:nvSpPr>
        <p:spPr>
          <a:xfrm flipH="1">
            <a:off x="11548688" y="5477374"/>
            <a:ext cx="85302" cy="206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8289813-FA31-7829-6570-3C2F85E0D267}"/>
              </a:ext>
            </a:extLst>
          </p:cNvPr>
          <p:cNvSpPr/>
          <p:nvPr/>
        </p:nvSpPr>
        <p:spPr>
          <a:xfrm flipH="1">
            <a:off x="11548688" y="5801101"/>
            <a:ext cx="85302" cy="206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Text5">
            <a:extLst>
              <a:ext uri="{FF2B5EF4-FFF2-40B4-BE49-F238E27FC236}">
                <a16:creationId xmlns:a16="http://schemas.microsoft.com/office/drawing/2014/main" id="{438F8AAB-4DA8-AD19-61AF-03AC90B14201}"/>
              </a:ext>
            </a:extLst>
          </p:cNvPr>
          <p:cNvSpPr txBox="1"/>
          <p:nvPr/>
        </p:nvSpPr>
        <p:spPr>
          <a:xfrm flipH="1">
            <a:off x="9993413" y="555584"/>
            <a:ext cx="1640577" cy="34549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7"/>
      <p:tags r:id="rId8"/>
    </p:custDataLst>
    <p:extLst>
      <p:ext uri="{BB962C8B-B14F-4D97-AF65-F5344CB8AC3E}">
        <p14:creationId val="1162673735"/>
      </p:ext>
    </p:extLst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1">
            <a:extLst>
              <a:ext uri="{FF2B5EF4-FFF2-40B4-BE49-F238E27FC236}">
                <a16:creationId xmlns:a16="http://schemas.microsoft.com/office/drawing/2014/main" id="{8DBE7B01-845F-5CA3-D22B-C14CF880A8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9280" y="31419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ATC换刀装置概述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C0F08E87-2A8C-0F33-3B01-79ADEA152D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46170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Overview of ATC tool changing device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515496-85C3-74F3-EC7B-C1A3648016D6}"/>
              </a:ext>
            </a:extLst>
          </p:cNvPr>
          <p:cNvSpPr/>
          <p:nvPr/>
        </p:nvSpPr>
        <p:spPr>
          <a:xfrm>
            <a:off x="5205095" y="13404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631956A-1220-4EDA-3A88-5A055155BD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5095" y="13144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">
            <a:extLst>
              <a:ext uri="{FF2B5EF4-FFF2-40B4-BE49-F238E27FC236}">
                <a16:creationId xmlns:a16="http://schemas.microsoft.com/office/drawing/2014/main" id="{225761DE-B8B7-980A-4669-2CF05D275D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44984" y="0"/>
            <a:ext cx="4547016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4E4EC921-E959-F8A3-4A9D-FFEB050EA00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2499" y="1331991"/>
            <a:ext cx="10405312" cy="1321776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B12D266D-91B8-9E63-9A8D-9E3DEAB294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73944" y="1427455"/>
            <a:ext cx="388143" cy="366486"/>
          </a:xfrm>
          <a:prstGeom prst="roundRect">
            <a:avLst>
              <a:gd name="adj" fmla="val 84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3">
            <a:extLst>
              <a:ext uri="{FF2B5EF4-FFF2-40B4-BE49-F238E27FC236}">
                <a16:creationId xmlns:a16="http://schemas.microsoft.com/office/drawing/2014/main" id="{5987C675-37A7-CFAC-E4C3-6EED60896F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84213" y="1064810"/>
            <a:ext cx="712787" cy="664941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Text4">
            <a:extLst>
              <a:ext uri="{FF2B5EF4-FFF2-40B4-BE49-F238E27FC236}">
                <a16:creationId xmlns:a16="http://schemas.microsoft.com/office/drawing/2014/main" id="{4165A4C6-161B-5402-DFA0-362EB60C34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6031" y="1208743"/>
            <a:ext cx="689149" cy="42546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5">
            <a:extLst>
              <a:ext uri="{FF2B5EF4-FFF2-40B4-BE49-F238E27FC236}">
                <a16:creationId xmlns:a16="http://schemas.microsoft.com/office/drawing/2014/main" id="{6C63BF9D-9043-4B85-B00B-424DD4EF15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41648" y="2005596"/>
            <a:ext cx="9451468" cy="438236"/>
          </a:xfrm>
          <a:prstGeom prst="rect">
            <a:avLst/>
          </a:prstGeom>
          <a:noFill/>
        </p:spPr>
        <p:txBody>
          <a:bodyPr wrap="square" rtlCol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ATC自动换刀装置在卧式加工中心中，可实现快速换刀，减少人工干预，据统计，提升加工效率可达30%，显著提高生产力。</a:t>
            </a:r>
          </a:p>
        </p:txBody>
      </p:sp>
      <p:sp>
        <p:nvSpPr>
          <p:cNvPr id="10" name="Text6">
            <a:extLst>
              <a:ext uri="{FF2B5EF4-FFF2-40B4-BE49-F238E27FC236}">
                <a16:creationId xmlns:a16="http://schemas.microsoft.com/office/drawing/2014/main" id="{EE855477-2867-85D3-124A-527D50F0CE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41647" y="1517980"/>
            <a:ext cx="9451469" cy="438236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提升加工效率</a:t>
            </a:r>
          </a:p>
        </p:txBody>
      </p:sp>
      <p:sp>
        <p:nvSpPr>
          <p:cNvPr id="12" name="Text7">
            <a:extLst>
              <a:ext uri="{FF2B5EF4-FFF2-40B4-BE49-F238E27FC236}">
                <a16:creationId xmlns:a16="http://schemas.microsoft.com/office/drawing/2014/main" id="{1431AB4F-5847-F981-473C-66C73418AA0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64317" y="3106937"/>
            <a:ext cx="10405312" cy="1321776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8">
            <a:extLst>
              <a:ext uri="{FF2B5EF4-FFF2-40B4-BE49-F238E27FC236}">
                <a16:creationId xmlns:a16="http://schemas.microsoft.com/office/drawing/2014/main" id="{6D577ACE-67AB-2CFC-B2F9-4DBD48F06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85762" y="3202401"/>
            <a:ext cx="388143" cy="366486"/>
          </a:xfrm>
          <a:prstGeom prst="roundRect">
            <a:avLst>
              <a:gd name="adj" fmla="val 84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9">
            <a:extLst>
              <a:ext uri="{FF2B5EF4-FFF2-40B4-BE49-F238E27FC236}">
                <a16:creationId xmlns:a16="http://schemas.microsoft.com/office/drawing/2014/main" id="{352EBBF9-A72E-2CE4-52F2-92B138730C1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96031" y="2839756"/>
            <a:ext cx="712787" cy="664941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10">
            <a:extLst>
              <a:ext uri="{FF2B5EF4-FFF2-40B4-BE49-F238E27FC236}">
                <a16:creationId xmlns:a16="http://schemas.microsoft.com/office/drawing/2014/main" id="{386625AF-1F92-8720-EE6D-96BB68CA97E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07849" y="2983689"/>
            <a:ext cx="689149" cy="42546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" name="Text11">
            <a:extLst>
              <a:ext uri="{FF2B5EF4-FFF2-40B4-BE49-F238E27FC236}">
                <a16:creationId xmlns:a16="http://schemas.microsoft.com/office/drawing/2014/main" id="{D00D5B43-DD63-9E3C-0698-22CECBE0213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653466" y="3780542"/>
            <a:ext cx="9451468" cy="438236"/>
          </a:xfrm>
          <a:prstGeom prst="rect">
            <a:avLst/>
          </a:prstGeom>
          <a:noFill/>
        </p:spPr>
        <p:txBody>
          <a:bodyPr wrap="square" rtlCol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ATC装置的应用使卧式加工中心能够连续作业，减少了对人工的依赖，实现24小时无人化生产，降低人力成本，提升产能。</a:t>
            </a:r>
          </a:p>
        </p:txBody>
      </p:sp>
      <p:sp>
        <p:nvSpPr>
          <p:cNvPr id="17" name="Text12">
            <a:extLst>
              <a:ext uri="{FF2B5EF4-FFF2-40B4-BE49-F238E27FC236}">
                <a16:creationId xmlns:a16="http://schemas.microsoft.com/office/drawing/2014/main" id="{49A311D0-409F-B652-2D00-F965DC132FF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653465" y="3292926"/>
            <a:ext cx="9451469" cy="438236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实现无人化生产</a:t>
            </a:r>
          </a:p>
        </p:txBody>
      </p:sp>
      <p:sp>
        <p:nvSpPr>
          <p:cNvPr id="19" name="Text13">
            <a:extLst>
              <a:ext uri="{FF2B5EF4-FFF2-40B4-BE49-F238E27FC236}">
                <a16:creationId xmlns:a16="http://schemas.microsoft.com/office/drawing/2014/main" id="{57AB445D-A006-8BB9-C00A-C729BE75EC3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06584" y="4998711"/>
            <a:ext cx="10405312" cy="1321776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14">
            <a:extLst>
              <a:ext uri="{FF2B5EF4-FFF2-40B4-BE49-F238E27FC236}">
                <a16:creationId xmlns:a16="http://schemas.microsoft.com/office/drawing/2014/main" id="{76187309-6056-8BE1-47EF-28B4304C7C9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28029" y="5094175"/>
            <a:ext cx="388143" cy="366486"/>
          </a:xfrm>
          <a:prstGeom prst="roundRect">
            <a:avLst>
              <a:gd name="adj" fmla="val 84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15">
            <a:extLst>
              <a:ext uri="{FF2B5EF4-FFF2-40B4-BE49-F238E27FC236}">
                <a16:creationId xmlns:a16="http://schemas.microsoft.com/office/drawing/2014/main" id="{E2F0D0FB-CDE2-99DA-5189-E2FACFBB025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8298" y="4731530"/>
            <a:ext cx="712787" cy="664941"/>
          </a:xfrm>
          <a:prstGeom prst="roundRect">
            <a:avLst>
              <a:gd name="adj" fmla="val 8448"/>
            </a:avLst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16">
            <a:extLst>
              <a:ext uri="{FF2B5EF4-FFF2-40B4-BE49-F238E27FC236}">
                <a16:creationId xmlns:a16="http://schemas.microsoft.com/office/drawing/2014/main" id="{A42307F9-5EE0-9EB0-97A8-30BC846EA7A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50116" y="4875463"/>
            <a:ext cx="689149" cy="42546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3" name="Text17">
            <a:extLst>
              <a:ext uri="{FF2B5EF4-FFF2-40B4-BE49-F238E27FC236}">
                <a16:creationId xmlns:a16="http://schemas.microsoft.com/office/drawing/2014/main" id="{714160E1-5425-E3EE-45C3-BB705BE7F6C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595733" y="5672316"/>
            <a:ext cx="9451468" cy="438236"/>
          </a:xfrm>
          <a:prstGeom prst="rect">
            <a:avLst/>
          </a:prstGeom>
          <a:noFill/>
        </p:spPr>
        <p:txBody>
          <a:bodyPr wrap="square" rtlCol="0">
            <a:normAutofit fontScale="8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通过ATC换刀装置，卧式加工中心能够自动完成刀具选择与更换，提升生产自动化程度，减少误差，保证产品加工精度，促进高效生产。</a:t>
            </a:r>
          </a:p>
        </p:txBody>
      </p:sp>
      <p:sp>
        <p:nvSpPr>
          <p:cNvPr id="24" name="Text18">
            <a:extLst>
              <a:ext uri="{FF2B5EF4-FFF2-40B4-BE49-F238E27FC236}">
                <a16:creationId xmlns:a16="http://schemas.microsoft.com/office/drawing/2014/main" id="{673F1A87-8FCD-DAA6-7810-4F8E5DC0C3A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595732" y="5184700"/>
            <a:ext cx="9451469" cy="438236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增强生产自动化</a:t>
            </a:r>
          </a:p>
        </p:txBody>
      </p:sp>
      <p:sp>
        <p:nvSpPr>
          <p:cNvPr id="25" name="Text19">
            <a:extLst>
              <a:ext uri="{FF2B5EF4-FFF2-40B4-BE49-F238E27FC236}">
                <a16:creationId xmlns:a16="http://schemas.microsoft.com/office/drawing/2014/main" id="{5578034E-1EA2-8757-8DC3-8209464332D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47809" y="305152"/>
            <a:ext cx="716226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ATC定义及作用</a:t>
            </a:r>
          </a:p>
        </p:txBody>
      </p:sp>
    </p:spTree>
    <p:custDataLst>
      <p:custData r:id="rId23"/>
      <p:tags r:id="rId24"/>
    </p:custDataLst>
    <p:extLst>
      <p:ext uri="{BB962C8B-B14F-4D97-AF65-F5344CB8AC3E}">
        <p14:creationId val="421662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1"/>
          <p:cNvSpPr/>
          <p:nvPr>
            <p:custDataLst>
              <p:tags r:id="rId3"/>
            </p:custDataLst>
          </p:nvPr>
        </p:nvSpPr>
        <p:spPr>
          <a:xfrm>
            <a:off x="6171939" y="2068124"/>
            <a:ext cx="5145349" cy="45024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accent1">
                  <a:alpha val="1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2"/>
          <p:cNvSpPr/>
          <p:nvPr>
            <p:custDataLst>
              <p:tags r:id="rId4"/>
            </p:custDataLst>
          </p:nvPr>
        </p:nvSpPr>
        <p:spPr>
          <a:xfrm>
            <a:off x="874451" y="2068124"/>
            <a:ext cx="5145349" cy="45024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accent1">
                  <a:alpha val="1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3"/>
          <p:cNvSpPr/>
          <p:nvPr>
            <p:custDataLst>
              <p:tags r:id="rId5"/>
            </p:custDataLst>
          </p:nvPr>
        </p:nvSpPr>
        <p:spPr>
          <a:xfrm>
            <a:off x="874712" y="1424797"/>
            <a:ext cx="5145088" cy="889683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>
            <a:outerShdw blurRad="292100" dist="88900" dir="5400000" sx="98000" sy="98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4"/>
          <p:cNvSpPr/>
          <p:nvPr>
            <p:custDataLst>
              <p:tags r:id="rId6"/>
            </p:custDataLst>
          </p:nvPr>
        </p:nvSpPr>
        <p:spPr>
          <a:xfrm flipH="1">
            <a:off x="6172200" y="1424797"/>
            <a:ext cx="5145088" cy="889683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>
            <a:outerShdw blurRad="292100" dist="88900" dir="5400000" sx="98000" sy="98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5"/>
          <p:cNvSpPr txBox="1"/>
          <p:nvPr>
            <p:custDataLst>
              <p:tags r:id="rId7"/>
            </p:custDataLst>
          </p:nvPr>
        </p:nvSpPr>
        <p:spPr>
          <a:xfrm>
            <a:off x="998889" y="1607748"/>
            <a:ext cx="4527486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减少人工提升效率</a:t>
            </a:r>
          </a:p>
        </p:txBody>
      </p:sp>
      <p:sp>
        <p:nvSpPr>
          <p:cNvPr id="51" name="Text6"/>
          <p:cNvSpPr txBox="1"/>
          <p:nvPr>
            <p:custDataLst>
              <p:tags r:id="rId8"/>
            </p:custDataLst>
          </p:nvPr>
        </p:nvSpPr>
        <p:spPr>
          <a:xfrm>
            <a:off x="6608270" y="1607748"/>
            <a:ext cx="4527486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增强作业连续性</a:t>
            </a:r>
          </a:p>
        </p:txBody>
      </p:sp>
      <p:sp>
        <p:nvSpPr>
          <p:cNvPr id="7" name="Text7"/>
          <p:cNvSpPr txBox="1"/>
          <p:nvPr>
            <p:custDataLst>
              <p:tags r:id="rId9"/>
            </p:custDataLst>
          </p:nvPr>
        </p:nvSpPr>
        <p:spPr>
          <a:xfrm>
            <a:off x="1099595" y="2570247"/>
            <a:ext cx="4664597" cy="34472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ATC换刀装置自动化换刀，减少人工干预达90%，使卧式加工中心连续作业效率提升30%，显著提升生产效能。</a:t>
            </a:r>
          </a:p>
        </p:txBody>
      </p:sp>
      <p:sp>
        <p:nvSpPr>
          <p:cNvPr id="8" name="Text8"/>
          <p:cNvSpPr txBox="1"/>
          <p:nvPr>
            <p:custDataLst>
              <p:tags r:id="rId10"/>
            </p:custDataLst>
          </p:nvPr>
        </p:nvSpPr>
        <p:spPr>
          <a:xfrm>
            <a:off x="6423950" y="2562627"/>
            <a:ext cx="4668456" cy="34472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ct val="120000"/>
              </a:lnSpc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ATC装置实现快速换刀，单次换刀时间小于5秒，确保加工流程不间断，优化卧式加工中心作业原理，提升整体生产线的连续性。</a:t>
            </a:r>
          </a:p>
        </p:txBody>
      </p:sp>
      <p:sp>
        <p:nvSpPr>
          <p:cNvPr id="4" name="Text9"/>
          <p:cNvSpPr txBox="1"/>
          <p:nvPr>
            <p:custDataLst>
              <p:tags r:id="rId11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ATC在加工中心的重要性</a:t>
            </a:r>
          </a:p>
        </p:txBody>
      </p:sp>
    </p:spTree>
    <p:custDataLst>
      <p:custData r:id="rId12"/>
      <p:tags r:id="rId13"/>
    </p:custData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1">
            <a:extLst>
              <a:ext uri="{FF2B5EF4-FFF2-40B4-BE49-F238E27FC236}">
                <a16:creationId xmlns:a16="http://schemas.microsoft.com/office/drawing/2014/main" id="{8DBE7B01-845F-5CA3-D22B-C14CF880A8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9280" y="31419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ATC换刀装置结构组成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C0F08E87-2A8C-0F33-3B01-79ADEA152D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46170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Structural composition of ATC tool changing device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515496-85C3-74F3-EC7B-C1A3648016D6}"/>
              </a:ext>
            </a:extLst>
          </p:cNvPr>
          <p:cNvSpPr/>
          <p:nvPr/>
        </p:nvSpPr>
        <p:spPr>
          <a:xfrm>
            <a:off x="5205095" y="13404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631956A-1220-4EDA-3A88-5A055155BD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5095" y="13144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Shape1">
            <a:extLst>
              <a:ext uri="{FF2B5EF4-FFF2-40B4-BE49-F238E27FC236}">
                <a16:creationId xmlns:a16="http://schemas.microsoft.com/office/drawing/2014/main" id="{AD9C7935-029F-A652-ABF8-6B579A775D9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67668" y="2100668"/>
            <a:ext cx="2656664" cy="2656664"/>
            <a:chOff x="4767668" y="2100668"/>
            <a:chExt cx="2656664" cy="2656664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0F38A4B-37CE-4828-ADFB-89EBDB9D0C2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6B91C6C6-6CCD-4B1E-957D-C094B05AEB9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1">
            <a:extLst>
              <a:ext uri="{FF2B5EF4-FFF2-40B4-BE49-F238E27FC236}">
                <a16:creationId xmlns:a16="http://schemas.microsoft.com/office/drawing/2014/main" id="{8C9E02B2-60BB-4F2A-BA71-0ED3904E9C4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11771" y="2964289"/>
            <a:ext cx="2198055" cy="86177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360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游戏用户</a:t>
            </a:r>
          </a:p>
        </p:txBody>
      </p:sp>
      <p:grpSp>
        <p:nvGrpSpPr>
          <p:cNvPr id="29" name="Text2">
            <a:extLst>
              <a:ext uri="{FF2B5EF4-FFF2-40B4-BE49-F238E27FC236}">
                <a16:creationId xmlns:a16="http://schemas.microsoft.com/office/drawing/2014/main" id="{E7CBFA02-892C-866B-2E56-E15153A39A4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377989" y="5294010"/>
            <a:ext cx="934811" cy="934811"/>
            <a:chOff x="4767668" y="2100668"/>
            <a:chExt cx="2656664" cy="2656664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B5188A4-0CA5-D20F-139F-9C3603A8416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5827EEE-56B7-0BDF-1748-CCAD52B034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3">
            <a:extLst>
              <a:ext uri="{FF2B5EF4-FFF2-40B4-BE49-F238E27FC236}">
                <a16:creationId xmlns:a16="http://schemas.microsoft.com/office/drawing/2014/main" id="{63AD6F2E-9B28-4E8B-A01E-0506CC9EE6F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614561" y="5484416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大容量</a:t>
            </a:r>
          </a:p>
        </p:txBody>
      </p:sp>
      <p:grpSp>
        <p:nvGrpSpPr>
          <p:cNvPr id="26" name="Text4">
            <a:extLst>
              <a:ext uri="{FF2B5EF4-FFF2-40B4-BE49-F238E27FC236}">
                <a16:creationId xmlns:a16="http://schemas.microsoft.com/office/drawing/2014/main" id="{E6A953DB-D259-2663-141B-3AD5B95DAED2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9605982" y="3413584"/>
            <a:ext cx="934811" cy="934811"/>
            <a:chOff x="4767668" y="2100668"/>
            <a:chExt cx="2656664" cy="265666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6632B2E-EDE5-8D6B-219A-99B79EA1A0A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7DC5AF6-F7A1-520D-5B6D-D01D4EBC01B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5">
            <a:extLst>
              <a:ext uri="{FF2B5EF4-FFF2-40B4-BE49-F238E27FC236}">
                <a16:creationId xmlns:a16="http://schemas.microsoft.com/office/drawing/2014/main" id="{6F2124B3-60BC-4CCD-A8DC-3E3EFF92E32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842554" y="3631788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链式刀具库</a:t>
            </a:r>
          </a:p>
        </p:txBody>
      </p:sp>
      <p:grpSp>
        <p:nvGrpSpPr>
          <p:cNvPr id="10" name="Text6">
            <a:extLst>
              <a:ext uri="{FF2B5EF4-FFF2-40B4-BE49-F238E27FC236}">
                <a16:creationId xmlns:a16="http://schemas.microsoft.com/office/drawing/2014/main" id="{13912B9C-2CA8-6C6B-0B2B-226839597C12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9202012" y="1657929"/>
            <a:ext cx="934811" cy="934811"/>
            <a:chOff x="4767668" y="2100668"/>
            <a:chExt cx="2656664" cy="265666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93F0147-936A-52F7-1097-E6029740739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97F4289-088C-176C-D1D7-D950CE7FD28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7">
            <a:extLst>
              <a:ext uri="{FF2B5EF4-FFF2-40B4-BE49-F238E27FC236}">
                <a16:creationId xmlns:a16="http://schemas.microsoft.com/office/drawing/2014/main" id="{17DEBA82-8041-4113-8984-9A7D3202B29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438584" y="1871682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换刀效率</a:t>
            </a:r>
          </a:p>
        </p:txBody>
      </p:sp>
      <p:grpSp>
        <p:nvGrpSpPr>
          <p:cNvPr id="32" name="Text8">
            <a:extLst>
              <a:ext uri="{FF2B5EF4-FFF2-40B4-BE49-F238E27FC236}">
                <a16:creationId xmlns:a16="http://schemas.microsoft.com/office/drawing/2014/main" id="{9FF6C27D-B601-FD71-D1A9-ABE656A7779C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635185" y="4026449"/>
            <a:ext cx="934811" cy="934811"/>
            <a:chOff x="4767668" y="2100668"/>
            <a:chExt cx="2656664" cy="265666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83D99C9-92FB-F777-5F73-366DEFA25A1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011C6B9-2A36-DAA8-F703-C70CB4775BA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9">
            <a:extLst>
              <a:ext uri="{FF2B5EF4-FFF2-40B4-BE49-F238E27FC236}">
                <a16:creationId xmlns:a16="http://schemas.microsoft.com/office/drawing/2014/main" id="{569D6195-4BA9-4B8D-A939-B22776B2C3B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908146" y="4216855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高效利用空间</a:t>
            </a:r>
          </a:p>
        </p:txBody>
      </p:sp>
      <p:grpSp>
        <p:nvGrpSpPr>
          <p:cNvPr id="23" name="Text10">
            <a:extLst>
              <a:ext uri="{FF2B5EF4-FFF2-40B4-BE49-F238E27FC236}">
                <a16:creationId xmlns:a16="http://schemas.microsoft.com/office/drawing/2014/main" id="{0D272893-FFA7-7133-16F1-9D28145B7F66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7652815" y="2528892"/>
            <a:ext cx="934811" cy="934811"/>
            <a:chOff x="4767668" y="2100668"/>
            <a:chExt cx="2656664" cy="2656664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F006996-2A0A-7B26-702D-1FC5676E52C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6CED752-2445-EA70-6E19-4CB585C7D07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11">
            <a:extLst>
              <a:ext uri="{FF2B5EF4-FFF2-40B4-BE49-F238E27FC236}">
                <a16:creationId xmlns:a16="http://schemas.microsoft.com/office/drawing/2014/main" id="{4716C1BB-7D4D-4433-ADAB-BB9F7F0E00D0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891632" y="2766453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32把刀具</a:t>
            </a:r>
          </a:p>
        </p:txBody>
      </p:sp>
      <p:grpSp>
        <p:nvGrpSpPr>
          <p:cNvPr id="35" name="Text12">
            <a:extLst>
              <a:ext uri="{FF2B5EF4-FFF2-40B4-BE49-F238E27FC236}">
                <a16:creationId xmlns:a16="http://schemas.microsoft.com/office/drawing/2014/main" id="{EF48CF18-2295-85D7-E55F-0524B2D3417A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3295658" y="3213730"/>
            <a:ext cx="934811" cy="934811"/>
            <a:chOff x="4767668" y="2100668"/>
            <a:chExt cx="2656664" cy="2656664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A14691C-D1FD-EB26-9BB6-4CA61DFC3F8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8C9E6D4-69EB-3243-AEBA-9A7D5C951A2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13">
            <a:extLst>
              <a:ext uri="{FF2B5EF4-FFF2-40B4-BE49-F238E27FC236}">
                <a16:creationId xmlns:a16="http://schemas.microsoft.com/office/drawing/2014/main" id="{8ADB5193-FF50-46A6-94C4-866567E37FD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3579050" y="3438918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存储</a:t>
            </a:r>
          </a:p>
        </p:txBody>
      </p:sp>
      <p:grpSp>
        <p:nvGrpSpPr>
          <p:cNvPr id="38" name="Text14">
            <a:extLst>
              <a:ext uri="{FF2B5EF4-FFF2-40B4-BE49-F238E27FC236}">
                <a16:creationId xmlns:a16="http://schemas.microsoft.com/office/drawing/2014/main" id="{ACBF9972-9E5D-0E73-C873-9E3DE97D699E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1879200" y="5294010"/>
            <a:ext cx="934811" cy="934811"/>
            <a:chOff x="4767668" y="2100668"/>
            <a:chExt cx="2656664" cy="2656664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9FE287A-0BD3-D51A-9F11-59FBA4EEB42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6F37481B-8123-A3BD-3CE5-B157F4AFC66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15">
            <a:extLst>
              <a:ext uri="{FF2B5EF4-FFF2-40B4-BE49-F238E27FC236}">
                <a16:creationId xmlns:a16="http://schemas.microsoft.com/office/drawing/2014/main" id="{E7C6F5AD-D0B3-4A94-B04C-D2A3BDA51691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2115772" y="5484416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6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小型卧式加工中心</a:t>
            </a:r>
          </a:p>
        </p:txBody>
      </p:sp>
      <p:grpSp>
        <p:nvGrpSpPr>
          <p:cNvPr id="41" name="Text16">
            <a:extLst>
              <a:ext uri="{FF2B5EF4-FFF2-40B4-BE49-F238E27FC236}">
                <a16:creationId xmlns:a16="http://schemas.microsoft.com/office/drawing/2014/main" id="{A69092D0-8CFE-BB03-61E0-695C6E10CA34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1411795" y="3413584"/>
            <a:ext cx="934811" cy="934811"/>
            <a:chOff x="4767668" y="2100668"/>
            <a:chExt cx="2656664" cy="2656664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CEB7CB00-6558-3AD4-77E6-414CA024A7A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5CBC3A13-8E7F-D780-167B-3808B971760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17">
            <a:extLst>
              <a:ext uri="{FF2B5EF4-FFF2-40B4-BE49-F238E27FC236}">
                <a16:creationId xmlns:a16="http://schemas.microsoft.com/office/drawing/2014/main" id="{FC790156-419F-44D1-954A-13212A184ADB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1648367" y="3644657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紧凑</a:t>
            </a:r>
          </a:p>
        </p:txBody>
      </p:sp>
      <p:grpSp>
        <p:nvGrpSpPr>
          <p:cNvPr id="7" name="Text18">
            <a:extLst>
              <a:ext uri="{FF2B5EF4-FFF2-40B4-BE49-F238E27FC236}">
                <a16:creationId xmlns:a16="http://schemas.microsoft.com/office/drawing/2014/main" id="{F49C9AC2-56BB-4CA3-F5FC-4B85AC813EF7}"/>
              </a:ext>
            </a:extLst>
          </p:cNvPr>
          <p:cNvGrpSpPr/>
          <p:nvPr>
            <p:custDataLst>
              <p:tags r:id="rId39"/>
            </p:custDataLst>
          </p:nvPr>
        </p:nvGrpSpPr>
        <p:grpSpPr>
          <a:xfrm>
            <a:off x="1808167" y="1657929"/>
            <a:ext cx="934811" cy="934811"/>
            <a:chOff x="4767668" y="2100668"/>
            <a:chExt cx="2656664" cy="265666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209AF60-8B46-03A1-FB42-EA5A303E562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4D967CF-E7D7-F4B0-DFCE-02294DC2B4F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67668" y="2100668"/>
              <a:ext cx="2656664" cy="2656664"/>
            </a:xfrm>
            <a:prstGeom prst="ellipse">
              <a:avLst/>
            </a:prstGeom>
            <a:gradFill flip="none" rotWithShape="1">
              <a:gsLst>
                <a:gs pos="14000">
                  <a:schemeClr val="accent1"/>
                </a:gs>
                <a:gs pos="7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19">
            <a:extLst>
              <a:ext uri="{FF2B5EF4-FFF2-40B4-BE49-F238E27FC236}">
                <a16:creationId xmlns:a16="http://schemas.microsoft.com/office/drawing/2014/main" id="{7FC3335C-D0CB-4204-9884-4AD1E99CC931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2044739" y="1871682"/>
            <a:ext cx="461665" cy="55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微软雅黑" panose="020b0503020204020204" pitchFamily="34" charset="-122"/>
              </a:rPr>
              <a:t>盘式刀具库</a:t>
            </a:r>
          </a:p>
        </p:txBody>
      </p:sp>
      <p:sp>
        <p:nvSpPr>
          <p:cNvPr id="123" name="Shape2">
            <a:extLst>
              <a:ext uri="{FF2B5EF4-FFF2-40B4-BE49-F238E27FC236}">
                <a16:creationId xmlns:a16="http://schemas.microsoft.com/office/drawing/2014/main" id="{B453CD58-119E-4F6A-9502-246014BCFF03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784363" y="-714393"/>
            <a:ext cx="8500620" cy="8500620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7000">
                  <a:schemeClr val="accent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Shape3">
            <a:extLst>
              <a:ext uri="{FF2B5EF4-FFF2-40B4-BE49-F238E27FC236}">
                <a16:creationId xmlns:a16="http://schemas.microsoft.com/office/drawing/2014/main" id="{36F866D8-EFF2-458D-8A43-F4B39B18620A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796612" y="1297856"/>
            <a:ext cx="4476122" cy="4476122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700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Shape4">
            <a:extLst>
              <a:ext uri="{FF2B5EF4-FFF2-40B4-BE49-F238E27FC236}">
                <a16:creationId xmlns:a16="http://schemas.microsoft.com/office/drawing/2014/main" id="{92075CF7-D5E6-420D-9888-A334D70C9FFA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93656" y="-2405100"/>
            <a:ext cx="11882034" cy="11882034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7000">
                  <a:schemeClr val="accent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20">
            <a:extLst>
              <a:ext uri="{FF2B5EF4-FFF2-40B4-BE49-F238E27FC236}">
                <a16:creationId xmlns:a16="http://schemas.microsoft.com/office/drawing/2014/main" id="{668D75C3-F57C-8A82-EEFB-5AB88B962280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26375" y="583216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微软雅黑" panose="020b0503020204020204" pitchFamily="34" charset="-122"/>
              </a:rPr>
              <a:t>刀具库的种类与结构</a:t>
            </a:r>
          </a:p>
        </p:txBody>
      </p:sp>
    </p:spTree>
    <p:custDataLst>
      <p:custData r:id="rId47"/>
      <p:tags r:id="rId48"/>
    </p:custDataLst>
    <p:extLst>
      <p:ext uri="{BB962C8B-B14F-4D97-AF65-F5344CB8AC3E}">
        <p14:creationId val="3102765678"/>
      </p:ext>
    </p:ext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3229B955-431C-69A4-AD59-387DE0B77C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2582535" y="3830100"/>
            <a:ext cx="5040000" cy="2304000"/>
          </a:xfrm>
          <a:prstGeom prst="round1Rect">
            <a:avLst/>
          </a:prstGeom>
          <a:solidFill>
            <a:schemeClr val="accent2">
              <a:alpha val="4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14A6DCE5-286F-463D-8C44-230705A7B04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58346" y="1315640"/>
            <a:ext cx="5040000" cy="2304000"/>
          </a:xfrm>
          <a:prstGeom prst="round1Rect">
            <a:avLst/>
          </a:prstGeom>
          <a:solidFill>
            <a:schemeClr val="accent1">
              <a:alpha val="4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Shape1">
            <a:extLst>
              <a:ext uri="{FF2B5EF4-FFF2-40B4-BE49-F238E27FC236}">
                <a16:creationId xmlns:a16="http://schemas.microsoft.com/office/drawing/2014/main" id="{824F1203-3BD7-524B-0F6A-34700F0E3EE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7987" y="5571798"/>
            <a:ext cx="648000" cy="648000"/>
          </a:xfrm>
          <a:prstGeom prst="rect">
            <a:avLst/>
          </a:prstGeom>
          <a:noFill/>
          <a:ln w="635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3">
            <a:extLst>
              <a:ext uri="{FF2B5EF4-FFF2-40B4-BE49-F238E27FC236}">
                <a16:creationId xmlns:a16="http://schemas.microsoft.com/office/drawing/2014/main" id="{0FD076F0-4642-6583-5C8E-8E9781653EC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918346" y="1419225"/>
            <a:ext cx="4320000" cy="61745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精确定位提升效率</a:t>
            </a:r>
          </a:p>
        </p:txBody>
      </p:sp>
      <p:sp>
        <p:nvSpPr>
          <p:cNvPr id="8" name="Text4">
            <a:extLst>
              <a:ext uri="{FF2B5EF4-FFF2-40B4-BE49-F238E27FC236}">
                <a16:creationId xmlns:a16="http://schemas.microsoft.com/office/drawing/2014/main" id="{F0697AE1-B34B-07FE-27E1-6C5E786A8B4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918346" y="2116956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换刀机械手采用伺服电机驱动，定位精度达0.01mm，确保快速准确取刀换刀，提升卧式加工中心ATC整体工作效率20%。</a:t>
            </a:r>
          </a:p>
        </p:txBody>
      </p:sp>
      <p:sp>
        <p:nvSpPr>
          <p:cNvPr id="9" name="Text5">
            <a:extLst>
              <a:ext uri="{FF2B5EF4-FFF2-40B4-BE49-F238E27FC236}">
                <a16:creationId xmlns:a16="http://schemas.microsoft.com/office/drawing/2014/main" id="{1A24F458-0153-3BA8-A27B-AB467EBB9F1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942535" y="3923888"/>
            <a:ext cx="4320000" cy="61745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多关节设计灵活</a:t>
            </a:r>
          </a:p>
        </p:txBody>
      </p:sp>
      <p:sp>
        <p:nvSpPr>
          <p:cNvPr id="10" name="Shape2">
            <a:extLst>
              <a:ext uri="{FF2B5EF4-FFF2-40B4-BE49-F238E27FC236}">
                <a16:creationId xmlns:a16="http://schemas.microsoft.com/office/drawing/2014/main" id="{BB2E6357-8F1B-C700-4D1C-E15EB22B23E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95400" y="1300413"/>
            <a:ext cx="3263900" cy="2319087"/>
          </a:xfrm>
          <a:prstGeom prst="rect">
            <a:avLst/>
          </a:prstGeom>
          <a:blipFill>
            <a:blip r:embed="rId10"/>
            <a:stretch>
              <a:fillRect l="-3303" r="-3303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Shape3">
            <a:extLst>
              <a:ext uri="{FF2B5EF4-FFF2-40B4-BE49-F238E27FC236}">
                <a16:creationId xmlns:a16="http://schemas.microsoft.com/office/drawing/2014/main" id="{7EAA7C80-4BB5-082A-499D-40DD23BBCD5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624536" y="3816888"/>
            <a:ext cx="3165929" cy="2304000"/>
          </a:xfrm>
          <a:prstGeom prst="rect">
            <a:avLst/>
          </a:prstGeom>
          <a:blipFill>
            <a:blip r:embed="rId12"/>
            <a:stretch>
              <a:fillRect l="-1522" r="-1522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6">
            <a:extLst>
              <a:ext uri="{FF2B5EF4-FFF2-40B4-BE49-F238E27FC236}">
                <a16:creationId xmlns:a16="http://schemas.microsoft.com/office/drawing/2014/main" id="{A7CBE8AE-AD83-F9CB-A2D2-77F4891D497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换刀机械手的原理</a:t>
            </a:r>
          </a:p>
        </p:txBody>
      </p:sp>
      <p:sp>
        <p:nvSpPr>
          <p:cNvPr id="14" name="Shape4">
            <a:extLst>
              <a:ext uri="{FF2B5EF4-FFF2-40B4-BE49-F238E27FC236}">
                <a16:creationId xmlns:a16="http://schemas.microsoft.com/office/drawing/2014/main" id="{ADFB3F08-D1A7-2A41-E5BE-0F97529B825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rot="2700000">
            <a:off x="10936412" y="1254477"/>
            <a:ext cx="648000" cy="648000"/>
          </a:xfrm>
          <a:prstGeom prst="rect">
            <a:avLst/>
          </a:prstGeom>
          <a:noFill/>
          <a:ln w="635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Text7">
            <a:extLst>
              <a:ext uri="{FF2B5EF4-FFF2-40B4-BE49-F238E27FC236}">
                <a16:creationId xmlns:a16="http://schemas.microsoft.com/office/drawing/2014/main" id="{95E940CE-A340-7633-D6EE-5198C44AA41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942535" y="4635133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机械手采用六轴或多关节设计，灵活适应不同刀具位置，实现复杂换刀动作，强化卧式加工中心ATC的自动化处理能力，促进生产流程优化。</a:t>
            </a:r>
          </a:p>
        </p:txBody>
      </p:sp>
    </p:spTree>
    <p:custDataLst>
      <p:custData r:id="rId16"/>
      <p:tags r:id="rId17"/>
    </p:custDataLst>
    <p:extLst>
      <p:ext uri="{BB962C8B-B14F-4D97-AF65-F5344CB8AC3E}">
        <p14:creationId val="452240213"/>
      </p:ext>
    </p:ext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">
            <a:extLst>
              <a:ext uri="{FF2B5EF4-FFF2-40B4-BE49-F238E27FC236}">
                <a16:creationId xmlns:a16="http://schemas.microsoft.com/office/drawing/2014/main" id="{B3DD8305-8FB5-5F82-A686-0A899D6A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69997" y="0"/>
            <a:ext cx="2143041" cy="2708476"/>
          </a:xfrm>
          <a:prstGeom prst="roundRect">
            <a:avLst>
              <a:gd name="adj" fmla="val 20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!!平滑1"/>
          <p:cNvSpPr/>
          <p:nvPr>
            <p:custDataLst>
              <p:tags r:id="rId4"/>
            </p:custDataLst>
          </p:nvPr>
        </p:nvSpPr>
        <p:spPr>
          <a:xfrm>
            <a:off x="11577892" y="236093"/>
            <a:ext cx="354216" cy="354216"/>
          </a:xfrm>
          <a:custGeom>
            <a:gdLst>
              <a:gd name="idx" fmla="cos wd2 2700000"/>
              <a:gd name="idy" fmla="sin hd2 2700000"/>
              <a:gd name="il" fmla="+- hc 0 wd2"/>
              <a:gd name="ir" fmla="+- hc wd2 0"/>
              <a:gd name="it" fmla="+- vc 0 wd2"/>
              <a:gd name="ib" fmla="+- vc wd2 0"/>
            </a:gdLst>
            <a:cxnLst>
              <a:cxn ang="3">
                <a:pos x="hc" y="t"/>
              </a:cxn>
              <a:cxn ang="3">
                <a:pos x="hd2" y="hd2"/>
              </a:cxn>
              <a:cxn ang="cd2">
                <a:pos x="l" y="vc"/>
              </a:cxn>
              <a:cxn ang="cd4">
                <a:pos x="hd2" y="idy"/>
              </a:cxn>
              <a:cxn ang="cd4">
                <a:pos x="hc" y="b"/>
              </a:cxn>
              <a:cxn ang="cd4">
                <a:pos x="idx" y="idy"/>
              </a:cxn>
              <a:cxn ang="0">
                <a:pos x="r" y="vc"/>
              </a:cxn>
              <a:cxn ang="3">
                <a:pos x="idx" y="hd2"/>
              </a:cxn>
            </a:cxnLst>
            <a:rect l="l" t="t" r="r" b="b"/>
            <a:pathLst>
              <a:path w="832" h="832">
                <a:moveTo>
                  <a:pt x="416" y="116"/>
                </a:moveTo>
                <a:cubicBezTo>
                  <a:pt x="250" y="116"/>
                  <a:pt x="116" y="250"/>
                  <a:pt x="116" y="416"/>
                </a:cubicBezTo>
                <a:cubicBezTo>
                  <a:pt x="116" y="582"/>
                  <a:pt x="250" y="716"/>
                  <a:pt x="416" y="716"/>
                </a:cubicBezTo>
                <a:cubicBezTo>
                  <a:pt x="582" y="716"/>
                  <a:pt x="716" y="582"/>
                  <a:pt x="716" y="416"/>
                </a:cubicBezTo>
                <a:cubicBezTo>
                  <a:pt x="716" y="250"/>
                  <a:pt x="582" y="116"/>
                  <a:pt x="416" y="116"/>
                </a:cubicBezTo>
                <a:close/>
                <a:moveTo>
                  <a:pt x="416" y="0"/>
                </a:moveTo>
                <a:cubicBezTo>
                  <a:pt x="646" y="0"/>
                  <a:pt x="832" y="186"/>
                  <a:pt x="832" y="416"/>
                </a:cubicBezTo>
                <a:cubicBezTo>
                  <a:pt x="832" y="646"/>
                  <a:pt x="646" y="832"/>
                  <a:pt x="416" y="832"/>
                </a:cubicBezTo>
                <a:cubicBezTo>
                  <a:pt x="186" y="832"/>
                  <a:pt x="0" y="646"/>
                  <a:pt x="0" y="416"/>
                </a:cubicBez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ID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0D30759D-A4C5-77E2-56C9-BD2E17FFEF8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682906"/>
            <a:ext cx="5324475" cy="6175094"/>
          </a:xfrm>
          <a:prstGeom prst="roundRect">
            <a:avLst>
              <a:gd name="adj" fmla="val 2038"/>
            </a:avLst>
          </a:prstGeom>
          <a:blipFill>
            <a:blip r:embed="rId6"/>
            <a:stretch>
              <a:fillRect l="-37003" r="-370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A44D5E90-1793-8CCD-1A8A-C36E57020E8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278963" y="590309"/>
            <a:ext cx="5474032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控制系统的作用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8FDAB93F-1200-EADE-5393-244960340D3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78789" y="2066192"/>
            <a:ext cx="5481090" cy="429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1.PLC核心调控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PLC作为控制中心，精确调控ATC各组件，如刀具选择、抓取与旋转，确保换刀误差小于0.01mm，提升卧式加工中心加工精度。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2.CNC程序指挥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CNC根据预设程序指挥ATC执行换刀动作，实现快速换刀，换刀时间缩短至5秒内，提高加工效率，体现卧式加工中心ATC智能化特点。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3.协同确保准确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PLC与CNC协同工作，实时监控并调整换刀流程，故障预警率提升至98%，有效避免误操作，保障卧式加工中心ATC换刀装置稳定运行。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tags/tag1.xml><?xml version="1.0" encoding="utf-8"?>
<p:tagLst xmlns:p="http://schemas.openxmlformats.org/presentationml/2006/main">
  <p:tag name="YOO_CHATSHAPE_TYPE" val="YOO_CHATSHAPE_TITLE"/>
</p:tagLst>
</file>

<file path=ppt/tags/tag10.xml><?xml version="1.0" encoding="utf-8"?>
<p:tagLst xmlns:p="http://schemas.openxmlformats.org/presentationml/2006/main">
  <p:tag name="YOO_CHATSHAPE_ITEM" val="2"/>
  <p:tag name="YOO_CHATSHAPE_TYPE" val="YOO_CHATSHAPE_ITEM"/>
</p:tagLst>
</file>

<file path=ppt/tags/tag100.xml><?xml version="1.0" encoding="utf-8"?>
<p:tagLst xmlns:p="http://schemas.openxmlformats.org/presentationml/2006/main">
  <p:tag name="TAG_CHATSHAPE_LINK" val="sp:关键词3"/>
  <p:tag name="TAG_CONTENT_DIAGRAM_INDEX" val="170c17a7510f4c9f9e5db4253bc1a0ca"/>
  <p:tag name="TAG_CONTENT_GROUPCOUNT" val="9"/>
  <p:tag name="TAG_CONTENT_GROUPINDEX" val="3"/>
  <p:tag name="TAG_CONTENT_SUBINDEX" val="3"/>
  <p:tag name="YOO_CHATSHAPE_TYPE" val="YOO_CHATSHAPE_DECORATION"/>
</p:tagLst>
</file>

<file path=ppt/tags/tag101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3"/>
  <p:tag name="TAG_CONTENT_SUBINDEX" val="3"/>
  <p:tag name="YOO_CHATSHAPE_TYPE" val="YOO_CHATSHAPE_KEYWORD"/>
</p:tagLst>
</file>

<file path=ppt/tags/tag102.xml><?xml version="1.0" encoding="utf-8"?>
<p:tagLst xmlns:p="http://schemas.openxmlformats.org/presentationml/2006/main">
  <p:tag name="TAG_CHATSHAPE_LINK" val="sp:关键词2"/>
  <p:tag name="TAG_CONTENT_DIAGRAM_INDEX" val="170c17a7510f4c9f9e5db4253bc1a0ca"/>
  <p:tag name="TAG_CONTENT_GROUPCOUNT" val="9"/>
  <p:tag name="TAG_CONTENT_GROUPINDEX" val="2"/>
  <p:tag name="TAG_CONTENT_SUBINDEX" val="2"/>
  <p:tag name="YOO_CHATSHAPE_TYPE" val="YOO_CHATSHAPE_CHILDDECORATE"/>
</p:tagLst>
</file>

<file path=ppt/tags/tag103.xml><?xml version="1.0" encoding="utf-8"?>
<p:tagLst xmlns:p="http://schemas.openxmlformats.org/presentationml/2006/main">
  <p:tag name="TAG_CHATSHAPE_LINK" val="sp:关键词2"/>
  <p:tag name="TAG_CONTENT_DIAGRAM_INDEX" val="170c17a7510f4c9f9e5db4253bc1a0ca"/>
  <p:tag name="TAG_CONTENT_GROUPCOUNT" val="9"/>
  <p:tag name="TAG_CONTENT_GROUPINDEX" val="2"/>
  <p:tag name="TAG_CONTENT_SUBINDEX" val="2"/>
  <p:tag name="YOO_CHATSHAPE_TYPE" val="YOO_CHATSHAPE_DECORATION"/>
</p:tagLst>
</file>

<file path=ppt/tags/tag104.xml><?xml version="1.0" encoding="utf-8"?>
<p:tagLst xmlns:p="http://schemas.openxmlformats.org/presentationml/2006/main">
  <p:tag name="TAG_CHATSHAPE_LINK" val="sp:关键词2"/>
  <p:tag name="TAG_CONTENT_DIAGRAM_INDEX" val="170c17a7510f4c9f9e5db4253bc1a0ca"/>
  <p:tag name="TAG_CONTENT_GROUPCOUNT" val="9"/>
  <p:tag name="TAG_CONTENT_GROUPINDEX" val="2"/>
  <p:tag name="TAG_CONTENT_SUBINDEX" val="2"/>
  <p:tag name="YOO_CHATSHAPE_TYPE" val="YOO_CHATSHAPE_DECORATION"/>
</p:tagLst>
</file>

<file path=ppt/tags/tag105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2"/>
  <p:tag name="TAG_CONTENT_SUBINDEX" val="2"/>
  <p:tag name="YOO_CHATSHAPE_TYPE" val="YOO_CHATSHAPE_KEYWORD"/>
</p:tagLst>
</file>

<file path=ppt/tags/tag106.xml><?xml version="1.0" encoding="utf-8"?>
<p:tagLst xmlns:p="http://schemas.openxmlformats.org/presentationml/2006/main">
  <p:tag name="TAG_CHATSHAPE_LINK" val="sp:关键词1"/>
  <p:tag name="TAG_CONTENT_DIAGRAM_INDEX" val="170c17a7510f4c9f9e5db4253bc1a0ca"/>
  <p:tag name="TAG_CONTENT_GROUPCOUNT" val="9"/>
  <p:tag name="TAG_CONTENT_GROUPINDEX" val="1"/>
  <p:tag name="TAG_CONTENT_SUBINDEX" val="1"/>
  <p:tag name="YOO_CHATSHAPE_TYPE" val="YOO_CHATSHAPE_CHILDDECORATE"/>
</p:tagLst>
</file>

<file path=ppt/tags/tag107.xml><?xml version="1.0" encoding="utf-8"?>
<p:tagLst xmlns:p="http://schemas.openxmlformats.org/presentationml/2006/main">
  <p:tag name="TAG_CHATSHAPE_LINK" val="sp:关键词1"/>
  <p:tag name="TAG_CONTENT_DIAGRAM_INDEX" val="170c17a7510f4c9f9e5db4253bc1a0ca"/>
  <p:tag name="TAG_CONTENT_GROUPCOUNT" val="9"/>
  <p:tag name="TAG_CONTENT_GROUPINDEX" val="1"/>
  <p:tag name="TAG_CONTENT_SUBINDEX" val="1"/>
  <p:tag name="YOO_CHATSHAPE_TYPE" val="YOO_CHATSHAPE_DECORATION"/>
</p:tagLst>
</file>

<file path=ppt/tags/tag108.xml><?xml version="1.0" encoding="utf-8"?>
<p:tagLst xmlns:p="http://schemas.openxmlformats.org/presentationml/2006/main">
  <p:tag name="TAG_CHATSHAPE_LINK" val="sp:关键词1"/>
  <p:tag name="TAG_CONTENT_DIAGRAM_INDEX" val="170c17a7510f4c9f9e5db4253bc1a0ca"/>
  <p:tag name="TAG_CONTENT_GROUPCOUNT" val="9"/>
  <p:tag name="TAG_CONTENT_GROUPINDEX" val="1"/>
  <p:tag name="TAG_CONTENT_SUBINDEX" val="1"/>
  <p:tag name="YOO_CHATSHAPE_TYPE" val="YOO_CHATSHAPE_DECORATION"/>
</p:tagLst>
</file>

<file path=ppt/tags/tag109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1"/>
  <p:tag name="TAG_CONTENT_SUBINDEX" val="1"/>
  <p:tag name="YOO_CHATSHAPE_TYPE" val="YOO_CHATSHAPE_KEYWORD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SUBINDEX" val="2"/>
  <p:tag name="YOO_CHATSHAPE_TYPE" val="YOO_CHATSHAPE_DECORATION"/>
</p:tagLst>
</file>

<file path=ppt/tags/tag111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SUBINDEX" val="1"/>
  <p:tag name="YOO_CHATSHAPE_TYPE" val="YOO_CHATSHAPE_DECORATION"/>
</p:tagLst>
</file>

<file path=ppt/tags/tag112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SUBINDEX" val="4"/>
  <p:tag name="YOO_CHATSHAPE_TYPE" val="YOO_CHATSHAPE_DECORATION"/>
</p:tagLst>
</file>

<file path=ppt/tags/tag113.xml><?xml version="1.0" encoding="utf-8"?>
<p:tagLst xmlns:p="http://schemas.openxmlformats.org/presentationml/2006/main">
  <p:tag name="YOO_CHATSHAPE_TYPE" val="YOO_CHATSHAPE_TITLE"/>
</p:tagLst>
</file>

<file path=ppt/tags/tag114.xml><?xml version="1.0" encoding="utf-8"?>
<p:tagLst xmlns:p="http://schemas.openxmlformats.org/presentationml/2006/main">
  <p:tag name="TAG_AIGCCREATORID" val="AIGC生成内容仅供参考-2025/8/19 18:03:01"/>
  <p:tag name="TAG_CHAPTER_ID" val="1"/>
  <p:tag name="TAG_CHATPAGE_AS_KEYWORDS" val="TRUE"/>
  <p:tag name="TAG_CONTENT_TYPE" val="1标题n关键词"/>
  <p:tag name="TAG_SECTION_ID" val="0"/>
  <p:tag name="YOO_CHATPAGE_TYPE" val="TAG_CHATPAGE_CONTENT"/>
  <p:tag name="YOO_CHATSHAPE_TITLE" val="刀具库的种类与结构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5.xml><?xml version="1.0" encoding="utf-8"?>
<p:tagLst xmlns:p="http://schemas.openxmlformats.org/presentationml/2006/main">
  <p:tag name="TAG_CHATSHAPE_LINK" val="sp:子标题2"/>
  <p:tag name="TAG_CONTENT_DIAGRAM_INDEX" val="d2eb601f99b74005b2b6962dab654c6c"/>
  <p:tag name="TAG_CONTENT_GROUPCOUNT" val="2"/>
  <p:tag name="TAG_CONTENT_GROUPINDEX" val="2"/>
  <p:tag name="TAG_CONTENT_SUBINDEX" val="2"/>
  <p:tag name="YOO_CHATSHAPE_TYPE" val="YOO_CHATSHAPE_CHILDDECORATE"/>
</p:tagLst>
</file>

<file path=ppt/tags/tag116.xml><?xml version="1.0" encoding="utf-8"?>
<p:tagLst xmlns:p="http://schemas.openxmlformats.org/presentationml/2006/main">
  <p:tag name="TAG_CHATSHAPE_LINK" val="sp:子标题1"/>
  <p:tag name="TAG_CONTENT_DIAGRAM_INDEX" val="d2eb601f99b74005b2b6962dab654c6c"/>
  <p:tag name="TAG_CONTENT_GROUPCOUNT" val="2"/>
  <p:tag name="TAG_CONTENT_GROUPINDEX" val="1"/>
  <p:tag name="TAG_CONTENT_SUBINDEX" val="1"/>
  <p:tag name="YOO_CHATSHAPE_TYPE" val="YOO_CHATSHAPE_CHILDDECORATE"/>
</p:tagLst>
</file>

<file path=ppt/tags/tag117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SUBINDEX" val="1"/>
  <p:tag name="YOO_CHATSHAPE_TYPE" val="YOO_CHATSHAPE_DECORATION"/>
</p:tagLst>
</file>

<file path=ppt/tags/tag118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GROUPINDEX" val="1"/>
  <p:tag name="TAG_CONTENT_SUBINDEX" val="1"/>
  <p:tag name="YOO_CHATSHAPE_TYPE" val="YOO_CHATSHAPE_CHILDTITLE"/>
</p:tagLst>
</file>

<file path=ppt/tags/tag119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GROUPINDEX" val="1"/>
  <p:tag name="TAG_CONTENT_SUBINDEX" val="1"/>
  <p:tag name="YOO_CHATSHAPE_TYPE" val="YOO_CHATSHAPE_CHILDCONTENT"/>
</p:tagLst>
</file>

<file path=ppt/tags/tag12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20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GROUPINDEX" val="2"/>
  <p:tag name="TAG_CONTENT_SUBINDEX" val="2"/>
  <p:tag name="YOO_CHATSHAPE_TYPE" val="YOO_CHATSHAPE_CHILDTITLE"/>
</p:tagLst>
</file>

<file path=ppt/tags/tag121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GROUPINDEX" val="1"/>
  <p:tag name="TAG_CONTENT_SUBINDEX" val="1"/>
  <p:tag name="YOO_CHATSHAPE_TYPE" val="YOO_CHATSHAPE_IMAGE"/>
</p:tagLst>
</file>

<file path=ppt/tags/tag122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GROUPINDEX" val="2"/>
  <p:tag name="TAG_CONTENT_SUBINDEX" val="2"/>
  <p:tag name="YOO_CHATSHAPE_TYPE" val="YOO_CHATSHAPE_IMAGE"/>
</p:tagLst>
</file>

<file path=ppt/tags/tag123.xml><?xml version="1.0" encoding="utf-8"?>
<p:tagLst xmlns:p="http://schemas.openxmlformats.org/presentationml/2006/main">
  <p:tag name="YOO_CHATSHAPE_TYPE" val="YOO_CHATSHAPE_TITLE"/>
</p:tagLst>
</file>

<file path=ppt/tags/tag124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SUBINDEX" val="2"/>
  <p:tag name="YOO_CHATSHAPE_TYPE" val="YOO_CHATSHAPE_DECORATION"/>
</p:tagLst>
</file>

<file path=ppt/tags/tag125.xml><?xml version="1.0" encoding="utf-8"?>
<p:tagLst xmlns:p="http://schemas.openxmlformats.org/presentationml/2006/main">
  <p:tag name="TAG_CONTENT_DIAGRAM_INDEX" val="d2eb601f99b74005b2b6962dab654c6c"/>
  <p:tag name="TAG_CONTENT_GROUPCOUNT" val="2"/>
  <p:tag name="TAG_CONTENT_GROUPINDEX" val="2"/>
  <p:tag name="TAG_CONTENT_SUBINDEX" val="2"/>
  <p:tag name="YOO_CHATSHAPE_TYPE" val="YOO_CHATSHAPE_CHILDCONTENT"/>
</p:tagLst>
</file>

<file path=ppt/tags/tag126.xml><?xml version="1.0" encoding="utf-8"?>
<p:tagLst xmlns:p="http://schemas.openxmlformats.org/presentationml/2006/main">
  <p:tag name="TAG_AIGCCREATORID" val="AIGC生成内容仅供参考-2025/8/19 18:03:01"/>
  <p:tag name="TAG_CHAPTER_ID" val="1"/>
  <p:tag name="TAG_CONTENT_TYPE" val="二级大纲2"/>
  <p:tag name="TAG_SECTION_ID" val="1"/>
  <p:tag name="YOO_CHATPAGE_TYPE" val="TAG_CHATPAGE_MULTCONTENT"/>
  <p:tag name="YOO_CHATSHAPE_TITLE" val="换刀机械手的原理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7.xml><?xml version="1.0" encoding="utf-8"?>
<p:tagLst xmlns:p="http://schemas.openxmlformats.org/presentationml/2006/main">
  <p:tag name="YOO_CHATSHAPE_TYPE" val="YOO_CHATSHAPE_DECORATION"/>
</p:tagLst>
</file>

<file path=ppt/tags/tag128.xml><?xml version="1.0" encoding="utf-8"?>
<p:tagLst xmlns:p="http://schemas.openxmlformats.org/presentationml/2006/main">
  <p:tag name="TAG_CONTENT_SUBINDEX" val="1"/>
  <p:tag name="YOO_CHATSHAPE_TYPE" val="YOO_CHATSHAPE_HIDDEN"/>
</p:tagLst>
</file>

<file path=ppt/tags/tag129.xml><?xml version="1.0" encoding="utf-8"?>
<p:tagLst xmlns:p="http://schemas.openxmlformats.org/presentationml/2006/main">
  <p:tag name="YOO_CHATSHAPE_TYPE" val="YOO_CHATSHAPE_IMAGE"/>
</p:tagLst>
</file>

<file path=ppt/tags/tag13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30.xml><?xml version="1.0" encoding="utf-8"?>
<p:tagLst xmlns:p="http://schemas.openxmlformats.org/presentationml/2006/main">
  <p:tag name="YOO_CHATSHAPE_TYPE" val="YOO_CHATSHAPE_TITLE"/>
</p:tagLst>
</file>

<file path=ppt/tags/tag131.xml><?xml version="1.0" encoding="utf-8"?>
<p:tagLst xmlns:p="http://schemas.openxmlformats.org/presentationml/2006/main">
  <p:tag name="YOO_CHATSHAPE_TYPE" val="YOO_CHATSHAPE_CONTENT"/>
</p:tagLst>
</file>

<file path=ppt/tags/tag132.xml><?xml version="1.0" encoding="utf-8"?>
<p:tagLst xmlns:p="http://schemas.openxmlformats.org/presentationml/2006/main">
  <p:tag name="TAG_AIGCCREATORID" val="AIGC生成内容仅供参考-2025/8/19 18:03:01"/>
  <p:tag name="TAG_CHAPTER_ID" val="1"/>
  <p:tag name="TAG_CONTENT_TYPE" val="1标题1内容1图"/>
  <p:tag name="TAG_SECTION_ID" val="2"/>
  <p:tag name="YOO_CHATPAGE_TYPE" val="TAG_CHATPAGE_CONTENT"/>
  <p:tag name="YOO_CHATSHAPE_TITLE" val="控制系统的作用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3.xml><?xml version="1.0" encoding="utf-8"?>
<p:tagLst xmlns:p="http://schemas.openxmlformats.org/presentationml/2006/main">
  <p:tag name="YOO_CHATSHAPE_TYPE" val="YOO_CHATSHAPE_DECORATION"/>
</p:tagLst>
</file>

<file path=ppt/tags/tag134.xml><?xml version="1.0" encoding="utf-8"?>
<p:tagLst xmlns:p="http://schemas.openxmlformats.org/presentationml/2006/main">
  <p:tag name="YOO_CHATSHAPE_TYPE" val="YOO_CHATSHAPE_DECORATION"/>
</p:tagLst>
</file>

<file path=ppt/tags/tag135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1"/>
  <p:tag name="YOO_CHATSHAPE_TYPE" val="YOO_CHATSHAPE_CHILDDECORATE"/>
</p:tagLst>
</file>

<file path=ppt/tags/tag136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2"/>
  <p:tag name="YOO_CHATSHAPE_TYPE" val="YOO_CHATSHAPE_CHILDDECORATE"/>
</p:tagLst>
</file>

<file path=ppt/tags/tag137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3"/>
  <p:tag name="YOO_CHATSHAPE_TYPE" val="YOO_CHATSHAPE_CHILDDECORATE"/>
</p:tagLst>
</file>

<file path=ppt/tags/tag138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4"/>
  <p:tag name="YOO_CHATSHAPE_TYPE" val="YOO_CHATSHAPE_CHILDDECORATE"/>
</p:tagLst>
</file>

<file path=ppt/tags/tag139.xml><?xml version="1.0" encoding="utf-8"?>
<p:tagLst xmlns:p="http://schemas.openxmlformats.org/presentationml/2006/main">
  <p:tag name="YOO_CHATSHAPE_TYPE" val="YOO_CHATSHAPE_DECORATION"/>
</p:tagLst>
</file>

<file path=ppt/tags/tag14.xml><?xml version="1.0" encoding="utf-8"?>
<p:tagLst xmlns:p="http://schemas.openxmlformats.org/presentationml/2006/main">
  <p:tag name="YOO_CHATSHAPE_ITEM" val="3"/>
  <p:tag name="YOO_CHATSHAPE_TYPE" val="YOO_CHATSHAPE_ITEM"/>
</p:tagLst>
</file>

<file path=ppt/tags/tag140.xml><?xml version="1.0" encoding="utf-8"?>
<p:tagLst xmlns:p="http://schemas.openxmlformats.org/presentationml/2006/main">
  <p:tag name="YOO_CHATSHAPE_TYPE" val="YOO_CHATSHAPE_TITLE"/>
</p:tagLst>
</file>

<file path=ppt/tags/tag141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1"/>
  <p:tag name="YOO_CHATSHAPE_TYPE" val="YOO_CHATSHAPE_CHILDCONTENT"/>
</p:tagLst>
</file>

<file path=ppt/tags/tag142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1"/>
  <p:tag name="YOO_CHATSHAPE_TYPE" val="YOO_CHATSHAPE_CHILDTITLE"/>
</p:tagLst>
</file>

<file path=ppt/tags/tag143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2"/>
  <p:tag name="YOO_CHATSHAPE_TYPE" val="YOO_CHATSHAPE_CHILDCONTENT"/>
</p:tagLst>
</file>

<file path=ppt/tags/tag144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2"/>
  <p:tag name="YOO_CHATSHAPE_TYPE" val="YOO_CHATSHAPE_CHILDTITLE"/>
</p:tagLst>
</file>

<file path=ppt/tags/tag145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3"/>
  <p:tag name="YOO_CHATSHAPE_TYPE" val="YOO_CHATSHAPE_CHILDCONTENT"/>
</p:tagLst>
</file>

<file path=ppt/tags/tag146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3"/>
  <p:tag name="YOO_CHATSHAPE_TYPE" val="YOO_CHATSHAPE_CHILDTITLE"/>
</p:tagLst>
</file>

<file path=ppt/tags/tag147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4"/>
  <p:tag name="YOO_CHATSHAPE_TYPE" val="YOO_CHATSHAPE_CHILDCONTENT"/>
</p:tagLst>
</file>

<file path=ppt/tags/tag148.xml><?xml version="1.0" encoding="utf-8"?>
<p:tagLst xmlns:p="http://schemas.openxmlformats.org/presentationml/2006/main">
  <p:tag name="TAG_CONTENT_DIAGRAM_INDEX" val="86e6cda462e647219cc1767e57e2ffe6"/>
  <p:tag name="TAG_CONTENT_GROUPCOUNT" val="4"/>
  <p:tag name="TAG_CONTENT_GROUPINDEX" val="4"/>
  <p:tag name="YOO_CHATSHAPE_TYPE" val="YOO_CHATSHAPE_CHILDTITLE"/>
</p:tagLst>
</file>

<file path=ppt/tags/tag149.xml><?xml version="1.0" encoding="utf-8"?>
<p:tagLst xmlns:p="http://schemas.openxmlformats.org/presentationml/2006/main">
  <p:tag name="TAG_AIGCCREATORID" val="AIGC生成内容仅供参考-2025/8/19 18:03:01"/>
  <p:tag name="TAG_CHAPTER_ID" val="1"/>
  <p:tag name="TAG_CONTENT_TYPE" val="二级大纲4"/>
  <p:tag name="TAG_SECTION_ID" val="3"/>
  <p:tag name="YOO_CHATPAGE_TYPE" val="TAG_CHATPAGE_MULTCONTENT"/>
  <p:tag name="YOO_CHATSHAPE_TITLE" val="驱动系统的选择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  <p:tag name="YOO_CHATSHAPE_TYPE" val="YOO_CHATSHAPE_TITLE"/>
</p:tagLst>
</file>

<file path=ppt/tags/tag151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52.xml><?xml version="1.0" encoding="utf-8"?>
<p:tagLst xmlns:p="http://schemas.openxmlformats.org/presentationml/2006/main">
  <p:tag name="TAG_CHATPAGE_CHAPTER" val="2"/>
  <p:tag name="YOO_CHATSHAPE_TYPE" val="YOO_CHATSHAPE_NUM"/>
</p:tagLst>
</file>

<file path=ppt/tags/tag153.xml><?xml version="1.0" encoding="utf-8"?>
<p:tagLst xmlns:p="http://schemas.openxmlformats.org/presentationml/2006/main">
  <p:tag name="TAG_AIGCCREATORID" val="AIGC生成内容仅供参考-2025/8/19 18:03:01"/>
  <p:tag name="TAG_CHAPTER_ID" val="2"/>
  <p:tag name="YOO_CHATPAGE_TYPE" val="TAG_CHATPAGE_CHAPTER"/>
  <p:tag name="YOO_CHATSHAPE_TITLE" val="ATC换刀装置工作原理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4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4"/>
  <p:tag name="YOO_CHATSHAPE_TYPE" val="YOO_CHATSHAPE_ICON"/>
</p:tagLst>
</file>

<file path=ppt/tags/tag155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3"/>
  <p:tag name="YOO_CHATSHAPE_TYPE" val="YOO_CHATSHAPE_ICON"/>
</p:tagLst>
</file>

<file path=ppt/tags/tag156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2"/>
  <p:tag name="YOO_CHATSHAPE_TYPE" val="YOO_CHATSHAPE_ICON"/>
</p:tagLst>
</file>

<file path=ppt/tags/tag157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1"/>
  <p:tag name="YOO_CHATSHAPE_TYPE" val="YOO_CHATSHAPE_ICON"/>
</p:tagLst>
</file>

<file path=ppt/tags/tag158.xml><?xml version="1.0" encoding="utf-8"?>
<p:tagLst xmlns:p="http://schemas.openxmlformats.org/presentationml/2006/main">
  <p:tag name="YOO_CHATSHAPE_TYPE" val="YOO_CHATSHAPE_DECORATION"/>
</p:tagLst>
</file>

<file path=ppt/tags/tag159.xml><?xml version="1.0" encoding="utf-8"?>
<p:tagLst xmlns:p="http://schemas.openxmlformats.org/presentationml/2006/main">
  <p:tag name="YOO_CHATSHAPE_TYPE" val="YOO_CHATSHAPE_DECORATION"/>
</p:tagLst>
</file>

<file path=ppt/tags/tag16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60.xml><?xml version="1.0" encoding="utf-8"?>
<p:tagLst xmlns:p="http://schemas.openxmlformats.org/presentationml/2006/main">
  <p:tag name="YOO_CHATSHAPE_TYPE" val="YOO_CHATSHAPE_DECORATION"/>
</p:tagLst>
</file>

<file path=ppt/tags/tag161.xml><?xml version="1.0" encoding="utf-8"?>
<p:tagLst xmlns:p="http://schemas.openxmlformats.org/presentationml/2006/main">
  <p:tag name="YOO_CHATSHAPE_TYPE" val="YOO_CHATSHAPE_DECORATION"/>
</p:tagLst>
</file>

<file path=ppt/tags/tag162.xml><?xml version="1.0" encoding="utf-8"?>
<p:tagLst xmlns:p="http://schemas.openxmlformats.org/presentationml/2006/main">
  <p:tag name="YOO_CHATSHAPE_TYPE" val="YOO_CHATSHAPE_DECORATION"/>
</p:tagLst>
</file>

<file path=ppt/tags/tag163.xml><?xml version="1.0" encoding="utf-8"?>
<p:tagLst xmlns:p="http://schemas.openxmlformats.org/presentationml/2006/main">
  <p:tag name="YOO_CHATSHAPE_TYPE" val="YOO_CHATSHAPE_DECORATION"/>
</p:tagLst>
</file>

<file path=ppt/tags/tag164.xml><?xml version="1.0" encoding="utf-8"?>
<p:tagLst xmlns:p="http://schemas.openxmlformats.org/presentationml/2006/main">
  <p:tag name="YOO_CHATSHAPE_TYPE" val="YOO_CHATSHAPE_DECORATION"/>
</p:tagLst>
</file>

<file path=ppt/tags/tag165.xml><?xml version="1.0" encoding="utf-8"?>
<p:tagLst xmlns:p="http://schemas.openxmlformats.org/presentationml/2006/main">
  <p:tag name="YOO_CHATSHAPE_TYPE" val="YOO_CHATSHAPE_DECORATION"/>
</p:tagLst>
</file>

<file path=ppt/tags/tag166.xml><?xml version="1.0" encoding="utf-8"?>
<p:tagLst xmlns:p="http://schemas.openxmlformats.org/presentationml/2006/main">
  <p:tag name="YOO_CHATSHAPE_TYPE" val="YOO_CHATSHAPE_DECORATION"/>
</p:tagLst>
</file>

<file path=ppt/tags/tag167.xml><?xml version="1.0" encoding="utf-8"?>
<p:tagLst xmlns:p="http://schemas.openxmlformats.org/presentationml/2006/main">
  <p:tag name="YOO_CHATSHAPE_TYPE" val="YOO_CHATSHAPE_DECORATION"/>
</p:tagLst>
</file>

<file path=ppt/tags/tag168.xml><?xml version="1.0" encoding="utf-8"?>
<p:tagLst xmlns:p="http://schemas.openxmlformats.org/presentationml/2006/main">
  <p:tag name="YOO_CHATSHAPE_TYPE" val="YOO_CHATSHAPE_DECORATION"/>
</p:tagLst>
</file>

<file path=ppt/tags/tag169.xml><?xml version="1.0" encoding="utf-8"?>
<p:tagLst xmlns:p="http://schemas.openxmlformats.org/presentationml/2006/main">
  <p:tag name="YOO_CHATSHAPE_TYPE" val="YOO_CHATSHAPE_DECORATION"/>
</p:tagLst>
</file>

<file path=ppt/tags/tag17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70.xml><?xml version="1.0" encoding="utf-8"?>
<p:tagLst xmlns:p="http://schemas.openxmlformats.org/presentationml/2006/main">
  <p:tag name="YOO_CHATSHAPE_TYPE" val="YOO_CHATSHAPE_DECORATION"/>
</p:tagLst>
</file>

<file path=ppt/tags/tag171.xml><?xml version="1.0" encoding="utf-8"?>
<p:tagLst xmlns:p="http://schemas.openxmlformats.org/presentationml/2006/main">
  <p:tag name="YOO_CHATSHAPE_TYPE" val="YOO_CHATSHAPE_DECORATION"/>
</p:tagLst>
</file>

<file path=ppt/tags/tag172.xml><?xml version="1.0" encoding="utf-8"?>
<p:tagLst xmlns:p="http://schemas.openxmlformats.org/presentationml/2006/main">
  <p:tag name="YOO_CHATSHAPE_TYPE" val="YOO_CHATSHAPE_DECORATION"/>
</p:tagLst>
</file>

<file path=ppt/tags/tag173.xml><?xml version="1.0" encoding="utf-8"?>
<p:tagLst xmlns:p="http://schemas.openxmlformats.org/presentationml/2006/main">
  <p:tag name="YOO_CHATSHAPE_TYPE" val="YOO_CHATSHAPE_DECORATION"/>
</p:tagLst>
</file>

<file path=ppt/tags/tag174.xml><?xml version="1.0" encoding="utf-8"?>
<p:tagLst xmlns:p="http://schemas.openxmlformats.org/presentationml/2006/main">
  <p:tag name="YOO_CHATSHAPE_TYPE" val="YOO_CHATSHAPE_DECORATION"/>
</p:tagLst>
</file>

<file path=ppt/tags/tag175.xml><?xml version="1.0" encoding="utf-8"?>
<p:tagLst xmlns:p="http://schemas.openxmlformats.org/presentationml/2006/main">
  <p:tag name="YOO_CHATSHAPE_TYPE" val="YOO_CHATSHAPE_DECORATION"/>
</p:tagLst>
</file>

<file path=ppt/tags/tag176.xml><?xml version="1.0" encoding="utf-8"?>
<p:tagLst xmlns:p="http://schemas.openxmlformats.org/presentationml/2006/main">
  <p:tag name="YOO_CHATSHAPE_TYPE" val="YOO_CHATSHAPE_DECORATION"/>
</p:tagLst>
</file>

<file path=ppt/tags/tag177.xml><?xml version="1.0" encoding="utf-8"?>
<p:tagLst xmlns:p="http://schemas.openxmlformats.org/presentationml/2006/main">
  <p:tag name="YOO_CHATSHAPE_TYPE" val="YOO_CHATSHAPE_DECORATION"/>
</p:tagLst>
</file>

<file path=ppt/tags/tag178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2"/>
  <p:tag name="YOO_CHATSHAPE_TYPE" val="YOO_CHATSHAPE_CHILDTITLE"/>
</p:tagLst>
</file>

<file path=ppt/tags/tag179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2"/>
  <p:tag name="YOO_CHATSHAPE_TYPE" val="YOO_CHATSHAPE_CHILDCONTENT"/>
</p:tagLst>
</file>

<file path=ppt/tags/tag18.xml><?xml version="1.0" encoding="utf-8"?>
<p:tagLst xmlns:p="http://schemas.openxmlformats.org/presentationml/2006/main">
  <p:tag name="YOO_CHATSHAPE_ITEM" val="4"/>
  <p:tag name="YOO_CHATSHAPE_TYPE" val="YOO_CHATSHAPE_ITEM"/>
</p:tagLst>
</file>

<file path=ppt/tags/tag180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4"/>
  <p:tag name="YOO_CHATSHAPE_TYPE" val="YOO_CHATSHAPE_CHILDTITLE"/>
</p:tagLst>
</file>

<file path=ppt/tags/tag181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4"/>
  <p:tag name="YOO_CHATSHAPE_TYPE" val="YOO_CHATSHAPE_CHILDCONTENT"/>
</p:tagLst>
</file>

<file path=ppt/tags/tag182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3"/>
  <p:tag name="YOO_CHATSHAPE_TYPE" val="YOO_CHATSHAPE_CHILDTITLE"/>
</p:tagLst>
</file>

<file path=ppt/tags/tag183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3"/>
  <p:tag name="YOO_CHATSHAPE_TYPE" val="YOO_CHATSHAPE_CHILDCONTENT"/>
</p:tagLst>
</file>

<file path=ppt/tags/tag184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1"/>
  <p:tag name="YOO_CHATSHAPE_TYPE" val="YOO_CHATSHAPE_CHILDTITLE"/>
</p:tagLst>
</file>

<file path=ppt/tags/tag185.xml><?xml version="1.0" encoding="utf-8"?>
<p:tagLst xmlns:p="http://schemas.openxmlformats.org/presentationml/2006/main">
  <p:tag name="TAG_CONTENT_DIAGRAM_INDEX" val="93f7ede82bd24407b4934fd44f61f1d4"/>
  <p:tag name="TAG_CONTENT_GROUPCOUNT" val="4"/>
  <p:tag name="TAG_CONTENT_GROUPINDEX" val="1"/>
  <p:tag name="YOO_CHATSHAPE_TYPE" val="YOO_CHATSHAPE_CHILDCONTENT"/>
</p:tagLst>
</file>

<file path=ppt/tags/tag186.xml><?xml version="1.0" encoding="utf-8"?>
<p:tagLst xmlns:p="http://schemas.openxmlformats.org/presentationml/2006/main">
  <p:tag name="YOO_CHATSHAPE_TYPE" val="YOO_CHATSHAPE_TITLE"/>
</p:tagLst>
</file>

<file path=ppt/tags/tag187.xml><?xml version="1.0" encoding="utf-8"?>
<p:tagLst xmlns:p="http://schemas.openxmlformats.org/presentationml/2006/main">
  <p:tag name="YOO_CHATSHAPE_TYPE" val="YOO_CHATSHAPE_DECORATION"/>
</p:tagLst>
</file>

<file path=ppt/tags/tag188.xml><?xml version="1.0" encoding="utf-8"?>
<p:tagLst xmlns:p="http://schemas.openxmlformats.org/presentationml/2006/main">
  <p:tag name="YOO_CHATSHAPE_TYPE" val="YOO_CHATSHAPE_DECORATION"/>
</p:tagLst>
</file>

<file path=ppt/tags/tag189.xml><?xml version="1.0" encoding="utf-8"?>
<p:tagLst xmlns:p="http://schemas.openxmlformats.org/presentationml/2006/main">
  <p:tag name="YOO_CHATSHAPE_TYPE" val="YOO_CHATSHAPE_DECORATION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191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92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93.xml><?xml version="1.0" encoding="utf-8"?>
<p:tagLst xmlns:p="http://schemas.openxmlformats.org/presentationml/2006/main">
  <p:tag name="TAG_AIGCCREATORID" val="AIGC生成内容仅供参考-2025/8/19 18:03:01"/>
  <p:tag name="TAG_CHAPTER_ID" val="2"/>
  <p:tag name="TAG_CONTENT_TYPE" val="二级大纲4"/>
  <p:tag name="TAG_SECTION_ID" val="0"/>
  <p:tag name="YOO_CHATPAGE_TYPE" val="TAG_CHATPAGE_MULTCONTENT"/>
  <p:tag name="YOO_CHATSHAPE_TITLE" val="ATC换刀装置工作原理:详细换刀流程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4.xml><?xml version="1.0" encoding="utf-8"?>
<p:tagLst xmlns:p="http://schemas.openxmlformats.org/presentationml/2006/main">
  <p:tag name="YOO_CHATSHAPE_TYPE" val="YOO_CHATSHAPE_DECORATION"/>
</p:tagLst>
</file>

<file path=ppt/tags/tag195.xml><?xml version="1.0" encoding="utf-8"?>
<p:tagLst xmlns:p="http://schemas.openxmlformats.org/presentationml/2006/main">
  <p:tag name="YOO_CHATSHAPE_TYPE" val="YOO_CHATSHAPE_IMAGE"/>
</p:tagLst>
</file>

<file path=ppt/tags/tag196.xml><?xml version="1.0" encoding="utf-8"?>
<p:tagLst xmlns:p="http://schemas.openxmlformats.org/presentationml/2006/main">
  <p:tag name="YOO_CHATSHAPE_TYPE" val="YOO_CHATSHAPE_DECORATION"/>
</p:tagLst>
</file>

<file path=ppt/tags/tag197.xml><?xml version="1.0" encoding="utf-8"?>
<p:tagLst xmlns:p="http://schemas.openxmlformats.org/presentationml/2006/main">
  <p:tag name="YOO_CHATSHAPE_TYPE" val="YOO_CHATSHAPE_TITLE"/>
</p:tagLst>
</file>

<file path=ppt/tags/tag198.xml><?xml version="1.0" encoding="utf-8"?>
<p:tagLst xmlns:p="http://schemas.openxmlformats.org/presentationml/2006/main">
  <p:tag name="YOO_CHATSHAPE_TYPE" val="YOO_CHATSHAPE_CONTENT"/>
</p:tagLst>
</file>

<file path=ppt/tags/tag199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GROUPID" val="5facfa50998712faa657a755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SLIDE_BACKGROUND_TYPE" val="general"/>
  <p:tag name="KSO_WM_SLIDE_BK_DARK_LIGHT" val="2"/>
  <p:tag name="KSO_WM_SLIDE_ID" val="diagram20217057_1"/>
  <p:tag name="KSO_WM_SLIDE_INDEX" val="1"/>
  <p:tag name="KSO_WM_SLIDE_ITEM_CNT" val="0"/>
  <p:tag name="KSO_WM_SLIDE_LAYOUT" val="a_d_f"/>
  <p:tag name="KSO_WM_SLIDE_LAYOUT_CNT" val="1_1_1"/>
  <p:tag name="KSO_WM_SLIDE_LAYOUT_INFO" val="{&quot;direction&quot;:1,&quot;id&quot;:&quot;2021-04-01T16:15:56&quot;,&quot;maxSize&quot;:{&quot;size1&quot;:57.02288801670075},&quot;minSize&quot;:{&quot;size1&quot;:34.62288801670074},&quot;normalSize&quot;:{&quot;size1&quot;:46.341638016700735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5.56979970346998},&quot;minSize&quot;:{&quot;size1&quot;:19.969799703469985},&quot;normalSize&quot;:{&quot;size1&quot;:21.86979970346998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POSITION" val="72*95"/>
  <p:tag name="KSO_WM_SLIDE_RATIO" val="1.777778"/>
  <p:tag name="KSO_WM_SLIDE_SIZE" val="816*348"/>
  <p:tag name="KSO_WM_SLIDE_SUBTYPE" val="picTxt"/>
  <p:tag name="KSO_WM_SLIDE_SUPPORT_FEATURE_TYPE" val="8"/>
  <p:tag name="KSO_WM_SLIDE_TYPE" val="text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COLOR_TYPE" val="1"/>
  <p:tag name="KSO_WM_TEMPLATE_INDEX" val="20217057"/>
  <p:tag name="KSO_WM_TEMPLATE_MASTER_TYPE" val="0"/>
  <p:tag name="KSO_WM_TEMPLATE_SUBCATEGORY" val="21"/>
  <p:tag name="TAG_AIGCCREATORID" val="AIGC生成内容仅供参考-2025/8/19 18:03:01"/>
  <p:tag name="TAG_CHAPTER_ID" val="2"/>
  <p:tag name="TAG_CONTENT_TYPE" val="1标题1内容1图"/>
  <p:tag name="TAG_SECTION_ID" val="1"/>
  <p:tag name="YOO_CHATPAGE_TYPE" val="TAG_CHATPAGE_CONTENT"/>
  <p:tag name="YOO_CHATSHAPE_TITLE" val="ATC换刀装置工作原理:刀具选择机制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20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00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2"/>
  <p:tag name="TAG_CONTENT_SUBINDEX" val="1"/>
  <p:tag name="YOO_CHATSHAPE_TYPE" val="YOO_CHATSHAPE_TITLE"/>
</p:tagLst>
</file>

<file path=ppt/tags/tag201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1"/>
  <p:tag name="TAG_CONTENT_SUBINDEX" val="1"/>
  <p:tag name="YOO_CHATSHAPE_TYPE" val="YOO_CHATSHAPE_TITLE"/>
</p:tagLst>
</file>

<file path=ppt/tags/tag202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1"/>
  <p:tag name="TAG_CONTENT_SUBINDEX" val="1"/>
  <p:tag name="YOO_CHATSHAPE_TYPE" val="YOO_CHATSHAPE_CHILDTITLE"/>
</p:tagLst>
</file>

<file path=ppt/tags/tag203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1"/>
  <p:tag name="TAG_CONTENT_SUBINDEX" val="1"/>
  <p:tag name="YOO_CHATSHAPE_TYPE" val="YOO_CHATSHAPE_CONTENT"/>
</p:tagLst>
</file>

<file path=ppt/tags/tag204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2"/>
  <p:tag name="TAG_CONTENT_SUBINDEX" val="2"/>
  <p:tag name="YOO_CHATSHAPE_TYPE" val="YOO_CHATSHAPE_CHILDTITLE"/>
</p:tagLst>
</file>

<file path=ppt/tags/tag205.xml><?xml version="1.0" encoding="utf-8"?>
<p:tagLst xmlns:p="http://schemas.openxmlformats.org/presentationml/2006/main">
  <p:tag name="TAG_CHATSHAPE_LINK" val="sp:子标题1"/>
  <p:tag name="TAG_CONTENT_DIAGRAM_INDEX" val="586d9fa9eef343f0a1d7f5290e109f0f"/>
  <p:tag name="TAG_CONTENT_GROUPCOUNT" val="2"/>
  <p:tag name="TAG_CONTENT_GROUPINDEX" val="1"/>
  <p:tag name="TAG_CONTENT_SUBINDEX" val="1"/>
  <p:tag name="YOO_CHATSHAPE_TYPE" val="YOO_CHATSHAPE_CHILDDECORATE"/>
</p:tagLst>
</file>

<file path=ppt/tags/tag206.xml><?xml version="1.0" encoding="utf-8"?>
<p:tagLst xmlns:p="http://schemas.openxmlformats.org/presentationml/2006/main">
  <p:tag name="TAG_CHATSHAPE_LINK" val="sp:子标题2"/>
  <p:tag name="TAG_CONTENT_DIAGRAM_INDEX" val="586d9fa9eef343f0a1d7f5290e109f0f"/>
  <p:tag name="TAG_CONTENT_GROUPCOUNT" val="2"/>
  <p:tag name="TAG_CONTENT_GROUPINDEX" val="2"/>
  <p:tag name="TAG_CONTENT_SUBINDEX" val="2"/>
  <p:tag name="YOO_CHATSHAPE_TYPE" val="YOO_CHATSHAPE_CHILDDECORATE"/>
</p:tagLst>
</file>

<file path=ppt/tags/tag207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2"/>
  <p:tag name="TAG_CONTENT_SUBINDEX" val="2"/>
  <p:tag name="YOO_CHATSHAPE_TYPE" val="YOO_CHATSHAPE_CHILDCONTENT"/>
</p:tagLst>
</file>

<file path=ppt/tags/tag208.xml><?xml version="1.0" encoding="utf-8"?>
<p:tagLst xmlns:p="http://schemas.openxmlformats.org/presentationml/2006/main">
  <p:tag name="YOO_CHATSHAPE_TYPE" val="YOO_CHATSHAPE_TITLE"/>
</p:tagLst>
</file>

<file path=ppt/tags/tag209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1"/>
  <p:tag name="TAG_CONTENT_SUBINDEX" val="2"/>
  <p:tag name="YOO_CHATSHAPE_TYPE" val="YOO_CHATSHAPE_NUM"/>
</p:tagLst>
</file>

<file path=ppt/tags/tag21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210.xml><?xml version="1.0" encoding="utf-8"?>
<p:tagLst xmlns:p="http://schemas.openxmlformats.org/presentationml/2006/main">
  <p:tag name="TAG_CONTENT_DIAGRAM_INDEX" val="586d9fa9eef343f0a1d7f5290e109f0f"/>
  <p:tag name="TAG_CONTENT_GROUPCOUNT" val="2"/>
  <p:tag name="TAG_CONTENT_GROUPINDEX" val="2"/>
  <p:tag name="TAG_CONTENT_SUBINDEX" val="1"/>
  <p:tag name="YOO_CHATSHAPE_TYPE" val="YOO_CHATSHAPE_NUM"/>
</p:tagLst>
</file>

<file path=ppt/tags/tag211.xml><?xml version="1.0" encoding="utf-8"?>
<p:tagLst xmlns:p="http://schemas.openxmlformats.org/presentationml/2006/main">
  <p:tag name="TAG_CONTENT_DIAGRAM_INDEX" val="586d9fa9eef343f0a1d7f5290e109f0f"/>
  <p:tag name="TAG_CONTENT_GROUPCOUNT" val="2"/>
  <p:tag name="YOO_CHATSHAPE_TYPE" val="YOO_CHATSHAPE_IMAGE"/>
</p:tagLst>
</file>

<file path=ppt/tags/tag212.xml><?xml version="1.0" encoding="utf-8"?>
<p:tagLst xmlns:p="http://schemas.openxmlformats.org/presentationml/2006/main">
  <p:tag name="TAG_AIGCCREATORID" val="AIGC生成内容仅供参考-2025/8/19 18:03:01"/>
  <p:tag name="TAG_CHAPTER_ID" val="2"/>
  <p:tag name="TAG_CONTENT_TYPE" val="二级大纲2"/>
  <p:tag name="TAG_SECTION_ID" val="2"/>
  <p:tag name="YOO_CHATPAGE_TYPE" val="TAG_CHATPAGE_MULTCONTENT"/>
  <p:tag name="YOO_CHATSHAPE_TITLE" val="机械手抓取与换刀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3.xml><?xml version="1.0" encoding="utf-8"?>
<p:tagLst xmlns:p="http://schemas.openxmlformats.org/presentationml/2006/main">
  <p:tag name="TAG_CONTENT_DIAGRAM_INDEX" val="66f66a6ca10042fe95b9f6bf3ce01bfb"/>
  <p:tag name="TAG_CONTENT_GROUPCOUNT" val="2"/>
  <p:tag name="TAG_CONTENT_GROUPINDEX" val="2"/>
  <p:tag name="TAG_CONTENT_SUBINDEX" val="2"/>
  <p:tag name="YOO_CHATSHAPE_TYPE" val="YOO_CHATSHAPE_NUM"/>
</p:tagLst>
</file>

<file path=ppt/tags/tag214.xml><?xml version="1.0" encoding="utf-8"?>
<p:tagLst xmlns:p="http://schemas.openxmlformats.org/presentationml/2006/main">
  <p:tag name="TAG_CONTENT_DIAGRAM_INDEX" val="66f66a6ca10042fe95b9f6bf3ce01bfb"/>
  <p:tag name="TAG_CONTENT_GROUPCOUNT" val="2"/>
  <p:tag name="TAG_CONTENT_GROUPINDEX" val="1"/>
  <p:tag name="TAG_CONTENT_SUBINDEX" val="1"/>
  <p:tag name="YOO_CHATSHAPE_TYPE" val="YOO_CHATSHAPE_NUM"/>
</p:tagLst>
</file>

<file path=ppt/tags/tag215.xml><?xml version="1.0" encoding="utf-8"?>
<p:tagLst xmlns:p="http://schemas.openxmlformats.org/presentationml/2006/main">
  <p:tag name="TAG_CHATSHAPE_LINK" val="sp:子标题2"/>
  <p:tag name="TAG_CONTENT_DIAGRAM_INDEX" val="66f66a6ca10042fe95b9f6bf3ce01bfb"/>
  <p:tag name="TAG_CONTENT_GROUPCOUNT" val="2"/>
  <p:tag name="TAG_CONTENT_GROUPINDEX" val="2"/>
  <p:tag name="TAG_CONTENT_SUBINDEX" val="2"/>
  <p:tag name="YOO_CHATSHAPE_TYPE" val="YOO_CHATSHAPE_CHILDDECORATE"/>
</p:tagLst>
</file>

<file path=ppt/tags/tag216.xml><?xml version="1.0" encoding="utf-8"?>
<p:tagLst xmlns:p="http://schemas.openxmlformats.org/presentationml/2006/main">
  <p:tag name="TAG_CHATSHAPE_LINK" val="sp:子标题2"/>
  <p:tag name="TAG_CONTENT_DIAGRAM_INDEX" val="66f66a6ca10042fe95b9f6bf3ce01bfb"/>
  <p:tag name="TAG_CONTENT_GROUPCOUNT" val="2"/>
  <p:tag name="TAG_CONTENT_GROUPINDEX" val="2"/>
  <p:tag name="TAG_CONTENT_SUBINDEX" val="2"/>
  <p:tag name="YOO_CHATSHAPE_TYPE" val="YOO_CHATSHAPE_CHILDDECORATE"/>
</p:tagLst>
</file>

<file path=ppt/tags/tag217.xml><?xml version="1.0" encoding="utf-8"?>
<p:tagLst xmlns:p="http://schemas.openxmlformats.org/presentationml/2006/main">
  <p:tag name="TAG_CHATSHAPE_LINK" val="sp:子标题1"/>
  <p:tag name="TAG_CONTENT_DIAGRAM_INDEX" val="66f66a6ca10042fe95b9f6bf3ce01bfb"/>
  <p:tag name="TAG_CONTENT_GROUPCOUNT" val="2"/>
  <p:tag name="TAG_CONTENT_GROUPINDEX" val="1"/>
  <p:tag name="TAG_CONTENT_SUBINDEX" val="1"/>
  <p:tag name="YOO_CHATSHAPE_TYPE" val="YOO_CHATSHAPE_CHILDDECORATE"/>
</p:tagLst>
</file>

<file path=ppt/tags/tag218.xml><?xml version="1.0" encoding="utf-8"?>
<p:tagLst xmlns:p="http://schemas.openxmlformats.org/presentationml/2006/main">
  <p:tag name="TAG_CHATSHAPE_LINK" val="sp:子标题1"/>
  <p:tag name="TAG_CONTENT_DIAGRAM_INDEX" val="66f66a6ca10042fe95b9f6bf3ce01bfb"/>
  <p:tag name="TAG_CONTENT_GROUPCOUNT" val="2"/>
  <p:tag name="TAG_CONTENT_GROUPINDEX" val="1"/>
  <p:tag name="TAG_CONTENT_SUBINDEX" val="1"/>
  <p:tag name="YOO_CHATSHAPE_TYPE" val="YOO_CHATSHAPE_CHILDDECORATE"/>
</p:tagLst>
</file>

<file path=ppt/tags/tag219.xml><?xml version="1.0" encoding="utf-8"?>
<p:tagLst xmlns:p="http://schemas.openxmlformats.org/presentationml/2006/main">
  <p:tag name="TAG_CONTENT_DIAGRAM_INDEX" val="66f66a6ca10042fe95b9f6bf3ce01bfb"/>
  <p:tag name="TAG_CONTENT_GROUPCOUNT" val="2"/>
  <p:tag name="TAG_CONTENT_GROUPINDEX" val="1"/>
  <p:tag name="TAG_CONTENT_SUBINDEX" val="1"/>
  <p:tag name="YOO_CHATSHAPE_TYPE" val="YOO_CHATSHAPE_CHILDTITLE"/>
</p:tagLst>
</file>

<file path=ppt/tags/tag22.xml><?xml version="1.0" encoding="utf-8"?>
<p:tagLst xmlns:p="http://schemas.openxmlformats.org/presentationml/2006/main">
  <p:tag name="YOO_CHATSHAPE_ITEM" val="5"/>
  <p:tag name="YOO_CHATSHAPE_TYPE" val="YOO_CHATSHAPE_ITEM"/>
</p:tagLst>
</file>

<file path=ppt/tags/tag220.xml><?xml version="1.0" encoding="utf-8"?>
<p:tagLst xmlns:p="http://schemas.openxmlformats.org/presentationml/2006/main">
  <p:tag name="TAG_CONTENT_DIAGRAM_INDEX" val="66f66a6ca10042fe95b9f6bf3ce01bfb"/>
  <p:tag name="TAG_CONTENT_GROUPCOUNT" val="2"/>
  <p:tag name="TAG_CONTENT_GROUPINDEX" val="2"/>
  <p:tag name="TAG_CONTENT_SUBINDEX" val="2"/>
  <p:tag name="YOO_CHATSHAPE_TYPE" val="YOO_CHATSHAPE_CHILDCONTENT"/>
</p:tagLst>
</file>

<file path=ppt/tags/tag221.xml><?xml version="1.0" encoding="utf-8"?>
<p:tagLst xmlns:p="http://schemas.openxmlformats.org/presentationml/2006/main">
  <p:tag name="TAG_CONTENT_DIAGRAM_INDEX" val="66f66a6ca10042fe95b9f6bf3ce01bfb"/>
  <p:tag name="TAG_CONTENT_GROUPCOUNT" val="2"/>
  <p:tag name="TAG_CONTENT_GROUPINDEX" val="2"/>
  <p:tag name="TAG_CONTENT_SUBINDEX" val="2"/>
  <p:tag name="YOO_CHATSHAPE_TYPE" val="YOO_CHATSHAPE_CHILDTITLE"/>
</p:tagLst>
</file>

<file path=ppt/tags/tag222.xml><?xml version="1.0" encoding="utf-8"?>
<p:tagLst xmlns:p="http://schemas.openxmlformats.org/presentationml/2006/main">
  <p:tag name="YOO_CHATSHAPE_TYPE" val="YOO_CHATSHAPE_TITLE"/>
</p:tagLst>
</file>

<file path=ppt/tags/tag223.xml><?xml version="1.0" encoding="utf-8"?>
<p:tagLst xmlns:p="http://schemas.openxmlformats.org/presentationml/2006/main">
  <p:tag name="TAG_CONTENT_DIAGRAM_INDEX" val="66f66a6ca10042fe95b9f6bf3ce01bfb"/>
  <p:tag name="TAG_CONTENT_GROUPCOUNT" val="2"/>
  <p:tag name="TAG_CONTENT_GROUPINDEX" val="1"/>
  <p:tag name="TAG_CONTENT_SUBINDEX" val="1"/>
  <p:tag name="YOO_CHATSHAPE_TYPE" val="YOO_CHATSHAPE_CHILDCONTENT"/>
</p:tagLst>
</file>

<file path=ppt/tags/tag224.xml><?xml version="1.0" encoding="utf-8"?>
<p:tagLst xmlns:p="http://schemas.openxmlformats.org/presentationml/2006/main">
  <p:tag name="TAG_AIGCCREATORID" val="AIGC生成内容仅供参考-2025/8/19 18:03:01"/>
  <p:tag name="TAG_CHAPTER_ID" val="2"/>
  <p:tag name="TAG_CONTENT_TYPE" val="二级大纲2"/>
  <p:tag name="TAG_SECTION_ID" val="3"/>
  <p:tag name="YOO_CHATPAGE_TYPE" val="TAG_CHATPAGE_MULTCONTENT"/>
  <p:tag name="YOO_CHATSHAPE_TITLE" val="新刀具安装及反馈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5.xml><?xml version="1.0" encoding="utf-8"?>
<p:tagLst xmlns:p="http://schemas.openxmlformats.org/presentationml/2006/main">
  <p:tag name="KSO_WM_BEAUTIFY_FLAG" val=""/>
  <p:tag name="YOO_CHATSHAPE_TYPE" val="YOO_CHATSHAPE_TITLE"/>
</p:tagLst>
</file>

<file path=ppt/tags/tag22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27.xml><?xml version="1.0" encoding="utf-8"?>
<p:tagLst xmlns:p="http://schemas.openxmlformats.org/presentationml/2006/main">
  <p:tag name="TAG_CHATPAGE_CHAPTER" val="3"/>
  <p:tag name="YOO_CHATSHAPE_TYPE" val="YOO_CHATSHAPE_NUM"/>
</p:tagLst>
</file>

<file path=ppt/tags/tag228.xml><?xml version="1.0" encoding="utf-8"?>
<p:tagLst xmlns:p="http://schemas.openxmlformats.org/presentationml/2006/main">
  <p:tag name="TAG_AIGCCREATORID" val="AIGC生成内容仅供参考-2025/8/19 18:03:01"/>
  <p:tag name="TAG_CHAPTER_ID" val="3"/>
  <p:tag name="YOO_CHATPAGE_TYPE" val="TAG_CHATPAGE_CHAPTER"/>
  <p:tag name="YOO_CHATSHAPE_TITLE" val="ATC换刀装置的分类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9.xml><?xml version="1.0" encoding="utf-8"?>
<p:tagLst xmlns:p="http://schemas.openxmlformats.org/presentationml/2006/main">
  <p:tag name="TAG_CONTENT_SUBINDEX" val="3"/>
  <p:tag name="YOO_CHATSHAPE_TYPE" val="YOO_CHATSHAPE_HIDDEN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TAG_CONTENT_SUBINDEX" val="1"/>
  <p:tag name="YOO_CHATSHAPE_TYPE" val="YOO_CHATSHAPE_IMAGE"/>
</p:tagLst>
</file>

<file path=ppt/tags/tag231.xml><?xml version="1.0" encoding="utf-8"?>
<p:tagLst xmlns:p="http://schemas.openxmlformats.org/presentationml/2006/main">
  <p:tag name="TAG_CONTENT_SUBINDEX" val="2"/>
  <p:tag name="YOO_CHATSHAPE_TYPE" val="YOO_CHATSHAPE_IMAGE"/>
</p:tagLst>
</file>

<file path=ppt/tags/tag232.xml><?xml version="1.0" encoding="utf-8"?>
<p:tagLst xmlns:p="http://schemas.openxmlformats.org/presentationml/2006/main">
  <p:tag name="YOO_CHATSHAPE_TYPE" val="YOO_CHATSHAPE_TITLE"/>
</p:tagLst>
</file>

<file path=ppt/tags/tag233.xml><?xml version="1.0" encoding="utf-8"?>
<p:tagLst xmlns:p="http://schemas.openxmlformats.org/presentationml/2006/main">
  <p:tag name="YOO_CHATSHAPE_TYPE" val="YOO_CHATSHAPE_CONTENT"/>
</p:tagLst>
</file>

<file path=ppt/tags/tag234.xml><?xml version="1.0" encoding="utf-8"?>
<p:tagLst xmlns:p="http://schemas.openxmlformats.org/presentationml/2006/main">
  <p:tag name="TAG_AIGCCREATORID" val="AIGC生成内容仅供参考-2025/8/19 18:03:01"/>
  <p:tag name="TAG_CHAPTER_ID" val="3"/>
  <p:tag name="TAG_CONTENT_TYPE" val="1标题1内容2图"/>
  <p:tag name="TAG_SECTION_ID" val="0"/>
  <p:tag name="YOO_CHATPAGE_TYPE" val="TAG_CHATPAGE_CONTENT"/>
  <p:tag name="YOO_CHATSHAPE_TITLE" val="直接换刀与机械手换刀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5.xml><?xml version="1.0" encoding="utf-8"?>
<p:tagLst xmlns:p="http://schemas.openxmlformats.org/presentationml/2006/main">
  <p:tag name="YOO_CHATSHAPE_TYPE" val="YOO_CHATSHAPE_TITLE"/>
</p:tagLst>
</file>

<file path=ppt/tags/tag236.xml><?xml version="1.0" encoding="utf-8"?>
<p:tagLst xmlns:p="http://schemas.openxmlformats.org/presentationml/2006/main">
  <p:tag name="YOO_CHATSHAPE_TYPE" val="YOO_CHATSHAPE_CONTENT"/>
</p:tagLst>
</file>

<file path=ppt/tags/tag237.xml><?xml version="1.0" encoding="utf-8"?>
<p:tagLst xmlns:p="http://schemas.openxmlformats.org/presentationml/2006/main">
  <p:tag name="YOO_CHATSHAPE_TYPE" val="YOO_CHATSHAPE_DECORATION"/>
</p:tagLst>
</file>

<file path=ppt/tags/tag238.xml><?xml version="1.0" encoding="utf-8"?>
<p:tagLst xmlns:p="http://schemas.openxmlformats.org/presentationml/2006/main">
  <p:tag name="YOO_CHATSHAPE_TYPE" val="YOO_CHATSHAPE_DECORATION"/>
</p:tagLst>
</file>

<file path=ppt/tags/tag239.xml><?xml version="1.0" encoding="utf-8"?>
<p:tagLst xmlns:p="http://schemas.openxmlformats.org/presentationml/2006/main">
  <p:tag name="YOO_CHATSHAPE_TYPE" val="YOO_CHATSHAPE_DECORATION"/>
</p:tagLst>
</file>

<file path=ppt/tags/tag24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40.xml><?xml version="1.0" encoding="utf-8"?>
<p:tagLst xmlns:p="http://schemas.openxmlformats.org/presentationml/2006/main">
  <p:tag name="YOO_CHATSHAPE_TYPE" val="YOO_CHATSHAPE_DECORATION"/>
</p:tagLst>
</file>

<file path=ppt/tags/tag241.xml><?xml version="1.0" encoding="utf-8"?>
<p:tagLst xmlns:p="http://schemas.openxmlformats.org/presentationml/2006/main">
  <p:tag name="TAG_CONTENT_SUBINDEX" val="2"/>
  <p:tag name="YOO_CHATSHAPE_TYPE" val="YOO_CHATSHAPE_IMAGE"/>
</p:tagLst>
</file>

<file path=ppt/tags/tag242.xml><?xml version="1.0" encoding="utf-8"?>
<p:tagLst xmlns:p="http://schemas.openxmlformats.org/presentationml/2006/main">
  <p:tag name="TAG_CONTENT_SUBINDEX" val="1"/>
  <p:tag name="YOO_CHATSHAPE_TYPE" val="YOO_CHATSHAPE_IMAGE"/>
</p:tagLst>
</file>

<file path=ppt/tags/tag243.xml><?xml version="1.0" encoding="utf-8"?>
<p:tagLst xmlns:p="http://schemas.openxmlformats.org/presentationml/2006/main">
  <p:tag name="TAG_AIGCCREATORID" val="AIGC生成内容仅供参考-2025/8/19 18:03:01"/>
  <p:tag name="TAG_CHAPTER_ID" val="3"/>
  <p:tag name="TAG_CONTENT_TYPE" val="1标题1内容2图"/>
  <p:tag name="TAG_SECTION_ID" val="1"/>
  <p:tag name="YOO_CHATPAGE_TYPE" val="TAG_CHATPAGE_CONTENT"/>
  <p:tag name="YOO_CHATSHAPE_TITLE" val="特殊换刀方式介绍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4.xml><?xml version="1.0" encoding="utf-8"?>
<p:tagLst xmlns:p="http://schemas.openxmlformats.org/presentationml/2006/main">
  <p:tag name="KSO_WM_BEAUTIFY_FLAG" val=""/>
  <p:tag name="YOO_CHATSHAPE_TYPE" val="YOO_CHATSHAPE_TITLE"/>
</p:tagLst>
</file>

<file path=ppt/tags/tag24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46.xml><?xml version="1.0" encoding="utf-8"?>
<p:tagLst xmlns:p="http://schemas.openxmlformats.org/presentationml/2006/main">
  <p:tag name="TAG_CHATPAGE_CHAPTER" val="4"/>
  <p:tag name="YOO_CHATSHAPE_TYPE" val="YOO_CHATSHAPE_NUM"/>
</p:tagLst>
</file>

<file path=ppt/tags/tag247.xml><?xml version="1.0" encoding="utf-8"?>
<p:tagLst xmlns:p="http://schemas.openxmlformats.org/presentationml/2006/main">
  <p:tag name="TAG_AIGCCREATORID" val="AIGC生成内容仅供参考-2025/8/19 18:03:01"/>
  <p:tag name="TAG_CHAPTER_ID" val="4"/>
  <p:tag name="YOO_CHATPAGE_TYPE" val="TAG_CHATPAGE_CHAPTER"/>
  <p:tag name="YOO_CHATSHAPE_TITLE" val="ATC换刀装置的优势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8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3"/>
  <p:tag name="YOO_CHATSHAPE_TYPE" val="YOO_CHATSHAPE_CHILDDECORATE"/>
</p:tagLst>
</file>

<file path=ppt/tags/tag249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1"/>
  <p:tag name="YOO_CHATSHAPE_TYPE" val="YOO_CHATSHAPE_CHILDDECORATE"/>
</p:tagLst>
</file>

<file path=ppt/tags/tag25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250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2"/>
  <p:tag name="YOO_CHATSHAPE_TYPE" val="YOO_CHATSHAPE_CHILDDECORATE"/>
</p:tagLst>
</file>

<file path=ppt/tags/tag251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4"/>
  <p:tag name="YOO_CHATSHAPE_TYPE" val="YOO_CHATSHAPE_CHILDDECORATE"/>
</p:tagLst>
</file>

<file path=ppt/tags/tag252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1"/>
  <p:tag name="YOO_CHATSHAPE_TYPE" val="YOO_CHATSHAPE_ICON"/>
</p:tagLst>
</file>

<file path=ppt/tags/tag253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2"/>
  <p:tag name="YOO_CHATSHAPE_TYPE" val="YOO_CHATSHAPE_ICON"/>
</p:tagLst>
</file>

<file path=ppt/tags/tag254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3"/>
  <p:tag name="YOO_CHATSHAPE_TYPE" val="YOO_CHATSHAPE_ICON"/>
</p:tagLst>
</file>

<file path=ppt/tags/tag255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4"/>
  <p:tag name="YOO_CHATSHAPE_TYPE" val="YOO_CHATSHAPE_ICON"/>
</p:tagLst>
</file>

<file path=ppt/tags/tag256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1"/>
  <p:tag name="YOO_CHATSHAPE_TYPE" val="YOO_CHATSHAPE_CHILDTITLE"/>
</p:tagLst>
</file>

<file path=ppt/tags/tag257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2"/>
  <p:tag name="YOO_CHATSHAPE_TYPE" val="YOO_CHATSHAPE_CHILDTITLE"/>
</p:tagLst>
</file>

<file path=ppt/tags/tag258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3"/>
  <p:tag name="YOO_CHATSHAPE_TYPE" val="YOO_CHATSHAPE_CHILDTITLE"/>
</p:tagLst>
</file>

<file path=ppt/tags/tag259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4"/>
  <p:tag name="YOO_CHATSHAPE_TYPE" val="YOO_CHATSHAPE_CHILDTITLE"/>
</p:tagLst>
</file>

<file path=ppt/tags/tag26.xml><?xml version="1.0" encoding="utf-8"?>
<p:tagLst xmlns:p="http://schemas.openxmlformats.org/presentationml/2006/main">
  <p:tag name="YOO_CHATSHAPE_ITEM" val="6"/>
  <p:tag name="YOO_CHATSHAPE_TYPE" val="YOO_CHATSHAPE_ITEM"/>
</p:tagLst>
</file>

<file path=ppt/tags/tag260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4"/>
  <p:tag name="YOO_CHATSHAPE_TYPE" val="YOO_CHATSHAPE_CHILDCONTENT"/>
</p:tagLst>
</file>

<file path=ppt/tags/tag261.xml><?xml version="1.0" encoding="utf-8"?>
<p:tagLst xmlns:p="http://schemas.openxmlformats.org/presentationml/2006/main">
  <p:tag name="YOO_CHATSHAPE_TYPE" val="YOO_CHATSHAPE_TITLE"/>
</p:tagLst>
</file>

<file path=ppt/tags/tag262.xml><?xml version="1.0" encoding="utf-8"?>
<p:tagLst xmlns:p="http://schemas.openxmlformats.org/presentationml/2006/main">
  <p:tag name="YOO_CHATSHAPE_TYPE" val="YOO_CHATSHAPE_DECORATION"/>
</p:tagLst>
</file>

<file path=ppt/tags/tag263.xml><?xml version="1.0" encoding="utf-8"?>
<p:tagLst xmlns:p="http://schemas.openxmlformats.org/presentationml/2006/main">
  <p:tag name="YOO_CHATSHAPE_TYPE" val="YOO_CHATSHAPE_DECORATION"/>
</p:tagLst>
</file>

<file path=ppt/tags/tag264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3"/>
  <p:tag name="YOO_CHATSHAPE_TYPE" val="YOO_CHATSHAPE_CHILDCONTENT"/>
</p:tagLst>
</file>

<file path=ppt/tags/tag265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2"/>
  <p:tag name="YOO_CHATSHAPE_TYPE" val="YOO_CHATSHAPE_CHILDCONTENT"/>
</p:tagLst>
</file>

<file path=ppt/tags/tag266.xml><?xml version="1.0" encoding="utf-8"?>
<p:tagLst xmlns:p="http://schemas.openxmlformats.org/presentationml/2006/main">
  <p:tag name="TAG_CONTENT_DIAGRAM_INDEX" val="c3eb9d0a0732444090bd6012b49132fe"/>
  <p:tag name="TAG_CONTENT_GROUPCOUNT" val="4"/>
  <p:tag name="TAG_CONTENT_GROUPINDEX" val="1"/>
  <p:tag name="YOO_CHATSHAPE_TYPE" val="YOO_CHATSHAPE_CHILDCONTENT"/>
</p:tagLst>
</file>

<file path=ppt/tags/tag267.xml><?xml version="1.0" encoding="utf-8"?>
<p:tagLst xmlns:p="http://schemas.openxmlformats.org/presentationml/2006/main">
  <p:tag name="YOO_CHATSHAPE_TYPE" val="YOO_CHATSHAPE_DECORATION"/>
</p:tagLst>
</file>

<file path=ppt/tags/tag268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269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71.xml><?xml version="1.0" encoding="utf-8"?>
<p:tagLst xmlns:p="http://schemas.openxmlformats.org/presentationml/2006/main">
  <p:tag name="TAG_AIGCCREATORID" val="AIGC生成内容仅供参考-2025/8/19 18:03:01"/>
  <p:tag name="TAG_CHAPTER_ID" val="4"/>
  <p:tag name="TAG_CONTENT_TYPE" val="二级大纲4"/>
  <p:tag name="TAG_SECTION_ID" val="0"/>
  <p:tag name="YOO_CHATPAGE_TYPE" val="TAG_CHATPAGE_MULTCONTENT"/>
  <p:tag name="YOO_CHATSHAPE_TITLE" val="ATC换刀装置的优势:提升加工效率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2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273.xml><?xml version="1.0" encoding="utf-8"?>
<p:tagLst xmlns:p="http://schemas.openxmlformats.org/presentationml/2006/main">
  <p:tag name="PA" val="v5.2.12"/>
  <p:tag name="YOO_CHATSHAPE_TYPE" val="YOO_CHATSHAPE_IMAGE"/>
</p:tagLst>
</file>

<file path=ppt/tags/tag274.xml><?xml version="1.0" encoding="utf-8"?>
<p:tagLst xmlns:p="http://schemas.openxmlformats.org/presentationml/2006/main">
  <p:tag name="PA" val="v5.2.12"/>
  <p:tag name="YOO_CHATSHAPE_TYPE" val="YOO_CHATSHAPE_DECORATION"/>
</p:tagLst>
</file>

<file path=ppt/tags/tag275.xml><?xml version="1.0" encoding="utf-8"?>
<p:tagLst xmlns:p="http://schemas.openxmlformats.org/presentationml/2006/main">
  <p:tag name="YOO_CHATSHAPE_TYPE" val="YOO_CHATSHAPE_TITLE"/>
</p:tagLst>
</file>

<file path=ppt/tags/tag276.xml><?xml version="1.0" encoding="utf-8"?>
<p:tagLst xmlns:p="http://schemas.openxmlformats.org/presentationml/2006/main">
  <p:tag name="YOO_CHATSHAPE_TYPE" val="YOO_CHATSHAPE_CONTENT"/>
</p:tagLst>
</file>

<file path=ppt/tags/tag277.xml><?xml version="1.0" encoding="utf-8"?>
<p:tagLst xmlns:p="http://schemas.openxmlformats.org/presentationml/2006/main">
  <p:tag name="TAG_AIGCCREATORID" val="AIGC生成内容仅供参考-2025/8/19 18:03:01"/>
  <p:tag name="TAG_CHAPTER_ID" val="4"/>
  <p:tag name="TAG_CONTENT_TYPE" val="1标题1内容1图"/>
  <p:tag name="TAG_SECTION_ID" val="1"/>
  <p:tag name="YOO_CHATPAGE_TYPE" val="TAG_CHATPAGE_CONTENT"/>
  <p:tag name="YOO_CHATSHAPE_TITLE" val="ATC换刀装置的优势:精确控制刀具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8.xml><?xml version="1.0" encoding="utf-8"?>
<p:tagLst xmlns:p="http://schemas.openxmlformats.org/presentationml/2006/main">
  <p:tag name="PA" val="v5.2.12"/>
  <p:tag name="YOO_CHATSHAPE_TYPE" val="YOO_CHATSHAPE_MASK"/>
</p:tagLst>
</file>

<file path=ppt/tags/tag279.xml><?xml version="1.0" encoding="utf-8"?>
<p:tagLst xmlns:p="http://schemas.openxmlformats.org/presentationml/2006/main">
  <p:tag name="PA" val="v5.2.12"/>
  <p:tag name="YOO_CHATSHAPE_TYPE" val="YOO_CHATSHAPE_DECORATION"/>
</p:tagLst>
</file>

<file path=ppt/tags/tag28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80.xml><?xml version="1.0" encoding="utf-8"?>
<p:tagLst xmlns:p="http://schemas.openxmlformats.org/presentationml/2006/main">
  <p:tag name="PA" val="v5.2.12"/>
  <p:tag name="YOO_CHATSHAPE_TYPE" val="YOO_CHATSHAPE_IMAGE"/>
</p:tagLst>
</file>

<file path=ppt/tags/tag281.xml><?xml version="1.0" encoding="utf-8"?>
<p:tagLst xmlns:p="http://schemas.openxmlformats.org/presentationml/2006/main">
  <p:tag name="PA" val="v5.2.12"/>
  <p:tag name="YOO_CHATSHAPE_TYPE" val="YOO_CHATSHAPE_DECORATION"/>
</p:tagLst>
</file>

<file path=ppt/tags/tag282.xml><?xml version="1.0" encoding="utf-8"?>
<p:tagLst xmlns:p="http://schemas.openxmlformats.org/presentationml/2006/main">
  <p:tag name="YOO_CHATSHAPE_TYPE" val="YOO_CHATSHAPE_TITLE"/>
</p:tagLst>
</file>

<file path=ppt/tags/tag283.xml><?xml version="1.0" encoding="utf-8"?>
<p:tagLst xmlns:p="http://schemas.openxmlformats.org/presentationml/2006/main">
  <p:tag name="YOO_CHATSHAPE_TYPE" val="YOO_CHATSHAPE_CONTENT"/>
</p:tagLst>
</file>

<file path=ppt/tags/tag284.xml><?xml version="1.0" encoding="utf-8"?>
<p:tagLst xmlns:p="http://schemas.openxmlformats.org/presentationml/2006/main">
  <p:tag name="TAG_AIGCCREATORID" val="AIGC生成内容仅供参考-2025/8/19 18:03:01"/>
  <p:tag name="TAG_CHAPTER_ID" val="4"/>
  <p:tag name="TAG_CONTENT_TYPE" val="1标题1内容1图"/>
  <p:tag name="TAG_SECTION_ID" val="2"/>
  <p:tag name="YOO_CHATPAGE_TYPE" val="TAG_CHATPAGE_CONTENT"/>
  <p:tag name="YOO_CHATSHAPE_TITLE" val="适应复杂加工需求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85.xml><?xml version="1.0" encoding="utf-8"?>
<p:tagLst xmlns:p="http://schemas.openxmlformats.org/presentationml/2006/main">
  <p:tag name="KSO_WM_BEAUTIFY_FLAG" val=""/>
  <p:tag name="YOO_CHATSHAPE_TYPE" val="YOO_CHATSHAPE_TITLE"/>
</p:tagLst>
</file>

<file path=ppt/tags/tag28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87.xml><?xml version="1.0" encoding="utf-8"?>
<p:tagLst xmlns:p="http://schemas.openxmlformats.org/presentationml/2006/main">
  <p:tag name="TAG_CHATPAGE_CHAPTER" val="5"/>
  <p:tag name="YOO_CHATSHAPE_TYPE" val="YOO_CHATSHAPE_NUM"/>
</p:tagLst>
</file>

<file path=ppt/tags/tag288.xml><?xml version="1.0" encoding="utf-8"?>
<p:tagLst xmlns:p="http://schemas.openxmlformats.org/presentationml/2006/main">
  <p:tag name="TAG_AIGCCREATORID" val="AIGC生成内容仅供参考-2025/8/19 18:03:01"/>
  <p:tag name="TAG_CHAPTER_ID" val="5"/>
  <p:tag name="YOO_CHATPAGE_TYPE" val="TAG_CHATPAGE_CHAPTER"/>
  <p:tag name="YOO_CHATSHAPE_TITLE" val="ATC维护与故障处理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89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1"/>
  <p:tag name="TAG_CONTENT_SUBINDEX" val="1"/>
  <p:tag name="YOO_CHATSHAPE_TYPE" val="YOO_CHATSHAPE_CHILDTITLE"/>
</p:tagLst>
</file>

<file path=ppt/tags/tag29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290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1"/>
  <p:tag name="TAG_CONTENT_SUBINDEX" val="1"/>
  <p:tag name="YOO_CHATSHAPE_TYPE" val="YOO_CHATSHAPE_CHILDCONTENT"/>
</p:tagLst>
</file>

<file path=ppt/tags/tag291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3"/>
  <p:tag name="TAG_CONTENT_SUBINDEX" val="3"/>
  <p:tag name="YOO_CHATSHAPE_TYPE" val="YOO_CHATSHAPE_CHILDTITLE"/>
</p:tagLst>
</file>

<file path=ppt/tags/tag292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3"/>
  <p:tag name="TAG_CONTENT_SUBINDEX" val="3"/>
  <p:tag name="YOO_CHATSHAPE_TYPE" val="YOO_CHATSHAPE_CHILDCONTENT"/>
</p:tagLst>
</file>

<file path=ppt/tags/tag293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2"/>
  <p:tag name="TAG_CONTENT_SUBINDEX" val="2"/>
  <p:tag name="YOO_CHATSHAPE_TYPE" val="YOO_CHATSHAPE_CHILDTITLE"/>
</p:tagLst>
</file>

<file path=ppt/tags/tag294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2"/>
  <p:tag name="TAG_CONTENT_SUBINDEX" val="2"/>
  <p:tag name="YOO_CHATSHAPE_TYPE" val="YOO_CHATSHAPE_CHILDCONTENT"/>
</p:tagLst>
</file>

<file path=ppt/tags/tag295.xml><?xml version="1.0" encoding="utf-8"?>
<p:tagLst xmlns:p="http://schemas.openxmlformats.org/presentationml/2006/main">
  <p:tag name="TAG_CHATSHAPE_LINK" val="sp:子标题2"/>
  <p:tag name="TAG_CONTENT_DIAGRAM_INDEX" val="5bdc59f06a6e427baea868ae7a1d0d15"/>
  <p:tag name="TAG_CONTENT_GROUPCOUNT" val="3"/>
  <p:tag name="TAG_CONTENT_GROUPINDEX" val="2"/>
  <p:tag name="TAG_CONTENT_SUBINDEX" val="2"/>
  <p:tag name="YOO_CHATSHAPE_TYPE" val="YOO_CHATSHAPE_CHILDDECORATE"/>
</p:tagLst>
</file>

<file path=ppt/tags/tag296.xml><?xml version="1.0" encoding="utf-8"?>
<p:tagLst xmlns:p="http://schemas.openxmlformats.org/presentationml/2006/main">
  <p:tag name="TAG_CHATSHAPE_LINK" val="sp:子标题1"/>
  <p:tag name="TAG_CONTENT_DIAGRAM_INDEX" val="5bdc59f06a6e427baea868ae7a1d0d15"/>
  <p:tag name="TAG_CONTENT_GROUPCOUNT" val="3"/>
  <p:tag name="TAG_CONTENT_GROUPINDEX" val="1"/>
  <p:tag name="TAG_CONTENT_SUBINDEX" val="1"/>
  <p:tag name="YOO_CHATSHAPE_TYPE" val="YOO_CHATSHAPE_CHILDDECORATE"/>
</p:tagLst>
</file>

<file path=ppt/tags/tag297.xml><?xml version="1.0" encoding="utf-8"?>
<p:tagLst xmlns:p="http://schemas.openxmlformats.org/presentationml/2006/main">
  <p:tag name="TAG_CHATSHAPE_LINK" val="sp:子标题3"/>
  <p:tag name="TAG_CONTENT_DIAGRAM_INDEX" val="5bdc59f06a6e427baea868ae7a1d0d15"/>
  <p:tag name="TAG_CONTENT_GROUPCOUNT" val="3"/>
  <p:tag name="TAG_CONTENT_GROUPINDEX" val="3"/>
  <p:tag name="TAG_CONTENT_SUBINDEX" val="3"/>
  <p:tag name="YOO_CHATSHAPE_TYPE" val="YOO_CHATSHAPE_CHILDDECORATE"/>
</p:tagLst>
</file>

<file path=ppt/tags/tag298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2"/>
  <p:tag name="TAG_CONTENT_SUBINDEX" val="2"/>
  <p:tag name="YOO_CHATSHAPE_TYPE" val="YOO_CHATSHAPE_ICON"/>
</p:tagLst>
</file>

<file path=ppt/tags/tag299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3"/>
  <p:tag name="TAG_CONTENT_SUBINDEX" val="3"/>
  <p:tag name="YOO_CHATSHAPE_TYPE" val="YOO_CHATSHAPE_ICON"/>
</p:tagLst>
</file>

<file path=ppt/tags/tag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30.xml><?xml version="1.0" encoding="utf-8"?>
<p:tagLst xmlns:p="http://schemas.openxmlformats.org/presentationml/2006/main">
  <p:tag name="TAG_AIGCCREATORID" val="AIGC生成内容仅供参考-2025/8/19 18:03:01"/>
  <p:tag name="YOO_CHATPAGE_TYPE" val="TAG_CHATPAGE_CATALOG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00.xml><?xml version="1.0" encoding="utf-8"?>
<p:tagLst xmlns:p="http://schemas.openxmlformats.org/presentationml/2006/main">
  <p:tag name="TAG_CONTENT_DIAGRAM_INDEX" val="5bdc59f06a6e427baea868ae7a1d0d15"/>
  <p:tag name="TAG_CONTENT_GROUPCOUNT" val="3"/>
  <p:tag name="TAG_CONTENT_GROUPINDEX" val="1"/>
  <p:tag name="TAG_CONTENT_SUBINDEX" val="1"/>
  <p:tag name="YOO_CHATSHAPE_TYPE" val="YOO_CHATSHAPE_ICON"/>
</p:tagLst>
</file>

<file path=ppt/tags/tag301.xml><?xml version="1.0" encoding="utf-8"?>
<p:tagLst xmlns:p="http://schemas.openxmlformats.org/presentationml/2006/main">
  <p:tag name="TAG_CHATSHAPE_LINK" val="sp:标题"/>
  <p:tag name="TAG_CONTENT_DIAGRAM_INDEX" val="9004d3b35b3546efbcaeb75584d11924"/>
  <p:tag name="TAG_CONTENT_GROUPCOUNT" val="3"/>
  <p:tag name="TAG_CONTENT_GROUPINDEX" val="1"/>
  <p:tag name="TAG_CONTENT_SUBINDEX" val="1"/>
  <p:tag name="YOO_CHATSHAPE_TYPE" val="YOO_CHATSHAPE_PAGEDECORATE"/>
</p:tagLst>
</file>

<file path=ppt/tags/tag302.xml><?xml version="1.0" encoding="utf-8"?>
<p:tagLst xmlns:p="http://schemas.openxmlformats.org/presentationml/2006/main">
  <p:tag name="YOO_CHATSHAPE_TYPE" val="YOO_CHATSHAPE_TITLE"/>
</p:tagLst>
</file>

<file path=ppt/tags/tag303.xml><?xml version="1.0" encoding="utf-8"?>
<p:tagLst xmlns:p="http://schemas.openxmlformats.org/presentationml/2006/main">
  <p:tag name="TAG_AIGCCREATORID" val="AIGC生成内容仅供参考-2025/8/19 18:03:01"/>
  <p:tag name="TAG_CHAPTER_ID" val="5"/>
  <p:tag name="TAG_CONTENT_TYPE" val="二级大纲3"/>
  <p:tag name="TAG_SECTION_ID" val="0"/>
  <p:tag name="YOO_CHATPAGE_TYPE" val="TAG_CHATPAGE_MULTCONTENT"/>
  <p:tag name="YOO_CHATSHAPE_TITLE" val="ATC维护与故障处理:常见故障诊断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04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3"/>
  <p:tag name="YOO_CHATSHAPE_TYPE" val="YOO_CHATSHAPE_CHILDDECORATE"/>
</p:tagLst>
</file>

<file path=ppt/tags/tag305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1"/>
  <p:tag name="YOO_CHATSHAPE_TYPE" val="YOO_CHATSHAPE_CHILDDECORATE"/>
</p:tagLst>
</file>

<file path=ppt/tags/tag306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2"/>
  <p:tag name="YOO_CHATSHAPE_TYPE" val="YOO_CHATSHAPE_CHILDDECORATE"/>
</p:tagLst>
</file>

<file path=ppt/tags/tag307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4"/>
  <p:tag name="YOO_CHATSHAPE_TYPE" val="YOO_CHATSHAPE_CHILDDECORATE"/>
</p:tagLst>
</file>

<file path=ppt/tags/tag308.xml><?xml version="1.0" encoding="utf-8"?>
<p:tagLst xmlns:p="http://schemas.openxmlformats.org/presentationml/2006/main">
  <p:tag name="YOO_CHATSHAPE_TYPE" val="YOO_CHATSHAPE_DECORATION"/>
</p:tagLst>
</file>

<file path=ppt/tags/tag309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1"/>
  <p:tag name="YOO_CHATSHAPE_TYPE" val="YOO_CHATSHAPE_CHILDTITLE"/>
</p:tagLst>
</file>

<file path=ppt/tags/tag31.xml><?xml version="1.0" encoding="utf-8"?>
<p:tagLst xmlns:p="http://schemas.openxmlformats.org/presentationml/2006/main">
  <p:tag name="KSO_WM_BEAUTIFY_FLAG" val=""/>
  <p:tag name="YOO_CHATSHAPE_TYPE" val="YOO_CHATSHAPE_TITLE"/>
</p:tagLst>
</file>

<file path=ppt/tags/tag310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1"/>
  <p:tag name="YOO_CHATSHAPE_TYPE" val="YOO_CHATSHAPE_CHILDCONTENT"/>
</p:tagLst>
</file>

<file path=ppt/tags/tag311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3"/>
  <p:tag name="YOO_CHATSHAPE_TYPE" val="YOO_CHATSHAPE_CHILDTITLE"/>
</p:tagLst>
</file>

<file path=ppt/tags/tag312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3"/>
  <p:tag name="YOO_CHATSHAPE_TYPE" val="YOO_CHATSHAPE_CHILDCONTENT"/>
</p:tagLst>
</file>

<file path=ppt/tags/tag313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2"/>
  <p:tag name="YOO_CHATSHAPE_TYPE" val="YOO_CHATSHAPE_CHILDTITLE"/>
</p:tagLst>
</file>

<file path=ppt/tags/tag314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2"/>
  <p:tag name="YOO_CHATSHAPE_TYPE" val="YOO_CHATSHAPE_CHILDCONTENT"/>
</p:tagLst>
</file>

<file path=ppt/tags/tag315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4"/>
  <p:tag name="YOO_CHATSHAPE_TYPE" val="YOO_CHATSHAPE_CHILDTITLE"/>
</p:tagLst>
</file>

<file path=ppt/tags/tag316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4"/>
  <p:tag name="YOO_CHATSHAPE_TYPE" val="YOO_CHATSHAPE_CHILDCONTENT"/>
</p:tagLst>
</file>

<file path=ppt/tags/tag317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2"/>
  <p:tag name="YOO_CHATSHAPE_TYPE" val="YOO_CHATSHAPE_ICON"/>
</p:tagLst>
</file>

<file path=ppt/tags/tag318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1"/>
  <p:tag name="YOO_CHATSHAPE_TYPE" val="YOO_CHATSHAPE_ICON"/>
</p:tagLst>
</file>

<file path=ppt/tags/tag319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4"/>
  <p:tag name="YOO_CHATSHAPE_TYPE" val="YOO_CHATSHAPE_ICON"/>
</p:tagLst>
</file>

<file path=ppt/tags/tag32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320.xml><?xml version="1.0" encoding="utf-8"?>
<p:tagLst xmlns:p="http://schemas.openxmlformats.org/presentationml/2006/main">
  <p:tag name="TAG_CONTENT_DIAGRAM_INDEX" val="a3f918e1a0b441cd86c9282787c85bcd"/>
  <p:tag name="TAG_CONTENT_GROUPCOUNT" val="4"/>
  <p:tag name="TAG_CONTENT_GROUPINDEX" val="3"/>
  <p:tag name="YOO_CHATSHAPE_TYPE" val="YOO_CHATSHAPE_ICON"/>
</p:tagLst>
</file>

<file path=ppt/tags/tag321.xml><?xml version="1.0" encoding="utf-8"?>
<p:tagLst xmlns:p="http://schemas.openxmlformats.org/presentationml/2006/main">
  <p:tag name="YOO_CHATSHAPE_TYPE" val="YOO_CHATSHAPE_TITLE"/>
</p:tagLst>
</file>

<file path=ppt/tags/tag322.xml><?xml version="1.0" encoding="utf-8"?>
<p:tagLst xmlns:p="http://schemas.openxmlformats.org/presentationml/2006/main">
  <p:tag name="YOO_CHATSHAPE_TYPE" val="YOO_CHATSHAPE_DECORATION"/>
</p:tagLst>
</file>

<file path=ppt/tags/tag323.xml><?xml version="1.0" encoding="utf-8"?>
<p:tagLst xmlns:p="http://schemas.openxmlformats.org/presentationml/2006/main">
  <p:tag name="YOO_CHATSHAPE_TYPE" val="YOO_CHATSHAPE_DECORATION"/>
</p:tagLst>
</file>

<file path=ppt/tags/tag324.xml><?xml version="1.0" encoding="utf-8"?>
<p:tagLst xmlns:p="http://schemas.openxmlformats.org/presentationml/2006/main">
  <p:tag name="YOO_CHATSHAPE_TYPE" val="YOO_CHATSHAPE_DECORATION"/>
</p:tagLst>
</file>

<file path=ppt/tags/tag325.xml><?xml version="1.0" encoding="utf-8"?>
<p:tagLst xmlns:p="http://schemas.openxmlformats.org/presentationml/2006/main">
  <p:tag name="YOO_CHATSHAPE_TYPE" val="YOO_CHATSHAPE_DECORATION"/>
</p:tagLst>
</file>

<file path=ppt/tags/tag326.xml><?xml version="1.0" encoding="utf-8"?>
<p:tagLst xmlns:p="http://schemas.openxmlformats.org/presentationml/2006/main">
  <p:tag name="TAG_AIGCCREATORID" val="AIGC生成内容仅供参考-2025/8/19 18:03:01"/>
  <p:tag name="TAG_CHAPTER_ID" val="5"/>
  <p:tag name="TAG_CONTENT_TYPE" val="二级大纲4"/>
  <p:tag name="TAG_SECTION_ID" val="1"/>
  <p:tag name="YOO_CHATPAGE_TYPE" val="TAG_CHATPAGE_MULTCONTENT"/>
  <p:tag name="YOO_CHATSHAPE_TITLE" val="故障处理与维护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27.xml><?xml version="1.0" encoding="utf-8"?>
<p:tagLst xmlns:p="http://schemas.openxmlformats.org/presentationml/2006/main">
  <p:tag name="KSO_WM_BEAUTIFY_FLAG" val=""/>
  <p:tag name="YOO_CHATSHAPE_TYPE" val="YOO_CHATSHAPE_TITLE"/>
</p:tagLst>
</file>

<file path=ppt/tags/tag32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329.xml><?xml version="1.0" encoding="utf-8"?>
<p:tagLst xmlns:p="http://schemas.openxmlformats.org/presentationml/2006/main">
  <p:tag name="TAG_CHATPAGE_CHAPTER" val="6"/>
  <p:tag name="YOO_CHATSHAPE_TYPE" val="YOO_CHATSHAPE_NUM"/>
</p:tagLst>
</file>

<file path=ppt/tags/tag33.xml><?xml version="1.0" encoding="utf-8"?>
<p:tagLst xmlns:p="http://schemas.openxmlformats.org/presentationml/2006/main">
  <p:tag name="TAG_CHATPAGE_CHAPTER" val="0"/>
  <p:tag name="YOO_CHATSHAPE_TYPE" val="YOO_CHATSHAPE_NUM"/>
</p:tagLst>
</file>

<file path=ppt/tags/tag330.xml><?xml version="1.0" encoding="utf-8"?>
<p:tagLst xmlns:p="http://schemas.openxmlformats.org/presentationml/2006/main">
  <p:tag name="TAG_AIGCCREATORID" val="AIGC生成内容仅供参考-2025/8/19 18:03:01"/>
  <p:tag name="TAG_CHAPTER_ID" val="6"/>
  <p:tag name="YOO_CHATPAGE_TYPE" val="TAG_CHATPAGE_CHAPTER"/>
  <p:tag name="YOO_CHATSHAPE_TITLE" val="ATC换刀装置未来展望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31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2"/>
  <p:tag name="TAG_CONTENT_SUBINDEX" val="2"/>
  <p:tag name="YOO_CHATSHAPE_TYPE" val="YOO_CHATSHAPE_CHILDDECORATE"/>
</p:tagLst>
</file>

<file path=ppt/tags/tag332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2"/>
  <p:tag name="TAG_CONTENT_SUBINDEX" val="2"/>
  <p:tag name="YOO_CHATSHAPE_TYPE" val="YOO_CHATSHAPE_CHILDDECORATE"/>
</p:tagLst>
</file>

<file path=ppt/tags/tag333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2"/>
  <p:tag name="TAG_CONTENT_SUBINDEX" val="2"/>
  <p:tag name="YOO_CHATSHAPE_TYPE" val="YOO_CHATSHAPE_CHILDDECORATE"/>
</p:tagLst>
</file>

<file path=ppt/tags/tag334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2"/>
  <p:tag name="TAG_CONTENT_SUBINDEX" val="2"/>
  <p:tag name="YOO_CHATSHAPE_TYPE" val="YOO_CHATSHAPE_CHILDCONTENT"/>
</p:tagLst>
</file>

<file path=ppt/tags/tag335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2"/>
  <p:tag name="TAG_CONTENT_SUBINDEX" val="2"/>
  <p:tag name="YOO_CHATSHAPE_TYPE" val="YOO_CHATSHAPE_CHILDTITLE"/>
</p:tagLst>
</file>

<file path=ppt/tags/tag336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1"/>
  <p:tag name="TAG_CONTENT_SUBINDEX" val="1"/>
  <p:tag name="YOO_CHATSHAPE_TYPE" val="YOO_CHATSHAPE_CHILDDECORATE"/>
</p:tagLst>
</file>

<file path=ppt/tags/tag337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1"/>
  <p:tag name="TAG_CONTENT_SUBINDEX" val="1"/>
  <p:tag name="YOO_CHATSHAPE_TYPE" val="YOO_CHATSHAPE_CHILDDECORATE"/>
</p:tagLst>
</file>

<file path=ppt/tags/tag338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1"/>
  <p:tag name="TAG_CONTENT_SUBINDEX" val="1"/>
  <p:tag name="YOO_CHATSHAPE_TYPE" val="YOO_CHATSHAPE_CHILDDECORATE"/>
</p:tagLst>
</file>

<file path=ppt/tags/tag339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1"/>
  <p:tag name="TAG_CONTENT_SUBINDEX" val="1"/>
  <p:tag name="YOO_CHATSHAPE_TYPE" val="YOO_CHATSHAPE_CHILDCONTENT"/>
</p:tagLst>
</file>

<file path=ppt/tags/tag34.xml><?xml version="1.0" encoding="utf-8"?>
<p:tagLst xmlns:p="http://schemas.openxmlformats.org/presentationml/2006/main">
  <p:tag name="TAG_AIGCCREATORID" val="AIGC生成内容仅供参考-2025/8/19 18:03:01"/>
  <p:tag name="TAG_CHAPTER_ID" val="0"/>
  <p:tag name="YOO_CHATPAGE_TYPE" val="TAG_CHATPAGE_CHAPTER"/>
  <p:tag name="YOO_CHATSHAPE_TITLE" val="ATC换刀装置概述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40.xml><?xml version="1.0" encoding="utf-8"?>
<p:tagLst xmlns:p="http://schemas.openxmlformats.org/presentationml/2006/main">
  <p:tag name="TAG_CONTENT_DIAGRAM_INDEX" val="31beadd5c44e4da88e2c932f8703b092"/>
  <p:tag name="TAG_CONTENT_GROUPCOUNT" val="2"/>
  <p:tag name="TAG_CONTENT_GROUPINDEX" val="1"/>
  <p:tag name="TAG_CONTENT_SUBINDEX" val="1"/>
  <p:tag name="YOO_CHATSHAPE_TYPE" val="YOO_CHATSHAPE_CHILDTITLE"/>
</p:tagLst>
</file>

<file path=ppt/tags/tag341.xml><?xml version="1.0" encoding="utf-8"?>
<p:tagLst xmlns:p="http://schemas.openxmlformats.org/presentationml/2006/main">
  <p:tag name="TAG_CONTENT_DIAGRAM_INDEX" val="31beadd5c44e4da88e2c932f8703b092"/>
  <p:tag name="TAG_CONTENT_GROUPCOUNT" val="2"/>
  <p:tag name="YOO_CHATSHAPE_TYPE" val="YOO_CHATSHAPE_DECORATION"/>
</p:tagLst>
</file>

<file path=ppt/tags/tag342.xml><?xml version="1.0" encoding="utf-8"?>
<p:tagLst xmlns:p="http://schemas.openxmlformats.org/presentationml/2006/main">
  <p:tag name="YOO_CHATSHAPE_TYPE" val="YOO_CHATSHAPE_TITLE"/>
</p:tagLst>
</file>

<file path=ppt/tags/tag343.xml><?xml version="1.0" encoding="utf-8"?>
<p:tagLst xmlns:p="http://schemas.openxmlformats.org/presentationml/2006/main">
  <p:tag name="TAG_AIGCCREATORID" val="AIGC生成内容仅供参考-2025/8/19 18:03:01"/>
  <p:tag name="TAG_CHAPTER_ID" val="6"/>
  <p:tag name="TAG_CONTENT_TYPE" val="二级大纲2"/>
  <p:tag name="TAG_SECTION_ID" val="0"/>
  <p:tag name="YOO_CHATPAGE_TYPE" val="TAG_CHATPAGE_MULTCONTENT"/>
  <p:tag name="YOO_CHATSHAPE_TITLE" val="ATC换刀装置未来展望:发展趋势分析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44.xml><?xml version="1.0" encoding="utf-8"?>
<p:tagLst xmlns:p="http://schemas.openxmlformats.org/presentationml/2006/main">
  <p:tag name="TAG_CONTENT_SUBINDEX" val="1"/>
  <p:tag name="YOO_CHATSHAPE_TYPE" val="YOO_CHATSHAPE_HIDDEN"/>
</p:tagLst>
</file>

<file path=ppt/tags/tag345.xml><?xml version="1.0" encoding="utf-8"?>
<p:tagLst xmlns:p="http://schemas.openxmlformats.org/presentationml/2006/main">
  <p:tag name="TAG_CONTENT_SUBINDEX" val="2"/>
  <p:tag name="YOO_CHATSHAPE_TYPE" val="YOO_CHATSHAPE_IMAGE"/>
</p:tagLst>
</file>

<file path=ppt/tags/tag346.xml><?xml version="1.0" encoding="utf-8"?>
<p:tagLst xmlns:p="http://schemas.openxmlformats.org/presentationml/2006/main">
  <p:tag name="TAG_CONTENT_SUBINDEX" val="1"/>
  <p:tag name="YOO_CHATSHAPE_TYPE" val="YOO_CHATSHAPE_IMAGE"/>
</p:tagLst>
</file>

<file path=ppt/tags/tag347.xml><?xml version="1.0" encoding="utf-8"?>
<p:tagLst xmlns:p="http://schemas.openxmlformats.org/presentationml/2006/main">
  <p:tag name="YOO_CHATSHAPE_TYPE" val="YOO_CHATSHAPE_TITLE"/>
</p:tagLst>
</file>

<file path=ppt/tags/tag348.xml><?xml version="1.0" encoding="utf-8"?>
<p:tagLst xmlns:p="http://schemas.openxmlformats.org/presentationml/2006/main">
  <p:tag name="YOO_CHATSHAPE_TYPE" val="YOO_CHATSHAPE_CONTENT"/>
</p:tagLst>
</file>

<file path=ppt/tags/tag349.xml><?xml version="1.0" encoding="utf-8"?>
<p:tagLst xmlns:p="http://schemas.openxmlformats.org/presentationml/2006/main">
  <p:tag name="TAG_AIGCCREATORID" val="AIGC生成内容仅供参考-2025/8/19 18:03:01"/>
  <p:tag name="TAG_CHAPTER_ID" val="6"/>
  <p:tag name="TAG_CONTENT_TYPE" val="1标题1内容2图"/>
  <p:tag name="TAG_SECTION_ID" val="1"/>
  <p:tag name="YOO_CHATPAGE_TYPE" val="TAG_CHATPAGE_CONTENT"/>
  <p:tag name="YOO_CHATSHAPE_TITLE" val="ATC换刀装置未来展望:应用前景预测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5.xml><?xml version="1.0" encoding="utf-8"?>
<p:tagLst xmlns:p="http://schemas.openxmlformats.org/presentationml/2006/main">
  <p:tag name="YOO_CHATSHAPE_TYPE" val="YOO_CHATSHAPE_DECORATION"/>
</p:tagLst>
</file>

<file path=ppt/tags/tag350.xml><?xml version="1.0" encoding="utf-8"?>
<p:tagLst xmlns:p="http://schemas.openxmlformats.org/presentationml/2006/main">
  <p:tag name="YOO_CHATSHAPE_TYPE" val="YOO_CHATSHAPE_TITLE"/>
</p:tagLst>
</file>

<file path=ppt/tags/tag351.xml><?xml version="1.0" encoding="utf-8"?>
<p:tagLst xmlns:p="http://schemas.openxmlformats.org/presentationml/2006/main">
  <p:tag name="YOO_CHATSHAPE_TYPE" val="YOO_CHATSHAPE_SUBTITLE"/>
</p:tagLst>
</file>

<file path=ppt/tags/tag35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353.xml><?xml version="1.0" encoding="utf-8"?>
<p:tagLst xmlns:p="http://schemas.openxmlformats.org/presentationml/2006/main">
  <p:tag name="TAG_AIGCCREATORID" val="AIGC生成内容仅供参考-2025/8/19 18:03:01"/>
  <p:tag name="YOO_CHATPAGE_TYPE" val="TAG_CHATPAGE_END"/>
  <p:tag name="YOO_CHATSHAPE_TITLE" val="Thank You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54.xml><?xml version="1.0" encoding="utf-8"?>
<p:tagLst xmlns:p="http://schemas.openxmlformats.org/presentationml/2006/main">
  <p:tag name="TAG_AIGCCREATORID" val="AIGC生成内容仅供参考-2025/8/19 18:02:40"/>
  <p:tag name="TAG_CHATPAGE_CATALOG" val="ATC换刀装置概述、ATC换刀装置结构组成、ATC换刀装置工作原理、ATC换刀装置的分类、ATC换刀装置的优势、ATC维护与故障处理、ATC换刀装置未来展望"/>
  <p:tag name="TAG_PPT_THEMETITLE" val="卧式加工中心ATC换刀装置原理"/>
  <p:tag name="TAG_PPT_THEMEWORD" val="卧式加工中心atc换刀装置原理"/>
  <p:tag name="TAG_PRESENTATION_SCENE" val="normal"/>
  <p:tag name="TAG_PRESENTATION_STYLE" val="科技"/>
  <p:tag name="TAG_PRESENTATION_TEMPLATE" val="{&quot;image&quot;:&quot;&quot;,&quot;sub_images&quot;:[],&quot;title&quot;:&quot;&quot;,&quot;style&quot;:&quot;科技&quot;,&quot;template_type&quot;:&quot;插图&quot;,&quot;isVector&quot;:false,&quot;color&quot;:&quot;红色&quot;,&quot;colorList&quot;:[&quot;#280909&quot;,&quot;#FFFFFF&quot;,&quot;#FFFFFF&quot;,&quot;#110404&quot;,&quot;#E83837&quot;,&quot;#F07749&quot;,&quot;#EC322E&quot;,&quot;#F1463D&quot;,&quot;#CC2E2C&quot;,&quot;#F85B6D&quot;,&quot;#000D10&quot;,&quot;#00252E&quot;],&quot;scene&quot;:&quot;&quot;,&quot;group&quot;:&quot;group_10&quot;,&quot;cover_id&quot;:&quot;SYg7escjBdrm&quot;,&quot;end_id&quot;:&quot;STbcYJ9QzTfP&quot;,&quot;catalog_id&quot;:&quot;J7mkcGJKaAx2&quot;,&quot;chapter_id&quot;:&quot;zQsPuF6pBFcv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6.xml><?xml version="1.0" encoding="utf-8"?>
<p:tagLst xmlns:p="http://schemas.openxmlformats.org/presentationml/2006/main">
  <p:tag name="TAG_CHATSHAPE_LINK" val="sp:子标题1"/>
  <p:tag name="TAG_CONTENT_DIAGRAM_INDEX" val="53afcebc84074a1aa9558da7137ec7c9"/>
  <p:tag name="TAG_CONTENT_GROUPCOUNT" val="3"/>
  <p:tag name="TAG_CONTENT_GROUPINDEX" val="1"/>
  <p:tag name="TAG_CONTENT_SUBINDEX" val="1"/>
  <p:tag name="YOO_CHATSHAPE_TYPE" val="YOO_CHATSHAPE_CHILDDECORATE"/>
</p:tagLst>
</file>

<file path=ppt/tags/tag37.xml><?xml version="1.0" encoding="utf-8"?>
<p:tagLst xmlns:p="http://schemas.openxmlformats.org/presentationml/2006/main">
  <p:tag name="TAG_CHATSHAPE_LINK" val="sp:子标题1"/>
  <p:tag name="TAG_CONTENT_DIAGRAM_INDEX" val="53afcebc84074a1aa9558da7137ec7c9"/>
  <p:tag name="TAG_CONTENT_GROUPCOUNT" val="3"/>
  <p:tag name="TAG_CONTENT_GROUPINDEX" val="1"/>
  <p:tag name="TAG_CONTENT_SUBINDEX" val="1"/>
  <p:tag name="YOO_CHATSHAPE_TYPE" val="YOO_CHATSHAPE_CHILDDECORATE"/>
</p:tagLst>
</file>

<file path=ppt/tags/tag38.xml><?xml version="1.0" encoding="utf-8"?>
<p:tagLst xmlns:p="http://schemas.openxmlformats.org/presentationml/2006/main">
  <p:tag name="TAG_CHATSHAPE_LINK" val="sp:子标题1"/>
  <p:tag name="TAG_CONTENT_DIAGRAM_INDEX" val="53afcebc84074a1aa9558da7137ec7c9"/>
  <p:tag name="TAG_CONTENT_GROUPCOUNT" val="3"/>
  <p:tag name="TAG_CONTENT_GROUPINDEX" val="1"/>
  <p:tag name="TAG_CONTENT_SUBINDEX" val="1"/>
  <p:tag name="YOO_CHATSHAPE_TYPE" val="YOO_CHATSHAPE_CHILDDECORATE"/>
</p:tagLst>
</file>

<file path=ppt/tags/tag39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1"/>
  <p:tag name="TAG_CONTENT_SUBINDEX" val="1"/>
  <p:tag name="YOO_CHATSHAPE_TYPE" val="YOO_CHATSHAPE_NUM"/>
</p:tagLst>
</file>

<file path=ppt/tags/tag4.xml><?xml version="1.0" encoding="utf-8"?>
<p:tagLst xmlns:p="http://schemas.openxmlformats.org/presentationml/2006/main">
  <p:tag name="TAG_AIGCCREATORID" val="AIGC生成内容仅供参考-2025/8/19 18:03:01"/>
  <p:tag name="YOO_CHATPAGE_TYPE" val="TAG_CHATPAGE_COVER"/>
  <p:tag name="YOO_CHATSHAPE_TITLE" val="卧式加工中心ATC换刀装置原理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0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1"/>
  <p:tag name="TAG_CONTENT_SUBINDEX" val="1"/>
  <p:tag name="YOO_CHATSHAPE_TYPE" val="YOO_CHATSHAPE_CHILDCONTENT"/>
</p:tagLst>
</file>

<file path=ppt/tags/tag41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1"/>
  <p:tag name="TAG_CONTENT_SUBINDEX" val="1"/>
  <p:tag name="YOO_CHATSHAPE_TYPE" val="YOO_CHATSHAPE_CHILDTITLE"/>
</p:tagLst>
</file>

<file path=ppt/tags/tag42.xml><?xml version="1.0" encoding="utf-8"?>
<p:tagLst xmlns:p="http://schemas.openxmlformats.org/presentationml/2006/main">
  <p:tag name="TAG_CHATSHAPE_LINK" val="sp:子标题2"/>
  <p:tag name="TAG_CONTENT_DIAGRAM_INDEX" val="53afcebc84074a1aa9558da7137ec7c9"/>
  <p:tag name="TAG_CONTENT_GROUPCOUNT" val="3"/>
  <p:tag name="TAG_CONTENT_GROUPINDEX" val="2"/>
  <p:tag name="TAG_CONTENT_SUBINDEX" val="2"/>
  <p:tag name="YOO_CHATSHAPE_TYPE" val="YOO_CHATSHAPE_CHILDDECORATE"/>
</p:tagLst>
</file>

<file path=ppt/tags/tag43.xml><?xml version="1.0" encoding="utf-8"?>
<p:tagLst xmlns:p="http://schemas.openxmlformats.org/presentationml/2006/main">
  <p:tag name="TAG_CHATSHAPE_LINK" val="sp:子标题2"/>
  <p:tag name="TAG_CONTENT_DIAGRAM_INDEX" val="53afcebc84074a1aa9558da7137ec7c9"/>
  <p:tag name="TAG_CONTENT_GROUPCOUNT" val="3"/>
  <p:tag name="TAG_CONTENT_GROUPINDEX" val="2"/>
  <p:tag name="TAG_CONTENT_SUBINDEX" val="2"/>
  <p:tag name="YOO_CHATSHAPE_TYPE" val="YOO_CHATSHAPE_CHILDDECORATE"/>
</p:tagLst>
</file>

<file path=ppt/tags/tag44.xml><?xml version="1.0" encoding="utf-8"?>
<p:tagLst xmlns:p="http://schemas.openxmlformats.org/presentationml/2006/main">
  <p:tag name="TAG_CHATSHAPE_LINK" val="sp:子标题2"/>
  <p:tag name="TAG_CONTENT_DIAGRAM_INDEX" val="53afcebc84074a1aa9558da7137ec7c9"/>
  <p:tag name="TAG_CONTENT_GROUPCOUNT" val="3"/>
  <p:tag name="TAG_CONTENT_GROUPINDEX" val="2"/>
  <p:tag name="TAG_CONTENT_SUBINDEX" val="2"/>
  <p:tag name="YOO_CHATSHAPE_TYPE" val="YOO_CHATSHAPE_CHILDDECORATE"/>
</p:tagLst>
</file>

<file path=ppt/tags/tag45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2"/>
  <p:tag name="TAG_CONTENT_SUBINDEX" val="2"/>
  <p:tag name="YOO_CHATSHAPE_TYPE" val="YOO_CHATSHAPE_NUM"/>
</p:tagLst>
</file>

<file path=ppt/tags/tag46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2"/>
  <p:tag name="TAG_CONTENT_SUBINDEX" val="2"/>
  <p:tag name="YOO_CHATSHAPE_TYPE" val="YOO_CHATSHAPE_CHILDCONTENT"/>
</p:tagLst>
</file>

<file path=ppt/tags/tag47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2"/>
  <p:tag name="TAG_CONTENT_SUBINDEX" val="2"/>
  <p:tag name="YOO_CHATSHAPE_TYPE" val="YOO_CHATSHAPE_CHILDTITLE"/>
</p:tagLst>
</file>

<file path=ppt/tags/tag48.xml><?xml version="1.0" encoding="utf-8"?>
<p:tagLst xmlns:p="http://schemas.openxmlformats.org/presentationml/2006/main">
  <p:tag name="TAG_CHATSHAPE_LINK" val="sp:子标题3"/>
  <p:tag name="TAG_CONTENT_DIAGRAM_INDEX" val="53afcebc84074a1aa9558da7137ec7c9"/>
  <p:tag name="TAG_CONTENT_GROUPCOUNT" val="3"/>
  <p:tag name="TAG_CONTENT_GROUPINDEX" val="3"/>
  <p:tag name="TAG_CONTENT_SUBINDEX" val="3"/>
  <p:tag name="YOO_CHATSHAPE_TYPE" val="YOO_CHATSHAPE_CHILDDECORATE"/>
</p:tagLst>
</file>

<file path=ppt/tags/tag49.xml><?xml version="1.0" encoding="utf-8"?>
<p:tagLst xmlns:p="http://schemas.openxmlformats.org/presentationml/2006/main">
  <p:tag name="TAG_CHATSHAPE_LINK" val="sp:子标题3"/>
  <p:tag name="TAG_CONTENT_DIAGRAM_INDEX" val="53afcebc84074a1aa9558da7137ec7c9"/>
  <p:tag name="TAG_CONTENT_GROUPCOUNT" val="3"/>
  <p:tag name="TAG_CONTENT_GROUPINDEX" val="3"/>
  <p:tag name="TAG_CONTENT_SUBINDEX" val="3"/>
  <p:tag name="YOO_CHATSHAPE_TYPE" val="YOO_CHATSHAPE_CHILDDECORATE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AG_CHATSHAPE_LINK" val="sp:子标题3"/>
  <p:tag name="TAG_CONTENT_DIAGRAM_INDEX" val="53afcebc84074a1aa9558da7137ec7c9"/>
  <p:tag name="TAG_CONTENT_GROUPCOUNT" val="3"/>
  <p:tag name="TAG_CONTENT_GROUPINDEX" val="3"/>
  <p:tag name="TAG_CONTENT_SUBINDEX" val="3"/>
  <p:tag name="YOO_CHATSHAPE_TYPE" val="YOO_CHATSHAPE_CHILDDECORATE"/>
</p:tagLst>
</file>

<file path=ppt/tags/tag51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3"/>
  <p:tag name="TAG_CONTENT_SUBINDEX" val="3"/>
  <p:tag name="YOO_CHATSHAPE_TYPE" val="YOO_CHATSHAPE_NUM"/>
</p:tagLst>
</file>

<file path=ppt/tags/tag52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3"/>
  <p:tag name="TAG_CONTENT_SUBINDEX" val="3"/>
  <p:tag name="YOO_CHATSHAPE_TYPE" val="YOO_CHATSHAPE_CHILDCONTENT"/>
</p:tagLst>
</file>

<file path=ppt/tags/tag53.xml><?xml version="1.0" encoding="utf-8"?>
<p:tagLst xmlns:p="http://schemas.openxmlformats.org/presentationml/2006/main">
  <p:tag name="TAG_CONTENT_DIAGRAM_INDEX" val="53afcebc84074a1aa9558da7137ec7c9"/>
  <p:tag name="TAG_CONTENT_GROUPCOUNT" val="3"/>
  <p:tag name="TAG_CONTENT_GROUPINDEX" val="3"/>
  <p:tag name="TAG_CONTENT_SUBINDEX" val="3"/>
  <p:tag name="YOO_CHATSHAPE_TYPE" val="YOO_CHATSHAPE_CHILDTITLE"/>
</p:tagLst>
</file>

<file path=ppt/tags/tag54.xml><?xml version="1.0" encoding="utf-8"?>
<p:tagLst xmlns:p="http://schemas.openxmlformats.org/presentationml/2006/main">
  <p:tag name="YOO_CHATSHAPE_TYPE" val="YOO_CHATSHAPE_TITLE"/>
</p:tagLst>
</file>

<file path=ppt/tags/tag55.xml><?xml version="1.0" encoding="utf-8"?>
<p:tagLst xmlns:p="http://schemas.openxmlformats.org/presentationml/2006/main">
  <p:tag name="TAG_AIGCCREATORID" val="AIGC生成内容仅供参考-2025/8/19 18:03:01"/>
  <p:tag name="TAG_CHAPTER_ID" val="0"/>
  <p:tag name="TAG_CONTENT_TYPE" val="二级大纲3"/>
  <p:tag name="TAG_SECTION_ID" val="0"/>
  <p:tag name="YOO_CHATPAGE_TYPE" val="TAG_CHATPAGE_MULTCONTENT"/>
  <p:tag name="YOO_CHATSHAPE_TITLE" val="ATC定义及作用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6.xml><?xml version="1.0" encoding="utf-8"?>
<p:tagLst xmlns:p="http://schemas.openxmlformats.org/presentationml/2006/main">
  <p:tag name="TAG_CHATSHAPE_LINK" val="sp:子标题2"/>
  <p:tag name="TAG_CONTENT_DIAGRAM_INDEX" val="7ed70a1d1a314429893c7419cd542e53"/>
  <p:tag name="TAG_CONTENT_GROUPCOUNT" val="2"/>
  <p:tag name="TAG_CONTENT_GROUPINDEX" val="2"/>
  <p:tag name="TAG_CONTENT_SUBINDEX" val="2"/>
  <p:tag name="YOO_CHATSHAPE_TYPE" val="YOO_CHATSHAPE_CHILDDECORATE"/>
</p:tagLst>
</file>

<file path=ppt/tags/tag57.xml><?xml version="1.0" encoding="utf-8"?>
<p:tagLst xmlns:p="http://schemas.openxmlformats.org/presentationml/2006/main">
  <p:tag name="TAG_CHATSHAPE_LINK" val="sp:子标题1"/>
  <p:tag name="TAG_CONTENT_DIAGRAM_INDEX" val="7ed70a1d1a314429893c7419cd542e53"/>
  <p:tag name="TAG_CONTENT_GROUPCOUNT" val="2"/>
  <p:tag name="TAG_CONTENT_GROUPINDEX" val="1"/>
  <p:tag name="TAG_CONTENT_SUBINDEX" val="1"/>
  <p:tag name="YOO_CHATSHAPE_TYPE" val="YOO_CHATSHAPE_CHILDDECORATE"/>
</p:tagLst>
</file>

<file path=ppt/tags/tag58.xml><?xml version="1.0" encoding="utf-8"?>
<p:tagLst xmlns:p="http://schemas.openxmlformats.org/presentationml/2006/main">
  <p:tag name="TAG_CHATSHAPE_LINK" val="sp:子标题1"/>
  <p:tag name="TAG_CONTENT_DIAGRAM_INDEX" val="7ed70a1d1a314429893c7419cd542e53"/>
  <p:tag name="TAG_CONTENT_GROUPCOUNT" val="2"/>
  <p:tag name="TAG_CONTENT_GROUPINDEX" val="1"/>
  <p:tag name="TAG_CONTENT_SUBINDEX" val="1"/>
  <p:tag name="YOO_CHATSHAPE_TYPE" val="YOO_CHATSHAPE_CHILDDECORATE"/>
</p:tagLst>
</file>

<file path=ppt/tags/tag59.xml><?xml version="1.0" encoding="utf-8"?>
<p:tagLst xmlns:p="http://schemas.openxmlformats.org/presentationml/2006/main">
  <p:tag name="TAG_CHATSHAPE_LINK" val="sp:子标题2"/>
  <p:tag name="TAG_CONTENT_DIAGRAM_INDEX" val="7ed70a1d1a314429893c7419cd542e53"/>
  <p:tag name="TAG_CONTENT_GROUPCOUNT" val="2"/>
  <p:tag name="TAG_CONTENT_GROUPINDEX" val="2"/>
  <p:tag name="TAG_CONTENT_SUBINDEX" val="2"/>
  <p:tag name="YOO_CHATSHAPE_TYPE" val="YOO_CHATSHAPE_CHILDDECORATE"/>
</p:tagLst>
</file>

<file path=ppt/tags/tag6.xml><?xml version="1.0" encoding="utf-8"?>
<p:tagLst xmlns:p="http://schemas.openxmlformats.org/presentationml/2006/main">
  <p:tag name="YOO_CHATSHAPE_ITEM" val="1"/>
  <p:tag name="YOO_CHATSHAPE_TYPE" val="YOO_CHATSHAPE_ITEM"/>
</p:tagLst>
</file>

<file path=ppt/tags/tag60.xml><?xml version="1.0" encoding="utf-8"?>
<p:tagLst xmlns:p="http://schemas.openxmlformats.org/presentationml/2006/main">
  <p:tag name="TAG_CONTENT_DIAGRAM_INDEX" val="7ed70a1d1a314429893c7419cd542e53"/>
  <p:tag name="TAG_CONTENT_GROUPCOUNT" val="2"/>
  <p:tag name="TAG_CONTENT_GROUPINDEX" val="1"/>
  <p:tag name="TAG_CONTENT_SUBINDEX" val="1"/>
  <p:tag name="YOO_CHATSHAPE_TYPE" val="YOO_CHATSHAPE_CHILDTITLE"/>
</p:tagLst>
</file>

<file path=ppt/tags/tag61.xml><?xml version="1.0" encoding="utf-8"?>
<p:tagLst xmlns:p="http://schemas.openxmlformats.org/presentationml/2006/main">
  <p:tag name="TAG_CONTENT_DIAGRAM_INDEX" val="7ed70a1d1a314429893c7419cd542e53"/>
  <p:tag name="TAG_CONTENT_GROUPCOUNT" val="2"/>
  <p:tag name="TAG_CONTENT_GROUPINDEX" val="2"/>
  <p:tag name="TAG_CONTENT_SUBINDEX" val="2"/>
  <p:tag name="YOO_CHATSHAPE_TYPE" val="YOO_CHATSHAPE_CHILDTITLE"/>
</p:tagLst>
</file>

<file path=ppt/tags/tag62.xml><?xml version="1.0" encoding="utf-8"?>
<p:tagLst xmlns:p="http://schemas.openxmlformats.org/presentationml/2006/main">
  <p:tag name="TAG_CONTENT_DIAGRAM_INDEX" val="7ed70a1d1a314429893c7419cd542e53"/>
  <p:tag name="TAG_CONTENT_GROUPCOUNT" val="2"/>
  <p:tag name="TAG_CONTENT_GROUPINDEX" val="1"/>
  <p:tag name="TAG_CONTENT_SUBINDEX" val="1"/>
  <p:tag name="YOO_CHATSHAPE_TYPE" val="YOO_CHATSHAPE_CHILDCONTENT"/>
</p:tagLst>
</file>

<file path=ppt/tags/tag63.xml><?xml version="1.0" encoding="utf-8"?>
<p:tagLst xmlns:p="http://schemas.openxmlformats.org/presentationml/2006/main">
  <p:tag name="TAG_CONTENT_DIAGRAM_INDEX" val="7ed70a1d1a314429893c7419cd542e53"/>
  <p:tag name="TAG_CONTENT_GROUPCOUNT" val="2"/>
  <p:tag name="TAG_CONTENT_GROUPINDEX" val="2"/>
  <p:tag name="TAG_CONTENT_SUBINDEX" val="2"/>
  <p:tag name="YOO_CHATSHAPE_TYPE" val="YOO_CHATSHAPE_CHILDCONTENT"/>
</p:tagLst>
</file>

<file path=ppt/tags/tag64.xml><?xml version="1.0" encoding="utf-8"?>
<p:tagLst xmlns:p="http://schemas.openxmlformats.org/presentationml/2006/main">
  <p:tag name="YOO_CHATSHAPE_TYPE" val="YOO_CHATSHAPE_TITLE"/>
</p:tagLst>
</file>

<file path=ppt/tags/tag65.xml><?xml version="1.0" encoding="utf-8"?>
<p:tagLst xmlns:p="http://schemas.openxmlformats.org/presentationml/2006/main">
  <p:tag name="TAG_AIGCCREATORID" val="AIGC生成内容仅供参考-2025/8/19 18:03:01"/>
  <p:tag name="TAG_CHAPTER_ID" val="0"/>
  <p:tag name="TAG_CONTENT_TYPE" val="二级大纲2"/>
  <p:tag name="TAG_SECTION_ID" val="1"/>
  <p:tag name="YOO_CHATPAGE_TYPE" val="TAG_CHATPAGE_MULTCONTENT"/>
  <p:tag name="YOO_CHATSHAPE_TITLE" val="ATC在加工中心的重要性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6.xml><?xml version="1.0" encoding="utf-8"?>
<p:tagLst xmlns:p="http://schemas.openxmlformats.org/presentationml/2006/main">
  <p:tag name="KSO_WM_BEAUTIFY_FLAG" val=""/>
  <p:tag name="YOO_CHATSHAPE_TYPE" val="YOO_CHATSHAPE_TITLE"/>
</p:tagLst>
</file>

<file path=ppt/tags/tag67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68.xml><?xml version="1.0" encoding="utf-8"?>
<p:tagLst xmlns:p="http://schemas.openxmlformats.org/presentationml/2006/main">
  <p:tag name="TAG_CHATPAGE_CHAPTER" val="1"/>
  <p:tag name="YOO_CHATSHAPE_TYPE" val="YOO_CHATSHAPE_NUM"/>
</p:tagLst>
</file>

<file path=ppt/tags/tag69.xml><?xml version="1.0" encoding="utf-8"?>
<p:tagLst xmlns:p="http://schemas.openxmlformats.org/presentationml/2006/main">
  <p:tag name="TAG_AIGCCREATORID" val="AIGC生成内容仅供参考-2025/8/19 18:03:01"/>
  <p:tag name="TAG_CHAPTER_ID" val="1"/>
  <p:tag name="YOO_CHATPAGE_TYPE" val="TAG_CHATPAGE_CHAPTER"/>
  <p:tag name="YOO_CHATSHAPE_TITLE" val="ATC换刀装置结构组成"/>
  <p:tag name="YOO_PROTECTION_DATA" val="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TAG_CONTENT_DIAGRAM_INDEX" val="170c17a7510f4c9f9e5db4253bc1a0ca"/>
  <p:tag name="TAG_CONTENT_GROUPCOUNT" val="9"/>
  <p:tag name="YOO_CHATSHAPE_TYPE" val="YOO_CHATSHAPE_DECORATION"/>
</p:tagLst>
</file>

<file path=ppt/tags/tag71.xml><?xml version="1.0" encoding="utf-8"?>
<p:tagLst xmlns:p="http://schemas.openxmlformats.org/presentationml/2006/main">
  <p:tag name="TAG_CONTENT_DIAGRAM_INDEX" val="170c17a7510f4c9f9e5db4253bc1a0ca"/>
  <p:tag name="TAG_CONTENT_GROUPCOUNT" val="9"/>
  <p:tag name="YOO_CHATSHAPE_TYPE" val="YOO_CHATSHAPE_DECORATION"/>
</p:tagLst>
</file>

<file path=ppt/tags/tag72.xml><?xml version="1.0" encoding="utf-8"?>
<p:tagLst xmlns:p="http://schemas.openxmlformats.org/presentationml/2006/main">
  <p:tag name="TAG_CONTENT_DIAGRAM_INDEX" val="170c17a7510f4c9f9e5db4253bc1a0ca"/>
  <p:tag name="TAG_CONTENT_GROUPCOUNT" val="9"/>
  <p:tag name="YOO_CHATSHAPE_TYPE" val="YOO_CHATSHAPE_DECORATION"/>
</p:tagLst>
</file>

<file path=ppt/tags/tag73.xml><?xml version="1.0" encoding="utf-8"?>
<p:tagLst xmlns:p="http://schemas.openxmlformats.org/presentationml/2006/main">
  <p:tag name="TAG_CONTENT_DIAGRAM_INDEX" val="170c17a7510f4c9f9e5db4253bc1a0ca"/>
  <p:tag name="TAG_CONTENT_GROUPCOUNT" val="9"/>
  <p:tag name="YOO_CHATSHAPE_TYPE" val="YOO_CHATSHAPE_TITLE"/>
</p:tagLst>
</file>

<file path=ppt/tags/tag74.xml><?xml version="1.0" encoding="utf-8"?>
<p:tagLst xmlns:p="http://schemas.openxmlformats.org/presentationml/2006/main">
  <p:tag name="TAG_CHATSHAPE_LINK" val="sp:关键词9"/>
  <p:tag name="TAG_CONTENT_DIAGRAM_INDEX" val="170c17a7510f4c9f9e5db4253bc1a0ca"/>
  <p:tag name="TAG_CONTENT_GROUPCOUNT" val="9"/>
  <p:tag name="TAG_CONTENT_GROUPINDEX" val="9"/>
  <p:tag name="TAG_CONTENT_SUBINDEX" val="9"/>
  <p:tag name="YOO_CHATSHAPE_TYPE" val="YOO_CHATSHAPE_CHILDDECORATE"/>
</p:tagLst>
</file>

<file path=ppt/tags/tag75.xml><?xml version="1.0" encoding="utf-8"?>
<p:tagLst xmlns:p="http://schemas.openxmlformats.org/presentationml/2006/main">
  <p:tag name="TAG_CHATSHAPE_LINK" val="sp:关键词9"/>
  <p:tag name="TAG_CONTENT_DIAGRAM_INDEX" val="170c17a7510f4c9f9e5db4253bc1a0ca"/>
  <p:tag name="TAG_CONTENT_GROUPCOUNT" val="9"/>
  <p:tag name="TAG_CONTENT_GROUPINDEX" val="9"/>
  <p:tag name="TAG_CONTENT_SUBINDEX" val="9"/>
  <p:tag name="YOO_CHATSHAPE_TYPE" val="YOO_CHATSHAPE_DECORATION"/>
</p:tagLst>
</file>

<file path=ppt/tags/tag76.xml><?xml version="1.0" encoding="utf-8"?>
<p:tagLst xmlns:p="http://schemas.openxmlformats.org/presentationml/2006/main">
  <p:tag name="TAG_CHATSHAPE_LINK" val="sp:关键词9"/>
  <p:tag name="TAG_CONTENT_DIAGRAM_INDEX" val="170c17a7510f4c9f9e5db4253bc1a0ca"/>
  <p:tag name="TAG_CONTENT_GROUPCOUNT" val="9"/>
  <p:tag name="TAG_CONTENT_GROUPINDEX" val="9"/>
  <p:tag name="TAG_CONTENT_SUBINDEX" val="9"/>
  <p:tag name="YOO_CHATSHAPE_TYPE" val="YOO_CHATSHAPE_DECORATION"/>
</p:tagLst>
</file>

<file path=ppt/tags/tag77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9"/>
  <p:tag name="TAG_CONTENT_SUBINDEX" val="9"/>
  <p:tag name="YOO_CHATSHAPE_TYPE" val="YOO_CHATSHAPE_KEYWORD"/>
</p:tagLst>
</file>

<file path=ppt/tags/tag78.xml><?xml version="1.0" encoding="utf-8"?>
<p:tagLst xmlns:p="http://schemas.openxmlformats.org/presentationml/2006/main">
  <p:tag name="TAG_CHATSHAPE_LINK" val="sp:关键词8"/>
  <p:tag name="TAG_CONTENT_DIAGRAM_INDEX" val="170c17a7510f4c9f9e5db4253bc1a0ca"/>
  <p:tag name="TAG_CONTENT_GROUPCOUNT" val="9"/>
  <p:tag name="TAG_CONTENT_GROUPINDEX" val="8"/>
  <p:tag name="TAG_CONTENT_SUBINDEX" val="8"/>
  <p:tag name="YOO_CHATSHAPE_TYPE" val="YOO_CHATSHAPE_CHILDDECORATE"/>
</p:tagLst>
</file>

<file path=ppt/tags/tag79.xml><?xml version="1.0" encoding="utf-8"?>
<p:tagLst xmlns:p="http://schemas.openxmlformats.org/presentationml/2006/main">
  <p:tag name="TAG_CHATSHAPE_LINK" val="sp:关键词8"/>
  <p:tag name="TAG_CONTENT_DIAGRAM_INDEX" val="170c17a7510f4c9f9e5db4253bc1a0ca"/>
  <p:tag name="TAG_CONTENT_GROUPCOUNT" val="9"/>
  <p:tag name="TAG_CONTENT_GROUPINDEX" val="8"/>
  <p:tag name="TAG_CONTENT_SUBINDEX" val="8"/>
  <p:tag name="YOO_CHATSHAPE_TYPE" val="YOO_CHATSHAPE_DECORATION"/>
</p:tagLst>
</file>

<file path=ppt/tags/tag8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80.xml><?xml version="1.0" encoding="utf-8"?>
<p:tagLst xmlns:p="http://schemas.openxmlformats.org/presentationml/2006/main">
  <p:tag name="TAG_CHATSHAPE_LINK" val="sp:关键词8"/>
  <p:tag name="TAG_CONTENT_DIAGRAM_INDEX" val="170c17a7510f4c9f9e5db4253bc1a0ca"/>
  <p:tag name="TAG_CONTENT_GROUPCOUNT" val="9"/>
  <p:tag name="TAG_CONTENT_GROUPINDEX" val="8"/>
  <p:tag name="TAG_CONTENT_SUBINDEX" val="8"/>
  <p:tag name="YOO_CHATSHAPE_TYPE" val="YOO_CHATSHAPE_DECORATION"/>
</p:tagLst>
</file>

<file path=ppt/tags/tag81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8"/>
  <p:tag name="TAG_CONTENT_SUBINDEX" val="8"/>
  <p:tag name="YOO_CHATSHAPE_TYPE" val="YOO_CHATSHAPE_KEYWORD"/>
</p:tagLst>
</file>

<file path=ppt/tags/tag82.xml><?xml version="1.0" encoding="utf-8"?>
<p:tagLst xmlns:p="http://schemas.openxmlformats.org/presentationml/2006/main">
  <p:tag name="TAG_CHATSHAPE_LINK" val="sp:关键词7"/>
  <p:tag name="TAG_CONTENT_DIAGRAM_INDEX" val="170c17a7510f4c9f9e5db4253bc1a0ca"/>
  <p:tag name="TAG_CONTENT_GROUPCOUNT" val="9"/>
  <p:tag name="TAG_CONTENT_GROUPINDEX" val="7"/>
  <p:tag name="TAG_CONTENT_SUBINDEX" val="7"/>
  <p:tag name="YOO_CHATSHAPE_TYPE" val="YOO_CHATSHAPE_CHILDDECORATE"/>
</p:tagLst>
</file>

<file path=ppt/tags/tag83.xml><?xml version="1.0" encoding="utf-8"?>
<p:tagLst xmlns:p="http://schemas.openxmlformats.org/presentationml/2006/main">
  <p:tag name="TAG_CHATSHAPE_LINK" val="sp:关键词7"/>
  <p:tag name="TAG_CONTENT_DIAGRAM_INDEX" val="170c17a7510f4c9f9e5db4253bc1a0ca"/>
  <p:tag name="TAG_CONTENT_GROUPCOUNT" val="9"/>
  <p:tag name="TAG_CONTENT_GROUPINDEX" val="7"/>
  <p:tag name="TAG_CONTENT_SUBINDEX" val="7"/>
  <p:tag name="YOO_CHATSHAPE_TYPE" val="YOO_CHATSHAPE_DECORATION"/>
</p:tagLst>
</file>

<file path=ppt/tags/tag84.xml><?xml version="1.0" encoding="utf-8"?>
<p:tagLst xmlns:p="http://schemas.openxmlformats.org/presentationml/2006/main">
  <p:tag name="TAG_CHATSHAPE_LINK" val="sp:关键词7"/>
  <p:tag name="TAG_CONTENT_DIAGRAM_INDEX" val="170c17a7510f4c9f9e5db4253bc1a0ca"/>
  <p:tag name="TAG_CONTENT_GROUPCOUNT" val="9"/>
  <p:tag name="TAG_CONTENT_GROUPINDEX" val="7"/>
  <p:tag name="TAG_CONTENT_SUBINDEX" val="7"/>
  <p:tag name="YOO_CHATSHAPE_TYPE" val="YOO_CHATSHAPE_DECORATION"/>
</p:tagLst>
</file>

<file path=ppt/tags/tag85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7"/>
  <p:tag name="TAG_CONTENT_SUBINDEX" val="7"/>
  <p:tag name="YOO_CHATSHAPE_TYPE" val="YOO_CHATSHAPE_KEYWORD"/>
</p:tagLst>
</file>

<file path=ppt/tags/tag86.xml><?xml version="1.0" encoding="utf-8"?>
<p:tagLst xmlns:p="http://schemas.openxmlformats.org/presentationml/2006/main">
  <p:tag name="TAG_CHATSHAPE_LINK" val="sp:关键词6"/>
  <p:tag name="TAG_CONTENT_DIAGRAM_INDEX" val="170c17a7510f4c9f9e5db4253bc1a0ca"/>
  <p:tag name="TAG_CONTENT_GROUPCOUNT" val="9"/>
  <p:tag name="TAG_CONTENT_GROUPINDEX" val="6"/>
  <p:tag name="TAG_CONTENT_SUBINDEX" val="6"/>
  <p:tag name="YOO_CHATSHAPE_TYPE" val="YOO_CHATSHAPE_CHILDDECORATE"/>
</p:tagLst>
</file>

<file path=ppt/tags/tag87.xml><?xml version="1.0" encoding="utf-8"?>
<p:tagLst xmlns:p="http://schemas.openxmlformats.org/presentationml/2006/main">
  <p:tag name="TAG_CHATSHAPE_LINK" val="sp:关键词6"/>
  <p:tag name="TAG_CONTENT_DIAGRAM_INDEX" val="170c17a7510f4c9f9e5db4253bc1a0ca"/>
  <p:tag name="TAG_CONTENT_GROUPCOUNT" val="9"/>
  <p:tag name="TAG_CONTENT_GROUPINDEX" val="6"/>
  <p:tag name="TAG_CONTENT_SUBINDEX" val="6"/>
  <p:tag name="YOO_CHATSHAPE_TYPE" val="YOO_CHATSHAPE_DECORATION"/>
</p:tagLst>
</file>

<file path=ppt/tags/tag88.xml><?xml version="1.0" encoding="utf-8"?>
<p:tagLst xmlns:p="http://schemas.openxmlformats.org/presentationml/2006/main">
  <p:tag name="TAG_CHATSHAPE_LINK" val="sp:关键词6"/>
  <p:tag name="TAG_CONTENT_DIAGRAM_INDEX" val="170c17a7510f4c9f9e5db4253bc1a0ca"/>
  <p:tag name="TAG_CONTENT_GROUPCOUNT" val="9"/>
  <p:tag name="TAG_CONTENT_GROUPINDEX" val="6"/>
  <p:tag name="TAG_CONTENT_SUBINDEX" val="6"/>
  <p:tag name="YOO_CHATSHAPE_TYPE" val="YOO_CHATSHAPE_DECORATION"/>
</p:tagLst>
</file>

<file path=ppt/tags/tag89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6"/>
  <p:tag name="TAG_CONTENT_SUBINDEX" val="6"/>
  <p:tag name="YOO_CHATSHAPE_TYPE" val="YOO_CHATSHAPE_KEYWORD"/>
</p:tagLst>
</file>

<file path=ppt/tags/tag9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90.xml><?xml version="1.0" encoding="utf-8"?>
<p:tagLst xmlns:p="http://schemas.openxmlformats.org/presentationml/2006/main">
  <p:tag name="TAG_CHATSHAPE_LINK" val="sp:关键词5"/>
  <p:tag name="TAG_CONTENT_DIAGRAM_INDEX" val="170c17a7510f4c9f9e5db4253bc1a0ca"/>
  <p:tag name="TAG_CONTENT_GROUPCOUNT" val="9"/>
  <p:tag name="TAG_CONTENT_GROUPINDEX" val="5"/>
  <p:tag name="TAG_CONTENT_SUBINDEX" val="5"/>
  <p:tag name="YOO_CHATSHAPE_TYPE" val="YOO_CHATSHAPE_CHILDDECORATE"/>
</p:tagLst>
</file>

<file path=ppt/tags/tag91.xml><?xml version="1.0" encoding="utf-8"?>
<p:tagLst xmlns:p="http://schemas.openxmlformats.org/presentationml/2006/main">
  <p:tag name="TAG_CHATSHAPE_LINK" val="sp:关键词5"/>
  <p:tag name="TAG_CONTENT_DIAGRAM_INDEX" val="170c17a7510f4c9f9e5db4253bc1a0ca"/>
  <p:tag name="TAG_CONTENT_GROUPCOUNT" val="9"/>
  <p:tag name="TAG_CONTENT_GROUPINDEX" val="5"/>
  <p:tag name="TAG_CONTENT_SUBINDEX" val="5"/>
  <p:tag name="YOO_CHATSHAPE_TYPE" val="YOO_CHATSHAPE_DECORATION"/>
</p:tagLst>
</file>

<file path=ppt/tags/tag92.xml><?xml version="1.0" encoding="utf-8"?>
<p:tagLst xmlns:p="http://schemas.openxmlformats.org/presentationml/2006/main">
  <p:tag name="TAG_CHATSHAPE_LINK" val="sp:关键词5"/>
  <p:tag name="TAG_CONTENT_DIAGRAM_INDEX" val="170c17a7510f4c9f9e5db4253bc1a0ca"/>
  <p:tag name="TAG_CONTENT_GROUPCOUNT" val="9"/>
  <p:tag name="TAG_CONTENT_GROUPINDEX" val="5"/>
  <p:tag name="TAG_CONTENT_SUBINDEX" val="5"/>
  <p:tag name="YOO_CHATSHAPE_TYPE" val="YOO_CHATSHAPE_DECORATION"/>
</p:tagLst>
</file>

<file path=ppt/tags/tag93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5"/>
  <p:tag name="TAG_CONTENT_SUBINDEX" val="5"/>
  <p:tag name="YOO_CHATSHAPE_TYPE" val="YOO_CHATSHAPE_KEYWORD"/>
</p:tagLst>
</file>

<file path=ppt/tags/tag94.xml><?xml version="1.0" encoding="utf-8"?>
<p:tagLst xmlns:p="http://schemas.openxmlformats.org/presentationml/2006/main">
  <p:tag name="TAG_CHATSHAPE_LINK" val="sp:关键词4"/>
  <p:tag name="TAG_CONTENT_DIAGRAM_INDEX" val="170c17a7510f4c9f9e5db4253bc1a0ca"/>
  <p:tag name="TAG_CONTENT_GROUPCOUNT" val="9"/>
  <p:tag name="TAG_CONTENT_GROUPINDEX" val="4"/>
  <p:tag name="TAG_CONTENT_SUBINDEX" val="4"/>
  <p:tag name="YOO_CHATSHAPE_TYPE" val="YOO_CHATSHAPE_CHILDDECORATE"/>
</p:tagLst>
</file>

<file path=ppt/tags/tag95.xml><?xml version="1.0" encoding="utf-8"?>
<p:tagLst xmlns:p="http://schemas.openxmlformats.org/presentationml/2006/main">
  <p:tag name="TAG_CHATSHAPE_LINK" val="sp:关键词4"/>
  <p:tag name="TAG_CONTENT_DIAGRAM_INDEX" val="170c17a7510f4c9f9e5db4253bc1a0ca"/>
  <p:tag name="TAG_CONTENT_GROUPCOUNT" val="9"/>
  <p:tag name="TAG_CONTENT_GROUPINDEX" val="4"/>
  <p:tag name="TAG_CONTENT_SUBINDEX" val="4"/>
  <p:tag name="YOO_CHATSHAPE_TYPE" val="YOO_CHATSHAPE_DECORATION"/>
</p:tagLst>
</file>

<file path=ppt/tags/tag96.xml><?xml version="1.0" encoding="utf-8"?>
<p:tagLst xmlns:p="http://schemas.openxmlformats.org/presentationml/2006/main">
  <p:tag name="TAG_CHATSHAPE_LINK" val="sp:关键词4"/>
  <p:tag name="TAG_CONTENT_DIAGRAM_INDEX" val="170c17a7510f4c9f9e5db4253bc1a0ca"/>
  <p:tag name="TAG_CONTENT_GROUPCOUNT" val="9"/>
  <p:tag name="TAG_CONTENT_GROUPINDEX" val="4"/>
  <p:tag name="TAG_CONTENT_SUBINDEX" val="4"/>
  <p:tag name="YOO_CHATSHAPE_TYPE" val="YOO_CHATSHAPE_DECORATION"/>
</p:tagLst>
</file>

<file path=ppt/tags/tag97.xml><?xml version="1.0" encoding="utf-8"?>
<p:tagLst xmlns:p="http://schemas.openxmlformats.org/presentationml/2006/main">
  <p:tag name="TAG_CONTENT_DIAGRAM_INDEX" val="170c17a7510f4c9f9e5db4253bc1a0ca"/>
  <p:tag name="TAG_CONTENT_GROUPCOUNT" val="9"/>
  <p:tag name="TAG_CONTENT_GROUPINDEX" val="4"/>
  <p:tag name="TAG_CONTENT_SUBINDEX" val="4"/>
  <p:tag name="YOO_CHATSHAPE_TYPE" val="YOO_CHATSHAPE_KEYWORD"/>
</p:tagLst>
</file>

<file path=ppt/tags/tag98.xml><?xml version="1.0" encoding="utf-8"?>
<p:tagLst xmlns:p="http://schemas.openxmlformats.org/presentationml/2006/main">
  <p:tag name="TAG_CHATSHAPE_LINK" val="sp:关键词3"/>
  <p:tag name="TAG_CONTENT_DIAGRAM_INDEX" val="170c17a7510f4c9f9e5db4253bc1a0ca"/>
  <p:tag name="TAG_CONTENT_GROUPCOUNT" val="9"/>
  <p:tag name="TAG_CONTENT_GROUPINDEX" val="3"/>
  <p:tag name="TAG_CONTENT_SUBINDEX" val="3"/>
  <p:tag name="YOO_CHATSHAPE_TYPE" val="YOO_CHATSHAPE_CHILDDECORATE"/>
</p:tagLst>
</file>

<file path=ppt/tags/tag99.xml><?xml version="1.0" encoding="utf-8"?>
<p:tagLst xmlns:p="http://schemas.openxmlformats.org/presentationml/2006/main">
  <p:tag name="TAG_CHATSHAPE_LINK" val="sp:关键词3"/>
  <p:tag name="TAG_CONTENT_DIAGRAM_INDEX" val="170c17a7510f4c9f9e5db4253bc1a0ca"/>
  <p:tag name="TAG_CONTENT_GROUPCOUNT" val="9"/>
  <p:tag name="TAG_CONTENT_GROUPINDEX" val="3"/>
  <p:tag name="TAG_CONTENT_SUBINDEX" val="3"/>
  <p:tag name="YOO_CHATSHAPE_TYPE" val="YOO_CHATSHAPE_DECORATION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280909"/>
      </a:dk1>
      <a:lt1>
        <a:srgbClr val="FFFFFF"/>
      </a:lt1>
      <a:dk2>
        <a:srgbClr val="FFFFFF"/>
      </a:dk2>
      <a:lt2>
        <a:srgbClr val="110404"/>
      </a:lt2>
      <a:accent1>
        <a:srgbClr val="E83837"/>
      </a:accent1>
      <a:accent2>
        <a:srgbClr val="F07749"/>
      </a:accent2>
      <a:accent3>
        <a:srgbClr val="EC322E"/>
      </a:accent3>
      <a:accent4>
        <a:srgbClr val="F1463D"/>
      </a:accent4>
      <a:accent5>
        <a:srgbClr val="CC2E2C"/>
      </a:accent5>
      <a:accent6>
        <a:srgbClr val="F85B6D"/>
      </a:accent6>
      <a:hlink>
        <a:srgbClr val="000D10"/>
      </a:hlink>
      <a:folHlink>
        <a:srgbClr val="00252E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2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2.xml" /></Relationships>
</file>

<file path=customXml/_rels/item2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3.xml" /></Relationships>
</file>

<file path=customXml/_rels/item2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4.xml" /></Relationships>
</file>

<file path=customXml/_rels/item2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5.xml" /></Relationships>
</file>

<file path=customXml/_rels/item2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6.xml" /></Relationships>
</file>

<file path=customXml/_rels/item2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7.xml" /></Relationships>
</file>

<file path=customXml/_rels/item2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8.xml" /></Relationships>
</file>

<file path=customXml/_rels/item2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9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3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0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2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3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4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5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6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7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8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9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0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0061\u0062\u0063\u0038\u0031\u0038\u0031\u0036\u0063\u0036\u0065\u0039\u0034\u0062\u0062\u0066\u0062\u0062\u0031\u0063\u0031\u0030\u0037\u0062\u0032\u0062\u0037\u0065\u0030\u0034\u0035\u0036\u0022\u002c\u0022\u0054\u0069\u006d\u0065\u0022\u003a\u0022\u0032\u0030\u0032\u0035\u002f\u0030\u0038\u002f\u0031\u0039\u0020\u0031\u0038\u003a\u0030\u0033\u003a\u0030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92BE4D5A-8D37-4FF7-AEEF-C05525BF1D1D}">
  <ds:schemaRefs/>
</ds:datastoreItem>
</file>

<file path=customXml/itemProps10.xml><?xml version="1.0" encoding="utf-8"?>
<ds:datastoreItem xmlns:ds="http://schemas.openxmlformats.org/officeDocument/2006/customXml" ds:itemID="{1E543DCF-E976-48C9-A288-512F932AF7D2}">
  <ds:schemaRefs/>
</ds:datastoreItem>
</file>

<file path=customXml/itemProps11.xml><?xml version="1.0" encoding="utf-8"?>
<ds:datastoreItem xmlns:ds="http://schemas.openxmlformats.org/officeDocument/2006/customXml" ds:itemID="{C5A97618-7845-4CED-8698-96C15EB817A9}">
  <ds:schemaRefs/>
</ds:datastoreItem>
</file>

<file path=customXml/itemProps12.xml><?xml version="1.0" encoding="utf-8"?>
<ds:datastoreItem xmlns:ds="http://schemas.openxmlformats.org/officeDocument/2006/customXml" ds:itemID="{3A4AA3E1-D006-42C8-9DE3-84DA0FBE2F20}">
  <ds:schemaRefs/>
</ds:datastoreItem>
</file>

<file path=customXml/itemProps13.xml><?xml version="1.0" encoding="utf-8"?>
<ds:datastoreItem xmlns:ds="http://schemas.openxmlformats.org/officeDocument/2006/customXml" ds:itemID="{B44FC152-7659-4ADE-974B-9CE1D7831CA8}">
  <ds:schemaRefs/>
</ds:datastoreItem>
</file>

<file path=customXml/itemProps14.xml><?xml version="1.0" encoding="utf-8"?>
<ds:datastoreItem xmlns:ds="http://schemas.openxmlformats.org/officeDocument/2006/customXml" ds:itemID="{AA474F0C-D987-498A-B219-44A9981E2F1E}">
  <ds:schemaRefs/>
</ds:datastoreItem>
</file>

<file path=customXml/itemProps15.xml><?xml version="1.0" encoding="utf-8"?>
<ds:datastoreItem xmlns:ds="http://schemas.openxmlformats.org/officeDocument/2006/customXml" ds:itemID="{BE1450AC-0F23-47FE-B65D-5932D653C755}">
  <ds:schemaRefs/>
</ds:datastoreItem>
</file>

<file path=customXml/itemProps16.xml><?xml version="1.0" encoding="utf-8"?>
<ds:datastoreItem xmlns:ds="http://schemas.openxmlformats.org/officeDocument/2006/customXml" ds:itemID="{CB3F5AEF-FB09-4B52-8889-FDF762F3A39F}">
  <ds:schemaRefs/>
</ds:datastoreItem>
</file>

<file path=customXml/itemProps17.xml><?xml version="1.0" encoding="utf-8"?>
<ds:datastoreItem xmlns:ds="http://schemas.openxmlformats.org/officeDocument/2006/customXml" ds:itemID="{1D71EA7D-8D45-4C51-AC13-E12CD91C9F35}">
  <ds:schemaRefs/>
</ds:datastoreItem>
</file>

<file path=customXml/itemProps18.xml><?xml version="1.0" encoding="utf-8"?>
<ds:datastoreItem xmlns:ds="http://schemas.openxmlformats.org/officeDocument/2006/customXml" ds:itemID="{120CAE19-4D92-4329-B115-62E828725820}">
  <ds:schemaRefs/>
</ds:datastoreItem>
</file>

<file path=customXml/itemProps19.xml><?xml version="1.0" encoding="utf-8"?>
<ds:datastoreItem xmlns:ds="http://schemas.openxmlformats.org/officeDocument/2006/customXml" ds:itemID="{EC9B0E83-C650-49DB-B9F4-03AB43BEF656}">
  <ds:schemaRefs/>
</ds:datastoreItem>
</file>

<file path=customXml/itemProps2.xml><?xml version="1.0" encoding="utf-8"?>
<ds:datastoreItem xmlns:ds="http://schemas.openxmlformats.org/officeDocument/2006/customXml" ds:itemID="{68E4B590-C6C7-4959-BDCA-BAEBE5C30E4A}">
  <ds:schemaRefs/>
</ds:datastoreItem>
</file>

<file path=customXml/itemProps20.xml><?xml version="1.0" encoding="utf-8"?>
<ds:datastoreItem xmlns:ds="http://schemas.openxmlformats.org/officeDocument/2006/customXml" ds:itemID="{D5318DDE-0E9D-4CD8-BC96-424BFE1B550A}">
  <ds:schemaRefs/>
</ds:datastoreItem>
</file>

<file path=customXml/itemProps21.xml><?xml version="1.0" encoding="utf-8"?>
<ds:datastoreItem xmlns:ds="http://schemas.openxmlformats.org/officeDocument/2006/customXml" ds:itemID="{BED0DC87-EE36-4C63-80BC-E6F3A25579D4}">
  <ds:schemaRefs/>
</ds:datastoreItem>
</file>

<file path=customXml/itemProps22.xml><?xml version="1.0" encoding="utf-8"?>
<ds:datastoreItem xmlns:ds="http://schemas.openxmlformats.org/officeDocument/2006/customXml" ds:itemID="{702FC1AD-95FB-41B4-8CCF-8D99960078A6}">
  <ds:schemaRefs/>
</ds:datastoreItem>
</file>

<file path=customXml/itemProps23.xml><?xml version="1.0" encoding="utf-8"?>
<ds:datastoreItem xmlns:ds="http://schemas.openxmlformats.org/officeDocument/2006/customXml" ds:itemID="{B9B35846-5CB3-4894-BB9D-DB4BCF4B5343}">
  <ds:schemaRefs/>
</ds:datastoreItem>
</file>

<file path=customXml/itemProps24.xml><?xml version="1.0" encoding="utf-8"?>
<ds:datastoreItem xmlns:ds="http://schemas.openxmlformats.org/officeDocument/2006/customXml" ds:itemID="{7BE6DFE0-1A81-49B2-B70C-0ADAC63367C1}">
  <ds:schemaRefs/>
</ds:datastoreItem>
</file>

<file path=customXml/itemProps25.xml><?xml version="1.0" encoding="utf-8"?>
<ds:datastoreItem xmlns:ds="http://schemas.openxmlformats.org/officeDocument/2006/customXml" ds:itemID="{97B15427-1B75-4C76-97F1-E5C66F7B3787}">
  <ds:schemaRefs/>
</ds:datastoreItem>
</file>

<file path=customXml/itemProps26.xml><?xml version="1.0" encoding="utf-8"?>
<ds:datastoreItem xmlns:ds="http://schemas.openxmlformats.org/officeDocument/2006/customXml" ds:itemID="{5E521955-DCF0-4524-8CEA-99E4B7D4D17E}">
  <ds:schemaRefs/>
</ds:datastoreItem>
</file>

<file path=customXml/itemProps27.xml><?xml version="1.0" encoding="utf-8"?>
<ds:datastoreItem xmlns:ds="http://schemas.openxmlformats.org/officeDocument/2006/customXml" ds:itemID="{29D718D2-05AB-4B94-BAA2-E72F21C0A899}">
  <ds:schemaRefs/>
</ds:datastoreItem>
</file>

<file path=customXml/itemProps28.xml><?xml version="1.0" encoding="utf-8"?>
<ds:datastoreItem xmlns:ds="http://schemas.openxmlformats.org/officeDocument/2006/customXml" ds:itemID="{19CAE77D-6F62-402E-86D8-397E2C229BC9}">
  <ds:schemaRefs/>
</ds:datastoreItem>
</file>

<file path=customXml/itemProps29.xml><?xml version="1.0" encoding="utf-8"?>
<ds:datastoreItem xmlns:ds="http://schemas.openxmlformats.org/officeDocument/2006/customXml" ds:itemID="{F341E5CB-059A-4C00-A605-3A2C8D5CF0C2}">
  <ds:schemaRefs/>
</ds:datastoreItem>
</file>

<file path=customXml/itemProps3.xml><?xml version="1.0" encoding="utf-8"?>
<ds:datastoreItem xmlns:ds="http://schemas.openxmlformats.org/officeDocument/2006/customXml" ds:itemID="{B34B8E8E-2CC0-4466-A1A8-87F8558AD8EC}">
  <ds:schemaRefs/>
</ds:datastoreItem>
</file>

<file path=customXml/itemProps30.xml><?xml version="1.0" encoding="utf-8"?>
<ds:datastoreItem xmlns:ds="http://schemas.openxmlformats.org/officeDocument/2006/customXml" ds:itemID="{CD4AB797-64BA-4262-928A-D4E60C211FE3}">
  <ds:schemaRefs/>
</ds:datastoreItem>
</file>

<file path=customXml/itemProps4.xml><?xml version="1.0" encoding="utf-8"?>
<ds:datastoreItem xmlns:ds="http://schemas.openxmlformats.org/officeDocument/2006/customXml" ds:itemID="{5FE5599A-62FD-437A-B669-D233A96930E6}">
  <ds:schemaRefs/>
</ds:datastoreItem>
</file>

<file path=customXml/itemProps5.xml><?xml version="1.0" encoding="utf-8"?>
<ds:datastoreItem xmlns:ds="http://schemas.openxmlformats.org/officeDocument/2006/customXml" ds:itemID="{58CB8260-DE9F-466C-A8CE-28B554427B1B}">
  <ds:schemaRefs/>
</ds:datastoreItem>
</file>

<file path=customXml/itemProps6.xml><?xml version="1.0" encoding="utf-8"?>
<ds:datastoreItem xmlns:ds="http://schemas.openxmlformats.org/officeDocument/2006/customXml" ds:itemID="{935517B7-6BF1-4F9C-8C68-8F7F4E04A18B}">
  <ds:schemaRefs/>
</ds:datastoreItem>
</file>

<file path=customXml/itemProps7.xml><?xml version="1.0" encoding="utf-8"?>
<ds:datastoreItem xmlns:ds="http://schemas.openxmlformats.org/officeDocument/2006/customXml" ds:itemID="{293F7272-3B1F-4D8D-9014-85037E77FBBF}">
  <ds:schemaRefs/>
</ds:datastoreItem>
</file>

<file path=customXml/itemProps8.xml><?xml version="1.0" encoding="utf-8"?>
<ds:datastoreItem xmlns:ds="http://schemas.openxmlformats.org/officeDocument/2006/customXml" ds:itemID="{FE9EE5FC-5F3D-4542-BB75-200C18ED844D}">
  <ds:schemaRefs/>
</ds:datastoreItem>
</file>

<file path=customXml/itemProps9.xml><?xml version="1.0" encoding="utf-8"?>
<ds:datastoreItem xmlns:ds="http://schemas.openxmlformats.org/officeDocument/2006/customXml" ds:itemID="{85CE1D89-B57B-418B-8366-BDBCD7B0CC78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185</Paragraphs>
  <Slides>29</Slides>
  <Notes>29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6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OPPOSans M</vt:lpstr>
      <vt:lpstr>Gill Sans</vt:lpstr>
      <vt:lpstr>汉仪旗黑-55简</vt:lpstr>
      <vt:lpstr>Source Han Sans</vt:lpstr>
      <vt:lpstr>OPPOSans H</vt:lpstr>
      <vt:lpstr>思源宋体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18:03:01</cp:keywords>
  <cp:revision>1</cp:revision>
  <cp:lastPrinted>2025-08-19T18:02:40.936</cp:lastPrinted>
  <dcterms:created xsi:type="dcterms:W3CDTF">2025-08-19T10:02:40Z</dcterms:created>
  <dcterms:modified xsi:type="dcterms:W3CDTF">2025-08-19T10:03:02Z</dcterms:modified>
</cp:coreProperties>
</file>