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customXml/item1.xml" ContentType="application/xml"/>
  <Override PartName="/customXml/item10.xml" ContentType="application/xml"/>
  <Override PartName="/customXml/item11.xml" ContentType="application/xml"/>
  <Override PartName="/customXml/item12.xml" ContentType="application/xml"/>
  <Override PartName="/customXml/item13.xml" ContentType="application/xml"/>
  <Override PartName="/customXml/item14.xml" ContentType="application/xml"/>
  <Override PartName="/customXml/item15.xml" ContentType="application/xml"/>
  <Override PartName="/customXml/item16.xml" ContentType="application/xml"/>
  <Override PartName="/customXml/item17.xml" ContentType="application/xml"/>
  <Override PartName="/customXml/item18.xml" ContentType="application/xml"/>
  <Override PartName="/customXml/item19.xml" ContentType="application/xml"/>
  <Override PartName="/customXml/item2.xml" ContentType="application/xml"/>
  <Override PartName="/customXml/item20.xml" ContentType="application/xml"/>
  <Override PartName="/customXml/item21.xml" ContentType="application/xml"/>
  <Override PartName="/customXml/item22.xml" ContentType="application/xml"/>
  <Override PartName="/customXml/item23.xml" ContentType="application/xml"/>
  <Override PartName="/customXml/item24.xml" ContentType="application/xml"/>
  <Override PartName="/customXml/item25.xml" ContentType="application/xml"/>
  <Override PartName="/customXml/item26.xml" ContentType="application/xml"/>
  <Override PartName="/customXml/item27.xml" ContentType="application/xml"/>
  <Override PartName="/customXml/item3.xml" ContentType="application/xml"/>
  <Override PartName="/customXml/item4.xml" ContentType="application/xml"/>
  <Override PartName="/customXml/item5.xml" ContentType="application/xml"/>
  <Override PartName="/customXml/item6.xml" ContentType="application/xml"/>
  <Override PartName="/customXml/item7.xml" ContentType="application/xml"/>
  <Override PartName="/customXml/item8.xml" ContentType="application/xml"/>
  <Override PartName="/customXml/item9.xml" ContentType="application/xml"/>
  <Override PartName="/customXml/itemProps1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28"/>
  </p:sldMasterIdLst>
  <p:notesMasterIdLst>
    <p:notesMasterId r:id="rId29"/>
  </p:notesMasterIdLst>
  <p:sldIdLst>
    <p:sldId id="259" r:id="rId30"/>
    <p:sldId id="262" r:id="rId31"/>
    <p:sldId id="265" r:id="rId32"/>
    <p:sldId id="283" r:id="rId33"/>
    <p:sldId id="286" r:id="rId34"/>
    <p:sldId id="289" r:id="rId35"/>
    <p:sldId id="268" r:id="rId36"/>
    <p:sldId id="292" r:id="rId37"/>
    <p:sldId id="295" r:id="rId38"/>
    <p:sldId id="298" r:id="rId39"/>
    <p:sldId id="271" r:id="rId40"/>
    <p:sldId id="301" r:id="rId41"/>
    <p:sldId id="304" r:id="rId42"/>
    <p:sldId id="307" r:id="rId43"/>
    <p:sldId id="274" r:id="rId44"/>
    <p:sldId id="310" r:id="rId45"/>
    <p:sldId id="313" r:id="rId46"/>
    <p:sldId id="316" r:id="rId47"/>
    <p:sldId id="277" r:id="rId48"/>
    <p:sldId id="319" r:id="rId49"/>
    <p:sldId id="322" r:id="rId50"/>
    <p:sldId id="280" r:id="rId51"/>
    <p:sldId id="325" r:id="rId52"/>
    <p:sldId id="328" r:id="rId53"/>
    <p:sldId id="331" r:id="rId54"/>
    <p:sldId id="334" r:id="rId55"/>
  </p:sldIdLst>
  <p:sldSz cx="12192000" cy="6858000"/>
  <p:notesSz cx="6858000" cy="9144000"/>
  <p:custDataLst>
    <p:custData r:id="rId1"/>
    <p:tags r:id="rId5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  <p:guideLst>
        <p:guide orient="horz" pos="2160"/>
        <p:guide pos="2880"/>
      </p:guideLst>
    </p:cSldViewPr>
  </p:slide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customXml" Target="../customXml/item10.xml" /><Relationship Id="rId11" Type="http://schemas.openxmlformats.org/officeDocument/2006/relationships/customXml" Target="../customXml/item11.xml" /><Relationship Id="rId12" Type="http://schemas.openxmlformats.org/officeDocument/2006/relationships/customXml" Target="../customXml/item12.xml" /><Relationship Id="rId13" Type="http://schemas.openxmlformats.org/officeDocument/2006/relationships/customXml" Target="../customXml/item13.xml" /><Relationship Id="rId14" Type="http://schemas.openxmlformats.org/officeDocument/2006/relationships/customXml" Target="../customXml/item14.xml" /><Relationship Id="rId15" Type="http://schemas.openxmlformats.org/officeDocument/2006/relationships/customXml" Target="../customXml/item15.xml" /><Relationship Id="rId16" Type="http://schemas.openxmlformats.org/officeDocument/2006/relationships/customXml" Target="../customXml/item16.xml" /><Relationship Id="rId17" Type="http://schemas.openxmlformats.org/officeDocument/2006/relationships/customXml" Target="../customXml/item17.xml" /><Relationship Id="rId18" Type="http://schemas.openxmlformats.org/officeDocument/2006/relationships/customXml" Target="../customXml/item18.xml" /><Relationship Id="rId19" Type="http://schemas.openxmlformats.org/officeDocument/2006/relationships/customXml" Target="../customXml/item19.xml" /><Relationship Id="rId2" Type="http://schemas.openxmlformats.org/officeDocument/2006/relationships/customXml" Target="../customXml/item2.xml" /><Relationship Id="rId20" Type="http://schemas.openxmlformats.org/officeDocument/2006/relationships/customXml" Target="../customXml/item20.xml" /><Relationship Id="rId21" Type="http://schemas.openxmlformats.org/officeDocument/2006/relationships/customXml" Target="../customXml/item21.xml" /><Relationship Id="rId22" Type="http://schemas.openxmlformats.org/officeDocument/2006/relationships/customXml" Target="../customXml/item22.xml" /><Relationship Id="rId23" Type="http://schemas.openxmlformats.org/officeDocument/2006/relationships/customXml" Target="../customXml/item23.xml" /><Relationship Id="rId24" Type="http://schemas.openxmlformats.org/officeDocument/2006/relationships/customXml" Target="../customXml/item24.xml" /><Relationship Id="rId25" Type="http://schemas.openxmlformats.org/officeDocument/2006/relationships/customXml" Target="../customXml/item25.xml" /><Relationship Id="rId26" Type="http://schemas.openxmlformats.org/officeDocument/2006/relationships/customXml" Target="../customXml/item26.xml" /><Relationship Id="rId27" Type="http://schemas.openxmlformats.org/officeDocument/2006/relationships/customXml" Target="../customXml/item27.xml" /><Relationship Id="rId28" Type="http://schemas.openxmlformats.org/officeDocument/2006/relationships/slideMaster" Target="slideMasters/slideMaster1.xml" /><Relationship Id="rId29" Type="http://schemas.openxmlformats.org/officeDocument/2006/relationships/notesMaster" Target="notesMasters/notesMaster1.xml" /><Relationship Id="rId3" Type="http://schemas.openxmlformats.org/officeDocument/2006/relationships/customXml" Target="../customXml/item3.xml" /><Relationship Id="rId30" Type="http://schemas.openxmlformats.org/officeDocument/2006/relationships/slide" Target="slides/slide1.xml" /><Relationship Id="rId31" Type="http://schemas.openxmlformats.org/officeDocument/2006/relationships/slide" Target="slides/slide2.xml" /><Relationship Id="rId32" Type="http://schemas.openxmlformats.org/officeDocument/2006/relationships/slide" Target="slides/slide3.xml" /><Relationship Id="rId33" Type="http://schemas.openxmlformats.org/officeDocument/2006/relationships/slide" Target="slides/slide4.xml" /><Relationship Id="rId34" Type="http://schemas.openxmlformats.org/officeDocument/2006/relationships/slide" Target="slides/slide5.xml" /><Relationship Id="rId35" Type="http://schemas.openxmlformats.org/officeDocument/2006/relationships/slide" Target="slides/slide6.xml" /><Relationship Id="rId36" Type="http://schemas.openxmlformats.org/officeDocument/2006/relationships/slide" Target="slides/slide7.xml" /><Relationship Id="rId37" Type="http://schemas.openxmlformats.org/officeDocument/2006/relationships/slide" Target="slides/slide8.xml" /><Relationship Id="rId38" Type="http://schemas.openxmlformats.org/officeDocument/2006/relationships/slide" Target="slides/slide9.xml" /><Relationship Id="rId39" Type="http://schemas.openxmlformats.org/officeDocument/2006/relationships/slide" Target="slides/slide10.xml" /><Relationship Id="rId4" Type="http://schemas.openxmlformats.org/officeDocument/2006/relationships/customXml" Target="../customXml/item4.xml" /><Relationship Id="rId40" Type="http://schemas.openxmlformats.org/officeDocument/2006/relationships/slide" Target="slides/slide11.xml" /><Relationship Id="rId41" Type="http://schemas.openxmlformats.org/officeDocument/2006/relationships/slide" Target="slides/slide12.xml" /><Relationship Id="rId42" Type="http://schemas.openxmlformats.org/officeDocument/2006/relationships/slide" Target="slides/slide13.xml" /><Relationship Id="rId43" Type="http://schemas.openxmlformats.org/officeDocument/2006/relationships/slide" Target="slides/slide14.xml" /><Relationship Id="rId44" Type="http://schemas.openxmlformats.org/officeDocument/2006/relationships/slide" Target="slides/slide15.xml" /><Relationship Id="rId45" Type="http://schemas.openxmlformats.org/officeDocument/2006/relationships/slide" Target="slides/slide16.xml" /><Relationship Id="rId46" Type="http://schemas.openxmlformats.org/officeDocument/2006/relationships/slide" Target="slides/slide17.xml" /><Relationship Id="rId47" Type="http://schemas.openxmlformats.org/officeDocument/2006/relationships/slide" Target="slides/slide18.xml" /><Relationship Id="rId48" Type="http://schemas.openxmlformats.org/officeDocument/2006/relationships/slide" Target="slides/slide19.xml" /><Relationship Id="rId49" Type="http://schemas.openxmlformats.org/officeDocument/2006/relationships/slide" Target="slides/slide20.xml" /><Relationship Id="rId5" Type="http://schemas.openxmlformats.org/officeDocument/2006/relationships/customXml" Target="../customXml/item5.xml" /><Relationship Id="rId50" Type="http://schemas.openxmlformats.org/officeDocument/2006/relationships/slide" Target="slides/slide21.xml" /><Relationship Id="rId51" Type="http://schemas.openxmlformats.org/officeDocument/2006/relationships/slide" Target="slides/slide22.xml" /><Relationship Id="rId52" Type="http://schemas.openxmlformats.org/officeDocument/2006/relationships/slide" Target="slides/slide23.xml" /><Relationship Id="rId53" Type="http://schemas.openxmlformats.org/officeDocument/2006/relationships/slide" Target="slides/slide24.xml" /><Relationship Id="rId54" Type="http://schemas.openxmlformats.org/officeDocument/2006/relationships/slide" Target="slides/slide25.xml" /><Relationship Id="rId55" Type="http://schemas.openxmlformats.org/officeDocument/2006/relationships/slide" Target="slides/slide26.xml" /><Relationship Id="rId56" Type="http://schemas.openxmlformats.org/officeDocument/2006/relationships/tags" Target="tags/tag261.xml" /><Relationship Id="rId57" Type="http://schemas.openxmlformats.org/officeDocument/2006/relationships/presProps" Target="presProps.xml" /><Relationship Id="rId58" Type="http://schemas.openxmlformats.org/officeDocument/2006/relationships/viewProps" Target="viewProps.xml" /><Relationship Id="rId59" Type="http://schemas.openxmlformats.org/officeDocument/2006/relationships/theme" Target="theme/theme1.xml" /><Relationship Id="rId6" Type="http://schemas.openxmlformats.org/officeDocument/2006/relationships/customXml" Target="../customXml/item6.xml" /><Relationship Id="rId60" Type="http://schemas.openxmlformats.org/officeDocument/2006/relationships/tableStyles" Target="tableStyles.xml" /><Relationship Id="rId7" Type="http://schemas.openxmlformats.org/officeDocument/2006/relationships/customXml" Target="../customXml/item7.xml" /><Relationship Id="rId8" Type="http://schemas.openxmlformats.org/officeDocument/2006/relationships/customXml" Target="../customXml/item8.xml" /><Relationship Id="rId9" Type="http://schemas.openxmlformats.org/officeDocument/2006/relationships/customXml" Target="../customXml/item9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CC948-6090-4DBC-BC19-EC2E7807E9A1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C713F-C618-4DEC-9FD2-5FA29B0370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17978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17:29:09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17:29:09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val="1736964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17:29:09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17:29:09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val="1826074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17:29:09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DC291C-82D9-4583-9FAC-F273C5E3898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17:29:09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val="3819565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17:29:09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17:29:09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val="3713985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17:29:09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74383-5C3A-46DA-B392-F2DF5C0028B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val="1043493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17:29:09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val="640178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17:29:09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17:29:09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17:29:09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val="940410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17:29:09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val="38215892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17:29:09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17:29:09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E8DDB-6DA6-4A94-BAC1-E344D99C9F5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val="971601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17:29:09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C383F-7835-4816-A137-47151F96A99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val="12670346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17:29:09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C383F-7835-4816-A137-47151F96A99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val="18882475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17:29:09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17:29:09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17:29:09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val="1763797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17:29:09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val="2267928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17:29:09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C383F-7835-4816-A137-47151F96A99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val="2541142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17:29:09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17:29:09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val="4051789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17:29:09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val="1570208201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465405B-C749-4F28-BF33-2972541F4B9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22D71FE-A221-4CB1-8BB0-5AB9A6B81E6D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 title="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169190E-F188-4BBF-89F7-89E0BEE8A4D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B9652B-3C4A-4BD8-A6D7-8C70536B758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338AF1F-9B93-4509-87A4-C1C5AAA8EEF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4D4BA704-0D9C-4C10-90DC-122AAB94CF8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 title="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 title="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 title="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D57B7B57-68AF-4D91-82EB-D0FBC9F96058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 title="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 title="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 title="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D962194C-B458-465E-813D-B41C0770962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 title="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 title="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 title="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4184C6B5-B0AF-4FFD-9A19-57C76E5B023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 title="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EB06DF7-7236-4B69-B11B-D6C82053C19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title="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23C7DAA1-ECF1-4756-ADE9-F221C4422FB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 title="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customXml" Target="../../customXml/item2.xml" /><Relationship Id="rId11" Type="http://schemas.openxmlformats.org/officeDocument/2006/relationships/tags" Target="../tags/tag7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Relationship Id="rId4" Type="http://schemas.openxmlformats.org/officeDocument/2006/relationships/tags" Target="../tags/tag1.xml" /><Relationship Id="rId5" Type="http://schemas.openxmlformats.org/officeDocument/2006/relationships/tags" Target="../tags/tag2.xml" /><Relationship Id="rId6" Type="http://schemas.openxmlformats.org/officeDocument/2006/relationships/tags" Target="../tags/tag3.xml" /><Relationship Id="rId7" Type="http://schemas.openxmlformats.org/officeDocument/2006/relationships/tags" Target="../tags/tag4.xml" /><Relationship Id="rId8" Type="http://schemas.openxmlformats.org/officeDocument/2006/relationships/tags" Target="../tags/tag5.xml" /><Relationship Id="rId9" Type="http://schemas.openxmlformats.org/officeDocument/2006/relationships/tags" Target="../tags/tag6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02.xml" /><Relationship Id="rId11" Type="http://schemas.openxmlformats.org/officeDocument/2006/relationships/image" Target="../media/image19.jpeg" /><Relationship Id="rId12" Type="http://schemas.openxmlformats.org/officeDocument/2006/relationships/customXml" Target="../../customXml/item11.xml" /><Relationship Id="rId13" Type="http://schemas.openxmlformats.org/officeDocument/2006/relationships/tags" Target="../tags/tag103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96.xml" /><Relationship Id="rId4" Type="http://schemas.openxmlformats.org/officeDocument/2006/relationships/tags" Target="../tags/tag97.xml" /><Relationship Id="rId5" Type="http://schemas.openxmlformats.org/officeDocument/2006/relationships/tags" Target="../tags/tag98.xml" /><Relationship Id="rId6" Type="http://schemas.openxmlformats.org/officeDocument/2006/relationships/tags" Target="../tags/tag99.xml" /><Relationship Id="rId7" Type="http://schemas.openxmlformats.org/officeDocument/2006/relationships/image" Target="../media/image18.jpeg" /><Relationship Id="rId8" Type="http://schemas.openxmlformats.org/officeDocument/2006/relationships/tags" Target="../tags/tag100.xml" /><Relationship Id="rId9" Type="http://schemas.openxmlformats.org/officeDocument/2006/relationships/tags" Target="../tags/tag101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104.xml" /><Relationship Id="rId4" Type="http://schemas.openxmlformats.org/officeDocument/2006/relationships/tags" Target="../tags/tag105.xml" /><Relationship Id="rId5" Type="http://schemas.openxmlformats.org/officeDocument/2006/relationships/tags" Target="../tags/tag106.xml" /><Relationship Id="rId6" Type="http://schemas.openxmlformats.org/officeDocument/2006/relationships/customXml" Target="../../customXml/item12.xml" /><Relationship Id="rId7" Type="http://schemas.openxmlformats.org/officeDocument/2006/relationships/tags" Target="../tags/tag107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14.xml" /><Relationship Id="rId11" Type="http://schemas.openxmlformats.org/officeDocument/2006/relationships/tags" Target="../tags/tag115.xml" /><Relationship Id="rId12" Type="http://schemas.openxmlformats.org/officeDocument/2006/relationships/customXml" Target="../../customXml/item13.xml" /><Relationship Id="rId13" Type="http://schemas.openxmlformats.org/officeDocument/2006/relationships/tags" Target="../tags/tag116.xml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108.xml" /><Relationship Id="rId4" Type="http://schemas.openxmlformats.org/officeDocument/2006/relationships/tags" Target="../tags/tag109.xml" /><Relationship Id="rId5" Type="http://schemas.openxmlformats.org/officeDocument/2006/relationships/tags" Target="../tags/tag110.xml" /><Relationship Id="rId6" Type="http://schemas.openxmlformats.org/officeDocument/2006/relationships/tags" Target="../tags/tag111.xml" /><Relationship Id="rId7" Type="http://schemas.openxmlformats.org/officeDocument/2006/relationships/tags" Target="../tags/tag112.xml" /><Relationship Id="rId8" Type="http://schemas.openxmlformats.org/officeDocument/2006/relationships/tags" Target="../tags/tag113.xml" /><Relationship Id="rId9" Type="http://schemas.openxmlformats.org/officeDocument/2006/relationships/image" Target="../media/image20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117.xml" /><Relationship Id="rId4" Type="http://schemas.openxmlformats.org/officeDocument/2006/relationships/tags" Target="../tags/tag118.xml" /><Relationship Id="rId5" Type="http://schemas.openxmlformats.org/officeDocument/2006/relationships/image" Target="../media/image21.jpeg" /><Relationship Id="rId6" Type="http://schemas.openxmlformats.org/officeDocument/2006/relationships/tags" Target="../tags/tag119.xml" /><Relationship Id="rId7" Type="http://schemas.openxmlformats.org/officeDocument/2006/relationships/tags" Target="../tags/tag120.xml" /><Relationship Id="rId8" Type="http://schemas.openxmlformats.org/officeDocument/2006/relationships/customXml" Target="../../customXml/item14.xml" /><Relationship Id="rId9" Type="http://schemas.openxmlformats.org/officeDocument/2006/relationships/tags" Target="../tags/tag12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27.xml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122.xml" /><Relationship Id="rId4" Type="http://schemas.openxmlformats.org/officeDocument/2006/relationships/tags" Target="../tags/tag123.xml" /><Relationship Id="rId5" Type="http://schemas.openxmlformats.org/officeDocument/2006/relationships/image" Target="../media/image22.jpeg" /><Relationship Id="rId6" Type="http://schemas.openxmlformats.org/officeDocument/2006/relationships/tags" Target="../tags/tag124.xml" /><Relationship Id="rId7" Type="http://schemas.openxmlformats.org/officeDocument/2006/relationships/tags" Target="../tags/tag125.xml" /><Relationship Id="rId8" Type="http://schemas.openxmlformats.org/officeDocument/2006/relationships/tags" Target="../tags/tag126.xml" /><Relationship Id="rId9" Type="http://schemas.openxmlformats.org/officeDocument/2006/relationships/customXml" Target="../../customXml/item15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5.xml" /><Relationship Id="rId3" Type="http://schemas.openxmlformats.org/officeDocument/2006/relationships/tags" Target="../tags/tag128.xml" /><Relationship Id="rId4" Type="http://schemas.openxmlformats.org/officeDocument/2006/relationships/tags" Target="../tags/tag129.xml" /><Relationship Id="rId5" Type="http://schemas.openxmlformats.org/officeDocument/2006/relationships/tags" Target="../tags/tag130.xml" /><Relationship Id="rId6" Type="http://schemas.openxmlformats.org/officeDocument/2006/relationships/customXml" Target="../../customXml/item16.xml" /><Relationship Id="rId7" Type="http://schemas.openxmlformats.org/officeDocument/2006/relationships/tags" Target="../tags/tag13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37.xml" /><Relationship Id="rId11" Type="http://schemas.openxmlformats.org/officeDocument/2006/relationships/image" Target="../media/image25.jpeg" /><Relationship Id="rId12" Type="http://schemas.openxmlformats.org/officeDocument/2006/relationships/tags" Target="../tags/tag138.xml" /><Relationship Id="rId13" Type="http://schemas.openxmlformats.org/officeDocument/2006/relationships/tags" Target="../tags/tag139.xml" /><Relationship Id="rId14" Type="http://schemas.openxmlformats.org/officeDocument/2006/relationships/tags" Target="../tags/tag140.xml" /><Relationship Id="rId15" Type="http://schemas.openxmlformats.org/officeDocument/2006/relationships/tags" Target="../tags/tag141.xml" /><Relationship Id="rId16" Type="http://schemas.openxmlformats.org/officeDocument/2006/relationships/tags" Target="../tags/tag142.xml" /><Relationship Id="rId17" Type="http://schemas.openxmlformats.org/officeDocument/2006/relationships/tags" Target="../tags/tag143.xml" /><Relationship Id="rId18" Type="http://schemas.openxmlformats.org/officeDocument/2006/relationships/customXml" Target="../../customXml/item17.xml" /><Relationship Id="rId19" Type="http://schemas.openxmlformats.org/officeDocument/2006/relationships/tags" Target="../tags/tag144.xml" /><Relationship Id="rId2" Type="http://schemas.openxmlformats.org/officeDocument/2006/relationships/notesSlide" Target="../notesSlides/notesSlide16.xml" /><Relationship Id="rId3" Type="http://schemas.openxmlformats.org/officeDocument/2006/relationships/tags" Target="../tags/tag132.xml" /><Relationship Id="rId4" Type="http://schemas.openxmlformats.org/officeDocument/2006/relationships/tags" Target="../tags/tag133.xml" /><Relationship Id="rId5" Type="http://schemas.openxmlformats.org/officeDocument/2006/relationships/tags" Target="../tags/tag134.xml" /><Relationship Id="rId6" Type="http://schemas.openxmlformats.org/officeDocument/2006/relationships/tags" Target="../tags/tag135.xml" /><Relationship Id="rId7" Type="http://schemas.openxmlformats.org/officeDocument/2006/relationships/image" Target="../media/image23.jpeg" /><Relationship Id="rId8" Type="http://schemas.openxmlformats.org/officeDocument/2006/relationships/tags" Target="../tags/tag136.xml" /><Relationship Id="rId9" Type="http://schemas.openxmlformats.org/officeDocument/2006/relationships/image" Target="../media/image24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52.xml" /><Relationship Id="rId11" Type="http://schemas.openxmlformats.org/officeDocument/2006/relationships/tags" Target="../tags/tag153.xml" /><Relationship Id="rId12" Type="http://schemas.openxmlformats.org/officeDocument/2006/relationships/tags" Target="../tags/tag154.xml" /><Relationship Id="rId13" Type="http://schemas.openxmlformats.org/officeDocument/2006/relationships/tags" Target="../tags/tag155.xml" /><Relationship Id="rId14" Type="http://schemas.openxmlformats.org/officeDocument/2006/relationships/tags" Target="../tags/tag156.xml" /><Relationship Id="rId15" Type="http://schemas.openxmlformats.org/officeDocument/2006/relationships/tags" Target="../tags/tag157.xml" /><Relationship Id="rId16" Type="http://schemas.openxmlformats.org/officeDocument/2006/relationships/tags" Target="../tags/tag158.xml" /><Relationship Id="rId17" Type="http://schemas.openxmlformats.org/officeDocument/2006/relationships/customXml" Target="../../customXml/item18.xml" /><Relationship Id="rId18" Type="http://schemas.openxmlformats.org/officeDocument/2006/relationships/tags" Target="../tags/tag159.xml" /><Relationship Id="rId2" Type="http://schemas.openxmlformats.org/officeDocument/2006/relationships/notesSlide" Target="../notesSlides/notesSlide17.xml" /><Relationship Id="rId3" Type="http://schemas.openxmlformats.org/officeDocument/2006/relationships/tags" Target="../tags/tag145.xml" /><Relationship Id="rId4" Type="http://schemas.openxmlformats.org/officeDocument/2006/relationships/tags" Target="../tags/tag146.xml" /><Relationship Id="rId5" Type="http://schemas.openxmlformats.org/officeDocument/2006/relationships/tags" Target="../tags/tag147.xml" /><Relationship Id="rId6" Type="http://schemas.openxmlformats.org/officeDocument/2006/relationships/tags" Target="../tags/tag148.xml" /><Relationship Id="rId7" Type="http://schemas.openxmlformats.org/officeDocument/2006/relationships/tags" Target="../tags/tag149.xml" /><Relationship Id="rId8" Type="http://schemas.openxmlformats.org/officeDocument/2006/relationships/tags" Target="../tags/tag150.xml" /><Relationship Id="rId9" Type="http://schemas.openxmlformats.org/officeDocument/2006/relationships/tags" Target="../tags/tag15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64.xml" /><Relationship Id="rId11" Type="http://schemas.openxmlformats.org/officeDocument/2006/relationships/tags" Target="../tags/tag165.xml" /><Relationship Id="rId12" Type="http://schemas.openxmlformats.org/officeDocument/2006/relationships/customXml" Target="../../customXml/item19.xml" /><Relationship Id="rId13" Type="http://schemas.openxmlformats.org/officeDocument/2006/relationships/tags" Target="../tags/tag166.xml" /><Relationship Id="rId2" Type="http://schemas.openxmlformats.org/officeDocument/2006/relationships/notesSlide" Target="../notesSlides/notesSlide18.xml" /><Relationship Id="rId3" Type="http://schemas.openxmlformats.org/officeDocument/2006/relationships/tags" Target="../tags/tag160.xml" /><Relationship Id="rId4" Type="http://schemas.openxmlformats.org/officeDocument/2006/relationships/image" Target="../media/image26.jpeg" /><Relationship Id="rId5" Type="http://schemas.openxmlformats.org/officeDocument/2006/relationships/tags" Target="../tags/tag161.xml" /><Relationship Id="rId6" Type="http://schemas.openxmlformats.org/officeDocument/2006/relationships/image" Target="../media/image27.jpeg" /><Relationship Id="rId7" Type="http://schemas.openxmlformats.org/officeDocument/2006/relationships/tags" Target="../tags/tag162.xml" /><Relationship Id="rId8" Type="http://schemas.openxmlformats.org/officeDocument/2006/relationships/image" Target="../media/image28.jpeg" /><Relationship Id="rId9" Type="http://schemas.openxmlformats.org/officeDocument/2006/relationships/tags" Target="../tags/tag163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9.xml" /><Relationship Id="rId3" Type="http://schemas.openxmlformats.org/officeDocument/2006/relationships/tags" Target="../tags/tag167.xml" /><Relationship Id="rId4" Type="http://schemas.openxmlformats.org/officeDocument/2006/relationships/tags" Target="../tags/tag168.xml" /><Relationship Id="rId5" Type="http://schemas.openxmlformats.org/officeDocument/2006/relationships/tags" Target="../tags/tag169.xml" /><Relationship Id="rId6" Type="http://schemas.openxmlformats.org/officeDocument/2006/relationships/customXml" Target="../../customXml/item20.xml" /><Relationship Id="rId7" Type="http://schemas.openxmlformats.org/officeDocument/2006/relationships/tags" Target="../tags/tag170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5.xml" /><Relationship Id="rId11" Type="http://schemas.openxmlformats.org/officeDocument/2006/relationships/tags" Target="../tags/tag16.xml" /><Relationship Id="rId12" Type="http://schemas.openxmlformats.org/officeDocument/2006/relationships/tags" Target="../tags/tag17.xml" /><Relationship Id="rId13" Type="http://schemas.openxmlformats.org/officeDocument/2006/relationships/tags" Target="../tags/tag18.xml" /><Relationship Id="rId14" Type="http://schemas.openxmlformats.org/officeDocument/2006/relationships/tags" Target="../tags/tag19.xml" /><Relationship Id="rId15" Type="http://schemas.openxmlformats.org/officeDocument/2006/relationships/tags" Target="../tags/tag20.xml" /><Relationship Id="rId16" Type="http://schemas.openxmlformats.org/officeDocument/2006/relationships/tags" Target="../tags/tag21.xml" /><Relationship Id="rId17" Type="http://schemas.openxmlformats.org/officeDocument/2006/relationships/tags" Target="../tags/tag22.xml" /><Relationship Id="rId18" Type="http://schemas.openxmlformats.org/officeDocument/2006/relationships/tags" Target="../tags/tag23.xml" /><Relationship Id="rId19" Type="http://schemas.openxmlformats.org/officeDocument/2006/relationships/tags" Target="../tags/tag24.xml" /><Relationship Id="rId2" Type="http://schemas.openxmlformats.org/officeDocument/2006/relationships/notesSlide" Target="../notesSlides/notesSlide2.xml" /><Relationship Id="rId20" Type="http://schemas.openxmlformats.org/officeDocument/2006/relationships/tags" Target="../tags/tag25.xml" /><Relationship Id="rId21" Type="http://schemas.openxmlformats.org/officeDocument/2006/relationships/customXml" Target="../../customXml/item3.xml" /><Relationship Id="rId22" Type="http://schemas.openxmlformats.org/officeDocument/2006/relationships/tags" Target="../tags/tag26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tags" Target="../tags/tag11.xml" /><Relationship Id="rId7" Type="http://schemas.openxmlformats.org/officeDocument/2006/relationships/tags" Target="../tags/tag12.xml" /><Relationship Id="rId8" Type="http://schemas.openxmlformats.org/officeDocument/2006/relationships/tags" Target="../tags/tag13.xml" /><Relationship Id="rId9" Type="http://schemas.openxmlformats.org/officeDocument/2006/relationships/tags" Target="../tags/tag14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customXml" Target="../../customXml/item21.xml" /><Relationship Id="rId11" Type="http://schemas.openxmlformats.org/officeDocument/2006/relationships/tags" Target="../tags/tag177.xml" /><Relationship Id="rId2" Type="http://schemas.openxmlformats.org/officeDocument/2006/relationships/notesSlide" Target="../notesSlides/notesSlide20.xml" /><Relationship Id="rId3" Type="http://schemas.openxmlformats.org/officeDocument/2006/relationships/tags" Target="../tags/tag171.xml" /><Relationship Id="rId4" Type="http://schemas.openxmlformats.org/officeDocument/2006/relationships/tags" Target="../tags/tag172.xml" /><Relationship Id="rId5" Type="http://schemas.openxmlformats.org/officeDocument/2006/relationships/tags" Target="../tags/tag173.xml" /><Relationship Id="rId6" Type="http://schemas.openxmlformats.org/officeDocument/2006/relationships/tags" Target="../tags/tag174.xml" /><Relationship Id="rId7" Type="http://schemas.openxmlformats.org/officeDocument/2006/relationships/tags" Target="../tags/tag175.xml" /><Relationship Id="rId8" Type="http://schemas.openxmlformats.org/officeDocument/2006/relationships/tags" Target="../tags/tag176.xml" /><Relationship Id="rId9" Type="http://schemas.openxmlformats.org/officeDocument/2006/relationships/image" Target="../media/image25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82.xml" /><Relationship Id="rId11" Type="http://schemas.openxmlformats.org/officeDocument/2006/relationships/tags" Target="../tags/tag183.xml" /><Relationship Id="rId12" Type="http://schemas.openxmlformats.org/officeDocument/2006/relationships/customXml" Target="../../customXml/item22.xml" /><Relationship Id="rId13" Type="http://schemas.openxmlformats.org/officeDocument/2006/relationships/tags" Target="../tags/tag184.xml" /><Relationship Id="rId2" Type="http://schemas.openxmlformats.org/officeDocument/2006/relationships/notesSlide" Target="../notesSlides/notesSlide21.xml" /><Relationship Id="rId3" Type="http://schemas.openxmlformats.org/officeDocument/2006/relationships/tags" Target="../tags/tag178.xml" /><Relationship Id="rId4" Type="http://schemas.openxmlformats.org/officeDocument/2006/relationships/tags" Target="../tags/tag179.xml" /><Relationship Id="rId5" Type="http://schemas.openxmlformats.org/officeDocument/2006/relationships/image" Target="../media/image29.jpeg" /><Relationship Id="rId6" Type="http://schemas.openxmlformats.org/officeDocument/2006/relationships/tags" Target="../tags/tag180.xml" /><Relationship Id="rId7" Type="http://schemas.openxmlformats.org/officeDocument/2006/relationships/image" Target="../media/image30.jpeg" /><Relationship Id="rId8" Type="http://schemas.openxmlformats.org/officeDocument/2006/relationships/tags" Target="../tags/tag181.xml" /><Relationship Id="rId9" Type="http://schemas.openxmlformats.org/officeDocument/2006/relationships/image" Target="../media/image31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2.xml" /><Relationship Id="rId3" Type="http://schemas.openxmlformats.org/officeDocument/2006/relationships/tags" Target="../tags/tag185.xml" /><Relationship Id="rId4" Type="http://schemas.openxmlformats.org/officeDocument/2006/relationships/tags" Target="../tags/tag186.xml" /><Relationship Id="rId5" Type="http://schemas.openxmlformats.org/officeDocument/2006/relationships/tags" Target="../tags/tag187.xml" /><Relationship Id="rId6" Type="http://schemas.openxmlformats.org/officeDocument/2006/relationships/customXml" Target="../../customXml/item23.xml" /><Relationship Id="rId7" Type="http://schemas.openxmlformats.org/officeDocument/2006/relationships/tags" Target="../tags/tag188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96.xml" /><Relationship Id="rId11" Type="http://schemas.openxmlformats.org/officeDocument/2006/relationships/tags" Target="../tags/tag197.xml" /><Relationship Id="rId12" Type="http://schemas.openxmlformats.org/officeDocument/2006/relationships/tags" Target="../tags/tag198.xml" /><Relationship Id="rId13" Type="http://schemas.openxmlformats.org/officeDocument/2006/relationships/tags" Target="../tags/tag199.xml" /><Relationship Id="rId14" Type="http://schemas.openxmlformats.org/officeDocument/2006/relationships/tags" Target="../tags/tag200.xml" /><Relationship Id="rId15" Type="http://schemas.openxmlformats.org/officeDocument/2006/relationships/tags" Target="../tags/tag201.xml" /><Relationship Id="rId16" Type="http://schemas.openxmlformats.org/officeDocument/2006/relationships/tags" Target="../tags/tag202.xml" /><Relationship Id="rId17" Type="http://schemas.openxmlformats.org/officeDocument/2006/relationships/tags" Target="../tags/tag203.xml" /><Relationship Id="rId18" Type="http://schemas.openxmlformats.org/officeDocument/2006/relationships/tags" Target="../tags/tag204.xml" /><Relationship Id="rId19" Type="http://schemas.openxmlformats.org/officeDocument/2006/relationships/tags" Target="../tags/tag205.xml" /><Relationship Id="rId2" Type="http://schemas.openxmlformats.org/officeDocument/2006/relationships/notesSlide" Target="../notesSlides/notesSlide23.xml" /><Relationship Id="rId20" Type="http://schemas.openxmlformats.org/officeDocument/2006/relationships/tags" Target="../tags/tag206.xml" /><Relationship Id="rId21" Type="http://schemas.openxmlformats.org/officeDocument/2006/relationships/tags" Target="../tags/tag207.xml" /><Relationship Id="rId22" Type="http://schemas.openxmlformats.org/officeDocument/2006/relationships/tags" Target="../tags/tag208.xml" /><Relationship Id="rId23" Type="http://schemas.openxmlformats.org/officeDocument/2006/relationships/tags" Target="../tags/tag209.xml" /><Relationship Id="rId24" Type="http://schemas.openxmlformats.org/officeDocument/2006/relationships/tags" Target="../tags/tag210.xml" /><Relationship Id="rId25" Type="http://schemas.openxmlformats.org/officeDocument/2006/relationships/tags" Target="../tags/tag211.xml" /><Relationship Id="rId26" Type="http://schemas.openxmlformats.org/officeDocument/2006/relationships/tags" Target="../tags/tag212.xml" /><Relationship Id="rId27" Type="http://schemas.openxmlformats.org/officeDocument/2006/relationships/tags" Target="../tags/tag213.xml" /><Relationship Id="rId28" Type="http://schemas.openxmlformats.org/officeDocument/2006/relationships/tags" Target="../tags/tag214.xml" /><Relationship Id="rId29" Type="http://schemas.openxmlformats.org/officeDocument/2006/relationships/tags" Target="../tags/tag215.xml" /><Relationship Id="rId3" Type="http://schemas.openxmlformats.org/officeDocument/2006/relationships/tags" Target="../tags/tag189.xml" /><Relationship Id="rId30" Type="http://schemas.openxmlformats.org/officeDocument/2006/relationships/customXml" Target="../../customXml/item24.xml" /><Relationship Id="rId31" Type="http://schemas.openxmlformats.org/officeDocument/2006/relationships/tags" Target="../tags/tag216.xml" /><Relationship Id="rId4" Type="http://schemas.openxmlformats.org/officeDocument/2006/relationships/tags" Target="../tags/tag190.xml" /><Relationship Id="rId5" Type="http://schemas.openxmlformats.org/officeDocument/2006/relationships/tags" Target="../tags/tag191.xml" /><Relationship Id="rId6" Type="http://schemas.openxmlformats.org/officeDocument/2006/relationships/tags" Target="../tags/tag192.xml" /><Relationship Id="rId7" Type="http://schemas.openxmlformats.org/officeDocument/2006/relationships/tags" Target="../tags/tag193.xml" /><Relationship Id="rId8" Type="http://schemas.openxmlformats.org/officeDocument/2006/relationships/tags" Target="../tags/tag194.xml" /><Relationship Id="rId9" Type="http://schemas.openxmlformats.org/officeDocument/2006/relationships/tags" Target="../tags/tag195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24.xml" /><Relationship Id="rId11" Type="http://schemas.openxmlformats.org/officeDocument/2006/relationships/tags" Target="../tags/tag225.xml" /><Relationship Id="rId12" Type="http://schemas.openxmlformats.org/officeDocument/2006/relationships/tags" Target="../tags/tag226.xml" /><Relationship Id="rId13" Type="http://schemas.openxmlformats.org/officeDocument/2006/relationships/tags" Target="../tags/tag227.xml" /><Relationship Id="rId14" Type="http://schemas.openxmlformats.org/officeDocument/2006/relationships/tags" Target="../tags/tag228.xml" /><Relationship Id="rId15" Type="http://schemas.openxmlformats.org/officeDocument/2006/relationships/tags" Target="../tags/tag229.xml" /><Relationship Id="rId16" Type="http://schemas.openxmlformats.org/officeDocument/2006/relationships/tags" Target="../tags/tag230.xml" /><Relationship Id="rId17" Type="http://schemas.openxmlformats.org/officeDocument/2006/relationships/tags" Target="../tags/tag231.xml" /><Relationship Id="rId18" Type="http://schemas.openxmlformats.org/officeDocument/2006/relationships/customXml" Target="../../customXml/item25.xml" /><Relationship Id="rId19" Type="http://schemas.openxmlformats.org/officeDocument/2006/relationships/tags" Target="../tags/tag232.xml" /><Relationship Id="rId2" Type="http://schemas.openxmlformats.org/officeDocument/2006/relationships/notesSlide" Target="../notesSlides/notesSlide24.xml" /><Relationship Id="rId3" Type="http://schemas.openxmlformats.org/officeDocument/2006/relationships/tags" Target="../tags/tag217.xml" /><Relationship Id="rId4" Type="http://schemas.openxmlformats.org/officeDocument/2006/relationships/tags" Target="../tags/tag218.xml" /><Relationship Id="rId5" Type="http://schemas.openxmlformats.org/officeDocument/2006/relationships/tags" Target="../tags/tag219.xml" /><Relationship Id="rId6" Type="http://schemas.openxmlformats.org/officeDocument/2006/relationships/tags" Target="../tags/tag220.xml" /><Relationship Id="rId7" Type="http://schemas.openxmlformats.org/officeDocument/2006/relationships/tags" Target="../tags/tag221.xml" /><Relationship Id="rId8" Type="http://schemas.openxmlformats.org/officeDocument/2006/relationships/tags" Target="../tags/tag222.xml" /><Relationship Id="rId9" Type="http://schemas.openxmlformats.org/officeDocument/2006/relationships/tags" Target="../tags/tag223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40.xml" /><Relationship Id="rId11" Type="http://schemas.openxmlformats.org/officeDocument/2006/relationships/tags" Target="../tags/tag241.xml" /><Relationship Id="rId12" Type="http://schemas.openxmlformats.org/officeDocument/2006/relationships/tags" Target="../tags/tag242.xml" /><Relationship Id="rId13" Type="http://schemas.openxmlformats.org/officeDocument/2006/relationships/tags" Target="../tags/tag243.xml" /><Relationship Id="rId14" Type="http://schemas.openxmlformats.org/officeDocument/2006/relationships/tags" Target="../tags/tag244.xml" /><Relationship Id="rId15" Type="http://schemas.openxmlformats.org/officeDocument/2006/relationships/tags" Target="../tags/tag245.xml" /><Relationship Id="rId16" Type="http://schemas.openxmlformats.org/officeDocument/2006/relationships/tags" Target="../tags/tag246.xml" /><Relationship Id="rId17" Type="http://schemas.openxmlformats.org/officeDocument/2006/relationships/tags" Target="../tags/tag247.xml" /><Relationship Id="rId18" Type="http://schemas.openxmlformats.org/officeDocument/2006/relationships/tags" Target="../tags/tag248.xml" /><Relationship Id="rId19" Type="http://schemas.openxmlformats.org/officeDocument/2006/relationships/tags" Target="../tags/tag249.xml" /><Relationship Id="rId2" Type="http://schemas.openxmlformats.org/officeDocument/2006/relationships/notesSlide" Target="../notesSlides/notesSlide25.xml" /><Relationship Id="rId20" Type="http://schemas.openxmlformats.org/officeDocument/2006/relationships/tags" Target="../tags/tag250.xml" /><Relationship Id="rId21" Type="http://schemas.openxmlformats.org/officeDocument/2006/relationships/tags" Target="../tags/tag251.xml" /><Relationship Id="rId22" Type="http://schemas.openxmlformats.org/officeDocument/2006/relationships/tags" Target="../tags/tag252.xml" /><Relationship Id="rId23" Type="http://schemas.openxmlformats.org/officeDocument/2006/relationships/customXml" Target="../../customXml/item26.xml" /><Relationship Id="rId24" Type="http://schemas.openxmlformats.org/officeDocument/2006/relationships/tags" Target="../tags/tag253.xml" /><Relationship Id="rId3" Type="http://schemas.openxmlformats.org/officeDocument/2006/relationships/tags" Target="../tags/tag233.xml" /><Relationship Id="rId4" Type="http://schemas.openxmlformats.org/officeDocument/2006/relationships/tags" Target="../tags/tag234.xml" /><Relationship Id="rId5" Type="http://schemas.openxmlformats.org/officeDocument/2006/relationships/tags" Target="../tags/tag235.xml" /><Relationship Id="rId6" Type="http://schemas.openxmlformats.org/officeDocument/2006/relationships/tags" Target="../tags/tag236.xml" /><Relationship Id="rId7" Type="http://schemas.openxmlformats.org/officeDocument/2006/relationships/tags" Target="../tags/tag237.xml" /><Relationship Id="rId8" Type="http://schemas.openxmlformats.org/officeDocument/2006/relationships/tags" Target="../tags/tag238.xml" /><Relationship Id="rId9" Type="http://schemas.openxmlformats.org/officeDocument/2006/relationships/tags" Target="../tags/tag239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customXml" Target="../../customXml/item27.xml" /><Relationship Id="rId11" Type="http://schemas.openxmlformats.org/officeDocument/2006/relationships/tags" Target="../tags/tag260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32.png" /><Relationship Id="rId4" Type="http://schemas.openxmlformats.org/officeDocument/2006/relationships/tags" Target="../tags/tag254.xml" /><Relationship Id="rId5" Type="http://schemas.openxmlformats.org/officeDocument/2006/relationships/tags" Target="../tags/tag255.xml" /><Relationship Id="rId6" Type="http://schemas.openxmlformats.org/officeDocument/2006/relationships/tags" Target="../tags/tag256.xml" /><Relationship Id="rId7" Type="http://schemas.openxmlformats.org/officeDocument/2006/relationships/tags" Target="../tags/tag257.xml" /><Relationship Id="rId8" Type="http://schemas.openxmlformats.org/officeDocument/2006/relationships/tags" Target="../tags/tag258.xml" /><Relationship Id="rId9" Type="http://schemas.openxmlformats.org/officeDocument/2006/relationships/tags" Target="../tags/tag259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27.xml" /><Relationship Id="rId4" Type="http://schemas.openxmlformats.org/officeDocument/2006/relationships/tags" Target="../tags/tag28.xml" /><Relationship Id="rId5" Type="http://schemas.openxmlformats.org/officeDocument/2006/relationships/tags" Target="../tags/tag29.xml" /><Relationship Id="rId6" Type="http://schemas.openxmlformats.org/officeDocument/2006/relationships/customXml" Target="../../customXml/item4.xml" /><Relationship Id="rId7" Type="http://schemas.openxmlformats.org/officeDocument/2006/relationships/tags" Target="../tags/tag30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3.png" /><Relationship Id="rId11" Type="http://schemas.openxmlformats.org/officeDocument/2006/relationships/customXml" Target="../../customXml/item5.xml" /><Relationship Id="rId12" Type="http://schemas.openxmlformats.org/officeDocument/2006/relationships/tags" Target="../tags/tag37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31.xml" /><Relationship Id="rId4" Type="http://schemas.openxmlformats.org/officeDocument/2006/relationships/tags" Target="../tags/tag32.xml" /><Relationship Id="rId5" Type="http://schemas.openxmlformats.org/officeDocument/2006/relationships/tags" Target="../tags/tag33.xml" /><Relationship Id="rId6" Type="http://schemas.openxmlformats.org/officeDocument/2006/relationships/tags" Target="../tags/tag34.xml" /><Relationship Id="rId7" Type="http://schemas.openxmlformats.org/officeDocument/2006/relationships/tags" Target="../tags/tag35.xml" /><Relationship Id="rId8" Type="http://schemas.openxmlformats.org/officeDocument/2006/relationships/image" Target="../media/image2.jpeg" /><Relationship Id="rId9" Type="http://schemas.openxmlformats.org/officeDocument/2006/relationships/tags" Target="../tags/tag36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4.xml" /><Relationship Id="rId11" Type="http://schemas.openxmlformats.org/officeDocument/2006/relationships/image" Target="../media/image5.jpeg" /><Relationship Id="rId12" Type="http://schemas.openxmlformats.org/officeDocument/2006/relationships/tags" Target="../tags/tag45.xml" /><Relationship Id="rId13" Type="http://schemas.openxmlformats.org/officeDocument/2006/relationships/image" Target="../media/image6.jpeg" /><Relationship Id="rId14" Type="http://schemas.openxmlformats.org/officeDocument/2006/relationships/tags" Target="../tags/tag46.xml" /><Relationship Id="rId15" Type="http://schemas.openxmlformats.org/officeDocument/2006/relationships/tags" Target="../tags/tag47.xml" /><Relationship Id="rId16" Type="http://schemas.openxmlformats.org/officeDocument/2006/relationships/tags" Target="../tags/tag48.xml" /><Relationship Id="rId17" Type="http://schemas.openxmlformats.org/officeDocument/2006/relationships/tags" Target="../tags/tag49.xml" /><Relationship Id="rId18" Type="http://schemas.openxmlformats.org/officeDocument/2006/relationships/tags" Target="../tags/tag50.xml" /><Relationship Id="rId19" Type="http://schemas.openxmlformats.org/officeDocument/2006/relationships/tags" Target="../tags/tag51.xml" /><Relationship Id="rId2" Type="http://schemas.openxmlformats.org/officeDocument/2006/relationships/notesSlide" Target="../notesSlides/notesSlide5.xml" /><Relationship Id="rId20" Type="http://schemas.openxmlformats.org/officeDocument/2006/relationships/customXml" Target="../../customXml/item6.xml" /><Relationship Id="rId21" Type="http://schemas.openxmlformats.org/officeDocument/2006/relationships/tags" Target="../tags/tag52.xml" /><Relationship Id="rId3" Type="http://schemas.openxmlformats.org/officeDocument/2006/relationships/tags" Target="../tags/tag38.xml" /><Relationship Id="rId4" Type="http://schemas.openxmlformats.org/officeDocument/2006/relationships/tags" Target="../tags/tag39.xml" /><Relationship Id="rId5" Type="http://schemas.openxmlformats.org/officeDocument/2006/relationships/tags" Target="../tags/tag40.xml" /><Relationship Id="rId6" Type="http://schemas.openxmlformats.org/officeDocument/2006/relationships/tags" Target="../tags/tag41.xml" /><Relationship Id="rId7" Type="http://schemas.openxmlformats.org/officeDocument/2006/relationships/tags" Target="../tags/tag42.xml" /><Relationship Id="rId8" Type="http://schemas.openxmlformats.org/officeDocument/2006/relationships/tags" Target="../tags/tag43.xml" /><Relationship Id="rId9" Type="http://schemas.openxmlformats.org/officeDocument/2006/relationships/image" Target="../media/image4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10.png" /><Relationship Id="rId11" Type="http://schemas.openxmlformats.org/officeDocument/2006/relationships/tags" Target="../tags/tag57.xml" /><Relationship Id="rId12" Type="http://schemas.openxmlformats.org/officeDocument/2006/relationships/image" Target="../media/image11.png" /><Relationship Id="rId13" Type="http://schemas.openxmlformats.org/officeDocument/2006/relationships/tags" Target="../tags/tag58.xml" /><Relationship Id="rId14" Type="http://schemas.openxmlformats.org/officeDocument/2006/relationships/image" Target="../media/image12.png" /><Relationship Id="rId15" Type="http://schemas.openxmlformats.org/officeDocument/2006/relationships/tags" Target="../tags/tag59.xml" /><Relationship Id="rId16" Type="http://schemas.openxmlformats.org/officeDocument/2006/relationships/tags" Target="../tags/tag60.xml" /><Relationship Id="rId17" Type="http://schemas.openxmlformats.org/officeDocument/2006/relationships/image" Target="../media/image13.png" /><Relationship Id="rId18" Type="http://schemas.openxmlformats.org/officeDocument/2006/relationships/tags" Target="../tags/tag61.xml" /><Relationship Id="rId19" Type="http://schemas.openxmlformats.org/officeDocument/2006/relationships/tags" Target="../tags/tag62.xml" /><Relationship Id="rId2" Type="http://schemas.openxmlformats.org/officeDocument/2006/relationships/notesSlide" Target="../notesSlides/notesSlide6.xml" /><Relationship Id="rId20" Type="http://schemas.openxmlformats.org/officeDocument/2006/relationships/tags" Target="../tags/tag63.xml" /><Relationship Id="rId21" Type="http://schemas.openxmlformats.org/officeDocument/2006/relationships/tags" Target="../tags/tag64.xml" /><Relationship Id="rId22" Type="http://schemas.openxmlformats.org/officeDocument/2006/relationships/tags" Target="../tags/tag65.xml" /><Relationship Id="rId23" Type="http://schemas.openxmlformats.org/officeDocument/2006/relationships/tags" Target="../tags/tag66.xml" /><Relationship Id="rId24" Type="http://schemas.openxmlformats.org/officeDocument/2006/relationships/tags" Target="../tags/tag67.xml" /><Relationship Id="rId25" Type="http://schemas.openxmlformats.org/officeDocument/2006/relationships/tags" Target="../tags/tag68.xml" /><Relationship Id="rId26" Type="http://schemas.openxmlformats.org/officeDocument/2006/relationships/tags" Target="../tags/tag69.xml" /><Relationship Id="rId27" Type="http://schemas.openxmlformats.org/officeDocument/2006/relationships/tags" Target="../tags/tag70.xml" /><Relationship Id="rId28" Type="http://schemas.openxmlformats.org/officeDocument/2006/relationships/tags" Target="../tags/tag71.xml" /><Relationship Id="rId29" Type="http://schemas.openxmlformats.org/officeDocument/2006/relationships/tags" Target="../tags/tag72.xml" /><Relationship Id="rId3" Type="http://schemas.openxmlformats.org/officeDocument/2006/relationships/tags" Target="../tags/tag53.xml" /><Relationship Id="rId30" Type="http://schemas.openxmlformats.org/officeDocument/2006/relationships/tags" Target="../tags/tag73.xml" /><Relationship Id="rId31" Type="http://schemas.openxmlformats.org/officeDocument/2006/relationships/customXml" Target="../../customXml/item7.xml" /><Relationship Id="rId32" Type="http://schemas.openxmlformats.org/officeDocument/2006/relationships/tags" Target="../tags/tag74.xml" /><Relationship Id="rId4" Type="http://schemas.openxmlformats.org/officeDocument/2006/relationships/image" Target="../media/image7.png" /><Relationship Id="rId5" Type="http://schemas.openxmlformats.org/officeDocument/2006/relationships/tags" Target="../tags/tag54.xml" /><Relationship Id="rId6" Type="http://schemas.openxmlformats.org/officeDocument/2006/relationships/image" Target="../media/image8.png" /><Relationship Id="rId7" Type="http://schemas.openxmlformats.org/officeDocument/2006/relationships/tags" Target="../tags/tag55.xml" /><Relationship Id="rId8" Type="http://schemas.openxmlformats.org/officeDocument/2006/relationships/image" Target="../media/image9.png" /><Relationship Id="rId9" Type="http://schemas.openxmlformats.org/officeDocument/2006/relationships/tags" Target="../tags/tag5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75.xml" /><Relationship Id="rId4" Type="http://schemas.openxmlformats.org/officeDocument/2006/relationships/tags" Target="../tags/tag76.xml" /><Relationship Id="rId5" Type="http://schemas.openxmlformats.org/officeDocument/2006/relationships/tags" Target="../tags/tag77.xml" /><Relationship Id="rId6" Type="http://schemas.openxmlformats.org/officeDocument/2006/relationships/customXml" Target="../../customXml/item8.xml" /><Relationship Id="rId7" Type="http://schemas.openxmlformats.org/officeDocument/2006/relationships/tags" Target="../tags/tag78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15.jpeg" /><Relationship Id="rId11" Type="http://schemas.openxmlformats.org/officeDocument/2006/relationships/tags" Target="../tags/tag85.xml" /><Relationship Id="rId12" Type="http://schemas.openxmlformats.org/officeDocument/2006/relationships/image" Target="../media/image16.jpeg" /><Relationship Id="rId13" Type="http://schemas.openxmlformats.org/officeDocument/2006/relationships/tags" Target="../tags/tag86.xml" /><Relationship Id="rId14" Type="http://schemas.openxmlformats.org/officeDocument/2006/relationships/tags" Target="../tags/tag87.xml" /><Relationship Id="rId15" Type="http://schemas.openxmlformats.org/officeDocument/2006/relationships/customXml" Target="../../customXml/item9.xml" /><Relationship Id="rId16" Type="http://schemas.openxmlformats.org/officeDocument/2006/relationships/tags" Target="../tags/tag88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79.xml" /><Relationship Id="rId4" Type="http://schemas.openxmlformats.org/officeDocument/2006/relationships/tags" Target="../tags/tag80.xml" /><Relationship Id="rId5" Type="http://schemas.openxmlformats.org/officeDocument/2006/relationships/tags" Target="../tags/tag81.xml" /><Relationship Id="rId6" Type="http://schemas.openxmlformats.org/officeDocument/2006/relationships/tags" Target="../tags/tag82.xml" /><Relationship Id="rId7" Type="http://schemas.openxmlformats.org/officeDocument/2006/relationships/tags" Target="../tags/tag83.xml" /><Relationship Id="rId8" Type="http://schemas.openxmlformats.org/officeDocument/2006/relationships/image" Target="../media/image14.jpeg" /><Relationship Id="rId9" Type="http://schemas.openxmlformats.org/officeDocument/2006/relationships/tags" Target="../tags/tag84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customXml" Target="../../customXml/item10.xml" /><Relationship Id="rId11" Type="http://schemas.openxmlformats.org/officeDocument/2006/relationships/tags" Target="../tags/tag95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89.xml" /><Relationship Id="rId4" Type="http://schemas.openxmlformats.org/officeDocument/2006/relationships/tags" Target="../tags/tag90.xml" /><Relationship Id="rId5" Type="http://schemas.openxmlformats.org/officeDocument/2006/relationships/tags" Target="../tags/tag91.xml" /><Relationship Id="rId6" Type="http://schemas.openxmlformats.org/officeDocument/2006/relationships/image" Target="../media/image17.jpeg" /><Relationship Id="rId7" Type="http://schemas.openxmlformats.org/officeDocument/2006/relationships/tags" Target="../tags/tag92.xml" /><Relationship Id="rId8" Type="http://schemas.openxmlformats.org/officeDocument/2006/relationships/tags" Target="../tags/tag93.xml" /><Relationship Id="rId9" Type="http://schemas.openxmlformats.org/officeDocument/2006/relationships/tags" Target="../tags/tag94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椭圆 8"/>
          <p:cNvSpPr/>
          <p:nvPr/>
        </p:nvSpPr>
        <p:spPr>
          <a:xfrm>
            <a:off x="10849305" y="3114674"/>
            <a:ext cx="1100139" cy="11001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shape"/>
          <p:cNvSpPr/>
          <p:nvPr/>
        </p:nvSpPr>
        <p:spPr>
          <a:xfrm>
            <a:off x="7663110" y="1589078"/>
            <a:ext cx="3469635" cy="3469636"/>
          </a:xfrm>
          <a:prstGeom prst="donut">
            <a:avLst>
              <a:gd name="adj" fmla="val 30776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7396480" y="1322448"/>
            <a:ext cx="4002896" cy="4002896"/>
          </a:xfrm>
          <a:prstGeom prst="ellipse">
            <a:avLst/>
          </a:prstGeom>
          <a:noFill/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472793" y="1995875"/>
            <a:ext cx="380633" cy="3806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797982" y="4651918"/>
            <a:ext cx="514477" cy="5144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1081702" y="4034158"/>
            <a:ext cx="361309" cy="361309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88" name="组合 87"/>
          <p:cNvGrpSpPr/>
          <p:nvPr/>
        </p:nvGrpSpPr>
        <p:grpSpPr>
          <a:xfrm>
            <a:off x="384767" y="414858"/>
            <a:ext cx="1666523" cy="411023"/>
            <a:chOff x="1286173" y="1002163"/>
            <a:chExt cx="1666523" cy="411023"/>
          </a:xfrm>
        </p:grpSpPr>
        <p:sp>
          <p:nvSpPr>
            <p:cNvPr id="66" name="任意多边形: 形状 65"/>
            <p:cNvSpPr/>
            <p:nvPr/>
          </p:nvSpPr>
          <p:spPr>
            <a:xfrm rot="5400000">
              <a:off x="2634988" y="1002163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 rot="5400000">
              <a:off x="2633751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>
            <a:xfrm rot="5400000">
              <a:off x="2904503" y="1002163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任意多边形: 形状 68"/>
            <p:cNvSpPr/>
            <p:nvPr/>
          </p:nvSpPr>
          <p:spPr>
            <a:xfrm rot="5400000">
              <a:off x="2903266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任意多边形: 形状 69"/>
            <p:cNvSpPr/>
            <p:nvPr/>
          </p:nvSpPr>
          <p:spPr>
            <a:xfrm rot="5400000">
              <a:off x="2365472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任意多边形: 形状 70"/>
            <p:cNvSpPr/>
            <p:nvPr/>
          </p:nvSpPr>
          <p:spPr>
            <a:xfrm rot="5400000">
              <a:off x="2364235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任意多边形: 形状 71"/>
            <p:cNvSpPr/>
            <p:nvPr/>
          </p:nvSpPr>
          <p:spPr>
            <a:xfrm rot="5400000">
              <a:off x="2095957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" name="任意多边形: 形状 72"/>
            <p:cNvSpPr/>
            <p:nvPr/>
          </p:nvSpPr>
          <p:spPr>
            <a:xfrm rot="5400000">
              <a:off x="2094720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任意多边形: 形状 73"/>
            <p:cNvSpPr/>
            <p:nvPr/>
          </p:nvSpPr>
          <p:spPr>
            <a:xfrm rot="5400000">
              <a:off x="1826441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5" name="任意多边形: 形状 74"/>
            <p:cNvSpPr/>
            <p:nvPr/>
          </p:nvSpPr>
          <p:spPr>
            <a:xfrm rot="5400000">
              <a:off x="1825204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任意多边形: 形状 75"/>
            <p:cNvSpPr/>
            <p:nvPr/>
          </p:nvSpPr>
          <p:spPr>
            <a:xfrm rot="5400000">
              <a:off x="1556925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7" name="任意多边形: 形状 76"/>
            <p:cNvSpPr/>
            <p:nvPr/>
          </p:nvSpPr>
          <p:spPr>
            <a:xfrm rot="5400000">
              <a:off x="1555688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8" name="任意多边形: 形状 77"/>
            <p:cNvSpPr/>
            <p:nvPr/>
          </p:nvSpPr>
          <p:spPr>
            <a:xfrm rot="5400000">
              <a:off x="1287410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9" name="任意多边形: 形状 78"/>
            <p:cNvSpPr/>
            <p:nvPr/>
          </p:nvSpPr>
          <p:spPr>
            <a:xfrm rot="5400000">
              <a:off x="1286173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任意多边形: 形状 80"/>
            <p:cNvSpPr/>
            <p:nvPr/>
          </p:nvSpPr>
          <p:spPr>
            <a:xfrm rot="5400000">
              <a:off x="2634988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任意多边形: 形状 81"/>
            <p:cNvSpPr/>
            <p:nvPr/>
          </p:nvSpPr>
          <p:spPr>
            <a:xfrm rot="5400000">
              <a:off x="2904503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任意多边形: 形状 82"/>
            <p:cNvSpPr/>
            <p:nvPr/>
          </p:nvSpPr>
          <p:spPr>
            <a:xfrm rot="5400000">
              <a:off x="2365472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任意多边形: 形状 83"/>
            <p:cNvSpPr/>
            <p:nvPr/>
          </p:nvSpPr>
          <p:spPr>
            <a:xfrm rot="5400000">
              <a:off x="2095957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任意多边形: 形状 84"/>
            <p:cNvSpPr/>
            <p:nvPr/>
          </p:nvSpPr>
          <p:spPr>
            <a:xfrm rot="5400000">
              <a:off x="1826441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6" name="任意多边形: 形状 85"/>
            <p:cNvSpPr/>
            <p:nvPr/>
          </p:nvSpPr>
          <p:spPr>
            <a:xfrm rot="5400000">
              <a:off x="1556925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7" name="任意多边形: 形状 86"/>
            <p:cNvSpPr/>
            <p:nvPr/>
          </p:nvSpPr>
          <p:spPr>
            <a:xfrm rot="5400000">
              <a:off x="1287410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387371" y="1515110"/>
            <a:ext cx="113665" cy="1630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9ACB38"/>
              </a:solidFill>
            </a:endParaRPr>
          </a:p>
        </p:txBody>
      </p:sp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387371" y="5075254"/>
            <a:ext cx="113665" cy="655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9ACB38"/>
              </a:solidFill>
            </a:endParaRPr>
          </a:p>
        </p:txBody>
      </p:sp>
      <p:sp>
        <p:nvSpPr>
          <p:cNvPr id="5" name="Text1"/>
          <p:cNvSpPr txBox="1"/>
          <p:nvPr>
            <p:custDataLst>
              <p:tags r:id="rId6"/>
            </p:custDataLst>
          </p:nvPr>
        </p:nvSpPr>
        <p:spPr>
          <a:xfrm>
            <a:off x="775991" y="1264285"/>
            <a:ext cx="7236460" cy="239458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200" b="1">
                <a:latin typeface="微软雅黑" panose="020b0503020204020204" charset="-122"/>
                <a:ea typeface="微软雅黑" panose="020b0503020204020204" charset="-122"/>
              </a:rPr>
              <a:t>筑牢防线：共同反对中小学校园霸凌</a:t>
            </a:r>
          </a:p>
        </p:txBody>
      </p:sp>
      <p:sp>
        <p:nvSpPr>
          <p:cNvPr id="11" name="Text2"/>
          <p:cNvSpPr txBox="1"/>
          <p:nvPr>
            <p:custDataLst>
              <p:tags r:id="rId7"/>
            </p:custDataLst>
          </p:nvPr>
        </p:nvSpPr>
        <p:spPr>
          <a:xfrm>
            <a:off x="775924" y="3659747"/>
            <a:ext cx="7236190" cy="9641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Strengthening the defense line: jointly opposing bullying in primary and secondary schools</a:t>
            </a:r>
          </a:p>
        </p:txBody>
      </p:sp>
      <p:sp>
        <p:nvSpPr>
          <p:cNvPr id="12" name="Text3"/>
          <p:cNvSpPr txBox="1"/>
          <p:nvPr>
            <p:custDataLst>
              <p:tags r:id="rId8"/>
            </p:custDataLst>
          </p:nvPr>
        </p:nvSpPr>
        <p:spPr>
          <a:xfrm>
            <a:off x="775737" y="5003145"/>
            <a:ext cx="4179816" cy="44354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汇报人：尤小优</a:t>
            </a:r>
            <a:endParaRPr lang="en-US" altLang="id-ID" sz="1600" b="1"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4"/>
          <p:cNvSpPr txBox="1"/>
          <p:nvPr>
            <p:custDataLst>
              <p:tags r:id="rId9"/>
            </p:custDataLst>
          </p:nvPr>
        </p:nvSpPr>
        <p:spPr>
          <a:xfrm>
            <a:off x="775737" y="5412262"/>
            <a:ext cx="4179816" cy="45588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>
                <a:solidFill>
                  <a:schemeClr val="bg2"/>
                </a:solidFill>
                <a:effectLst>
                  <a:outerShdw blurRad="76200" dist="38100" dir="2700000" algn="ctr" rotWithShape="0">
                    <a:schemeClr val="accent1">
                      <a:alpha val="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2025.08.19</a:t>
            </a:r>
          </a:p>
        </p:txBody>
      </p:sp>
    </p:spTree>
    <p:custDataLst>
      <p:custData r:id="rId10"/>
      <p:tags r:id="rId11"/>
    </p:custDataLst>
  </p:cSld>
  <p:clrMapOvr>
    <a:masterClrMapping/>
  </p:clrMapOvr>
</p:sld>
</file>

<file path=ppt/slides/slide10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968AF4F8-539E-5001-924E-C6073BFF9A8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864926" y="3773545"/>
            <a:ext cx="3327074" cy="3107099"/>
          </a:xfrm>
          <a:custGeom>
            <a:gdLst>
              <a:gd name="connsiteX0" fmla="*/ 2484315 w 3327074"/>
              <a:gd name="connsiteY0" fmla="*/ 0 h 3107099"/>
              <a:gd name="connsiteX1" fmla="*/ 3223074 w 3327074"/>
              <a:gd name="connsiteY1" fmla="*/ 111690 h 3107099"/>
              <a:gd name="connsiteX2" fmla="*/ 3327074 w 3327074"/>
              <a:gd name="connsiteY2" fmla="*/ 149755 h 3107099"/>
              <a:gd name="connsiteX3" fmla="*/ 3327074 w 3327074"/>
              <a:gd name="connsiteY3" fmla="*/ 1173195 h 3107099"/>
              <a:gd name="connsiteX4" fmla="*/ 3227761 w 3327074"/>
              <a:gd name="connsiteY4" fmla="*/ 1112861 h 3107099"/>
              <a:gd name="connsiteX5" fmla="*/ 2484314 w 3327074"/>
              <a:gd name="connsiteY5" fmla="*/ 924613 h 3107099"/>
              <a:gd name="connsiteX6" fmla="*/ 924612 w 3327074"/>
              <a:gd name="connsiteY6" fmla="*/ 2484315 h 3107099"/>
              <a:gd name="connsiteX7" fmla="*/ 1047181 w 3327074"/>
              <a:gd name="connsiteY7" fmla="*/ 3091422 h 3107099"/>
              <a:gd name="connsiteX8" fmla="*/ 1054733 w 3327074"/>
              <a:gd name="connsiteY8" fmla="*/ 3107099 h 3107099"/>
              <a:gd name="connsiteX9" fmla="*/ 81870 w 3327074"/>
              <a:gd name="connsiteY9" fmla="*/ 3107099 h 3107099"/>
              <a:gd name="connsiteX10" fmla="*/ 50472 w 3327074"/>
              <a:gd name="connsiteY10" fmla="*/ 2984991 h 3107099"/>
              <a:gd name="connsiteX11" fmla="*/ 0 w 3327074"/>
              <a:gd name="connsiteY11" fmla="*/ 2484315 h 3107099"/>
              <a:gd name="connsiteX12" fmla="*/ 2484315 w 3327074"/>
              <a:gd name="connsiteY12" fmla="*/ 0 h 31070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27073" h="3107099">
                <a:moveTo>
                  <a:pt x="2484315" y="0"/>
                </a:moveTo>
                <a:cubicBezTo>
                  <a:pt x="2741574" y="0"/>
                  <a:pt x="2989700" y="39103"/>
                  <a:pt x="3223074" y="111690"/>
                </a:cubicBezTo>
                <a:lnTo>
                  <a:pt x="3327074" y="149755"/>
                </a:lnTo>
                <a:lnTo>
                  <a:pt x="3327074" y="1173195"/>
                </a:lnTo>
                <a:lnTo>
                  <a:pt x="3227761" y="1112861"/>
                </a:lnTo>
                <a:cubicBezTo>
                  <a:pt x="3006762" y="992807"/>
                  <a:pt x="2753502" y="924613"/>
                  <a:pt x="2484314" y="924613"/>
                </a:cubicBezTo>
                <a:cubicBezTo>
                  <a:pt x="1622914" y="924613"/>
                  <a:pt x="924612" y="1622915"/>
                  <a:pt x="924612" y="2484315"/>
                </a:cubicBezTo>
                <a:cubicBezTo>
                  <a:pt x="924612" y="2699665"/>
                  <a:pt x="968256" y="2904822"/>
                  <a:pt x="1047181" y="3091422"/>
                </a:cubicBezTo>
                <a:lnTo>
                  <a:pt x="1054733" y="3107099"/>
                </a:lnTo>
                <a:lnTo>
                  <a:pt x="81870" y="3107099"/>
                </a:lnTo>
                <a:lnTo>
                  <a:pt x="50472" y="2984991"/>
                </a:lnTo>
                <a:cubicBezTo>
                  <a:pt x="17379" y="2823268"/>
                  <a:pt x="0" y="2655821"/>
                  <a:pt x="0" y="2484315"/>
                </a:cubicBezTo>
                <a:cubicBezTo>
                  <a:pt x="0" y="1112266"/>
                  <a:pt x="1112266" y="0"/>
                  <a:pt x="2484315" y="0"/>
                </a:cubicBezTo>
                <a:close/>
              </a:path>
            </a:pathLst>
          </a:custGeom>
          <a:gradFill>
            <a:gsLst>
              <a:gs pos="74000">
                <a:schemeClr val="accent1">
                  <a:lumMod val="20000"/>
                  <a:lumOff val="80000"/>
                  <a:alpha val="0"/>
                </a:schemeClr>
              </a:gs>
              <a:gs pos="0">
                <a:schemeClr val="accent1">
                  <a:alpha val="1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1">
            <a:extLst>
              <a:ext uri="{FF2B5EF4-FFF2-40B4-BE49-F238E27FC236}">
                <a16:creationId xmlns:a16="http://schemas.microsoft.com/office/drawing/2014/main" id="{B65FE4C3-675E-828A-4431-2C28224F907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110774" y="546851"/>
            <a:ext cx="5575581" cy="1295771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社会影响的长远性</a:t>
            </a:r>
          </a:p>
        </p:txBody>
      </p:sp>
      <p:sp>
        <p:nvSpPr>
          <p:cNvPr id="6" name="Text2">
            <a:extLst>
              <a:ext uri="{FF2B5EF4-FFF2-40B4-BE49-F238E27FC236}">
                <a16:creationId xmlns:a16="http://schemas.microsoft.com/office/drawing/2014/main" id="{5C983191-D9AB-8FDC-B971-77B25CA3A91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110601" y="2205747"/>
            <a:ext cx="5582770" cy="400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1.心理健康受损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校园霸凌导致受害者长期心理压力大，据研究，霸凌受害者患抑郁症风险是普通学生的2-3倍。筑牢防线，共同反对霸凌，有助于保护青少年心理健康。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2.犯罪率上升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未受干预的霸凌者成年后犯罪率更高，数据显示，校园霸凌者与后来的暴力犯罪有显著相关性。共同反对霸凌，从源头减少未来犯罪风险，促进社会和谐。</a:t>
            </a:r>
          </a:p>
        </p:txBody>
      </p:sp>
      <p:sp>
        <p:nvSpPr>
          <p:cNvPr id="7" name="Shape1">
            <a:extLst>
              <a:ext uri="{FF2B5EF4-FFF2-40B4-BE49-F238E27FC236}">
                <a16:creationId xmlns:a16="http://schemas.microsoft.com/office/drawing/2014/main" id="{D6C343E6-993D-BAFD-E45D-E7391500763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14671" y="3393210"/>
            <a:ext cx="2622544" cy="2622544"/>
          </a:xfrm>
          <a:prstGeom prst="teardrop">
            <a:avLst/>
          </a:prstGeom>
          <a:blipFill>
            <a:blip r:embed="rId7"/>
            <a:stretch>
              <a:fillRect l="-25019" r="-25019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Shape2">
            <a:extLst>
              <a:ext uri="{FF2B5EF4-FFF2-40B4-BE49-F238E27FC236}">
                <a16:creationId xmlns:a16="http://schemas.microsoft.com/office/drawing/2014/main" id="{EAFB69C9-6FE8-64FF-933A-73A6327BE05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14671" y="702852"/>
            <a:ext cx="2622544" cy="2622544"/>
          </a:xfrm>
          <a:custGeom>
            <a:gdLst>
              <a:gd name="connsiteX0" fmla="*/ 1420388 w 2840776"/>
              <a:gd name="connsiteY0" fmla="*/ 0 h 2840776"/>
              <a:gd name="connsiteX1" fmla="*/ 2840776 w 2840776"/>
              <a:gd name="connsiteY1" fmla="*/ 1420388 h 2840776"/>
              <a:gd name="connsiteX2" fmla="*/ 2840776 w 2840776"/>
              <a:gd name="connsiteY2" fmla="*/ 2840776 h 2840776"/>
              <a:gd name="connsiteX3" fmla="*/ 1420388 w 2840776"/>
              <a:gd name="connsiteY3" fmla="*/ 2840776 h 2840776"/>
              <a:gd name="connsiteX4" fmla="*/ 0 w 2840776"/>
              <a:gd name="connsiteY4" fmla="*/ 1420388 h 2840776"/>
              <a:gd name="connsiteX5" fmla="*/ 1420388 w 2840776"/>
              <a:gd name="connsiteY5" fmla="*/ 0 h 28407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0776" h="2840776">
                <a:moveTo>
                  <a:pt x="1420388" y="0"/>
                </a:moveTo>
                <a:cubicBezTo>
                  <a:pt x="2204847" y="0"/>
                  <a:pt x="2840776" y="635929"/>
                  <a:pt x="2840776" y="1420388"/>
                </a:cubicBezTo>
                <a:lnTo>
                  <a:pt x="2840776" y="2840776"/>
                </a:lnTo>
                <a:lnTo>
                  <a:pt x="1420388" y="2840776"/>
                </a:lnTo>
                <a:cubicBezTo>
                  <a:pt x="635929" y="2840776"/>
                  <a:pt x="0" y="2204847"/>
                  <a:pt x="0" y="1420388"/>
                </a:cubicBezTo>
                <a:cubicBezTo>
                  <a:pt x="0" y="635929"/>
                  <a:pt x="635929" y="0"/>
                  <a:pt x="1420388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Shape3">
            <a:extLst>
              <a:ext uri="{FF2B5EF4-FFF2-40B4-BE49-F238E27FC236}">
                <a16:creationId xmlns:a16="http://schemas.microsoft.com/office/drawing/2014/main" id="{9809DDC7-26D5-6048-FA2D-808F7E8830E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flipH="1" flipV="1">
            <a:off x="3248382" y="3393210"/>
            <a:ext cx="778176" cy="817068"/>
          </a:xfrm>
          <a:custGeom>
            <a:gdLst>
              <a:gd name="connsiteX0" fmla="*/ 1420388 w 2840776"/>
              <a:gd name="connsiteY0" fmla="*/ 0 h 2840776"/>
              <a:gd name="connsiteX1" fmla="*/ 2840776 w 2840776"/>
              <a:gd name="connsiteY1" fmla="*/ 1420388 h 2840776"/>
              <a:gd name="connsiteX2" fmla="*/ 2840776 w 2840776"/>
              <a:gd name="connsiteY2" fmla="*/ 2840776 h 2840776"/>
              <a:gd name="connsiteX3" fmla="*/ 1420388 w 2840776"/>
              <a:gd name="connsiteY3" fmla="*/ 2840776 h 2840776"/>
              <a:gd name="connsiteX4" fmla="*/ 0 w 2840776"/>
              <a:gd name="connsiteY4" fmla="*/ 1420388 h 2840776"/>
              <a:gd name="connsiteX5" fmla="*/ 1420388 w 2840776"/>
              <a:gd name="connsiteY5" fmla="*/ 0 h 28407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0776" h="2840776">
                <a:moveTo>
                  <a:pt x="1420388" y="0"/>
                </a:moveTo>
                <a:cubicBezTo>
                  <a:pt x="2204847" y="0"/>
                  <a:pt x="2840776" y="635929"/>
                  <a:pt x="2840776" y="1420388"/>
                </a:cubicBezTo>
                <a:lnTo>
                  <a:pt x="2840776" y="2840776"/>
                </a:lnTo>
                <a:lnTo>
                  <a:pt x="1420388" y="2840776"/>
                </a:lnTo>
                <a:cubicBezTo>
                  <a:pt x="635929" y="2840776"/>
                  <a:pt x="0" y="2204847"/>
                  <a:pt x="0" y="1420388"/>
                </a:cubicBezTo>
                <a:cubicBezTo>
                  <a:pt x="0" y="635929"/>
                  <a:pt x="635929" y="0"/>
                  <a:pt x="1420388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6" name="Shape4">
            <a:extLst>
              <a:ext uri="{FF2B5EF4-FFF2-40B4-BE49-F238E27FC236}">
                <a16:creationId xmlns:a16="http://schemas.microsoft.com/office/drawing/2014/main" id="{87845367-82A7-4414-8973-BB643013C305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248382" y="702852"/>
            <a:ext cx="2622544" cy="2622544"/>
          </a:xfrm>
          <a:custGeom>
            <a:gdLst>
              <a:gd name="connsiteX0" fmla="*/ 1311272 w 2622544"/>
              <a:gd name="connsiteY0" fmla="*/ 0 h 2622544"/>
              <a:gd name="connsiteX1" fmla="*/ 2622544 w 2622544"/>
              <a:gd name="connsiteY1" fmla="*/ 1311272 h 2622544"/>
              <a:gd name="connsiteX2" fmla="*/ 1311272 w 2622544"/>
              <a:gd name="connsiteY2" fmla="*/ 2622544 h 2622544"/>
              <a:gd name="connsiteX3" fmla="*/ 0 w 2622544"/>
              <a:gd name="connsiteY3" fmla="*/ 2622544 h 2622544"/>
              <a:gd name="connsiteX4" fmla="*/ 0 w 2622544"/>
              <a:gd name="connsiteY4" fmla="*/ 1311272 h 2622544"/>
              <a:gd name="connsiteX5" fmla="*/ 1311272 w 2622544"/>
              <a:gd name="connsiteY5" fmla="*/ 0 h 26225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2544" h="2622544">
                <a:moveTo>
                  <a:pt x="1311272" y="0"/>
                </a:moveTo>
                <a:cubicBezTo>
                  <a:pt x="2035468" y="0"/>
                  <a:pt x="2622544" y="587076"/>
                  <a:pt x="2622544" y="1311272"/>
                </a:cubicBezTo>
                <a:cubicBezTo>
                  <a:pt x="2622544" y="2035468"/>
                  <a:pt x="2035468" y="2622544"/>
                  <a:pt x="1311272" y="2622544"/>
                </a:cubicBezTo>
                <a:lnTo>
                  <a:pt x="0" y="2622544"/>
                </a:lnTo>
                <a:lnTo>
                  <a:pt x="0" y="1311272"/>
                </a:lnTo>
                <a:cubicBezTo>
                  <a:pt x="0" y="587076"/>
                  <a:pt x="587076" y="0"/>
                  <a:pt x="1311272" y="0"/>
                </a:cubicBezTo>
                <a:close/>
              </a:path>
            </a:pathLst>
          </a:custGeom>
          <a:blipFill>
            <a:blip r:embed="rId11"/>
            <a:stretch>
              <a:fillRect l="-25206" r="-25206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custData r:id="rId12"/>
      <p:tags r:id="rId13"/>
    </p:custDataLst>
    <p:extLst>
      <p:ext uri="{BB962C8B-B14F-4D97-AF65-F5344CB8AC3E}">
        <p14:creationId val="796163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椭圆 8"/>
          <p:cNvSpPr/>
          <p:nvPr/>
        </p:nvSpPr>
        <p:spPr>
          <a:xfrm>
            <a:off x="10889401" y="5874749"/>
            <a:ext cx="713903" cy="7139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502090" y="5038769"/>
            <a:ext cx="1191921" cy="1191921"/>
          </a:xfrm>
          <a:prstGeom prst="ellipse">
            <a:avLst/>
          </a:prstGeom>
          <a:noFill/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88" name="组合 87"/>
          <p:cNvGrpSpPr/>
          <p:nvPr/>
        </p:nvGrpSpPr>
        <p:grpSpPr>
          <a:xfrm rot="16200000">
            <a:off x="10770043" y="5286313"/>
            <a:ext cx="1666523" cy="411023"/>
            <a:chOff x="1286173" y="1002163"/>
            <a:chExt cx="1666523" cy="411023"/>
          </a:xfrm>
        </p:grpSpPr>
        <p:sp>
          <p:nvSpPr>
            <p:cNvPr id="66" name="任意多边形: 形状 65"/>
            <p:cNvSpPr/>
            <p:nvPr/>
          </p:nvSpPr>
          <p:spPr>
            <a:xfrm rot="5400000">
              <a:off x="2634988" y="1002163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 rot="5400000">
              <a:off x="2633751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>
            <a:xfrm rot="5400000">
              <a:off x="2904503" y="1002163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任意多边形: 形状 68"/>
            <p:cNvSpPr/>
            <p:nvPr/>
          </p:nvSpPr>
          <p:spPr>
            <a:xfrm rot="5400000">
              <a:off x="2903266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任意多边形: 形状 69"/>
            <p:cNvSpPr/>
            <p:nvPr/>
          </p:nvSpPr>
          <p:spPr>
            <a:xfrm rot="5400000">
              <a:off x="2365472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任意多边形: 形状 70"/>
            <p:cNvSpPr/>
            <p:nvPr/>
          </p:nvSpPr>
          <p:spPr>
            <a:xfrm rot="5400000">
              <a:off x="2364235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任意多边形: 形状 71"/>
            <p:cNvSpPr/>
            <p:nvPr/>
          </p:nvSpPr>
          <p:spPr>
            <a:xfrm rot="5400000">
              <a:off x="2095957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" name="任意多边形: 形状 72"/>
            <p:cNvSpPr/>
            <p:nvPr/>
          </p:nvSpPr>
          <p:spPr>
            <a:xfrm rot="5400000">
              <a:off x="2094720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任意多边形: 形状 73"/>
            <p:cNvSpPr/>
            <p:nvPr/>
          </p:nvSpPr>
          <p:spPr>
            <a:xfrm rot="5400000">
              <a:off x="1826441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5" name="任意多边形: 形状 74"/>
            <p:cNvSpPr/>
            <p:nvPr/>
          </p:nvSpPr>
          <p:spPr>
            <a:xfrm rot="5400000">
              <a:off x="1825204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任意多边形: 形状 75"/>
            <p:cNvSpPr/>
            <p:nvPr/>
          </p:nvSpPr>
          <p:spPr>
            <a:xfrm rot="5400000">
              <a:off x="1556925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7" name="任意多边形: 形状 76"/>
            <p:cNvSpPr/>
            <p:nvPr/>
          </p:nvSpPr>
          <p:spPr>
            <a:xfrm rot="5400000">
              <a:off x="1555688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8" name="任意多边形: 形状 77"/>
            <p:cNvSpPr/>
            <p:nvPr/>
          </p:nvSpPr>
          <p:spPr>
            <a:xfrm rot="5400000">
              <a:off x="1287410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9" name="任意多边形: 形状 78"/>
            <p:cNvSpPr/>
            <p:nvPr/>
          </p:nvSpPr>
          <p:spPr>
            <a:xfrm rot="5400000">
              <a:off x="1286173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任意多边形: 形状 80"/>
            <p:cNvSpPr/>
            <p:nvPr/>
          </p:nvSpPr>
          <p:spPr>
            <a:xfrm rot="5400000">
              <a:off x="2634988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任意多边形: 形状 81"/>
            <p:cNvSpPr/>
            <p:nvPr/>
          </p:nvSpPr>
          <p:spPr>
            <a:xfrm rot="5400000">
              <a:off x="2904503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任意多边形: 形状 82"/>
            <p:cNvSpPr/>
            <p:nvPr/>
          </p:nvSpPr>
          <p:spPr>
            <a:xfrm rot="5400000">
              <a:off x="2365472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任意多边形: 形状 83"/>
            <p:cNvSpPr/>
            <p:nvPr/>
          </p:nvSpPr>
          <p:spPr>
            <a:xfrm rot="5400000">
              <a:off x="2095957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任意多边形: 形状 84"/>
            <p:cNvSpPr/>
            <p:nvPr/>
          </p:nvSpPr>
          <p:spPr>
            <a:xfrm rot="5400000">
              <a:off x="1826441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6" name="任意多边形: 形状 85"/>
            <p:cNvSpPr/>
            <p:nvPr/>
          </p:nvSpPr>
          <p:spPr>
            <a:xfrm rot="5400000">
              <a:off x="1556925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7" name="任意多边形: 形状 86"/>
            <p:cNvSpPr/>
            <p:nvPr/>
          </p:nvSpPr>
          <p:spPr>
            <a:xfrm rot="5400000">
              <a:off x="1287410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" name="Text1"/>
          <p:cNvSpPr txBox="1"/>
          <p:nvPr>
            <p:custDataLst>
              <p:tags r:id="rId3"/>
            </p:custDataLst>
          </p:nvPr>
        </p:nvSpPr>
        <p:spPr>
          <a:xfrm>
            <a:off x="589280" y="2989580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如何识别霸凌行为</a:t>
            </a:r>
          </a:p>
        </p:txBody>
      </p:sp>
      <p:sp>
        <p:nvSpPr>
          <p:cNvPr id="3" name="Text2"/>
          <p:cNvSpPr txBox="1"/>
          <p:nvPr>
            <p:custDataLst>
              <p:tags r:id="rId4"/>
            </p:custDataLst>
          </p:nvPr>
        </p:nvSpPr>
        <p:spPr>
          <a:xfrm>
            <a:off x="589280" y="4464685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How to identify bullying behavior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204777" y="1031221"/>
            <a:ext cx="1840303" cy="1748543"/>
            <a:chOff x="5222902" y="1031221"/>
            <a:chExt cx="1840303" cy="1748543"/>
          </a:xfrm>
        </p:grpSpPr>
        <p:sp>
          <p:nvSpPr>
            <p:cNvPr id="7" name="椭圆 6"/>
            <p:cNvSpPr/>
            <p:nvPr/>
          </p:nvSpPr>
          <p:spPr>
            <a:xfrm rot="17812652">
              <a:off x="5222902" y="1031221"/>
              <a:ext cx="1746194" cy="17461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 rot="17812652">
              <a:off x="6489717" y="2206276"/>
              <a:ext cx="573488" cy="5734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5" name="Text3"/>
          <p:cNvSpPr txBox="1"/>
          <p:nvPr>
            <p:custDataLst>
              <p:tags r:id="rId5"/>
            </p:custDataLst>
          </p:nvPr>
        </p:nvSpPr>
        <p:spPr>
          <a:xfrm>
            <a:off x="5204777" y="1052466"/>
            <a:ext cx="1782445" cy="17037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</p:spTree>
    <p:custDataLst>
      <p:custData r:id="rId6"/>
      <p:tags r:id="rId7"/>
    </p:custDataLst>
  </p:cSld>
  <p:clrMapOvr>
    <a:masterClrMapping/>
  </p:clrMapOvr>
</p:sld>
</file>

<file path=ppt/slides/slide12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!!平滑4"/>
          <p:cNvSpPr/>
          <p:nvPr>
            <p:custDataLst>
              <p:tags r:id="rId3"/>
            </p:custDataLst>
          </p:nvPr>
        </p:nvSpPr>
        <p:spPr>
          <a:xfrm>
            <a:off x="-1" y="-1"/>
            <a:ext cx="4402261" cy="2524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782E33B-ADDC-E98F-ADA5-43FF43D52732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283921" y="3655739"/>
            <a:ext cx="1354261" cy="2122416"/>
            <a:chOff x="1283921" y="3690907"/>
            <a:chExt cx="1354261" cy="2122416"/>
          </a:xfrm>
        </p:grpSpPr>
        <p:cxnSp>
          <p:nvCxnSpPr>
            <p:cNvPr id="12" name="平滑2"/>
            <p:cNvCxnSpPr/>
            <p:nvPr>
              <p:custDataLst>
                <p:tags r:id="rId5"/>
              </p:custDataLst>
            </p:nvPr>
          </p:nvCxnSpPr>
          <p:spPr>
            <a:xfrm flipH="1">
              <a:off x="1283921" y="3690907"/>
              <a:ext cx="0" cy="2119085"/>
            </a:xfrm>
            <a:prstGeom prst="line">
              <a:avLst/>
            </a:prstGeom>
            <a:ln w="63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平滑2"/>
            <p:cNvCxnSpPr/>
            <p:nvPr>
              <p:custDataLst>
                <p:tags r:id="rId6"/>
              </p:custDataLst>
            </p:nvPr>
          </p:nvCxnSpPr>
          <p:spPr>
            <a:xfrm>
              <a:off x="1283921" y="5813323"/>
              <a:ext cx="1354261" cy="0"/>
            </a:xfrm>
            <a:prstGeom prst="line">
              <a:avLst/>
            </a:prstGeom>
            <a:ln w="63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!!平滑1"/>
          <p:cNvCxnSpPr/>
          <p:nvPr>
            <p:custDataLst>
              <p:tags r:id="rId7"/>
            </p:custDataLst>
          </p:nvPr>
        </p:nvCxnSpPr>
        <p:spPr>
          <a:xfrm>
            <a:off x="5999160" y="2004955"/>
            <a:ext cx="5577573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hape1"/>
          <p:cNvSpPr/>
          <p:nvPr>
            <p:custDataLst>
              <p:tags r:id="rId8"/>
            </p:custDataLst>
          </p:nvPr>
        </p:nvSpPr>
        <p:spPr>
          <a:xfrm>
            <a:off x="1496050" y="748029"/>
            <a:ext cx="3999240" cy="4808705"/>
          </a:xfrm>
          <a:prstGeom prst="roundRect">
            <a:avLst>
              <a:gd name="adj" fmla="val 1970"/>
            </a:avLst>
          </a:prstGeom>
          <a:blipFill>
            <a:blip r:embed="rId9"/>
            <a:stretch>
              <a:fillRect l="-40216" r="-402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Text1">
            <a:extLst>
              <a:ext uri="{FF2B5EF4-FFF2-40B4-BE49-F238E27FC236}">
                <a16:creationId xmlns:a16="http://schemas.microsoft.com/office/drawing/2014/main" id="{8FAA7796-38D2-13DE-840C-B2A4761F45B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898311" y="525517"/>
            <a:ext cx="5678422" cy="131691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观察学生行为变化</a:t>
            </a:r>
          </a:p>
        </p:txBody>
      </p:sp>
      <p:sp>
        <p:nvSpPr>
          <p:cNvPr id="6" name="Text2">
            <a:extLst>
              <a:ext uri="{FF2B5EF4-FFF2-40B4-BE49-F238E27FC236}">
                <a16:creationId xmlns:a16="http://schemas.microsoft.com/office/drawing/2014/main" id="{EAE9E6A4-2AF3-93B6-92BC-C0A2D2B1012C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898311" y="2167484"/>
            <a:ext cx="5685743" cy="4167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1.情绪突然低落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学生若遭受霸凌，可能表现为情绪骤降，据研究，长期受欺凌学生抑郁率高达40%。教师需留意，及时沟通，共筑心理防线。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2.社交圈缩小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被霸凌学生往往逐渐远离群体，社交活动减少。统计显示，孤独学生中1/3曾遭受校园霸凌。建立包容班级文化，促进互助氛围。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3.学业成绩下滑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霸凌影响学生专注力，导致成绩下滑。研究表明，受欺凌学生缺勤率增加20%，成绩下降明显。家校合作，早期识别，及时干预。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4.身体异常迹象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霸凌可能导致学生身体受伤或频繁头痛、胃痛等应激反应。据医疗数据，受欺凌儿童就医率增高。加强健康教育，鼓励学生表达不适。</a:t>
            </a:r>
          </a:p>
        </p:txBody>
      </p:sp>
    </p:spTree>
    <p:custDataLst>
      <p:custData r:id="rId12"/>
      <p:tags r:id="rId13"/>
    </p:custData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13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任意多边形: 形状 6"/>
          <p:cNvSpPr/>
          <p:nvPr>
            <p:custDataLst>
              <p:tags r:id="rId3"/>
            </p:custDataLst>
          </p:nvPr>
        </p:nvSpPr>
        <p:spPr>
          <a:xfrm rot="1647445">
            <a:off x="-1187108" y="-1232783"/>
            <a:ext cx="5100720" cy="8297847"/>
          </a:xfrm>
          <a:custGeom>
            <a:gdLst>
              <a:gd name="connsiteX0" fmla="*/ 4186320 w 5100720"/>
              <a:gd name="connsiteY0" fmla="*/ 0 h 8297847"/>
              <a:gd name="connsiteX1" fmla="*/ 4193940 w 5100720"/>
              <a:gd name="connsiteY1" fmla="*/ 14605 h 8297847"/>
              <a:gd name="connsiteX2" fmla="*/ 5100720 w 5100720"/>
              <a:gd name="connsiteY2" fmla="*/ 4358641 h 8297847"/>
              <a:gd name="connsiteX3" fmla="*/ 4679080 w 5100720"/>
              <a:gd name="connsiteY3" fmla="*/ 7438390 h 8297847"/>
              <a:gd name="connsiteX4" fmla="*/ 4653680 w 5100720"/>
              <a:gd name="connsiteY4" fmla="*/ 7520306 h 8297847"/>
              <a:gd name="connsiteX5" fmla="*/ 3169924 w 5100720"/>
              <a:gd name="connsiteY5" fmla="*/ 8297847 h 8297847"/>
              <a:gd name="connsiteX6" fmla="*/ 0 w 5100720"/>
              <a:gd name="connsiteY6" fmla="*/ 2197415 h 8297847"/>
              <a:gd name="connsiteX7" fmla="*/ 4186320 w 5100720"/>
              <a:gd name="connsiteY7" fmla="*/ 0 h 829784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0720" h="8297846">
                <a:moveTo>
                  <a:pt x="4186320" y="0"/>
                </a:moveTo>
                <a:lnTo>
                  <a:pt x="4193940" y="14605"/>
                </a:lnTo>
                <a:cubicBezTo>
                  <a:pt x="4757186" y="1162050"/>
                  <a:pt x="5100720" y="2686050"/>
                  <a:pt x="5100720" y="4358641"/>
                </a:cubicBezTo>
                <a:cubicBezTo>
                  <a:pt x="5100720" y="5473700"/>
                  <a:pt x="4948320" y="6522720"/>
                  <a:pt x="4679080" y="7438390"/>
                </a:cubicBezTo>
                <a:lnTo>
                  <a:pt x="4653680" y="7520306"/>
                </a:lnTo>
                <a:lnTo>
                  <a:pt x="3169924" y="8297847"/>
                </a:lnTo>
                <a:lnTo>
                  <a:pt x="0" y="2197415"/>
                </a:lnTo>
                <a:lnTo>
                  <a:pt x="418632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Shape1">
            <a:extLst>
              <a:ext uri="{FF2B5EF4-FFF2-40B4-BE49-F238E27FC236}">
                <a16:creationId xmlns:a16="http://schemas.microsoft.com/office/drawing/2014/main" id="{3AE1748C-945D-628C-ED84-411BE0524A6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20370" y="405114"/>
            <a:ext cx="4579893" cy="6099858"/>
          </a:xfrm>
          <a:prstGeom prst="roundRect">
            <a:avLst>
              <a:gd name="adj" fmla="val 2038"/>
            </a:avLst>
          </a:prstGeom>
          <a:blipFill>
            <a:blip r:embed="rId5"/>
            <a:stretch>
              <a:fillRect l="-49766" r="-497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1">
            <a:extLst>
              <a:ext uri="{FF2B5EF4-FFF2-40B4-BE49-F238E27FC236}">
                <a16:creationId xmlns:a16="http://schemas.microsoft.com/office/drawing/2014/main" id="{4BDC053E-1D95-DAF4-45EE-EC0D57E51D7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535798" y="497714"/>
            <a:ext cx="6224257" cy="1295771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学生的社交模式分析</a:t>
            </a:r>
          </a:p>
        </p:txBody>
      </p:sp>
      <p:sp>
        <p:nvSpPr>
          <p:cNvPr id="4" name="Text2">
            <a:extLst>
              <a:ext uri="{FF2B5EF4-FFF2-40B4-BE49-F238E27FC236}">
                <a16:creationId xmlns:a16="http://schemas.microsoft.com/office/drawing/2014/main" id="{9F74FEAB-C52B-BAB2-0246-E3CA7096EF1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535625" y="1973598"/>
            <a:ext cx="6232282" cy="448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1.孤立自我预警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学生突然避免群体活动，孤立自己，据教育心理学研究，这往往是遭受心理排斥的信号。教师及家长应主动沟通，共筑心理防线，反对校园霸凌。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2.座位频换异常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学生频繁要求更换座位，可能因周围存在言语或行为攻击。一项针对500名受害学生的调查显示，40%曾因此请求调座，学校应关注此类行为，及时介入调解。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3.社交圈缩小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学生社交圈急剧缩小，仅与少数同学交往，可能因霸凌导致社交恐惧。数据显示，受霸凌学生中，65%表示减少了社交活动，需引导其重建健康社交关系。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4.情绪波动大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学生表现出异常情绪波动，如焦虑、抑郁，可能与遭受隐性霸凌有关。研究表明，长期心理压迫会影响学生心理健康，家校需合作，提供心理支持，共同营造安全校园环境。</a:t>
            </a:r>
          </a:p>
        </p:txBody>
      </p:sp>
    </p:spTree>
    <p:custDataLst>
      <p:custData r:id="rId8"/>
      <p:tags r:id="rId9"/>
    </p:custData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14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平滑4"/>
          <p:cNvSpPr/>
          <p:nvPr>
            <p:custDataLst>
              <p:tags r:id="rId3"/>
            </p:custDataLst>
          </p:nvPr>
        </p:nvSpPr>
        <p:spPr>
          <a:xfrm>
            <a:off x="0" y="3429000"/>
            <a:ext cx="4403383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Shape1"/>
          <p:cNvSpPr/>
          <p:nvPr>
            <p:custDataLst>
              <p:tags r:id="rId4"/>
            </p:custDataLst>
          </p:nvPr>
        </p:nvSpPr>
        <p:spPr>
          <a:xfrm flipH="1">
            <a:off x="585011" y="636608"/>
            <a:ext cx="4924537" cy="5567422"/>
          </a:xfrm>
          <a:prstGeom prst="round2DiagRect">
            <a:avLst>
              <a:gd name="adj1" fmla="val 6813"/>
              <a:gd name="adj2" fmla="val 0"/>
            </a:avLst>
          </a:prstGeom>
          <a:blipFill>
            <a:blip r:embed="rId5"/>
            <a:stretch>
              <a:fillRect l="-45962" r="-4596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55" name="平滑1"/>
          <p:cNvCxnSpPr/>
          <p:nvPr>
            <p:custDataLst>
              <p:tags r:id="rId6"/>
            </p:custDataLst>
          </p:nvPr>
        </p:nvCxnSpPr>
        <p:spPr>
          <a:xfrm flipH="1">
            <a:off x="8343900" y="6571822"/>
            <a:ext cx="3848100" cy="0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1">
            <a:extLst>
              <a:ext uri="{FF2B5EF4-FFF2-40B4-BE49-F238E27FC236}">
                <a16:creationId xmlns:a16="http://schemas.microsoft.com/office/drawing/2014/main" id="{D323A0CC-8441-6B24-74CF-A05504DB054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094732" y="530809"/>
            <a:ext cx="5575581" cy="1295771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学生成绩的变动</a:t>
            </a:r>
          </a:p>
        </p:txBody>
      </p:sp>
      <p:sp>
        <p:nvSpPr>
          <p:cNvPr id="7" name="Text2">
            <a:extLst>
              <a:ext uri="{FF2B5EF4-FFF2-40B4-BE49-F238E27FC236}">
                <a16:creationId xmlns:a16="http://schemas.microsoft.com/office/drawing/2014/main" id="{5E254E5A-00E9-22DB-D4C2-9553443F64A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094559" y="2006693"/>
            <a:ext cx="5582770" cy="419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1.成绩下滑警示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学生成绩突然下滑超20%，可能是遭受霸凌信号。据调查，霸凌受害者中，60%学业受影响，需及时关注并采取干预措施。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2.情绪影响学习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霸凌导致焦虑抑郁，影响学习效率。研究显示，长期受霸凌学生抑郁率高达40%，团队合作学习项目可助其重建自信。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3.缺勤率增加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遭受霸凌学生缺勤率上升15%，错过课堂致成绩下滑。家校合作，建立安全返校机制，是减少缺勤的关键。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4.社交障碍显现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霸凌导致社交退缩，学习合作受阻，成绩下滑。开展同伴支持计划，增强社交技能，促进心理健康，共筑防霸凌防线。</a:t>
            </a:r>
          </a:p>
        </p:txBody>
      </p:sp>
    </p:spTree>
    <p:custDataLst>
      <p:custData r:id="rId9"/>
      <p:tags r:id="rId10"/>
    </p:custData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椭圆 8"/>
          <p:cNvSpPr/>
          <p:nvPr/>
        </p:nvSpPr>
        <p:spPr>
          <a:xfrm>
            <a:off x="10889401" y="5874749"/>
            <a:ext cx="713903" cy="7139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502090" y="5038769"/>
            <a:ext cx="1191921" cy="1191921"/>
          </a:xfrm>
          <a:prstGeom prst="ellipse">
            <a:avLst/>
          </a:prstGeom>
          <a:noFill/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88" name="组合 87"/>
          <p:cNvGrpSpPr/>
          <p:nvPr/>
        </p:nvGrpSpPr>
        <p:grpSpPr>
          <a:xfrm rot="16200000">
            <a:off x="10770043" y="5286313"/>
            <a:ext cx="1666523" cy="411023"/>
            <a:chOff x="1286173" y="1002163"/>
            <a:chExt cx="1666523" cy="411023"/>
          </a:xfrm>
        </p:grpSpPr>
        <p:sp>
          <p:nvSpPr>
            <p:cNvPr id="66" name="任意多边形: 形状 65"/>
            <p:cNvSpPr/>
            <p:nvPr/>
          </p:nvSpPr>
          <p:spPr>
            <a:xfrm rot="5400000">
              <a:off x="2634988" y="1002163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 rot="5400000">
              <a:off x="2633751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>
            <a:xfrm rot="5400000">
              <a:off x="2904503" y="1002163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任意多边形: 形状 68"/>
            <p:cNvSpPr/>
            <p:nvPr/>
          </p:nvSpPr>
          <p:spPr>
            <a:xfrm rot="5400000">
              <a:off x="2903266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任意多边形: 形状 69"/>
            <p:cNvSpPr/>
            <p:nvPr/>
          </p:nvSpPr>
          <p:spPr>
            <a:xfrm rot="5400000">
              <a:off x="2365472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任意多边形: 形状 70"/>
            <p:cNvSpPr/>
            <p:nvPr/>
          </p:nvSpPr>
          <p:spPr>
            <a:xfrm rot="5400000">
              <a:off x="2364235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任意多边形: 形状 71"/>
            <p:cNvSpPr/>
            <p:nvPr/>
          </p:nvSpPr>
          <p:spPr>
            <a:xfrm rot="5400000">
              <a:off x="2095957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" name="任意多边形: 形状 72"/>
            <p:cNvSpPr/>
            <p:nvPr/>
          </p:nvSpPr>
          <p:spPr>
            <a:xfrm rot="5400000">
              <a:off x="2094720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任意多边形: 形状 73"/>
            <p:cNvSpPr/>
            <p:nvPr/>
          </p:nvSpPr>
          <p:spPr>
            <a:xfrm rot="5400000">
              <a:off x="1826441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5" name="任意多边形: 形状 74"/>
            <p:cNvSpPr/>
            <p:nvPr/>
          </p:nvSpPr>
          <p:spPr>
            <a:xfrm rot="5400000">
              <a:off x="1825204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任意多边形: 形状 75"/>
            <p:cNvSpPr/>
            <p:nvPr/>
          </p:nvSpPr>
          <p:spPr>
            <a:xfrm rot="5400000">
              <a:off x="1556925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7" name="任意多边形: 形状 76"/>
            <p:cNvSpPr/>
            <p:nvPr/>
          </p:nvSpPr>
          <p:spPr>
            <a:xfrm rot="5400000">
              <a:off x="1555688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8" name="任意多边形: 形状 77"/>
            <p:cNvSpPr/>
            <p:nvPr/>
          </p:nvSpPr>
          <p:spPr>
            <a:xfrm rot="5400000">
              <a:off x="1287410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9" name="任意多边形: 形状 78"/>
            <p:cNvSpPr/>
            <p:nvPr/>
          </p:nvSpPr>
          <p:spPr>
            <a:xfrm rot="5400000">
              <a:off x="1286173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任意多边形: 形状 80"/>
            <p:cNvSpPr/>
            <p:nvPr/>
          </p:nvSpPr>
          <p:spPr>
            <a:xfrm rot="5400000">
              <a:off x="2634988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任意多边形: 形状 81"/>
            <p:cNvSpPr/>
            <p:nvPr/>
          </p:nvSpPr>
          <p:spPr>
            <a:xfrm rot="5400000">
              <a:off x="2904503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任意多边形: 形状 82"/>
            <p:cNvSpPr/>
            <p:nvPr/>
          </p:nvSpPr>
          <p:spPr>
            <a:xfrm rot="5400000">
              <a:off x="2365472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任意多边形: 形状 83"/>
            <p:cNvSpPr/>
            <p:nvPr/>
          </p:nvSpPr>
          <p:spPr>
            <a:xfrm rot="5400000">
              <a:off x="2095957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任意多边形: 形状 84"/>
            <p:cNvSpPr/>
            <p:nvPr/>
          </p:nvSpPr>
          <p:spPr>
            <a:xfrm rot="5400000">
              <a:off x="1826441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6" name="任意多边形: 形状 85"/>
            <p:cNvSpPr/>
            <p:nvPr/>
          </p:nvSpPr>
          <p:spPr>
            <a:xfrm rot="5400000">
              <a:off x="1556925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7" name="任意多边形: 形状 86"/>
            <p:cNvSpPr/>
            <p:nvPr/>
          </p:nvSpPr>
          <p:spPr>
            <a:xfrm rot="5400000">
              <a:off x="1287410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" name="Text1"/>
          <p:cNvSpPr txBox="1"/>
          <p:nvPr>
            <p:custDataLst>
              <p:tags r:id="rId3"/>
            </p:custDataLst>
          </p:nvPr>
        </p:nvSpPr>
        <p:spPr>
          <a:xfrm>
            <a:off x="589280" y="2989580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预防和应对策略</a:t>
            </a:r>
          </a:p>
        </p:txBody>
      </p:sp>
      <p:sp>
        <p:nvSpPr>
          <p:cNvPr id="3" name="Text2"/>
          <p:cNvSpPr txBox="1"/>
          <p:nvPr>
            <p:custDataLst>
              <p:tags r:id="rId4"/>
            </p:custDataLst>
          </p:nvPr>
        </p:nvSpPr>
        <p:spPr>
          <a:xfrm>
            <a:off x="589280" y="4464685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Prevention and response strategies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204777" y="1031221"/>
            <a:ext cx="1840303" cy="1748543"/>
            <a:chOff x="5222902" y="1031221"/>
            <a:chExt cx="1840303" cy="1748543"/>
          </a:xfrm>
        </p:grpSpPr>
        <p:sp>
          <p:nvSpPr>
            <p:cNvPr id="7" name="椭圆 6"/>
            <p:cNvSpPr/>
            <p:nvPr/>
          </p:nvSpPr>
          <p:spPr>
            <a:xfrm rot="17812652">
              <a:off x="5222902" y="1031221"/>
              <a:ext cx="1746194" cy="17461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 rot="17812652">
              <a:off x="6489717" y="2206276"/>
              <a:ext cx="573488" cy="5734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5" name="Text3"/>
          <p:cNvSpPr txBox="1"/>
          <p:nvPr>
            <p:custDataLst>
              <p:tags r:id="rId5"/>
            </p:custDataLst>
          </p:nvPr>
        </p:nvSpPr>
        <p:spPr>
          <a:xfrm>
            <a:off x="5204777" y="1052466"/>
            <a:ext cx="1782445" cy="17037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</p:spTree>
    <p:custDataLst>
      <p:custData r:id="rId6"/>
      <p:tags r:id="rId7"/>
    </p:custDataLst>
  </p:cSld>
  <p:clrMapOvr>
    <a:masterClrMapping/>
  </p:clrMapOvr>
</p:sld>
</file>

<file path=ppt/slides/slide16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">
            <a:extLst>
              <a:ext uri="{FF2B5EF4-FFF2-40B4-BE49-F238E27FC236}">
                <a16:creationId xmlns:a16="http://schemas.microsoft.com/office/drawing/2014/main" id="{18FF44BE-42F9-862A-BFF0-E09977C9B49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58" y="3994338"/>
            <a:ext cx="4953965" cy="2172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Text1">
            <a:extLst>
              <a:ext uri="{FF2B5EF4-FFF2-40B4-BE49-F238E27FC236}">
                <a16:creationId xmlns:a16="http://schemas.microsoft.com/office/drawing/2014/main" id="{BFCA8B62-0FE0-168D-5DA7-C4C41D60827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42104" y="4227974"/>
            <a:ext cx="4631326" cy="160020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学校的防霸凌措施</a:t>
            </a:r>
          </a:p>
        </p:txBody>
      </p:sp>
      <p:sp>
        <p:nvSpPr>
          <p:cNvPr id="7" name="Text2">
            <a:extLst>
              <a:ext uri="{FF2B5EF4-FFF2-40B4-BE49-F238E27FC236}">
                <a16:creationId xmlns:a16="http://schemas.microsoft.com/office/drawing/2014/main" id="{3F2B240D-F75C-53BD-0D0C-4B06ED84A02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305864" y="3994338"/>
            <a:ext cx="6435524" cy="239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 fontScale="8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1.严规遏制霸凌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学校制定严格的反霸凌政策，明确界定霸凌行为，据研究显示，明确政策能减少70%的霸凌事件，有效筑牢校园安全防线，共创无霸凌环境。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2.心理教育强化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增加心理健康教育课程，每年对中小学生进行心理健康筛查，数据显示，参与心理教育的学生霸凌参与度降低40%，促进情感智力，增强同理心。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3.共建防霸凌文化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通过校园文化活动宣传反霸凌，学生参与反霸凌倡议比例提升至65%，形成积极氛围，共同反对中小学校园霸凌，确保每位学生健康成长。</a:t>
            </a:r>
          </a:p>
        </p:txBody>
      </p:sp>
      <p:sp>
        <p:nvSpPr>
          <p:cNvPr id="3" name="Shape1">
            <a:extLst>
              <a:ext uri="{FF2B5EF4-FFF2-40B4-BE49-F238E27FC236}">
                <a16:creationId xmlns:a16="http://schemas.microsoft.com/office/drawing/2014/main" id="{8546A815-D69D-70AA-276D-0E046507680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50612" y="1029826"/>
            <a:ext cx="2352070" cy="2545029"/>
          </a:xfrm>
          <a:prstGeom prst="roundRect">
            <a:avLst>
              <a:gd name="adj" fmla="val 7714"/>
            </a:avLst>
          </a:prstGeom>
          <a:blipFill>
            <a:blip r:embed="rId7"/>
            <a:stretch>
              <a:fillRect l="-31760" r="-3176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Shape2">
            <a:extLst>
              <a:ext uri="{FF2B5EF4-FFF2-40B4-BE49-F238E27FC236}">
                <a16:creationId xmlns:a16="http://schemas.microsoft.com/office/drawing/2014/main" id="{E239AF2B-16DB-E8F8-8BD1-B96EFE21087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953794" y="1029827"/>
            <a:ext cx="2352070" cy="2545028"/>
          </a:xfrm>
          <a:prstGeom prst="roundRect">
            <a:avLst>
              <a:gd name="adj" fmla="val 7026"/>
            </a:avLst>
          </a:prstGeom>
          <a:blipFill>
            <a:blip r:embed="rId9"/>
            <a:stretch>
              <a:fillRect l="-31185" r="-311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Shape3">
            <a:extLst>
              <a:ext uri="{FF2B5EF4-FFF2-40B4-BE49-F238E27FC236}">
                <a16:creationId xmlns:a16="http://schemas.microsoft.com/office/drawing/2014/main" id="{F9BBC426-4B7D-4507-F2F6-83294E9539F2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472125" y="1029826"/>
            <a:ext cx="6269263" cy="2545029"/>
          </a:xfrm>
          <a:prstGeom prst="roundRect">
            <a:avLst>
              <a:gd name="adj" fmla="val 5651"/>
            </a:avLst>
          </a:prstGeom>
          <a:blipFill>
            <a:blip r:embed="rId11"/>
            <a:stretch>
              <a:fillRect t="-28038" b="-2803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200DAF76-0826-0183-D345-F2465668A566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 flipH="1">
            <a:off x="7579807" y="549911"/>
            <a:ext cx="4092098" cy="120864"/>
            <a:chOff x="7606416" y="1550405"/>
            <a:chExt cx="4092098" cy="120864"/>
          </a:xfrm>
        </p:grpSpPr>
        <p:sp>
          <p:nvSpPr>
            <p:cNvPr id="29" name="平行四边形 28">
              <a:extLst>
                <a:ext uri="{FF2B5EF4-FFF2-40B4-BE49-F238E27FC236}">
                  <a16:creationId xmlns:a16="http://schemas.microsoft.com/office/drawing/2014/main" id="{443E749C-55B5-2CE1-A7BE-5D8972C97870}"/>
                </a:ext>
              </a:extLst>
            </p:cNvPr>
            <p:cNvSpPr/>
            <p:nvPr userDrawn="1">
              <p:custDataLst>
                <p:tags r:id="rId13"/>
              </p:custDataLst>
            </p:nvPr>
          </p:nvSpPr>
          <p:spPr>
            <a:xfrm flipH="1" flipV="1">
              <a:off x="7606416" y="1550405"/>
              <a:ext cx="134420" cy="120864"/>
            </a:xfrm>
            <a:prstGeom prst="parallelogram">
              <a:avLst>
                <a:gd name="adj" fmla="val 64387"/>
              </a:avLst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30" name="平行四边形 29">
              <a:extLst>
                <a:ext uri="{FF2B5EF4-FFF2-40B4-BE49-F238E27FC236}">
                  <a16:creationId xmlns:a16="http://schemas.microsoft.com/office/drawing/2014/main" id="{B902F8DB-274C-8B38-12D7-C70B51E9A2E6}"/>
                </a:ext>
              </a:extLst>
            </p:cNvPr>
            <p:cNvSpPr/>
            <p:nvPr userDrawn="1">
              <p:custDataLst>
                <p:tags r:id="rId14"/>
              </p:custDataLst>
            </p:nvPr>
          </p:nvSpPr>
          <p:spPr>
            <a:xfrm flipH="1" flipV="1">
              <a:off x="7742178" y="1550405"/>
              <a:ext cx="134420" cy="120864"/>
            </a:xfrm>
            <a:prstGeom prst="parallelogram">
              <a:avLst>
                <a:gd name="adj" fmla="val 64387"/>
              </a:avLst>
            </a:prstGeom>
            <a:solidFill>
              <a:schemeClr val="accent1">
                <a:alpha val="7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31" name="平行四边形 30">
              <a:extLst>
                <a:ext uri="{FF2B5EF4-FFF2-40B4-BE49-F238E27FC236}">
                  <a16:creationId xmlns:a16="http://schemas.microsoft.com/office/drawing/2014/main" id="{E0861524-EA15-748A-40E6-755449654E38}"/>
                </a:ext>
              </a:extLst>
            </p:cNvPr>
            <p:cNvSpPr/>
            <p:nvPr userDrawn="1">
              <p:custDataLst>
                <p:tags r:id="rId15"/>
              </p:custDataLst>
            </p:nvPr>
          </p:nvSpPr>
          <p:spPr>
            <a:xfrm flipH="1" flipV="1">
              <a:off x="7877939" y="1550405"/>
              <a:ext cx="134420" cy="120864"/>
            </a:xfrm>
            <a:prstGeom prst="parallelogram">
              <a:avLst>
                <a:gd name="adj" fmla="val 64387"/>
              </a:avLst>
            </a:prstGeom>
            <a:solidFill>
              <a:schemeClr val="accent1">
                <a:alpha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32" name="平行四边形 31">
              <a:extLst>
                <a:ext uri="{FF2B5EF4-FFF2-40B4-BE49-F238E27FC236}">
                  <a16:creationId xmlns:a16="http://schemas.microsoft.com/office/drawing/2014/main" id="{3D9A536F-E123-C85A-8294-5CC6078B3934}"/>
                </a:ext>
              </a:extLst>
            </p:cNvPr>
            <p:cNvSpPr/>
            <p:nvPr userDrawn="1">
              <p:custDataLst>
                <p:tags r:id="rId16"/>
              </p:custDataLst>
            </p:nvPr>
          </p:nvSpPr>
          <p:spPr>
            <a:xfrm flipH="1" flipV="1">
              <a:off x="8013701" y="1550405"/>
              <a:ext cx="134420" cy="120864"/>
            </a:xfrm>
            <a:prstGeom prst="parallelogram">
              <a:avLst>
                <a:gd name="adj" fmla="val 64387"/>
              </a:avLst>
            </a:prstGeom>
            <a:solidFill>
              <a:schemeClr val="accent1">
                <a:alpha val="4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81899EC6-D092-A632-5710-9CBC8CC94270}"/>
                </a:ext>
              </a:extLst>
            </p:cNvPr>
            <p:cNvCxnSpPr/>
            <p:nvPr userDrawn="1">
              <p:custDataLst>
                <p:tags r:id="rId17"/>
              </p:custDataLst>
            </p:nvPr>
          </p:nvCxnSpPr>
          <p:spPr>
            <a:xfrm>
              <a:off x="8166027" y="1554889"/>
              <a:ext cx="3532487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5000">
                    <a:schemeClr val="accent1">
                      <a:alpha val="40000"/>
                    </a:scheme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custData r:id="rId18"/>
      <p:tags r:id="rId19"/>
    </p:custDataLst>
    <p:extLst>
      <p:ext uri="{BB962C8B-B14F-4D97-AF65-F5344CB8AC3E}">
        <p14:creationId val="2556375053"/>
      </p:ext>
    </p:extLst>
  </p:cSld>
  <p:clrMapOvr>
    <a:masterClrMapping/>
  </p:clrMapOvr>
</p:sld>
</file>

<file path=ppt/slides/slide17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Text1">
            <a:extLst>
              <a:ext uri="{FF2B5EF4-FFF2-40B4-BE49-F238E27FC236}">
                <a16:creationId xmlns:a16="http://schemas.microsoft.com/office/drawing/2014/main" id="{D0FAA720-D35D-FB67-F613-1DF4BA9B783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45096" y="287410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教师和家长的监督角色</a:t>
            </a:r>
          </a:p>
        </p:txBody>
      </p:sp>
      <p:sp>
        <p:nvSpPr>
          <p:cNvPr id="7" name="Text2">
            <a:extLst>
              <a:ext uri="{FF2B5EF4-FFF2-40B4-BE49-F238E27FC236}">
                <a16:creationId xmlns:a16="http://schemas.microsoft.com/office/drawing/2014/main" id="{7CC7261E-5BF0-68C9-D8D0-8AD4A534A69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2751" y="2595711"/>
            <a:ext cx="5211012" cy="419368"/>
          </a:xfrm>
          <a:custGeom>
            <a:gdLst>
              <a:gd name="connsiteX0" fmla="*/ 0 w 5211012"/>
              <a:gd name="connsiteY0" fmla="*/ 0 h 419368"/>
              <a:gd name="connsiteX1" fmla="*/ 5211013 w 5211012"/>
              <a:gd name="connsiteY1" fmla="*/ 0 h 419368"/>
              <a:gd name="connsiteX2" fmla="*/ 5211013 w 5211012"/>
              <a:gd name="connsiteY2" fmla="*/ 419369 h 419368"/>
              <a:gd name="connsiteX3" fmla="*/ 0 w 5211012"/>
              <a:gd name="connsiteY3" fmla="*/ 419369 h 41936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1012" h="419368">
                <a:moveTo>
                  <a:pt x="0" y="0"/>
                </a:moveTo>
                <a:lnTo>
                  <a:pt x="5211013" y="0"/>
                </a:lnTo>
                <a:lnTo>
                  <a:pt x="5211013" y="419369"/>
                </a:lnTo>
                <a:lnTo>
                  <a:pt x="0" y="419369"/>
                </a:lnTo>
                <a:close/>
              </a:path>
            </a:pathLst>
          </a:custGeom>
          <a:solidFill>
            <a:schemeClr val="accent1"/>
          </a:solidFill>
          <a:ln w="1746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Text3">
            <a:extLst>
              <a:ext uri="{FF2B5EF4-FFF2-40B4-BE49-F238E27FC236}">
                <a16:creationId xmlns:a16="http://schemas.microsoft.com/office/drawing/2014/main" id="{397824FB-F329-45A5-ADBA-013D3DD0005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32751" y="3299350"/>
            <a:ext cx="5211012" cy="2958574"/>
          </a:xfrm>
          <a:custGeom>
            <a:gdLst>
              <a:gd name="connsiteX0" fmla="*/ 0 w 5211012"/>
              <a:gd name="connsiteY0" fmla="*/ 0 h 1863920"/>
              <a:gd name="connsiteX1" fmla="*/ 5211013 w 5211012"/>
              <a:gd name="connsiteY1" fmla="*/ 0 h 1863920"/>
              <a:gd name="connsiteX2" fmla="*/ 5211013 w 5211012"/>
              <a:gd name="connsiteY2" fmla="*/ 1863920 h 1863920"/>
              <a:gd name="connsiteX3" fmla="*/ 0 w 5211012"/>
              <a:gd name="connsiteY3" fmla="*/ 1863920 h 18639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1012" h="1863920">
                <a:moveTo>
                  <a:pt x="0" y="0"/>
                </a:moveTo>
                <a:lnTo>
                  <a:pt x="5211013" y="0"/>
                </a:lnTo>
                <a:lnTo>
                  <a:pt x="5211013" y="1863920"/>
                </a:lnTo>
                <a:lnTo>
                  <a:pt x="0" y="186392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 w="1746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Text4">
            <a:extLst>
              <a:ext uri="{FF2B5EF4-FFF2-40B4-BE49-F238E27FC236}">
                <a16:creationId xmlns:a16="http://schemas.microsoft.com/office/drawing/2014/main" id="{54093C24-0F38-B693-CACF-C60AB957651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41589" y="2929633"/>
            <a:ext cx="5211012" cy="3328291"/>
          </a:xfrm>
          <a:custGeom>
            <a:gdLst>
              <a:gd name="connsiteX0" fmla="*/ 0 w 5211012"/>
              <a:gd name="connsiteY0" fmla="*/ 0 h 2096844"/>
              <a:gd name="connsiteX1" fmla="*/ 5211012 w 5211012"/>
              <a:gd name="connsiteY1" fmla="*/ 0 h 2096844"/>
              <a:gd name="connsiteX2" fmla="*/ 5211012 w 5211012"/>
              <a:gd name="connsiteY2" fmla="*/ 2096845 h 2096844"/>
              <a:gd name="connsiteX3" fmla="*/ 0 w 5211012"/>
              <a:gd name="connsiteY3" fmla="*/ 2096845 h 20968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1012" h="2096844">
                <a:moveTo>
                  <a:pt x="0" y="0"/>
                </a:moveTo>
                <a:lnTo>
                  <a:pt x="5211012" y="0"/>
                </a:lnTo>
                <a:lnTo>
                  <a:pt x="5211012" y="2096845"/>
                </a:lnTo>
                <a:lnTo>
                  <a:pt x="0" y="2096845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 w="1746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Text5">
            <a:extLst>
              <a:ext uri="{FF2B5EF4-FFF2-40B4-BE49-F238E27FC236}">
                <a16:creationId xmlns:a16="http://schemas.microsoft.com/office/drawing/2014/main" id="{3838C849-FCD6-FBB2-EF62-AC74627BC77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356442" y="2176343"/>
            <a:ext cx="5181307" cy="419368"/>
          </a:xfrm>
          <a:custGeom>
            <a:gdLst>
              <a:gd name="connsiteX0" fmla="*/ 4987698 w 5181307"/>
              <a:gd name="connsiteY0" fmla="*/ 419369 h 419368"/>
              <a:gd name="connsiteX1" fmla="*/ 0 w 5181307"/>
              <a:gd name="connsiteY1" fmla="*/ 419369 h 419368"/>
              <a:gd name="connsiteX2" fmla="*/ 0 w 5181307"/>
              <a:gd name="connsiteY2" fmla="*/ 0 h 419368"/>
              <a:gd name="connsiteX3" fmla="*/ 4987698 w 5181307"/>
              <a:gd name="connsiteY3" fmla="*/ 0 h 419368"/>
              <a:gd name="connsiteX4" fmla="*/ 5181308 w 5181307"/>
              <a:gd name="connsiteY4" fmla="*/ 209684 h 419368"/>
              <a:gd name="connsiteX5" fmla="*/ 4987698 w 5181307"/>
              <a:gd name="connsiteY5" fmla="*/ 419369 h 41936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1307" h="419368">
                <a:moveTo>
                  <a:pt x="4987698" y="419369"/>
                </a:moveTo>
                <a:lnTo>
                  <a:pt x="0" y="419369"/>
                </a:lnTo>
                <a:lnTo>
                  <a:pt x="0" y="0"/>
                </a:lnTo>
                <a:lnTo>
                  <a:pt x="4987698" y="0"/>
                </a:lnTo>
                <a:lnTo>
                  <a:pt x="5181308" y="209684"/>
                </a:lnTo>
                <a:lnTo>
                  <a:pt x="4987698" y="419369"/>
                </a:lnTo>
                <a:close/>
              </a:path>
            </a:pathLst>
          </a:custGeom>
          <a:solidFill>
            <a:schemeClr val="accent2"/>
          </a:solidFill>
          <a:ln w="1746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E001EF6A-A85E-197B-6F3E-6C334748F55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843763" y="2176343"/>
            <a:ext cx="512678" cy="838737"/>
          </a:xfrm>
          <a:custGeom>
            <a:gdLst>
              <a:gd name="connsiteX0" fmla="*/ 0 w 512678"/>
              <a:gd name="connsiteY0" fmla="*/ 419369 h 838737"/>
              <a:gd name="connsiteX1" fmla="*/ 512679 w 512678"/>
              <a:gd name="connsiteY1" fmla="*/ 0 h 838737"/>
              <a:gd name="connsiteX2" fmla="*/ 512679 w 512678"/>
              <a:gd name="connsiteY2" fmla="*/ 419369 h 838737"/>
              <a:gd name="connsiteX3" fmla="*/ 0 w 512678"/>
              <a:gd name="connsiteY3" fmla="*/ 838738 h 838737"/>
              <a:gd name="connsiteX4" fmla="*/ 0 w 512678"/>
              <a:gd name="connsiteY4" fmla="*/ 419369 h 83873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678" h="838737">
                <a:moveTo>
                  <a:pt x="0" y="419369"/>
                </a:moveTo>
                <a:lnTo>
                  <a:pt x="512679" y="0"/>
                </a:lnTo>
                <a:lnTo>
                  <a:pt x="512679" y="419369"/>
                </a:lnTo>
                <a:lnTo>
                  <a:pt x="0" y="838738"/>
                </a:lnTo>
                <a:lnTo>
                  <a:pt x="0" y="419369"/>
                </a:lnTo>
                <a:close/>
              </a:path>
            </a:pathLst>
          </a:custGeom>
          <a:solidFill>
            <a:schemeClr val="accent3"/>
          </a:solidFill>
          <a:ln w="1746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Text6">
            <a:extLst>
              <a:ext uri="{FF2B5EF4-FFF2-40B4-BE49-F238E27FC236}">
                <a16:creationId xmlns:a16="http://schemas.microsoft.com/office/drawing/2014/main" id="{4A19337B-F43B-B074-F919-EEDE4B26453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95351" y="3299350"/>
            <a:ext cx="4657724" cy="28728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家长定期与孩子沟通，了解校园情况，据研究，家长监督下的学生遭受霸凌几率降低30%。建议家长与学校建立联动机制，共同守护学生安全。</a:t>
            </a:r>
          </a:p>
        </p:txBody>
      </p:sp>
      <p:sp>
        <p:nvSpPr>
          <p:cNvPr id="19" name="Text7">
            <a:extLst>
              <a:ext uri="{FF2B5EF4-FFF2-40B4-BE49-F238E27FC236}">
                <a16:creationId xmlns:a16="http://schemas.microsoft.com/office/drawing/2014/main" id="{385BD4C4-CE13-6538-96A7-791B87E83FBC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713908" y="2576287"/>
            <a:ext cx="3048699" cy="46037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家长监督有效</a:t>
            </a:r>
          </a:p>
        </p:txBody>
      </p:sp>
      <p:sp>
        <p:nvSpPr>
          <p:cNvPr id="21" name="Text8">
            <a:extLst>
              <a:ext uri="{FF2B5EF4-FFF2-40B4-BE49-F238E27FC236}">
                <a16:creationId xmlns:a16="http://schemas.microsoft.com/office/drawing/2014/main" id="{CF1676AD-3C5A-8AE4-917C-B05A756B8D1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7422746" y="2135335"/>
            <a:ext cx="3048699" cy="46037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教师及时干预</a:t>
            </a:r>
          </a:p>
        </p:txBody>
      </p:sp>
      <p:sp>
        <p:nvSpPr>
          <p:cNvPr id="22" name="Text9">
            <a:extLst>
              <a:ext uri="{FF2B5EF4-FFF2-40B4-BE49-F238E27FC236}">
                <a16:creationId xmlns:a16="http://schemas.microsoft.com/office/drawing/2014/main" id="{687442DD-ABF6-E065-952A-226CBDEB37F4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6618022" y="2929632"/>
            <a:ext cx="4657724" cy="324256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教师日常监督中及时发现并干预霸凌行为，据教育部门统计，教师积极干预可将霸凌事件减少45%。倡导教师加强培训，提升识别和应对霸凌的能力，共筑校园防线。</a:t>
            </a:r>
          </a:p>
        </p:txBody>
      </p:sp>
      <p:sp>
        <p:nvSpPr>
          <p:cNvPr id="23" name="Text10">
            <a:extLst>
              <a:ext uri="{FF2B5EF4-FFF2-40B4-BE49-F238E27FC236}">
                <a16:creationId xmlns:a16="http://schemas.microsoft.com/office/drawing/2014/main" id="{9D847705-65EC-0E02-FEB9-437176157DD5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 flipH="1">
            <a:off x="2814007" y="1652598"/>
            <a:ext cx="848500" cy="848500"/>
          </a:xfrm>
          <a:prstGeom prst="ellipse">
            <a:avLst/>
          </a:prstGeom>
          <a:solidFill>
            <a:schemeClr val="accent1"/>
          </a:solidFill>
        </p:spPr>
        <p:txBody>
          <a:bodyPr wrap="none" lIns="108000" tIns="108000" rIns="108000" bIns="108000" rtlCol="0" anchor="ctr" anchorCtr="0">
            <a:noAutofit/>
          </a:bodyPr>
          <a:lstStyle>
            <a:defPPr>
              <a:defRPr lang="zh-CN"/>
            </a:defPPr>
            <a:lvl1pPr marL="0" algn="ctr" defTabSz="914400" rtl="0" eaLnBrk="1" latinLnBrk="0" hangingPunct="1">
              <a:defRPr kumimoji="1" sz="12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Roboto" panose="02000000000000000000" pitchFamily="2" charset="0"/>
            </a:endParaRPr>
          </a:p>
        </p:txBody>
      </p:sp>
      <p:sp>
        <p:nvSpPr>
          <p:cNvPr id="25" name="Text11">
            <a:extLst>
              <a:ext uri="{FF2B5EF4-FFF2-40B4-BE49-F238E27FC236}">
                <a16:creationId xmlns:a16="http://schemas.microsoft.com/office/drawing/2014/main" id="{6CFE9198-AC54-A7A8-FAFE-6EC18B634AE0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 flipH="1">
            <a:off x="8522634" y="1242119"/>
            <a:ext cx="848500" cy="848500"/>
          </a:xfrm>
          <a:prstGeom prst="ellipse">
            <a:avLst/>
          </a:prstGeom>
          <a:solidFill>
            <a:schemeClr val="accent2"/>
          </a:solidFill>
        </p:spPr>
        <p:txBody>
          <a:bodyPr wrap="none" lIns="108000" tIns="108000" rIns="108000" bIns="108000" rtlCol="0" anchor="ctr" anchorCtr="0">
            <a:noAutofit/>
          </a:bodyPr>
          <a:lstStyle>
            <a:defPPr>
              <a:defRPr lang="zh-CN"/>
            </a:defPPr>
            <a:lvl1pPr marL="0" algn="ctr" defTabSz="914400" rtl="0" eaLnBrk="1" latinLnBrk="0" hangingPunct="1">
              <a:defRPr kumimoji="1" sz="12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Roboto" panose="02000000000000000000" pitchFamily="2" charset="0"/>
            </a:endParaRPr>
          </a:p>
        </p:txBody>
      </p:sp>
      <p:sp>
        <p:nvSpPr>
          <p:cNvPr id="2" name="Text12">
            <a:extLst>
              <a:ext uri="{FF2B5EF4-FFF2-40B4-BE49-F238E27FC236}">
                <a16:creationId xmlns:a16="http://schemas.microsoft.com/office/drawing/2014/main" id="{B528E4E4-8F73-A436-5BC7-D937E72BA13A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2863164" y="1784461"/>
            <a:ext cx="750187" cy="584775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anose="02000000000000000000" pitchFamily="2" charset="0"/>
              </a:rPr>
              <a:t>01</a:t>
            </a:r>
            <a:endParaRPr lang="zh-CN" altLang="en-US" sz="32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" panose="02000000000000000000" pitchFamily="2" charset="0"/>
            </a:endParaRPr>
          </a:p>
        </p:txBody>
      </p:sp>
      <p:sp>
        <p:nvSpPr>
          <p:cNvPr id="3" name="Text13">
            <a:extLst>
              <a:ext uri="{FF2B5EF4-FFF2-40B4-BE49-F238E27FC236}">
                <a16:creationId xmlns:a16="http://schemas.microsoft.com/office/drawing/2014/main" id="{5122E7DD-ACD7-4D85-4685-EABECF8D4D26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8571791" y="1373982"/>
            <a:ext cx="750187" cy="584775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anose="02000000000000000000" pitchFamily="2" charset="0"/>
              </a:rPr>
              <a:t>02</a:t>
            </a:r>
            <a:endParaRPr lang="zh-CN" altLang="en-US" sz="32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" panose="02000000000000000000" pitchFamily="2" charset="0"/>
            </a:endParaRPr>
          </a:p>
        </p:txBody>
      </p:sp>
    </p:spTree>
    <p:custDataLst>
      <p:custData r:id="rId17"/>
      <p:tags r:id="rId18"/>
    </p:custDataLst>
    <p:extLst>
      <p:ext uri="{BB962C8B-B14F-4D97-AF65-F5344CB8AC3E}">
        <p14:creationId val="1145767524"/>
      </p:ext>
    </p:extLst>
  </p:cSld>
  <p:clrMapOvr>
    <a:masterClrMapping/>
  </p:clrMapOvr>
</p:sld>
</file>

<file path=ppt/slides/slide18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1"/>
          <p:cNvSpPr/>
          <p:nvPr>
            <p:custDataLst>
              <p:tags r:id="rId3"/>
            </p:custDataLst>
          </p:nvPr>
        </p:nvSpPr>
        <p:spPr>
          <a:xfrm>
            <a:off x="6723785" y="3636358"/>
            <a:ext cx="2396837" cy="2397256"/>
          </a:xfrm>
          <a:custGeom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831" h="2831">
                <a:moveTo>
                  <a:pt x="416" y="0"/>
                </a:moveTo>
                <a:lnTo>
                  <a:pt x="2415" y="0"/>
                </a:lnTo>
                <a:cubicBezTo>
                  <a:pt x="2645" y="0"/>
                  <a:pt x="2831" y="186"/>
                  <a:pt x="2831" y="416"/>
                </a:cubicBezTo>
                <a:lnTo>
                  <a:pt x="2831" y="2415"/>
                </a:lnTo>
                <a:cubicBezTo>
                  <a:pt x="2831" y="2645"/>
                  <a:pt x="2645" y="2831"/>
                  <a:pt x="2415" y="2831"/>
                </a:cubicBezTo>
                <a:lnTo>
                  <a:pt x="416" y="2831"/>
                </a:lnTo>
                <a:cubicBezTo>
                  <a:pt x="186" y="2831"/>
                  <a:pt x="0" y="2645"/>
                  <a:pt x="0" y="2415"/>
                </a:cubicBezTo>
                <a:lnTo>
                  <a:pt x="0" y="416"/>
                </a:lnTo>
                <a:cubicBezTo>
                  <a:pt x="0" y="186"/>
                  <a:pt x="186" y="0"/>
                  <a:pt x="416" y="0"/>
                </a:cubicBezTo>
                <a:close/>
              </a:path>
            </a:pathLst>
          </a:custGeom>
          <a:blipFill>
            <a:blip r:embed="rId4"/>
            <a:stretch>
              <a:fillRect l="-21441" r="-2144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Shape2"/>
          <p:cNvSpPr/>
          <p:nvPr>
            <p:custDataLst>
              <p:tags r:id="rId5"/>
            </p:custDataLst>
          </p:nvPr>
        </p:nvSpPr>
        <p:spPr>
          <a:xfrm>
            <a:off x="9353784" y="1015386"/>
            <a:ext cx="2396837" cy="2397256"/>
          </a:xfrm>
          <a:custGeom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831" h="2831">
                <a:moveTo>
                  <a:pt x="416" y="0"/>
                </a:moveTo>
                <a:lnTo>
                  <a:pt x="2415" y="0"/>
                </a:lnTo>
                <a:cubicBezTo>
                  <a:pt x="2645" y="0"/>
                  <a:pt x="2831" y="186"/>
                  <a:pt x="2831" y="416"/>
                </a:cubicBezTo>
                <a:lnTo>
                  <a:pt x="2831" y="2415"/>
                </a:lnTo>
                <a:cubicBezTo>
                  <a:pt x="2831" y="2645"/>
                  <a:pt x="2645" y="2831"/>
                  <a:pt x="2415" y="2831"/>
                </a:cubicBezTo>
                <a:lnTo>
                  <a:pt x="416" y="2831"/>
                </a:lnTo>
                <a:cubicBezTo>
                  <a:pt x="186" y="2831"/>
                  <a:pt x="0" y="2645"/>
                  <a:pt x="0" y="2415"/>
                </a:cubicBezTo>
                <a:lnTo>
                  <a:pt x="0" y="416"/>
                </a:lnTo>
                <a:cubicBezTo>
                  <a:pt x="0" y="186"/>
                  <a:pt x="186" y="0"/>
                  <a:pt x="416" y="0"/>
                </a:cubicBezTo>
                <a:close/>
              </a:path>
            </a:pathLst>
          </a:custGeom>
          <a:blipFill>
            <a:blip r:embed="rId6"/>
            <a:stretch>
              <a:fillRect t="-25006" b="-250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Shape3"/>
          <p:cNvSpPr/>
          <p:nvPr>
            <p:custDataLst>
              <p:tags r:id="rId7"/>
            </p:custDataLst>
          </p:nvPr>
        </p:nvSpPr>
        <p:spPr>
          <a:xfrm>
            <a:off x="9353784" y="3636360"/>
            <a:ext cx="2396837" cy="2397256"/>
          </a:xfrm>
          <a:custGeom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831" h="2831">
                <a:moveTo>
                  <a:pt x="416" y="0"/>
                </a:moveTo>
                <a:lnTo>
                  <a:pt x="2415" y="0"/>
                </a:lnTo>
                <a:cubicBezTo>
                  <a:pt x="2645" y="0"/>
                  <a:pt x="2831" y="186"/>
                  <a:pt x="2831" y="416"/>
                </a:cubicBezTo>
                <a:lnTo>
                  <a:pt x="2831" y="2415"/>
                </a:lnTo>
                <a:cubicBezTo>
                  <a:pt x="2831" y="2645"/>
                  <a:pt x="2645" y="2831"/>
                  <a:pt x="2415" y="2831"/>
                </a:cubicBezTo>
                <a:lnTo>
                  <a:pt x="416" y="2831"/>
                </a:lnTo>
                <a:cubicBezTo>
                  <a:pt x="186" y="2831"/>
                  <a:pt x="0" y="2645"/>
                  <a:pt x="0" y="2415"/>
                </a:cubicBezTo>
                <a:lnTo>
                  <a:pt x="0" y="416"/>
                </a:lnTo>
                <a:cubicBezTo>
                  <a:pt x="0" y="186"/>
                  <a:pt x="186" y="0"/>
                  <a:pt x="416" y="0"/>
                </a:cubicBezTo>
                <a:close/>
              </a:path>
            </a:pathLst>
          </a:custGeom>
          <a:blipFill>
            <a:blip r:embed="rId8"/>
            <a:stretch>
              <a:fillRect t="-25006" b="-250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!!平滑3"/>
          <p:cNvSpPr/>
          <p:nvPr>
            <p:custDataLst>
              <p:tags r:id="rId9"/>
            </p:custDataLst>
          </p:nvPr>
        </p:nvSpPr>
        <p:spPr>
          <a:xfrm flipV="1">
            <a:off x="6723785" y="3321202"/>
            <a:ext cx="914400" cy="914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1">
            <a:extLst>
              <a:ext uri="{FF2B5EF4-FFF2-40B4-BE49-F238E27FC236}">
                <a16:creationId xmlns:a16="http://schemas.microsoft.com/office/drawing/2014/main" id="{30FDBDAE-740D-D522-A960-7E65BF71494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40881" y="356931"/>
            <a:ext cx="5878181" cy="131691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促进学生间的互助</a:t>
            </a:r>
          </a:p>
        </p:txBody>
      </p:sp>
      <p:sp>
        <p:nvSpPr>
          <p:cNvPr id="4" name="Text2">
            <a:extLst>
              <a:ext uri="{FF2B5EF4-FFF2-40B4-BE49-F238E27FC236}">
                <a16:creationId xmlns:a16="http://schemas.microsoft.com/office/drawing/2014/main" id="{92F7B1B6-9B52-6F4B-2277-E84E191B4807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41379" y="1853954"/>
            <a:ext cx="5885760" cy="4581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1.小组互助减欺凌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小组互助学习模式能有效增强同学间联系，据研究显示，参与此类活动的学生欺凌行为发生率降低30%。共筑防线，共创和谐校园。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2.正面交流促团结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定期举办校园交流会，鼓励学生分享正面经历，据调查，此举措使校园正面氛围提升25%，有效预防校园霸凌，共筑安全防线。</a:t>
            </a:r>
          </a:p>
        </p:txBody>
      </p:sp>
    </p:spTree>
    <p:custDataLst>
      <p:custData r:id="rId12"/>
      <p:tags r:id="rId13"/>
    </p:custDataLst>
    <p:extLst>
      <p:ext uri="{BB962C8B-B14F-4D97-AF65-F5344CB8AC3E}">
        <p14:creationId val="3852787181"/>
      </p:ext>
    </p:extLst>
  </p:cSld>
  <p:clrMapOvr>
    <a:masterClrMapping/>
  </p:clrMapOvr>
  <mc:AlternateContent>
    <mc:Choice xmlns:p159="http://schemas.microsoft.com/office/powerpoint/2015/09/main" Requires="p159"/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椭圆 8"/>
          <p:cNvSpPr/>
          <p:nvPr/>
        </p:nvSpPr>
        <p:spPr>
          <a:xfrm>
            <a:off x="10889401" y="5874749"/>
            <a:ext cx="713903" cy="7139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502090" y="5038769"/>
            <a:ext cx="1191921" cy="1191921"/>
          </a:xfrm>
          <a:prstGeom prst="ellipse">
            <a:avLst/>
          </a:prstGeom>
          <a:noFill/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88" name="组合 87"/>
          <p:cNvGrpSpPr/>
          <p:nvPr/>
        </p:nvGrpSpPr>
        <p:grpSpPr>
          <a:xfrm rot="16200000">
            <a:off x="10770043" y="5286313"/>
            <a:ext cx="1666523" cy="411023"/>
            <a:chOff x="1286173" y="1002163"/>
            <a:chExt cx="1666523" cy="411023"/>
          </a:xfrm>
        </p:grpSpPr>
        <p:sp>
          <p:nvSpPr>
            <p:cNvPr id="66" name="任意多边形: 形状 65"/>
            <p:cNvSpPr/>
            <p:nvPr/>
          </p:nvSpPr>
          <p:spPr>
            <a:xfrm rot="5400000">
              <a:off x="2634988" y="1002163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 rot="5400000">
              <a:off x="2633751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>
            <a:xfrm rot="5400000">
              <a:off x="2904503" y="1002163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任意多边形: 形状 68"/>
            <p:cNvSpPr/>
            <p:nvPr/>
          </p:nvSpPr>
          <p:spPr>
            <a:xfrm rot="5400000">
              <a:off x="2903266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任意多边形: 形状 69"/>
            <p:cNvSpPr/>
            <p:nvPr/>
          </p:nvSpPr>
          <p:spPr>
            <a:xfrm rot="5400000">
              <a:off x="2365472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任意多边形: 形状 70"/>
            <p:cNvSpPr/>
            <p:nvPr/>
          </p:nvSpPr>
          <p:spPr>
            <a:xfrm rot="5400000">
              <a:off x="2364235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任意多边形: 形状 71"/>
            <p:cNvSpPr/>
            <p:nvPr/>
          </p:nvSpPr>
          <p:spPr>
            <a:xfrm rot="5400000">
              <a:off x="2095957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" name="任意多边形: 形状 72"/>
            <p:cNvSpPr/>
            <p:nvPr/>
          </p:nvSpPr>
          <p:spPr>
            <a:xfrm rot="5400000">
              <a:off x="2094720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任意多边形: 形状 73"/>
            <p:cNvSpPr/>
            <p:nvPr/>
          </p:nvSpPr>
          <p:spPr>
            <a:xfrm rot="5400000">
              <a:off x="1826441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5" name="任意多边形: 形状 74"/>
            <p:cNvSpPr/>
            <p:nvPr/>
          </p:nvSpPr>
          <p:spPr>
            <a:xfrm rot="5400000">
              <a:off x="1825204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任意多边形: 形状 75"/>
            <p:cNvSpPr/>
            <p:nvPr/>
          </p:nvSpPr>
          <p:spPr>
            <a:xfrm rot="5400000">
              <a:off x="1556925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7" name="任意多边形: 形状 76"/>
            <p:cNvSpPr/>
            <p:nvPr/>
          </p:nvSpPr>
          <p:spPr>
            <a:xfrm rot="5400000">
              <a:off x="1555688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8" name="任意多边形: 形状 77"/>
            <p:cNvSpPr/>
            <p:nvPr/>
          </p:nvSpPr>
          <p:spPr>
            <a:xfrm rot="5400000">
              <a:off x="1287410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9" name="任意多边形: 形状 78"/>
            <p:cNvSpPr/>
            <p:nvPr/>
          </p:nvSpPr>
          <p:spPr>
            <a:xfrm rot="5400000">
              <a:off x="1286173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任意多边形: 形状 80"/>
            <p:cNvSpPr/>
            <p:nvPr/>
          </p:nvSpPr>
          <p:spPr>
            <a:xfrm rot="5400000">
              <a:off x="2634988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任意多边形: 形状 81"/>
            <p:cNvSpPr/>
            <p:nvPr/>
          </p:nvSpPr>
          <p:spPr>
            <a:xfrm rot="5400000">
              <a:off x="2904503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任意多边形: 形状 82"/>
            <p:cNvSpPr/>
            <p:nvPr/>
          </p:nvSpPr>
          <p:spPr>
            <a:xfrm rot="5400000">
              <a:off x="2365472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任意多边形: 形状 83"/>
            <p:cNvSpPr/>
            <p:nvPr/>
          </p:nvSpPr>
          <p:spPr>
            <a:xfrm rot="5400000">
              <a:off x="2095957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任意多边形: 形状 84"/>
            <p:cNvSpPr/>
            <p:nvPr/>
          </p:nvSpPr>
          <p:spPr>
            <a:xfrm rot="5400000">
              <a:off x="1826441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6" name="任意多边形: 形状 85"/>
            <p:cNvSpPr/>
            <p:nvPr/>
          </p:nvSpPr>
          <p:spPr>
            <a:xfrm rot="5400000">
              <a:off x="1556925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7" name="任意多边形: 形状 86"/>
            <p:cNvSpPr/>
            <p:nvPr/>
          </p:nvSpPr>
          <p:spPr>
            <a:xfrm rot="5400000">
              <a:off x="1287410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" name="Text1"/>
          <p:cNvSpPr txBox="1"/>
          <p:nvPr>
            <p:custDataLst>
              <p:tags r:id="rId3"/>
            </p:custDataLst>
          </p:nvPr>
        </p:nvSpPr>
        <p:spPr>
          <a:xfrm>
            <a:off x="589280" y="2989580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校园霸凌案例分析</a:t>
            </a:r>
          </a:p>
        </p:txBody>
      </p:sp>
      <p:sp>
        <p:nvSpPr>
          <p:cNvPr id="3" name="Text2"/>
          <p:cNvSpPr txBox="1"/>
          <p:nvPr>
            <p:custDataLst>
              <p:tags r:id="rId4"/>
            </p:custDataLst>
          </p:nvPr>
        </p:nvSpPr>
        <p:spPr>
          <a:xfrm>
            <a:off x="589280" y="4464685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Analysis of Campus Bullying Cases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204777" y="1031221"/>
            <a:ext cx="1840303" cy="1748543"/>
            <a:chOff x="5222902" y="1031221"/>
            <a:chExt cx="1840303" cy="1748543"/>
          </a:xfrm>
        </p:grpSpPr>
        <p:sp>
          <p:nvSpPr>
            <p:cNvPr id="7" name="椭圆 6"/>
            <p:cNvSpPr/>
            <p:nvPr/>
          </p:nvSpPr>
          <p:spPr>
            <a:xfrm rot="17812652">
              <a:off x="5222902" y="1031221"/>
              <a:ext cx="1746194" cy="17461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 rot="17812652">
              <a:off x="6489717" y="2206276"/>
              <a:ext cx="573488" cy="5734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5" name="Text3"/>
          <p:cNvSpPr txBox="1"/>
          <p:nvPr>
            <p:custDataLst>
              <p:tags r:id="rId5"/>
            </p:custDataLst>
          </p:nvPr>
        </p:nvSpPr>
        <p:spPr>
          <a:xfrm>
            <a:off x="5204777" y="1052466"/>
            <a:ext cx="1782445" cy="17037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05</a:t>
            </a:r>
          </a:p>
        </p:txBody>
      </p:sp>
    </p:spTree>
    <p:custDataLst>
      <p:custData r:id="rId6"/>
      <p:tags r:id="rId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atalo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676395" y="751222"/>
            <a:ext cx="1522796" cy="75284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800" b="1"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6395" y="1551563"/>
            <a:ext cx="1522796" cy="351693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Content</a:t>
            </a:r>
            <a:endParaRPr lang="en-US" altLang="zh-CN" sz="2000" i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Text3"/>
          <p:cNvGrpSpPr/>
          <p:nvPr>
            <p:custDataLst>
              <p:tags r:id="rId3"/>
            </p:custDataLst>
          </p:nvPr>
        </p:nvGrpSpPr>
        <p:grpSpPr>
          <a:xfrm>
            <a:off x="542754" y="2619769"/>
            <a:ext cx="5289081" cy="640467"/>
            <a:chOff x="448969" y="2064196"/>
            <a:chExt cx="5289081" cy="640467"/>
          </a:xfrm>
        </p:grpSpPr>
        <p:sp>
          <p:nvSpPr>
            <p:cNvPr id="5" name="Text1"/>
            <p:cNvSpPr txBox="1"/>
            <p:nvPr>
              <p:custDataLst>
                <p:tags r:id="rId4"/>
              </p:custDataLst>
            </p:nvPr>
          </p:nvSpPr>
          <p:spPr>
            <a:xfrm>
              <a:off x="1182663" y="2064196"/>
              <a:ext cx="4555387" cy="64046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校园霸凌的现实面貌</a:t>
              </a:r>
            </a:p>
          </p:txBody>
        </p:sp>
        <p:sp>
          <p:nvSpPr>
            <p:cNvPr id="6" name="Text2"/>
            <p:cNvSpPr txBox="1"/>
            <p:nvPr>
              <p:custDataLst>
                <p:tags r:id="rId5"/>
              </p:custDataLst>
            </p:nvPr>
          </p:nvSpPr>
          <p:spPr>
            <a:xfrm>
              <a:off x="448969" y="2109250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0" y="751222"/>
            <a:ext cx="405114" cy="10312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8" name="Text6"/>
          <p:cNvGrpSpPr/>
          <p:nvPr>
            <p:custDataLst>
              <p:tags r:id="rId6"/>
            </p:custDataLst>
          </p:nvPr>
        </p:nvGrpSpPr>
        <p:grpSpPr>
          <a:xfrm>
            <a:off x="6190434" y="2619769"/>
            <a:ext cx="5289081" cy="640467"/>
            <a:chOff x="448969" y="2064196"/>
            <a:chExt cx="5289081" cy="640467"/>
          </a:xfrm>
        </p:grpSpPr>
        <p:sp>
          <p:nvSpPr>
            <p:cNvPr id="9" name="Text4"/>
            <p:cNvSpPr txBox="1"/>
            <p:nvPr>
              <p:custDataLst>
                <p:tags r:id="rId7"/>
              </p:custDataLst>
            </p:nvPr>
          </p:nvSpPr>
          <p:spPr>
            <a:xfrm>
              <a:off x="1182663" y="2064196"/>
              <a:ext cx="4555387" cy="64046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反对霸凌的必要性</a:t>
              </a:r>
            </a:p>
          </p:txBody>
        </p:sp>
        <p:sp>
          <p:nvSpPr>
            <p:cNvPr id="10" name="Text5"/>
            <p:cNvSpPr txBox="1"/>
            <p:nvPr>
              <p:custDataLst>
                <p:tags r:id="rId8"/>
              </p:custDataLst>
            </p:nvPr>
          </p:nvSpPr>
          <p:spPr>
            <a:xfrm>
              <a:off x="448969" y="2109250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</a:p>
          </p:txBody>
        </p:sp>
      </p:grpSp>
      <p:grpSp>
        <p:nvGrpSpPr>
          <p:cNvPr id="11" name="Text9"/>
          <p:cNvGrpSpPr/>
          <p:nvPr>
            <p:custDataLst>
              <p:tags r:id="rId9"/>
            </p:custDataLst>
          </p:nvPr>
        </p:nvGrpSpPr>
        <p:grpSpPr>
          <a:xfrm>
            <a:off x="542754" y="3724633"/>
            <a:ext cx="5289081" cy="640467"/>
            <a:chOff x="448969" y="2064196"/>
            <a:chExt cx="5289081" cy="640467"/>
          </a:xfrm>
        </p:grpSpPr>
        <p:sp>
          <p:nvSpPr>
            <p:cNvPr id="12" name="Text7"/>
            <p:cNvSpPr txBox="1"/>
            <p:nvPr>
              <p:custDataLst>
                <p:tags r:id="rId10"/>
              </p:custDataLst>
            </p:nvPr>
          </p:nvSpPr>
          <p:spPr>
            <a:xfrm>
              <a:off x="1182663" y="2064196"/>
              <a:ext cx="4555387" cy="64046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如何识别霸凌行为</a:t>
              </a:r>
            </a:p>
          </p:txBody>
        </p:sp>
        <p:sp>
          <p:nvSpPr>
            <p:cNvPr id="13" name="Text8"/>
            <p:cNvSpPr txBox="1"/>
            <p:nvPr>
              <p:custDataLst>
                <p:tags r:id="rId11"/>
              </p:custDataLst>
            </p:nvPr>
          </p:nvSpPr>
          <p:spPr>
            <a:xfrm>
              <a:off x="448969" y="2109250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</a:p>
          </p:txBody>
        </p:sp>
      </p:grpSp>
      <p:grpSp>
        <p:nvGrpSpPr>
          <p:cNvPr id="14" name="Text12"/>
          <p:cNvGrpSpPr/>
          <p:nvPr>
            <p:custDataLst>
              <p:tags r:id="rId12"/>
            </p:custDataLst>
          </p:nvPr>
        </p:nvGrpSpPr>
        <p:grpSpPr>
          <a:xfrm>
            <a:off x="6190434" y="3724633"/>
            <a:ext cx="5289081" cy="640467"/>
            <a:chOff x="448969" y="2064196"/>
            <a:chExt cx="5289081" cy="640467"/>
          </a:xfrm>
        </p:grpSpPr>
        <p:sp>
          <p:nvSpPr>
            <p:cNvPr id="15" name="Text10"/>
            <p:cNvSpPr txBox="1"/>
            <p:nvPr>
              <p:custDataLst>
                <p:tags r:id="rId13"/>
              </p:custDataLst>
            </p:nvPr>
          </p:nvSpPr>
          <p:spPr>
            <a:xfrm>
              <a:off x="1182663" y="2064196"/>
              <a:ext cx="4555387" cy="64046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预防和应对策略</a:t>
              </a:r>
            </a:p>
          </p:txBody>
        </p:sp>
        <p:sp>
          <p:nvSpPr>
            <p:cNvPr id="16" name="Text11"/>
            <p:cNvSpPr txBox="1"/>
            <p:nvPr>
              <p:custDataLst>
                <p:tags r:id="rId14"/>
              </p:custDataLst>
            </p:nvPr>
          </p:nvSpPr>
          <p:spPr>
            <a:xfrm>
              <a:off x="448969" y="2109250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</a:p>
          </p:txBody>
        </p:sp>
      </p:grpSp>
      <p:grpSp>
        <p:nvGrpSpPr>
          <p:cNvPr id="17" name="Text15"/>
          <p:cNvGrpSpPr/>
          <p:nvPr>
            <p:custDataLst>
              <p:tags r:id="rId15"/>
            </p:custDataLst>
          </p:nvPr>
        </p:nvGrpSpPr>
        <p:grpSpPr>
          <a:xfrm>
            <a:off x="542754" y="4829497"/>
            <a:ext cx="5289081" cy="640467"/>
            <a:chOff x="448969" y="2064196"/>
            <a:chExt cx="5289081" cy="640467"/>
          </a:xfrm>
        </p:grpSpPr>
        <p:sp>
          <p:nvSpPr>
            <p:cNvPr id="18" name="Text13"/>
            <p:cNvSpPr txBox="1"/>
            <p:nvPr>
              <p:custDataLst>
                <p:tags r:id="rId16"/>
              </p:custDataLst>
            </p:nvPr>
          </p:nvSpPr>
          <p:spPr>
            <a:xfrm>
              <a:off x="1182663" y="2064196"/>
              <a:ext cx="4555387" cy="64046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校园霸凌案例分析</a:t>
              </a:r>
            </a:p>
          </p:txBody>
        </p:sp>
        <p:sp>
          <p:nvSpPr>
            <p:cNvPr id="19" name="Text14"/>
            <p:cNvSpPr txBox="1"/>
            <p:nvPr>
              <p:custDataLst>
                <p:tags r:id="rId17"/>
              </p:custDataLst>
            </p:nvPr>
          </p:nvSpPr>
          <p:spPr>
            <a:xfrm>
              <a:off x="448969" y="2109250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05</a:t>
              </a:r>
            </a:p>
          </p:txBody>
        </p:sp>
      </p:grpSp>
      <p:grpSp>
        <p:nvGrpSpPr>
          <p:cNvPr id="20" name="Text18"/>
          <p:cNvGrpSpPr/>
          <p:nvPr>
            <p:custDataLst>
              <p:tags r:id="rId18"/>
            </p:custDataLst>
          </p:nvPr>
        </p:nvGrpSpPr>
        <p:grpSpPr>
          <a:xfrm>
            <a:off x="6190434" y="4829497"/>
            <a:ext cx="5289081" cy="640467"/>
            <a:chOff x="448969" y="2064196"/>
            <a:chExt cx="5289081" cy="640467"/>
          </a:xfrm>
        </p:grpSpPr>
        <p:sp>
          <p:nvSpPr>
            <p:cNvPr id="21" name="Text16"/>
            <p:cNvSpPr txBox="1"/>
            <p:nvPr>
              <p:custDataLst>
                <p:tags r:id="rId19"/>
              </p:custDataLst>
            </p:nvPr>
          </p:nvSpPr>
          <p:spPr>
            <a:xfrm>
              <a:off x="1182663" y="2064196"/>
              <a:ext cx="4555387" cy="64046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结论与反对霸凌的呼吁</a:t>
              </a:r>
            </a:p>
          </p:txBody>
        </p:sp>
        <p:sp>
          <p:nvSpPr>
            <p:cNvPr id="22" name="Text17"/>
            <p:cNvSpPr txBox="1"/>
            <p:nvPr>
              <p:custDataLst>
                <p:tags r:id="rId20"/>
              </p:custDataLst>
            </p:nvPr>
          </p:nvSpPr>
          <p:spPr>
            <a:xfrm>
              <a:off x="448969" y="2109250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06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 rot="5400000">
            <a:off x="10597543" y="922130"/>
            <a:ext cx="1666523" cy="411023"/>
            <a:chOff x="1286173" y="1002163"/>
            <a:chExt cx="1666523" cy="411023"/>
          </a:xfrm>
        </p:grpSpPr>
        <p:sp>
          <p:nvSpPr>
            <p:cNvPr id="24" name="任意多边形: 形状 23"/>
            <p:cNvSpPr/>
            <p:nvPr/>
          </p:nvSpPr>
          <p:spPr>
            <a:xfrm rot="5400000">
              <a:off x="2634988" y="1002163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任意多边形: 形状 24"/>
            <p:cNvSpPr/>
            <p:nvPr/>
          </p:nvSpPr>
          <p:spPr>
            <a:xfrm rot="5400000">
              <a:off x="2633751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>
            <a:xfrm rot="5400000">
              <a:off x="2904503" y="1002163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任意多边形: 形状 26"/>
            <p:cNvSpPr/>
            <p:nvPr/>
          </p:nvSpPr>
          <p:spPr>
            <a:xfrm rot="5400000">
              <a:off x="2903266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任意多边形: 形状 27"/>
            <p:cNvSpPr/>
            <p:nvPr/>
          </p:nvSpPr>
          <p:spPr>
            <a:xfrm rot="5400000">
              <a:off x="2365472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任意多边形: 形状 28"/>
            <p:cNvSpPr/>
            <p:nvPr/>
          </p:nvSpPr>
          <p:spPr>
            <a:xfrm rot="5400000">
              <a:off x="2364235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任意多边形: 形状 29"/>
            <p:cNvSpPr/>
            <p:nvPr/>
          </p:nvSpPr>
          <p:spPr>
            <a:xfrm rot="5400000">
              <a:off x="2095957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>
            <a:xfrm rot="5400000">
              <a:off x="2094720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任意多边形: 形状 31"/>
            <p:cNvSpPr/>
            <p:nvPr/>
          </p:nvSpPr>
          <p:spPr>
            <a:xfrm rot="5400000">
              <a:off x="1826441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>
            <a:xfrm rot="5400000">
              <a:off x="1825204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任意多边形: 形状 33"/>
            <p:cNvSpPr/>
            <p:nvPr/>
          </p:nvSpPr>
          <p:spPr>
            <a:xfrm rot="5400000">
              <a:off x="1556925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>
            <a:xfrm rot="5400000">
              <a:off x="1555688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任意多边形: 形状 35"/>
            <p:cNvSpPr/>
            <p:nvPr/>
          </p:nvSpPr>
          <p:spPr>
            <a:xfrm rot="5400000">
              <a:off x="1287410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任意多边形: 形状 36"/>
            <p:cNvSpPr/>
            <p:nvPr/>
          </p:nvSpPr>
          <p:spPr>
            <a:xfrm rot="5400000">
              <a:off x="1286173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任意多边形: 形状 37"/>
            <p:cNvSpPr/>
            <p:nvPr/>
          </p:nvSpPr>
          <p:spPr>
            <a:xfrm rot="5400000">
              <a:off x="2634988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任意多边形: 形状 38"/>
            <p:cNvSpPr/>
            <p:nvPr/>
          </p:nvSpPr>
          <p:spPr>
            <a:xfrm rot="5400000">
              <a:off x="2904503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任意多边形: 形状 39"/>
            <p:cNvSpPr/>
            <p:nvPr/>
          </p:nvSpPr>
          <p:spPr>
            <a:xfrm rot="5400000">
              <a:off x="2365472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任意多边形: 形状 40"/>
            <p:cNvSpPr/>
            <p:nvPr/>
          </p:nvSpPr>
          <p:spPr>
            <a:xfrm rot="5400000">
              <a:off x="2095957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任意多边形: 形状 41"/>
            <p:cNvSpPr/>
            <p:nvPr/>
          </p:nvSpPr>
          <p:spPr>
            <a:xfrm rot="5400000">
              <a:off x="1826441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任意多边形: 形状 42"/>
            <p:cNvSpPr/>
            <p:nvPr/>
          </p:nvSpPr>
          <p:spPr>
            <a:xfrm rot="5400000">
              <a:off x="1556925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任意多边形: 形状 43"/>
            <p:cNvSpPr/>
            <p:nvPr/>
          </p:nvSpPr>
          <p:spPr>
            <a:xfrm rot="5400000">
              <a:off x="1287410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  <p:custDataLst>
      <p:custData r:id="rId21"/>
      <p:tags r:id="rId22"/>
    </p:custDataLst>
  </p:cSld>
  <p:clrMapOvr>
    <a:masterClrMapping/>
  </p:clrMapOvr>
</p:sld>
</file>

<file path=ppt/slides/slide20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!!平滑17"/>
          <p:cNvSpPr/>
          <p:nvPr>
            <p:custDataLst>
              <p:tags r:id="rId3"/>
            </p:custDataLst>
          </p:nvPr>
        </p:nvSpPr>
        <p:spPr>
          <a:xfrm>
            <a:off x="8941676" y="893"/>
            <a:ext cx="3248933" cy="68562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!!平滑1"/>
          <p:cNvSpPr/>
          <p:nvPr>
            <p:custDataLst>
              <p:tags r:id="rId4"/>
            </p:custDataLst>
          </p:nvPr>
        </p:nvSpPr>
        <p:spPr>
          <a:xfrm rot="5400000">
            <a:off x="1872553" y="5651688"/>
            <a:ext cx="98385" cy="2314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1">
            <a:extLst>
              <a:ext uri="{FF2B5EF4-FFF2-40B4-BE49-F238E27FC236}">
                <a16:creationId xmlns:a16="http://schemas.microsoft.com/office/drawing/2014/main" id="{A006011D-87A1-5A73-0523-CE51A57AF0D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9995" y="474747"/>
            <a:ext cx="6643951" cy="1295771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校园霸凌案例分析:具体案例分享</a:t>
            </a:r>
          </a:p>
        </p:txBody>
      </p:sp>
      <p:sp>
        <p:nvSpPr>
          <p:cNvPr id="3" name="Text2">
            <a:extLst>
              <a:ext uri="{FF2B5EF4-FFF2-40B4-BE49-F238E27FC236}">
                <a16:creationId xmlns:a16="http://schemas.microsoft.com/office/drawing/2014/main" id="{8F9590E6-16CA-D1DD-B0E9-E059DB75DCD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8125" y="1950630"/>
            <a:ext cx="6652518" cy="454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1.家庭缺失影响大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一案例显示，受害学生家庭关系疏离，父母忙于工作缺乏关爱，导致其成为校园霸凌目标。据研究，家庭支持不足学生遭霸凌几率高2倍，筑牢防线需加强家校合作，提供心理支持。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2.严惩霸凌防再犯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某中学发生严重校园霸凌事件，受害者长期受欺凌导致心理创伤。校方严格处理，公开通报并加强法制教育，事后该校霸凌事件减少30%。共筑防线需严惩不贷，同时加强法制与心理教育。</a:t>
            </a:r>
          </a:p>
        </p:txBody>
      </p:sp>
      <p:sp>
        <p:nvSpPr>
          <p:cNvPr id="9" name="矩形">
            <a:extLst>
              <a:ext uri="{FF2B5EF4-FFF2-40B4-BE49-F238E27FC236}">
                <a16:creationId xmlns:a16="http://schemas.microsoft.com/office/drawing/2014/main" id="{A2FE9BCC-F421-1DA7-650B-7EF647C5759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455394" y="1184800"/>
            <a:ext cx="4390463" cy="4683565"/>
          </a:xfrm>
          <a:prstGeom prst="roundRect">
            <a:avLst>
              <a:gd name="adj" fmla="val 2038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Shape1">
            <a:extLst>
              <a:ext uri="{FF2B5EF4-FFF2-40B4-BE49-F238E27FC236}">
                <a16:creationId xmlns:a16="http://schemas.microsoft.com/office/drawing/2014/main" id="{E3FBFC5D-4EB0-2B16-EDA3-A17455627CF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627770" y="856526"/>
            <a:ext cx="4390463" cy="4821213"/>
          </a:xfrm>
          <a:prstGeom prst="roundRect">
            <a:avLst>
              <a:gd name="adj" fmla="val 2038"/>
            </a:avLst>
          </a:prstGeom>
          <a:blipFill>
            <a:blip r:embed="rId9"/>
            <a:stretch>
              <a:fillRect l="-36657" r="-366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custData r:id="rId10"/>
      <p:tags r:id="rId11"/>
    </p:custData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21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!!平滑8"/>
          <p:cNvSpPr/>
          <p:nvPr userDrawn="1">
            <p:custDataLst>
              <p:tags r:id="rId3"/>
            </p:custDataLst>
          </p:nvPr>
        </p:nvSpPr>
        <p:spPr>
          <a:xfrm flipH="1">
            <a:off x="5175884" y="-1"/>
            <a:ext cx="7016116" cy="4601029"/>
          </a:xfrm>
          <a:prstGeom prst="diagStripe">
            <a:avLst/>
          </a:prstGeom>
          <a:solidFill>
            <a:schemeClr val="accent1"/>
          </a:solidFill>
          <a:ln>
            <a:noFill/>
          </a:ln>
          <a:effectLst>
            <a:outerShdw blurRad="5334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en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hape1">
            <a:extLst>
              <a:ext uri="{FF2B5EF4-FFF2-40B4-BE49-F238E27FC236}">
                <a16:creationId xmlns:a16="http://schemas.microsoft.com/office/drawing/2014/main" id="{584C03D8-EA5B-75E0-3AD1-A138DD56A62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30109" y="1"/>
            <a:ext cx="2995732" cy="2389267"/>
          </a:xfrm>
          <a:custGeom>
            <a:gdLst>
              <a:gd name="connsiteX0" fmla="*/ 68798 w 2995732"/>
              <a:gd name="connsiteY0" fmla="*/ 0 h 2389267"/>
              <a:gd name="connsiteX1" fmla="*/ 2926155 w 2995732"/>
              <a:gd name="connsiteY1" fmla="*/ 0 h 2389267"/>
              <a:gd name="connsiteX2" fmla="*/ 2974253 w 2995732"/>
              <a:gd name="connsiteY2" fmla="*/ 114833 h 2389267"/>
              <a:gd name="connsiteX3" fmla="*/ 2995732 w 2995732"/>
              <a:gd name="connsiteY3" fmla="*/ 275248 h 2389267"/>
              <a:gd name="connsiteX4" fmla="*/ 2995732 w 2995732"/>
              <a:gd name="connsiteY4" fmla="*/ 1274153 h 2389267"/>
              <a:gd name="connsiteX5" fmla="*/ 2683968 w 2995732"/>
              <a:gd name="connsiteY5" fmla="*/ 1807579 h 2389267"/>
              <a:gd name="connsiteX6" fmla="*/ 1808996 w 2995732"/>
              <a:gd name="connsiteY6" fmla="*/ 2307349 h 2389267"/>
              <a:gd name="connsiteX7" fmla="*/ 1186737 w 2995732"/>
              <a:gd name="connsiteY7" fmla="*/ 2307349 h 2389267"/>
              <a:gd name="connsiteX8" fmla="*/ 311130 w 2995732"/>
              <a:gd name="connsiteY8" fmla="*/ 1807579 h 2389267"/>
              <a:gd name="connsiteX9" fmla="*/ 0 w 2995732"/>
              <a:gd name="connsiteY9" fmla="*/ 1274153 h 2389267"/>
              <a:gd name="connsiteX10" fmla="*/ 0 w 2995732"/>
              <a:gd name="connsiteY10" fmla="*/ 275248 h 2389267"/>
              <a:gd name="connsiteX11" fmla="*/ 21380 w 2995732"/>
              <a:gd name="connsiteY11" fmla="*/ 113493 h 238926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5732" h="2389267">
                <a:moveTo>
                  <a:pt x="68798" y="0"/>
                </a:moveTo>
                <a:lnTo>
                  <a:pt x="2926155" y="0"/>
                </a:lnTo>
                <a:lnTo>
                  <a:pt x="2974253" y="114833"/>
                </a:lnTo>
                <a:cubicBezTo>
                  <a:pt x="2988351" y="166578"/>
                  <a:pt x="2995732" y="220476"/>
                  <a:pt x="2995732" y="275248"/>
                </a:cubicBezTo>
                <a:lnTo>
                  <a:pt x="2995732" y="1274153"/>
                </a:lnTo>
                <a:cubicBezTo>
                  <a:pt x="2995732" y="1496414"/>
                  <a:pt x="2877630" y="1698354"/>
                  <a:pt x="2683968" y="1807579"/>
                </a:cubicBezTo>
                <a:lnTo>
                  <a:pt x="1808996" y="2307349"/>
                </a:lnTo>
                <a:cubicBezTo>
                  <a:pt x="1615333" y="2416574"/>
                  <a:pt x="1380399" y="2416574"/>
                  <a:pt x="1186737" y="2307349"/>
                </a:cubicBezTo>
                <a:lnTo>
                  <a:pt x="311130" y="1807579"/>
                </a:lnTo>
                <a:cubicBezTo>
                  <a:pt x="117467" y="1698354"/>
                  <a:pt x="0" y="1493238"/>
                  <a:pt x="0" y="1274153"/>
                </a:cubicBezTo>
                <a:lnTo>
                  <a:pt x="0" y="275248"/>
                </a:lnTo>
                <a:cubicBezTo>
                  <a:pt x="0" y="219682"/>
                  <a:pt x="7342" y="165387"/>
                  <a:pt x="21380" y="113493"/>
                </a:cubicBezTo>
                <a:close/>
              </a:path>
            </a:pathLst>
          </a:custGeom>
          <a:blipFill>
            <a:blip r:embed="rId5"/>
            <a:stretch>
              <a:fillRect l="-10193" r="-10193"/>
            </a:stretch>
          </a:blipFill>
          <a:ln>
            <a:noFill/>
          </a:ln>
          <a:effectLst>
            <a:outerShdw blurRad="533400" sx="102000" sy="102000" algn="ctr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Shape2"/>
          <p:cNvSpPr/>
          <p:nvPr>
            <p:custDataLst>
              <p:tags r:id="rId6"/>
            </p:custDataLst>
          </p:nvPr>
        </p:nvSpPr>
        <p:spPr>
          <a:xfrm>
            <a:off x="7126039" y="888682"/>
            <a:ext cx="2995732" cy="3229136"/>
          </a:xfrm>
          <a:custGeom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718" h="5085">
                <a:moveTo>
                  <a:pt x="2359" y="0"/>
                </a:moveTo>
                <a:cubicBezTo>
                  <a:pt x="2528" y="0"/>
                  <a:pt x="2697" y="43"/>
                  <a:pt x="2849" y="129"/>
                </a:cubicBezTo>
                <a:lnTo>
                  <a:pt x="4227" y="916"/>
                </a:lnTo>
                <a:cubicBezTo>
                  <a:pt x="4532" y="1088"/>
                  <a:pt x="4718" y="1411"/>
                  <a:pt x="4718" y="1756"/>
                </a:cubicBezTo>
                <a:lnTo>
                  <a:pt x="4718" y="3329"/>
                </a:lnTo>
                <a:cubicBezTo>
                  <a:pt x="4718" y="3679"/>
                  <a:pt x="4532" y="3997"/>
                  <a:pt x="4227" y="4169"/>
                </a:cubicBezTo>
                <a:lnTo>
                  <a:pt x="2849" y="4956"/>
                </a:lnTo>
                <a:cubicBezTo>
                  <a:pt x="2544" y="5128"/>
                  <a:pt x="2174" y="5128"/>
                  <a:pt x="1869" y="4956"/>
                </a:cubicBezTo>
                <a:lnTo>
                  <a:pt x="490" y="4169"/>
                </a:lnTo>
                <a:cubicBezTo>
                  <a:pt x="185" y="3997"/>
                  <a:pt x="0" y="3674"/>
                  <a:pt x="0" y="3329"/>
                </a:cubicBezTo>
                <a:lnTo>
                  <a:pt x="0" y="1756"/>
                </a:lnTo>
                <a:cubicBezTo>
                  <a:pt x="0" y="1406"/>
                  <a:pt x="185" y="1088"/>
                  <a:pt x="490" y="916"/>
                </a:cubicBezTo>
                <a:lnTo>
                  <a:pt x="1869" y="129"/>
                </a:lnTo>
                <a:cubicBezTo>
                  <a:pt x="2021" y="43"/>
                  <a:pt x="2190" y="0"/>
                  <a:pt x="2359" y="0"/>
                </a:cubicBezTo>
                <a:close/>
              </a:path>
            </a:pathLst>
          </a:custGeom>
          <a:blipFill>
            <a:blip r:embed="rId7"/>
            <a:stretch>
              <a:fillRect t="-19596" b="-19596"/>
            </a:stretch>
          </a:blipFill>
          <a:ln>
            <a:noFill/>
          </a:ln>
          <a:effectLst>
            <a:outerShdw blurRad="533400" sx="102000" sy="102000" algn="ctr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Shape3">
            <a:extLst>
              <a:ext uri="{FF2B5EF4-FFF2-40B4-BE49-F238E27FC236}">
                <a16:creationId xmlns:a16="http://schemas.microsoft.com/office/drawing/2014/main" id="{64006D66-8ABA-2994-CA17-92F3C684E69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0121970" y="2503488"/>
            <a:ext cx="2070031" cy="3229135"/>
          </a:xfrm>
          <a:custGeom>
            <a:gdLst>
              <a:gd name="connsiteX0" fmla="*/ 1497866 w 2070031"/>
              <a:gd name="connsiteY0" fmla="*/ 0 h 3229135"/>
              <a:gd name="connsiteX1" fmla="*/ 1808995 w 2070031"/>
              <a:gd name="connsiteY1" fmla="*/ 81919 h 3229135"/>
              <a:gd name="connsiteX2" fmla="*/ 2070031 w 2070031"/>
              <a:gd name="connsiteY2" fmla="*/ 231019 h 3229135"/>
              <a:gd name="connsiteX3" fmla="*/ 2070031 w 2070031"/>
              <a:gd name="connsiteY3" fmla="*/ 2998118 h 3229135"/>
              <a:gd name="connsiteX4" fmla="*/ 1808995 w 2070031"/>
              <a:gd name="connsiteY4" fmla="*/ 3147217 h 3229135"/>
              <a:gd name="connsiteX5" fmla="*/ 1186737 w 2070031"/>
              <a:gd name="connsiteY5" fmla="*/ 3147217 h 3229135"/>
              <a:gd name="connsiteX6" fmla="*/ 311129 w 2070031"/>
              <a:gd name="connsiteY6" fmla="*/ 2647447 h 3229135"/>
              <a:gd name="connsiteX7" fmla="*/ 0 w 2070031"/>
              <a:gd name="connsiteY7" fmla="*/ 2114021 h 3229135"/>
              <a:gd name="connsiteX8" fmla="*/ 0 w 2070031"/>
              <a:gd name="connsiteY8" fmla="*/ 1115116 h 3229135"/>
              <a:gd name="connsiteX9" fmla="*/ 311129 w 2070031"/>
              <a:gd name="connsiteY9" fmla="*/ 581689 h 3229135"/>
              <a:gd name="connsiteX10" fmla="*/ 1186737 w 2070031"/>
              <a:gd name="connsiteY10" fmla="*/ 81919 h 3229135"/>
              <a:gd name="connsiteX11" fmla="*/ 1497866 w 2070031"/>
              <a:gd name="connsiteY11" fmla="*/ 0 h 32291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0031" h="3229135">
                <a:moveTo>
                  <a:pt x="1497866" y="0"/>
                </a:moveTo>
                <a:cubicBezTo>
                  <a:pt x="1605174" y="0"/>
                  <a:pt x="1712482" y="27306"/>
                  <a:pt x="1808995" y="81919"/>
                </a:cubicBezTo>
                <a:lnTo>
                  <a:pt x="2070031" y="231019"/>
                </a:lnTo>
                <a:lnTo>
                  <a:pt x="2070031" y="2998118"/>
                </a:lnTo>
                <a:lnTo>
                  <a:pt x="1808995" y="3147217"/>
                </a:lnTo>
                <a:cubicBezTo>
                  <a:pt x="1615333" y="3256442"/>
                  <a:pt x="1380399" y="3256442"/>
                  <a:pt x="1186737" y="3147217"/>
                </a:cubicBezTo>
                <a:lnTo>
                  <a:pt x="311129" y="2647447"/>
                </a:lnTo>
                <a:cubicBezTo>
                  <a:pt x="117467" y="2538222"/>
                  <a:pt x="0" y="2333106"/>
                  <a:pt x="0" y="2114021"/>
                </a:cubicBezTo>
                <a:lnTo>
                  <a:pt x="0" y="1115116"/>
                </a:lnTo>
                <a:cubicBezTo>
                  <a:pt x="0" y="892855"/>
                  <a:pt x="117467" y="690915"/>
                  <a:pt x="311129" y="581689"/>
                </a:cubicBezTo>
                <a:lnTo>
                  <a:pt x="1186737" y="81919"/>
                </a:lnTo>
                <a:cubicBezTo>
                  <a:pt x="1283250" y="27306"/>
                  <a:pt x="1390558" y="0"/>
                  <a:pt x="1497866" y="0"/>
                </a:cubicBezTo>
                <a:close/>
              </a:path>
            </a:pathLst>
          </a:custGeom>
          <a:blipFill>
            <a:blip r:embed="rId9"/>
            <a:stretch>
              <a:fillRect l="-1985" r="-1985"/>
            </a:stretch>
          </a:blipFill>
          <a:ln>
            <a:noFill/>
          </a:ln>
          <a:effectLst>
            <a:outerShdw blurRad="533400" sx="102000" sy="102000" algn="ctr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1">
            <a:extLst>
              <a:ext uri="{FF2B5EF4-FFF2-40B4-BE49-F238E27FC236}">
                <a16:creationId xmlns:a16="http://schemas.microsoft.com/office/drawing/2014/main" id="{48FB97B8-9A1D-73ED-DB6D-60010989882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86281" y="917681"/>
            <a:ext cx="3430399" cy="188416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校园霸凌案例分析:探讨解决方案</a:t>
            </a:r>
          </a:p>
        </p:txBody>
      </p:sp>
      <p:sp>
        <p:nvSpPr>
          <p:cNvPr id="11" name="Text2">
            <a:extLst>
              <a:ext uri="{FF2B5EF4-FFF2-40B4-BE49-F238E27FC236}">
                <a16:creationId xmlns:a16="http://schemas.microsoft.com/office/drawing/2014/main" id="{035285F5-9C9B-A491-21EF-F6BC32C0355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86777" y="3015458"/>
            <a:ext cx="6310263" cy="3400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1.心理辅导成效显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案例显示，专业心理辅导能有效缓解受害者心理创伤，据研究，持续心理辅导半年后，80%的学生心理创伤得到明显缓解，建议学校增设心理辅导室，培训教师心理辅导技能。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2.家校联动防欺凌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家校合作机制在预防校园霸凌中效果显著，数据表明，实施家校联动后，霸凌事件发生率下降了30%，建议定期召开家校会议，共享学生行为信息，共同制定防范策略。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3.法律教育普及化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加强校园法律教育，提升学生的法律意识是关键，试点学校引入法律课程后，霸凌行为减少了25%，建议将法律教育纳入必修课程，组织学生参观法庭，体验法律威严，促进共建和谐校园。</a:t>
            </a:r>
          </a:p>
        </p:txBody>
      </p:sp>
    </p:spTree>
    <p:custDataLst>
      <p:custData r:id="rId12"/>
      <p:tags r:id="rId13"/>
    </p:custDataLst>
    <p:extLst>
      <p:ext uri="{BB962C8B-B14F-4D97-AF65-F5344CB8AC3E}">
        <p14:creationId val="825541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椭圆 8"/>
          <p:cNvSpPr/>
          <p:nvPr/>
        </p:nvSpPr>
        <p:spPr>
          <a:xfrm>
            <a:off x="10889401" y="5874749"/>
            <a:ext cx="713903" cy="7139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502090" y="5038769"/>
            <a:ext cx="1191921" cy="1191921"/>
          </a:xfrm>
          <a:prstGeom prst="ellipse">
            <a:avLst/>
          </a:prstGeom>
          <a:noFill/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88" name="组合 87"/>
          <p:cNvGrpSpPr/>
          <p:nvPr/>
        </p:nvGrpSpPr>
        <p:grpSpPr>
          <a:xfrm rot="16200000">
            <a:off x="10770043" y="5286313"/>
            <a:ext cx="1666523" cy="411023"/>
            <a:chOff x="1286173" y="1002163"/>
            <a:chExt cx="1666523" cy="411023"/>
          </a:xfrm>
        </p:grpSpPr>
        <p:sp>
          <p:nvSpPr>
            <p:cNvPr id="66" name="任意多边形: 形状 65"/>
            <p:cNvSpPr/>
            <p:nvPr/>
          </p:nvSpPr>
          <p:spPr>
            <a:xfrm rot="5400000">
              <a:off x="2634988" y="1002163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 rot="5400000">
              <a:off x="2633751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>
            <a:xfrm rot="5400000">
              <a:off x="2904503" y="1002163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任意多边形: 形状 68"/>
            <p:cNvSpPr/>
            <p:nvPr/>
          </p:nvSpPr>
          <p:spPr>
            <a:xfrm rot="5400000">
              <a:off x="2903266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任意多边形: 形状 69"/>
            <p:cNvSpPr/>
            <p:nvPr/>
          </p:nvSpPr>
          <p:spPr>
            <a:xfrm rot="5400000">
              <a:off x="2365472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任意多边形: 形状 70"/>
            <p:cNvSpPr/>
            <p:nvPr/>
          </p:nvSpPr>
          <p:spPr>
            <a:xfrm rot="5400000">
              <a:off x="2364235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任意多边形: 形状 71"/>
            <p:cNvSpPr/>
            <p:nvPr/>
          </p:nvSpPr>
          <p:spPr>
            <a:xfrm rot="5400000">
              <a:off x="2095957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" name="任意多边形: 形状 72"/>
            <p:cNvSpPr/>
            <p:nvPr/>
          </p:nvSpPr>
          <p:spPr>
            <a:xfrm rot="5400000">
              <a:off x="2094720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任意多边形: 形状 73"/>
            <p:cNvSpPr/>
            <p:nvPr/>
          </p:nvSpPr>
          <p:spPr>
            <a:xfrm rot="5400000">
              <a:off x="1826441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5" name="任意多边形: 形状 74"/>
            <p:cNvSpPr/>
            <p:nvPr/>
          </p:nvSpPr>
          <p:spPr>
            <a:xfrm rot="5400000">
              <a:off x="1825204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任意多边形: 形状 75"/>
            <p:cNvSpPr/>
            <p:nvPr/>
          </p:nvSpPr>
          <p:spPr>
            <a:xfrm rot="5400000">
              <a:off x="1556925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7" name="任意多边形: 形状 76"/>
            <p:cNvSpPr/>
            <p:nvPr/>
          </p:nvSpPr>
          <p:spPr>
            <a:xfrm rot="5400000">
              <a:off x="1555688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8" name="任意多边形: 形状 77"/>
            <p:cNvSpPr/>
            <p:nvPr/>
          </p:nvSpPr>
          <p:spPr>
            <a:xfrm rot="5400000">
              <a:off x="1287410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9" name="任意多边形: 形状 78"/>
            <p:cNvSpPr/>
            <p:nvPr/>
          </p:nvSpPr>
          <p:spPr>
            <a:xfrm rot="5400000">
              <a:off x="1286173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任意多边形: 形状 80"/>
            <p:cNvSpPr/>
            <p:nvPr/>
          </p:nvSpPr>
          <p:spPr>
            <a:xfrm rot="5400000">
              <a:off x="2634988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任意多边形: 形状 81"/>
            <p:cNvSpPr/>
            <p:nvPr/>
          </p:nvSpPr>
          <p:spPr>
            <a:xfrm rot="5400000">
              <a:off x="2904503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任意多边形: 形状 82"/>
            <p:cNvSpPr/>
            <p:nvPr/>
          </p:nvSpPr>
          <p:spPr>
            <a:xfrm rot="5400000">
              <a:off x="2365472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任意多边形: 形状 83"/>
            <p:cNvSpPr/>
            <p:nvPr/>
          </p:nvSpPr>
          <p:spPr>
            <a:xfrm rot="5400000">
              <a:off x="2095957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任意多边形: 形状 84"/>
            <p:cNvSpPr/>
            <p:nvPr/>
          </p:nvSpPr>
          <p:spPr>
            <a:xfrm rot="5400000">
              <a:off x="1826441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6" name="任意多边形: 形状 85"/>
            <p:cNvSpPr/>
            <p:nvPr/>
          </p:nvSpPr>
          <p:spPr>
            <a:xfrm rot="5400000">
              <a:off x="1556925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7" name="任意多边形: 形状 86"/>
            <p:cNvSpPr/>
            <p:nvPr/>
          </p:nvSpPr>
          <p:spPr>
            <a:xfrm rot="5400000">
              <a:off x="1287410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" name="Text1"/>
          <p:cNvSpPr txBox="1"/>
          <p:nvPr>
            <p:custDataLst>
              <p:tags r:id="rId3"/>
            </p:custDataLst>
          </p:nvPr>
        </p:nvSpPr>
        <p:spPr>
          <a:xfrm>
            <a:off x="589280" y="2989580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结论与反对霸凌的呼吁</a:t>
            </a:r>
          </a:p>
        </p:txBody>
      </p:sp>
      <p:sp>
        <p:nvSpPr>
          <p:cNvPr id="3" name="Text2"/>
          <p:cNvSpPr txBox="1"/>
          <p:nvPr>
            <p:custDataLst>
              <p:tags r:id="rId4"/>
            </p:custDataLst>
          </p:nvPr>
        </p:nvSpPr>
        <p:spPr>
          <a:xfrm>
            <a:off x="589280" y="4464685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Conclusion and call against bullying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204777" y="1031221"/>
            <a:ext cx="1840303" cy="1748543"/>
            <a:chOff x="5222902" y="1031221"/>
            <a:chExt cx="1840303" cy="1748543"/>
          </a:xfrm>
        </p:grpSpPr>
        <p:sp>
          <p:nvSpPr>
            <p:cNvPr id="7" name="椭圆 6"/>
            <p:cNvSpPr/>
            <p:nvPr/>
          </p:nvSpPr>
          <p:spPr>
            <a:xfrm rot="17812652">
              <a:off x="5222902" y="1031221"/>
              <a:ext cx="1746194" cy="17461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 rot="17812652">
              <a:off x="6489717" y="2206276"/>
              <a:ext cx="573488" cy="5734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5" name="Text3"/>
          <p:cNvSpPr txBox="1"/>
          <p:nvPr>
            <p:custDataLst>
              <p:tags r:id="rId5"/>
            </p:custDataLst>
          </p:nvPr>
        </p:nvSpPr>
        <p:spPr>
          <a:xfrm>
            <a:off x="5204777" y="1052466"/>
            <a:ext cx="1782445" cy="17037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06</a:t>
            </a:r>
          </a:p>
        </p:txBody>
      </p:sp>
    </p:spTree>
    <p:custDataLst>
      <p:custData r:id="rId6"/>
      <p:tags r:id="rId7"/>
    </p:custDataLst>
  </p:cSld>
  <p:clrMapOvr>
    <a:masterClrMapping/>
  </p:clrMapOvr>
</p:sld>
</file>

<file path=ppt/slides/slide23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Shape1">
            <a:extLst>
              <a:ext uri="{FF2B5EF4-FFF2-40B4-BE49-F238E27FC236}">
                <a16:creationId xmlns:a16="http://schemas.microsoft.com/office/drawing/2014/main" id="{3D8E6D47-A8D3-4D0B-A4EB-EC2C16F8AF7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691282" y="4493793"/>
            <a:ext cx="2095440" cy="37970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8" name="Shape2">
            <a:extLst>
              <a:ext uri="{FF2B5EF4-FFF2-40B4-BE49-F238E27FC236}">
                <a16:creationId xmlns:a16="http://schemas.microsoft.com/office/drawing/2014/main" id="{F8C1E681-A64E-C303-5488-B82D2E3EBAD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405280" y="4493793"/>
            <a:ext cx="2095440" cy="37970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Shape3">
            <a:extLst>
              <a:ext uri="{FF2B5EF4-FFF2-40B4-BE49-F238E27FC236}">
                <a16:creationId xmlns:a16="http://schemas.microsoft.com/office/drawing/2014/main" id="{0508F4CB-8106-0769-775A-1400F2BAB84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119276" y="4493793"/>
            <a:ext cx="2095440" cy="37970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6" name="Shape4">
            <a:extLst>
              <a:ext uri="{FF2B5EF4-FFF2-40B4-BE49-F238E27FC236}">
                <a16:creationId xmlns:a16="http://schemas.microsoft.com/office/drawing/2014/main" id="{03E9787E-EF77-6F40-479F-3BD421F8CFF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71610" y="4493793"/>
            <a:ext cx="2095440" cy="37970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Shape5">
            <a:extLst>
              <a:ext uri="{FF2B5EF4-FFF2-40B4-BE49-F238E27FC236}">
                <a16:creationId xmlns:a16="http://schemas.microsoft.com/office/drawing/2014/main" id="{20D29F56-30A1-D66E-F673-1A19188DE38F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1110230" y="1523003"/>
            <a:ext cx="1818870" cy="2716204"/>
          </a:xfrm>
          <a:custGeom>
            <a:gdLst>
              <a:gd name="connsiteX0" fmla="*/ 910366 w 1818870"/>
              <a:gd name="connsiteY0" fmla="*/ 178722 h 2716204"/>
              <a:gd name="connsiteX1" fmla="*/ 228988 w 1818870"/>
              <a:gd name="connsiteY1" fmla="*/ 861032 h 2716204"/>
              <a:gd name="connsiteX2" fmla="*/ 910366 w 1818870"/>
              <a:gd name="connsiteY2" fmla="*/ 1543342 h 2716204"/>
              <a:gd name="connsiteX3" fmla="*/ 1591744 w 1818870"/>
              <a:gd name="connsiteY3" fmla="*/ 861032 h 2716204"/>
              <a:gd name="connsiteX4" fmla="*/ 910366 w 1818870"/>
              <a:gd name="connsiteY4" fmla="*/ 178722 h 2716204"/>
              <a:gd name="connsiteX5" fmla="*/ 909435 w 1818870"/>
              <a:gd name="connsiteY5" fmla="*/ 0 h 2716204"/>
              <a:gd name="connsiteX6" fmla="*/ 1792636 w 1818870"/>
              <a:gd name="connsiteY6" fmla="*/ 691079 h 2716204"/>
              <a:gd name="connsiteX7" fmla="*/ 1818870 w 1818870"/>
              <a:gd name="connsiteY7" fmla="*/ 909775 h 2716204"/>
              <a:gd name="connsiteX8" fmla="*/ 1211123 w 1818870"/>
              <a:gd name="connsiteY8" fmla="*/ 2086360 h 2716204"/>
              <a:gd name="connsiteX9" fmla="*/ 922552 w 1818870"/>
              <a:gd name="connsiteY9" fmla="*/ 2711830 h 2716204"/>
              <a:gd name="connsiteX10" fmla="*/ 909435 w 1818870"/>
              <a:gd name="connsiteY10" fmla="*/ 2716204 h 2716204"/>
              <a:gd name="connsiteX11" fmla="*/ 896318 w 1818870"/>
              <a:gd name="connsiteY11" fmla="*/ 2711830 h 2716204"/>
              <a:gd name="connsiteX12" fmla="*/ 607748 w 1818870"/>
              <a:gd name="connsiteY12" fmla="*/ 2086360 h 2716204"/>
              <a:gd name="connsiteX13" fmla="*/ 0 w 1818870"/>
              <a:gd name="connsiteY13" fmla="*/ 909775 h 2716204"/>
              <a:gd name="connsiteX14" fmla="*/ 26234 w 1818870"/>
              <a:gd name="connsiteY14" fmla="*/ 691079 h 2716204"/>
              <a:gd name="connsiteX15" fmla="*/ 909435 w 1818870"/>
              <a:gd name="connsiteY15" fmla="*/ 0 h 27162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18870" h="2716204">
                <a:moveTo>
                  <a:pt x="910366" y="178722"/>
                </a:moveTo>
                <a:cubicBezTo>
                  <a:pt x="534051" y="178722"/>
                  <a:pt x="228988" y="484203"/>
                  <a:pt x="228988" y="861032"/>
                </a:cubicBezTo>
                <a:cubicBezTo>
                  <a:pt x="228988" y="1237861"/>
                  <a:pt x="534051" y="1543342"/>
                  <a:pt x="910366" y="1543342"/>
                </a:cubicBezTo>
                <a:cubicBezTo>
                  <a:pt x="1286681" y="1543342"/>
                  <a:pt x="1591744" y="1237861"/>
                  <a:pt x="1591744" y="861032"/>
                </a:cubicBezTo>
                <a:cubicBezTo>
                  <a:pt x="1591744" y="484203"/>
                  <a:pt x="1286681" y="178722"/>
                  <a:pt x="910366" y="178722"/>
                </a:cubicBezTo>
                <a:close/>
                <a:moveTo>
                  <a:pt x="909435" y="0"/>
                </a:moveTo>
                <a:cubicBezTo>
                  <a:pt x="1333547" y="0"/>
                  <a:pt x="1692074" y="293053"/>
                  <a:pt x="1792636" y="691079"/>
                </a:cubicBezTo>
                <a:cubicBezTo>
                  <a:pt x="1810126" y="761062"/>
                  <a:pt x="1818870" y="835419"/>
                  <a:pt x="1818870" y="909775"/>
                </a:cubicBezTo>
                <a:cubicBezTo>
                  <a:pt x="1818870" y="1264063"/>
                  <a:pt x="1508438" y="1539620"/>
                  <a:pt x="1211123" y="2086360"/>
                </a:cubicBezTo>
                <a:cubicBezTo>
                  <a:pt x="1009998" y="2458143"/>
                  <a:pt x="953158" y="2681213"/>
                  <a:pt x="922552" y="2711830"/>
                </a:cubicBezTo>
                <a:cubicBezTo>
                  <a:pt x="922552" y="2711830"/>
                  <a:pt x="913807" y="2716204"/>
                  <a:pt x="909435" y="2716204"/>
                </a:cubicBezTo>
                <a:cubicBezTo>
                  <a:pt x="905063" y="2716204"/>
                  <a:pt x="896318" y="2711830"/>
                  <a:pt x="896318" y="2711830"/>
                </a:cubicBezTo>
                <a:cubicBezTo>
                  <a:pt x="865712" y="2681213"/>
                  <a:pt x="808873" y="2458143"/>
                  <a:pt x="607748" y="2086360"/>
                </a:cubicBezTo>
                <a:cubicBezTo>
                  <a:pt x="310432" y="1539620"/>
                  <a:pt x="0" y="1264063"/>
                  <a:pt x="0" y="909775"/>
                </a:cubicBezTo>
                <a:cubicBezTo>
                  <a:pt x="0" y="835419"/>
                  <a:pt x="8745" y="761062"/>
                  <a:pt x="26234" y="691079"/>
                </a:cubicBezTo>
                <a:cubicBezTo>
                  <a:pt x="126796" y="293053"/>
                  <a:pt x="485324" y="0"/>
                  <a:pt x="909435" y="0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82124" tIns="41061" rIns="82124" bIns="4106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470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Shape6">
            <a:extLst>
              <a:ext uri="{FF2B5EF4-FFF2-40B4-BE49-F238E27FC236}">
                <a16:creationId xmlns:a16="http://schemas.microsoft.com/office/drawing/2014/main" id="{25A920CF-962F-5A34-0C5A-C38904798F4B}"/>
              </a:ext>
            </a:extLst>
          </p:cNvPr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1789198" y="2157290"/>
            <a:ext cx="462796" cy="453489"/>
          </a:xfrm>
          <a:custGeom>
            <a:gdLst>
              <a:gd name="T0" fmla="*/ 32 w 59"/>
              <a:gd name="T1" fmla="*/ 42 h 58"/>
              <a:gd name="T2" fmla="*/ 22 w 59"/>
              <a:gd name="T3" fmla="*/ 42 h 58"/>
              <a:gd name="T4" fmla="*/ 8 w 59"/>
              <a:gd name="T5" fmla="*/ 44 h 58"/>
              <a:gd name="T6" fmla="*/ 22 w 59"/>
              <a:gd name="T7" fmla="*/ 45 h 58"/>
              <a:gd name="T8" fmla="*/ 32 w 59"/>
              <a:gd name="T9" fmla="*/ 45 h 58"/>
              <a:gd name="T10" fmla="*/ 51 w 59"/>
              <a:gd name="T11" fmla="*/ 44 h 58"/>
              <a:gd name="T12" fmla="*/ 27 w 59"/>
              <a:gd name="T13" fmla="*/ 46 h 58"/>
              <a:gd name="T14" fmla="*/ 27 w 59"/>
              <a:gd name="T15" fmla="*/ 41 h 58"/>
              <a:gd name="T16" fmla="*/ 27 w 59"/>
              <a:gd name="T17" fmla="*/ 46 h 58"/>
              <a:gd name="T18" fmla="*/ 27 w 59"/>
              <a:gd name="T19" fmla="*/ 13 h 58"/>
              <a:gd name="T20" fmla="*/ 17 w 59"/>
              <a:gd name="T21" fmla="*/ 13 h 58"/>
              <a:gd name="T22" fmla="*/ 8 w 59"/>
              <a:gd name="T23" fmla="*/ 14 h 58"/>
              <a:gd name="T24" fmla="*/ 17 w 59"/>
              <a:gd name="T25" fmla="*/ 16 h 58"/>
              <a:gd name="T26" fmla="*/ 27 w 59"/>
              <a:gd name="T27" fmla="*/ 16 h 58"/>
              <a:gd name="T28" fmla="*/ 51 w 59"/>
              <a:gd name="T29" fmla="*/ 14 h 58"/>
              <a:gd name="T30" fmla="*/ 22 w 59"/>
              <a:gd name="T31" fmla="*/ 17 h 58"/>
              <a:gd name="T32" fmla="*/ 22 w 59"/>
              <a:gd name="T33" fmla="*/ 12 h 58"/>
              <a:gd name="T34" fmla="*/ 22 w 59"/>
              <a:gd name="T35" fmla="*/ 17 h 58"/>
              <a:gd name="T36" fmla="*/ 45 w 59"/>
              <a:gd name="T37" fmla="*/ 28 h 58"/>
              <a:gd name="T38" fmla="*/ 35 w 59"/>
              <a:gd name="T39" fmla="*/ 28 h 58"/>
              <a:gd name="T40" fmla="*/ 8 w 59"/>
              <a:gd name="T41" fmla="*/ 29 h 58"/>
              <a:gd name="T42" fmla="*/ 35 w 59"/>
              <a:gd name="T43" fmla="*/ 30 h 58"/>
              <a:gd name="T44" fmla="*/ 45 w 59"/>
              <a:gd name="T45" fmla="*/ 30 h 58"/>
              <a:gd name="T46" fmla="*/ 51 w 59"/>
              <a:gd name="T47" fmla="*/ 29 h 58"/>
              <a:gd name="T48" fmla="*/ 40 w 59"/>
              <a:gd name="T49" fmla="*/ 32 h 58"/>
              <a:gd name="T50" fmla="*/ 40 w 59"/>
              <a:gd name="T51" fmla="*/ 26 h 58"/>
              <a:gd name="T52" fmla="*/ 40 w 59"/>
              <a:gd name="T53" fmla="*/ 32 h 58"/>
              <a:gd name="T54" fmla="*/ 6 w 59"/>
              <a:gd name="T55" fmla="*/ 0 h 58"/>
              <a:gd name="T56" fmla="*/ 0 w 59"/>
              <a:gd name="T57" fmla="*/ 53 h 58"/>
              <a:gd name="T58" fmla="*/ 54 w 59"/>
              <a:gd name="T59" fmla="*/ 58 h 58"/>
              <a:gd name="T60" fmla="*/ 59 w 59"/>
              <a:gd name="T61" fmla="*/ 5 h 58"/>
              <a:gd name="T62" fmla="*/ 56 w 59"/>
              <a:gd name="T63" fmla="*/ 53 h 58"/>
              <a:gd name="T64" fmla="*/ 6 w 59"/>
              <a:gd name="T65" fmla="*/ 56 h 58"/>
              <a:gd name="T66" fmla="*/ 3 w 59"/>
              <a:gd name="T67" fmla="*/ 5 h 58"/>
              <a:gd name="T68" fmla="*/ 54 w 59"/>
              <a:gd name="T69" fmla="*/ 2 h 58"/>
              <a:gd name="T70" fmla="*/ 56 w 59"/>
              <a:gd name="T71" fmla="*/ 53 h 5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9" h="57">
                <a:moveTo>
                  <a:pt x="50" y="42"/>
                </a:moveTo>
                <a:cubicBezTo>
                  <a:pt x="32" y="42"/>
                  <a:pt x="32" y="42"/>
                  <a:pt x="32" y="42"/>
                </a:cubicBezTo>
                <a:cubicBezTo>
                  <a:pt x="32" y="40"/>
                  <a:pt x="29" y="38"/>
                  <a:pt x="27" y="38"/>
                </a:cubicBezTo>
                <a:cubicBezTo>
                  <a:pt x="25" y="38"/>
                  <a:pt x="22" y="40"/>
                  <a:pt x="22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8" y="43"/>
                  <a:pt x="8" y="44"/>
                </a:cubicBezTo>
                <a:cubicBezTo>
                  <a:pt x="8" y="44"/>
                  <a:pt x="9" y="45"/>
                  <a:pt x="10" y="45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5" y="49"/>
                  <a:pt x="27" y="49"/>
                </a:cubicBezTo>
                <a:cubicBezTo>
                  <a:pt x="29" y="49"/>
                  <a:pt x="32" y="47"/>
                  <a:pt x="32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1" y="44"/>
                  <a:pt x="51" y="44"/>
                </a:cubicBezTo>
                <a:cubicBezTo>
                  <a:pt x="51" y="43"/>
                  <a:pt x="50" y="42"/>
                  <a:pt x="50" y="42"/>
                </a:cubicBezTo>
                <a:close/>
                <a:moveTo>
                  <a:pt x="27" y="46"/>
                </a:moveTo>
                <a:cubicBezTo>
                  <a:pt x="26" y="46"/>
                  <a:pt x="24" y="45"/>
                  <a:pt x="24" y="44"/>
                </a:cubicBezTo>
                <a:cubicBezTo>
                  <a:pt x="24" y="42"/>
                  <a:pt x="26" y="41"/>
                  <a:pt x="27" y="41"/>
                </a:cubicBezTo>
                <a:cubicBezTo>
                  <a:pt x="28" y="41"/>
                  <a:pt x="30" y="42"/>
                  <a:pt x="30" y="44"/>
                </a:cubicBezTo>
                <a:cubicBezTo>
                  <a:pt x="30" y="45"/>
                  <a:pt x="28" y="46"/>
                  <a:pt x="27" y="46"/>
                </a:cubicBezTo>
                <a:close/>
                <a:moveTo>
                  <a:pt x="50" y="13"/>
                </a:moveTo>
                <a:cubicBezTo>
                  <a:pt x="27" y="13"/>
                  <a:pt x="27" y="13"/>
                  <a:pt x="27" y="13"/>
                </a:cubicBezTo>
                <a:cubicBezTo>
                  <a:pt x="26" y="11"/>
                  <a:pt x="24" y="9"/>
                  <a:pt x="22" y="9"/>
                </a:cubicBezTo>
                <a:cubicBezTo>
                  <a:pt x="19" y="9"/>
                  <a:pt x="17" y="11"/>
                  <a:pt x="17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9" y="13"/>
                  <a:pt x="8" y="14"/>
                  <a:pt x="8" y="14"/>
                </a:cubicBezTo>
                <a:cubicBezTo>
                  <a:pt x="8" y="15"/>
                  <a:pt x="9" y="16"/>
                  <a:pt x="10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8"/>
                  <a:pt x="19" y="20"/>
                  <a:pt x="22" y="20"/>
                </a:cubicBezTo>
                <a:cubicBezTo>
                  <a:pt x="24" y="20"/>
                  <a:pt x="26" y="18"/>
                  <a:pt x="27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6"/>
                  <a:pt x="51" y="15"/>
                  <a:pt x="51" y="14"/>
                </a:cubicBezTo>
                <a:cubicBezTo>
                  <a:pt x="51" y="14"/>
                  <a:pt x="50" y="13"/>
                  <a:pt x="50" y="13"/>
                </a:cubicBezTo>
                <a:close/>
                <a:moveTo>
                  <a:pt x="22" y="17"/>
                </a:moveTo>
                <a:cubicBezTo>
                  <a:pt x="20" y="17"/>
                  <a:pt x="19" y="16"/>
                  <a:pt x="19" y="14"/>
                </a:cubicBezTo>
                <a:cubicBezTo>
                  <a:pt x="19" y="13"/>
                  <a:pt x="20" y="12"/>
                  <a:pt x="22" y="12"/>
                </a:cubicBezTo>
                <a:cubicBezTo>
                  <a:pt x="23" y="12"/>
                  <a:pt x="24" y="13"/>
                  <a:pt x="24" y="14"/>
                </a:cubicBezTo>
                <a:cubicBezTo>
                  <a:pt x="24" y="16"/>
                  <a:pt x="23" y="17"/>
                  <a:pt x="22" y="17"/>
                </a:cubicBezTo>
                <a:close/>
                <a:moveTo>
                  <a:pt x="50" y="28"/>
                </a:moveTo>
                <a:cubicBezTo>
                  <a:pt x="45" y="28"/>
                  <a:pt x="45" y="28"/>
                  <a:pt x="45" y="28"/>
                </a:cubicBezTo>
                <a:cubicBezTo>
                  <a:pt x="45" y="25"/>
                  <a:pt x="43" y="24"/>
                  <a:pt x="40" y="24"/>
                </a:cubicBezTo>
                <a:cubicBezTo>
                  <a:pt x="38" y="24"/>
                  <a:pt x="36" y="25"/>
                  <a:pt x="35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9" y="28"/>
                  <a:pt x="8" y="28"/>
                  <a:pt x="8" y="29"/>
                </a:cubicBezTo>
                <a:cubicBezTo>
                  <a:pt x="8" y="30"/>
                  <a:pt x="9" y="30"/>
                  <a:pt x="10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6" y="33"/>
                  <a:pt x="38" y="34"/>
                  <a:pt x="40" y="34"/>
                </a:cubicBezTo>
                <a:cubicBezTo>
                  <a:pt x="43" y="34"/>
                  <a:pt x="45" y="33"/>
                  <a:pt x="45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1" y="30"/>
                  <a:pt x="51" y="29"/>
                </a:cubicBezTo>
                <a:cubicBezTo>
                  <a:pt x="51" y="28"/>
                  <a:pt x="50" y="28"/>
                  <a:pt x="50" y="28"/>
                </a:cubicBezTo>
                <a:close/>
                <a:moveTo>
                  <a:pt x="40" y="32"/>
                </a:moveTo>
                <a:cubicBezTo>
                  <a:pt x="39" y="32"/>
                  <a:pt x="38" y="30"/>
                  <a:pt x="38" y="29"/>
                </a:cubicBezTo>
                <a:cubicBezTo>
                  <a:pt x="38" y="28"/>
                  <a:pt x="39" y="26"/>
                  <a:pt x="40" y="26"/>
                </a:cubicBezTo>
                <a:cubicBezTo>
                  <a:pt x="42" y="26"/>
                  <a:pt x="43" y="28"/>
                  <a:pt x="43" y="29"/>
                </a:cubicBezTo>
                <a:cubicBezTo>
                  <a:pt x="43" y="30"/>
                  <a:pt x="42" y="32"/>
                  <a:pt x="40" y="32"/>
                </a:cubicBezTo>
                <a:close/>
                <a:moveTo>
                  <a:pt x="54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6"/>
                  <a:pt x="3" y="58"/>
                  <a:pt x="6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57" y="58"/>
                  <a:pt x="59" y="56"/>
                  <a:pt x="59" y="53"/>
                </a:cubicBezTo>
                <a:cubicBezTo>
                  <a:pt x="59" y="5"/>
                  <a:pt x="59" y="5"/>
                  <a:pt x="59" y="5"/>
                </a:cubicBezTo>
                <a:cubicBezTo>
                  <a:pt x="59" y="2"/>
                  <a:pt x="57" y="0"/>
                  <a:pt x="54" y="0"/>
                </a:cubicBezTo>
                <a:close/>
                <a:moveTo>
                  <a:pt x="56" y="53"/>
                </a:moveTo>
                <a:cubicBezTo>
                  <a:pt x="56" y="54"/>
                  <a:pt x="55" y="56"/>
                  <a:pt x="54" y="56"/>
                </a:cubicBezTo>
                <a:cubicBezTo>
                  <a:pt x="6" y="56"/>
                  <a:pt x="6" y="56"/>
                  <a:pt x="6" y="56"/>
                </a:cubicBezTo>
                <a:cubicBezTo>
                  <a:pt x="4" y="56"/>
                  <a:pt x="3" y="54"/>
                  <a:pt x="3" y="53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5" y="2"/>
                  <a:pt x="56" y="4"/>
                  <a:pt x="56" y="5"/>
                </a:cubicBezTo>
                <a:lnTo>
                  <a:pt x="56" y="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56BDBD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Shape7">
            <a:extLst>
              <a:ext uri="{FF2B5EF4-FFF2-40B4-BE49-F238E27FC236}">
                <a16:creationId xmlns:a16="http://schemas.microsoft.com/office/drawing/2014/main" id="{04152BF9-050E-538F-A9FE-4E0A1C488570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3830499" y="1523003"/>
            <a:ext cx="1818869" cy="2716204"/>
          </a:xfrm>
          <a:custGeom>
            <a:gdLst>
              <a:gd name="connsiteX0" fmla="*/ 908505 w 1818869"/>
              <a:gd name="connsiteY0" fmla="*/ 178722 h 2716204"/>
              <a:gd name="connsiteX1" fmla="*/ 227126 w 1818869"/>
              <a:gd name="connsiteY1" fmla="*/ 861032 h 2716204"/>
              <a:gd name="connsiteX2" fmla="*/ 908505 w 1818869"/>
              <a:gd name="connsiteY2" fmla="*/ 1543342 h 2716204"/>
              <a:gd name="connsiteX3" fmla="*/ 1589884 w 1818869"/>
              <a:gd name="connsiteY3" fmla="*/ 861032 h 2716204"/>
              <a:gd name="connsiteX4" fmla="*/ 908505 w 1818869"/>
              <a:gd name="connsiteY4" fmla="*/ 178722 h 2716204"/>
              <a:gd name="connsiteX5" fmla="*/ 909435 w 1818869"/>
              <a:gd name="connsiteY5" fmla="*/ 0 h 2716204"/>
              <a:gd name="connsiteX6" fmla="*/ 1792635 w 1818869"/>
              <a:gd name="connsiteY6" fmla="*/ 691079 h 2716204"/>
              <a:gd name="connsiteX7" fmla="*/ 1818869 w 1818869"/>
              <a:gd name="connsiteY7" fmla="*/ 909775 h 2716204"/>
              <a:gd name="connsiteX8" fmla="*/ 1211122 w 1818869"/>
              <a:gd name="connsiteY8" fmla="*/ 2086360 h 2716204"/>
              <a:gd name="connsiteX9" fmla="*/ 922552 w 1818869"/>
              <a:gd name="connsiteY9" fmla="*/ 2711830 h 2716204"/>
              <a:gd name="connsiteX10" fmla="*/ 909435 w 1818869"/>
              <a:gd name="connsiteY10" fmla="*/ 2716204 h 2716204"/>
              <a:gd name="connsiteX11" fmla="*/ 896318 w 1818869"/>
              <a:gd name="connsiteY11" fmla="*/ 2711830 h 2716204"/>
              <a:gd name="connsiteX12" fmla="*/ 607747 w 1818869"/>
              <a:gd name="connsiteY12" fmla="*/ 2086360 h 2716204"/>
              <a:gd name="connsiteX13" fmla="*/ 0 w 1818869"/>
              <a:gd name="connsiteY13" fmla="*/ 909775 h 2716204"/>
              <a:gd name="connsiteX14" fmla="*/ 26234 w 1818869"/>
              <a:gd name="connsiteY14" fmla="*/ 691079 h 2716204"/>
              <a:gd name="connsiteX15" fmla="*/ 909435 w 1818869"/>
              <a:gd name="connsiteY15" fmla="*/ 0 h 27162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18869" h="2716204">
                <a:moveTo>
                  <a:pt x="908505" y="178722"/>
                </a:moveTo>
                <a:cubicBezTo>
                  <a:pt x="532190" y="178722"/>
                  <a:pt x="227126" y="484203"/>
                  <a:pt x="227126" y="861032"/>
                </a:cubicBezTo>
                <a:cubicBezTo>
                  <a:pt x="227126" y="1237861"/>
                  <a:pt x="532190" y="1543342"/>
                  <a:pt x="908505" y="1543342"/>
                </a:cubicBezTo>
                <a:cubicBezTo>
                  <a:pt x="1284820" y="1543342"/>
                  <a:pt x="1589884" y="1237861"/>
                  <a:pt x="1589884" y="861032"/>
                </a:cubicBezTo>
                <a:cubicBezTo>
                  <a:pt x="1589884" y="484203"/>
                  <a:pt x="1284820" y="178722"/>
                  <a:pt x="908505" y="178722"/>
                </a:cubicBezTo>
                <a:close/>
                <a:moveTo>
                  <a:pt x="909435" y="0"/>
                </a:moveTo>
                <a:cubicBezTo>
                  <a:pt x="1333546" y="0"/>
                  <a:pt x="1692073" y="293053"/>
                  <a:pt x="1792635" y="691079"/>
                </a:cubicBezTo>
                <a:cubicBezTo>
                  <a:pt x="1810125" y="761062"/>
                  <a:pt x="1818869" y="835419"/>
                  <a:pt x="1818869" y="909775"/>
                </a:cubicBezTo>
                <a:cubicBezTo>
                  <a:pt x="1818869" y="1264063"/>
                  <a:pt x="1508437" y="1539620"/>
                  <a:pt x="1211122" y="2086360"/>
                </a:cubicBezTo>
                <a:cubicBezTo>
                  <a:pt x="1005625" y="2458143"/>
                  <a:pt x="953158" y="2681213"/>
                  <a:pt x="922552" y="2711830"/>
                </a:cubicBezTo>
                <a:cubicBezTo>
                  <a:pt x="922552" y="2711830"/>
                  <a:pt x="913807" y="2716204"/>
                  <a:pt x="909435" y="2716204"/>
                </a:cubicBezTo>
                <a:cubicBezTo>
                  <a:pt x="900690" y="2716204"/>
                  <a:pt x="896318" y="2711830"/>
                  <a:pt x="896318" y="2711830"/>
                </a:cubicBezTo>
                <a:cubicBezTo>
                  <a:pt x="865712" y="2681213"/>
                  <a:pt x="808872" y="2458143"/>
                  <a:pt x="607747" y="2086360"/>
                </a:cubicBezTo>
                <a:cubicBezTo>
                  <a:pt x="310432" y="1539620"/>
                  <a:pt x="0" y="1264063"/>
                  <a:pt x="0" y="909775"/>
                </a:cubicBezTo>
                <a:cubicBezTo>
                  <a:pt x="0" y="835419"/>
                  <a:pt x="8745" y="761062"/>
                  <a:pt x="26234" y="691079"/>
                </a:cubicBezTo>
                <a:cubicBezTo>
                  <a:pt x="126796" y="293053"/>
                  <a:pt x="485323" y="0"/>
                  <a:pt x="909435" y="0"/>
                </a:cubicBez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82124" tIns="41061" rIns="82124" bIns="4106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470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Shape8">
            <a:extLst>
              <a:ext uri="{FF2B5EF4-FFF2-40B4-BE49-F238E27FC236}">
                <a16:creationId xmlns:a16="http://schemas.microsoft.com/office/drawing/2014/main" id="{A76D55F6-D96E-6656-D1E5-8F7AD58F7C47}"/>
              </a:ext>
            </a:extLst>
          </p:cNvPr>
          <p:cNvSpPr>
            <a:spLocks noEditPoints="1"/>
          </p:cNvSpPr>
          <p:nvPr>
            <p:custDataLst>
              <p:tags r:id="rId10"/>
            </p:custDataLst>
          </p:nvPr>
        </p:nvSpPr>
        <p:spPr bwMode="auto">
          <a:xfrm>
            <a:off x="4507605" y="2157290"/>
            <a:ext cx="462796" cy="453489"/>
          </a:xfrm>
          <a:custGeom>
            <a:gdLst>
              <a:gd name="T0" fmla="*/ 54 w 59"/>
              <a:gd name="T1" fmla="*/ 22 h 58"/>
              <a:gd name="T2" fmla="*/ 53 w 59"/>
              <a:gd name="T3" fmla="*/ 14 h 58"/>
              <a:gd name="T4" fmla="*/ 48 w 59"/>
              <a:gd name="T5" fmla="*/ 5 h 58"/>
              <a:gd name="T6" fmla="*/ 45 w 59"/>
              <a:gd name="T7" fmla="*/ 5 h 58"/>
              <a:gd name="T8" fmla="*/ 36 w 59"/>
              <a:gd name="T9" fmla="*/ 4 h 58"/>
              <a:gd name="T10" fmla="*/ 34 w 59"/>
              <a:gd name="T11" fmla="*/ 0 h 58"/>
              <a:gd name="T12" fmla="*/ 24 w 59"/>
              <a:gd name="T13" fmla="*/ 2 h 58"/>
              <a:gd name="T14" fmla="*/ 17 w 59"/>
              <a:gd name="T15" fmla="*/ 7 h 58"/>
              <a:gd name="T16" fmla="*/ 13 w 59"/>
              <a:gd name="T17" fmla="*/ 5 h 58"/>
              <a:gd name="T18" fmla="*/ 6 w 59"/>
              <a:gd name="T19" fmla="*/ 11 h 58"/>
              <a:gd name="T20" fmla="*/ 8 w 59"/>
              <a:gd name="T21" fmla="*/ 16 h 58"/>
              <a:gd name="T22" fmla="*/ 2 w 59"/>
              <a:gd name="T23" fmla="*/ 23 h 58"/>
              <a:gd name="T24" fmla="*/ 0 w 59"/>
              <a:gd name="T25" fmla="*/ 33 h 58"/>
              <a:gd name="T26" fmla="*/ 5 w 59"/>
              <a:gd name="T27" fmla="*/ 36 h 58"/>
              <a:gd name="T28" fmla="*/ 6 w 59"/>
              <a:gd name="T29" fmla="*/ 44 h 58"/>
              <a:gd name="T30" fmla="*/ 12 w 59"/>
              <a:gd name="T31" fmla="*/ 53 h 58"/>
              <a:gd name="T32" fmla="*/ 14 w 59"/>
              <a:gd name="T33" fmla="*/ 53 h 58"/>
              <a:gd name="T34" fmla="*/ 23 w 59"/>
              <a:gd name="T35" fmla="*/ 54 h 58"/>
              <a:gd name="T36" fmla="*/ 26 w 59"/>
              <a:gd name="T37" fmla="*/ 58 h 58"/>
              <a:gd name="T38" fmla="*/ 36 w 59"/>
              <a:gd name="T39" fmla="*/ 56 h 58"/>
              <a:gd name="T40" fmla="*/ 42 w 59"/>
              <a:gd name="T41" fmla="*/ 51 h 58"/>
              <a:gd name="T42" fmla="*/ 46 w 59"/>
              <a:gd name="T43" fmla="*/ 53 h 58"/>
              <a:gd name="T44" fmla="*/ 53 w 59"/>
              <a:gd name="T45" fmla="*/ 47 h 58"/>
              <a:gd name="T46" fmla="*/ 52 w 59"/>
              <a:gd name="T47" fmla="*/ 42 h 58"/>
              <a:gd name="T48" fmla="*/ 57 w 59"/>
              <a:gd name="T49" fmla="*/ 35 h 58"/>
              <a:gd name="T50" fmla="*/ 59 w 59"/>
              <a:gd name="T51" fmla="*/ 25 h 58"/>
              <a:gd name="T52" fmla="*/ 56 w 59"/>
              <a:gd name="T53" fmla="*/ 32 h 58"/>
              <a:gd name="T54" fmla="*/ 54 w 59"/>
              <a:gd name="T55" fmla="*/ 33 h 58"/>
              <a:gd name="T56" fmla="*/ 49 w 59"/>
              <a:gd name="T57" fmla="*/ 40 h 58"/>
              <a:gd name="T58" fmla="*/ 51 w 59"/>
              <a:gd name="T59" fmla="*/ 46 h 58"/>
              <a:gd name="T60" fmla="*/ 46 w 59"/>
              <a:gd name="T61" fmla="*/ 50 h 58"/>
              <a:gd name="T62" fmla="*/ 42 w 59"/>
              <a:gd name="T63" fmla="*/ 48 h 58"/>
              <a:gd name="T64" fmla="*/ 36 w 59"/>
              <a:gd name="T65" fmla="*/ 51 h 58"/>
              <a:gd name="T66" fmla="*/ 33 w 59"/>
              <a:gd name="T67" fmla="*/ 56 h 58"/>
              <a:gd name="T68" fmla="*/ 26 w 59"/>
              <a:gd name="T69" fmla="*/ 56 h 58"/>
              <a:gd name="T70" fmla="*/ 24 w 59"/>
              <a:gd name="T71" fmla="*/ 51 h 58"/>
              <a:gd name="T72" fmla="*/ 17 w 59"/>
              <a:gd name="T73" fmla="*/ 48 h 58"/>
              <a:gd name="T74" fmla="*/ 13 w 59"/>
              <a:gd name="T75" fmla="*/ 50 h 58"/>
              <a:gd name="T76" fmla="*/ 8 w 59"/>
              <a:gd name="T77" fmla="*/ 46 h 58"/>
              <a:gd name="T78" fmla="*/ 10 w 59"/>
              <a:gd name="T79" fmla="*/ 40 h 58"/>
              <a:gd name="T80" fmla="*/ 6 w 59"/>
              <a:gd name="T81" fmla="*/ 33 h 58"/>
              <a:gd name="T82" fmla="*/ 3 w 59"/>
              <a:gd name="T83" fmla="*/ 32 h 58"/>
              <a:gd name="T84" fmla="*/ 6 w 59"/>
              <a:gd name="T85" fmla="*/ 25 h 58"/>
              <a:gd name="T86" fmla="*/ 10 w 59"/>
              <a:gd name="T87" fmla="*/ 18 h 58"/>
              <a:gd name="T88" fmla="*/ 8 w 59"/>
              <a:gd name="T89" fmla="*/ 12 h 58"/>
              <a:gd name="T90" fmla="*/ 13 w 59"/>
              <a:gd name="T91" fmla="*/ 8 h 58"/>
              <a:gd name="T92" fmla="*/ 17 w 59"/>
              <a:gd name="T93" fmla="*/ 10 h 58"/>
              <a:gd name="T94" fmla="*/ 24 w 59"/>
              <a:gd name="T95" fmla="*/ 7 h 58"/>
              <a:gd name="T96" fmla="*/ 26 w 59"/>
              <a:gd name="T97" fmla="*/ 2 h 58"/>
              <a:gd name="T98" fmla="*/ 33 w 59"/>
              <a:gd name="T99" fmla="*/ 2 h 58"/>
              <a:gd name="T100" fmla="*/ 36 w 59"/>
              <a:gd name="T101" fmla="*/ 7 h 58"/>
              <a:gd name="T102" fmla="*/ 42 w 59"/>
              <a:gd name="T103" fmla="*/ 10 h 58"/>
              <a:gd name="T104" fmla="*/ 46 w 59"/>
              <a:gd name="T105" fmla="*/ 8 h 58"/>
              <a:gd name="T106" fmla="*/ 51 w 59"/>
              <a:gd name="T107" fmla="*/ 13 h 58"/>
              <a:gd name="T108" fmla="*/ 49 w 59"/>
              <a:gd name="T109" fmla="*/ 18 h 58"/>
              <a:gd name="T110" fmla="*/ 54 w 59"/>
              <a:gd name="T111" fmla="*/ 25 h 58"/>
              <a:gd name="T112" fmla="*/ 56 w 59"/>
              <a:gd name="T113" fmla="*/ 32 h 58"/>
              <a:gd name="T114" fmla="*/ 16 w 59"/>
              <a:gd name="T115" fmla="*/ 29 h 58"/>
              <a:gd name="T116" fmla="*/ 43 w 59"/>
              <a:gd name="T117" fmla="*/ 29 h 58"/>
              <a:gd name="T118" fmla="*/ 30 w 59"/>
              <a:gd name="T119" fmla="*/ 40 h 58"/>
              <a:gd name="T120" fmla="*/ 30 w 59"/>
              <a:gd name="T121" fmla="*/ 18 h 58"/>
              <a:gd name="T122" fmla="*/ 30 w 59"/>
              <a:gd name="T123" fmla="*/ 40 h 5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" h="57">
                <a:moveTo>
                  <a:pt x="57" y="23"/>
                </a:moveTo>
                <a:cubicBezTo>
                  <a:pt x="54" y="22"/>
                  <a:pt x="54" y="22"/>
                  <a:pt x="54" y="22"/>
                </a:cubicBezTo>
                <a:cubicBezTo>
                  <a:pt x="54" y="20"/>
                  <a:pt x="53" y="18"/>
                  <a:pt x="52" y="16"/>
                </a:cubicBezTo>
                <a:cubicBezTo>
                  <a:pt x="53" y="14"/>
                  <a:pt x="53" y="14"/>
                  <a:pt x="53" y="14"/>
                </a:cubicBezTo>
                <a:cubicBezTo>
                  <a:pt x="54" y="13"/>
                  <a:pt x="54" y="12"/>
                  <a:pt x="53" y="11"/>
                </a:cubicBezTo>
                <a:cubicBezTo>
                  <a:pt x="48" y="5"/>
                  <a:pt x="48" y="5"/>
                  <a:pt x="48" y="5"/>
                </a:cubicBezTo>
                <a:cubicBezTo>
                  <a:pt x="47" y="5"/>
                  <a:pt x="47" y="5"/>
                  <a:pt x="46" y="5"/>
                </a:cubicBezTo>
                <a:cubicBezTo>
                  <a:pt x="46" y="5"/>
                  <a:pt x="45" y="5"/>
                  <a:pt x="45" y="5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6"/>
                  <a:pt x="38" y="5"/>
                  <a:pt x="36" y="4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1"/>
                  <a:pt x="35" y="0"/>
                  <a:pt x="34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24" y="1"/>
                  <a:pt x="24" y="2"/>
                </a:cubicBezTo>
                <a:cubicBezTo>
                  <a:pt x="23" y="4"/>
                  <a:pt x="23" y="4"/>
                  <a:pt x="23" y="4"/>
                </a:cubicBezTo>
                <a:cubicBezTo>
                  <a:pt x="21" y="5"/>
                  <a:pt x="19" y="6"/>
                  <a:pt x="17" y="7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5"/>
                  <a:pt x="13" y="5"/>
                  <a:pt x="13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2"/>
                  <a:pt x="6" y="13"/>
                  <a:pt x="6" y="14"/>
                </a:cubicBezTo>
                <a:cubicBezTo>
                  <a:pt x="8" y="16"/>
                  <a:pt x="8" y="16"/>
                  <a:pt x="8" y="16"/>
                </a:cubicBezTo>
                <a:cubicBezTo>
                  <a:pt x="7" y="18"/>
                  <a:pt x="6" y="20"/>
                  <a:pt x="5" y="2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3"/>
                  <a:pt x="0" y="24"/>
                  <a:pt x="0" y="25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1" y="35"/>
                  <a:pt x="2" y="35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8"/>
                  <a:pt x="7" y="40"/>
                  <a:pt x="8" y="42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5"/>
                  <a:pt x="5" y="46"/>
                  <a:pt x="6" y="47"/>
                </a:cubicBezTo>
                <a:cubicBezTo>
                  <a:pt x="12" y="53"/>
                  <a:pt x="12" y="53"/>
                  <a:pt x="12" y="53"/>
                </a:cubicBezTo>
                <a:cubicBezTo>
                  <a:pt x="12" y="53"/>
                  <a:pt x="12" y="53"/>
                  <a:pt x="13" y="53"/>
                </a:cubicBezTo>
                <a:cubicBezTo>
                  <a:pt x="13" y="53"/>
                  <a:pt x="14" y="53"/>
                  <a:pt x="14" y="53"/>
                </a:cubicBezTo>
                <a:cubicBezTo>
                  <a:pt x="17" y="51"/>
                  <a:pt x="17" y="51"/>
                  <a:pt x="17" y="51"/>
                </a:cubicBezTo>
                <a:cubicBezTo>
                  <a:pt x="19" y="52"/>
                  <a:pt x="21" y="53"/>
                  <a:pt x="23" y="54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7"/>
                  <a:pt x="25" y="58"/>
                  <a:pt x="26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7"/>
                  <a:pt x="36" y="56"/>
                </a:cubicBezTo>
                <a:cubicBezTo>
                  <a:pt x="36" y="54"/>
                  <a:pt x="36" y="54"/>
                  <a:pt x="36" y="54"/>
                </a:cubicBezTo>
                <a:cubicBezTo>
                  <a:pt x="38" y="53"/>
                  <a:pt x="40" y="52"/>
                  <a:pt x="42" y="51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6" y="53"/>
                  <a:pt x="46" y="53"/>
                </a:cubicBezTo>
                <a:cubicBezTo>
                  <a:pt x="47" y="53"/>
                  <a:pt x="47" y="53"/>
                  <a:pt x="48" y="53"/>
                </a:cubicBezTo>
                <a:cubicBezTo>
                  <a:pt x="53" y="47"/>
                  <a:pt x="53" y="47"/>
                  <a:pt x="53" y="47"/>
                </a:cubicBezTo>
                <a:cubicBezTo>
                  <a:pt x="54" y="46"/>
                  <a:pt x="54" y="45"/>
                  <a:pt x="53" y="44"/>
                </a:cubicBezTo>
                <a:cubicBezTo>
                  <a:pt x="52" y="42"/>
                  <a:pt x="52" y="42"/>
                  <a:pt x="52" y="42"/>
                </a:cubicBezTo>
                <a:cubicBezTo>
                  <a:pt x="53" y="40"/>
                  <a:pt x="54" y="38"/>
                  <a:pt x="54" y="36"/>
                </a:cubicBezTo>
                <a:cubicBezTo>
                  <a:pt x="57" y="35"/>
                  <a:pt x="57" y="35"/>
                  <a:pt x="57" y="35"/>
                </a:cubicBezTo>
                <a:cubicBezTo>
                  <a:pt x="58" y="35"/>
                  <a:pt x="59" y="34"/>
                  <a:pt x="59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4"/>
                  <a:pt x="58" y="23"/>
                  <a:pt x="57" y="23"/>
                </a:cubicBezTo>
                <a:close/>
                <a:moveTo>
                  <a:pt x="56" y="32"/>
                </a:moveTo>
                <a:cubicBezTo>
                  <a:pt x="56" y="32"/>
                  <a:pt x="56" y="32"/>
                  <a:pt x="56" y="32"/>
                </a:cubicBezTo>
                <a:cubicBezTo>
                  <a:pt x="54" y="33"/>
                  <a:pt x="54" y="33"/>
                  <a:pt x="54" y="33"/>
                </a:cubicBezTo>
                <a:cubicBezTo>
                  <a:pt x="53" y="33"/>
                  <a:pt x="52" y="34"/>
                  <a:pt x="52" y="35"/>
                </a:cubicBezTo>
                <a:cubicBezTo>
                  <a:pt x="51" y="37"/>
                  <a:pt x="50" y="39"/>
                  <a:pt x="49" y="40"/>
                </a:cubicBezTo>
                <a:cubicBezTo>
                  <a:pt x="49" y="41"/>
                  <a:pt x="49" y="42"/>
                  <a:pt x="49" y="43"/>
                </a:cubicBezTo>
                <a:cubicBezTo>
                  <a:pt x="51" y="46"/>
                  <a:pt x="51" y="46"/>
                  <a:pt x="51" y="46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4" y="49"/>
                  <a:pt x="44" y="49"/>
                  <a:pt x="44" y="49"/>
                </a:cubicBezTo>
                <a:cubicBezTo>
                  <a:pt x="43" y="48"/>
                  <a:pt x="43" y="48"/>
                  <a:pt x="42" y="48"/>
                </a:cubicBezTo>
                <a:cubicBezTo>
                  <a:pt x="42" y="48"/>
                  <a:pt x="41" y="48"/>
                  <a:pt x="41" y="49"/>
                </a:cubicBezTo>
                <a:cubicBezTo>
                  <a:pt x="39" y="50"/>
                  <a:pt x="37" y="50"/>
                  <a:pt x="36" y="51"/>
                </a:cubicBezTo>
                <a:cubicBezTo>
                  <a:pt x="35" y="51"/>
                  <a:pt x="34" y="52"/>
                  <a:pt x="34" y="53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6" y="53"/>
                  <a:pt x="26" y="53"/>
                  <a:pt x="26" y="53"/>
                </a:cubicBezTo>
                <a:cubicBezTo>
                  <a:pt x="25" y="52"/>
                  <a:pt x="25" y="51"/>
                  <a:pt x="24" y="51"/>
                </a:cubicBezTo>
                <a:cubicBezTo>
                  <a:pt x="22" y="50"/>
                  <a:pt x="20" y="50"/>
                  <a:pt x="18" y="49"/>
                </a:cubicBezTo>
                <a:cubicBezTo>
                  <a:pt x="18" y="48"/>
                  <a:pt x="17" y="48"/>
                  <a:pt x="17" y="48"/>
                </a:cubicBezTo>
                <a:cubicBezTo>
                  <a:pt x="16" y="48"/>
                  <a:pt x="16" y="48"/>
                  <a:pt x="16" y="49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8" y="46"/>
                  <a:pt x="8" y="46"/>
                  <a:pt x="8" y="46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1"/>
                  <a:pt x="10" y="40"/>
                </a:cubicBezTo>
                <a:cubicBezTo>
                  <a:pt x="9" y="39"/>
                  <a:pt x="8" y="37"/>
                  <a:pt x="8" y="35"/>
                </a:cubicBezTo>
                <a:cubicBezTo>
                  <a:pt x="7" y="34"/>
                  <a:pt x="7" y="33"/>
                  <a:pt x="6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26"/>
                  <a:pt x="3" y="26"/>
                  <a:pt x="3" y="26"/>
                </a:cubicBezTo>
                <a:cubicBezTo>
                  <a:pt x="6" y="25"/>
                  <a:pt x="6" y="25"/>
                  <a:pt x="6" y="25"/>
                </a:cubicBezTo>
                <a:cubicBezTo>
                  <a:pt x="7" y="25"/>
                  <a:pt x="7" y="24"/>
                  <a:pt x="8" y="23"/>
                </a:cubicBezTo>
                <a:cubicBezTo>
                  <a:pt x="8" y="21"/>
                  <a:pt x="9" y="19"/>
                  <a:pt x="10" y="18"/>
                </a:cubicBezTo>
                <a:cubicBezTo>
                  <a:pt x="10" y="17"/>
                  <a:pt x="10" y="16"/>
                  <a:pt x="10" y="15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13" y="8"/>
                  <a:pt x="13" y="8"/>
                  <a:pt x="13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7" y="10"/>
                </a:cubicBezTo>
                <a:cubicBezTo>
                  <a:pt x="17" y="10"/>
                  <a:pt x="18" y="10"/>
                  <a:pt x="18" y="9"/>
                </a:cubicBezTo>
                <a:cubicBezTo>
                  <a:pt x="20" y="8"/>
                  <a:pt x="22" y="8"/>
                  <a:pt x="24" y="7"/>
                </a:cubicBezTo>
                <a:cubicBezTo>
                  <a:pt x="25" y="7"/>
                  <a:pt x="25" y="6"/>
                  <a:pt x="26" y="5"/>
                </a:cubicBezTo>
                <a:cubicBezTo>
                  <a:pt x="26" y="2"/>
                  <a:pt x="26" y="2"/>
                  <a:pt x="26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6"/>
                  <a:pt x="35" y="7"/>
                  <a:pt x="36" y="7"/>
                </a:cubicBezTo>
                <a:cubicBezTo>
                  <a:pt x="37" y="8"/>
                  <a:pt x="39" y="8"/>
                  <a:pt x="41" y="9"/>
                </a:cubicBezTo>
                <a:cubicBezTo>
                  <a:pt x="41" y="10"/>
                  <a:pt x="42" y="10"/>
                  <a:pt x="42" y="10"/>
                </a:cubicBezTo>
                <a:cubicBezTo>
                  <a:pt x="43" y="10"/>
                  <a:pt x="43" y="10"/>
                  <a:pt x="44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51" y="12"/>
                  <a:pt x="51" y="12"/>
                  <a:pt x="51" y="12"/>
                </a:cubicBezTo>
                <a:cubicBezTo>
                  <a:pt x="51" y="12"/>
                  <a:pt x="51" y="12"/>
                  <a:pt x="51" y="13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6"/>
                  <a:pt x="49" y="17"/>
                  <a:pt x="49" y="18"/>
                </a:cubicBezTo>
                <a:cubicBezTo>
                  <a:pt x="50" y="19"/>
                  <a:pt x="51" y="21"/>
                  <a:pt x="52" y="23"/>
                </a:cubicBezTo>
                <a:cubicBezTo>
                  <a:pt x="52" y="24"/>
                  <a:pt x="53" y="25"/>
                  <a:pt x="54" y="25"/>
                </a:cubicBezTo>
                <a:cubicBezTo>
                  <a:pt x="56" y="26"/>
                  <a:pt x="56" y="26"/>
                  <a:pt x="56" y="26"/>
                </a:cubicBezTo>
                <a:lnTo>
                  <a:pt x="56" y="32"/>
                </a:lnTo>
                <a:close/>
                <a:moveTo>
                  <a:pt x="30" y="16"/>
                </a:moveTo>
                <a:cubicBezTo>
                  <a:pt x="22" y="16"/>
                  <a:pt x="16" y="22"/>
                  <a:pt x="16" y="29"/>
                </a:cubicBezTo>
                <a:cubicBezTo>
                  <a:pt x="16" y="36"/>
                  <a:pt x="22" y="42"/>
                  <a:pt x="30" y="42"/>
                </a:cubicBezTo>
                <a:cubicBezTo>
                  <a:pt x="37" y="42"/>
                  <a:pt x="43" y="36"/>
                  <a:pt x="43" y="29"/>
                </a:cubicBezTo>
                <a:cubicBezTo>
                  <a:pt x="43" y="22"/>
                  <a:pt x="37" y="16"/>
                  <a:pt x="30" y="16"/>
                </a:cubicBezTo>
                <a:close/>
                <a:moveTo>
                  <a:pt x="30" y="40"/>
                </a:moveTo>
                <a:cubicBezTo>
                  <a:pt x="24" y="40"/>
                  <a:pt x="19" y="35"/>
                  <a:pt x="19" y="29"/>
                </a:cubicBezTo>
                <a:cubicBezTo>
                  <a:pt x="19" y="23"/>
                  <a:pt x="24" y="18"/>
                  <a:pt x="30" y="18"/>
                </a:cubicBezTo>
                <a:cubicBezTo>
                  <a:pt x="36" y="18"/>
                  <a:pt x="40" y="23"/>
                  <a:pt x="40" y="29"/>
                </a:cubicBezTo>
                <a:cubicBezTo>
                  <a:pt x="40" y="35"/>
                  <a:pt x="36" y="40"/>
                  <a:pt x="30" y="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56BDBD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Shape9">
            <a:extLst>
              <a:ext uri="{FF2B5EF4-FFF2-40B4-BE49-F238E27FC236}">
                <a16:creationId xmlns:a16="http://schemas.microsoft.com/office/drawing/2014/main" id="{EC92C135-BA26-BD1E-A938-A43F632D9B8A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6546235" y="1523003"/>
            <a:ext cx="1818869" cy="2716204"/>
          </a:xfrm>
          <a:custGeom>
            <a:gdLst>
              <a:gd name="connsiteX0" fmla="*/ 909434 w 1818869"/>
              <a:gd name="connsiteY0" fmla="*/ 178722 h 2716204"/>
              <a:gd name="connsiteX1" fmla="*/ 227125 w 1818869"/>
              <a:gd name="connsiteY1" fmla="*/ 861032 h 2716204"/>
              <a:gd name="connsiteX2" fmla="*/ 909434 w 1818869"/>
              <a:gd name="connsiteY2" fmla="*/ 1543342 h 2716204"/>
              <a:gd name="connsiteX3" fmla="*/ 1591743 w 1818869"/>
              <a:gd name="connsiteY3" fmla="*/ 861032 h 2716204"/>
              <a:gd name="connsiteX4" fmla="*/ 909434 w 1818869"/>
              <a:gd name="connsiteY4" fmla="*/ 178722 h 2716204"/>
              <a:gd name="connsiteX5" fmla="*/ 909435 w 1818869"/>
              <a:gd name="connsiteY5" fmla="*/ 0 h 2716204"/>
              <a:gd name="connsiteX6" fmla="*/ 1792635 w 1818869"/>
              <a:gd name="connsiteY6" fmla="*/ 691079 h 2716204"/>
              <a:gd name="connsiteX7" fmla="*/ 1818869 w 1818869"/>
              <a:gd name="connsiteY7" fmla="*/ 909775 h 2716204"/>
              <a:gd name="connsiteX8" fmla="*/ 1211122 w 1818869"/>
              <a:gd name="connsiteY8" fmla="*/ 2086360 h 2716204"/>
              <a:gd name="connsiteX9" fmla="*/ 922552 w 1818869"/>
              <a:gd name="connsiteY9" fmla="*/ 2711830 h 2716204"/>
              <a:gd name="connsiteX10" fmla="*/ 909435 w 1818869"/>
              <a:gd name="connsiteY10" fmla="*/ 2716204 h 2716204"/>
              <a:gd name="connsiteX11" fmla="*/ 896318 w 1818869"/>
              <a:gd name="connsiteY11" fmla="*/ 2711830 h 2716204"/>
              <a:gd name="connsiteX12" fmla="*/ 607747 w 1818869"/>
              <a:gd name="connsiteY12" fmla="*/ 2086360 h 2716204"/>
              <a:gd name="connsiteX13" fmla="*/ 0 w 1818869"/>
              <a:gd name="connsiteY13" fmla="*/ 909775 h 2716204"/>
              <a:gd name="connsiteX14" fmla="*/ 26234 w 1818869"/>
              <a:gd name="connsiteY14" fmla="*/ 691079 h 2716204"/>
              <a:gd name="connsiteX15" fmla="*/ 909435 w 1818869"/>
              <a:gd name="connsiteY15" fmla="*/ 0 h 27162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18869" h="2716204">
                <a:moveTo>
                  <a:pt x="909434" y="178722"/>
                </a:moveTo>
                <a:cubicBezTo>
                  <a:pt x="532605" y="178722"/>
                  <a:pt x="227125" y="484203"/>
                  <a:pt x="227125" y="861032"/>
                </a:cubicBezTo>
                <a:cubicBezTo>
                  <a:pt x="227125" y="1237861"/>
                  <a:pt x="532605" y="1543342"/>
                  <a:pt x="909434" y="1543342"/>
                </a:cubicBezTo>
                <a:cubicBezTo>
                  <a:pt x="1286263" y="1543342"/>
                  <a:pt x="1591743" y="1237861"/>
                  <a:pt x="1591743" y="861032"/>
                </a:cubicBezTo>
                <a:cubicBezTo>
                  <a:pt x="1591743" y="484203"/>
                  <a:pt x="1286263" y="178722"/>
                  <a:pt x="909434" y="178722"/>
                </a:cubicBezTo>
                <a:close/>
                <a:moveTo>
                  <a:pt x="909435" y="0"/>
                </a:moveTo>
                <a:cubicBezTo>
                  <a:pt x="1333546" y="0"/>
                  <a:pt x="1692073" y="293053"/>
                  <a:pt x="1792635" y="691079"/>
                </a:cubicBezTo>
                <a:cubicBezTo>
                  <a:pt x="1810125" y="761062"/>
                  <a:pt x="1818869" y="835419"/>
                  <a:pt x="1818869" y="909775"/>
                </a:cubicBezTo>
                <a:cubicBezTo>
                  <a:pt x="1818869" y="1264063"/>
                  <a:pt x="1508437" y="1539620"/>
                  <a:pt x="1211122" y="2086360"/>
                </a:cubicBezTo>
                <a:cubicBezTo>
                  <a:pt x="1005625" y="2458143"/>
                  <a:pt x="953158" y="2681213"/>
                  <a:pt x="922552" y="2711830"/>
                </a:cubicBezTo>
                <a:cubicBezTo>
                  <a:pt x="922552" y="2711830"/>
                  <a:pt x="913807" y="2716204"/>
                  <a:pt x="909435" y="2716204"/>
                </a:cubicBezTo>
                <a:cubicBezTo>
                  <a:pt x="900690" y="2716204"/>
                  <a:pt x="896318" y="2711830"/>
                  <a:pt x="896318" y="2711830"/>
                </a:cubicBezTo>
                <a:cubicBezTo>
                  <a:pt x="865712" y="2681213"/>
                  <a:pt x="808872" y="2458143"/>
                  <a:pt x="607747" y="2086360"/>
                </a:cubicBezTo>
                <a:cubicBezTo>
                  <a:pt x="310432" y="1539620"/>
                  <a:pt x="0" y="1264063"/>
                  <a:pt x="0" y="909775"/>
                </a:cubicBezTo>
                <a:cubicBezTo>
                  <a:pt x="0" y="835419"/>
                  <a:pt x="8745" y="761062"/>
                  <a:pt x="26234" y="691079"/>
                </a:cubicBezTo>
                <a:cubicBezTo>
                  <a:pt x="126796" y="293053"/>
                  <a:pt x="480951" y="0"/>
                  <a:pt x="9094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hape10">
            <a:extLst>
              <a:ext uri="{FF2B5EF4-FFF2-40B4-BE49-F238E27FC236}">
                <a16:creationId xmlns:a16="http://schemas.microsoft.com/office/drawing/2014/main" id="{6D7C7AA7-6BCF-E72A-D6AE-B684117835D4}"/>
              </a:ext>
            </a:extLst>
          </p:cNvPr>
          <p:cNvSpPr>
            <a:spLocks noEditPoints="1"/>
          </p:cNvSpPr>
          <p:nvPr>
            <p:custDataLst>
              <p:tags r:id="rId12"/>
            </p:custDataLst>
          </p:nvPr>
        </p:nvSpPr>
        <p:spPr bwMode="auto">
          <a:xfrm>
            <a:off x="7225433" y="2157288"/>
            <a:ext cx="460472" cy="453494"/>
          </a:xfrm>
          <a:custGeom>
            <a:gdLst>
              <a:gd name="T0" fmla="*/ 13 w 59"/>
              <a:gd name="T1" fmla="*/ 39 h 58"/>
              <a:gd name="T2" fmla="*/ 15 w 59"/>
              <a:gd name="T3" fmla="*/ 38 h 58"/>
              <a:gd name="T4" fmla="*/ 15 w 59"/>
              <a:gd name="T5" fmla="*/ 37 h 58"/>
              <a:gd name="T6" fmla="*/ 14 w 59"/>
              <a:gd name="T7" fmla="*/ 36 h 58"/>
              <a:gd name="T8" fmla="*/ 13 w 59"/>
              <a:gd name="T9" fmla="*/ 36 h 58"/>
              <a:gd name="T10" fmla="*/ 11 w 59"/>
              <a:gd name="T11" fmla="*/ 37 h 58"/>
              <a:gd name="T12" fmla="*/ 11 w 59"/>
              <a:gd name="T13" fmla="*/ 38 h 58"/>
              <a:gd name="T14" fmla="*/ 12 w 59"/>
              <a:gd name="T15" fmla="*/ 40 h 58"/>
              <a:gd name="T16" fmla="*/ 13 w 59"/>
              <a:gd name="T17" fmla="*/ 39 h 58"/>
              <a:gd name="T18" fmla="*/ 22 w 59"/>
              <a:gd name="T19" fmla="*/ 38 h 58"/>
              <a:gd name="T20" fmla="*/ 20 w 59"/>
              <a:gd name="T21" fmla="*/ 37 h 58"/>
              <a:gd name="T22" fmla="*/ 19 w 59"/>
              <a:gd name="T23" fmla="*/ 37 h 58"/>
              <a:gd name="T24" fmla="*/ 6 w 59"/>
              <a:gd name="T25" fmla="*/ 51 h 58"/>
              <a:gd name="T26" fmla="*/ 6 w 59"/>
              <a:gd name="T27" fmla="*/ 52 h 58"/>
              <a:gd name="T28" fmla="*/ 7 w 59"/>
              <a:gd name="T29" fmla="*/ 53 h 58"/>
              <a:gd name="T30" fmla="*/ 8 w 59"/>
              <a:gd name="T31" fmla="*/ 53 h 58"/>
              <a:gd name="T32" fmla="*/ 21 w 59"/>
              <a:gd name="T33" fmla="*/ 39 h 58"/>
              <a:gd name="T34" fmla="*/ 22 w 59"/>
              <a:gd name="T35" fmla="*/ 38 h 58"/>
              <a:gd name="T36" fmla="*/ 22 w 59"/>
              <a:gd name="T37" fmla="*/ 44 h 58"/>
              <a:gd name="T38" fmla="*/ 21 w 59"/>
              <a:gd name="T39" fmla="*/ 44 h 58"/>
              <a:gd name="T40" fmla="*/ 17 w 59"/>
              <a:gd name="T41" fmla="*/ 48 h 58"/>
              <a:gd name="T42" fmla="*/ 16 w 59"/>
              <a:gd name="T43" fmla="*/ 49 h 58"/>
              <a:gd name="T44" fmla="*/ 18 w 59"/>
              <a:gd name="T45" fmla="*/ 50 h 58"/>
              <a:gd name="T46" fmla="*/ 19 w 59"/>
              <a:gd name="T47" fmla="*/ 50 h 58"/>
              <a:gd name="T48" fmla="*/ 23 w 59"/>
              <a:gd name="T49" fmla="*/ 46 h 58"/>
              <a:gd name="T50" fmla="*/ 23 w 59"/>
              <a:gd name="T51" fmla="*/ 45 h 58"/>
              <a:gd name="T52" fmla="*/ 22 w 59"/>
              <a:gd name="T53" fmla="*/ 44 h 58"/>
              <a:gd name="T54" fmla="*/ 59 w 59"/>
              <a:gd name="T55" fmla="*/ 1 h 58"/>
              <a:gd name="T56" fmla="*/ 58 w 59"/>
              <a:gd name="T57" fmla="*/ 0 h 58"/>
              <a:gd name="T58" fmla="*/ 57 w 59"/>
              <a:gd name="T59" fmla="*/ 0 h 58"/>
              <a:gd name="T60" fmla="*/ 57 w 59"/>
              <a:gd name="T61" fmla="*/ 0 h 58"/>
              <a:gd name="T62" fmla="*/ 1 w 59"/>
              <a:gd name="T63" fmla="*/ 24 h 58"/>
              <a:gd name="T64" fmla="*/ 1 w 59"/>
              <a:gd name="T65" fmla="*/ 24 h 58"/>
              <a:gd name="T66" fmla="*/ 1 w 59"/>
              <a:gd name="T67" fmla="*/ 24 h 58"/>
              <a:gd name="T68" fmla="*/ 1 w 59"/>
              <a:gd name="T69" fmla="*/ 24 h 58"/>
              <a:gd name="T70" fmla="*/ 0 w 59"/>
              <a:gd name="T71" fmla="*/ 25 h 58"/>
              <a:gd name="T72" fmla="*/ 1 w 59"/>
              <a:gd name="T73" fmla="*/ 26 h 58"/>
              <a:gd name="T74" fmla="*/ 1 w 59"/>
              <a:gd name="T75" fmla="*/ 26 h 58"/>
              <a:gd name="T76" fmla="*/ 23 w 59"/>
              <a:gd name="T77" fmla="*/ 35 h 58"/>
              <a:gd name="T78" fmla="*/ 32 w 59"/>
              <a:gd name="T79" fmla="*/ 57 h 58"/>
              <a:gd name="T80" fmla="*/ 32 w 59"/>
              <a:gd name="T81" fmla="*/ 57 h 58"/>
              <a:gd name="T82" fmla="*/ 34 w 59"/>
              <a:gd name="T83" fmla="*/ 58 h 58"/>
              <a:gd name="T84" fmla="*/ 35 w 59"/>
              <a:gd name="T85" fmla="*/ 58 h 58"/>
              <a:gd name="T86" fmla="*/ 35 w 59"/>
              <a:gd name="T87" fmla="*/ 58 h 58"/>
              <a:gd name="T88" fmla="*/ 35 w 59"/>
              <a:gd name="T89" fmla="*/ 58 h 58"/>
              <a:gd name="T90" fmla="*/ 35 w 59"/>
              <a:gd name="T91" fmla="*/ 58 h 58"/>
              <a:gd name="T92" fmla="*/ 59 w 59"/>
              <a:gd name="T93" fmla="*/ 2 h 58"/>
              <a:gd name="T94" fmla="*/ 59 w 59"/>
              <a:gd name="T95" fmla="*/ 2 h 58"/>
              <a:gd name="T96" fmla="*/ 59 w 59"/>
              <a:gd name="T97" fmla="*/ 1 h 58"/>
              <a:gd name="T98" fmla="*/ 5 w 59"/>
              <a:gd name="T99" fmla="*/ 25 h 58"/>
              <a:gd name="T100" fmla="*/ 52 w 59"/>
              <a:gd name="T101" fmla="*/ 5 h 58"/>
              <a:gd name="T102" fmla="*/ 24 w 59"/>
              <a:gd name="T103" fmla="*/ 33 h 58"/>
              <a:gd name="T104" fmla="*/ 5 w 59"/>
              <a:gd name="T105" fmla="*/ 25 h 58"/>
              <a:gd name="T106" fmla="*/ 34 w 59"/>
              <a:gd name="T107" fmla="*/ 54 h 58"/>
              <a:gd name="T108" fmla="*/ 26 w 59"/>
              <a:gd name="T109" fmla="*/ 35 h 58"/>
              <a:gd name="T110" fmla="*/ 54 w 59"/>
              <a:gd name="T111" fmla="*/ 7 h 58"/>
              <a:gd name="T112" fmla="*/ 34 w 59"/>
              <a:gd name="T113" fmla="*/ 54 h 5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9" h="57">
                <a:moveTo>
                  <a:pt x="13" y="39"/>
                </a:move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7"/>
                  <a:pt x="15" y="37"/>
                </a:cubicBezTo>
                <a:cubicBezTo>
                  <a:pt x="15" y="36"/>
                  <a:pt x="14" y="36"/>
                  <a:pt x="14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9"/>
                  <a:pt x="12" y="40"/>
                  <a:pt x="12" y="40"/>
                </a:cubicBezTo>
                <a:cubicBezTo>
                  <a:pt x="13" y="40"/>
                  <a:pt x="13" y="40"/>
                  <a:pt x="13" y="39"/>
                </a:cubicBezTo>
                <a:close/>
                <a:moveTo>
                  <a:pt x="22" y="38"/>
                </a:moveTo>
                <a:cubicBezTo>
                  <a:pt x="22" y="38"/>
                  <a:pt x="21" y="37"/>
                  <a:pt x="20" y="37"/>
                </a:cubicBezTo>
                <a:cubicBezTo>
                  <a:pt x="20" y="37"/>
                  <a:pt x="20" y="37"/>
                  <a:pt x="19" y="37"/>
                </a:cubicBezTo>
                <a:cubicBezTo>
                  <a:pt x="6" y="51"/>
                  <a:pt x="6" y="51"/>
                  <a:pt x="6" y="51"/>
                </a:cubicBezTo>
                <a:cubicBezTo>
                  <a:pt x="6" y="51"/>
                  <a:pt x="6" y="51"/>
                  <a:pt x="6" y="52"/>
                </a:cubicBezTo>
                <a:cubicBezTo>
                  <a:pt x="6" y="52"/>
                  <a:pt x="6" y="53"/>
                  <a:pt x="7" y="53"/>
                </a:cubicBezTo>
                <a:cubicBezTo>
                  <a:pt x="7" y="53"/>
                  <a:pt x="8" y="53"/>
                  <a:pt x="8" y="53"/>
                </a:cubicBezTo>
                <a:cubicBezTo>
                  <a:pt x="21" y="39"/>
                  <a:pt x="21" y="39"/>
                  <a:pt x="21" y="39"/>
                </a:cubicBezTo>
                <a:cubicBezTo>
                  <a:pt x="22" y="39"/>
                  <a:pt x="22" y="39"/>
                  <a:pt x="22" y="38"/>
                </a:cubicBezTo>
                <a:close/>
                <a:moveTo>
                  <a:pt x="22" y="44"/>
                </a:moveTo>
                <a:cubicBezTo>
                  <a:pt x="21" y="44"/>
                  <a:pt x="21" y="44"/>
                  <a:pt x="21" y="44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9"/>
                  <a:pt x="16" y="49"/>
                </a:cubicBezTo>
                <a:cubicBezTo>
                  <a:pt x="16" y="50"/>
                  <a:pt x="17" y="50"/>
                  <a:pt x="18" y="50"/>
                </a:cubicBezTo>
                <a:cubicBezTo>
                  <a:pt x="18" y="50"/>
                  <a:pt x="18" y="50"/>
                  <a:pt x="19" y="50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46"/>
                  <a:pt x="23" y="45"/>
                  <a:pt x="23" y="45"/>
                </a:cubicBezTo>
                <a:cubicBezTo>
                  <a:pt x="23" y="44"/>
                  <a:pt x="22" y="44"/>
                  <a:pt x="22" y="44"/>
                </a:cubicBezTo>
                <a:close/>
                <a:moveTo>
                  <a:pt x="59" y="1"/>
                </a:moveTo>
                <a:cubicBezTo>
                  <a:pt x="59" y="0"/>
                  <a:pt x="58" y="0"/>
                  <a:pt x="58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24"/>
                  <a:pt x="0" y="25"/>
                </a:cubicBezTo>
                <a:cubicBezTo>
                  <a:pt x="0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23" y="35"/>
                  <a:pt x="23" y="35"/>
                  <a:pt x="23" y="35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3" y="58"/>
                  <a:pt x="33" y="58"/>
                  <a:pt x="34" y="58"/>
                </a:cubicBezTo>
                <a:cubicBezTo>
                  <a:pt x="34" y="58"/>
                  <a:pt x="35" y="58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1"/>
                  <a:pt x="59" y="1"/>
                  <a:pt x="59" y="1"/>
                </a:cubicBezTo>
                <a:close/>
                <a:moveTo>
                  <a:pt x="5" y="25"/>
                </a:moveTo>
                <a:cubicBezTo>
                  <a:pt x="52" y="5"/>
                  <a:pt x="52" y="5"/>
                  <a:pt x="52" y="5"/>
                </a:cubicBezTo>
                <a:cubicBezTo>
                  <a:pt x="24" y="33"/>
                  <a:pt x="24" y="33"/>
                  <a:pt x="24" y="33"/>
                </a:cubicBezTo>
                <a:lnTo>
                  <a:pt x="5" y="25"/>
                </a:lnTo>
                <a:close/>
                <a:moveTo>
                  <a:pt x="34" y="54"/>
                </a:moveTo>
                <a:cubicBezTo>
                  <a:pt x="26" y="35"/>
                  <a:pt x="26" y="35"/>
                  <a:pt x="26" y="35"/>
                </a:cubicBezTo>
                <a:cubicBezTo>
                  <a:pt x="54" y="7"/>
                  <a:pt x="54" y="7"/>
                  <a:pt x="54" y="7"/>
                </a:cubicBezTo>
                <a:lnTo>
                  <a:pt x="34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56BDBD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0" name="Shape11">
            <a:extLst>
              <a:ext uri="{FF2B5EF4-FFF2-40B4-BE49-F238E27FC236}">
                <a16:creationId xmlns:a16="http://schemas.microsoft.com/office/drawing/2014/main" id="{00219F84-9C18-E26A-D118-476BCC7ACF46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9262901" y="1523003"/>
            <a:ext cx="1818869" cy="2716204"/>
          </a:xfrm>
          <a:custGeom>
            <a:gdLst>
              <a:gd name="connsiteX0" fmla="*/ 909434 w 1818869"/>
              <a:gd name="connsiteY0" fmla="*/ 178722 h 2716204"/>
              <a:gd name="connsiteX1" fmla="*/ 227125 w 1818869"/>
              <a:gd name="connsiteY1" fmla="*/ 861032 h 2716204"/>
              <a:gd name="connsiteX2" fmla="*/ 909434 w 1818869"/>
              <a:gd name="connsiteY2" fmla="*/ 1543342 h 2716204"/>
              <a:gd name="connsiteX3" fmla="*/ 1591743 w 1818869"/>
              <a:gd name="connsiteY3" fmla="*/ 861032 h 2716204"/>
              <a:gd name="connsiteX4" fmla="*/ 909434 w 1818869"/>
              <a:gd name="connsiteY4" fmla="*/ 178722 h 2716204"/>
              <a:gd name="connsiteX5" fmla="*/ 909435 w 1818869"/>
              <a:gd name="connsiteY5" fmla="*/ 0 h 2716204"/>
              <a:gd name="connsiteX6" fmla="*/ 1788263 w 1818869"/>
              <a:gd name="connsiteY6" fmla="*/ 691079 h 2716204"/>
              <a:gd name="connsiteX7" fmla="*/ 1818869 w 1818869"/>
              <a:gd name="connsiteY7" fmla="*/ 909775 h 2716204"/>
              <a:gd name="connsiteX8" fmla="*/ 1206750 w 1818869"/>
              <a:gd name="connsiteY8" fmla="*/ 2086360 h 2716204"/>
              <a:gd name="connsiteX9" fmla="*/ 922551 w 1818869"/>
              <a:gd name="connsiteY9" fmla="*/ 2711830 h 2716204"/>
              <a:gd name="connsiteX10" fmla="*/ 909435 w 1818869"/>
              <a:gd name="connsiteY10" fmla="*/ 2716204 h 2716204"/>
              <a:gd name="connsiteX11" fmla="*/ 896318 w 1818869"/>
              <a:gd name="connsiteY11" fmla="*/ 2711830 h 2716204"/>
              <a:gd name="connsiteX12" fmla="*/ 607747 w 1818869"/>
              <a:gd name="connsiteY12" fmla="*/ 2086360 h 2716204"/>
              <a:gd name="connsiteX13" fmla="*/ 0 w 1818869"/>
              <a:gd name="connsiteY13" fmla="*/ 909775 h 2716204"/>
              <a:gd name="connsiteX14" fmla="*/ 26234 w 1818869"/>
              <a:gd name="connsiteY14" fmla="*/ 691079 h 2716204"/>
              <a:gd name="connsiteX15" fmla="*/ 909435 w 1818869"/>
              <a:gd name="connsiteY15" fmla="*/ 0 h 27162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18869" h="2716204">
                <a:moveTo>
                  <a:pt x="909434" y="178722"/>
                </a:moveTo>
                <a:cubicBezTo>
                  <a:pt x="532605" y="178722"/>
                  <a:pt x="227125" y="484203"/>
                  <a:pt x="227125" y="861032"/>
                </a:cubicBezTo>
                <a:cubicBezTo>
                  <a:pt x="227125" y="1237861"/>
                  <a:pt x="532605" y="1543342"/>
                  <a:pt x="909434" y="1543342"/>
                </a:cubicBezTo>
                <a:cubicBezTo>
                  <a:pt x="1286263" y="1543342"/>
                  <a:pt x="1591743" y="1237861"/>
                  <a:pt x="1591743" y="861032"/>
                </a:cubicBezTo>
                <a:cubicBezTo>
                  <a:pt x="1591743" y="484203"/>
                  <a:pt x="1286263" y="178722"/>
                  <a:pt x="909434" y="178722"/>
                </a:cubicBezTo>
                <a:close/>
                <a:moveTo>
                  <a:pt x="909435" y="0"/>
                </a:moveTo>
                <a:cubicBezTo>
                  <a:pt x="1333546" y="0"/>
                  <a:pt x="1692073" y="293053"/>
                  <a:pt x="1788263" y="691079"/>
                </a:cubicBezTo>
                <a:cubicBezTo>
                  <a:pt x="1810125" y="761062"/>
                  <a:pt x="1818869" y="835419"/>
                  <a:pt x="1818869" y="909775"/>
                </a:cubicBezTo>
                <a:cubicBezTo>
                  <a:pt x="1818869" y="1264063"/>
                  <a:pt x="1508437" y="1539620"/>
                  <a:pt x="1206750" y="2086360"/>
                </a:cubicBezTo>
                <a:cubicBezTo>
                  <a:pt x="1005625" y="2458143"/>
                  <a:pt x="953157" y="2681213"/>
                  <a:pt x="922551" y="2711830"/>
                </a:cubicBezTo>
                <a:cubicBezTo>
                  <a:pt x="922551" y="2711830"/>
                  <a:pt x="913807" y="2716204"/>
                  <a:pt x="909435" y="2716204"/>
                </a:cubicBezTo>
                <a:cubicBezTo>
                  <a:pt x="900690" y="2716204"/>
                  <a:pt x="896318" y="2711830"/>
                  <a:pt x="896318" y="2711830"/>
                </a:cubicBezTo>
                <a:cubicBezTo>
                  <a:pt x="865712" y="2681213"/>
                  <a:pt x="808872" y="2458143"/>
                  <a:pt x="607747" y="2086360"/>
                </a:cubicBezTo>
                <a:cubicBezTo>
                  <a:pt x="306060" y="1539620"/>
                  <a:pt x="0" y="1264063"/>
                  <a:pt x="0" y="909775"/>
                </a:cubicBezTo>
                <a:cubicBezTo>
                  <a:pt x="0" y="835419"/>
                  <a:pt x="8745" y="761062"/>
                  <a:pt x="26234" y="691079"/>
                </a:cubicBezTo>
                <a:cubicBezTo>
                  <a:pt x="126796" y="293053"/>
                  <a:pt x="480951" y="0"/>
                  <a:pt x="909435" y="0"/>
                </a:cubicBez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82124" tIns="41061" rIns="82124" bIns="4106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470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Shape12">
            <a:extLst>
              <a:ext uri="{FF2B5EF4-FFF2-40B4-BE49-F238E27FC236}">
                <a16:creationId xmlns:a16="http://schemas.microsoft.com/office/drawing/2014/main" id="{6B974BB1-3D12-D173-ED78-C2C2695CC11E}"/>
              </a:ext>
            </a:extLst>
          </p:cNvPr>
          <p:cNvSpPr>
            <a:spLocks noEditPoints="1"/>
          </p:cNvSpPr>
          <p:nvPr>
            <p:custDataLst>
              <p:tags r:id="rId14"/>
            </p:custDataLst>
          </p:nvPr>
        </p:nvSpPr>
        <p:spPr bwMode="auto">
          <a:xfrm>
            <a:off x="9942096" y="2195661"/>
            <a:ext cx="460478" cy="376748"/>
          </a:xfrm>
          <a:custGeom>
            <a:gdLst>
              <a:gd name="T0" fmla="*/ 40 w 59"/>
              <a:gd name="T1" fmla="*/ 5 h 48"/>
              <a:gd name="T2" fmla="*/ 24 w 59"/>
              <a:gd name="T3" fmla="*/ 0 h 48"/>
              <a:gd name="T4" fmla="*/ 3 w 59"/>
              <a:gd name="T5" fmla="*/ 5 h 48"/>
              <a:gd name="T6" fmla="*/ 0 w 59"/>
              <a:gd name="T7" fmla="*/ 21 h 48"/>
              <a:gd name="T8" fmla="*/ 3 w 59"/>
              <a:gd name="T9" fmla="*/ 45 h 48"/>
              <a:gd name="T10" fmla="*/ 54 w 59"/>
              <a:gd name="T11" fmla="*/ 48 h 48"/>
              <a:gd name="T12" fmla="*/ 56 w 59"/>
              <a:gd name="T13" fmla="*/ 24 h 48"/>
              <a:gd name="T14" fmla="*/ 59 w 59"/>
              <a:gd name="T15" fmla="*/ 8 h 48"/>
              <a:gd name="T16" fmla="*/ 24 w 59"/>
              <a:gd name="T17" fmla="*/ 3 h 48"/>
              <a:gd name="T18" fmla="*/ 38 w 59"/>
              <a:gd name="T19" fmla="*/ 5 h 48"/>
              <a:gd name="T20" fmla="*/ 24 w 59"/>
              <a:gd name="T21" fmla="*/ 3 h 48"/>
              <a:gd name="T22" fmla="*/ 6 w 59"/>
              <a:gd name="T23" fmla="*/ 45 h 48"/>
              <a:gd name="T24" fmla="*/ 11 w 59"/>
              <a:gd name="T25" fmla="*/ 24 h 48"/>
              <a:gd name="T26" fmla="*/ 14 w 59"/>
              <a:gd name="T27" fmla="*/ 29 h 48"/>
              <a:gd name="T28" fmla="*/ 22 w 59"/>
              <a:gd name="T29" fmla="*/ 27 h 48"/>
              <a:gd name="T30" fmla="*/ 38 w 59"/>
              <a:gd name="T31" fmla="*/ 24 h 48"/>
              <a:gd name="T32" fmla="*/ 40 w 59"/>
              <a:gd name="T33" fmla="*/ 29 h 48"/>
              <a:gd name="T34" fmla="*/ 48 w 59"/>
              <a:gd name="T35" fmla="*/ 27 h 48"/>
              <a:gd name="T36" fmla="*/ 54 w 59"/>
              <a:gd name="T37" fmla="*/ 24 h 48"/>
              <a:gd name="T38" fmla="*/ 14 w 59"/>
              <a:gd name="T39" fmla="*/ 27 h 48"/>
              <a:gd name="T40" fmla="*/ 19 w 59"/>
              <a:gd name="T41" fmla="*/ 19 h 48"/>
              <a:gd name="T42" fmla="*/ 14 w 59"/>
              <a:gd name="T43" fmla="*/ 27 h 48"/>
              <a:gd name="T44" fmla="*/ 40 w 59"/>
              <a:gd name="T45" fmla="*/ 19 h 48"/>
              <a:gd name="T46" fmla="*/ 46 w 59"/>
              <a:gd name="T47" fmla="*/ 27 h 48"/>
              <a:gd name="T48" fmla="*/ 56 w 59"/>
              <a:gd name="T49" fmla="*/ 21 h 48"/>
              <a:gd name="T50" fmla="*/ 48 w 59"/>
              <a:gd name="T51" fmla="*/ 19 h 48"/>
              <a:gd name="T52" fmla="*/ 40 w 59"/>
              <a:gd name="T53" fmla="*/ 16 h 48"/>
              <a:gd name="T54" fmla="*/ 38 w 59"/>
              <a:gd name="T55" fmla="*/ 21 h 48"/>
              <a:gd name="T56" fmla="*/ 22 w 59"/>
              <a:gd name="T57" fmla="*/ 19 h 48"/>
              <a:gd name="T58" fmla="*/ 14 w 59"/>
              <a:gd name="T59" fmla="*/ 16 h 48"/>
              <a:gd name="T60" fmla="*/ 11 w 59"/>
              <a:gd name="T61" fmla="*/ 21 h 48"/>
              <a:gd name="T62" fmla="*/ 3 w 59"/>
              <a:gd name="T63" fmla="*/ 8 h 48"/>
              <a:gd name="T64" fmla="*/ 56 w 59"/>
              <a:gd name="T65" fmla="*/ 21 h 4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" h="48">
                <a:moveTo>
                  <a:pt x="56" y="5"/>
                </a:moveTo>
                <a:cubicBezTo>
                  <a:pt x="40" y="5"/>
                  <a:pt x="40" y="5"/>
                  <a:pt x="40" y="5"/>
                </a:cubicBezTo>
                <a:cubicBezTo>
                  <a:pt x="40" y="2"/>
                  <a:pt x="38" y="0"/>
                  <a:pt x="3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1" y="0"/>
                  <a:pt x="19" y="2"/>
                  <a:pt x="19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0" y="7"/>
                  <a:pt x="0" y="8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3"/>
                  <a:pt x="2" y="24"/>
                  <a:pt x="3" y="24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7"/>
                  <a:pt x="4" y="48"/>
                  <a:pt x="6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6" y="47"/>
                  <a:pt x="56" y="45"/>
                </a:cubicBezTo>
                <a:cubicBezTo>
                  <a:pt x="56" y="24"/>
                  <a:pt x="56" y="24"/>
                  <a:pt x="56" y="24"/>
                </a:cubicBezTo>
                <a:cubicBezTo>
                  <a:pt x="58" y="24"/>
                  <a:pt x="59" y="23"/>
                  <a:pt x="59" y="21"/>
                </a:cubicBezTo>
                <a:cubicBezTo>
                  <a:pt x="59" y="8"/>
                  <a:pt x="59" y="8"/>
                  <a:pt x="59" y="8"/>
                </a:cubicBezTo>
                <a:cubicBezTo>
                  <a:pt x="59" y="7"/>
                  <a:pt x="58" y="5"/>
                  <a:pt x="56" y="5"/>
                </a:cubicBezTo>
                <a:close/>
                <a:moveTo>
                  <a:pt x="24" y="3"/>
                </a:moveTo>
                <a:cubicBezTo>
                  <a:pt x="35" y="3"/>
                  <a:pt x="35" y="3"/>
                  <a:pt x="35" y="3"/>
                </a:cubicBezTo>
                <a:cubicBezTo>
                  <a:pt x="36" y="3"/>
                  <a:pt x="38" y="4"/>
                  <a:pt x="38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4"/>
                  <a:pt x="23" y="3"/>
                  <a:pt x="24" y="3"/>
                </a:cubicBezTo>
                <a:close/>
                <a:moveTo>
                  <a:pt x="54" y="45"/>
                </a:moveTo>
                <a:cubicBezTo>
                  <a:pt x="6" y="45"/>
                  <a:pt x="6" y="45"/>
                  <a:pt x="6" y="45"/>
                </a:cubicBezTo>
                <a:cubicBezTo>
                  <a:pt x="6" y="24"/>
                  <a:pt x="6" y="24"/>
                  <a:pt x="6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8"/>
                  <a:pt x="12" y="29"/>
                  <a:pt x="14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20" y="29"/>
                  <a:pt x="22" y="28"/>
                  <a:pt x="22" y="27"/>
                </a:cubicBezTo>
                <a:cubicBezTo>
                  <a:pt x="22" y="24"/>
                  <a:pt x="22" y="24"/>
                  <a:pt x="22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8"/>
                  <a:pt x="39" y="29"/>
                  <a:pt x="40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9"/>
                  <a:pt x="48" y="28"/>
                  <a:pt x="48" y="27"/>
                </a:cubicBezTo>
                <a:cubicBezTo>
                  <a:pt x="48" y="24"/>
                  <a:pt x="48" y="24"/>
                  <a:pt x="48" y="24"/>
                </a:cubicBezTo>
                <a:cubicBezTo>
                  <a:pt x="54" y="24"/>
                  <a:pt x="54" y="24"/>
                  <a:pt x="54" y="24"/>
                </a:cubicBezTo>
                <a:lnTo>
                  <a:pt x="54" y="45"/>
                </a:lnTo>
                <a:close/>
                <a:moveTo>
                  <a:pt x="14" y="27"/>
                </a:moveTo>
                <a:cubicBezTo>
                  <a:pt x="14" y="19"/>
                  <a:pt x="14" y="19"/>
                  <a:pt x="14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27"/>
                  <a:pt x="19" y="27"/>
                  <a:pt x="19" y="27"/>
                </a:cubicBezTo>
                <a:lnTo>
                  <a:pt x="14" y="27"/>
                </a:lnTo>
                <a:close/>
                <a:moveTo>
                  <a:pt x="40" y="27"/>
                </a:moveTo>
                <a:cubicBezTo>
                  <a:pt x="40" y="19"/>
                  <a:pt x="40" y="19"/>
                  <a:pt x="40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27"/>
                  <a:pt x="46" y="27"/>
                  <a:pt x="46" y="27"/>
                </a:cubicBezTo>
                <a:lnTo>
                  <a:pt x="40" y="27"/>
                </a:lnTo>
                <a:close/>
                <a:moveTo>
                  <a:pt x="56" y="21"/>
                </a:moveTo>
                <a:cubicBezTo>
                  <a:pt x="48" y="21"/>
                  <a:pt x="48" y="21"/>
                  <a:pt x="48" y="21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7"/>
                  <a:pt x="47" y="16"/>
                  <a:pt x="4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39" y="16"/>
                  <a:pt x="38" y="17"/>
                  <a:pt x="38" y="19"/>
                </a:cubicBezTo>
                <a:cubicBezTo>
                  <a:pt x="38" y="21"/>
                  <a:pt x="38" y="21"/>
                  <a:pt x="38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7"/>
                  <a:pt x="20" y="16"/>
                  <a:pt x="19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6"/>
                  <a:pt x="11" y="17"/>
                  <a:pt x="11" y="19"/>
                </a:cubicBezTo>
                <a:cubicBezTo>
                  <a:pt x="11" y="21"/>
                  <a:pt x="11" y="21"/>
                  <a:pt x="11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8"/>
                  <a:pt x="3" y="8"/>
                  <a:pt x="3" y="8"/>
                </a:cubicBezTo>
                <a:cubicBezTo>
                  <a:pt x="56" y="8"/>
                  <a:pt x="56" y="8"/>
                  <a:pt x="56" y="8"/>
                </a:cubicBezTo>
                <a:lnTo>
                  <a:pt x="56" y="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56BDBD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2" name="Text1">
            <a:extLst>
              <a:ext uri="{FF2B5EF4-FFF2-40B4-BE49-F238E27FC236}">
                <a16:creationId xmlns:a16="http://schemas.microsoft.com/office/drawing/2014/main" id="{EFD2786F-2FF9-1B32-30C0-2F67D90E0F64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flipH="1">
            <a:off x="818151" y="5034680"/>
            <a:ext cx="2335918" cy="134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家校合作能及时发现并干预霸凌事件，据调查，家校联动学校霸凌率降低30%，构建和谐校园需双方紧密合作。</a:t>
            </a:r>
          </a:p>
        </p:txBody>
      </p:sp>
      <p:sp>
        <p:nvSpPr>
          <p:cNvPr id="13" name="Text2">
            <a:extLst>
              <a:ext uri="{FF2B5EF4-FFF2-40B4-BE49-F238E27FC236}">
                <a16:creationId xmlns:a16="http://schemas.microsoft.com/office/drawing/2014/main" id="{22955A4C-B99C-9E3F-2567-FF9952D09D36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 flipH="1">
            <a:off x="3539565" y="5034680"/>
            <a:ext cx="2335918" cy="134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法制教育能增强学生法律意识，数据显示，法制教育普及后，校园霸凌案件减少25%，对构建无霸凌环境至关重要。</a:t>
            </a:r>
          </a:p>
        </p:txBody>
      </p:sp>
      <p:sp>
        <p:nvSpPr>
          <p:cNvPr id="14" name="Text3">
            <a:extLst>
              <a:ext uri="{FF2B5EF4-FFF2-40B4-BE49-F238E27FC236}">
                <a16:creationId xmlns:a16="http://schemas.microsoft.com/office/drawing/2014/main" id="{E7336190-C3DD-2D9C-6E61-74AA623DFD1A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flipH="1">
            <a:off x="6287709" y="5034680"/>
            <a:ext cx="2335918" cy="134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心理辅导帮助学生正确处理情绪，据研究，接受心理辅导的学生，霸凌行为发生率下降40%，促进校园和谐。</a:t>
            </a:r>
          </a:p>
        </p:txBody>
      </p:sp>
      <p:sp>
        <p:nvSpPr>
          <p:cNvPr id="15" name="Text4">
            <a:extLst>
              <a:ext uri="{FF2B5EF4-FFF2-40B4-BE49-F238E27FC236}">
                <a16:creationId xmlns:a16="http://schemas.microsoft.com/office/drawing/2014/main" id="{8A32A229-19A2-41EF-331C-E73FFBA5D441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flipH="1">
            <a:off x="9004375" y="5034680"/>
            <a:ext cx="2335918" cy="134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根据学生特点持续更新反霸凌策略，近年来，适应性策略实施后，校园满意度提升20%，共同维护和谐无霸凌校园。</a:t>
            </a:r>
          </a:p>
        </p:txBody>
      </p:sp>
      <p:grpSp>
        <p:nvGrpSpPr>
          <p:cNvPr id="16" name="Text5">
            <a:extLst>
              <a:ext uri="{FF2B5EF4-FFF2-40B4-BE49-F238E27FC236}">
                <a16:creationId xmlns:a16="http://schemas.microsoft.com/office/drawing/2014/main" id="{15CAA17A-BF32-2BC3-1CDE-2C000C7904D7}"/>
              </a:ext>
            </a:extLst>
          </p:cNvPr>
          <p:cNvGrpSpPr/>
          <p:nvPr>
            <p:custDataLst>
              <p:tags r:id="rId19"/>
            </p:custDataLst>
          </p:nvPr>
        </p:nvGrpSpPr>
        <p:grpSpPr>
          <a:xfrm rot="5400000">
            <a:off x="301973" y="271071"/>
            <a:ext cx="505353" cy="624371"/>
            <a:chOff x="-349093" y="-87119"/>
            <a:chExt cx="698188" cy="862623"/>
          </a:xfrm>
        </p:grpSpPr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8FD2674B-E2E7-5567-A23A-BB9D03CAE81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-349093" y="173620"/>
              <a:ext cx="698186" cy="60188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思源黑体 CN Bold" panose="020b0800000000000000" pitchFamily="34" charset="-122"/>
                <a:cs typeface="+mn-ea"/>
                <a:sym typeface="Open Sans" panose="020b0606030504020204" pitchFamily="34" charset="0"/>
              </a:endParaRPr>
            </a:p>
          </p:txBody>
        </p:sp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D0D4EDA6-AD45-F00F-CDB2-FF416BEE0AC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-349091" y="-87119"/>
              <a:ext cx="698186" cy="601885"/>
            </a:xfrm>
            <a:prstGeom prst="triangle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思源黑体 CN Bold" panose="020b0800000000000000" pitchFamily="34" charset="-122"/>
                <a:cs typeface="+mn-ea"/>
                <a:sym typeface="Open Sans" panose="020b0606030504020204" pitchFamily="34" charset="0"/>
              </a:endParaRPr>
            </a:p>
          </p:txBody>
        </p:sp>
      </p:grpSp>
      <p:sp>
        <p:nvSpPr>
          <p:cNvPr id="19" name="Text6">
            <a:extLst>
              <a:ext uri="{FF2B5EF4-FFF2-40B4-BE49-F238E27FC236}">
                <a16:creationId xmlns:a16="http://schemas.microsoft.com/office/drawing/2014/main" id="{833B5B32-887F-5C2B-7E57-E7A28E5EC616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971610" y="223083"/>
            <a:ext cx="9258240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构建和谐校园的必要性</a:t>
            </a:r>
          </a:p>
        </p:txBody>
      </p:sp>
      <p:sp>
        <p:nvSpPr>
          <p:cNvPr id="20" name="椭圆 19-【1】">
            <a:extLst>
              <a:ext uri="{FF2B5EF4-FFF2-40B4-BE49-F238E27FC236}">
                <a16:creationId xmlns:a16="http://schemas.microsoft.com/office/drawing/2014/main" id="{A97614F5-5975-994A-CEAA-E2594121B7A0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11457773" y="383353"/>
            <a:ext cx="175648" cy="1756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椭圆 20-【1】">
            <a:extLst>
              <a:ext uri="{FF2B5EF4-FFF2-40B4-BE49-F238E27FC236}">
                <a16:creationId xmlns:a16="http://schemas.microsoft.com/office/drawing/2014/main" id="{AC093401-E95F-E548-CA94-1207F780B48A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11711552" y="383353"/>
            <a:ext cx="175648" cy="1756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Text7">
            <a:extLst>
              <a:ext uri="{FF2B5EF4-FFF2-40B4-BE49-F238E27FC236}">
                <a16:creationId xmlns:a16="http://schemas.microsoft.com/office/drawing/2014/main" id="{0189B714-73DE-20C0-FED9-DEC47260813C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971611" y="4442993"/>
            <a:ext cx="2095440" cy="440154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家校联动关键</a:t>
            </a:r>
          </a:p>
        </p:txBody>
      </p:sp>
      <p:sp>
        <p:nvSpPr>
          <p:cNvPr id="23" name="Text8">
            <a:extLst>
              <a:ext uri="{FF2B5EF4-FFF2-40B4-BE49-F238E27FC236}">
                <a16:creationId xmlns:a16="http://schemas.microsoft.com/office/drawing/2014/main" id="{818EFF4C-029D-0F9D-305F-41625E01651C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3691281" y="4442993"/>
            <a:ext cx="2095440" cy="440154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法制教育普及</a:t>
            </a:r>
          </a:p>
        </p:txBody>
      </p:sp>
      <p:sp>
        <p:nvSpPr>
          <p:cNvPr id="24" name="Text9">
            <a:extLst>
              <a:ext uri="{FF2B5EF4-FFF2-40B4-BE49-F238E27FC236}">
                <a16:creationId xmlns:a16="http://schemas.microsoft.com/office/drawing/2014/main" id="{657D384B-D1BD-35A6-676F-A432A7D0665E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6405279" y="4442993"/>
            <a:ext cx="2095441" cy="440154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心理辅导重要</a:t>
            </a:r>
          </a:p>
        </p:txBody>
      </p:sp>
      <p:sp>
        <p:nvSpPr>
          <p:cNvPr id="25" name="Text10">
            <a:extLst>
              <a:ext uri="{FF2B5EF4-FFF2-40B4-BE49-F238E27FC236}">
                <a16:creationId xmlns:a16="http://schemas.microsoft.com/office/drawing/2014/main" id="{E15ACBEC-B9E3-5AB1-D046-C048DA042A12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9119275" y="4442993"/>
            <a:ext cx="2095441" cy="440154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策略持续更新</a:t>
            </a:r>
          </a:p>
        </p:txBody>
      </p:sp>
      <p:sp>
        <p:nvSpPr>
          <p:cNvPr id="30" name="Rectangle 29-【1】">
            <a:extLst>
              <a:ext uri="{FF2B5EF4-FFF2-40B4-BE49-F238E27FC236}">
                <a16:creationId xmlns:a16="http://schemas.microsoft.com/office/drawing/2014/main" id="{6EE89D2F-9E8D-1DEE-4C7D-DD69AE723928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-1" y="6705600"/>
            <a:ext cx="12192001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custData r:id="rId30"/>
      <p:tags r:id="rId31"/>
    </p:custDataLst>
    <p:extLst>
      <p:ext uri="{BB962C8B-B14F-4D97-AF65-F5344CB8AC3E}">
        <p14:creationId val="649151162"/>
      </p:ext>
    </p:extLst>
  </p:cSld>
  <p:clrMapOvr>
    <a:masterClrMapping/>
  </p:clrMapOvr>
</p:sld>
</file>

<file path=ppt/slides/slide24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同心圆 2-【1】">
            <a:extLst>
              <a:ext uri="{FF2B5EF4-FFF2-40B4-BE49-F238E27FC236}">
                <a16:creationId xmlns:a16="http://schemas.microsoft.com/office/drawing/2014/main" id="{78A1CA88-FFBE-41F5-0D12-B67CF83D132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344839" y="1854200"/>
            <a:ext cx="3762390" cy="3762368"/>
          </a:xfrm>
          <a:prstGeom prst="donut">
            <a:avLst>
              <a:gd name="adj" fmla="val 10837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D10"/>
              </a:solidFill>
              <a:effectLst/>
              <a:uLnTx/>
              <a:uFillTx/>
              <a:latin typeface="等线 Light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任意多边形 4-【1】">
            <a:extLst>
              <a:ext uri="{FF2B5EF4-FFF2-40B4-BE49-F238E27FC236}">
                <a16:creationId xmlns:a16="http://schemas.microsoft.com/office/drawing/2014/main" id="{C72C1F53-9354-5EB3-02C2-EE810A37ED22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4283623" y="2713997"/>
            <a:ext cx="4376630" cy="2472668"/>
          </a:xfrm>
          <a:custGeom>
            <a:gdLst>
              <a:gd name="T0" fmla="*/ 0 w 177"/>
              <a:gd name="T1" fmla="*/ 39 h 100"/>
              <a:gd name="T2" fmla="*/ 4 w 177"/>
              <a:gd name="T3" fmla="*/ 100 h 100"/>
              <a:gd name="T4" fmla="*/ 177 w 177"/>
              <a:gd name="T5" fmla="*/ 0 h 100"/>
              <a:gd name="T6" fmla="*/ 0 w 177"/>
              <a:gd name="T7" fmla="*/ 39 h 1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7" h="100">
                <a:moveTo>
                  <a:pt x="0" y="39"/>
                </a:moveTo>
                <a:lnTo>
                  <a:pt x="4" y="100"/>
                </a:lnTo>
                <a:lnTo>
                  <a:pt x="177" y="0"/>
                </a:lnTo>
                <a:lnTo>
                  <a:pt x="0" y="39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60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 Light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任意多边形 3-【1】">
            <a:extLst>
              <a:ext uri="{FF2B5EF4-FFF2-40B4-BE49-F238E27FC236}">
                <a16:creationId xmlns:a16="http://schemas.microsoft.com/office/drawing/2014/main" id="{BAE31EC2-7CEA-E301-73F7-F33EC58D2157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4685651" y="2713997"/>
            <a:ext cx="3981004" cy="2299588"/>
          </a:xfrm>
          <a:custGeom>
            <a:gdLst>
              <a:gd name="T0" fmla="*/ 0 w 161"/>
              <a:gd name="T1" fmla="*/ 51 h 93"/>
              <a:gd name="T2" fmla="*/ 59 w 161"/>
              <a:gd name="T3" fmla="*/ 93 h 93"/>
              <a:gd name="T4" fmla="*/ 161 w 161"/>
              <a:gd name="T5" fmla="*/ 0 h 93"/>
              <a:gd name="T6" fmla="*/ 0 w 161"/>
              <a:gd name="T7" fmla="*/ 51 h 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51"/>
                </a:moveTo>
                <a:lnTo>
                  <a:pt x="59" y="93"/>
                </a:lnTo>
                <a:lnTo>
                  <a:pt x="161" y="0"/>
                </a:lnTo>
                <a:lnTo>
                  <a:pt x="0" y="51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 Light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多边形 2-【1】">
            <a:extLst>
              <a:ext uri="{FF2B5EF4-FFF2-40B4-BE49-F238E27FC236}">
                <a16:creationId xmlns:a16="http://schemas.microsoft.com/office/drawing/2014/main" id="{E583C04B-EC7F-69FD-32FD-EE572972B0CB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3393462" y="2720399"/>
            <a:ext cx="5266791" cy="964349"/>
          </a:xfrm>
          <a:custGeom>
            <a:gdLst>
              <a:gd name="T0" fmla="*/ 0 w 213"/>
              <a:gd name="T1" fmla="*/ 13 h 39"/>
              <a:gd name="T2" fmla="*/ 36 w 213"/>
              <a:gd name="T3" fmla="*/ 39 h 39"/>
              <a:gd name="T4" fmla="*/ 213 w 213"/>
              <a:gd name="T5" fmla="*/ 0 h 39"/>
              <a:gd name="T6" fmla="*/ 0 w 213"/>
              <a:gd name="T7" fmla="*/ 13 h 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3" h="39">
                <a:moveTo>
                  <a:pt x="0" y="13"/>
                </a:moveTo>
                <a:lnTo>
                  <a:pt x="36" y="39"/>
                </a:lnTo>
                <a:lnTo>
                  <a:pt x="213" y="0"/>
                </a:lnTo>
                <a:lnTo>
                  <a:pt x="0" y="13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 Light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多边形 1-【1】">
            <a:extLst>
              <a:ext uri="{FF2B5EF4-FFF2-40B4-BE49-F238E27FC236}">
                <a16:creationId xmlns:a16="http://schemas.microsoft.com/office/drawing/2014/main" id="{D6985ED6-2451-22DF-CAB1-0AAF4B2FBE14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4388931" y="3975050"/>
            <a:ext cx="1112708" cy="1211614"/>
          </a:xfrm>
          <a:custGeom>
            <a:gdLst>
              <a:gd name="T0" fmla="*/ 0 w 45"/>
              <a:gd name="T1" fmla="*/ 49 h 49"/>
              <a:gd name="T2" fmla="*/ 12 w 45"/>
              <a:gd name="T3" fmla="*/ 0 h 49"/>
              <a:gd name="T4" fmla="*/ 45 w 45"/>
              <a:gd name="T5" fmla="*/ 23 h 49"/>
              <a:gd name="T6" fmla="*/ 0 w 45"/>
              <a:gd name="T7" fmla="*/ 49 h 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" h="49">
                <a:moveTo>
                  <a:pt x="0" y="49"/>
                </a:moveTo>
                <a:lnTo>
                  <a:pt x="12" y="0"/>
                </a:lnTo>
                <a:lnTo>
                  <a:pt x="45" y="23"/>
                </a:lnTo>
                <a:lnTo>
                  <a:pt x="0" y="49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 Light" panose="0211000402020202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4" name="StraightArrowConnector 13-【1】">
            <a:extLst>
              <a:ext uri="{FF2B5EF4-FFF2-40B4-BE49-F238E27FC236}">
                <a16:creationId xmlns:a16="http://schemas.microsoft.com/office/drawing/2014/main" id="{6B9B13EF-18D0-117E-A8EE-69E0F5C11772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3352427" y="2333410"/>
            <a:ext cx="1004885" cy="808335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ArrowConnector 14-【1】">
            <a:extLst>
              <a:ext uri="{FF2B5EF4-FFF2-40B4-BE49-F238E27FC236}">
                <a16:creationId xmlns:a16="http://schemas.microsoft.com/office/drawing/2014/main" id="{DEA68DB3-0C81-A215-BC33-43F84FC58E3E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 flipH="1" flipV="1">
            <a:off x="6192378" y="4427133"/>
            <a:ext cx="1213812" cy="976397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1">
            <a:extLst>
              <a:ext uri="{FF2B5EF4-FFF2-40B4-BE49-F238E27FC236}">
                <a16:creationId xmlns:a16="http://schemas.microsoft.com/office/drawing/2014/main" id="{1DA9A3A0-EC6C-25CF-8452-1E47BE6BA14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599987" y="6095779"/>
            <a:ext cx="9096588" cy="624046"/>
          </a:xfrm>
          <a:prstGeom prst="rect">
            <a:avLst/>
          </a:prstGeom>
        </p:spPr>
        <p:txBody>
          <a:bodyPr vert="horz"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全校师生形成反对霸凌的合力，不仅即时保护受害者，长远来看，还能提升校园整体氛围，据调查，积极参与反霸凌活动的学校，学生满意度提高40%。</a:t>
            </a:r>
          </a:p>
        </p:txBody>
      </p:sp>
      <p:sp>
        <p:nvSpPr>
          <p:cNvPr id="21" name="Text2">
            <a:extLst>
              <a:ext uri="{FF2B5EF4-FFF2-40B4-BE49-F238E27FC236}">
                <a16:creationId xmlns:a16="http://schemas.microsoft.com/office/drawing/2014/main" id="{6595DB8A-CE8C-32B5-573E-2A80FB709A9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852868" y="5670617"/>
            <a:ext cx="2490908" cy="425161"/>
          </a:xfrm>
          <a:prstGeom prst="rect">
            <a:avLst/>
          </a:prstGeom>
        </p:spPr>
        <p:txBody>
          <a:bodyPr vert="horz"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合力影响深远</a:t>
            </a:r>
          </a:p>
        </p:txBody>
      </p:sp>
      <p:sp>
        <p:nvSpPr>
          <p:cNvPr id="22" name="Text3">
            <a:extLst>
              <a:ext uri="{FF2B5EF4-FFF2-40B4-BE49-F238E27FC236}">
                <a16:creationId xmlns:a16="http://schemas.microsoft.com/office/drawing/2014/main" id="{AF2C47AE-024F-B155-1D5D-889B65F27317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675902" y="2003112"/>
            <a:ext cx="3122398" cy="2484398"/>
          </a:xfrm>
          <a:prstGeom prst="rect">
            <a:avLst/>
          </a:prstGeom>
        </p:spPr>
        <p:txBody>
          <a:bodyPr vert="horz"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教育引导是反霸凌行动的核心，数据显示，定期接受反霸凌教育的班级，霸凌事件发生率下降25%。全校师生应共同参与教育引导，培养正向价值观。</a:t>
            </a:r>
          </a:p>
        </p:txBody>
      </p:sp>
      <p:sp>
        <p:nvSpPr>
          <p:cNvPr id="23" name="Text4">
            <a:extLst>
              <a:ext uri="{FF2B5EF4-FFF2-40B4-BE49-F238E27FC236}">
                <a16:creationId xmlns:a16="http://schemas.microsoft.com/office/drawing/2014/main" id="{F88595CA-9F1C-7689-1F9C-762CA676D32E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8675903" y="1577951"/>
            <a:ext cx="2779273" cy="425161"/>
          </a:xfrm>
          <a:prstGeom prst="rect">
            <a:avLst/>
          </a:prstGeom>
        </p:spPr>
        <p:txBody>
          <a:bodyPr vert="horz"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教育引导关键</a:t>
            </a:r>
          </a:p>
        </p:txBody>
      </p:sp>
      <p:sp>
        <p:nvSpPr>
          <p:cNvPr id="24" name="Text5">
            <a:extLst>
              <a:ext uri="{FF2B5EF4-FFF2-40B4-BE49-F238E27FC236}">
                <a16:creationId xmlns:a16="http://schemas.microsoft.com/office/drawing/2014/main" id="{41511924-324A-88AD-A8EB-49CEBF26A116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57389" y="2003112"/>
            <a:ext cx="3107821" cy="2484398"/>
          </a:xfrm>
          <a:prstGeom prst="rect">
            <a:avLst/>
          </a:prstGeom>
        </p:spPr>
        <p:txBody>
          <a:bodyPr vert="horz"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师生共同参与反霸凌，据研究显示，师生合作预防机制可将校园霸凌率降低30%。共同参与，筑牢校园安全防线，共创和谐学习环境。</a:t>
            </a:r>
          </a:p>
        </p:txBody>
      </p:sp>
      <p:sp>
        <p:nvSpPr>
          <p:cNvPr id="25" name="Text6">
            <a:extLst>
              <a:ext uri="{FF2B5EF4-FFF2-40B4-BE49-F238E27FC236}">
                <a16:creationId xmlns:a16="http://schemas.microsoft.com/office/drawing/2014/main" id="{2E026C57-1087-649F-88D6-6C2C3FD1B16A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23612" y="1577951"/>
            <a:ext cx="2669858" cy="425161"/>
          </a:xfrm>
          <a:prstGeom prst="rect">
            <a:avLst/>
          </a:prstGeom>
        </p:spPr>
        <p:txBody>
          <a:bodyPr vert="horz"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师生共筑防线</a:t>
            </a:r>
          </a:p>
        </p:txBody>
      </p:sp>
      <p:sp>
        <p:nvSpPr>
          <p:cNvPr id="2" name="Text7">
            <a:extLst>
              <a:ext uri="{FF2B5EF4-FFF2-40B4-BE49-F238E27FC236}">
                <a16:creationId xmlns:a16="http://schemas.microsoft.com/office/drawing/2014/main" id="{35D56CE6-8AC9-9AF3-25E7-B7930B954302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 rot="2700000">
            <a:off x="256421" y="473520"/>
            <a:ext cx="459926" cy="459926"/>
          </a:xfrm>
          <a:prstGeom prst="donu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Text8">
            <a:extLst>
              <a:ext uri="{FF2B5EF4-FFF2-40B4-BE49-F238E27FC236}">
                <a16:creationId xmlns:a16="http://schemas.microsoft.com/office/drawing/2014/main" id="{0A2E7502-D1AB-453A-57E5-41CE2D3986E3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811602" y="287410"/>
            <a:ext cx="9441743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号召全校师生参与</a:t>
            </a:r>
          </a:p>
        </p:txBody>
      </p:sp>
    </p:spTree>
    <p:custDataLst>
      <p:custData r:id="rId18"/>
      <p:tags r:id="rId19"/>
    </p:custDataLst>
    <p:extLst>
      <p:ext uri="{BB962C8B-B14F-4D97-AF65-F5344CB8AC3E}">
        <p14:creationId val="3590203377"/>
      </p:ext>
    </p:extLst>
  </p:cSld>
  <p:clrMapOvr>
    <a:masterClrMapping/>
  </p:clrMapOvr>
</p:sld>
</file>

<file path=ppt/slides/slide25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百分比-[1]【1】">
            <a:extLst>
              <a:ext uri="{FF2B5EF4-FFF2-40B4-BE49-F238E27FC236}">
                <a16:creationId xmlns:a16="http://schemas.microsoft.com/office/drawing/2014/main" id="{040BD92D-1BC1-60EE-AA48-C8C557BE022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603519" y="2301345"/>
            <a:ext cx="1457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1">
            <a:extLst>
              <a:ext uri="{FF2B5EF4-FFF2-40B4-BE49-F238E27FC236}">
                <a16:creationId xmlns:a16="http://schemas.microsoft.com/office/drawing/2014/main" id="{0A7024BA-1E7A-C4B4-01C2-40F067E31CA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70941" y="4147373"/>
            <a:ext cx="2515962" cy="667836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长期关注必要</a:t>
            </a:r>
          </a:p>
        </p:txBody>
      </p:sp>
      <p:sp>
        <p:nvSpPr>
          <p:cNvPr id="7" name="Text2">
            <a:extLst>
              <a:ext uri="{FF2B5EF4-FFF2-40B4-BE49-F238E27FC236}">
                <a16:creationId xmlns:a16="http://schemas.microsoft.com/office/drawing/2014/main" id="{74E6CA7F-CD0B-AC57-D935-A0BC8734FC9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51224" y="5029944"/>
            <a:ext cx="2960541" cy="154064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just" defTabSz="914400" rtl="0" eaLnBrk="1" latinLnBrk="0" hangingPunct="1"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据教育部数据，校园霸凌年发生率约10%，需长期关注以逐年降低。筑牢防线需家校社持续努力，共同守护学生安全。</a:t>
            </a:r>
          </a:p>
        </p:txBody>
      </p:sp>
      <p:sp>
        <p:nvSpPr>
          <p:cNvPr id="9" name="Text3">
            <a:extLst>
              <a:ext uri="{FF2B5EF4-FFF2-40B4-BE49-F238E27FC236}">
                <a16:creationId xmlns:a16="http://schemas.microsoft.com/office/drawing/2014/main" id="{083A2032-D1AB-6954-BF46-6D60FE0C3C2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935412" y="4147373"/>
            <a:ext cx="2605716" cy="667836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教育改进关键</a:t>
            </a:r>
          </a:p>
        </p:txBody>
      </p:sp>
      <p:sp>
        <p:nvSpPr>
          <p:cNvPr id="10" name="Text4">
            <a:extLst>
              <a:ext uri="{FF2B5EF4-FFF2-40B4-BE49-F238E27FC236}">
                <a16:creationId xmlns:a16="http://schemas.microsoft.com/office/drawing/2014/main" id="{B9FEDAC8-36E9-F6B4-8A4B-D6929DA6F73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615695" y="5029944"/>
            <a:ext cx="2960541" cy="154064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just" defTabSz="914400" rtl="0" eaLnBrk="1" latinLnBrk="0" hangingPunct="1"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研究表明，系统性反霸凌教育可降低霸凌率30%。不断改进教学内容与方法，是构建无霸凌校园的核心策略。</a:t>
            </a:r>
          </a:p>
        </p:txBody>
      </p:sp>
      <p:sp>
        <p:nvSpPr>
          <p:cNvPr id="12" name="Text5">
            <a:extLst>
              <a:ext uri="{FF2B5EF4-FFF2-40B4-BE49-F238E27FC236}">
                <a16:creationId xmlns:a16="http://schemas.microsoft.com/office/drawing/2014/main" id="{A08D70B6-C67B-DFE1-ED79-DCE42C19731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700554" y="4147373"/>
            <a:ext cx="2515958" cy="667836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法规执行强化</a:t>
            </a:r>
          </a:p>
        </p:txBody>
      </p:sp>
      <p:sp>
        <p:nvSpPr>
          <p:cNvPr id="13" name="Text6">
            <a:extLst>
              <a:ext uri="{FF2B5EF4-FFF2-40B4-BE49-F238E27FC236}">
                <a16:creationId xmlns:a16="http://schemas.microsoft.com/office/drawing/2014/main" id="{C42514D7-4AE4-B1F2-EF45-4DBED240A0D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380837" y="5029944"/>
            <a:ext cx="2960541" cy="154064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just" defTabSz="914400" rtl="0" eaLnBrk="1" latinLnBrk="0" hangingPunct="1"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近年来，校园霸凌法规不断完善，但执行力度需加强。严格执行相关法律，确保每起事件得到公正处理，是持续关注的重点。</a:t>
            </a:r>
          </a:p>
        </p:txBody>
      </p:sp>
      <p:cxnSp>
        <p:nvCxnSpPr>
          <p:cNvPr id="20" name="Shape1">
            <a:extLst>
              <a:ext uri="{FF2B5EF4-FFF2-40B4-BE49-F238E27FC236}">
                <a16:creationId xmlns:a16="http://schemas.microsoft.com/office/drawing/2014/main" id="{824AA78C-790A-9203-E96C-888A9BDD69F8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958993" y="4803544"/>
            <a:ext cx="2249568" cy="0"/>
          </a:xfrm>
          <a:prstGeom prst="lin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Shape2">
            <a:extLst>
              <a:ext uri="{FF2B5EF4-FFF2-40B4-BE49-F238E27FC236}">
                <a16:creationId xmlns:a16="http://schemas.microsoft.com/office/drawing/2014/main" id="{0871DA1E-6B68-45E7-4229-88A9F786360A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 flipH="1">
            <a:off x="1081850" y="4426942"/>
            <a:ext cx="0" cy="495635"/>
          </a:xfrm>
          <a:prstGeom prst="lin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hape3">
            <a:extLst>
              <a:ext uri="{FF2B5EF4-FFF2-40B4-BE49-F238E27FC236}">
                <a16:creationId xmlns:a16="http://schemas.microsoft.com/office/drawing/2014/main" id="{2FC7693E-FE5A-9045-F3F4-4BD4098374DC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4723464" y="4803544"/>
            <a:ext cx="2249568" cy="0"/>
          </a:xfrm>
          <a:prstGeom prst="lin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Shape4">
            <a:extLst>
              <a:ext uri="{FF2B5EF4-FFF2-40B4-BE49-F238E27FC236}">
                <a16:creationId xmlns:a16="http://schemas.microsoft.com/office/drawing/2014/main" id="{FF936897-A360-F0A8-D096-2AF50824A442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 flipH="1">
            <a:off x="4846321" y="4426942"/>
            <a:ext cx="0" cy="495635"/>
          </a:xfrm>
          <a:prstGeom prst="lin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Shape5">
            <a:extLst>
              <a:ext uri="{FF2B5EF4-FFF2-40B4-BE49-F238E27FC236}">
                <a16:creationId xmlns:a16="http://schemas.microsoft.com/office/drawing/2014/main" id="{92113B49-10A0-6DEF-4F09-42D745F30F65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8488606" y="4803544"/>
            <a:ext cx="2249568" cy="0"/>
          </a:xfrm>
          <a:prstGeom prst="lin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Shape6">
            <a:extLst>
              <a:ext uri="{FF2B5EF4-FFF2-40B4-BE49-F238E27FC236}">
                <a16:creationId xmlns:a16="http://schemas.microsoft.com/office/drawing/2014/main" id="{5C0DA605-BD3D-3419-FAC9-E1D1FCD9F889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 flipH="1">
            <a:off x="8611463" y="4426942"/>
            <a:ext cx="0" cy="495635"/>
          </a:xfrm>
          <a:prstGeom prst="lin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百分比-[2]【1】">
            <a:extLst>
              <a:ext uri="{FF2B5EF4-FFF2-40B4-BE49-F238E27FC236}">
                <a16:creationId xmlns:a16="http://schemas.microsoft.com/office/drawing/2014/main" id="{C0BD1D3F-2BBC-A85A-100A-02438CDCAAFF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5367011" y="2301345"/>
            <a:ext cx="1457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百分比-[3]【1】">
            <a:extLst>
              <a:ext uri="{FF2B5EF4-FFF2-40B4-BE49-F238E27FC236}">
                <a16:creationId xmlns:a16="http://schemas.microsoft.com/office/drawing/2014/main" id="{764EACEA-5F4D-1911-99D4-F6BCABF81141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130505" y="2301345"/>
            <a:ext cx="1457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7">
            <a:extLst>
              <a:ext uri="{FF2B5EF4-FFF2-40B4-BE49-F238E27FC236}">
                <a16:creationId xmlns:a16="http://schemas.microsoft.com/office/drawing/2014/main" id="{2DAB1751-5B1C-BFC9-F8D9-4E60F3FE2C10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 rot="2700000">
            <a:off x="256421" y="473520"/>
            <a:ext cx="459926" cy="459926"/>
          </a:xfrm>
          <a:prstGeom prst="round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Text8">
            <a:extLst>
              <a:ext uri="{FF2B5EF4-FFF2-40B4-BE49-F238E27FC236}">
                <a16:creationId xmlns:a16="http://schemas.microsoft.com/office/drawing/2014/main" id="{E07E974C-834E-0D10-970A-2BA13487DB55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811601" y="287410"/>
            <a:ext cx="10429501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持续的校园安全关注</a:t>
            </a:r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52796BC1-DB98-4002-BC47-DDB6F06BD486}"/>
              </a:ext>
            </a:extLst>
          </p:cNvPr>
          <p:cNvGrpSpPr>
            <a:grpSpLocks noChangeAspect="1"/>
          </p:cNvGrpSpPr>
          <p:nvPr>
            <p:custDataLst>
              <p:tags r:id="rId20"/>
            </p:custDataLst>
          </p:nvPr>
        </p:nvGrpSpPr>
        <p:grpSpPr>
          <a:xfrm>
            <a:off x="1170941" y="1516394"/>
            <a:ext cx="2190750" cy="2295525"/>
            <a:chOff x="1996" y="692"/>
            <a:chExt cx="1380" cy="1446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8760FB25-AF2E-2087-4712-9B79DB403093}"/>
                </a:ext>
              </a:extLst>
            </p:cNvPr>
            <p:cNvSpPr/>
            <p:nvPr/>
          </p:nvSpPr>
          <p:spPr bwMode="auto">
            <a:xfrm>
              <a:off x="2688" y="692"/>
              <a:ext cx="688" cy="1359"/>
            </a:xfrm>
            <a:custGeom>
              <a:gdLst>
                <a:gd name="T0" fmla="*/ 0 w 11469"/>
                <a:gd name="T1" fmla="*/ 0 h 22629"/>
                <a:gd name="T2" fmla="*/ 11469 w 11469"/>
                <a:gd name="T3" fmla="*/ 11469 h 22629"/>
                <a:gd name="T4" fmla="*/ 2645 w 11469"/>
                <a:gd name="T5" fmla="*/ 22629 h 22629"/>
                <a:gd name="T6" fmla="*/ 1984 w 11469"/>
                <a:gd name="T7" fmla="*/ 19839 h 22629"/>
                <a:gd name="T8" fmla="*/ 8370 w 11469"/>
                <a:gd name="T9" fmla="*/ 9485 h 22629"/>
                <a:gd name="T10" fmla="*/ 0 w 11469"/>
                <a:gd name="T11" fmla="*/ 2867 h 22629"/>
                <a:gd name="T12" fmla="*/ 0 w 11469"/>
                <a:gd name="T13" fmla="*/ 0 h 226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69" h="22629">
                  <a:moveTo>
                    <a:pt x="0" y="0"/>
                  </a:moveTo>
                  <a:cubicBezTo>
                    <a:pt x="6334" y="0"/>
                    <a:pt x="11469" y="5135"/>
                    <a:pt x="11469" y="11469"/>
                  </a:cubicBezTo>
                  <a:cubicBezTo>
                    <a:pt x="11469" y="16784"/>
                    <a:pt x="7817" y="21403"/>
                    <a:pt x="2645" y="22629"/>
                  </a:cubicBezTo>
                  <a:lnTo>
                    <a:pt x="1984" y="19839"/>
                  </a:lnTo>
                  <a:cubicBezTo>
                    <a:pt x="6607" y="18743"/>
                    <a:pt x="9466" y="14108"/>
                    <a:pt x="8370" y="9485"/>
                  </a:cubicBezTo>
                  <a:cubicBezTo>
                    <a:pt x="7451" y="5606"/>
                    <a:pt x="3987" y="2867"/>
                    <a:pt x="0" y="28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3BD55BE0-6A84-99CD-84B6-4DFAEB7EB8E5}"/>
                </a:ext>
              </a:extLst>
            </p:cNvPr>
            <p:cNvSpPr/>
            <p:nvPr/>
          </p:nvSpPr>
          <p:spPr bwMode="auto">
            <a:xfrm>
              <a:off x="2688" y="692"/>
              <a:ext cx="688" cy="1359"/>
            </a:xfrm>
            <a:custGeom>
              <a:gdLst>
                <a:gd name="T0" fmla="*/ 0 w 11469"/>
                <a:gd name="T1" fmla="*/ 0 h 22629"/>
                <a:gd name="T2" fmla="*/ 11469 w 11469"/>
                <a:gd name="T3" fmla="*/ 11469 h 22629"/>
                <a:gd name="T4" fmla="*/ 2645 w 11469"/>
                <a:gd name="T5" fmla="*/ 22629 h 22629"/>
                <a:gd name="T6" fmla="*/ 1984 w 11469"/>
                <a:gd name="T7" fmla="*/ 19839 h 22629"/>
                <a:gd name="T8" fmla="*/ 8370 w 11469"/>
                <a:gd name="T9" fmla="*/ 9485 h 22629"/>
                <a:gd name="T10" fmla="*/ 0 w 11469"/>
                <a:gd name="T11" fmla="*/ 2867 h 22629"/>
                <a:gd name="T12" fmla="*/ 0 w 11469"/>
                <a:gd name="T13" fmla="*/ 0 h 226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69" h="22629">
                  <a:moveTo>
                    <a:pt x="0" y="0"/>
                  </a:moveTo>
                  <a:cubicBezTo>
                    <a:pt x="6334" y="0"/>
                    <a:pt x="11469" y="5135"/>
                    <a:pt x="11469" y="11469"/>
                  </a:cubicBezTo>
                  <a:cubicBezTo>
                    <a:pt x="11469" y="16784"/>
                    <a:pt x="7817" y="21403"/>
                    <a:pt x="2645" y="22629"/>
                  </a:cubicBezTo>
                  <a:lnTo>
                    <a:pt x="1984" y="19839"/>
                  </a:lnTo>
                  <a:cubicBezTo>
                    <a:pt x="6607" y="18743"/>
                    <a:pt x="9466" y="14108"/>
                    <a:pt x="8370" y="9485"/>
                  </a:cubicBezTo>
                  <a:cubicBezTo>
                    <a:pt x="7451" y="5606"/>
                    <a:pt x="3987" y="2867"/>
                    <a:pt x="0" y="286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C8B2B981-72A4-1C39-1665-A8765E6A793A}"/>
                </a:ext>
              </a:extLst>
            </p:cNvPr>
            <p:cNvSpPr/>
            <p:nvPr/>
          </p:nvSpPr>
          <p:spPr bwMode="auto">
            <a:xfrm>
              <a:off x="1996" y="1341"/>
              <a:ext cx="851" cy="797"/>
            </a:xfrm>
            <a:custGeom>
              <a:gdLst>
                <a:gd name="T0" fmla="*/ 14159 w 14159"/>
                <a:gd name="T1" fmla="*/ 11827 h 13287"/>
                <a:gd name="T2" fmla="*/ 355 w 14159"/>
                <a:gd name="T3" fmla="*/ 3312 h 13287"/>
                <a:gd name="T4" fmla="*/ 65 w 14159"/>
                <a:gd name="T5" fmla="*/ 0 h 13287"/>
                <a:gd name="T6" fmla="*/ 2927 w 14159"/>
                <a:gd name="T7" fmla="*/ 167 h 13287"/>
                <a:gd name="T8" fmla="*/ 11014 w 14159"/>
                <a:gd name="T9" fmla="*/ 9254 h 13287"/>
                <a:gd name="T10" fmla="*/ 13498 w 14159"/>
                <a:gd name="T11" fmla="*/ 9037 h 13287"/>
                <a:gd name="T12" fmla="*/ 14159 w 14159"/>
                <a:gd name="T13" fmla="*/ 11827 h 132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59" h="13287">
                  <a:moveTo>
                    <a:pt x="14159" y="11827"/>
                  </a:moveTo>
                  <a:cubicBezTo>
                    <a:pt x="7996" y="13287"/>
                    <a:pt x="1815" y="9475"/>
                    <a:pt x="355" y="3312"/>
                  </a:cubicBezTo>
                  <a:cubicBezTo>
                    <a:pt x="98" y="2228"/>
                    <a:pt x="0" y="1112"/>
                    <a:pt x="65" y="0"/>
                  </a:cubicBezTo>
                  <a:lnTo>
                    <a:pt x="2927" y="167"/>
                  </a:lnTo>
                  <a:cubicBezTo>
                    <a:pt x="2651" y="4909"/>
                    <a:pt x="6272" y="8978"/>
                    <a:pt x="11014" y="9254"/>
                  </a:cubicBezTo>
                  <a:cubicBezTo>
                    <a:pt x="11848" y="9303"/>
                    <a:pt x="12685" y="9229"/>
                    <a:pt x="13498" y="9037"/>
                  </a:cubicBezTo>
                  <a:lnTo>
                    <a:pt x="14159" y="11827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B989FEDE-EBDF-6732-AF43-3B96938C4F28}"/>
                </a:ext>
              </a:extLst>
            </p:cNvPr>
            <p:cNvSpPr/>
            <p:nvPr/>
          </p:nvSpPr>
          <p:spPr bwMode="auto">
            <a:xfrm>
              <a:off x="1996" y="1341"/>
              <a:ext cx="851" cy="797"/>
            </a:xfrm>
            <a:custGeom>
              <a:gdLst>
                <a:gd name="T0" fmla="*/ 14159 w 14159"/>
                <a:gd name="T1" fmla="*/ 11827 h 13287"/>
                <a:gd name="T2" fmla="*/ 355 w 14159"/>
                <a:gd name="T3" fmla="*/ 3312 h 13287"/>
                <a:gd name="T4" fmla="*/ 65 w 14159"/>
                <a:gd name="T5" fmla="*/ 0 h 13287"/>
                <a:gd name="T6" fmla="*/ 2927 w 14159"/>
                <a:gd name="T7" fmla="*/ 167 h 13287"/>
                <a:gd name="T8" fmla="*/ 11014 w 14159"/>
                <a:gd name="T9" fmla="*/ 9254 h 13287"/>
                <a:gd name="T10" fmla="*/ 13498 w 14159"/>
                <a:gd name="T11" fmla="*/ 9037 h 13287"/>
                <a:gd name="T12" fmla="*/ 14159 w 14159"/>
                <a:gd name="T13" fmla="*/ 11827 h 132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59" h="13287">
                  <a:moveTo>
                    <a:pt x="14159" y="11827"/>
                  </a:moveTo>
                  <a:cubicBezTo>
                    <a:pt x="7996" y="13287"/>
                    <a:pt x="1815" y="9475"/>
                    <a:pt x="355" y="3312"/>
                  </a:cubicBezTo>
                  <a:cubicBezTo>
                    <a:pt x="98" y="2228"/>
                    <a:pt x="0" y="1112"/>
                    <a:pt x="65" y="0"/>
                  </a:cubicBezTo>
                  <a:lnTo>
                    <a:pt x="2927" y="167"/>
                  </a:lnTo>
                  <a:cubicBezTo>
                    <a:pt x="2651" y="4909"/>
                    <a:pt x="6272" y="8978"/>
                    <a:pt x="11014" y="9254"/>
                  </a:cubicBezTo>
                  <a:cubicBezTo>
                    <a:pt x="11848" y="9303"/>
                    <a:pt x="12685" y="9229"/>
                    <a:pt x="13498" y="9037"/>
                  </a:cubicBezTo>
                  <a:lnTo>
                    <a:pt x="14159" y="11827"/>
                  </a:ln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1F46478A-FD2E-0F37-8958-D6D374566961}"/>
                </a:ext>
              </a:extLst>
            </p:cNvPr>
            <p:cNvSpPr/>
            <p:nvPr/>
          </p:nvSpPr>
          <p:spPr bwMode="auto">
            <a:xfrm>
              <a:off x="2000" y="853"/>
              <a:ext cx="356" cy="498"/>
            </a:xfrm>
            <a:custGeom>
              <a:gdLst>
                <a:gd name="T0" fmla="*/ 0 w 5920"/>
                <a:gd name="T1" fmla="*/ 8119 h 8286"/>
                <a:gd name="T2" fmla="*/ 4077 w 5920"/>
                <a:gd name="T3" fmla="*/ 0 h 8286"/>
                <a:gd name="T4" fmla="*/ 5920 w 5920"/>
                <a:gd name="T5" fmla="*/ 2197 h 8286"/>
                <a:gd name="T6" fmla="*/ 2862 w 5920"/>
                <a:gd name="T7" fmla="*/ 8286 h 8286"/>
                <a:gd name="T8" fmla="*/ 0 w 5920"/>
                <a:gd name="T9" fmla="*/ 8119 h 8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20" h="8286">
                  <a:moveTo>
                    <a:pt x="0" y="8119"/>
                  </a:moveTo>
                  <a:cubicBezTo>
                    <a:pt x="184" y="4967"/>
                    <a:pt x="1659" y="2030"/>
                    <a:pt x="4077" y="0"/>
                  </a:cubicBezTo>
                  <a:lnTo>
                    <a:pt x="5920" y="2197"/>
                  </a:lnTo>
                  <a:cubicBezTo>
                    <a:pt x="4106" y="3719"/>
                    <a:pt x="3000" y="5922"/>
                    <a:pt x="2862" y="8286"/>
                  </a:cubicBezTo>
                  <a:lnTo>
                    <a:pt x="0" y="811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C3C687C1-7B6B-A1E8-5929-8E3B5D360B83}"/>
                </a:ext>
              </a:extLst>
            </p:cNvPr>
            <p:cNvSpPr/>
            <p:nvPr/>
          </p:nvSpPr>
          <p:spPr bwMode="auto">
            <a:xfrm>
              <a:off x="2000" y="853"/>
              <a:ext cx="356" cy="498"/>
            </a:xfrm>
            <a:custGeom>
              <a:gdLst>
                <a:gd name="T0" fmla="*/ 0 w 5920"/>
                <a:gd name="T1" fmla="*/ 8119 h 8286"/>
                <a:gd name="T2" fmla="*/ 4077 w 5920"/>
                <a:gd name="T3" fmla="*/ 0 h 8286"/>
                <a:gd name="T4" fmla="*/ 5920 w 5920"/>
                <a:gd name="T5" fmla="*/ 2197 h 8286"/>
                <a:gd name="T6" fmla="*/ 2862 w 5920"/>
                <a:gd name="T7" fmla="*/ 8286 h 8286"/>
                <a:gd name="T8" fmla="*/ 0 w 5920"/>
                <a:gd name="T9" fmla="*/ 8119 h 8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20" h="8286">
                  <a:moveTo>
                    <a:pt x="0" y="8119"/>
                  </a:moveTo>
                  <a:cubicBezTo>
                    <a:pt x="184" y="4967"/>
                    <a:pt x="1659" y="2030"/>
                    <a:pt x="4077" y="0"/>
                  </a:cubicBezTo>
                  <a:lnTo>
                    <a:pt x="5920" y="2197"/>
                  </a:lnTo>
                  <a:cubicBezTo>
                    <a:pt x="4106" y="3719"/>
                    <a:pt x="3000" y="5922"/>
                    <a:pt x="2862" y="8286"/>
                  </a:cubicBezTo>
                  <a:lnTo>
                    <a:pt x="0" y="8119"/>
                  </a:ln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BBF5EC1B-48CF-700D-3C46-50A58351FF8F}"/>
                </a:ext>
              </a:extLst>
            </p:cNvPr>
            <p:cNvSpPr/>
            <p:nvPr/>
          </p:nvSpPr>
          <p:spPr bwMode="auto">
            <a:xfrm>
              <a:off x="2245" y="692"/>
              <a:ext cx="443" cy="293"/>
            </a:xfrm>
            <a:custGeom>
              <a:gdLst>
                <a:gd name="T0" fmla="*/ 0 w 7372"/>
                <a:gd name="T1" fmla="*/ 2683 h 4880"/>
                <a:gd name="T2" fmla="*/ 7372 w 7372"/>
                <a:gd name="T3" fmla="*/ 0 h 4880"/>
                <a:gd name="T4" fmla="*/ 7372 w 7372"/>
                <a:gd name="T5" fmla="*/ 2867 h 4880"/>
                <a:gd name="T6" fmla="*/ 1843 w 7372"/>
                <a:gd name="T7" fmla="*/ 4880 h 4880"/>
                <a:gd name="T8" fmla="*/ 0 w 7372"/>
                <a:gd name="T9" fmla="*/ 2683 h 48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2" h="4880">
                  <a:moveTo>
                    <a:pt x="0" y="2683"/>
                  </a:moveTo>
                  <a:cubicBezTo>
                    <a:pt x="2066" y="950"/>
                    <a:pt x="4676" y="0"/>
                    <a:pt x="7372" y="0"/>
                  </a:cubicBezTo>
                  <a:lnTo>
                    <a:pt x="7372" y="2867"/>
                  </a:lnTo>
                  <a:cubicBezTo>
                    <a:pt x="5350" y="2867"/>
                    <a:pt x="3392" y="3580"/>
                    <a:pt x="1843" y="4880"/>
                  </a:cubicBezTo>
                  <a:lnTo>
                    <a:pt x="0" y="2683"/>
                  </a:lnTo>
                  <a:close/>
                </a:path>
              </a:pathLst>
            </a:custGeom>
            <a:solidFill>
              <a:srgbClr val="3600F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AE7F31D0-8F36-2138-D112-6B77F6927A2D}"/>
                </a:ext>
              </a:extLst>
            </p:cNvPr>
            <p:cNvSpPr/>
            <p:nvPr/>
          </p:nvSpPr>
          <p:spPr bwMode="auto">
            <a:xfrm>
              <a:off x="2245" y="692"/>
              <a:ext cx="443" cy="293"/>
            </a:xfrm>
            <a:custGeom>
              <a:gdLst>
                <a:gd name="T0" fmla="*/ 0 w 7372"/>
                <a:gd name="T1" fmla="*/ 2683 h 4880"/>
                <a:gd name="T2" fmla="*/ 7372 w 7372"/>
                <a:gd name="T3" fmla="*/ 0 h 4880"/>
                <a:gd name="T4" fmla="*/ 7372 w 7372"/>
                <a:gd name="T5" fmla="*/ 2867 h 4880"/>
                <a:gd name="T6" fmla="*/ 1843 w 7372"/>
                <a:gd name="T7" fmla="*/ 4880 h 4880"/>
                <a:gd name="T8" fmla="*/ 0 w 7372"/>
                <a:gd name="T9" fmla="*/ 2683 h 48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2" h="4880">
                  <a:moveTo>
                    <a:pt x="0" y="2683"/>
                  </a:moveTo>
                  <a:cubicBezTo>
                    <a:pt x="2066" y="950"/>
                    <a:pt x="4676" y="0"/>
                    <a:pt x="7372" y="0"/>
                  </a:cubicBezTo>
                  <a:lnTo>
                    <a:pt x="7372" y="2867"/>
                  </a:lnTo>
                  <a:cubicBezTo>
                    <a:pt x="5350" y="2867"/>
                    <a:pt x="3392" y="3580"/>
                    <a:pt x="1843" y="4880"/>
                  </a:cubicBezTo>
                  <a:lnTo>
                    <a:pt x="0" y="2683"/>
                  </a:ln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7" name="Group 4">
            <a:extLst>
              <a:ext uri="{FF2B5EF4-FFF2-40B4-BE49-F238E27FC236}">
                <a16:creationId xmlns:a16="http://schemas.microsoft.com/office/drawing/2014/main" id="{B442B66C-D84F-541E-6F97-EAEFFDEE5F95}"/>
              </a:ext>
            </a:extLst>
          </p:cNvPr>
          <p:cNvGrpSpPr>
            <a:grpSpLocks noChangeAspect="1"/>
          </p:cNvGrpSpPr>
          <p:nvPr>
            <p:custDataLst>
              <p:tags r:id="rId21"/>
            </p:custDataLst>
          </p:nvPr>
        </p:nvGrpSpPr>
        <p:grpSpPr>
          <a:xfrm>
            <a:off x="4935412" y="1547302"/>
            <a:ext cx="2190750" cy="2295525"/>
            <a:chOff x="1996" y="692"/>
            <a:chExt cx="1380" cy="1446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B81826C5-CAFE-1A90-3276-EE305AAFB9E2}"/>
                </a:ext>
              </a:extLst>
            </p:cNvPr>
            <p:cNvSpPr/>
            <p:nvPr/>
          </p:nvSpPr>
          <p:spPr bwMode="auto">
            <a:xfrm>
              <a:off x="2688" y="692"/>
              <a:ext cx="688" cy="1359"/>
            </a:xfrm>
            <a:custGeom>
              <a:gdLst>
                <a:gd name="T0" fmla="*/ 0 w 11469"/>
                <a:gd name="T1" fmla="*/ 0 h 22629"/>
                <a:gd name="T2" fmla="*/ 11469 w 11469"/>
                <a:gd name="T3" fmla="*/ 11469 h 22629"/>
                <a:gd name="T4" fmla="*/ 2645 w 11469"/>
                <a:gd name="T5" fmla="*/ 22629 h 22629"/>
                <a:gd name="T6" fmla="*/ 1984 w 11469"/>
                <a:gd name="T7" fmla="*/ 19839 h 22629"/>
                <a:gd name="T8" fmla="*/ 8370 w 11469"/>
                <a:gd name="T9" fmla="*/ 9485 h 22629"/>
                <a:gd name="T10" fmla="*/ 0 w 11469"/>
                <a:gd name="T11" fmla="*/ 2867 h 22629"/>
                <a:gd name="T12" fmla="*/ 0 w 11469"/>
                <a:gd name="T13" fmla="*/ 0 h 226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69" h="22629">
                  <a:moveTo>
                    <a:pt x="0" y="0"/>
                  </a:moveTo>
                  <a:cubicBezTo>
                    <a:pt x="6334" y="0"/>
                    <a:pt x="11469" y="5135"/>
                    <a:pt x="11469" y="11469"/>
                  </a:cubicBezTo>
                  <a:cubicBezTo>
                    <a:pt x="11469" y="16784"/>
                    <a:pt x="7817" y="21403"/>
                    <a:pt x="2645" y="22629"/>
                  </a:cubicBezTo>
                  <a:lnTo>
                    <a:pt x="1984" y="19839"/>
                  </a:lnTo>
                  <a:cubicBezTo>
                    <a:pt x="6607" y="18743"/>
                    <a:pt x="9466" y="14108"/>
                    <a:pt x="8370" y="9485"/>
                  </a:cubicBezTo>
                  <a:cubicBezTo>
                    <a:pt x="7451" y="5606"/>
                    <a:pt x="3987" y="2867"/>
                    <a:pt x="0" y="28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B0DD3D6D-E8AD-CAEE-DA02-9A41A28B279D}"/>
                </a:ext>
              </a:extLst>
            </p:cNvPr>
            <p:cNvSpPr/>
            <p:nvPr/>
          </p:nvSpPr>
          <p:spPr bwMode="auto">
            <a:xfrm>
              <a:off x="2688" y="692"/>
              <a:ext cx="688" cy="1359"/>
            </a:xfrm>
            <a:custGeom>
              <a:gdLst>
                <a:gd name="T0" fmla="*/ 0 w 11469"/>
                <a:gd name="T1" fmla="*/ 0 h 22629"/>
                <a:gd name="T2" fmla="*/ 11469 w 11469"/>
                <a:gd name="T3" fmla="*/ 11469 h 22629"/>
                <a:gd name="T4" fmla="*/ 2645 w 11469"/>
                <a:gd name="T5" fmla="*/ 22629 h 22629"/>
                <a:gd name="T6" fmla="*/ 1984 w 11469"/>
                <a:gd name="T7" fmla="*/ 19839 h 22629"/>
                <a:gd name="T8" fmla="*/ 8370 w 11469"/>
                <a:gd name="T9" fmla="*/ 9485 h 22629"/>
                <a:gd name="T10" fmla="*/ 0 w 11469"/>
                <a:gd name="T11" fmla="*/ 2867 h 22629"/>
                <a:gd name="T12" fmla="*/ 0 w 11469"/>
                <a:gd name="T13" fmla="*/ 0 h 226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69" h="22629">
                  <a:moveTo>
                    <a:pt x="0" y="0"/>
                  </a:moveTo>
                  <a:cubicBezTo>
                    <a:pt x="6334" y="0"/>
                    <a:pt x="11469" y="5135"/>
                    <a:pt x="11469" y="11469"/>
                  </a:cubicBezTo>
                  <a:cubicBezTo>
                    <a:pt x="11469" y="16784"/>
                    <a:pt x="7817" y="21403"/>
                    <a:pt x="2645" y="22629"/>
                  </a:cubicBezTo>
                  <a:lnTo>
                    <a:pt x="1984" y="19839"/>
                  </a:lnTo>
                  <a:cubicBezTo>
                    <a:pt x="6607" y="18743"/>
                    <a:pt x="9466" y="14108"/>
                    <a:pt x="8370" y="9485"/>
                  </a:cubicBezTo>
                  <a:cubicBezTo>
                    <a:pt x="7451" y="5606"/>
                    <a:pt x="3987" y="2867"/>
                    <a:pt x="0" y="286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9F7FC622-B805-2592-DCA6-1AC865A1EC49}"/>
                </a:ext>
              </a:extLst>
            </p:cNvPr>
            <p:cNvSpPr/>
            <p:nvPr/>
          </p:nvSpPr>
          <p:spPr bwMode="auto">
            <a:xfrm>
              <a:off x="1996" y="1341"/>
              <a:ext cx="851" cy="797"/>
            </a:xfrm>
            <a:custGeom>
              <a:gdLst>
                <a:gd name="T0" fmla="*/ 14159 w 14159"/>
                <a:gd name="T1" fmla="*/ 11827 h 13287"/>
                <a:gd name="T2" fmla="*/ 355 w 14159"/>
                <a:gd name="T3" fmla="*/ 3312 h 13287"/>
                <a:gd name="T4" fmla="*/ 65 w 14159"/>
                <a:gd name="T5" fmla="*/ 0 h 13287"/>
                <a:gd name="T6" fmla="*/ 2927 w 14159"/>
                <a:gd name="T7" fmla="*/ 167 h 13287"/>
                <a:gd name="T8" fmla="*/ 11014 w 14159"/>
                <a:gd name="T9" fmla="*/ 9254 h 13287"/>
                <a:gd name="T10" fmla="*/ 13498 w 14159"/>
                <a:gd name="T11" fmla="*/ 9037 h 13287"/>
                <a:gd name="T12" fmla="*/ 14159 w 14159"/>
                <a:gd name="T13" fmla="*/ 11827 h 132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59" h="13287">
                  <a:moveTo>
                    <a:pt x="14159" y="11827"/>
                  </a:moveTo>
                  <a:cubicBezTo>
                    <a:pt x="7996" y="13287"/>
                    <a:pt x="1815" y="9475"/>
                    <a:pt x="355" y="3312"/>
                  </a:cubicBezTo>
                  <a:cubicBezTo>
                    <a:pt x="98" y="2228"/>
                    <a:pt x="0" y="1112"/>
                    <a:pt x="65" y="0"/>
                  </a:cubicBezTo>
                  <a:lnTo>
                    <a:pt x="2927" y="167"/>
                  </a:lnTo>
                  <a:cubicBezTo>
                    <a:pt x="2651" y="4909"/>
                    <a:pt x="6272" y="8978"/>
                    <a:pt x="11014" y="9254"/>
                  </a:cubicBezTo>
                  <a:cubicBezTo>
                    <a:pt x="11848" y="9303"/>
                    <a:pt x="12685" y="9229"/>
                    <a:pt x="13498" y="9037"/>
                  </a:cubicBezTo>
                  <a:lnTo>
                    <a:pt x="14159" y="11827"/>
                  </a:lnTo>
                  <a:close/>
                </a:path>
              </a:pathLst>
            </a:custGeom>
            <a:solidFill>
              <a:srgbClr val="A844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141048F-40E9-7533-951A-DED8C1BB1288}"/>
                </a:ext>
              </a:extLst>
            </p:cNvPr>
            <p:cNvSpPr/>
            <p:nvPr/>
          </p:nvSpPr>
          <p:spPr bwMode="auto">
            <a:xfrm>
              <a:off x="1996" y="1341"/>
              <a:ext cx="851" cy="797"/>
            </a:xfrm>
            <a:custGeom>
              <a:gdLst>
                <a:gd name="T0" fmla="*/ 14159 w 14159"/>
                <a:gd name="T1" fmla="*/ 11827 h 13287"/>
                <a:gd name="T2" fmla="*/ 355 w 14159"/>
                <a:gd name="T3" fmla="*/ 3312 h 13287"/>
                <a:gd name="T4" fmla="*/ 65 w 14159"/>
                <a:gd name="T5" fmla="*/ 0 h 13287"/>
                <a:gd name="T6" fmla="*/ 2927 w 14159"/>
                <a:gd name="T7" fmla="*/ 167 h 13287"/>
                <a:gd name="T8" fmla="*/ 11014 w 14159"/>
                <a:gd name="T9" fmla="*/ 9254 h 13287"/>
                <a:gd name="T10" fmla="*/ 13498 w 14159"/>
                <a:gd name="T11" fmla="*/ 9037 h 13287"/>
                <a:gd name="T12" fmla="*/ 14159 w 14159"/>
                <a:gd name="T13" fmla="*/ 11827 h 132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59" h="13287">
                  <a:moveTo>
                    <a:pt x="14159" y="11827"/>
                  </a:moveTo>
                  <a:cubicBezTo>
                    <a:pt x="7996" y="13287"/>
                    <a:pt x="1815" y="9475"/>
                    <a:pt x="355" y="3312"/>
                  </a:cubicBezTo>
                  <a:cubicBezTo>
                    <a:pt x="98" y="2228"/>
                    <a:pt x="0" y="1112"/>
                    <a:pt x="65" y="0"/>
                  </a:cubicBezTo>
                  <a:lnTo>
                    <a:pt x="2927" y="167"/>
                  </a:lnTo>
                  <a:cubicBezTo>
                    <a:pt x="2651" y="4909"/>
                    <a:pt x="6272" y="8978"/>
                    <a:pt x="11014" y="9254"/>
                  </a:cubicBezTo>
                  <a:cubicBezTo>
                    <a:pt x="11848" y="9303"/>
                    <a:pt x="12685" y="9229"/>
                    <a:pt x="13498" y="9037"/>
                  </a:cubicBezTo>
                  <a:lnTo>
                    <a:pt x="14159" y="11827"/>
                  </a:ln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4EDC194B-9DB8-2B64-A3AF-77595FAD3F4A}"/>
                </a:ext>
              </a:extLst>
            </p:cNvPr>
            <p:cNvSpPr/>
            <p:nvPr/>
          </p:nvSpPr>
          <p:spPr bwMode="auto">
            <a:xfrm>
              <a:off x="2000" y="853"/>
              <a:ext cx="356" cy="498"/>
            </a:xfrm>
            <a:custGeom>
              <a:gdLst>
                <a:gd name="T0" fmla="*/ 0 w 5920"/>
                <a:gd name="T1" fmla="*/ 8119 h 8286"/>
                <a:gd name="T2" fmla="*/ 4077 w 5920"/>
                <a:gd name="T3" fmla="*/ 0 h 8286"/>
                <a:gd name="T4" fmla="*/ 5920 w 5920"/>
                <a:gd name="T5" fmla="*/ 2197 h 8286"/>
                <a:gd name="T6" fmla="*/ 2862 w 5920"/>
                <a:gd name="T7" fmla="*/ 8286 h 8286"/>
                <a:gd name="T8" fmla="*/ 0 w 5920"/>
                <a:gd name="T9" fmla="*/ 8119 h 8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20" h="8286">
                  <a:moveTo>
                    <a:pt x="0" y="8119"/>
                  </a:moveTo>
                  <a:cubicBezTo>
                    <a:pt x="184" y="4967"/>
                    <a:pt x="1659" y="2030"/>
                    <a:pt x="4077" y="0"/>
                  </a:cubicBezTo>
                  <a:lnTo>
                    <a:pt x="5920" y="2197"/>
                  </a:lnTo>
                  <a:cubicBezTo>
                    <a:pt x="4106" y="3719"/>
                    <a:pt x="3000" y="5922"/>
                    <a:pt x="2862" y="8286"/>
                  </a:cubicBezTo>
                  <a:lnTo>
                    <a:pt x="0" y="81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F1C38A08-9638-145E-ABF8-21437146AEDC}"/>
                </a:ext>
              </a:extLst>
            </p:cNvPr>
            <p:cNvSpPr/>
            <p:nvPr/>
          </p:nvSpPr>
          <p:spPr bwMode="auto">
            <a:xfrm>
              <a:off x="2000" y="853"/>
              <a:ext cx="356" cy="498"/>
            </a:xfrm>
            <a:custGeom>
              <a:gdLst>
                <a:gd name="T0" fmla="*/ 0 w 5920"/>
                <a:gd name="T1" fmla="*/ 8119 h 8286"/>
                <a:gd name="T2" fmla="*/ 4077 w 5920"/>
                <a:gd name="T3" fmla="*/ 0 h 8286"/>
                <a:gd name="T4" fmla="*/ 5920 w 5920"/>
                <a:gd name="T5" fmla="*/ 2197 h 8286"/>
                <a:gd name="T6" fmla="*/ 2862 w 5920"/>
                <a:gd name="T7" fmla="*/ 8286 h 8286"/>
                <a:gd name="T8" fmla="*/ 0 w 5920"/>
                <a:gd name="T9" fmla="*/ 8119 h 8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20" h="8286">
                  <a:moveTo>
                    <a:pt x="0" y="8119"/>
                  </a:moveTo>
                  <a:cubicBezTo>
                    <a:pt x="184" y="4967"/>
                    <a:pt x="1659" y="2030"/>
                    <a:pt x="4077" y="0"/>
                  </a:cubicBezTo>
                  <a:lnTo>
                    <a:pt x="5920" y="2197"/>
                  </a:lnTo>
                  <a:cubicBezTo>
                    <a:pt x="4106" y="3719"/>
                    <a:pt x="3000" y="5922"/>
                    <a:pt x="2862" y="8286"/>
                  </a:cubicBezTo>
                  <a:lnTo>
                    <a:pt x="0" y="8119"/>
                  </a:ln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987D99C9-070F-330C-1BDB-44A375BAB18C}"/>
                </a:ext>
              </a:extLst>
            </p:cNvPr>
            <p:cNvSpPr/>
            <p:nvPr/>
          </p:nvSpPr>
          <p:spPr bwMode="auto">
            <a:xfrm>
              <a:off x="2245" y="692"/>
              <a:ext cx="443" cy="293"/>
            </a:xfrm>
            <a:custGeom>
              <a:gdLst>
                <a:gd name="T0" fmla="*/ 0 w 7372"/>
                <a:gd name="T1" fmla="*/ 2683 h 4880"/>
                <a:gd name="T2" fmla="*/ 7372 w 7372"/>
                <a:gd name="T3" fmla="*/ 0 h 4880"/>
                <a:gd name="T4" fmla="*/ 7372 w 7372"/>
                <a:gd name="T5" fmla="*/ 2867 h 4880"/>
                <a:gd name="T6" fmla="*/ 1843 w 7372"/>
                <a:gd name="T7" fmla="*/ 4880 h 4880"/>
                <a:gd name="T8" fmla="*/ 0 w 7372"/>
                <a:gd name="T9" fmla="*/ 2683 h 48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2" h="4880">
                  <a:moveTo>
                    <a:pt x="0" y="2683"/>
                  </a:moveTo>
                  <a:cubicBezTo>
                    <a:pt x="2066" y="950"/>
                    <a:pt x="4676" y="0"/>
                    <a:pt x="7372" y="0"/>
                  </a:cubicBezTo>
                  <a:lnTo>
                    <a:pt x="7372" y="2867"/>
                  </a:lnTo>
                  <a:cubicBezTo>
                    <a:pt x="5350" y="2867"/>
                    <a:pt x="3392" y="3580"/>
                    <a:pt x="1843" y="4880"/>
                  </a:cubicBezTo>
                  <a:lnTo>
                    <a:pt x="0" y="268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B3A894CD-4C3A-1FC1-E9E1-F2DFBFC26082}"/>
                </a:ext>
              </a:extLst>
            </p:cNvPr>
            <p:cNvSpPr/>
            <p:nvPr/>
          </p:nvSpPr>
          <p:spPr bwMode="auto">
            <a:xfrm>
              <a:off x="2245" y="692"/>
              <a:ext cx="443" cy="293"/>
            </a:xfrm>
            <a:custGeom>
              <a:gdLst>
                <a:gd name="T0" fmla="*/ 0 w 7372"/>
                <a:gd name="T1" fmla="*/ 2683 h 4880"/>
                <a:gd name="T2" fmla="*/ 7372 w 7372"/>
                <a:gd name="T3" fmla="*/ 0 h 4880"/>
                <a:gd name="T4" fmla="*/ 7372 w 7372"/>
                <a:gd name="T5" fmla="*/ 2867 h 4880"/>
                <a:gd name="T6" fmla="*/ 1843 w 7372"/>
                <a:gd name="T7" fmla="*/ 4880 h 4880"/>
                <a:gd name="T8" fmla="*/ 0 w 7372"/>
                <a:gd name="T9" fmla="*/ 2683 h 48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2" h="4880">
                  <a:moveTo>
                    <a:pt x="0" y="2683"/>
                  </a:moveTo>
                  <a:cubicBezTo>
                    <a:pt x="2066" y="950"/>
                    <a:pt x="4676" y="0"/>
                    <a:pt x="7372" y="0"/>
                  </a:cubicBezTo>
                  <a:lnTo>
                    <a:pt x="7372" y="2867"/>
                  </a:lnTo>
                  <a:cubicBezTo>
                    <a:pt x="5350" y="2867"/>
                    <a:pt x="3392" y="3580"/>
                    <a:pt x="1843" y="4880"/>
                  </a:cubicBezTo>
                  <a:lnTo>
                    <a:pt x="0" y="2683"/>
                  </a:ln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6" name="Group 4">
            <a:extLst>
              <a:ext uri="{FF2B5EF4-FFF2-40B4-BE49-F238E27FC236}">
                <a16:creationId xmlns:a16="http://schemas.microsoft.com/office/drawing/2014/main" id="{EFA99933-4A65-9270-3240-E437A3A4EF94}"/>
              </a:ext>
            </a:extLst>
          </p:cNvPr>
          <p:cNvGrpSpPr>
            <a:grpSpLocks noChangeAspect="1"/>
          </p:cNvGrpSpPr>
          <p:nvPr>
            <p:custDataLst>
              <p:tags r:id="rId22"/>
            </p:custDataLst>
          </p:nvPr>
        </p:nvGrpSpPr>
        <p:grpSpPr>
          <a:xfrm>
            <a:off x="8699883" y="1610379"/>
            <a:ext cx="2190750" cy="2295525"/>
            <a:chOff x="1996" y="692"/>
            <a:chExt cx="1380" cy="1446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CDEAD203-2245-6FBB-82D8-9CA182B0BA55}"/>
                </a:ext>
              </a:extLst>
            </p:cNvPr>
            <p:cNvSpPr/>
            <p:nvPr/>
          </p:nvSpPr>
          <p:spPr bwMode="auto">
            <a:xfrm>
              <a:off x="2688" y="692"/>
              <a:ext cx="688" cy="1359"/>
            </a:xfrm>
            <a:custGeom>
              <a:gdLst>
                <a:gd name="T0" fmla="*/ 0 w 11469"/>
                <a:gd name="T1" fmla="*/ 0 h 22629"/>
                <a:gd name="T2" fmla="*/ 11469 w 11469"/>
                <a:gd name="T3" fmla="*/ 11469 h 22629"/>
                <a:gd name="T4" fmla="*/ 2645 w 11469"/>
                <a:gd name="T5" fmla="*/ 22629 h 22629"/>
                <a:gd name="T6" fmla="*/ 1984 w 11469"/>
                <a:gd name="T7" fmla="*/ 19839 h 22629"/>
                <a:gd name="T8" fmla="*/ 8370 w 11469"/>
                <a:gd name="T9" fmla="*/ 9485 h 22629"/>
                <a:gd name="T10" fmla="*/ 0 w 11469"/>
                <a:gd name="T11" fmla="*/ 2867 h 22629"/>
                <a:gd name="T12" fmla="*/ 0 w 11469"/>
                <a:gd name="T13" fmla="*/ 0 h 226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69" h="22629">
                  <a:moveTo>
                    <a:pt x="0" y="0"/>
                  </a:moveTo>
                  <a:cubicBezTo>
                    <a:pt x="6334" y="0"/>
                    <a:pt x="11469" y="5135"/>
                    <a:pt x="11469" y="11469"/>
                  </a:cubicBezTo>
                  <a:cubicBezTo>
                    <a:pt x="11469" y="16784"/>
                    <a:pt x="7817" y="21403"/>
                    <a:pt x="2645" y="22629"/>
                  </a:cubicBezTo>
                  <a:lnTo>
                    <a:pt x="1984" y="19839"/>
                  </a:lnTo>
                  <a:cubicBezTo>
                    <a:pt x="6607" y="18743"/>
                    <a:pt x="9466" y="14108"/>
                    <a:pt x="8370" y="9485"/>
                  </a:cubicBezTo>
                  <a:cubicBezTo>
                    <a:pt x="7451" y="5606"/>
                    <a:pt x="3987" y="2867"/>
                    <a:pt x="0" y="28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E44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683B79B6-0F3B-7991-104A-D61F1E553A9D}"/>
                </a:ext>
              </a:extLst>
            </p:cNvPr>
            <p:cNvSpPr/>
            <p:nvPr/>
          </p:nvSpPr>
          <p:spPr bwMode="auto">
            <a:xfrm>
              <a:off x="2688" y="692"/>
              <a:ext cx="688" cy="1359"/>
            </a:xfrm>
            <a:custGeom>
              <a:gdLst>
                <a:gd name="T0" fmla="*/ 0 w 11469"/>
                <a:gd name="T1" fmla="*/ 0 h 22629"/>
                <a:gd name="T2" fmla="*/ 11469 w 11469"/>
                <a:gd name="T3" fmla="*/ 11469 h 22629"/>
                <a:gd name="T4" fmla="*/ 2645 w 11469"/>
                <a:gd name="T5" fmla="*/ 22629 h 22629"/>
                <a:gd name="T6" fmla="*/ 1984 w 11469"/>
                <a:gd name="T7" fmla="*/ 19839 h 22629"/>
                <a:gd name="T8" fmla="*/ 8370 w 11469"/>
                <a:gd name="T9" fmla="*/ 9485 h 22629"/>
                <a:gd name="T10" fmla="*/ 0 w 11469"/>
                <a:gd name="T11" fmla="*/ 2867 h 22629"/>
                <a:gd name="T12" fmla="*/ 0 w 11469"/>
                <a:gd name="T13" fmla="*/ 0 h 226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69" h="22629">
                  <a:moveTo>
                    <a:pt x="0" y="0"/>
                  </a:moveTo>
                  <a:cubicBezTo>
                    <a:pt x="6334" y="0"/>
                    <a:pt x="11469" y="5135"/>
                    <a:pt x="11469" y="11469"/>
                  </a:cubicBezTo>
                  <a:cubicBezTo>
                    <a:pt x="11469" y="16784"/>
                    <a:pt x="7817" y="21403"/>
                    <a:pt x="2645" y="22629"/>
                  </a:cubicBezTo>
                  <a:lnTo>
                    <a:pt x="1984" y="19839"/>
                  </a:lnTo>
                  <a:cubicBezTo>
                    <a:pt x="6607" y="18743"/>
                    <a:pt x="9466" y="14108"/>
                    <a:pt x="8370" y="9485"/>
                  </a:cubicBezTo>
                  <a:cubicBezTo>
                    <a:pt x="7451" y="5606"/>
                    <a:pt x="3987" y="2867"/>
                    <a:pt x="0" y="286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3BCEF7F3-025D-46B1-9AA4-3E4951E844E1}"/>
                </a:ext>
              </a:extLst>
            </p:cNvPr>
            <p:cNvSpPr/>
            <p:nvPr/>
          </p:nvSpPr>
          <p:spPr bwMode="auto">
            <a:xfrm>
              <a:off x="1996" y="1341"/>
              <a:ext cx="851" cy="797"/>
            </a:xfrm>
            <a:custGeom>
              <a:gdLst>
                <a:gd name="T0" fmla="*/ 14159 w 14159"/>
                <a:gd name="T1" fmla="*/ 11827 h 13287"/>
                <a:gd name="T2" fmla="*/ 355 w 14159"/>
                <a:gd name="T3" fmla="*/ 3312 h 13287"/>
                <a:gd name="T4" fmla="*/ 65 w 14159"/>
                <a:gd name="T5" fmla="*/ 0 h 13287"/>
                <a:gd name="T6" fmla="*/ 2927 w 14159"/>
                <a:gd name="T7" fmla="*/ 167 h 13287"/>
                <a:gd name="T8" fmla="*/ 11014 w 14159"/>
                <a:gd name="T9" fmla="*/ 9254 h 13287"/>
                <a:gd name="T10" fmla="*/ 13498 w 14159"/>
                <a:gd name="T11" fmla="*/ 9037 h 13287"/>
                <a:gd name="T12" fmla="*/ 14159 w 14159"/>
                <a:gd name="T13" fmla="*/ 11827 h 132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59" h="13287">
                  <a:moveTo>
                    <a:pt x="14159" y="11827"/>
                  </a:moveTo>
                  <a:cubicBezTo>
                    <a:pt x="7996" y="13287"/>
                    <a:pt x="1815" y="9475"/>
                    <a:pt x="355" y="3312"/>
                  </a:cubicBezTo>
                  <a:cubicBezTo>
                    <a:pt x="98" y="2228"/>
                    <a:pt x="0" y="1112"/>
                    <a:pt x="65" y="0"/>
                  </a:cubicBezTo>
                  <a:lnTo>
                    <a:pt x="2927" y="167"/>
                  </a:lnTo>
                  <a:cubicBezTo>
                    <a:pt x="2651" y="4909"/>
                    <a:pt x="6272" y="8978"/>
                    <a:pt x="11014" y="9254"/>
                  </a:cubicBezTo>
                  <a:cubicBezTo>
                    <a:pt x="11848" y="9303"/>
                    <a:pt x="12685" y="9229"/>
                    <a:pt x="13498" y="9037"/>
                  </a:cubicBezTo>
                  <a:lnTo>
                    <a:pt x="14159" y="1182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0151FA31-9C42-E391-8F1A-A26DC92E55D7}"/>
                </a:ext>
              </a:extLst>
            </p:cNvPr>
            <p:cNvSpPr/>
            <p:nvPr/>
          </p:nvSpPr>
          <p:spPr bwMode="auto">
            <a:xfrm>
              <a:off x="1996" y="1341"/>
              <a:ext cx="851" cy="797"/>
            </a:xfrm>
            <a:custGeom>
              <a:gdLst>
                <a:gd name="T0" fmla="*/ 14159 w 14159"/>
                <a:gd name="T1" fmla="*/ 11827 h 13287"/>
                <a:gd name="T2" fmla="*/ 355 w 14159"/>
                <a:gd name="T3" fmla="*/ 3312 h 13287"/>
                <a:gd name="T4" fmla="*/ 65 w 14159"/>
                <a:gd name="T5" fmla="*/ 0 h 13287"/>
                <a:gd name="T6" fmla="*/ 2927 w 14159"/>
                <a:gd name="T7" fmla="*/ 167 h 13287"/>
                <a:gd name="T8" fmla="*/ 11014 w 14159"/>
                <a:gd name="T9" fmla="*/ 9254 h 13287"/>
                <a:gd name="T10" fmla="*/ 13498 w 14159"/>
                <a:gd name="T11" fmla="*/ 9037 h 13287"/>
                <a:gd name="T12" fmla="*/ 14159 w 14159"/>
                <a:gd name="T13" fmla="*/ 11827 h 132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59" h="13287">
                  <a:moveTo>
                    <a:pt x="14159" y="11827"/>
                  </a:moveTo>
                  <a:cubicBezTo>
                    <a:pt x="7996" y="13287"/>
                    <a:pt x="1815" y="9475"/>
                    <a:pt x="355" y="3312"/>
                  </a:cubicBezTo>
                  <a:cubicBezTo>
                    <a:pt x="98" y="2228"/>
                    <a:pt x="0" y="1112"/>
                    <a:pt x="65" y="0"/>
                  </a:cubicBezTo>
                  <a:lnTo>
                    <a:pt x="2927" y="167"/>
                  </a:lnTo>
                  <a:cubicBezTo>
                    <a:pt x="2651" y="4909"/>
                    <a:pt x="6272" y="8978"/>
                    <a:pt x="11014" y="9254"/>
                  </a:cubicBezTo>
                  <a:cubicBezTo>
                    <a:pt x="11848" y="9303"/>
                    <a:pt x="12685" y="9229"/>
                    <a:pt x="13498" y="9037"/>
                  </a:cubicBezTo>
                  <a:lnTo>
                    <a:pt x="14159" y="11827"/>
                  </a:ln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7E1B0842-81D6-2F0B-D600-13121D724C1A}"/>
                </a:ext>
              </a:extLst>
            </p:cNvPr>
            <p:cNvSpPr/>
            <p:nvPr/>
          </p:nvSpPr>
          <p:spPr bwMode="auto">
            <a:xfrm>
              <a:off x="2000" y="853"/>
              <a:ext cx="356" cy="498"/>
            </a:xfrm>
            <a:custGeom>
              <a:gdLst>
                <a:gd name="T0" fmla="*/ 0 w 5920"/>
                <a:gd name="T1" fmla="*/ 8119 h 8286"/>
                <a:gd name="T2" fmla="*/ 4077 w 5920"/>
                <a:gd name="T3" fmla="*/ 0 h 8286"/>
                <a:gd name="T4" fmla="*/ 5920 w 5920"/>
                <a:gd name="T5" fmla="*/ 2197 h 8286"/>
                <a:gd name="T6" fmla="*/ 2862 w 5920"/>
                <a:gd name="T7" fmla="*/ 8286 h 8286"/>
                <a:gd name="T8" fmla="*/ 0 w 5920"/>
                <a:gd name="T9" fmla="*/ 8119 h 8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20" h="8286">
                  <a:moveTo>
                    <a:pt x="0" y="8119"/>
                  </a:moveTo>
                  <a:cubicBezTo>
                    <a:pt x="184" y="4967"/>
                    <a:pt x="1659" y="2030"/>
                    <a:pt x="4077" y="0"/>
                  </a:cubicBezTo>
                  <a:lnTo>
                    <a:pt x="5920" y="2197"/>
                  </a:lnTo>
                  <a:cubicBezTo>
                    <a:pt x="4106" y="3719"/>
                    <a:pt x="3000" y="5922"/>
                    <a:pt x="2862" y="8286"/>
                  </a:cubicBezTo>
                  <a:lnTo>
                    <a:pt x="0" y="81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D1F92C05-9793-5BC1-4C44-281B24DE25A1}"/>
                </a:ext>
              </a:extLst>
            </p:cNvPr>
            <p:cNvSpPr/>
            <p:nvPr/>
          </p:nvSpPr>
          <p:spPr bwMode="auto">
            <a:xfrm>
              <a:off x="2000" y="853"/>
              <a:ext cx="356" cy="498"/>
            </a:xfrm>
            <a:custGeom>
              <a:gdLst>
                <a:gd name="T0" fmla="*/ 0 w 5920"/>
                <a:gd name="T1" fmla="*/ 8119 h 8286"/>
                <a:gd name="T2" fmla="*/ 4077 w 5920"/>
                <a:gd name="T3" fmla="*/ 0 h 8286"/>
                <a:gd name="T4" fmla="*/ 5920 w 5920"/>
                <a:gd name="T5" fmla="*/ 2197 h 8286"/>
                <a:gd name="T6" fmla="*/ 2862 w 5920"/>
                <a:gd name="T7" fmla="*/ 8286 h 8286"/>
                <a:gd name="T8" fmla="*/ 0 w 5920"/>
                <a:gd name="T9" fmla="*/ 8119 h 8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20" h="8286">
                  <a:moveTo>
                    <a:pt x="0" y="8119"/>
                  </a:moveTo>
                  <a:cubicBezTo>
                    <a:pt x="184" y="4967"/>
                    <a:pt x="1659" y="2030"/>
                    <a:pt x="4077" y="0"/>
                  </a:cubicBezTo>
                  <a:lnTo>
                    <a:pt x="5920" y="2197"/>
                  </a:lnTo>
                  <a:cubicBezTo>
                    <a:pt x="4106" y="3719"/>
                    <a:pt x="3000" y="5922"/>
                    <a:pt x="2862" y="8286"/>
                  </a:cubicBezTo>
                  <a:lnTo>
                    <a:pt x="0" y="8119"/>
                  </a:ln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A0B51FAA-35F2-B6D2-5A42-B84144ACBCEA}"/>
                </a:ext>
              </a:extLst>
            </p:cNvPr>
            <p:cNvSpPr/>
            <p:nvPr/>
          </p:nvSpPr>
          <p:spPr bwMode="auto">
            <a:xfrm>
              <a:off x="2245" y="692"/>
              <a:ext cx="443" cy="293"/>
            </a:xfrm>
            <a:custGeom>
              <a:gdLst>
                <a:gd name="T0" fmla="*/ 0 w 7372"/>
                <a:gd name="T1" fmla="*/ 2683 h 4880"/>
                <a:gd name="T2" fmla="*/ 7372 w 7372"/>
                <a:gd name="T3" fmla="*/ 0 h 4880"/>
                <a:gd name="T4" fmla="*/ 7372 w 7372"/>
                <a:gd name="T5" fmla="*/ 2867 h 4880"/>
                <a:gd name="T6" fmla="*/ 1843 w 7372"/>
                <a:gd name="T7" fmla="*/ 4880 h 4880"/>
                <a:gd name="T8" fmla="*/ 0 w 7372"/>
                <a:gd name="T9" fmla="*/ 2683 h 48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2" h="4880">
                  <a:moveTo>
                    <a:pt x="0" y="2683"/>
                  </a:moveTo>
                  <a:cubicBezTo>
                    <a:pt x="2066" y="950"/>
                    <a:pt x="4676" y="0"/>
                    <a:pt x="7372" y="0"/>
                  </a:cubicBezTo>
                  <a:lnTo>
                    <a:pt x="7372" y="2867"/>
                  </a:lnTo>
                  <a:cubicBezTo>
                    <a:pt x="5350" y="2867"/>
                    <a:pt x="3392" y="3580"/>
                    <a:pt x="1843" y="4880"/>
                  </a:cubicBezTo>
                  <a:lnTo>
                    <a:pt x="0" y="2683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96E73AAF-8C50-BD54-2512-BA01F006C105}"/>
                </a:ext>
              </a:extLst>
            </p:cNvPr>
            <p:cNvSpPr/>
            <p:nvPr/>
          </p:nvSpPr>
          <p:spPr bwMode="auto">
            <a:xfrm>
              <a:off x="2245" y="692"/>
              <a:ext cx="443" cy="293"/>
            </a:xfrm>
            <a:custGeom>
              <a:gdLst>
                <a:gd name="T0" fmla="*/ 0 w 7372"/>
                <a:gd name="T1" fmla="*/ 2683 h 4880"/>
                <a:gd name="T2" fmla="*/ 7372 w 7372"/>
                <a:gd name="T3" fmla="*/ 0 h 4880"/>
                <a:gd name="T4" fmla="*/ 7372 w 7372"/>
                <a:gd name="T5" fmla="*/ 2867 h 4880"/>
                <a:gd name="T6" fmla="*/ 1843 w 7372"/>
                <a:gd name="T7" fmla="*/ 4880 h 4880"/>
                <a:gd name="T8" fmla="*/ 0 w 7372"/>
                <a:gd name="T9" fmla="*/ 2683 h 48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2" h="4880">
                  <a:moveTo>
                    <a:pt x="0" y="2683"/>
                  </a:moveTo>
                  <a:cubicBezTo>
                    <a:pt x="2066" y="950"/>
                    <a:pt x="4676" y="0"/>
                    <a:pt x="7372" y="0"/>
                  </a:cubicBezTo>
                  <a:lnTo>
                    <a:pt x="7372" y="2867"/>
                  </a:lnTo>
                  <a:cubicBezTo>
                    <a:pt x="5350" y="2867"/>
                    <a:pt x="3392" y="3580"/>
                    <a:pt x="1843" y="4880"/>
                  </a:cubicBezTo>
                  <a:lnTo>
                    <a:pt x="0" y="2683"/>
                  </a:ln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  <p:custDataLst>
      <p:custData r:id="rId23"/>
      <p:tags r:id="rId24"/>
    </p:custDataLst>
    <p:extLst>
      <p:ext uri="{BB962C8B-B14F-4D97-AF65-F5344CB8AC3E}">
        <p14:creationId val="984192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421573" y="1652725"/>
            <a:ext cx="4435692" cy="3899792"/>
            <a:chOff x="383184" y="824607"/>
            <a:chExt cx="5924564" cy="5208785"/>
          </a:xfrm>
        </p:grpSpPr>
        <p:sp>
          <p:nvSpPr>
            <p:cNvPr id="9" name="椭圆 8"/>
            <p:cNvSpPr/>
            <p:nvPr/>
          </p:nvSpPr>
          <p:spPr>
            <a:xfrm>
              <a:off x="4876188" y="3156749"/>
              <a:ext cx="1431560" cy="14315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" name="图片"/>
            <p:cNvSpPr/>
            <p:nvPr/>
          </p:nvSpPr>
          <p:spPr>
            <a:xfrm>
              <a:off x="730137" y="1171560"/>
              <a:ext cx="4514878" cy="4514879"/>
            </a:xfrm>
            <a:prstGeom prst="donut">
              <a:avLst>
                <a:gd name="adj" fmla="val 30776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83184" y="824607"/>
              <a:ext cx="5208785" cy="5208785"/>
            </a:xfrm>
            <a:prstGeom prst="ellipse">
              <a:avLst/>
            </a:prstGeom>
            <a:noFill/>
            <a:ln>
              <a:solidFill>
                <a:schemeClr val="accent1">
                  <a:alpha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482487" y="1700907"/>
              <a:ext cx="495300" cy="49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905640" y="5157093"/>
              <a:ext cx="669465" cy="6694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5178595" y="4353231"/>
              <a:ext cx="470155" cy="47015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0050105" y="414858"/>
            <a:ext cx="1666523" cy="411023"/>
            <a:chOff x="1286173" y="1002163"/>
            <a:chExt cx="1666523" cy="411023"/>
          </a:xfrm>
        </p:grpSpPr>
        <p:sp>
          <p:nvSpPr>
            <p:cNvPr id="66" name="任意多边形: 形状 65"/>
            <p:cNvSpPr/>
            <p:nvPr/>
          </p:nvSpPr>
          <p:spPr>
            <a:xfrm rot="5400000">
              <a:off x="2634988" y="1002163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 rot="5400000">
              <a:off x="2633751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>
            <a:xfrm rot="5400000">
              <a:off x="2904503" y="1002163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任意多边形: 形状 68"/>
            <p:cNvSpPr/>
            <p:nvPr/>
          </p:nvSpPr>
          <p:spPr>
            <a:xfrm rot="5400000">
              <a:off x="2903266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任意多边形: 形状 69"/>
            <p:cNvSpPr/>
            <p:nvPr/>
          </p:nvSpPr>
          <p:spPr>
            <a:xfrm rot="5400000">
              <a:off x="2365472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任意多边形: 形状 70"/>
            <p:cNvSpPr/>
            <p:nvPr/>
          </p:nvSpPr>
          <p:spPr>
            <a:xfrm rot="5400000">
              <a:off x="2364235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任意多边形: 形状 71"/>
            <p:cNvSpPr/>
            <p:nvPr/>
          </p:nvSpPr>
          <p:spPr>
            <a:xfrm rot="5400000">
              <a:off x="2095957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" name="任意多边形: 形状 72"/>
            <p:cNvSpPr/>
            <p:nvPr/>
          </p:nvSpPr>
          <p:spPr>
            <a:xfrm rot="5400000">
              <a:off x="2094720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任意多边形: 形状 73"/>
            <p:cNvSpPr/>
            <p:nvPr/>
          </p:nvSpPr>
          <p:spPr>
            <a:xfrm rot="5400000">
              <a:off x="1826441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5" name="任意多边形: 形状 74"/>
            <p:cNvSpPr/>
            <p:nvPr/>
          </p:nvSpPr>
          <p:spPr>
            <a:xfrm rot="5400000">
              <a:off x="1825204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任意多边形: 形状 75"/>
            <p:cNvSpPr/>
            <p:nvPr/>
          </p:nvSpPr>
          <p:spPr>
            <a:xfrm rot="5400000">
              <a:off x="1556925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7" name="任意多边形: 形状 76"/>
            <p:cNvSpPr/>
            <p:nvPr/>
          </p:nvSpPr>
          <p:spPr>
            <a:xfrm rot="5400000">
              <a:off x="1555688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8" name="任意多边形: 形状 77"/>
            <p:cNvSpPr/>
            <p:nvPr/>
          </p:nvSpPr>
          <p:spPr>
            <a:xfrm rot="5400000">
              <a:off x="1287410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9" name="任意多边形: 形状 78"/>
            <p:cNvSpPr/>
            <p:nvPr/>
          </p:nvSpPr>
          <p:spPr>
            <a:xfrm rot="5400000">
              <a:off x="1286173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任意多边形: 形状 80"/>
            <p:cNvSpPr/>
            <p:nvPr/>
          </p:nvSpPr>
          <p:spPr>
            <a:xfrm rot="5400000">
              <a:off x="2634988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任意多边形: 形状 81"/>
            <p:cNvSpPr/>
            <p:nvPr/>
          </p:nvSpPr>
          <p:spPr>
            <a:xfrm rot="5400000">
              <a:off x="2904503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任意多边形: 形状 82"/>
            <p:cNvSpPr/>
            <p:nvPr/>
          </p:nvSpPr>
          <p:spPr>
            <a:xfrm rot="5400000">
              <a:off x="2365472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任意多边形: 形状 83"/>
            <p:cNvSpPr/>
            <p:nvPr/>
          </p:nvSpPr>
          <p:spPr>
            <a:xfrm rot="5400000">
              <a:off x="2095957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任意多边形: 形状 84"/>
            <p:cNvSpPr/>
            <p:nvPr/>
          </p:nvSpPr>
          <p:spPr>
            <a:xfrm rot="5400000">
              <a:off x="1826441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6" name="任意多边形: 形状 85"/>
            <p:cNvSpPr/>
            <p:nvPr/>
          </p:nvSpPr>
          <p:spPr>
            <a:xfrm rot="5400000">
              <a:off x="1556925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7" name="任意多边形: 形状 86"/>
            <p:cNvSpPr/>
            <p:nvPr/>
          </p:nvSpPr>
          <p:spPr>
            <a:xfrm rot="5400000">
              <a:off x="1287410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11654222" y="1515110"/>
            <a:ext cx="113665" cy="1630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9ACB38"/>
              </a:solidFill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11654222" y="4966970"/>
            <a:ext cx="113665" cy="655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9ACB38"/>
              </a:solidFill>
            </a:endParaRPr>
          </a:p>
        </p:txBody>
      </p:sp>
      <p:sp>
        <p:nvSpPr>
          <p:cNvPr id="11" name="Text1"/>
          <p:cNvSpPr txBox="1"/>
          <p:nvPr>
            <p:custDataLst>
              <p:tags r:id="rId6"/>
            </p:custDataLst>
          </p:nvPr>
        </p:nvSpPr>
        <p:spPr>
          <a:xfrm>
            <a:off x="4142807" y="1315720"/>
            <a:ext cx="7236460" cy="236029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7200" b="1">
                <a:latin typeface="微软雅黑" panose="020b0503020204020204" charset="-122"/>
                <a:ea typeface="微软雅黑" panose="020b0503020204020204" charset="-122"/>
              </a:rPr>
              <a:t>谢谢观看</a:t>
            </a:r>
          </a:p>
        </p:txBody>
      </p:sp>
      <p:sp>
        <p:nvSpPr>
          <p:cNvPr id="12" name="Text2"/>
          <p:cNvSpPr txBox="1"/>
          <p:nvPr>
            <p:custDataLst>
              <p:tags r:id="rId7"/>
            </p:custDataLst>
          </p:nvPr>
        </p:nvSpPr>
        <p:spPr>
          <a:xfrm>
            <a:off x="4142740" y="3676892"/>
            <a:ext cx="7236190" cy="9641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60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Thank You</a:t>
            </a:r>
          </a:p>
        </p:txBody>
      </p:sp>
      <p:sp>
        <p:nvSpPr>
          <p:cNvPr id="13" name="Text3"/>
          <p:cNvSpPr txBox="1"/>
          <p:nvPr>
            <p:custDataLst>
              <p:tags r:id="rId8"/>
            </p:custDataLst>
          </p:nvPr>
        </p:nvSpPr>
        <p:spPr>
          <a:xfrm>
            <a:off x="7198808" y="4894861"/>
            <a:ext cx="4179816" cy="44354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汇报人：尤小优</a:t>
            </a:r>
            <a:endParaRPr lang="en-US" altLang="id-ID" sz="1600" b="1"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4"/>
          <p:cNvSpPr txBox="1"/>
          <p:nvPr>
            <p:custDataLst>
              <p:tags r:id="rId9"/>
            </p:custDataLst>
          </p:nvPr>
        </p:nvSpPr>
        <p:spPr>
          <a:xfrm>
            <a:off x="7198808" y="5303978"/>
            <a:ext cx="4179816" cy="45588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600">
                <a:solidFill>
                  <a:schemeClr val="bg2"/>
                </a:solidFill>
                <a:effectLst>
                  <a:outerShdw blurRad="76200" dist="38100" dir="2700000" algn="ctr" rotWithShape="0">
                    <a:schemeClr val="accent1">
                      <a:alpha val="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2025.08.19</a:t>
            </a:r>
          </a:p>
        </p:txBody>
      </p:sp>
    </p:spTree>
    <p:custDataLst>
      <p:custData r:id="rId10"/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椭圆 8"/>
          <p:cNvSpPr/>
          <p:nvPr/>
        </p:nvSpPr>
        <p:spPr>
          <a:xfrm>
            <a:off x="10889401" y="5874749"/>
            <a:ext cx="713903" cy="7139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502090" y="5038769"/>
            <a:ext cx="1191921" cy="1191921"/>
          </a:xfrm>
          <a:prstGeom prst="ellipse">
            <a:avLst/>
          </a:prstGeom>
          <a:noFill/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88" name="组合 87"/>
          <p:cNvGrpSpPr/>
          <p:nvPr/>
        </p:nvGrpSpPr>
        <p:grpSpPr>
          <a:xfrm rot="16200000">
            <a:off x="10770043" y="5286313"/>
            <a:ext cx="1666523" cy="411023"/>
            <a:chOff x="1286173" y="1002163"/>
            <a:chExt cx="1666523" cy="411023"/>
          </a:xfrm>
        </p:grpSpPr>
        <p:sp>
          <p:nvSpPr>
            <p:cNvPr id="66" name="任意多边形: 形状 65"/>
            <p:cNvSpPr/>
            <p:nvPr/>
          </p:nvSpPr>
          <p:spPr>
            <a:xfrm rot="5400000">
              <a:off x="2634988" y="1002163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 rot="5400000">
              <a:off x="2633751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>
            <a:xfrm rot="5400000">
              <a:off x="2904503" y="1002163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任意多边形: 形状 68"/>
            <p:cNvSpPr/>
            <p:nvPr/>
          </p:nvSpPr>
          <p:spPr>
            <a:xfrm rot="5400000">
              <a:off x="2903266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任意多边形: 形状 69"/>
            <p:cNvSpPr/>
            <p:nvPr/>
          </p:nvSpPr>
          <p:spPr>
            <a:xfrm rot="5400000">
              <a:off x="2365472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任意多边形: 形状 70"/>
            <p:cNvSpPr/>
            <p:nvPr/>
          </p:nvSpPr>
          <p:spPr>
            <a:xfrm rot="5400000">
              <a:off x="2364235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任意多边形: 形状 71"/>
            <p:cNvSpPr/>
            <p:nvPr/>
          </p:nvSpPr>
          <p:spPr>
            <a:xfrm rot="5400000">
              <a:off x="2095957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" name="任意多边形: 形状 72"/>
            <p:cNvSpPr/>
            <p:nvPr/>
          </p:nvSpPr>
          <p:spPr>
            <a:xfrm rot="5400000">
              <a:off x="2094720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任意多边形: 形状 73"/>
            <p:cNvSpPr/>
            <p:nvPr/>
          </p:nvSpPr>
          <p:spPr>
            <a:xfrm rot="5400000">
              <a:off x="1826441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5" name="任意多边形: 形状 74"/>
            <p:cNvSpPr/>
            <p:nvPr/>
          </p:nvSpPr>
          <p:spPr>
            <a:xfrm rot="5400000">
              <a:off x="1825204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任意多边形: 形状 75"/>
            <p:cNvSpPr/>
            <p:nvPr/>
          </p:nvSpPr>
          <p:spPr>
            <a:xfrm rot="5400000">
              <a:off x="1556925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7" name="任意多边形: 形状 76"/>
            <p:cNvSpPr/>
            <p:nvPr/>
          </p:nvSpPr>
          <p:spPr>
            <a:xfrm rot="5400000">
              <a:off x="1555688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8" name="任意多边形: 形状 77"/>
            <p:cNvSpPr/>
            <p:nvPr/>
          </p:nvSpPr>
          <p:spPr>
            <a:xfrm rot="5400000">
              <a:off x="1287410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9" name="任意多边形: 形状 78"/>
            <p:cNvSpPr/>
            <p:nvPr/>
          </p:nvSpPr>
          <p:spPr>
            <a:xfrm rot="5400000">
              <a:off x="1286173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任意多边形: 形状 80"/>
            <p:cNvSpPr/>
            <p:nvPr/>
          </p:nvSpPr>
          <p:spPr>
            <a:xfrm rot="5400000">
              <a:off x="2634988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任意多边形: 形状 81"/>
            <p:cNvSpPr/>
            <p:nvPr/>
          </p:nvSpPr>
          <p:spPr>
            <a:xfrm rot="5400000">
              <a:off x="2904503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任意多边形: 形状 82"/>
            <p:cNvSpPr/>
            <p:nvPr/>
          </p:nvSpPr>
          <p:spPr>
            <a:xfrm rot="5400000">
              <a:off x="2365472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任意多边形: 形状 83"/>
            <p:cNvSpPr/>
            <p:nvPr/>
          </p:nvSpPr>
          <p:spPr>
            <a:xfrm rot="5400000">
              <a:off x="2095957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任意多边形: 形状 84"/>
            <p:cNvSpPr/>
            <p:nvPr/>
          </p:nvSpPr>
          <p:spPr>
            <a:xfrm rot="5400000">
              <a:off x="1826441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6" name="任意多边形: 形状 85"/>
            <p:cNvSpPr/>
            <p:nvPr/>
          </p:nvSpPr>
          <p:spPr>
            <a:xfrm rot="5400000">
              <a:off x="1556925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7" name="任意多边形: 形状 86"/>
            <p:cNvSpPr/>
            <p:nvPr/>
          </p:nvSpPr>
          <p:spPr>
            <a:xfrm rot="5400000">
              <a:off x="1287410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" name="Text1"/>
          <p:cNvSpPr txBox="1"/>
          <p:nvPr>
            <p:custDataLst>
              <p:tags r:id="rId3"/>
            </p:custDataLst>
          </p:nvPr>
        </p:nvSpPr>
        <p:spPr>
          <a:xfrm>
            <a:off x="589280" y="2989580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校园霸凌的现实面貌</a:t>
            </a:r>
          </a:p>
        </p:txBody>
      </p:sp>
      <p:sp>
        <p:nvSpPr>
          <p:cNvPr id="3" name="Text2"/>
          <p:cNvSpPr txBox="1"/>
          <p:nvPr>
            <p:custDataLst>
              <p:tags r:id="rId4"/>
            </p:custDataLst>
          </p:nvPr>
        </p:nvSpPr>
        <p:spPr>
          <a:xfrm>
            <a:off x="589280" y="4464685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The reality of campus bullying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204777" y="1031221"/>
            <a:ext cx="1840303" cy="1748543"/>
            <a:chOff x="5222902" y="1031221"/>
            <a:chExt cx="1840303" cy="1748543"/>
          </a:xfrm>
        </p:grpSpPr>
        <p:sp>
          <p:nvSpPr>
            <p:cNvPr id="7" name="椭圆 6"/>
            <p:cNvSpPr/>
            <p:nvPr/>
          </p:nvSpPr>
          <p:spPr>
            <a:xfrm rot="17812652">
              <a:off x="5222902" y="1031221"/>
              <a:ext cx="1746194" cy="17461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 rot="17812652">
              <a:off x="6489717" y="2206276"/>
              <a:ext cx="573488" cy="5734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5" name="Text3"/>
          <p:cNvSpPr txBox="1"/>
          <p:nvPr>
            <p:custDataLst>
              <p:tags r:id="rId5"/>
            </p:custDataLst>
          </p:nvPr>
        </p:nvSpPr>
        <p:spPr>
          <a:xfrm>
            <a:off x="5204777" y="1052466"/>
            <a:ext cx="1782445" cy="17037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</p:spTree>
    <p:custDataLst>
      <p:custData r:id="rId6"/>
      <p:tags r:id="rId7"/>
    </p:custDataLst>
  </p:cSld>
  <p:clrMapOvr>
    <a:masterClrMapping/>
  </p:clrMapOvr>
</p:sld>
</file>

<file path=ppt/slides/slide4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02B027E8-9A73-E7C5-7B55-2D4798C4203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923647" y="3529353"/>
            <a:ext cx="3857625" cy="3328647"/>
          </a:xfrm>
          <a:custGeom>
            <a:gdLst>
              <a:gd name="connsiteX0" fmla="*/ 642950 w 3857625"/>
              <a:gd name="connsiteY0" fmla="*/ 0 h 3328647"/>
              <a:gd name="connsiteX1" fmla="*/ 3214675 w 3857625"/>
              <a:gd name="connsiteY1" fmla="*/ 0 h 3328647"/>
              <a:gd name="connsiteX2" fmla="*/ 3857625 w 3857625"/>
              <a:gd name="connsiteY2" fmla="*/ 642950 h 3328647"/>
              <a:gd name="connsiteX3" fmla="*/ 3857625 w 3857625"/>
              <a:gd name="connsiteY3" fmla="*/ 3328647 h 3328647"/>
              <a:gd name="connsiteX4" fmla="*/ 0 w 3857625"/>
              <a:gd name="connsiteY4" fmla="*/ 3328647 h 3328647"/>
              <a:gd name="connsiteX5" fmla="*/ 0 w 3857625"/>
              <a:gd name="connsiteY5" fmla="*/ 642950 h 3328647"/>
              <a:gd name="connsiteX6" fmla="*/ 642950 w 3857625"/>
              <a:gd name="connsiteY6" fmla="*/ 0 h 332864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7625" h="3328647">
                <a:moveTo>
                  <a:pt x="642950" y="0"/>
                </a:moveTo>
                <a:lnTo>
                  <a:pt x="3214675" y="0"/>
                </a:lnTo>
                <a:cubicBezTo>
                  <a:pt x="3569766" y="0"/>
                  <a:pt x="3857625" y="287859"/>
                  <a:pt x="3857625" y="642950"/>
                </a:cubicBezTo>
                <a:lnTo>
                  <a:pt x="3857625" y="3328647"/>
                </a:lnTo>
                <a:lnTo>
                  <a:pt x="0" y="3328647"/>
                </a:lnTo>
                <a:lnTo>
                  <a:pt x="0" y="642950"/>
                </a:lnTo>
                <a:cubicBezTo>
                  <a:pt x="0" y="287859"/>
                  <a:pt x="287859" y="0"/>
                  <a:pt x="642950" y="0"/>
                </a:cubicBezTo>
                <a:close/>
              </a:path>
            </a:pathLst>
          </a:custGeom>
          <a:gradFill flip="none" rotWithShape="1">
            <a:gsLst>
              <a:gs pos="1000">
                <a:schemeClr val="accent1">
                  <a:alpha val="0"/>
                </a:schemeClr>
              </a:gs>
              <a:gs pos="100000">
                <a:schemeClr val="accent1">
                  <a:alpha val="1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C798A584-02A1-D4ED-F3A6-A685EFAC645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130609" y="5731672"/>
            <a:ext cx="1643793" cy="1126328"/>
          </a:xfrm>
          <a:custGeom>
            <a:gdLst>
              <a:gd name="connsiteX0" fmla="*/ 273971 w 1643793"/>
              <a:gd name="connsiteY0" fmla="*/ 0 h 1126328"/>
              <a:gd name="connsiteX1" fmla="*/ 1369822 w 1643793"/>
              <a:gd name="connsiteY1" fmla="*/ 0 h 1126328"/>
              <a:gd name="connsiteX2" fmla="*/ 1643793 w 1643793"/>
              <a:gd name="connsiteY2" fmla="*/ 273971 h 1126328"/>
              <a:gd name="connsiteX3" fmla="*/ 1643793 w 1643793"/>
              <a:gd name="connsiteY3" fmla="*/ 1126328 h 1126328"/>
              <a:gd name="connsiteX4" fmla="*/ 0 w 1643793"/>
              <a:gd name="connsiteY4" fmla="*/ 1126328 h 1126328"/>
              <a:gd name="connsiteX5" fmla="*/ 0 w 1643793"/>
              <a:gd name="connsiteY5" fmla="*/ 273971 h 1126328"/>
              <a:gd name="connsiteX6" fmla="*/ 273971 w 1643793"/>
              <a:gd name="connsiteY6" fmla="*/ 0 h 112632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3793" h="1126328">
                <a:moveTo>
                  <a:pt x="273971" y="0"/>
                </a:moveTo>
                <a:lnTo>
                  <a:pt x="1369822" y="0"/>
                </a:lnTo>
                <a:cubicBezTo>
                  <a:pt x="1521132" y="0"/>
                  <a:pt x="1643793" y="122661"/>
                  <a:pt x="1643793" y="273971"/>
                </a:cubicBezTo>
                <a:lnTo>
                  <a:pt x="1643793" y="1126328"/>
                </a:lnTo>
                <a:lnTo>
                  <a:pt x="0" y="1126328"/>
                </a:lnTo>
                <a:lnTo>
                  <a:pt x="0" y="273971"/>
                </a:lnTo>
                <a:cubicBezTo>
                  <a:pt x="0" y="122661"/>
                  <a:pt x="122661" y="0"/>
                  <a:pt x="27397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Text1">
            <a:extLst>
              <a:ext uri="{FF2B5EF4-FFF2-40B4-BE49-F238E27FC236}">
                <a16:creationId xmlns:a16="http://schemas.microsoft.com/office/drawing/2014/main" id="{B1E20F51-650C-F553-4100-40D49243896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80890" y="485261"/>
            <a:ext cx="6144991" cy="1295771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定义及常见形式</a:t>
            </a:r>
          </a:p>
        </p:txBody>
      </p:sp>
      <p:sp>
        <p:nvSpPr>
          <p:cNvPr id="6" name="Text2">
            <a:extLst>
              <a:ext uri="{FF2B5EF4-FFF2-40B4-BE49-F238E27FC236}">
                <a16:creationId xmlns:a16="http://schemas.microsoft.com/office/drawing/2014/main" id="{C82D3BD5-0896-E3A6-A1BA-87D160366FF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80892" y="1961144"/>
            <a:ext cx="6144991" cy="441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1.言语侮辱普遍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据调查，75%的校园霸凌事件涉及言语侮辱，包括嘲笑、贬低等，严重影响学生心理健康。需加强教育，倡导文明交流，共筑心理防线。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2.心理虐待隐形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心理虐待如排挤、孤立等形式隐蔽，对学生伤害深远。研究显示，长期受心理虐待的学生抑郁风险增加3倍。需家校合作，及时发现并干预，共同反对隐形霸凌。</a:t>
            </a:r>
          </a:p>
        </p:txBody>
      </p:sp>
      <p:sp>
        <p:nvSpPr>
          <p:cNvPr id="13" name="Shape1">
            <a:extLst>
              <a:ext uri="{FF2B5EF4-FFF2-40B4-BE49-F238E27FC236}">
                <a16:creationId xmlns:a16="http://schemas.microsoft.com/office/drawing/2014/main" id="{8F67A5FC-CB1D-7AD1-2195-5C93C36A5F6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680960" y="4150894"/>
            <a:ext cx="4511041" cy="2707107"/>
          </a:xfrm>
          <a:custGeom>
            <a:gdLst>
              <a:gd name="connsiteX0" fmla="*/ 1181226 w 4511041"/>
              <a:gd name="connsiteY0" fmla="*/ 0 h 2707107"/>
              <a:gd name="connsiteX1" fmla="*/ 4511041 w 4511041"/>
              <a:gd name="connsiteY1" fmla="*/ 0 h 2707107"/>
              <a:gd name="connsiteX2" fmla="*/ 4511041 w 4511041"/>
              <a:gd name="connsiteY2" fmla="*/ 2707107 h 2707107"/>
              <a:gd name="connsiteX3" fmla="*/ 0 w 4511041"/>
              <a:gd name="connsiteY3" fmla="*/ 2707107 h 2707107"/>
              <a:gd name="connsiteX4" fmla="*/ 0 w 4511041"/>
              <a:gd name="connsiteY4" fmla="*/ 1181226 h 2707107"/>
              <a:gd name="connsiteX5" fmla="*/ 1181226 w 4511041"/>
              <a:gd name="connsiteY5" fmla="*/ 0 h 27071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041" h="2707107">
                <a:moveTo>
                  <a:pt x="1181226" y="0"/>
                </a:moveTo>
                <a:lnTo>
                  <a:pt x="4511041" y="0"/>
                </a:lnTo>
                <a:lnTo>
                  <a:pt x="4511041" y="2707107"/>
                </a:lnTo>
                <a:lnTo>
                  <a:pt x="0" y="2707107"/>
                </a:lnTo>
                <a:lnTo>
                  <a:pt x="0" y="1181226"/>
                </a:lnTo>
                <a:cubicBezTo>
                  <a:pt x="0" y="528853"/>
                  <a:pt x="528853" y="0"/>
                  <a:pt x="1181226" y="0"/>
                </a:cubicBezTo>
                <a:close/>
              </a:path>
            </a:pathLst>
          </a:custGeom>
          <a:blipFill>
            <a:blip r:embed="rId8"/>
            <a:stretch>
              <a:fillRect t="-5524" b="-5524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Shape2">
            <a:extLst>
              <a:ext uri="{FF2B5EF4-FFF2-40B4-BE49-F238E27FC236}">
                <a16:creationId xmlns:a16="http://schemas.microsoft.com/office/drawing/2014/main" id="{B70DC167-0501-3CE8-C191-D3FF975E530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680958" y="0"/>
            <a:ext cx="4511043" cy="3826036"/>
          </a:xfrm>
          <a:custGeom>
            <a:gdLst>
              <a:gd name="connsiteX0" fmla="*/ 0 w 4511043"/>
              <a:gd name="connsiteY0" fmla="*/ 0 h 3826036"/>
              <a:gd name="connsiteX1" fmla="*/ 4511043 w 4511043"/>
              <a:gd name="connsiteY1" fmla="*/ 0 h 3826036"/>
              <a:gd name="connsiteX2" fmla="*/ 4511043 w 4511043"/>
              <a:gd name="connsiteY2" fmla="*/ 3826036 h 3826036"/>
              <a:gd name="connsiteX3" fmla="*/ 1181226 w 4511043"/>
              <a:gd name="connsiteY3" fmla="*/ 3826036 h 3826036"/>
              <a:gd name="connsiteX4" fmla="*/ 0 w 4511043"/>
              <a:gd name="connsiteY4" fmla="*/ 2644810 h 38260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1043" h="3826036">
                <a:moveTo>
                  <a:pt x="0" y="0"/>
                </a:moveTo>
                <a:lnTo>
                  <a:pt x="4511043" y="0"/>
                </a:lnTo>
                <a:lnTo>
                  <a:pt x="4511043" y="3826036"/>
                </a:lnTo>
                <a:lnTo>
                  <a:pt x="1181226" y="3826036"/>
                </a:lnTo>
                <a:cubicBezTo>
                  <a:pt x="528853" y="3826036"/>
                  <a:pt x="0" y="3297183"/>
                  <a:pt x="0" y="2644810"/>
                </a:cubicBezTo>
                <a:close/>
              </a:path>
            </a:pathLst>
          </a:custGeom>
          <a:blipFill>
            <a:blip r:embed="rId10"/>
            <a:stretch>
              <a:fillRect t="-33380" b="-3338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custData r:id="rId11"/>
      <p:tags r:id="rId12"/>
    </p:custDataLst>
    <p:extLst>
      <p:ext uri="{BB962C8B-B14F-4D97-AF65-F5344CB8AC3E}">
        <p14:creationId val="1467589285"/>
      </p:ext>
    </p:extLst>
  </p:cSld>
  <p:clrMapOvr>
    <a:masterClrMapping/>
  </p:clrMapOvr>
</p:sld>
</file>

<file path=ppt/slides/slide5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9ACCCB63-BCD5-E490-2BA6-AF153B31253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1007876" y="1329538"/>
            <a:ext cx="4780202" cy="3438156"/>
          </a:xfrm>
          <a:custGeom>
            <a:gdLst>
              <a:gd name="connsiteX0" fmla="*/ 4780202 w 4780202"/>
              <a:gd name="connsiteY0" fmla="*/ 0 h 3438156"/>
              <a:gd name="connsiteX1" fmla="*/ 1076882 w 4780202"/>
              <a:gd name="connsiteY1" fmla="*/ 0 h 3438156"/>
              <a:gd name="connsiteX2" fmla="*/ 1074593 w 4780202"/>
              <a:gd name="connsiteY2" fmla="*/ 9156 h 3438156"/>
              <a:gd name="connsiteX3" fmla="*/ 857250 w 4780202"/>
              <a:gd name="connsiteY3" fmla="*/ 9156 h 3438156"/>
              <a:gd name="connsiteX4" fmla="*/ 0 w 4780202"/>
              <a:gd name="connsiteY4" fmla="*/ 3438156 h 3438156"/>
              <a:gd name="connsiteX5" fmla="*/ 3703320 w 4780202"/>
              <a:gd name="connsiteY5" fmla="*/ 3438156 h 3438156"/>
              <a:gd name="connsiteX6" fmla="*/ 3705609 w 4780202"/>
              <a:gd name="connsiteY6" fmla="*/ 3429000 h 3438156"/>
              <a:gd name="connsiteX7" fmla="*/ 3922952 w 4780202"/>
              <a:gd name="connsiteY7" fmla="*/ 3429000 h 34381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0202" h="3438156">
                <a:moveTo>
                  <a:pt x="4780202" y="0"/>
                </a:moveTo>
                <a:lnTo>
                  <a:pt x="1076882" y="0"/>
                </a:lnTo>
                <a:lnTo>
                  <a:pt x="1074593" y="9156"/>
                </a:lnTo>
                <a:lnTo>
                  <a:pt x="857250" y="9156"/>
                </a:lnTo>
                <a:lnTo>
                  <a:pt x="0" y="3438156"/>
                </a:lnTo>
                <a:lnTo>
                  <a:pt x="3703320" y="3438156"/>
                </a:lnTo>
                <a:lnTo>
                  <a:pt x="3705609" y="3429000"/>
                </a:lnTo>
                <a:lnTo>
                  <a:pt x="3922952" y="3429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Text1">
            <a:extLst>
              <a:ext uri="{FF2B5EF4-FFF2-40B4-BE49-F238E27FC236}">
                <a16:creationId xmlns:a16="http://schemas.microsoft.com/office/drawing/2014/main" id="{760D535F-CF48-0EDC-00FE-5A038EC92E4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946793" y="356931"/>
            <a:ext cx="5878181" cy="131691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校园霸凌对学生的影响</a:t>
            </a:r>
          </a:p>
        </p:txBody>
      </p:sp>
      <p:sp>
        <p:nvSpPr>
          <p:cNvPr id="6" name="Text2">
            <a:extLst>
              <a:ext uri="{FF2B5EF4-FFF2-40B4-BE49-F238E27FC236}">
                <a16:creationId xmlns:a16="http://schemas.microsoft.com/office/drawing/2014/main" id="{92296928-7AA8-BF21-1004-9CE057F4044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947291" y="1853955"/>
            <a:ext cx="5885760" cy="4273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1.心理创伤频发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校园霸凌导致受害者心理创伤严重，据研究显示，霸凌受害者患PTSD的几率是非受害者的4倍，强调共同反对霸凌，建立心理援助机制至关重要。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2.成绩明显下降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遭受校园霸凌的学生学习成绩平均下降20%，通过建立反霸凌校园文化，提供学业辅导，可有效缓解这一负面影响，促进学生全面发展。</a:t>
            </a:r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A83ACB2F-0B43-D5AD-1BAA-1E234E88C8D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>
            <a:off x="2176752" y="6040673"/>
            <a:ext cx="3907651" cy="817326"/>
          </a:xfrm>
          <a:custGeom>
            <a:gdLst>
              <a:gd name="connsiteX0" fmla="*/ 3907651 w 3907651"/>
              <a:gd name="connsiteY0" fmla="*/ 0 h 817326"/>
              <a:gd name="connsiteX1" fmla="*/ 204331 w 3907651"/>
              <a:gd name="connsiteY1" fmla="*/ 0 h 817326"/>
              <a:gd name="connsiteX2" fmla="*/ 0 w 3907651"/>
              <a:gd name="connsiteY2" fmla="*/ 817326 h 817326"/>
              <a:gd name="connsiteX3" fmla="*/ 3703319 w 3907651"/>
              <a:gd name="connsiteY3" fmla="*/ 817326 h 8173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651" h="817326">
                <a:moveTo>
                  <a:pt x="3907651" y="0"/>
                </a:moveTo>
                <a:lnTo>
                  <a:pt x="204331" y="0"/>
                </a:lnTo>
                <a:lnTo>
                  <a:pt x="0" y="817326"/>
                </a:lnTo>
                <a:lnTo>
                  <a:pt x="3703319" y="81732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4AFF5A1E-498B-0988-201E-4303D3EB768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H="1">
            <a:off x="0" y="1"/>
            <a:ext cx="1355178" cy="3341675"/>
          </a:xfrm>
          <a:custGeom>
            <a:gdLst>
              <a:gd name="connsiteX0" fmla="*/ 1355178 w 1355178"/>
              <a:gd name="connsiteY0" fmla="*/ 0 h 3341675"/>
              <a:gd name="connsiteX1" fmla="*/ 835419 w 1355178"/>
              <a:gd name="connsiteY1" fmla="*/ 0 h 3341675"/>
              <a:gd name="connsiteX2" fmla="*/ 0 w 1355178"/>
              <a:gd name="connsiteY2" fmla="*/ 3341675 h 3341675"/>
              <a:gd name="connsiteX3" fmla="*/ 1355178 w 1355178"/>
              <a:gd name="connsiteY3" fmla="*/ 3341675 h 33416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5178" h="3341674">
                <a:moveTo>
                  <a:pt x="1355178" y="0"/>
                </a:moveTo>
                <a:lnTo>
                  <a:pt x="835419" y="0"/>
                </a:lnTo>
                <a:lnTo>
                  <a:pt x="0" y="3341675"/>
                </a:lnTo>
                <a:lnTo>
                  <a:pt x="1355178" y="33416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6" name="Shape1">
            <a:extLst>
              <a:ext uri="{FF2B5EF4-FFF2-40B4-BE49-F238E27FC236}">
                <a16:creationId xmlns:a16="http://schemas.microsoft.com/office/drawing/2014/main" id="{7B406180-D7E1-1D84-3D2C-F466D23ED3D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0" y="3429000"/>
            <a:ext cx="2226392" cy="3429000"/>
          </a:xfrm>
          <a:custGeom>
            <a:gdLst>
              <a:gd name="connsiteX0" fmla="*/ 0 w 2226392"/>
              <a:gd name="connsiteY0" fmla="*/ 0 h 3429000"/>
              <a:gd name="connsiteX1" fmla="*/ 1369142 w 2226392"/>
              <a:gd name="connsiteY1" fmla="*/ 0 h 3429000"/>
              <a:gd name="connsiteX2" fmla="*/ 2226392 w 2226392"/>
              <a:gd name="connsiteY2" fmla="*/ 3429000 h 3429000"/>
              <a:gd name="connsiteX3" fmla="*/ 0 w 2226392"/>
              <a:gd name="connsiteY3" fmla="*/ 3429000 h 3429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92" h="3429000">
                <a:moveTo>
                  <a:pt x="0" y="0"/>
                </a:moveTo>
                <a:lnTo>
                  <a:pt x="1369142" y="0"/>
                </a:lnTo>
                <a:lnTo>
                  <a:pt x="2226392" y="3429000"/>
                </a:lnTo>
                <a:lnTo>
                  <a:pt x="0" y="3429000"/>
                </a:lnTo>
                <a:close/>
              </a:path>
            </a:pathLst>
          </a:custGeom>
          <a:blipFill>
            <a:blip r:embed="rId9"/>
            <a:stretch>
              <a:fillRect l="-65557" r="-65557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4" name="Shape2">
            <a:extLst>
              <a:ext uri="{FF2B5EF4-FFF2-40B4-BE49-F238E27FC236}">
                <a16:creationId xmlns:a16="http://schemas.microsoft.com/office/drawing/2014/main" id="{57B18AA5-8A80-BCA5-2A67-541CFD2CC54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300451" y="2522527"/>
            <a:ext cx="4560570" cy="3429000"/>
          </a:xfrm>
          <a:custGeom>
            <a:gdLst>
              <a:gd name="connsiteX0" fmla="*/ 0 w 4560570"/>
              <a:gd name="connsiteY0" fmla="*/ 0 h 3429000"/>
              <a:gd name="connsiteX1" fmla="*/ 3703320 w 4560570"/>
              <a:gd name="connsiteY1" fmla="*/ 0 h 3429000"/>
              <a:gd name="connsiteX2" fmla="*/ 4560570 w 4560570"/>
              <a:gd name="connsiteY2" fmla="*/ 3429000 h 3429000"/>
              <a:gd name="connsiteX3" fmla="*/ 857250 w 4560570"/>
              <a:gd name="connsiteY3" fmla="*/ 3429000 h 3429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0570" h="3429000">
                <a:moveTo>
                  <a:pt x="0" y="0"/>
                </a:moveTo>
                <a:lnTo>
                  <a:pt x="3703320" y="0"/>
                </a:lnTo>
                <a:lnTo>
                  <a:pt x="4560570" y="3429000"/>
                </a:lnTo>
                <a:lnTo>
                  <a:pt x="857250" y="3429000"/>
                </a:lnTo>
                <a:close/>
              </a:path>
            </a:pathLst>
          </a:custGeom>
          <a:blipFill>
            <a:blip r:embed="rId11"/>
            <a:stretch>
              <a:fillRect l="-6612" r="-6612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2" name="Shape3">
            <a:extLst>
              <a:ext uri="{FF2B5EF4-FFF2-40B4-BE49-F238E27FC236}">
                <a16:creationId xmlns:a16="http://schemas.microsoft.com/office/drawing/2014/main" id="{F84036C5-582A-FB42-E7D5-184BDE2B480C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663531" y="2"/>
            <a:ext cx="4302140" cy="2395281"/>
          </a:xfrm>
          <a:custGeom>
            <a:gdLst>
              <a:gd name="connsiteX0" fmla="*/ 0 w 4302140"/>
              <a:gd name="connsiteY0" fmla="*/ 0 h 2395281"/>
              <a:gd name="connsiteX1" fmla="*/ 3703320 w 4302140"/>
              <a:gd name="connsiteY1" fmla="*/ 0 h 2395281"/>
              <a:gd name="connsiteX2" fmla="*/ 4302140 w 4302140"/>
              <a:gd name="connsiteY2" fmla="*/ 2395281 h 2395281"/>
              <a:gd name="connsiteX3" fmla="*/ 598820 w 4302140"/>
              <a:gd name="connsiteY3" fmla="*/ 2395281 h 239528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2140" h="2395281">
                <a:moveTo>
                  <a:pt x="0" y="0"/>
                </a:moveTo>
                <a:lnTo>
                  <a:pt x="3703320" y="0"/>
                </a:lnTo>
                <a:lnTo>
                  <a:pt x="4302140" y="2395281"/>
                </a:lnTo>
                <a:lnTo>
                  <a:pt x="598820" y="2395281"/>
                </a:lnTo>
                <a:close/>
              </a:path>
            </a:pathLst>
          </a:custGeom>
          <a:blipFill>
            <a:blip r:embed="rId13"/>
            <a:stretch>
              <a:fillRect t="-84740" b="-8474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9FB8D54-00B6-0B49-D2BF-4DDEFF8A6D12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 flipH="1">
            <a:off x="7647545" y="6407703"/>
            <a:ext cx="4092098" cy="120864"/>
            <a:chOff x="7606416" y="1550405"/>
            <a:chExt cx="4092098" cy="120864"/>
          </a:xfrm>
        </p:grpSpPr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EB3FF502-BC6A-376C-2142-FCF1B5E9E7A5}"/>
                </a:ext>
              </a:extLst>
            </p:cNvPr>
            <p:cNvSpPr/>
            <p:nvPr userDrawn="1">
              <p:custDataLst>
                <p:tags r:id="rId15"/>
              </p:custDataLst>
            </p:nvPr>
          </p:nvSpPr>
          <p:spPr>
            <a:xfrm flipH="1" flipV="1">
              <a:off x="7606416" y="1550405"/>
              <a:ext cx="134420" cy="120864"/>
            </a:xfrm>
            <a:prstGeom prst="parallelogram">
              <a:avLst>
                <a:gd name="adj" fmla="val 64387"/>
              </a:avLst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59" name="平行四边形 58">
              <a:extLst>
                <a:ext uri="{FF2B5EF4-FFF2-40B4-BE49-F238E27FC236}">
                  <a16:creationId xmlns:a16="http://schemas.microsoft.com/office/drawing/2014/main" id="{25E604AC-AECF-8B8D-4F00-C7CCFDBCC7BB}"/>
                </a:ext>
              </a:extLst>
            </p:cNvPr>
            <p:cNvSpPr/>
            <p:nvPr userDrawn="1">
              <p:custDataLst>
                <p:tags r:id="rId16"/>
              </p:custDataLst>
            </p:nvPr>
          </p:nvSpPr>
          <p:spPr>
            <a:xfrm flipH="1" flipV="1">
              <a:off x="7742178" y="1550405"/>
              <a:ext cx="134420" cy="120864"/>
            </a:xfrm>
            <a:prstGeom prst="parallelogram">
              <a:avLst>
                <a:gd name="adj" fmla="val 64387"/>
              </a:avLst>
            </a:prstGeom>
            <a:solidFill>
              <a:schemeClr val="accent1">
                <a:alpha val="7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60" name="平行四边形 59">
              <a:extLst>
                <a:ext uri="{FF2B5EF4-FFF2-40B4-BE49-F238E27FC236}">
                  <a16:creationId xmlns:a16="http://schemas.microsoft.com/office/drawing/2014/main" id="{B1038579-3CC1-9309-A150-B6B3669CD985}"/>
                </a:ext>
              </a:extLst>
            </p:cNvPr>
            <p:cNvSpPr/>
            <p:nvPr userDrawn="1">
              <p:custDataLst>
                <p:tags r:id="rId17"/>
              </p:custDataLst>
            </p:nvPr>
          </p:nvSpPr>
          <p:spPr>
            <a:xfrm flipH="1" flipV="1">
              <a:off x="7877939" y="1550405"/>
              <a:ext cx="134420" cy="120864"/>
            </a:xfrm>
            <a:prstGeom prst="parallelogram">
              <a:avLst>
                <a:gd name="adj" fmla="val 64387"/>
              </a:avLst>
            </a:prstGeom>
            <a:solidFill>
              <a:schemeClr val="accent1">
                <a:alpha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61" name="平行四边形 60">
              <a:extLst>
                <a:ext uri="{FF2B5EF4-FFF2-40B4-BE49-F238E27FC236}">
                  <a16:creationId xmlns:a16="http://schemas.microsoft.com/office/drawing/2014/main" id="{95602823-FD5C-22A3-960A-D729A40F5E53}"/>
                </a:ext>
              </a:extLst>
            </p:cNvPr>
            <p:cNvSpPr/>
            <p:nvPr userDrawn="1">
              <p:custDataLst>
                <p:tags r:id="rId18"/>
              </p:custDataLst>
            </p:nvPr>
          </p:nvSpPr>
          <p:spPr>
            <a:xfrm flipH="1" flipV="1">
              <a:off x="8013701" y="1550405"/>
              <a:ext cx="134420" cy="120864"/>
            </a:xfrm>
            <a:prstGeom prst="parallelogram">
              <a:avLst>
                <a:gd name="adj" fmla="val 64387"/>
              </a:avLst>
            </a:prstGeom>
            <a:solidFill>
              <a:schemeClr val="accent1">
                <a:alpha val="4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DA99CC45-4007-F0E7-85DE-48C42A6D3DD6}"/>
                </a:ext>
              </a:extLst>
            </p:cNvPr>
            <p:cNvCxnSpPr/>
            <p:nvPr userDrawn="1">
              <p:custDataLst>
                <p:tags r:id="rId19"/>
              </p:custDataLst>
            </p:nvPr>
          </p:nvCxnSpPr>
          <p:spPr>
            <a:xfrm>
              <a:off x="8166027" y="1554889"/>
              <a:ext cx="3532487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5000">
                    <a:schemeClr val="accent1">
                      <a:alpha val="40000"/>
                    </a:scheme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custData r:id="rId20"/>
      <p:tags r:id="rId21"/>
    </p:custDataLst>
    <p:extLst>
      <p:ext uri="{BB962C8B-B14F-4D97-AF65-F5344CB8AC3E}">
        <p14:creationId val="1092131969"/>
      </p:ext>
    </p:extLst>
  </p:cSld>
  <p:clrMapOvr>
    <a:masterClrMapping/>
  </p:clrMapOvr>
</p:sld>
</file>

<file path=ppt/slides/slide6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平行四边形 3-【1】">
            <a:extLst>
              <a:ext uri="{FF2B5EF4-FFF2-40B4-BE49-F238E27FC236}">
                <a16:creationId xmlns:a16="http://schemas.microsoft.com/office/drawing/2014/main" id="{F0A92859-7866-C359-A323-FA410C7654C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058150" y="-635"/>
            <a:ext cx="3343910" cy="6858635"/>
          </a:xfrm>
          <a:prstGeom prst="parallelogram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Shape1" descr="齿轮">
            <a:extLst>
              <a:ext uri="{FF2B5EF4-FFF2-40B4-BE49-F238E27FC236}">
                <a16:creationId xmlns:a16="http://schemas.microsoft.com/office/drawing/2014/main" id="{05E13431-2C92-9E64-D0A3-21376C0F191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10780" y="2862580"/>
            <a:ext cx="1857375" cy="1857375"/>
          </a:xfrm>
          <a:prstGeom prst="rect">
            <a:avLst/>
          </a:prstGeom>
        </p:spPr>
      </p:pic>
      <p:pic>
        <p:nvPicPr>
          <p:cNvPr id="6" name="Shape2" descr="齿轮 (1)">
            <a:extLst>
              <a:ext uri="{FF2B5EF4-FFF2-40B4-BE49-F238E27FC236}">
                <a16:creationId xmlns:a16="http://schemas.microsoft.com/office/drawing/2014/main" id="{F596381D-5166-B9FC-375C-49354CCDA49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63100" y="1253490"/>
            <a:ext cx="2532380" cy="2532380"/>
          </a:xfrm>
          <a:prstGeom prst="rect">
            <a:avLst/>
          </a:prstGeom>
        </p:spPr>
      </p:pic>
      <p:pic>
        <p:nvPicPr>
          <p:cNvPr id="7" name="Shape3" descr="齿轮 (2)">
            <a:extLst>
              <a:ext uri="{FF2B5EF4-FFF2-40B4-BE49-F238E27FC236}">
                <a16:creationId xmlns:a16="http://schemas.microsoft.com/office/drawing/2014/main" id="{391A3170-82FA-65DE-73D6-44AB8F16253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68155" y="3940810"/>
            <a:ext cx="1535430" cy="1535430"/>
          </a:xfrm>
          <a:prstGeom prst="rect">
            <a:avLst/>
          </a:prstGeom>
        </p:spPr>
      </p:pic>
      <p:pic>
        <p:nvPicPr>
          <p:cNvPr id="8" name="Shape4" descr="财务">
            <a:extLst>
              <a:ext uri="{FF2B5EF4-FFF2-40B4-BE49-F238E27FC236}">
                <a16:creationId xmlns:a16="http://schemas.microsoft.com/office/drawing/2014/main" id="{2F8067B1-A596-DA15-5DB9-70469AA7D9E4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67010" y="2057400"/>
            <a:ext cx="924560" cy="924560"/>
          </a:xfrm>
          <a:prstGeom prst="rect">
            <a:avLst/>
          </a:prstGeom>
        </p:spPr>
      </p:pic>
      <p:pic>
        <p:nvPicPr>
          <p:cNvPr id="9" name="Shape5" descr="icon_个人业务service">
            <a:extLst>
              <a:ext uri="{FF2B5EF4-FFF2-40B4-BE49-F238E27FC236}">
                <a16:creationId xmlns:a16="http://schemas.microsoft.com/office/drawing/2014/main" id="{88CE7386-F552-430A-E938-D447214AC9A2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29270" y="3481705"/>
            <a:ext cx="619760" cy="619760"/>
          </a:xfrm>
          <a:prstGeom prst="rect">
            <a:avLst/>
          </a:prstGeom>
        </p:spPr>
      </p:pic>
      <p:pic>
        <p:nvPicPr>
          <p:cNvPr id="10" name="Shape6" descr="业绩">
            <a:extLst>
              <a:ext uri="{FF2B5EF4-FFF2-40B4-BE49-F238E27FC236}">
                <a16:creationId xmlns:a16="http://schemas.microsoft.com/office/drawing/2014/main" id="{506B7FBA-C94A-03C6-C68B-DE01D3EDE74A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23780" y="4496435"/>
            <a:ext cx="424180" cy="424180"/>
          </a:xfrm>
          <a:prstGeom prst="rect">
            <a:avLst/>
          </a:prstGeom>
        </p:spPr>
      </p:pic>
      <p:sp>
        <p:nvSpPr>
          <p:cNvPr id="12" name="Shape7">
            <a:extLst>
              <a:ext uri="{FF2B5EF4-FFF2-40B4-BE49-F238E27FC236}">
                <a16:creationId xmlns:a16="http://schemas.microsoft.com/office/drawing/2014/main" id="{923B87D9-7CE4-4ED0-8C69-57ED95718D33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719475" y="1295803"/>
            <a:ext cx="544830" cy="5607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问藏书房" charset="-122"/>
              <a:ea typeface="问藏书房" charset="-122"/>
              <a:cs typeface="+mn-cs"/>
            </a:endParaRPr>
          </a:p>
        </p:txBody>
      </p:sp>
      <p:pic>
        <p:nvPicPr>
          <p:cNvPr id="13" name="Shape8" descr="→">
            <a:extLst>
              <a:ext uri="{FF2B5EF4-FFF2-40B4-BE49-F238E27FC236}">
                <a16:creationId xmlns:a16="http://schemas.microsoft.com/office/drawing/2014/main" id="{DBED804C-9BEE-B0DE-8773-919114FB7A52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21075" y="1499638"/>
            <a:ext cx="340995" cy="152400"/>
          </a:xfrm>
          <a:prstGeom prst="rect">
            <a:avLst/>
          </a:prstGeom>
        </p:spPr>
      </p:pic>
      <p:sp>
        <p:nvSpPr>
          <p:cNvPr id="15" name="Shape9">
            <a:extLst>
              <a:ext uri="{FF2B5EF4-FFF2-40B4-BE49-F238E27FC236}">
                <a16:creationId xmlns:a16="http://schemas.microsoft.com/office/drawing/2014/main" id="{EA00C5C2-5892-4637-F8CC-256467E41545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720110" y="4962928"/>
            <a:ext cx="544830" cy="56070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问藏书房" charset="-122"/>
              <a:ea typeface="问藏书房" charset="-122"/>
              <a:cs typeface="+mn-cs"/>
            </a:endParaRPr>
          </a:p>
        </p:txBody>
      </p:sp>
      <p:pic>
        <p:nvPicPr>
          <p:cNvPr id="16" name="Shape10" descr="→">
            <a:extLst>
              <a:ext uri="{FF2B5EF4-FFF2-40B4-BE49-F238E27FC236}">
                <a16:creationId xmlns:a16="http://schemas.microsoft.com/office/drawing/2014/main" id="{A0D3E210-2AEB-D68E-D9D9-913839A98B6D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21710" y="5166763"/>
            <a:ext cx="340995" cy="152400"/>
          </a:xfrm>
          <a:prstGeom prst="rect">
            <a:avLst/>
          </a:prstGeom>
        </p:spPr>
      </p:pic>
      <p:sp>
        <p:nvSpPr>
          <p:cNvPr id="18" name="Shape11">
            <a:extLst>
              <a:ext uri="{FF2B5EF4-FFF2-40B4-BE49-F238E27FC236}">
                <a16:creationId xmlns:a16="http://schemas.microsoft.com/office/drawing/2014/main" id="{9DC97D7D-0A21-EA81-4DCF-0ADF2FB6A2BB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719475" y="3024273"/>
            <a:ext cx="544830" cy="5607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问藏书房" charset="-122"/>
              <a:ea typeface="问藏书房" charset="-122"/>
              <a:cs typeface="+mn-cs"/>
            </a:endParaRPr>
          </a:p>
        </p:txBody>
      </p:sp>
      <p:pic>
        <p:nvPicPr>
          <p:cNvPr id="19" name="Shape12" descr="→">
            <a:extLst>
              <a:ext uri="{FF2B5EF4-FFF2-40B4-BE49-F238E27FC236}">
                <a16:creationId xmlns:a16="http://schemas.microsoft.com/office/drawing/2014/main" id="{463E831F-FCA4-2701-68EE-AC20AEAA588F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21075" y="3228108"/>
            <a:ext cx="340995" cy="152400"/>
          </a:xfrm>
          <a:prstGeom prst="rect">
            <a:avLst/>
          </a:prstGeom>
        </p:spPr>
      </p:pic>
      <p:sp>
        <p:nvSpPr>
          <p:cNvPr id="20" name="Text1">
            <a:extLst>
              <a:ext uri="{FF2B5EF4-FFF2-40B4-BE49-F238E27FC236}">
                <a16:creationId xmlns:a16="http://schemas.microsoft.com/office/drawing/2014/main" id="{849D9416-08C4-3D10-6042-DD95F57CBC9B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1397000" y="1216488"/>
            <a:ext cx="2236511" cy="560705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霸凌现象普遍</a:t>
            </a:r>
          </a:p>
        </p:txBody>
      </p:sp>
      <p:sp>
        <p:nvSpPr>
          <p:cNvPr id="21" name="Text2">
            <a:extLst>
              <a:ext uri="{FF2B5EF4-FFF2-40B4-BE49-F238E27FC236}">
                <a16:creationId xmlns:a16="http://schemas.microsoft.com/office/drawing/2014/main" id="{C62C44C4-EC3C-2F97-A2F4-7E4EFA35489E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1397000" y="1856508"/>
            <a:ext cx="5765800" cy="106182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据研究显示，约30%的中小学生曾遭遇过校园霸凌，且多数案例未被报告，显示霸凌现象在校园中相对普遍且隐蔽。</a:t>
            </a:r>
          </a:p>
        </p:txBody>
      </p:sp>
      <p:sp>
        <p:nvSpPr>
          <p:cNvPr id="22" name="Text3">
            <a:extLst>
              <a:ext uri="{FF2B5EF4-FFF2-40B4-BE49-F238E27FC236}">
                <a16:creationId xmlns:a16="http://schemas.microsoft.com/office/drawing/2014/main" id="{70DF51EE-434D-0F87-4604-0B4DE76B8A12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1397000" y="2944323"/>
            <a:ext cx="2236511" cy="560705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不易被察觉</a:t>
            </a:r>
          </a:p>
        </p:txBody>
      </p:sp>
      <p:sp>
        <p:nvSpPr>
          <p:cNvPr id="23" name="Text4">
            <a:extLst>
              <a:ext uri="{FF2B5EF4-FFF2-40B4-BE49-F238E27FC236}">
                <a16:creationId xmlns:a16="http://schemas.microsoft.com/office/drawing/2014/main" id="{79D2B3AC-6195-D8FE-CB26-138B0CE9238D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1397000" y="3668798"/>
            <a:ext cx="5765800" cy="106182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校园霸凌多发生在隐蔽角落或网络空间，受害者往往因恐惧而选择沉默，使得霸凌行为更不易被校方和家长察觉。</a:t>
            </a:r>
          </a:p>
        </p:txBody>
      </p:sp>
      <p:sp>
        <p:nvSpPr>
          <p:cNvPr id="24" name="Text5">
            <a:extLst>
              <a:ext uri="{FF2B5EF4-FFF2-40B4-BE49-F238E27FC236}">
                <a16:creationId xmlns:a16="http://schemas.microsoft.com/office/drawing/2014/main" id="{0DD801E4-CA3C-8F2B-6001-F547939EE09C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1397000" y="4883613"/>
            <a:ext cx="2236511" cy="560705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需共筑防线</a:t>
            </a:r>
          </a:p>
        </p:txBody>
      </p:sp>
      <p:sp>
        <p:nvSpPr>
          <p:cNvPr id="25" name="Text6">
            <a:extLst>
              <a:ext uri="{FF2B5EF4-FFF2-40B4-BE49-F238E27FC236}">
                <a16:creationId xmlns:a16="http://schemas.microsoft.com/office/drawing/2014/main" id="{5C78455C-01FC-C197-5E30-F230F1FF4BC9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1397000" y="5523633"/>
            <a:ext cx="5765800" cy="106182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通过加强师生培训、建立举报机制及心理辅导体系，可提升校园霸凌的识别率，共同筑牢防线，有效反对校园霸凌，保护学生身心健康。</a:t>
            </a:r>
          </a:p>
        </p:txBody>
      </p:sp>
      <p:sp>
        <p:nvSpPr>
          <p:cNvPr id="2" name="Text7">
            <a:extLst>
              <a:ext uri="{FF2B5EF4-FFF2-40B4-BE49-F238E27FC236}">
                <a16:creationId xmlns:a16="http://schemas.microsoft.com/office/drawing/2014/main" id="{77304BB1-50CE-6DF2-071C-E513C39E43F7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 rot="2700000">
            <a:off x="256421" y="473520"/>
            <a:ext cx="459926" cy="459926"/>
          </a:xfrm>
          <a:custGeom>
            <a:gdLst>
              <a:gd name="connsiteX0" fmla="*/ 31025 w 887753"/>
              <a:gd name="connsiteY0" fmla="*/ 31025 h 887753"/>
              <a:gd name="connsiteX1" fmla="*/ 105925 w 887753"/>
              <a:gd name="connsiteY1" fmla="*/ 0 h 887753"/>
              <a:gd name="connsiteX2" fmla="*/ 529615 w 887753"/>
              <a:gd name="connsiteY2" fmla="*/ 0 h 887753"/>
              <a:gd name="connsiteX3" fmla="*/ 635540 w 887753"/>
              <a:gd name="connsiteY3" fmla="*/ 105925 h 887753"/>
              <a:gd name="connsiteX4" fmla="*/ 635540 w 887753"/>
              <a:gd name="connsiteY4" fmla="*/ 252212 h 887753"/>
              <a:gd name="connsiteX5" fmla="*/ 781827 w 887753"/>
              <a:gd name="connsiteY5" fmla="*/ 252212 h 887753"/>
              <a:gd name="connsiteX6" fmla="*/ 887753 w 887753"/>
              <a:gd name="connsiteY6" fmla="*/ 358137 h 887753"/>
              <a:gd name="connsiteX7" fmla="*/ 887753 w 887753"/>
              <a:gd name="connsiteY7" fmla="*/ 781827 h 887753"/>
              <a:gd name="connsiteX8" fmla="*/ 781827 w 887753"/>
              <a:gd name="connsiteY8" fmla="*/ 887753 h 887753"/>
              <a:gd name="connsiteX9" fmla="*/ 358137 w 887753"/>
              <a:gd name="connsiteY9" fmla="*/ 887753 h 887753"/>
              <a:gd name="connsiteX10" fmla="*/ 252212 w 887753"/>
              <a:gd name="connsiteY10" fmla="*/ 781827 h 887753"/>
              <a:gd name="connsiteX11" fmla="*/ 252212 w 887753"/>
              <a:gd name="connsiteY11" fmla="*/ 635540 h 887753"/>
              <a:gd name="connsiteX12" fmla="*/ 105925 w 887753"/>
              <a:gd name="connsiteY12" fmla="*/ 635540 h 887753"/>
              <a:gd name="connsiteX13" fmla="*/ 0 w 887753"/>
              <a:gd name="connsiteY13" fmla="*/ 529615 h 887753"/>
              <a:gd name="connsiteX14" fmla="*/ 0 w 887753"/>
              <a:gd name="connsiteY14" fmla="*/ 105925 h 887753"/>
              <a:gd name="connsiteX15" fmla="*/ 31025 w 887753"/>
              <a:gd name="connsiteY15" fmla="*/ 31025 h 887753"/>
            </a:gdLst>
            <a:rect l="l" t="t" r="r" b="b"/>
            <a:pathLst>
              <a:path w="887753" h="887753">
                <a:moveTo>
                  <a:pt x="31025" y="31025"/>
                </a:moveTo>
                <a:cubicBezTo>
                  <a:pt x="50193" y="11856"/>
                  <a:pt x="76675" y="0"/>
                  <a:pt x="105925" y="0"/>
                </a:cubicBezTo>
                <a:lnTo>
                  <a:pt x="529615" y="0"/>
                </a:lnTo>
                <a:cubicBezTo>
                  <a:pt x="588116" y="0"/>
                  <a:pt x="635540" y="47424"/>
                  <a:pt x="635540" y="105925"/>
                </a:cubicBezTo>
                <a:lnTo>
                  <a:pt x="635540" y="252212"/>
                </a:lnTo>
                <a:lnTo>
                  <a:pt x="781827" y="252212"/>
                </a:lnTo>
                <a:cubicBezTo>
                  <a:pt x="840328" y="252212"/>
                  <a:pt x="887753" y="299636"/>
                  <a:pt x="887753" y="358137"/>
                </a:cubicBezTo>
                <a:lnTo>
                  <a:pt x="887753" y="781827"/>
                </a:lnTo>
                <a:cubicBezTo>
                  <a:pt x="887753" y="840328"/>
                  <a:pt x="840328" y="887753"/>
                  <a:pt x="781827" y="887753"/>
                </a:cubicBezTo>
                <a:lnTo>
                  <a:pt x="358137" y="887753"/>
                </a:lnTo>
                <a:cubicBezTo>
                  <a:pt x="299636" y="887753"/>
                  <a:pt x="252212" y="840328"/>
                  <a:pt x="252212" y="781827"/>
                </a:cubicBezTo>
                <a:lnTo>
                  <a:pt x="252212" y="635540"/>
                </a:lnTo>
                <a:lnTo>
                  <a:pt x="105925" y="635540"/>
                </a:lnTo>
                <a:cubicBezTo>
                  <a:pt x="47424" y="635540"/>
                  <a:pt x="0" y="588116"/>
                  <a:pt x="0" y="529615"/>
                </a:cubicBezTo>
                <a:lnTo>
                  <a:pt x="0" y="105925"/>
                </a:lnTo>
                <a:cubicBezTo>
                  <a:pt x="0" y="76675"/>
                  <a:pt x="11856" y="50193"/>
                  <a:pt x="31025" y="31025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Text8">
            <a:extLst>
              <a:ext uri="{FF2B5EF4-FFF2-40B4-BE49-F238E27FC236}">
                <a16:creationId xmlns:a16="http://schemas.microsoft.com/office/drawing/2014/main" id="{BC2ED7D8-A38C-DA4E-0146-4EA0AAA6C1F9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811602" y="287410"/>
            <a:ext cx="1009452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校园霸凌的社会普遍性</a:t>
            </a:r>
          </a:p>
        </p:txBody>
      </p:sp>
    </p:spTree>
    <p:custDataLst>
      <p:custData r:id="rId31"/>
      <p:tags r:id="rId32"/>
    </p:custDataLst>
    <p:extLst>
      <p:ext uri="{BB962C8B-B14F-4D97-AF65-F5344CB8AC3E}">
        <p14:creationId val="1271151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椭圆 8"/>
          <p:cNvSpPr/>
          <p:nvPr/>
        </p:nvSpPr>
        <p:spPr>
          <a:xfrm>
            <a:off x="10889401" y="5874749"/>
            <a:ext cx="713903" cy="7139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502090" y="5038769"/>
            <a:ext cx="1191921" cy="1191921"/>
          </a:xfrm>
          <a:prstGeom prst="ellipse">
            <a:avLst/>
          </a:prstGeom>
          <a:noFill/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88" name="组合 87"/>
          <p:cNvGrpSpPr/>
          <p:nvPr/>
        </p:nvGrpSpPr>
        <p:grpSpPr>
          <a:xfrm rot="16200000">
            <a:off x="10770043" y="5286313"/>
            <a:ext cx="1666523" cy="411023"/>
            <a:chOff x="1286173" y="1002163"/>
            <a:chExt cx="1666523" cy="411023"/>
          </a:xfrm>
        </p:grpSpPr>
        <p:sp>
          <p:nvSpPr>
            <p:cNvPr id="66" name="任意多边形: 形状 65"/>
            <p:cNvSpPr/>
            <p:nvPr/>
          </p:nvSpPr>
          <p:spPr>
            <a:xfrm rot="5400000">
              <a:off x="2634988" y="1002163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 rot="5400000">
              <a:off x="2633751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>
            <a:xfrm rot="5400000">
              <a:off x="2904503" y="1002163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任意多边形: 形状 68"/>
            <p:cNvSpPr/>
            <p:nvPr/>
          </p:nvSpPr>
          <p:spPr>
            <a:xfrm rot="5400000">
              <a:off x="2903266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任意多边形: 形状 69"/>
            <p:cNvSpPr/>
            <p:nvPr/>
          </p:nvSpPr>
          <p:spPr>
            <a:xfrm rot="5400000">
              <a:off x="2365472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任意多边形: 形状 70"/>
            <p:cNvSpPr/>
            <p:nvPr/>
          </p:nvSpPr>
          <p:spPr>
            <a:xfrm rot="5400000">
              <a:off x="2364235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任意多边形: 形状 71"/>
            <p:cNvSpPr/>
            <p:nvPr/>
          </p:nvSpPr>
          <p:spPr>
            <a:xfrm rot="5400000">
              <a:off x="2095957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" name="任意多边形: 形状 72"/>
            <p:cNvSpPr/>
            <p:nvPr/>
          </p:nvSpPr>
          <p:spPr>
            <a:xfrm rot="5400000">
              <a:off x="2094720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任意多边形: 形状 73"/>
            <p:cNvSpPr/>
            <p:nvPr/>
          </p:nvSpPr>
          <p:spPr>
            <a:xfrm rot="5400000">
              <a:off x="1826441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5" name="任意多边形: 形状 74"/>
            <p:cNvSpPr/>
            <p:nvPr/>
          </p:nvSpPr>
          <p:spPr>
            <a:xfrm rot="5400000">
              <a:off x="1825204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任意多边形: 形状 75"/>
            <p:cNvSpPr/>
            <p:nvPr/>
          </p:nvSpPr>
          <p:spPr>
            <a:xfrm rot="5400000">
              <a:off x="1556925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7" name="任意多边形: 形状 76"/>
            <p:cNvSpPr/>
            <p:nvPr/>
          </p:nvSpPr>
          <p:spPr>
            <a:xfrm rot="5400000">
              <a:off x="1555688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8" name="任意多边形: 形状 77"/>
            <p:cNvSpPr/>
            <p:nvPr/>
          </p:nvSpPr>
          <p:spPr>
            <a:xfrm rot="5400000">
              <a:off x="1287410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9" name="任意多边形: 形状 78"/>
            <p:cNvSpPr/>
            <p:nvPr/>
          </p:nvSpPr>
          <p:spPr>
            <a:xfrm rot="5400000">
              <a:off x="1286173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任意多边形: 形状 80"/>
            <p:cNvSpPr/>
            <p:nvPr/>
          </p:nvSpPr>
          <p:spPr>
            <a:xfrm rot="5400000">
              <a:off x="2634988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任意多边形: 形状 81"/>
            <p:cNvSpPr/>
            <p:nvPr/>
          </p:nvSpPr>
          <p:spPr>
            <a:xfrm rot="5400000">
              <a:off x="2904503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任意多边形: 形状 82"/>
            <p:cNvSpPr/>
            <p:nvPr/>
          </p:nvSpPr>
          <p:spPr>
            <a:xfrm rot="5400000">
              <a:off x="2365472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任意多边形: 形状 83"/>
            <p:cNvSpPr/>
            <p:nvPr/>
          </p:nvSpPr>
          <p:spPr>
            <a:xfrm rot="5400000">
              <a:off x="2095957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任意多边形: 形状 84"/>
            <p:cNvSpPr/>
            <p:nvPr/>
          </p:nvSpPr>
          <p:spPr>
            <a:xfrm rot="5400000">
              <a:off x="1826441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6" name="任意多边形: 形状 85"/>
            <p:cNvSpPr/>
            <p:nvPr/>
          </p:nvSpPr>
          <p:spPr>
            <a:xfrm rot="5400000">
              <a:off x="1556925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7" name="任意多边形: 形状 86"/>
            <p:cNvSpPr/>
            <p:nvPr/>
          </p:nvSpPr>
          <p:spPr>
            <a:xfrm rot="5400000">
              <a:off x="1287410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" name="Text1"/>
          <p:cNvSpPr txBox="1"/>
          <p:nvPr>
            <p:custDataLst>
              <p:tags r:id="rId3"/>
            </p:custDataLst>
          </p:nvPr>
        </p:nvSpPr>
        <p:spPr>
          <a:xfrm>
            <a:off x="589280" y="2989580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反对霸凌的必要性</a:t>
            </a:r>
          </a:p>
        </p:txBody>
      </p:sp>
      <p:sp>
        <p:nvSpPr>
          <p:cNvPr id="3" name="Text2"/>
          <p:cNvSpPr txBox="1"/>
          <p:nvPr>
            <p:custDataLst>
              <p:tags r:id="rId4"/>
            </p:custDataLst>
          </p:nvPr>
        </p:nvSpPr>
        <p:spPr>
          <a:xfrm>
            <a:off x="589280" y="4464685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The necessity of opposing bullying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204777" y="1031221"/>
            <a:ext cx="1840303" cy="1748543"/>
            <a:chOff x="5222902" y="1031221"/>
            <a:chExt cx="1840303" cy="1748543"/>
          </a:xfrm>
        </p:grpSpPr>
        <p:sp>
          <p:nvSpPr>
            <p:cNvPr id="7" name="椭圆 6"/>
            <p:cNvSpPr/>
            <p:nvPr/>
          </p:nvSpPr>
          <p:spPr>
            <a:xfrm rot="17812652">
              <a:off x="5222902" y="1031221"/>
              <a:ext cx="1746194" cy="17461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 rot="17812652">
              <a:off x="6489717" y="2206276"/>
              <a:ext cx="573488" cy="5734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5" name="Text3"/>
          <p:cNvSpPr txBox="1"/>
          <p:nvPr>
            <p:custDataLst>
              <p:tags r:id="rId5"/>
            </p:custDataLst>
          </p:nvPr>
        </p:nvSpPr>
        <p:spPr>
          <a:xfrm>
            <a:off x="5204777" y="1052466"/>
            <a:ext cx="1782445" cy="17037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</p:spTree>
    <p:custDataLst>
      <p:custData r:id="rId6"/>
      <p:tags r:id="rId7"/>
    </p:custDataLst>
  </p:cSld>
  <p:clrMapOvr>
    <a:masterClrMapping/>
  </p:clrMapOvr>
</p:sld>
</file>

<file path=ppt/slides/slide8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2461CB0-E424-E990-88E5-272C5AFB7B9A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flipH="1">
            <a:off x="2121312" y="4949725"/>
            <a:ext cx="2955176" cy="1176522"/>
            <a:chOff x="7726680" y="5137949"/>
            <a:chExt cx="2955176" cy="1176522"/>
          </a:xfrm>
        </p:grpSpPr>
        <p:cxnSp>
          <p:nvCxnSpPr>
            <p:cNvPr id="11" name="!!平滑2"/>
            <p:cNvCxnSpPr/>
            <p:nvPr>
              <p:custDataLst>
                <p:tags r:id="rId4"/>
              </p:custDataLst>
            </p:nvPr>
          </p:nvCxnSpPr>
          <p:spPr>
            <a:xfrm>
              <a:off x="7726680" y="6314471"/>
              <a:ext cx="295517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!!平滑1"/>
            <p:cNvCxnSpPr/>
            <p:nvPr>
              <p:custDataLst>
                <p:tags r:id="rId5"/>
              </p:custDataLst>
            </p:nvPr>
          </p:nvCxnSpPr>
          <p:spPr>
            <a:xfrm flipH="1">
              <a:off x="10681856" y="5137949"/>
              <a:ext cx="0" cy="117652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>
            <p:custDataLst>
              <p:tags r:id="rId6"/>
            </p:custDataLst>
          </p:nvPr>
        </p:nvSpPr>
        <p:spPr>
          <a:xfrm>
            <a:off x="0" y="5127831"/>
            <a:ext cx="3265714" cy="5520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hape1"/>
          <p:cNvSpPr/>
          <p:nvPr>
            <p:custDataLst>
              <p:tags r:id="rId7"/>
            </p:custDataLst>
          </p:nvPr>
        </p:nvSpPr>
        <p:spPr>
          <a:xfrm>
            <a:off x="4242625" y="3951493"/>
            <a:ext cx="2359660" cy="2352675"/>
          </a:xfrm>
          <a:prstGeom prst="roundRect">
            <a:avLst>
              <a:gd name="adj" fmla="val 3913"/>
            </a:avLst>
          </a:prstGeom>
          <a:blipFill>
            <a:blip r:embed="rId8"/>
            <a:stretch>
              <a:fillRect l="-24797" r="-247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Shape2"/>
          <p:cNvSpPr/>
          <p:nvPr>
            <p:custDataLst>
              <p:tags r:id="rId9"/>
            </p:custDataLst>
          </p:nvPr>
        </p:nvSpPr>
        <p:spPr>
          <a:xfrm>
            <a:off x="6913155" y="3951493"/>
            <a:ext cx="2359660" cy="2352675"/>
          </a:xfrm>
          <a:prstGeom prst="roundRect">
            <a:avLst>
              <a:gd name="adj" fmla="val 6504"/>
            </a:avLst>
          </a:prstGeom>
          <a:blipFill>
            <a:blip r:embed="rId10"/>
            <a:stretch>
              <a:fillRect l="-24807" r="-2480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Shape3"/>
          <p:cNvSpPr/>
          <p:nvPr>
            <p:custDataLst>
              <p:tags r:id="rId11"/>
            </p:custDataLst>
          </p:nvPr>
        </p:nvSpPr>
        <p:spPr>
          <a:xfrm>
            <a:off x="9583685" y="3951493"/>
            <a:ext cx="2359660" cy="2352675"/>
          </a:xfrm>
          <a:prstGeom prst="roundRect">
            <a:avLst>
              <a:gd name="adj" fmla="val 3266"/>
            </a:avLst>
          </a:prstGeom>
          <a:blipFill>
            <a:blip r:embed="rId12"/>
            <a:stretch>
              <a:fillRect l="-26695" r="-2669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Text1">
            <a:extLst>
              <a:ext uri="{FF2B5EF4-FFF2-40B4-BE49-F238E27FC236}">
                <a16:creationId xmlns:a16="http://schemas.microsoft.com/office/drawing/2014/main" id="{B674DA2F-C5A5-E2EA-3EB6-46B2CC85633B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345095" y="287410"/>
            <a:ext cx="11598250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霸凌对个人的伤害</a:t>
            </a:r>
          </a:p>
        </p:txBody>
      </p:sp>
      <p:sp>
        <p:nvSpPr>
          <p:cNvPr id="5" name="Text2">
            <a:extLst>
              <a:ext uri="{FF2B5EF4-FFF2-40B4-BE49-F238E27FC236}">
                <a16:creationId xmlns:a16="http://schemas.microsoft.com/office/drawing/2014/main" id="{E377F30D-2C33-66C6-E5B5-2C444FCF5C05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345096" y="1320014"/>
            <a:ext cx="11598250" cy="2215666"/>
          </a:xfrm>
          <a:prstGeom prst="rect">
            <a:avLst/>
          </a:prstGeom>
          <a:ln>
            <a:noFill/>
          </a:ln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1.心理创伤深远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校园霸凌导致受害者长期抑郁，据研究，60%的霸凌受害者有自杀念头，心理干预迫在眉睫。筑牢防线，共同反对霸凌，是保护学生心理健康的关键。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2.生理健康受损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霸凌常伴随身体伤害，据美国CDC数据，每年约16%的学生因霸凌受伤。加强校园安全，及时干预，能有效减少此类事件，保障学生生理健康，促进身心和谐发展。</a:t>
            </a:r>
          </a:p>
        </p:txBody>
      </p:sp>
    </p:spTree>
    <p:custDataLst>
      <p:custData r:id="rId15"/>
      <p:tags r:id="rId16"/>
    </p:custDataLst>
  </p:cSld>
  <p:clrMapOvr>
    <a:masterClrMapping/>
  </p:clrMapOvr>
</p:sld>
</file>

<file path=ppt/slides/slide9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!!平滑4"/>
          <p:cNvSpPr/>
          <p:nvPr>
            <p:custDataLst>
              <p:tags r:id="rId3"/>
            </p:custDataLst>
          </p:nvPr>
        </p:nvSpPr>
        <p:spPr>
          <a:xfrm>
            <a:off x="9753601" y="0"/>
            <a:ext cx="2438400" cy="6857999"/>
          </a:xfrm>
          <a:custGeom>
            <a:gdLst>
              <a:gd name="connsiteX0" fmla="*/ 0 w 2438400"/>
              <a:gd name="connsiteY0" fmla="*/ 0 h 6857999"/>
              <a:gd name="connsiteX1" fmla="*/ 2438400 w 2438400"/>
              <a:gd name="connsiteY1" fmla="*/ 0 h 6857999"/>
              <a:gd name="connsiteX2" fmla="*/ 2438400 w 2438400"/>
              <a:gd name="connsiteY2" fmla="*/ 6857999 h 6857999"/>
              <a:gd name="connsiteX3" fmla="*/ 0 w 2438400"/>
              <a:gd name="connsiteY3" fmla="*/ 6857999 h 6857999"/>
              <a:gd name="connsiteX4" fmla="*/ 0 w 2438400"/>
              <a:gd name="connsiteY4" fmla="*/ 5471887 h 6857999"/>
              <a:gd name="connsiteX5" fmla="*/ 852503 w 2438400"/>
              <a:gd name="connsiteY5" fmla="*/ 5471887 h 6857999"/>
              <a:gd name="connsiteX6" fmla="*/ 852503 w 2438400"/>
              <a:gd name="connsiteY6" fmla="*/ 1349375 h 6857999"/>
              <a:gd name="connsiteX7" fmla="*/ 0 w 2438400"/>
              <a:gd name="connsiteY7" fmla="*/ 1349375 h 68579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8400" h="6857999">
                <a:moveTo>
                  <a:pt x="0" y="0"/>
                </a:moveTo>
                <a:lnTo>
                  <a:pt x="2438400" y="0"/>
                </a:lnTo>
                <a:lnTo>
                  <a:pt x="2438400" y="6857999"/>
                </a:lnTo>
                <a:lnTo>
                  <a:pt x="0" y="6857999"/>
                </a:lnTo>
                <a:lnTo>
                  <a:pt x="0" y="5471887"/>
                </a:lnTo>
                <a:lnTo>
                  <a:pt x="852503" y="5471887"/>
                </a:lnTo>
                <a:lnTo>
                  <a:pt x="852503" y="1349375"/>
                </a:lnTo>
                <a:lnTo>
                  <a:pt x="0" y="134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!!平滑1"/>
          <p:cNvCxnSpPr/>
          <p:nvPr>
            <p:custDataLst>
              <p:tags r:id="rId4"/>
            </p:custDataLst>
          </p:nvPr>
        </p:nvCxnSpPr>
        <p:spPr>
          <a:xfrm>
            <a:off x="6268720" y="497945"/>
            <a:ext cx="3484881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hape1"/>
          <p:cNvSpPr/>
          <p:nvPr>
            <p:custDataLst>
              <p:tags r:id="rId5"/>
            </p:custDataLst>
          </p:nvPr>
        </p:nvSpPr>
        <p:spPr>
          <a:xfrm>
            <a:off x="6268720" y="1129600"/>
            <a:ext cx="5039995" cy="5015230"/>
          </a:xfrm>
          <a:prstGeom prst="roundRect">
            <a:avLst>
              <a:gd name="adj" fmla="val 2298"/>
            </a:avLst>
          </a:prstGeom>
          <a:blipFill>
            <a:blip r:embed="rId6"/>
            <a:stretch>
              <a:fillRect t="-25389" b="-253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7" name="Freeform: Shape 25"/>
          <p:cNvSpPr/>
          <p:nvPr>
            <p:custDataLst>
              <p:tags r:id="rId7"/>
            </p:custDataLst>
          </p:nvPr>
        </p:nvSpPr>
        <p:spPr>
          <a:xfrm flipH="1">
            <a:off x="11597005" y="250190"/>
            <a:ext cx="339090" cy="340360"/>
          </a:xfrm>
          <a:custGeom>
            <a:gdLst>
              <a:gd name="connsiteX0" fmla="*/ 316376 w 718878"/>
              <a:gd name="connsiteY0" fmla="*/ 634637 h 719819"/>
              <a:gd name="connsiteX1" fmla="*/ 401558 w 718878"/>
              <a:gd name="connsiteY1" fmla="*/ 634637 h 719819"/>
              <a:gd name="connsiteX2" fmla="*/ 401558 w 718878"/>
              <a:gd name="connsiteY2" fmla="*/ 719819 h 719819"/>
              <a:gd name="connsiteX3" fmla="*/ 316376 w 718878"/>
              <a:gd name="connsiteY3" fmla="*/ 719819 h 719819"/>
              <a:gd name="connsiteX4" fmla="*/ 632753 w 718878"/>
              <a:gd name="connsiteY4" fmla="*/ 634636 h 719819"/>
              <a:gd name="connsiteX5" fmla="*/ 717935 w 718878"/>
              <a:gd name="connsiteY5" fmla="*/ 634636 h 719819"/>
              <a:gd name="connsiteX6" fmla="*/ 717935 w 718878"/>
              <a:gd name="connsiteY6" fmla="*/ 719818 h 719819"/>
              <a:gd name="connsiteX7" fmla="*/ 632753 w 718878"/>
              <a:gd name="connsiteY7" fmla="*/ 719818 h 719819"/>
              <a:gd name="connsiteX8" fmla="*/ 0 w 718878"/>
              <a:gd name="connsiteY8" fmla="*/ 634636 h 719819"/>
              <a:gd name="connsiteX9" fmla="*/ 85182 w 718878"/>
              <a:gd name="connsiteY9" fmla="*/ 634636 h 719819"/>
              <a:gd name="connsiteX10" fmla="*/ 85182 w 718878"/>
              <a:gd name="connsiteY10" fmla="*/ 719818 h 719819"/>
              <a:gd name="connsiteX11" fmla="*/ 0 w 718878"/>
              <a:gd name="connsiteY11" fmla="*/ 719818 h 719819"/>
              <a:gd name="connsiteX12" fmla="*/ 632756 w 718878"/>
              <a:gd name="connsiteY12" fmla="*/ 317318 h 719819"/>
              <a:gd name="connsiteX13" fmla="*/ 717938 w 718878"/>
              <a:gd name="connsiteY13" fmla="*/ 317318 h 719819"/>
              <a:gd name="connsiteX14" fmla="*/ 717938 w 718878"/>
              <a:gd name="connsiteY14" fmla="*/ 402500 h 719819"/>
              <a:gd name="connsiteX15" fmla="*/ 632756 w 718878"/>
              <a:gd name="connsiteY15" fmla="*/ 402500 h 719819"/>
              <a:gd name="connsiteX16" fmla="*/ 316378 w 718878"/>
              <a:gd name="connsiteY16" fmla="*/ 317318 h 719819"/>
              <a:gd name="connsiteX17" fmla="*/ 401560 w 718878"/>
              <a:gd name="connsiteY17" fmla="*/ 317318 h 719819"/>
              <a:gd name="connsiteX18" fmla="*/ 401560 w 718878"/>
              <a:gd name="connsiteY18" fmla="*/ 402500 h 719819"/>
              <a:gd name="connsiteX19" fmla="*/ 316378 w 718878"/>
              <a:gd name="connsiteY19" fmla="*/ 402500 h 719819"/>
              <a:gd name="connsiteX20" fmla="*/ 0 w 718878"/>
              <a:gd name="connsiteY20" fmla="*/ 317318 h 719819"/>
              <a:gd name="connsiteX21" fmla="*/ 85182 w 718878"/>
              <a:gd name="connsiteY21" fmla="*/ 317318 h 719819"/>
              <a:gd name="connsiteX22" fmla="*/ 85182 w 718878"/>
              <a:gd name="connsiteY22" fmla="*/ 402500 h 719819"/>
              <a:gd name="connsiteX23" fmla="*/ 0 w 718878"/>
              <a:gd name="connsiteY23" fmla="*/ 402500 h 719819"/>
              <a:gd name="connsiteX24" fmla="*/ 633696 w 718878"/>
              <a:gd name="connsiteY24" fmla="*/ 0 h 719819"/>
              <a:gd name="connsiteX25" fmla="*/ 718878 w 718878"/>
              <a:gd name="connsiteY25" fmla="*/ 0 h 719819"/>
              <a:gd name="connsiteX26" fmla="*/ 718878 w 718878"/>
              <a:gd name="connsiteY26" fmla="*/ 85182 h 719819"/>
              <a:gd name="connsiteX27" fmla="*/ 633696 w 718878"/>
              <a:gd name="connsiteY27" fmla="*/ 85182 h 719819"/>
              <a:gd name="connsiteX28" fmla="*/ 316378 w 718878"/>
              <a:gd name="connsiteY28" fmla="*/ 0 h 719819"/>
              <a:gd name="connsiteX29" fmla="*/ 401560 w 718878"/>
              <a:gd name="connsiteY29" fmla="*/ 0 h 719819"/>
              <a:gd name="connsiteX30" fmla="*/ 401560 w 718878"/>
              <a:gd name="connsiteY30" fmla="*/ 85182 h 719819"/>
              <a:gd name="connsiteX31" fmla="*/ 316378 w 718878"/>
              <a:gd name="connsiteY31" fmla="*/ 85182 h 719819"/>
              <a:gd name="connsiteX32" fmla="*/ 0 w 718878"/>
              <a:gd name="connsiteY32" fmla="*/ 0 h 719819"/>
              <a:gd name="connsiteX33" fmla="*/ 85182 w 718878"/>
              <a:gd name="connsiteY33" fmla="*/ 0 h 719819"/>
              <a:gd name="connsiteX34" fmla="*/ 85182 w 718878"/>
              <a:gd name="connsiteY34" fmla="*/ 85182 h 719819"/>
              <a:gd name="connsiteX35" fmla="*/ 0 w 718878"/>
              <a:gd name="connsiteY35" fmla="*/ 85182 h 7198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8878" h="719819">
                <a:moveTo>
                  <a:pt x="316376" y="634637"/>
                </a:moveTo>
                <a:lnTo>
                  <a:pt x="401558" y="634637"/>
                </a:lnTo>
                <a:lnTo>
                  <a:pt x="401558" y="719819"/>
                </a:lnTo>
                <a:lnTo>
                  <a:pt x="316376" y="719819"/>
                </a:lnTo>
                <a:close/>
                <a:moveTo>
                  <a:pt x="632753" y="634636"/>
                </a:moveTo>
                <a:lnTo>
                  <a:pt x="717935" y="634636"/>
                </a:lnTo>
                <a:lnTo>
                  <a:pt x="717935" y="719818"/>
                </a:lnTo>
                <a:lnTo>
                  <a:pt x="632753" y="719818"/>
                </a:lnTo>
                <a:close/>
                <a:moveTo>
                  <a:pt x="0" y="634636"/>
                </a:moveTo>
                <a:lnTo>
                  <a:pt x="85182" y="634636"/>
                </a:lnTo>
                <a:lnTo>
                  <a:pt x="85182" y="719818"/>
                </a:lnTo>
                <a:lnTo>
                  <a:pt x="0" y="719818"/>
                </a:lnTo>
                <a:close/>
                <a:moveTo>
                  <a:pt x="632756" y="317318"/>
                </a:moveTo>
                <a:lnTo>
                  <a:pt x="717938" y="317318"/>
                </a:lnTo>
                <a:lnTo>
                  <a:pt x="717938" y="402500"/>
                </a:lnTo>
                <a:lnTo>
                  <a:pt x="632756" y="402500"/>
                </a:lnTo>
                <a:close/>
                <a:moveTo>
                  <a:pt x="316378" y="317318"/>
                </a:moveTo>
                <a:lnTo>
                  <a:pt x="401560" y="317318"/>
                </a:lnTo>
                <a:lnTo>
                  <a:pt x="401560" y="402500"/>
                </a:lnTo>
                <a:lnTo>
                  <a:pt x="316378" y="402500"/>
                </a:lnTo>
                <a:close/>
                <a:moveTo>
                  <a:pt x="0" y="317318"/>
                </a:moveTo>
                <a:lnTo>
                  <a:pt x="85182" y="317318"/>
                </a:lnTo>
                <a:lnTo>
                  <a:pt x="85182" y="402500"/>
                </a:lnTo>
                <a:lnTo>
                  <a:pt x="0" y="402500"/>
                </a:lnTo>
                <a:close/>
                <a:moveTo>
                  <a:pt x="633696" y="0"/>
                </a:moveTo>
                <a:lnTo>
                  <a:pt x="718878" y="0"/>
                </a:lnTo>
                <a:lnTo>
                  <a:pt x="718878" y="85182"/>
                </a:lnTo>
                <a:lnTo>
                  <a:pt x="633696" y="85182"/>
                </a:lnTo>
                <a:close/>
                <a:moveTo>
                  <a:pt x="316378" y="0"/>
                </a:moveTo>
                <a:lnTo>
                  <a:pt x="401560" y="0"/>
                </a:lnTo>
                <a:lnTo>
                  <a:pt x="401560" y="85182"/>
                </a:lnTo>
                <a:lnTo>
                  <a:pt x="316378" y="85182"/>
                </a:lnTo>
                <a:close/>
                <a:moveTo>
                  <a:pt x="0" y="0"/>
                </a:moveTo>
                <a:lnTo>
                  <a:pt x="85182" y="0"/>
                </a:lnTo>
                <a:lnTo>
                  <a:pt x="85182" y="85182"/>
                </a:lnTo>
                <a:lnTo>
                  <a:pt x="0" y="8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Text1">
            <a:extLst>
              <a:ext uri="{FF2B5EF4-FFF2-40B4-BE49-F238E27FC236}">
                <a16:creationId xmlns:a16="http://schemas.microsoft.com/office/drawing/2014/main" id="{CB71C4CA-67B5-1E10-8013-3929E25BE32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27270" y="471145"/>
            <a:ext cx="5443071" cy="131691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学习与社交的障碍</a:t>
            </a:r>
          </a:p>
        </p:txBody>
      </p:sp>
      <p:sp>
        <p:nvSpPr>
          <p:cNvPr id="4" name="Text2">
            <a:extLst>
              <a:ext uri="{FF2B5EF4-FFF2-40B4-BE49-F238E27FC236}">
                <a16:creationId xmlns:a16="http://schemas.microsoft.com/office/drawing/2014/main" id="{64727A22-73D4-03B8-B583-1E1058A99FC9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27096" y="1968168"/>
            <a:ext cx="5450089" cy="440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1.成绩下滑明显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校园霸凌导致受害者心理压力大，据研究显示，受霸凌学生平均成绩比未受霸凌学生低20%，显示霸凌严重影响学习动力与成效，需共同筑牢防线减少此类影响。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2.社交能力受损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霸凌行为使受害者社交退缩，数据显示，受霸凌学生中有近40%表示难以建立新朋友关系，加强反霸凌教育，促进学生间正向互动，是提升社交能力的关键。</a:t>
            </a:r>
          </a:p>
        </p:txBody>
      </p:sp>
    </p:spTree>
    <p:custDataLst>
      <p:custData r:id="rId10"/>
      <p:tags r:id="rId11"/>
    </p:custData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YOO_CHAT_DIAGRAM_SHAPETYPE" val="YOO_CHAT_DIAGRAM_NUM"/>
  <p:tag name="YOO_CHATSHAPE_TYPE" val="YOO_CHATSHAPE_NUM"/>
</p:tagLst>
</file>

<file path=ppt/tags/tag100.xml><?xml version="1.0" encoding="utf-8"?>
<p:tagLst xmlns:p="http://schemas.openxmlformats.org/presentationml/2006/main">
  <p:tag name="YOO_CHATSHAPE_TYPE" val="YOO_CHATSHAPE_PAGEDECORATE"/>
</p:tagLst>
</file>

<file path=ppt/tags/tag101.xml><?xml version="1.0" encoding="utf-8"?>
<p:tagLst xmlns:p="http://schemas.openxmlformats.org/presentationml/2006/main">
  <p:tag name="YOO_CHATSHAPE_TYPE" val="YOO_CHATSHAPE_PAGEDECORATE"/>
</p:tagLst>
</file>

<file path=ppt/tags/tag102.xml><?xml version="1.0" encoding="utf-8"?>
<p:tagLst xmlns:p="http://schemas.openxmlformats.org/presentationml/2006/main">
  <p:tag name="TAG_CONTENT_SUBINDEX" val="1"/>
  <p:tag name="YOO_CHATSHAPE_TYPE" val="YOO_CHATSHAPE_IMAGE"/>
</p:tagLst>
</file>

<file path=ppt/tags/tag103.xml><?xml version="1.0" encoding="utf-8"?>
<p:tagLst xmlns:p="http://schemas.openxmlformats.org/presentationml/2006/main">
  <p:tag name="TAG_AIGCCREATORID" val="AIGC生成内容仅供参考-2025/8/19 17:29:09"/>
  <p:tag name="TAG_CHAPTER_ID" val="1"/>
  <p:tag name="TAG_CONTENT_TYPE" val="1标题1内容2图"/>
  <p:tag name="TAG_SECTION_ID" val="2"/>
  <p:tag name="YOO_CHATPAGE_TYPE" val="TAG_CHATPAGE_CONTENT"/>
  <p:tag name="YOO_CHATSHAPE_TITLE" val="社会影响的长远性"/>
  <p:tag name="YOO_PROTECTION_DATA" val="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04.xml><?xml version="1.0" encoding="utf-8"?>
<p:tagLst xmlns:p="http://schemas.openxmlformats.org/presentationml/2006/main">
  <p:tag name="KSO_WM_BEAUTIFY_FLAG" val=""/>
  <p:tag name="YOO_CHATSHAPE_TYPE" val="YOO_CHATSHAPE_TITLE"/>
</p:tagLst>
</file>

<file path=ppt/tags/tag105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106.xml><?xml version="1.0" encoding="utf-8"?>
<p:tagLst xmlns:p="http://schemas.openxmlformats.org/presentationml/2006/main">
  <p:tag name="TAG_CHATPAGE_CHAPTER" val="2"/>
  <p:tag name="YOO_CHATSHAPE_TYPE" val="YOO_CHATSHAPE_NUM"/>
</p:tagLst>
</file>

<file path=ppt/tags/tag107.xml><?xml version="1.0" encoding="utf-8"?>
<p:tagLst xmlns:p="http://schemas.openxmlformats.org/presentationml/2006/main">
  <p:tag name="TAG_AIGCCREATORID" val="AIGC生成内容仅供参考-2025/8/19 17:29:09"/>
  <p:tag name="TAG_CHAPTER_ID" val="2"/>
  <p:tag name="YOO_CHATPAGE_TYPE" val="TAG_CHATPAGE_CHAPTER"/>
  <p:tag name="YOO_CHATSHAPE_TITLE" val="如何识别霸凌行为"/>
  <p:tag name="YOO_PROTECTION_DATA" val="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08.xml><?xml version="1.0" encoding="utf-8"?>
<p:tagLst xmlns:p="http://schemas.openxmlformats.org/presentationml/2006/main">
  <p:tag name="PA" val="v5.2.12"/>
  <p:tag name="TAG_CONTENT_SUBINDEX" val="4"/>
  <p:tag name="YOO_CHATSHAPE_TYPE" val="YOO_CHATSHAPE_HIDDEN"/>
</p:tagLst>
</file>

<file path=ppt/tags/tag109.xml><?xml version="1.0" encoding="utf-8"?>
<p:tagLst xmlns:p="http://schemas.openxmlformats.org/presentationml/2006/main">
  <p:tag name="YOO_CHATSHAPE_TYPE" val="YOO_CHATSHAPE_DECORATION"/>
</p:tagLst>
</file>

<file path=ppt/tags/tag11.xml><?xml version="1.0" encoding="utf-8"?>
<p:tagLst xmlns:p="http://schemas.openxmlformats.org/presentationml/2006/main">
  <p:tag name="YOO_CHATSHAPE_ITEM" val="2"/>
  <p:tag name="YOO_CHATSHAPE_TYPE" val="YOO_CHATSHAPE_ITEM"/>
</p:tagLst>
</file>

<file path=ppt/tags/tag110.xml><?xml version="1.0" encoding="utf-8"?>
<p:tagLst xmlns:p="http://schemas.openxmlformats.org/presentationml/2006/main">
  <p:tag name="PA" val="v5.2.12"/>
  <p:tag name="YOO_CHATSHAPE_TYPE" val="YOO_CHATSHAPE_DECORATION"/>
</p:tagLst>
</file>

<file path=ppt/tags/tag111.xml><?xml version="1.0" encoding="utf-8"?>
<p:tagLst xmlns:p="http://schemas.openxmlformats.org/presentationml/2006/main">
  <p:tag name="PA" val="v5.2.12"/>
  <p:tag name="YOO_CHATSHAPE_TYPE" val="YOO_CHATSHAPE_DECORATION"/>
</p:tagLst>
</file>

<file path=ppt/tags/tag112.xml><?xml version="1.0" encoding="utf-8"?>
<p:tagLst xmlns:p="http://schemas.openxmlformats.org/presentationml/2006/main">
  <p:tag name="PA" val="v5.2.12"/>
  <p:tag name="TAG_CONTENT_SUBINDEX" val="1"/>
  <p:tag name="YOO_CHATSHAPE_TYPE" val="YOO_CHATSHAPE_HIDDEN"/>
</p:tagLst>
</file>

<file path=ppt/tags/tag113.xml><?xml version="1.0" encoding="utf-8"?>
<p:tagLst xmlns:p="http://schemas.openxmlformats.org/presentationml/2006/main">
  <p:tag name="PA" val="v5.2.12"/>
  <p:tag name="YOO_CHATSHAPE_TYPE" val="YOO_CHATSHAPE_IMAGE"/>
</p:tagLst>
</file>

<file path=ppt/tags/tag114.xml><?xml version="1.0" encoding="utf-8"?>
<p:tagLst xmlns:p="http://schemas.openxmlformats.org/presentationml/2006/main">
  <p:tag name="YOO_CHATSHAPE_TYPE" val="YOO_CHATSHAPE_TITLE"/>
</p:tagLst>
</file>

<file path=ppt/tags/tag115.xml><?xml version="1.0" encoding="utf-8"?>
<p:tagLst xmlns:p="http://schemas.openxmlformats.org/presentationml/2006/main">
  <p:tag name="YOO_CHATSHAPE_TYPE" val="YOO_CHATSHAPE_CONTENT"/>
</p:tagLst>
</file>

<file path=ppt/tags/tag116.xml><?xml version="1.0" encoding="utf-8"?>
<p:tagLst xmlns:p="http://schemas.openxmlformats.org/presentationml/2006/main">
  <p:tag name="TAG_AIGCCREATORID" val="AIGC生成内容仅供参考-2025/8/19 17:29:09"/>
  <p:tag name="TAG_CHAPTER_ID" val="2"/>
  <p:tag name="TAG_CONTENT_TYPE" val="1标题1内容1图"/>
  <p:tag name="TAG_SECTION_ID" val="0"/>
  <p:tag name="YOO_CHATPAGE_TYPE" val="TAG_CHATPAGE_CONTENT"/>
  <p:tag name="YOO_CHATSHAPE_TITLE" val="观察学生行为变化"/>
  <p:tag name="YOO_PROTECTION_DATA" val="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17.xml><?xml version="1.0" encoding="utf-8"?>
<p:tagLst xmlns:p="http://schemas.openxmlformats.org/presentationml/2006/main">
  <p:tag name="YOO_CHATSHAPE_TYPE" val="YOO_CHATSHAPE_DECORATION"/>
</p:tagLst>
</file>

<file path=ppt/tags/tag118.xml><?xml version="1.0" encoding="utf-8"?>
<p:tagLst xmlns:p="http://schemas.openxmlformats.org/presentationml/2006/main">
  <p:tag name="YOO_CHATSHAPE_TYPE" val="YOO_CHATSHAPE_IMAGE"/>
</p:tagLst>
</file>

<file path=ppt/tags/tag119.xml><?xml version="1.0" encoding="utf-8"?>
<p:tagLst xmlns:p="http://schemas.openxmlformats.org/presentationml/2006/main">
  <p:tag name="YOO_CHATSHAPE_TYPE" val="YOO_CHATSHAPE_TITLE"/>
</p:tagLst>
</file>

<file path=ppt/tags/tag12.xml><?xml version="1.0" encoding="utf-8"?>
<p:tagLst xmlns:p="http://schemas.openxmlformats.org/presentationml/2006/main">
  <p:tag name="KSO_WM_UNIT_TEXT_FILL_FORE_SCHEMECOLOR_INDEX" val="15"/>
  <p:tag name="KSO_WM_UNIT_TEXT_FILL_FORE_SCHEMECOLOR_INDEX_BRIGHTNESS" val="0"/>
  <p:tag name="KSO_WM_UNIT_TEXT_FILL_TYPE" val="1"/>
  <p:tag name="YOO_CHAT_DIAGRAM_SHAPETYPE" val="YOO_CHATSHAPE_DIAGRAM_TITLE"/>
</p:tagLst>
</file>

<file path=ppt/tags/tag120.xml><?xml version="1.0" encoding="utf-8"?>
<p:tagLst xmlns:p="http://schemas.openxmlformats.org/presentationml/2006/main">
  <p:tag name="YOO_CHATSHAPE_TYPE" val="YOO_CHATSHAPE_CONTENT"/>
</p:tagLst>
</file>

<file path=ppt/tags/tag121.xml><?xml version="1.0" encoding="utf-8"?>
<p:tagLst xmlns:p="http://schemas.openxmlformats.org/presentationml/2006/main">
  <p:tag name="TAG_AIGCCREATORID" val="AIGC生成内容仅供参考-2025/8/19 17:29:09"/>
  <p:tag name="TAG_CHAPTER_ID" val="2"/>
  <p:tag name="TAG_CONTENT_TYPE" val="1标题1内容1图"/>
  <p:tag name="TAG_SECTION_ID" val="1"/>
  <p:tag name="YOO_CHATPAGE_TYPE" val="TAG_CHATPAGE_CONTENT"/>
  <p:tag name="YOO_CHATSHAPE_TITLE" val="学生的社交模式分析"/>
  <p:tag name="YOO_PROTECTION_DATA" val="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22.xml><?xml version="1.0" encoding="utf-8"?>
<p:tagLst xmlns:p="http://schemas.openxmlformats.org/presentationml/2006/main">
  <p:tag name="YOO_CHATSHAPE_TYPE" val="YOO_CHATSHAPE_DECORATION"/>
</p:tagLst>
</file>

<file path=ppt/tags/tag123.xml><?xml version="1.0" encoding="utf-8"?>
<p:tagLst xmlns:p="http://schemas.openxmlformats.org/presentationml/2006/main">
  <p:tag name="YOO_CHATSHAPE_TYPE" val="YOO_CHATSHAPE_IMAGE"/>
</p:tagLst>
</file>

<file path=ppt/tags/tag124.xml><?xml version="1.0" encoding="utf-8"?>
<p:tagLst xmlns:p="http://schemas.openxmlformats.org/presentationml/2006/main">
  <p:tag name="YOO_CHATSHAPE_TYPE" val="YOO_CHATSHAPE_DECORATION"/>
</p:tagLst>
</file>

<file path=ppt/tags/tag125.xml><?xml version="1.0" encoding="utf-8"?>
<p:tagLst xmlns:p="http://schemas.openxmlformats.org/presentationml/2006/main">
  <p:tag name="YOO_CHATSHAPE_TYPE" val="YOO_CHATSHAPE_TITLE"/>
</p:tagLst>
</file>

<file path=ppt/tags/tag126.xml><?xml version="1.0" encoding="utf-8"?>
<p:tagLst xmlns:p="http://schemas.openxmlformats.org/presentationml/2006/main">
  <p:tag name="YOO_CHATSHAPE_TYPE" val="YOO_CHATSHAPE_CONTENT"/>
</p:tagLst>
</file>

<file path=ppt/tags/tag127.xml><?xml version="1.0" encoding="utf-8"?>
<p:tagLst xmlns:p="http://schemas.openxmlformats.org/presentationml/2006/main">
  <p:tag name="TAG_AIGCCREATORID" val="AIGC生成内容仅供参考-2025/8/19 17:29:09"/>
  <p:tag name="TAG_CHAPTER_ID" val="2"/>
  <p:tag name="TAG_CONTENT_TYPE" val="1标题1内容1图"/>
  <p:tag name="TAG_SECTION_ID" val="2"/>
  <p:tag name="YOO_CHATPAGE_TYPE" val="TAG_CHATPAGE_CONTENT"/>
  <p:tag name="YOO_CHATSHAPE_TITLE" val="学生成绩的变动"/>
  <p:tag name="YOO_PROTECTION_DATA" val="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28.xml><?xml version="1.0" encoding="utf-8"?>
<p:tagLst xmlns:p="http://schemas.openxmlformats.org/presentationml/2006/main">
  <p:tag name="KSO_WM_BEAUTIFY_FLAG" val=""/>
  <p:tag name="YOO_CHATSHAPE_TYPE" val="YOO_CHATSHAPE_TITLE"/>
</p:tagLst>
</file>

<file path=ppt/tags/tag129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13.xml><?xml version="1.0" encoding="utf-8"?>
<p:tagLst xmlns:p="http://schemas.openxmlformats.org/presentationml/2006/main">
  <p:tag name="YOO_CHAT_DIAGRAM_SHAPETYPE" val="YOO_CHAT_DIAGRAM_NUM"/>
  <p:tag name="YOO_CHATSHAPE_TYPE" val="YOO_CHATSHAPE_NUM"/>
</p:tagLst>
</file>

<file path=ppt/tags/tag130.xml><?xml version="1.0" encoding="utf-8"?>
<p:tagLst xmlns:p="http://schemas.openxmlformats.org/presentationml/2006/main">
  <p:tag name="TAG_CHATPAGE_CHAPTER" val="3"/>
  <p:tag name="YOO_CHATSHAPE_TYPE" val="YOO_CHATSHAPE_NUM"/>
</p:tagLst>
</file>

<file path=ppt/tags/tag131.xml><?xml version="1.0" encoding="utf-8"?>
<p:tagLst xmlns:p="http://schemas.openxmlformats.org/presentationml/2006/main">
  <p:tag name="TAG_AIGCCREATORID" val="AIGC生成内容仅供参考-2025/8/19 17:29:09"/>
  <p:tag name="TAG_CHAPTER_ID" val="3"/>
  <p:tag name="YOO_CHATPAGE_TYPE" val="TAG_CHATPAGE_CHAPTER"/>
  <p:tag name="YOO_CHATSHAPE_TITLE" val="预防和应对策略"/>
  <p:tag name="YOO_PROTECTION_DATA" val="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32.xml><?xml version="1.0" encoding="utf-8"?>
<p:tagLst xmlns:p="http://schemas.openxmlformats.org/presentationml/2006/main">
  <p:tag name="YOO_CHATSHAPE_TYPE" val="YOO_CHATSHAPE_DECORATION"/>
</p:tagLst>
</file>

<file path=ppt/tags/tag133.xml><?xml version="1.0" encoding="utf-8"?>
<p:tagLst xmlns:p="http://schemas.openxmlformats.org/presentationml/2006/main">
  <p:tag name="YOO_CHATSHAPE_TYPE" val="YOO_CHATSHAPE_TITLE"/>
</p:tagLst>
</file>

<file path=ppt/tags/tag134.xml><?xml version="1.0" encoding="utf-8"?>
<p:tagLst xmlns:p="http://schemas.openxmlformats.org/presentationml/2006/main">
  <p:tag name="YOO_CHATSHAPE_TYPE" val="YOO_CHATSHAPE_CONTENT"/>
</p:tagLst>
</file>

<file path=ppt/tags/tag135.xml><?xml version="1.0" encoding="utf-8"?>
<p:tagLst xmlns:p="http://schemas.openxmlformats.org/presentationml/2006/main">
  <p:tag name="TAG_CONTENT_SUBINDEX" val="1"/>
  <p:tag name="YOO_CHATSHAPE_TYPE" val="YOO_CHATSHAPE_IMAGE"/>
</p:tagLst>
</file>

<file path=ppt/tags/tag136.xml><?xml version="1.0" encoding="utf-8"?>
<p:tagLst xmlns:p="http://schemas.openxmlformats.org/presentationml/2006/main">
  <p:tag name="TAG_CONTENT_SUBINDEX" val="2"/>
  <p:tag name="YOO_CHATSHAPE_TYPE" val="YOO_CHATSHAPE_IMAGE"/>
</p:tagLst>
</file>

<file path=ppt/tags/tag137.xml><?xml version="1.0" encoding="utf-8"?>
<p:tagLst xmlns:p="http://schemas.openxmlformats.org/presentationml/2006/main">
  <p:tag name="TAG_CONTENT_SUBINDEX" val="3"/>
  <p:tag name="YOO_CHATSHAPE_TYPE" val="YOO_CHATSHAPE_IMAGE"/>
</p:tagLst>
</file>

<file path=ppt/tags/tag138.xml><?xml version="1.0" encoding="utf-8"?>
<p:tagLst xmlns:p="http://schemas.openxmlformats.org/presentationml/2006/main">
  <p:tag name="YOO_CHATSHAPE_TYPE" val="YOO_CHATSHAPE_DECORATION"/>
</p:tagLst>
</file>

<file path=ppt/tags/tag139.xml><?xml version="1.0" encoding="utf-8"?>
<p:tagLst xmlns:p="http://schemas.openxmlformats.org/presentationml/2006/main">
  <p:tag name="YOO_CHATSHAPE_TYPE" val="YOO_CHATSHAPE_DECORATION"/>
</p:tagLst>
</file>

<file path=ppt/tags/tag14.xml><?xml version="1.0" encoding="utf-8"?>
<p:tagLst xmlns:p="http://schemas.openxmlformats.org/presentationml/2006/main">
  <p:tag name="YOO_CHATSHAPE_ITEM" val="3"/>
  <p:tag name="YOO_CHATSHAPE_TYPE" val="YOO_CHATSHAPE_ITEM"/>
</p:tagLst>
</file>

<file path=ppt/tags/tag140.xml><?xml version="1.0" encoding="utf-8"?>
<p:tagLst xmlns:p="http://schemas.openxmlformats.org/presentationml/2006/main">
  <p:tag name="YOO_CHATSHAPE_TYPE" val="YOO_CHATSHAPE_DECORATION"/>
</p:tagLst>
</file>

<file path=ppt/tags/tag141.xml><?xml version="1.0" encoding="utf-8"?>
<p:tagLst xmlns:p="http://schemas.openxmlformats.org/presentationml/2006/main">
  <p:tag name="YOO_CHATSHAPE_TYPE" val="YOO_CHATSHAPE_DECORATION"/>
</p:tagLst>
</file>

<file path=ppt/tags/tag142.xml><?xml version="1.0" encoding="utf-8"?>
<p:tagLst xmlns:p="http://schemas.openxmlformats.org/presentationml/2006/main">
  <p:tag name="YOO_CHATSHAPE_TYPE" val="YOO_CHATSHAPE_DECORATION"/>
</p:tagLst>
</file>

<file path=ppt/tags/tag143.xml><?xml version="1.0" encoding="utf-8"?>
<p:tagLst xmlns:p="http://schemas.openxmlformats.org/presentationml/2006/main">
  <p:tag name="YOO_CHATSHAPE_TYPE" val="YOO_CHATSHAPE_DECORATION"/>
</p:tagLst>
</file>

<file path=ppt/tags/tag144.xml><?xml version="1.0" encoding="utf-8"?>
<p:tagLst xmlns:p="http://schemas.openxmlformats.org/presentationml/2006/main">
  <p:tag name="TAG_AIGCCREATORID" val="AIGC生成内容仅供参考-2025/8/19 17:29:09"/>
  <p:tag name="TAG_CHAPTER_ID" val="3"/>
  <p:tag name="TAG_CONTENT_TYPE" val="1标题1内容3图"/>
  <p:tag name="TAG_SECTION_ID" val="0"/>
  <p:tag name="YOO_CHATPAGE_TYPE" val="TAG_CHATPAGE_CONTENT"/>
  <p:tag name="YOO_CHATSHAPE_TITLE" val="学校的防霸凌措施"/>
  <p:tag name="YOO_PROTECTION_DATA" val="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45.xml><?xml version="1.0" encoding="utf-8"?>
<p:tagLst xmlns:p="http://schemas.openxmlformats.org/presentationml/2006/main">
  <p:tag name="YOO_CHATSHAPE_TYPE" val="YOO_CHATSHAPE_TITLE"/>
</p:tagLst>
</file>

<file path=ppt/tags/tag146.xml><?xml version="1.0" encoding="utf-8"?>
<p:tagLst xmlns:p="http://schemas.openxmlformats.org/presentationml/2006/main">
  <p:tag name="TAG_CHATSHAPE_LINK" val="sp:子标题1"/>
  <p:tag name="TAG_CONTENT_DIAGRAM_INDEX" val="ff6b6b07aff84623bc899704ec40e960"/>
  <p:tag name="TAG_CONTENT_GROUPCOUNT" val="2"/>
  <p:tag name="TAG_CONTENT_GROUPINDEX" val="1"/>
  <p:tag name="TAG_CONTENT_SUBINDEX" val="1"/>
  <p:tag name="YOO_CHATSHAPE_TYPE" val="YOO_CHATSHAPE_CHILDDECORATE"/>
</p:tagLst>
</file>

<file path=ppt/tags/tag147.xml><?xml version="1.0" encoding="utf-8"?>
<p:tagLst xmlns:p="http://schemas.openxmlformats.org/presentationml/2006/main">
  <p:tag name="TAG_CHATSHAPE_LINK" val="sp:子标题1"/>
  <p:tag name="TAG_CONTENT_DIAGRAM_INDEX" val="ff6b6b07aff84623bc899704ec40e960"/>
  <p:tag name="TAG_CONTENT_GROUPCOUNT" val="2"/>
  <p:tag name="TAG_CONTENT_GROUPINDEX" val="1"/>
  <p:tag name="TAG_CONTENT_SUBINDEX" val="1"/>
  <p:tag name="YOO_CHATSHAPE_TYPE" val="YOO_CHATSHAPE_CHILDDECORATE"/>
</p:tagLst>
</file>

<file path=ppt/tags/tag148.xml><?xml version="1.0" encoding="utf-8"?>
<p:tagLst xmlns:p="http://schemas.openxmlformats.org/presentationml/2006/main">
  <p:tag name="TAG_CHATSHAPE_LINK" val="sp:子标题2"/>
  <p:tag name="TAG_CONTENT_DIAGRAM_INDEX" val="ff6b6b07aff84623bc899704ec40e960"/>
  <p:tag name="TAG_CONTENT_GROUPCOUNT" val="2"/>
  <p:tag name="TAG_CONTENT_GROUPINDEX" val="2"/>
  <p:tag name="TAG_CONTENT_SUBINDEX" val="2"/>
  <p:tag name="YOO_CHATSHAPE_TYPE" val="YOO_CHATSHAPE_CHILDDECORATE"/>
</p:tagLst>
</file>

<file path=ppt/tags/tag149.xml><?xml version="1.0" encoding="utf-8"?>
<p:tagLst xmlns:p="http://schemas.openxmlformats.org/presentationml/2006/main">
  <p:tag name="TAG_CHATSHAPE_LINK" val="sp:子标题2"/>
  <p:tag name="TAG_CONTENT_DIAGRAM_INDEX" val="ff6b6b07aff84623bc899704ec40e960"/>
  <p:tag name="TAG_CONTENT_GROUPCOUNT" val="2"/>
  <p:tag name="TAG_CONTENT_GROUPINDEX" val="2"/>
  <p:tag name="TAG_CONTENT_SUBINDEX" val="2"/>
  <p:tag name="YOO_CHATSHAPE_TYPE" val="YOO_CHATSHAPE_CHILDDECORATE"/>
</p:tagLst>
</file>

<file path=ppt/tags/tag15.xml><?xml version="1.0" encoding="utf-8"?>
<p:tagLst xmlns:p="http://schemas.openxmlformats.org/presentationml/2006/main">
  <p:tag name="KSO_WM_UNIT_TEXT_FILL_FORE_SCHEMECOLOR_INDEX" val="15"/>
  <p:tag name="KSO_WM_UNIT_TEXT_FILL_FORE_SCHEMECOLOR_INDEX_BRIGHTNESS" val="0"/>
  <p:tag name="KSO_WM_UNIT_TEXT_FILL_TYPE" val="1"/>
  <p:tag name="YOO_CHAT_DIAGRAM_SHAPETYPE" val="YOO_CHATSHAPE_DIAGRAM_TITLE"/>
</p:tagLst>
</file>

<file path=ppt/tags/tag150.xml><?xml version="1.0" encoding="utf-8"?>
<p:tagLst xmlns:p="http://schemas.openxmlformats.org/presentationml/2006/main">
  <p:tag name="YOO_CHATSHAPE_TYPE" val="YOO_CHATSHAPE_DECORATION"/>
</p:tagLst>
</file>

<file path=ppt/tags/tag151.xml><?xml version="1.0" encoding="utf-8"?>
<p:tagLst xmlns:p="http://schemas.openxmlformats.org/presentationml/2006/main">
  <p:tag name="TAG_CONTENT_DIAGRAM_INDEX" val="ff6b6b07aff84623bc899704ec40e960"/>
  <p:tag name="TAG_CONTENT_GROUPCOUNT" val="2"/>
  <p:tag name="TAG_CONTENT_GROUPINDEX" val="1"/>
  <p:tag name="TAG_CONTENT_SUBINDEX" val="1"/>
  <p:tag name="YOO_CHATSHAPE_TYPE" val="YOO_CHATSHAPE_CHILDCONTENT"/>
</p:tagLst>
</file>

<file path=ppt/tags/tag152.xml><?xml version="1.0" encoding="utf-8"?>
<p:tagLst xmlns:p="http://schemas.openxmlformats.org/presentationml/2006/main">
  <p:tag name="TAG_CONTENT_DIAGRAM_INDEX" val="ff6b6b07aff84623bc899704ec40e960"/>
  <p:tag name="TAG_CONTENT_GROUPCOUNT" val="2"/>
  <p:tag name="TAG_CONTENT_GROUPINDEX" val="1"/>
  <p:tag name="TAG_CONTENT_SUBINDEX" val="1"/>
  <p:tag name="YOO_CHATSHAPE_TYPE" val="YOO_CHATSHAPE_CHILDTITLE"/>
</p:tagLst>
</file>

<file path=ppt/tags/tag153.xml><?xml version="1.0" encoding="utf-8"?>
<p:tagLst xmlns:p="http://schemas.openxmlformats.org/presentationml/2006/main">
  <p:tag name="TAG_CONTENT_DIAGRAM_INDEX" val="ff6b6b07aff84623bc899704ec40e960"/>
  <p:tag name="TAG_CONTENT_GROUPCOUNT" val="2"/>
  <p:tag name="TAG_CONTENT_GROUPINDEX" val="2"/>
  <p:tag name="TAG_CONTENT_SUBINDEX" val="2"/>
  <p:tag name="YOO_CHATSHAPE_TYPE" val="YOO_CHATSHAPE_CHILDTITLE"/>
</p:tagLst>
</file>

<file path=ppt/tags/tag154.xml><?xml version="1.0" encoding="utf-8"?>
<p:tagLst xmlns:p="http://schemas.openxmlformats.org/presentationml/2006/main">
  <p:tag name="TAG_CONTENT_DIAGRAM_INDEX" val="ff6b6b07aff84623bc899704ec40e960"/>
  <p:tag name="TAG_CONTENT_GROUPCOUNT" val="2"/>
  <p:tag name="TAG_CONTENT_GROUPINDEX" val="2"/>
  <p:tag name="TAG_CONTENT_SUBINDEX" val="2"/>
  <p:tag name="YOO_CHATSHAPE_TYPE" val="YOO_CHATSHAPE_CHILDCONTENT"/>
</p:tagLst>
</file>

<file path=ppt/tags/tag155.xml><?xml version="1.0" encoding="utf-8"?>
<p:tagLst xmlns:p="http://schemas.openxmlformats.org/presentationml/2006/main">
  <p:tag name="TAG_CHATSHAPE_LINK" val="sp:子标题1"/>
  <p:tag name="TAG_CONTENT_DIAGRAM_INDEX" val="ff6b6b07aff84623bc899704ec40e960"/>
  <p:tag name="TAG_CONTENT_GROUPCOUNT" val="2"/>
  <p:tag name="TAG_CONTENT_GROUPINDEX" val="1"/>
  <p:tag name="TAG_CONTENT_SUBINDEX" val="1"/>
  <p:tag name="YOO_CHATSHAPE_TYPE" val="YOO_CHATSHAPE_CHILDDECORATE"/>
</p:tagLst>
</file>

<file path=ppt/tags/tag156.xml><?xml version="1.0" encoding="utf-8"?>
<p:tagLst xmlns:p="http://schemas.openxmlformats.org/presentationml/2006/main">
  <p:tag name="TAG_CHATSHAPE_LINK" val="sp:子标题2"/>
  <p:tag name="TAG_CONTENT_DIAGRAM_INDEX" val="ff6b6b07aff84623bc899704ec40e960"/>
  <p:tag name="TAG_CONTENT_GROUPCOUNT" val="2"/>
  <p:tag name="TAG_CONTENT_GROUPINDEX" val="2"/>
  <p:tag name="TAG_CONTENT_SUBINDEX" val="2"/>
  <p:tag name="YOO_CHATSHAPE_TYPE" val="YOO_CHATSHAPE_CHILDDECORATE"/>
</p:tagLst>
</file>

<file path=ppt/tags/tag157.xml><?xml version="1.0" encoding="utf-8"?>
<p:tagLst xmlns:p="http://schemas.openxmlformats.org/presentationml/2006/main">
  <p:tag name="TAG_CONTENT_DIAGRAM_INDEX" val="ff6b6b07aff84623bc899704ec40e960"/>
  <p:tag name="TAG_CONTENT_GROUPCOUNT" val="2"/>
  <p:tag name="TAG_CONTENT_GROUPINDEX" val="1"/>
  <p:tag name="TAG_CONTENT_SUBINDEX" val="1"/>
  <p:tag name="YOO_CHATSHAPE_TYPE" val="YOO_CHATSHAPE_NUM"/>
</p:tagLst>
</file>

<file path=ppt/tags/tag158.xml><?xml version="1.0" encoding="utf-8"?>
<p:tagLst xmlns:p="http://schemas.openxmlformats.org/presentationml/2006/main">
  <p:tag name="TAG_CONTENT_DIAGRAM_INDEX" val="ff6b6b07aff84623bc899704ec40e960"/>
  <p:tag name="TAG_CONTENT_GROUPCOUNT" val="2"/>
  <p:tag name="TAG_CONTENT_GROUPINDEX" val="2"/>
  <p:tag name="TAG_CONTENT_SUBINDEX" val="2"/>
  <p:tag name="YOO_CHATSHAPE_TYPE" val="YOO_CHATSHAPE_NUM"/>
</p:tagLst>
</file>

<file path=ppt/tags/tag159.xml><?xml version="1.0" encoding="utf-8"?>
<p:tagLst xmlns:p="http://schemas.openxmlformats.org/presentationml/2006/main">
  <p:tag name="TAG_AIGCCREATORID" val="AIGC生成内容仅供参考-2025/8/19 17:29:09"/>
  <p:tag name="TAG_CHAPTER_ID" val="3"/>
  <p:tag name="TAG_CONTENT_TYPE" val="二级大纲2"/>
  <p:tag name="TAG_SECTION_ID" val="1"/>
  <p:tag name="YOO_CHATPAGE_TYPE" val="TAG_CHATPAGE_MULTCONTENT"/>
  <p:tag name="YOO_CHATSHAPE_TITLE" val="教师和家长的监督角色"/>
  <p:tag name="YOO_PROTECTION_DATA" val="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6.xml><?xml version="1.0" encoding="utf-8"?>
<p:tagLst xmlns:p="http://schemas.openxmlformats.org/presentationml/2006/main">
  <p:tag name="YOO_CHAT_DIAGRAM_SHAPETYPE" val="YOO_CHAT_DIAGRAM_NUM"/>
  <p:tag name="YOO_CHATSHAPE_TYPE" val="YOO_CHATSHAPE_NUM"/>
</p:tagLst>
</file>

<file path=ppt/tags/tag160.xml><?xml version="1.0" encoding="utf-8"?>
<p:tagLst xmlns:p="http://schemas.openxmlformats.org/presentationml/2006/main">
  <p:tag name="TAG_CONTENT_SUBINDEX" val="1"/>
  <p:tag name="YOO_CHATSHAPE_TYPE" val="YOO_CHATSHAPE_IMAGE"/>
</p:tagLst>
</file>

<file path=ppt/tags/tag161.xml><?xml version="1.0" encoding="utf-8"?>
<p:tagLst xmlns:p="http://schemas.openxmlformats.org/presentationml/2006/main">
  <p:tag name="TAG_CONTENT_SUBINDEX" val="2"/>
  <p:tag name="YOO_CHATSHAPE_TYPE" val="YOO_CHATSHAPE_IMAGE"/>
</p:tagLst>
</file>

<file path=ppt/tags/tag162.xml><?xml version="1.0" encoding="utf-8"?>
<p:tagLst xmlns:p="http://schemas.openxmlformats.org/presentationml/2006/main">
  <p:tag name="TAG_CONTENT_SUBINDEX" val="3"/>
  <p:tag name="YOO_CHATSHAPE_TYPE" val="YOO_CHATSHAPE_IMAGE"/>
</p:tagLst>
</file>

<file path=ppt/tags/tag163.xml><?xml version="1.0" encoding="utf-8"?>
<p:tagLst xmlns:p="http://schemas.openxmlformats.org/presentationml/2006/main">
  <p:tag name="TAG_CONTENT_SUBINDEX" val="3"/>
  <p:tag name="YOO_CHATSHAPE_TYPE" val="YOO_CHATSHAPE_HIDDEN"/>
</p:tagLst>
</file>

<file path=ppt/tags/tag164.xml><?xml version="1.0" encoding="utf-8"?>
<p:tagLst xmlns:p="http://schemas.openxmlformats.org/presentationml/2006/main">
  <p:tag name="YOO_CHATSHAPE_TYPE" val="YOO_CHATSHAPE_TITLE"/>
</p:tagLst>
</file>

<file path=ppt/tags/tag165.xml><?xml version="1.0" encoding="utf-8"?>
<p:tagLst xmlns:p="http://schemas.openxmlformats.org/presentationml/2006/main">
  <p:tag name="YOO_CHATSHAPE_TYPE" val="YOO_CHATSHAPE_CONTENT"/>
</p:tagLst>
</file>

<file path=ppt/tags/tag166.xml><?xml version="1.0" encoding="utf-8"?>
<p:tagLst xmlns:p="http://schemas.openxmlformats.org/presentationml/2006/main">
  <p:tag name="TAG_AIGCCREATORID" val="AIGC生成内容仅供参考-2025/8/19 17:29:09"/>
  <p:tag name="TAG_CHAPTER_ID" val="3"/>
  <p:tag name="TAG_CONTENT_TYPE" val="1标题1内容3图"/>
  <p:tag name="TAG_SECTION_ID" val="2"/>
  <p:tag name="YOO_CHATPAGE_TYPE" val="TAG_CHATPAGE_CONTENT"/>
  <p:tag name="YOO_CHATSHAPE_TITLE" val="促进学生间的互助"/>
  <p:tag name="YOO_PROTECTION_DATA" val="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67.xml><?xml version="1.0" encoding="utf-8"?>
<p:tagLst xmlns:p="http://schemas.openxmlformats.org/presentationml/2006/main">
  <p:tag name="KSO_WM_BEAUTIFY_FLAG" val=""/>
  <p:tag name="YOO_CHATSHAPE_TYPE" val="YOO_CHATSHAPE_TITLE"/>
</p:tagLst>
</file>

<file path=ppt/tags/tag168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169.xml><?xml version="1.0" encoding="utf-8"?>
<p:tagLst xmlns:p="http://schemas.openxmlformats.org/presentationml/2006/main">
  <p:tag name="TAG_CHATPAGE_CHAPTER" val="4"/>
  <p:tag name="YOO_CHATSHAPE_TYPE" val="YOO_CHATSHAPE_NUM"/>
</p:tagLst>
</file>

<file path=ppt/tags/tag17.xml><?xml version="1.0" encoding="utf-8"?>
<p:tagLst xmlns:p="http://schemas.openxmlformats.org/presentationml/2006/main">
  <p:tag name="YOO_CHATSHAPE_ITEM" val="4"/>
  <p:tag name="YOO_CHATSHAPE_TYPE" val="YOO_CHATSHAPE_ITEM"/>
</p:tagLst>
</file>

<file path=ppt/tags/tag170.xml><?xml version="1.0" encoding="utf-8"?>
<p:tagLst xmlns:p="http://schemas.openxmlformats.org/presentationml/2006/main">
  <p:tag name="TAG_AIGCCREATORID" val="AIGC生成内容仅供参考-2025/8/19 17:29:09"/>
  <p:tag name="TAG_CHAPTER_ID" val="4"/>
  <p:tag name="YOO_CHATPAGE_TYPE" val="TAG_CHATPAGE_CHAPTER"/>
  <p:tag name="YOO_CHATSHAPE_TITLE" val="校园霸凌案例分析"/>
  <p:tag name="YOO_PROTECTION_DATA" val="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71.xml><?xml version="1.0" encoding="utf-8"?>
<p:tagLst xmlns:p="http://schemas.openxmlformats.org/presentationml/2006/main">
  <p:tag name="TAG_CONTENT_SUBINDEX" val="17"/>
  <p:tag name="YOO_CHATSHAPE_TYPE" val="YOO_CHATSHAPE_HIDDEN"/>
</p:tagLst>
</file>

<file path=ppt/tags/tag172.xml><?xml version="1.0" encoding="utf-8"?>
<p:tagLst xmlns:p="http://schemas.openxmlformats.org/presentationml/2006/main">
  <p:tag name="TAG_CONTENT_SUBINDEX" val="1"/>
  <p:tag name="YOO_CHATSHAPE_TYPE" val="YOO_CHATSHAPE_HIDDEN"/>
</p:tagLst>
</file>

<file path=ppt/tags/tag173.xml><?xml version="1.0" encoding="utf-8"?>
<p:tagLst xmlns:p="http://schemas.openxmlformats.org/presentationml/2006/main">
  <p:tag name="YOO_CHATSHAPE_TYPE" val="YOO_CHATSHAPE_TITLE"/>
</p:tagLst>
</file>

<file path=ppt/tags/tag174.xml><?xml version="1.0" encoding="utf-8"?>
<p:tagLst xmlns:p="http://schemas.openxmlformats.org/presentationml/2006/main">
  <p:tag name="YOO_CHATSHAPE_TYPE" val="YOO_CHATSHAPE_CONTENT"/>
</p:tagLst>
</file>

<file path=ppt/tags/tag175.xml><?xml version="1.0" encoding="utf-8"?>
<p:tagLst xmlns:p="http://schemas.openxmlformats.org/presentationml/2006/main">
  <p:tag name="YOO_CHATSHAPE_TYPE" val="YOO_CHATSHAPE_DECORATION"/>
</p:tagLst>
</file>

<file path=ppt/tags/tag176.xml><?xml version="1.0" encoding="utf-8"?>
<p:tagLst xmlns:p="http://schemas.openxmlformats.org/presentationml/2006/main">
  <p:tag name="YOO_CHATSHAPE_TYPE" val="YOO_CHATSHAPE_IMAGE"/>
</p:tagLst>
</file>

<file path=ppt/tags/tag177.xml><?xml version="1.0" encoding="utf-8"?>
<p:tagLst xmlns:p="http://schemas.openxmlformats.org/presentationml/2006/main">
  <p:tag name="KSO_WM_BEAUTIFY_FLAG" val="#wm#"/>
  <p:tag name="KSO_WM_CHIP_DECFILLPROP" val="[]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&quot;cb&quot;,&quot;rm&quot;,&quot;ct&quot;],&quot;fill_id&quot;:&quot;4c8080feb3514c4084c32dcdf0a35904&quot;,&quot;fill_align&quot;:&quot;cm&quot;,&quot;chip_types&quot;:[&quot;picture&quot;]},{&quot;text_align&quot;:&quot;lb&quot;,&quot;text_direction&quot;:&quot;horizontal&quot;,&quot;support_big_font&quot;:true,&quot;picture_toward&quot;:0,&quot;picture_dockside&quot;:[],&quot;fill_id&quot;:&quot;fbbb26a76a2149cbb36ad93fd7d50dc6&quot;,&quot;fill_align&quot;:&quot;lb&quot;,&quot;chip_types&quot;:[&quot;text&quot;]}]]"/>
  <p:tag name="KSO_WM_CHIP_GROUPID" val="5fadf73b998712faa657abd6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df73b998712faa657abd7"/>
  <p:tag name="KSO_WM_SLIDE_BACKGROUND_TYPE" val="general"/>
  <p:tag name="KSO_WM_SLIDE_BK_DARK_LIGHT" val="2"/>
  <p:tag name="KSO_WM_SLIDE_ID" val="diagram20217046_1"/>
  <p:tag name="KSO_WM_SLIDE_INDEX" val="1"/>
  <p:tag name="KSO_WM_SLIDE_ITEM_CNT" val="0"/>
  <p:tag name="KSO_WM_SLIDE_LAYOUT" val="d_f"/>
  <p:tag name="KSO_WM_SLIDE_LAYOUT_CNT" val="1_1"/>
  <p:tag name="KSO_WM_SLIDE_LAYOUT_INFO" val="{&quot;direction&quot;:1,&quot;id&quot;:&quot;2021-04-01T16:15:42&quot;,&quot;maxSize&quot;:{&quot;size1&quot;:57.5},&quot;minSize&quot;:{&quot;size1&quot;:32.6},&quot;normalSize&quot;:{&quot;size1&quot;:54.94375},&quot;subLayout&quot;:[{&quot;id&quot;:&quot;2021-04-01T16:15:42&quot;,&quot;margin&quot;:{&quot;bottom&quot;:1.6929999589920044,&quot;left&quot;:2.117000102996826,&quot;right&quot;:0.02600000612437725,&quot;top&quot;:1.6929999589920044},&quot;type&quot;:0},{&quot;id&quot;:&quot;2021-04-01T16:15:42&quot;,&quot;margin&quot;:{&quot;bottom&quot;:0,&quot;left&quot;:1.6670000553131104,&quot;right&quot;:0,&quot;top&quot;:0},&quot;type&quot;:0}],&quot;type&quot;:0}"/>
  <p:tag name="KSO_WM_SLIDE_POSITION" val="0*0"/>
  <p:tag name="KSO_WM_SLIDE_RATIO" val="1.777778"/>
  <p:tag name="KSO_WM_SLIDE_SIZE" val="960*540"/>
  <p:tag name="KSO_WM_SLIDE_SUBTYPE" val="picTxt"/>
  <p:tag name="KSO_WM_SLIDE_SUPPORT_FEATURE_TYPE" val="8"/>
  <p:tag name="KSO_WM_SLIDE_TYPE" val="text"/>
  <p:tag name="KSO_WM_TAG_VERSION" val="1.0"/>
  <p:tag name="KSO_WM_TEMPLATE_ASSEMBLE_GROUPID" val="606570404054ed1e2fb814a1"/>
  <p:tag name="KSO_WM_TEMPLATE_ASSEMBLE_XID" val="606570404054ed1e2fb814a1"/>
  <p:tag name="KSO_WM_TEMPLATE_CATEGORY" val="diagram"/>
  <p:tag name="KSO_WM_TEMPLATE_COLOR_TYPE" val="1"/>
  <p:tag name="KSO_WM_TEMPLATE_INDEX" val="20217046"/>
  <p:tag name="KSO_WM_TEMPLATE_MASTER_TYPE" val="0"/>
  <p:tag name="KSO_WM_TEMPLATE_SUBCATEGORY" val="21"/>
  <p:tag name="TAG_AIGCCREATORID" val="AIGC生成内容仅供参考-2025/8/19 17:29:09"/>
  <p:tag name="TAG_CHAPTER_ID" val="4"/>
  <p:tag name="TAG_CONTENT_TYPE" val="1标题1内容1图"/>
  <p:tag name="TAG_SECTION_ID" val="0"/>
  <p:tag name="YOO_CHATPAGE_TYPE" val="TAG_CHATPAGE_CONTENT"/>
  <p:tag name="YOO_CHATSHAPE_TITLE" val="校园霸凌案例分析:具体案例分享"/>
  <p:tag name="YOO_PROTECTION_DATA" val="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78.xml><?xml version="1.0" encoding="utf-8"?>
<p:tagLst xmlns:p="http://schemas.openxmlformats.org/presentationml/2006/main">
  <p:tag name="TAG_CONTENT_SUBINDEX" val="8"/>
  <p:tag name="YOO_CHATSHAPE_TYPE" val="YOO_CHATSHAPE_HIDDEN"/>
</p:tagLst>
</file>

<file path=ppt/tags/tag179.xml><?xml version="1.0" encoding="utf-8"?>
<p:tagLst xmlns:p="http://schemas.openxmlformats.org/presentationml/2006/main">
  <p:tag name="TAG_CONTENT_SUBINDEX" val="3"/>
  <p:tag name="YOO_CHATSHAPE_TYPE" val="YOO_CHATSHAPE_IMAGE"/>
</p:tagLst>
</file>

<file path=ppt/tags/tag18.xml><?xml version="1.0" encoding="utf-8"?>
<p:tagLst xmlns:p="http://schemas.openxmlformats.org/presentationml/2006/main">
  <p:tag name="KSO_WM_UNIT_TEXT_FILL_FORE_SCHEMECOLOR_INDEX" val="15"/>
  <p:tag name="KSO_WM_UNIT_TEXT_FILL_FORE_SCHEMECOLOR_INDEX_BRIGHTNESS" val="0"/>
  <p:tag name="KSO_WM_UNIT_TEXT_FILL_TYPE" val="1"/>
  <p:tag name="YOO_CHAT_DIAGRAM_SHAPETYPE" val="YOO_CHATSHAPE_DIAGRAM_TITLE"/>
</p:tagLst>
</file>

<file path=ppt/tags/tag180.xml><?xml version="1.0" encoding="utf-8"?>
<p:tagLst xmlns:p="http://schemas.openxmlformats.org/presentationml/2006/main">
  <p:tag name="TAG_CONTENT_SUBINDEX" val="2"/>
  <p:tag name="YOO_CHATSHAPE_TYPE" val="YOO_CHATSHAPE_IMAGE"/>
</p:tagLst>
</file>

<file path=ppt/tags/tag181.xml><?xml version="1.0" encoding="utf-8"?>
<p:tagLst xmlns:p="http://schemas.openxmlformats.org/presentationml/2006/main">
  <p:tag name="TAG_CONTENT_SUBINDEX" val="1"/>
  <p:tag name="YOO_CHATSHAPE_TYPE" val="YOO_CHATSHAPE_IMAGE"/>
</p:tagLst>
</file>

<file path=ppt/tags/tag182.xml><?xml version="1.0" encoding="utf-8"?>
<p:tagLst xmlns:p="http://schemas.openxmlformats.org/presentationml/2006/main">
  <p:tag name="YOO_CHATSHAPE_TYPE" val="YOO_CHATSHAPE_TITLE"/>
</p:tagLst>
</file>

<file path=ppt/tags/tag183.xml><?xml version="1.0" encoding="utf-8"?>
<p:tagLst xmlns:p="http://schemas.openxmlformats.org/presentationml/2006/main">
  <p:tag name="YOO_CHATSHAPE_TYPE" val="YOO_CHATSHAPE_CONTENT"/>
</p:tagLst>
</file>

<file path=ppt/tags/tag184.xml><?xml version="1.0" encoding="utf-8"?>
<p:tagLst xmlns:p="http://schemas.openxmlformats.org/presentationml/2006/main">
  <p:tag name="TAG_AIGCCREATORID" val="AIGC生成内容仅供参考-2025/8/19 17:29:09"/>
  <p:tag name="TAG_CHAPTER_ID" val="4"/>
  <p:tag name="TAG_CONTENT_TYPE" val="1标题1内容3图"/>
  <p:tag name="TAG_SECTION_ID" val="1"/>
  <p:tag name="YOO_CHATPAGE_TYPE" val="TAG_CHATPAGE_CONTENT"/>
  <p:tag name="YOO_CHATSHAPE_TITLE" val="校园霸凌案例分析:探讨解决方案"/>
  <p:tag name="YOO_PROTECTION_DATA" val="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85.xml><?xml version="1.0" encoding="utf-8"?>
<p:tagLst xmlns:p="http://schemas.openxmlformats.org/presentationml/2006/main">
  <p:tag name="KSO_WM_BEAUTIFY_FLAG" val=""/>
  <p:tag name="YOO_CHATSHAPE_TYPE" val="YOO_CHATSHAPE_TITLE"/>
</p:tagLst>
</file>

<file path=ppt/tags/tag186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187.xml><?xml version="1.0" encoding="utf-8"?>
<p:tagLst xmlns:p="http://schemas.openxmlformats.org/presentationml/2006/main">
  <p:tag name="TAG_CHATPAGE_CHAPTER" val="5"/>
  <p:tag name="YOO_CHATSHAPE_TYPE" val="YOO_CHATSHAPE_NUM"/>
</p:tagLst>
</file>

<file path=ppt/tags/tag188.xml><?xml version="1.0" encoding="utf-8"?>
<p:tagLst xmlns:p="http://schemas.openxmlformats.org/presentationml/2006/main">
  <p:tag name="TAG_AIGCCREATORID" val="AIGC生成内容仅供参考-2025/8/19 17:29:09"/>
  <p:tag name="TAG_CHAPTER_ID" val="5"/>
  <p:tag name="YOO_CHATPAGE_TYPE" val="TAG_CHATPAGE_CHAPTER"/>
  <p:tag name="YOO_CHATSHAPE_TITLE" val="结论与反对霸凌的呼吁"/>
  <p:tag name="YOO_PROTECTION_DATA" val="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89.xml><?xml version="1.0" encoding="utf-8"?>
<p:tagLst xmlns:p="http://schemas.openxmlformats.org/presentationml/2006/main">
  <p:tag name="TAG_CONTENT_DIAGRAM_INDEX" val="1fc1ad3aabca449b8b9b755d6f061dcb"/>
  <p:tag name="TAG_CONTENT_GROUPCOUNT" val="4"/>
  <p:tag name="TAG_CONTENT_GROUPINDEX" val="2"/>
  <p:tag name="TAG_CONTENT_SUBINDEX" val="1"/>
  <p:tag name="YOO_CHATSHAPE_TYPE" val="YOO_CHATSHAPE_CHILDDECORATE"/>
</p:tagLst>
</file>

<file path=ppt/tags/tag19.xml><?xml version="1.0" encoding="utf-8"?>
<p:tagLst xmlns:p="http://schemas.openxmlformats.org/presentationml/2006/main">
  <p:tag name="YOO_CHAT_DIAGRAM_SHAPETYPE" val="YOO_CHAT_DIAGRAM_NUM"/>
  <p:tag name="YOO_CHATSHAPE_TYPE" val="YOO_CHATSHAPE_NUM"/>
</p:tagLst>
</file>

<file path=ppt/tags/tag190.xml><?xml version="1.0" encoding="utf-8"?>
<p:tagLst xmlns:p="http://schemas.openxmlformats.org/presentationml/2006/main">
  <p:tag name="TAG_CONTENT_DIAGRAM_INDEX" val="1fc1ad3aabca449b8b9b755d6f061dcb"/>
  <p:tag name="TAG_CONTENT_GROUPCOUNT" val="4"/>
  <p:tag name="TAG_CONTENT_GROUPINDEX" val="3"/>
  <p:tag name="TAG_CONTENT_SUBINDEX" val="1"/>
  <p:tag name="YOO_CHATSHAPE_TYPE" val="YOO_CHATSHAPE_CHILDDECORATE"/>
</p:tagLst>
</file>

<file path=ppt/tags/tag191.xml><?xml version="1.0" encoding="utf-8"?>
<p:tagLst xmlns:p="http://schemas.openxmlformats.org/presentationml/2006/main">
  <p:tag name="TAG_CONTENT_DIAGRAM_INDEX" val="1fc1ad3aabca449b8b9b755d6f061dcb"/>
  <p:tag name="TAG_CONTENT_GROUPCOUNT" val="4"/>
  <p:tag name="TAG_CONTENT_GROUPINDEX" val="4"/>
  <p:tag name="TAG_CONTENT_SUBINDEX" val="1"/>
  <p:tag name="YOO_CHATSHAPE_TYPE" val="YOO_CHATSHAPE_CHILDDECORATE"/>
</p:tagLst>
</file>

<file path=ppt/tags/tag192.xml><?xml version="1.0" encoding="utf-8"?>
<p:tagLst xmlns:p="http://schemas.openxmlformats.org/presentationml/2006/main">
  <p:tag name="TAG_CONTENT_DIAGRAM_INDEX" val="1fc1ad3aabca449b8b9b755d6f061dcb"/>
  <p:tag name="TAG_CONTENT_GROUPCOUNT" val="4"/>
  <p:tag name="TAG_CONTENT_GROUPINDEX" val="1"/>
  <p:tag name="TAG_CONTENT_SUBINDEX" val="1"/>
  <p:tag name="YOO_CHATSHAPE_TYPE" val="YOO_CHATSHAPE_CHILDDECORATE"/>
</p:tagLst>
</file>

<file path=ppt/tags/tag193.xml><?xml version="1.0" encoding="utf-8"?>
<p:tagLst xmlns:p="http://schemas.openxmlformats.org/presentationml/2006/main">
  <p:tag name="TAG_CONTENT_DIAGRAM_INDEX" val="1fc1ad3aabca449b8b9b755d6f061dcb"/>
  <p:tag name="TAG_CONTENT_GROUPCOUNT" val="4"/>
  <p:tag name="TAG_CONTENT_GROUPINDEX" val="1"/>
  <p:tag name="TAG_CONTENT_SUBINDEX" val="2"/>
  <p:tag name="YOO_CHATSHAPE_TYPE" val="YOO_CHATSHAPE_CHILDDECORATE"/>
</p:tagLst>
</file>

<file path=ppt/tags/tag194.xml><?xml version="1.0" encoding="utf-8"?>
<p:tagLst xmlns:p="http://schemas.openxmlformats.org/presentationml/2006/main">
  <p:tag name="TAG_CONTENT_DIAGRAM_INDEX" val="1fc1ad3aabca449b8b9b755d6f061dcb"/>
  <p:tag name="TAG_CONTENT_GROUPCOUNT" val="4"/>
  <p:tag name="TAG_CONTENT_GROUPINDEX" val="1"/>
  <p:tag name="YOO_CHATSHAPE_TYPE" val="YOO_CHATSHAPE_ICON"/>
</p:tagLst>
</file>

<file path=ppt/tags/tag195.xml><?xml version="1.0" encoding="utf-8"?>
<p:tagLst xmlns:p="http://schemas.openxmlformats.org/presentationml/2006/main">
  <p:tag name="TAG_CONTENT_DIAGRAM_INDEX" val="1fc1ad3aabca449b8b9b755d6f061dcb"/>
  <p:tag name="TAG_CONTENT_GROUPCOUNT" val="4"/>
  <p:tag name="TAG_CONTENT_GROUPINDEX" val="2"/>
  <p:tag name="TAG_CONTENT_SUBINDEX" val="2"/>
  <p:tag name="YOO_CHATSHAPE_TYPE" val="YOO_CHATSHAPE_CHILDDECORATE"/>
</p:tagLst>
</file>

<file path=ppt/tags/tag196.xml><?xml version="1.0" encoding="utf-8"?>
<p:tagLst xmlns:p="http://schemas.openxmlformats.org/presentationml/2006/main">
  <p:tag name="TAG_CONTENT_DIAGRAM_INDEX" val="1fc1ad3aabca449b8b9b755d6f061dcb"/>
  <p:tag name="TAG_CONTENT_GROUPCOUNT" val="4"/>
  <p:tag name="TAG_CONTENT_GROUPINDEX" val="2"/>
  <p:tag name="YOO_CHATSHAPE_TYPE" val="YOO_CHATSHAPE_ICON"/>
</p:tagLst>
</file>

<file path=ppt/tags/tag197.xml><?xml version="1.0" encoding="utf-8"?>
<p:tagLst xmlns:p="http://schemas.openxmlformats.org/presentationml/2006/main">
  <p:tag name="TAG_CONTENT_DIAGRAM_INDEX" val="1fc1ad3aabca449b8b9b755d6f061dcb"/>
  <p:tag name="TAG_CONTENT_GROUPCOUNT" val="4"/>
  <p:tag name="TAG_CONTENT_GROUPINDEX" val="3"/>
  <p:tag name="TAG_CONTENT_SUBINDEX" val="2"/>
  <p:tag name="YOO_CHATSHAPE_TYPE" val="YOO_CHATSHAPE_CHILDDECORATE"/>
</p:tagLst>
</file>

<file path=ppt/tags/tag198.xml><?xml version="1.0" encoding="utf-8"?>
<p:tagLst xmlns:p="http://schemas.openxmlformats.org/presentationml/2006/main">
  <p:tag name="TAG_CONTENT_DIAGRAM_INDEX" val="1fc1ad3aabca449b8b9b755d6f061dcb"/>
  <p:tag name="TAG_CONTENT_GROUPCOUNT" val="4"/>
  <p:tag name="TAG_CONTENT_GROUPINDEX" val="3"/>
  <p:tag name="YOO_CHATSHAPE_TYPE" val="YOO_CHATSHAPE_ICON"/>
</p:tagLst>
</file>

<file path=ppt/tags/tag199.xml><?xml version="1.0" encoding="utf-8"?>
<p:tagLst xmlns:p="http://schemas.openxmlformats.org/presentationml/2006/main">
  <p:tag name="TAG_CONTENT_DIAGRAM_INDEX" val="1fc1ad3aabca449b8b9b755d6f061dcb"/>
  <p:tag name="TAG_CONTENT_GROUPCOUNT" val="4"/>
  <p:tag name="TAG_CONTENT_GROUPINDEX" val="4"/>
  <p:tag name="TAG_CONTENT_SUBINDEX" val="2"/>
  <p:tag name="YOO_CHATSHAPE_TYPE" val="YOO_CHATSHAPE_CHILDDECORATE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YOO_CHATSHAPE_ITEM" val="5"/>
  <p:tag name="YOO_CHATSHAPE_TYPE" val="YOO_CHATSHAPE_ITEM"/>
</p:tagLst>
</file>

<file path=ppt/tags/tag200.xml><?xml version="1.0" encoding="utf-8"?>
<p:tagLst xmlns:p="http://schemas.openxmlformats.org/presentationml/2006/main">
  <p:tag name="TAG_CONTENT_DIAGRAM_INDEX" val="1fc1ad3aabca449b8b9b755d6f061dcb"/>
  <p:tag name="TAG_CONTENT_GROUPCOUNT" val="4"/>
  <p:tag name="TAG_CONTENT_GROUPINDEX" val="4"/>
  <p:tag name="YOO_CHATSHAPE_TYPE" val="YOO_CHATSHAPE_ICON"/>
</p:tagLst>
</file>

<file path=ppt/tags/tag201.xml><?xml version="1.0" encoding="utf-8"?>
<p:tagLst xmlns:p="http://schemas.openxmlformats.org/presentationml/2006/main">
  <p:tag name="TAG_CONTENT_DIAGRAM_INDEX" val="1fc1ad3aabca449b8b9b755d6f061dcb"/>
  <p:tag name="TAG_CONTENT_GROUPCOUNT" val="4"/>
  <p:tag name="TAG_CONTENT_GROUPINDEX" val="1"/>
  <p:tag name="YOO_CHATSHAPE_TYPE" val="YOO_CHATSHAPE_CHILDCONTENT"/>
</p:tagLst>
</file>

<file path=ppt/tags/tag202.xml><?xml version="1.0" encoding="utf-8"?>
<p:tagLst xmlns:p="http://schemas.openxmlformats.org/presentationml/2006/main">
  <p:tag name="TAG_CONTENT_DIAGRAM_INDEX" val="1fc1ad3aabca449b8b9b755d6f061dcb"/>
  <p:tag name="TAG_CONTENT_GROUPCOUNT" val="4"/>
  <p:tag name="TAG_CONTENT_GROUPINDEX" val="2"/>
  <p:tag name="YOO_CHATSHAPE_TYPE" val="YOO_CHATSHAPE_CHILDCONTENT"/>
</p:tagLst>
</file>

<file path=ppt/tags/tag203.xml><?xml version="1.0" encoding="utf-8"?>
<p:tagLst xmlns:p="http://schemas.openxmlformats.org/presentationml/2006/main">
  <p:tag name="TAG_CONTENT_DIAGRAM_INDEX" val="1fc1ad3aabca449b8b9b755d6f061dcb"/>
  <p:tag name="TAG_CONTENT_GROUPCOUNT" val="4"/>
  <p:tag name="TAG_CONTENT_GROUPINDEX" val="3"/>
  <p:tag name="YOO_CHATSHAPE_TYPE" val="YOO_CHATSHAPE_CHILDCONTENT"/>
</p:tagLst>
</file>

<file path=ppt/tags/tag204.xml><?xml version="1.0" encoding="utf-8"?>
<p:tagLst xmlns:p="http://schemas.openxmlformats.org/presentationml/2006/main">
  <p:tag name="TAG_CONTENT_DIAGRAM_INDEX" val="1fc1ad3aabca449b8b9b755d6f061dcb"/>
  <p:tag name="TAG_CONTENT_GROUPCOUNT" val="4"/>
  <p:tag name="TAG_CONTENT_GROUPINDEX" val="4"/>
  <p:tag name="YOO_CHATSHAPE_TYPE" val="YOO_CHATSHAPE_CHILDCONTENT"/>
</p:tagLst>
</file>

<file path=ppt/tags/tag205.xml><?xml version="1.0" encoding="utf-8"?>
<p:tagLst xmlns:p="http://schemas.openxmlformats.org/presentationml/2006/main">
  <p:tag name="TAG_CHATSHAPE_LINK" val="sp:标题"/>
  <p:tag name="YOO_CHATSHAPE_TYPE" val="YOO_CHATSHAPE_PAGEDECORATE"/>
</p:tagLst>
</file>

<file path=ppt/tags/tag206.xml><?xml version="1.0" encoding="utf-8"?>
<p:tagLst xmlns:p="http://schemas.openxmlformats.org/presentationml/2006/main">
  <p:tag name="TAG_CHATSHAPE_LINK" val="sp:标题"/>
  <p:tag name="YOO_CHATSHAPE_TYPE" val="YOO_CHATSHAPE_DECORATION"/>
</p:tagLst>
</file>

<file path=ppt/tags/tag207.xml><?xml version="1.0" encoding="utf-8"?>
<p:tagLst xmlns:p="http://schemas.openxmlformats.org/presentationml/2006/main">
  <p:tag name="TAG_CHATSHAPE_LINK" val="sp:标题"/>
  <p:tag name="YOO_CHATSHAPE_TYPE" val="YOO_CHATSHAPE_DECORATION"/>
</p:tagLst>
</file>

<file path=ppt/tags/tag208.xml><?xml version="1.0" encoding="utf-8"?>
<p:tagLst xmlns:p="http://schemas.openxmlformats.org/presentationml/2006/main">
  <p:tag name="YOO_CHATSHAPE_TYPE" val="YOO_CHATSHAPE_TITLE"/>
</p:tagLst>
</file>

<file path=ppt/tags/tag209.xml><?xml version="1.0" encoding="utf-8"?>
<p:tagLst xmlns:p="http://schemas.openxmlformats.org/presentationml/2006/main">
  <p:tag name="YOO_CHATSHAPE_TYPE" val="YOO_CHATSHAPE_DECORATION"/>
</p:tagLst>
</file>

<file path=ppt/tags/tag21.xml><?xml version="1.0" encoding="utf-8"?>
<p:tagLst xmlns:p="http://schemas.openxmlformats.org/presentationml/2006/main">
  <p:tag name="KSO_WM_UNIT_TEXT_FILL_FORE_SCHEMECOLOR_INDEX" val="15"/>
  <p:tag name="KSO_WM_UNIT_TEXT_FILL_FORE_SCHEMECOLOR_INDEX_BRIGHTNESS" val="0"/>
  <p:tag name="KSO_WM_UNIT_TEXT_FILL_TYPE" val="1"/>
  <p:tag name="YOO_CHAT_DIAGRAM_SHAPETYPE" val="YOO_CHATSHAPE_DIAGRAM_TITLE"/>
</p:tagLst>
</file>

<file path=ppt/tags/tag210.xml><?xml version="1.0" encoding="utf-8"?>
<p:tagLst xmlns:p="http://schemas.openxmlformats.org/presentationml/2006/main">
  <p:tag name="YOO_CHATSHAPE_TYPE" val="YOO_CHATSHAPE_DECORATION"/>
</p:tagLst>
</file>

<file path=ppt/tags/tag211.xml><?xml version="1.0" encoding="utf-8"?>
<p:tagLst xmlns:p="http://schemas.openxmlformats.org/presentationml/2006/main">
  <p:tag name="TAG_CONTENT_DIAGRAM_INDEX" val="1fc1ad3aabca449b8b9b755d6f061dcb"/>
  <p:tag name="TAG_CONTENT_GROUPCOUNT" val="4"/>
  <p:tag name="TAG_CONTENT_GROUPINDEX" val="1"/>
  <p:tag name="YOO_CHATSHAPE_TYPE" val="YOO_CHATSHAPE_CHILDTITLE"/>
</p:tagLst>
</file>

<file path=ppt/tags/tag212.xml><?xml version="1.0" encoding="utf-8"?>
<p:tagLst xmlns:p="http://schemas.openxmlformats.org/presentationml/2006/main">
  <p:tag name="TAG_CONTENT_DIAGRAM_INDEX" val="1fc1ad3aabca449b8b9b755d6f061dcb"/>
  <p:tag name="TAG_CONTENT_GROUPCOUNT" val="4"/>
  <p:tag name="TAG_CONTENT_GROUPINDEX" val="2"/>
  <p:tag name="YOO_CHATSHAPE_TYPE" val="YOO_CHATSHAPE_CHILDTITLE"/>
</p:tagLst>
</file>

<file path=ppt/tags/tag213.xml><?xml version="1.0" encoding="utf-8"?>
<p:tagLst xmlns:p="http://schemas.openxmlformats.org/presentationml/2006/main">
  <p:tag name="TAG_CONTENT_DIAGRAM_INDEX" val="1fc1ad3aabca449b8b9b755d6f061dcb"/>
  <p:tag name="TAG_CONTENT_GROUPCOUNT" val="4"/>
  <p:tag name="TAG_CONTENT_GROUPINDEX" val="3"/>
  <p:tag name="YOO_CHATSHAPE_TYPE" val="YOO_CHATSHAPE_CHILDTITLE"/>
</p:tagLst>
</file>

<file path=ppt/tags/tag214.xml><?xml version="1.0" encoding="utf-8"?>
<p:tagLst xmlns:p="http://schemas.openxmlformats.org/presentationml/2006/main">
  <p:tag name="TAG_CONTENT_DIAGRAM_INDEX" val="1fc1ad3aabca449b8b9b755d6f061dcb"/>
  <p:tag name="TAG_CONTENT_GROUPCOUNT" val="4"/>
  <p:tag name="TAG_CONTENT_GROUPINDEX" val="4"/>
  <p:tag name="YOO_CHATSHAPE_TYPE" val="YOO_CHATSHAPE_CHILDTITLE"/>
</p:tagLst>
</file>

<file path=ppt/tags/tag215.xml><?xml version="1.0" encoding="utf-8"?>
<p:tagLst xmlns:p="http://schemas.openxmlformats.org/presentationml/2006/main">
  <p:tag name="YOO_CHATSHAPE_TYPE" val="YOO_CHATSHAPE_DECORATION"/>
</p:tagLst>
</file>

<file path=ppt/tags/tag216.xml><?xml version="1.0" encoding="utf-8"?>
<p:tagLst xmlns:p="http://schemas.openxmlformats.org/presentationml/2006/main">
  <p:tag name="TAG_AIGCCREATORID" val="AIGC生成内容仅供参考-2025/8/19 17:29:09"/>
  <p:tag name="TAG_CHAPTER_ID" val="5"/>
  <p:tag name="TAG_CONTENT_TYPE" val="二级大纲4"/>
  <p:tag name="TAG_SECTION_ID" val="0"/>
  <p:tag name="YOO_CHATPAGE_TYPE" val="TAG_CHATPAGE_MULTCONTENT"/>
  <p:tag name="YOO_CHATSHAPE_TITLE" val="构建和谐校园的必要性"/>
  <p:tag name="YOO_PROTECTION_DATA" val="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17.xml><?xml version="1.0" encoding="utf-8"?>
<p:tagLst xmlns:p="http://schemas.openxmlformats.org/presentationml/2006/main">
  <p:tag name="YOO_CHATSHAPE_TYPE" val="YOO_CHATSHAPE_DECORATION"/>
</p:tagLst>
</file>

<file path=ppt/tags/tag218.xml><?xml version="1.0" encoding="utf-8"?>
<p:tagLst xmlns:p="http://schemas.openxmlformats.org/presentationml/2006/main">
  <p:tag name="YOO_CHATSHAPE_TYPE" val="YOO_CHATSHAPE_DECORATION"/>
</p:tagLst>
</file>

<file path=ppt/tags/tag219.xml><?xml version="1.0" encoding="utf-8"?>
<p:tagLst xmlns:p="http://schemas.openxmlformats.org/presentationml/2006/main">
  <p:tag name="YOO_CHATSHAPE_TYPE" val="YOO_CHATSHAPE_DECORATION"/>
</p:tagLst>
</file>

<file path=ppt/tags/tag22.xml><?xml version="1.0" encoding="utf-8"?>
<p:tagLst xmlns:p="http://schemas.openxmlformats.org/presentationml/2006/main">
  <p:tag name="YOO_CHAT_DIAGRAM_SHAPETYPE" val="YOO_CHAT_DIAGRAM_NUM"/>
  <p:tag name="YOO_CHATSHAPE_TYPE" val="YOO_CHATSHAPE_NUM"/>
</p:tagLst>
</file>

<file path=ppt/tags/tag220.xml><?xml version="1.0" encoding="utf-8"?>
<p:tagLst xmlns:p="http://schemas.openxmlformats.org/presentationml/2006/main">
  <p:tag name="YOO_CHATSHAPE_TYPE" val="YOO_CHATSHAPE_DECORATION"/>
</p:tagLst>
</file>

<file path=ppt/tags/tag221.xml><?xml version="1.0" encoding="utf-8"?>
<p:tagLst xmlns:p="http://schemas.openxmlformats.org/presentationml/2006/main">
  <p:tag name="YOO_CHATSHAPE_TYPE" val="YOO_CHATSHAPE_DECORATION"/>
</p:tagLst>
</file>

<file path=ppt/tags/tag222.xml><?xml version="1.0" encoding="utf-8"?>
<p:tagLst xmlns:p="http://schemas.openxmlformats.org/presentationml/2006/main">
  <p:tag name="YOO_CHATSHAPE_TYPE" val="YOO_CHATSHAPE_DECORATION"/>
</p:tagLst>
</file>

<file path=ppt/tags/tag223.xml><?xml version="1.0" encoding="utf-8"?>
<p:tagLst xmlns:p="http://schemas.openxmlformats.org/presentationml/2006/main">
  <p:tag name="YOO_CHATSHAPE_TYPE" val="YOO_CHATSHAPE_DECORATION"/>
</p:tagLst>
</file>

<file path=ppt/tags/tag224.xml><?xml version="1.0" encoding="utf-8"?>
<p:tagLst xmlns:p="http://schemas.openxmlformats.org/presentationml/2006/main">
  <p:tag name="TAG_CONTENT_DIAGRAM_INDEX" val="84900816a81f414e833f0e7ed13f81c4"/>
  <p:tag name="TAG_CONTENT_GROUPCOUNT" val="3"/>
  <p:tag name="TAG_CONTENT_GROUPINDEX" val="3"/>
  <p:tag name="YOO_CHATSHAPE_TYPE" val="YOO_CHATSHAPE_CHILDCONTENT"/>
</p:tagLst>
</file>

<file path=ppt/tags/tag225.xml><?xml version="1.0" encoding="utf-8"?>
<p:tagLst xmlns:p="http://schemas.openxmlformats.org/presentationml/2006/main">
  <p:tag name="TAG_CONTENT_DIAGRAM_INDEX" val="84900816a81f414e833f0e7ed13f81c4"/>
  <p:tag name="TAG_CONTENT_GROUPCOUNT" val="3"/>
  <p:tag name="TAG_CONTENT_GROUPINDEX" val="3"/>
  <p:tag name="YOO_CHATSHAPE_TYPE" val="YOO_CHATSHAPE_CHILDTITLE"/>
</p:tagLst>
</file>

<file path=ppt/tags/tag226.xml><?xml version="1.0" encoding="utf-8"?>
<p:tagLst xmlns:p="http://schemas.openxmlformats.org/presentationml/2006/main">
  <p:tag name="TAG_CONTENT_DIAGRAM_INDEX" val="84900816a81f414e833f0e7ed13f81c4"/>
  <p:tag name="TAG_CONTENT_GROUPCOUNT" val="3"/>
  <p:tag name="TAG_CONTENT_GROUPINDEX" val="2"/>
  <p:tag name="YOO_CHATSHAPE_TYPE" val="YOO_CHATSHAPE_CHILDCONTENT"/>
</p:tagLst>
</file>

<file path=ppt/tags/tag227.xml><?xml version="1.0" encoding="utf-8"?>
<p:tagLst xmlns:p="http://schemas.openxmlformats.org/presentationml/2006/main">
  <p:tag name="TAG_CONTENT_DIAGRAM_INDEX" val="84900816a81f414e833f0e7ed13f81c4"/>
  <p:tag name="TAG_CONTENT_GROUPCOUNT" val="3"/>
  <p:tag name="TAG_CONTENT_GROUPINDEX" val="2"/>
  <p:tag name="YOO_CHATSHAPE_TYPE" val="YOO_CHATSHAPE_CHILDTITLE"/>
</p:tagLst>
</file>

<file path=ppt/tags/tag228.xml><?xml version="1.0" encoding="utf-8"?>
<p:tagLst xmlns:p="http://schemas.openxmlformats.org/presentationml/2006/main">
  <p:tag name="TAG_CONTENT_DIAGRAM_INDEX" val="84900816a81f414e833f0e7ed13f81c4"/>
  <p:tag name="TAG_CONTENT_GROUPCOUNT" val="3"/>
  <p:tag name="TAG_CONTENT_GROUPINDEX" val="1"/>
  <p:tag name="YOO_CHATSHAPE_TYPE" val="YOO_CHATSHAPE_CHILDCONTENT"/>
</p:tagLst>
</file>

<file path=ppt/tags/tag229.xml><?xml version="1.0" encoding="utf-8"?>
<p:tagLst xmlns:p="http://schemas.openxmlformats.org/presentationml/2006/main">
  <p:tag name="TAG_CONTENT_DIAGRAM_INDEX" val="84900816a81f414e833f0e7ed13f81c4"/>
  <p:tag name="TAG_CONTENT_GROUPCOUNT" val="3"/>
  <p:tag name="TAG_CONTENT_GROUPINDEX" val="1"/>
  <p:tag name="YOO_CHATSHAPE_TYPE" val="YOO_CHATSHAPE_CHILDTITLE"/>
</p:tagLst>
</file>

<file path=ppt/tags/tag23.xml><?xml version="1.0" encoding="utf-8"?>
<p:tagLst xmlns:p="http://schemas.openxmlformats.org/presentationml/2006/main">
  <p:tag name="YOO_CHATSHAPE_ITEM" val="6"/>
  <p:tag name="YOO_CHATSHAPE_TYPE" val="YOO_CHATSHAPE_ITEM"/>
</p:tagLst>
</file>

<file path=ppt/tags/tag230.xml><?xml version="1.0" encoding="utf-8"?>
<p:tagLst xmlns:p="http://schemas.openxmlformats.org/presentationml/2006/main">
  <p:tag name="TAG_CHATSHAPE_LINK" val="sp:标题"/>
  <p:tag name="TAG_CONTENT_DIAGRAM_INDEX" val="5212b14b084149549841a82966b5c477"/>
  <p:tag name="TAG_CONTENT_GROUPCOUNT" val="3"/>
  <p:tag name="TAG_CONTENT_GROUPINDEX" val="1"/>
  <p:tag name="TAG_CONTENT_SUBINDEX" val="1"/>
  <p:tag name="YOO_CHATSHAPE_TYPE" val="YOO_CHATSHAPE_PAGEDECORATE"/>
</p:tagLst>
</file>

<file path=ppt/tags/tag231.xml><?xml version="1.0" encoding="utf-8"?>
<p:tagLst xmlns:p="http://schemas.openxmlformats.org/presentationml/2006/main">
  <p:tag name="YOO_CHATSHAPE_TYPE" val="YOO_CHATSHAPE_TITLE"/>
</p:tagLst>
</file>

<file path=ppt/tags/tag232.xml><?xml version="1.0" encoding="utf-8"?>
<p:tagLst xmlns:p="http://schemas.openxmlformats.org/presentationml/2006/main">
  <p:tag name="TAG_AIGCCREATORID" val="AIGC生成内容仅供参考-2025/8/19 17:29:09"/>
  <p:tag name="TAG_CHAPTER_ID" val="5"/>
  <p:tag name="TAG_CONTENT_TYPE" val="二级大纲3"/>
  <p:tag name="TAG_SECTION_ID" val="1"/>
  <p:tag name="YOO_CHATPAGE_TYPE" val="TAG_CHATPAGE_MULTCONTENT"/>
  <p:tag name="YOO_CHATSHAPE_TITLE" val="号召全校师生参与"/>
  <p:tag name="YOO_PROTECTION_DATA" val="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33.xml><?xml version="1.0" encoding="utf-8"?>
<p:tagLst xmlns:p="http://schemas.openxmlformats.org/presentationml/2006/main">
  <p:tag name="YOO_CHATSHAPE_TYPE" val="YOO_CHATSHAPE_DECORATION"/>
</p:tagLst>
</file>

<file path=ppt/tags/tag234.xml><?xml version="1.0" encoding="utf-8"?>
<p:tagLst xmlns:p="http://schemas.openxmlformats.org/presentationml/2006/main">
  <p:tag name="TAG_CONTENT_DIAGRAM_INDEX" val="e80962792674448e97839d29c84454da"/>
  <p:tag name="TAG_CONTENT_GROUPCOUNT" val="3"/>
  <p:tag name="TAG_CONTENT_GROUPINDEX" val="1"/>
  <p:tag name="YOO_CHATSHAPE_TYPE" val="YOO_CHATSHAPE_CHILDTITLE"/>
</p:tagLst>
</file>

<file path=ppt/tags/tag235.xml><?xml version="1.0" encoding="utf-8"?>
<p:tagLst xmlns:p="http://schemas.openxmlformats.org/presentationml/2006/main">
  <p:tag name="TAG_CONTENT_DIAGRAM_INDEX" val="e80962792674448e97839d29c84454da"/>
  <p:tag name="TAG_CONTENT_GROUPCOUNT" val="3"/>
  <p:tag name="TAG_CONTENT_GROUPINDEX" val="1"/>
  <p:tag name="YOO_CHATSHAPE_TYPE" val="YOO_CHATSHAPE_CHILDCONTENT"/>
</p:tagLst>
</file>

<file path=ppt/tags/tag236.xml><?xml version="1.0" encoding="utf-8"?>
<p:tagLst xmlns:p="http://schemas.openxmlformats.org/presentationml/2006/main">
  <p:tag name="TAG_CONTENT_DIAGRAM_INDEX" val="e80962792674448e97839d29c84454da"/>
  <p:tag name="TAG_CONTENT_GROUPCOUNT" val="3"/>
  <p:tag name="TAG_CONTENT_GROUPINDEX" val="2"/>
  <p:tag name="YOO_CHATSHAPE_TYPE" val="YOO_CHATSHAPE_CHILDTITLE"/>
</p:tagLst>
</file>

<file path=ppt/tags/tag237.xml><?xml version="1.0" encoding="utf-8"?>
<p:tagLst xmlns:p="http://schemas.openxmlformats.org/presentationml/2006/main">
  <p:tag name="TAG_CONTENT_DIAGRAM_INDEX" val="e80962792674448e97839d29c84454da"/>
  <p:tag name="TAG_CONTENT_GROUPCOUNT" val="3"/>
  <p:tag name="TAG_CONTENT_GROUPINDEX" val="2"/>
  <p:tag name="YOO_CHATSHAPE_TYPE" val="YOO_CHATSHAPE_CHILDCONTENT"/>
</p:tagLst>
</file>

<file path=ppt/tags/tag238.xml><?xml version="1.0" encoding="utf-8"?>
<p:tagLst xmlns:p="http://schemas.openxmlformats.org/presentationml/2006/main">
  <p:tag name="TAG_CONTENT_DIAGRAM_INDEX" val="e80962792674448e97839d29c84454da"/>
  <p:tag name="TAG_CONTENT_GROUPCOUNT" val="3"/>
  <p:tag name="TAG_CONTENT_GROUPINDEX" val="3"/>
  <p:tag name="YOO_CHATSHAPE_TYPE" val="YOO_CHATSHAPE_CHILDTITLE"/>
</p:tagLst>
</file>

<file path=ppt/tags/tag239.xml><?xml version="1.0" encoding="utf-8"?>
<p:tagLst xmlns:p="http://schemas.openxmlformats.org/presentationml/2006/main">
  <p:tag name="TAG_CONTENT_DIAGRAM_INDEX" val="e80962792674448e97839d29c84454da"/>
  <p:tag name="TAG_CONTENT_GROUPCOUNT" val="3"/>
  <p:tag name="TAG_CONTENT_GROUPINDEX" val="3"/>
  <p:tag name="YOO_CHATSHAPE_TYPE" val="YOO_CHATSHAPE_CHILDCONTENT"/>
</p:tagLst>
</file>

<file path=ppt/tags/tag24.xml><?xml version="1.0" encoding="utf-8"?>
<p:tagLst xmlns:p="http://schemas.openxmlformats.org/presentationml/2006/main">
  <p:tag name="KSO_WM_UNIT_TEXT_FILL_FORE_SCHEMECOLOR_INDEX" val="15"/>
  <p:tag name="KSO_WM_UNIT_TEXT_FILL_FORE_SCHEMECOLOR_INDEX_BRIGHTNESS" val="0"/>
  <p:tag name="KSO_WM_UNIT_TEXT_FILL_TYPE" val="1"/>
  <p:tag name="YOO_CHAT_DIAGRAM_SHAPETYPE" val="YOO_CHATSHAPE_DIAGRAM_TITLE"/>
</p:tagLst>
</file>

<file path=ppt/tags/tag240.xml><?xml version="1.0" encoding="utf-8"?>
<p:tagLst xmlns:p="http://schemas.openxmlformats.org/presentationml/2006/main">
  <p:tag name="TAG_CONTENT_DIAGRAM_INDEX" val="e80962792674448e97839d29c84454da"/>
  <p:tag name="TAG_CONTENT_GROUPCOUNT" val="3"/>
  <p:tag name="TAG_CONTENT_GROUPINDEX" val="1"/>
  <p:tag name="TAG_CONTENT_SUBINDEX" val="1"/>
  <p:tag name="YOO_CHATSHAPE_TYPE" val="YOO_CHATSHAPE_CHILDDECORATE"/>
</p:tagLst>
</file>

<file path=ppt/tags/tag241.xml><?xml version="1.0" encoding="utf-8"?>
<p:tagLst xmlns:p="http://schemas.openxmlformats.org/presentationml/2006/main">
  <p:tag name="TAG_CONTENT_DIAGRAM_INDEX" val="e80962792674448e97839d29c84454da"/>
  <p:tag name="TAG_CONTENT_GROUPCOUNT" val="3"/>
  <p:tag name="TAG_CONTENT_GROUPINDEX" val="1"/>
  <p:tag name="TAG_CONTENT_SUBINDEX" val="2"/>
  <p:tag name="YOO_CHATSHAPE_TYPE" val="YOO_CHATSHAPE_CHILDDECORATE"/>
</p:tagLst>
</file>

<file path=ppt/tags/tag242.xml><?xml version="1.0" encoding="utf-8"?>
<p:tagLst xmlns:p="http://schemas.openxmlformats.org/presentationml/2006/main">
  <p:tag name="TAG_CONTENT_DIAGRAM_INDEX" val="e80962792674448e97839d29c84454da"/>
  <p:tag name="TAG_CONTENT_GROUPCOUNT" val="3"/>
  <p:tag name="TAG_CONTENT_GROUPINDEX" val="2"/>
  <p:tag name="TAG_CONTENT_SUBINDEX" val="1"/>
  <p:tag name="YOO_CHATSHAPE_TYPE" val="YOO_CHATSHAPE_CHILDDECORATE"/>
</p:tagLst>
</file>

<file path=ppt/tags/tag243.xml><?xml version="1.0" encoding="utf-8"?>
<p:tagLst xmlns:p="http://schemas.openxmlformats.org/presentationml/2006/main">
  <p:tag name="TAG_CONTENT_DIAGRAM_INDEX" val="e80962792674448e97839d29c84454da"/>
  <p:tag name="TAG_CONTENT_GROUPCOUNT" val="3"/>
  <p:tag name="TAG_CONTENT_GROUPINDEX" val="2"/>
  <p:tag name="TAG_CONTENT_SUBINDEX" val="2"/>
  <p:tag name="YOO_CHATSHAPE_TYPE" val="YOO_CHATSHAPE_CHILDDECORATE"/>
</p:tagLst>
</file>

<file path=ppt/tags/tag244.xml><?xml version="1.0" encoding="utf-8"?>
<p:tagLst xmlns:p="http://schemas.openxmlformats.org/presentationml/2006/main">
  <p:tag name="TAG_CONTENT_DIAGRAM_INDEX" val="e80962792674448e97839d29c84454da"/>
  <p:tag name="TAG_CONTENT_GROUPCOUNT" val="3"/>
  <p:tag name="TAG_CONTENT_GROUPINDEX" val="3"/>
  <p:tag name="TAG_CONTENT_SUBINDEX" val="1"/>
  <p:tag name="YOO_CHATSHAPE_TYPE" val="YOO_CHATSHAPE_CHILDDECORATE"/>
</p:tagLst>
</file>

<file path=ppt/tags/tag245.xml><?xml version="1.0" encoding="utf-8"?>
<p:tagLst xmlns:p="http://schemas.openxmlformats.org/presentationml/2006/main">
  <p:tag name="TAG_CONTENT_DIAGRAM_INDEX" val="e80962792674448e97839d29c84454da"/>
  <p:tag name="TAG_CONTENT_GROUPCOUNT" val="3"/>
  <p:tag name="TAG_CONTENT_GROUPINDEX" val="3"/>
  <p:tag name="TAG_CONTENT_SUBINDEX" val="2"/>
  <p:tag name="YOO_CHATSHAPE_TYPE" val="YOO_CHATSHAPE_CHILDDECORATE"/>
</p:tagLst>
</file>

<file path=ppt/tags/tag246.xml><?xml version="1.0" encoding="utf-8"?>
<p:tagLst xmlns:p="http://schemas.openxmlformats.org/presentationml/2006/main">
  <p:tag name="YOO_CHATSHAPE_TYPE" val="YOO_CHATSHAPE_DECORATION"/>
</p:tagLst>
</file>

<file path=ppt/tags/tag247.xml><?xml version="1.0" encoding="utf-8"?>
<p:tagLst xmlns:p="http://schemas.openxmlformats.org/presentationml/2006/main">
  <p:tag name="YOO_CHATSHAPE_TYPE" val="YOO_CHATSHAPE_DECORATION"/>
</p:tagLst>
</file>

<file path=ppt/tags/tag248.xml><?xml version="1.0" encoding="utf-8"?>
<p:tagLst xmlns:p="http://schemas.openxmlformats.org/presentationml/2006/main">
  <p:tag name="TAG_CHATSHAPE_LINK" val="sp:标题"/>
  <p:tag name="TAG_CONTENT_DIAGRAM_INDEX" val="be431c6dd8494e6aaf96fb00f1c1e99c"/>
  <p:tag name="TAG_CONTENT_GROUPCOUNT" val="3"/>
  <p:tag name="TAG_CONTENT_GROUPINDEX" val="1"/>
  <p:tag name="TAG_CONTENT_SUBINDEX" val="1"/>
  <p:tag name="YOO_CHATSHAPE_TYPE" val="YOO_CHATSHAPE_PAGEDECORATE"/>
</p:tagLst>
</file>

<file path=ppt/tags/tag249.xml><?xml version="1.0" encoding="utf-8"?>
<p:tagLst xmlns:p="http://schemas.openxmlformats.org/presentationml/2006/main">
  <p:tag name="YOO_CHATSHAPE_TYPE" val="YOO_CHATSHAPE_TITLE"/>
</p:tagLst>
</file>

<file path=ppt/tags/tag25.xml><?xml version="1.0" encoding="utf-8"?>
<p:tagLst xmlns:p="http://schemas.openxmlformats.org/presentationml/2006/main">
  <p:tag name="YOO_CHAT_DIAGRAM_SHAPETYPE" val="YOO_CHAT_DIAGRAM_NUM"/>
  <p:tag name="YOO_CHATSHAPE_TYPE" val="YOO_CHATSHAPE_NUM"/>
</p:tagLst>
</file>

<file path=ppt/tags/tag250.xml><?xml version="1.0" encoding="utf-8"?>
<p:tagLst xmlns:p="http://schemas.openxmlformats.org/presentationml/2006/main">
  <p:tag name="YOO_CHATSHAPE_TYPE" val="YOO_CHATSHAPE_DECORATION"/>
</p:tagLst>
</file>

<file path=ppt/tags/tag251.xml><?xml version="1.0" encoding="utf-8"?>
<p:tagLst xmlns:p="http://schemas.openxmlformats.org/presentationml/2006/main">
  <p:tag name="YOO_CHATSHAPE_TYPE" val="YOO_CHATSHAPE_DECORATION"/>
</p:tagLst>
</file>

<file path=ppt/tags/tag252.xml><?xml version="1.0" encoding="utf-8"?>
<p:tagLst xmlns:p="http://schemas.openxmlformats.org/presentationml/2006/main">
  <p:tag name="YOO_CHATSHAPE_TYPE" val="YOO_CHATSHAPE_DECORATION"/>
</p:tagLst>
</file>

<file path=ppt/tags/tag253.xml><?xml version="1.0" encoding="utf-8"?>
<p:tagLst xmlns:p="http://schemas.openxmlformats.org/presentationml/2006/main">
  <p:tag name="TAG_AIGCCREATORID" val="AIGC生成内容仅供参考-2025/8/19 17:29:09"/>
  <p:tag name="TAG_CHAPTER_ID" val="5"/>
  <p:tag name="TAG_CONTENT_TYPE" val="二级大纲3"/>
  <p:tag name="TAG_SECTION_ID" val="2"/>
  <p:tag name="YOO_CHATPAGE_TYPE" val="TAG_CHATPAGE_MULTCONTENT"/>
  <p:tag name="YOO_CHATSHAPE_TITLE" val="持续的校园安全关注"/>
  <p:tag name="YOO_PROTECTION_DATA" val="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  <p:tag name="YOO_CHATSHAPE_TYPE" val="YOO_CHATSHAPE_TITLE"/>
</p:tagLst>
</file>

<file path=ppt/tags/tag257.xml><?xml version="1.0" encoding="utf-8"?>
<p:tagLst xmlns:p="http://schemas.openxmlformats.org/presentationml/2006/main">
  <p:tag name="KSO_WM_BEAUTIFY_FLAG" val=""/>
  <p:tag name="YOO_CHATSHAPE_TYPE" val="YOO_CHATSHAPE_SUBTITLE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  <p:tag name="KSO_WM_UNIT_TEXT_FILL_FORE_SCHEMECOLOR_INDEX" val="13"/>
  <p:tag name="KSO_WM_UNIT_TEXT_FILL_FORE_SCHEMECOLOR_INDEX_BRIGHTNESS" val="0"/>
  <p:tag name="KSO_WM_UNIT_TEXT_FILL_TYPE" val="1"/>
  <p:tag name="KSO_WM_UNIT_TEXT_SHADOW_SCHEMECOLOR_INDEX" val="6"/>
  <p:tag name="KSO_WM_UNIT_TEXT_SHADOW_SCHEMECOLOR_INDEX_BRIGHTNESS" val="-0.25"/>
  <p:tag name="YOO_CHATSHAPE_TYPE" val="YOO_CHATSHAPE_DATE"/>
</p:tagLst>
</file>

<file path=ppt/tags/tag26.xml><?xml version="1.0" encoding="utf-8"?>
<p:tagLst xmlns:p="http://schemas.openxmlformats.org/presentationml/2006/main">
  <p:tag name="TAG_AIGCCREATORID" val="AIGC生成内容仅供参考-2025/8/19 17:29:09"/>
  <p:tag name="YOO_CHATPAGE_TYPE" val="TAG_CHATPAGE_CATALOG"/>
  <p:tag name="YOO_PROTECTION_DATA" val="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60.xml><?xml version="1.0" encoding="utf-8"?>
<p:tagLst xmlns:p="http://schemas.openxmlformats.org/presentationml/2006/main">
  <p:tag name="TAG_AIGCCREATORID" val="AIGC生成内容仅供参考-2025/8/19 17:29:09"/>
  <p:tag name="YOO_CHATPAGE_TYPE" val="TAG_CHATPAGE_END"/>
  <p:tag name="YOO_CHATSHAPE_TITLE" val="Thank You"/>
  <p:tag name="YOO_PROTECTION_DATA" val="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61.xml><?xml version="1.0" encoding="utf-8"?>
<p:tagLst xmlns:p="http://schemas.openxmlformats.org/presentationml/2006/main">
  <p:tag name="TAG_AIGCCREATORID" val="AIGC生成内容仅供参考-2025/8/19 17:28:51"/>
  <p:tag name="TAG_CHATPAGE_CATALOG" val="校园霸凌的现实面貌、反对霸凌的必要性、如何识别霸凌行为、预防和应对策略、校园霸凌案例分析、结论与反对霸凌的呼吁"/>
  <p:tag name="TAG_PPT_THEMETITLE" val="筑牢防线：共同反对中小学校园霸凌"/>
  <p:tag name="TAG_PPT_THEMEWORD" val="反对中小学校园霸凌"/>
  <p:tag name="TAG_PRESENTATION_SCENE" val="normal"/>
  <p:tag name="TAG_PRESENTATION_STYLE" val="商务"/>
  <p:tag name="TAG_PRESENTATION_TEMPLATE" val="{&quot;image&quot;:&quot;&quot;,&quot;sub_images&quot;:[],&quot;title&quot;:&quot;&quot;,&quot;style&quot;:&quot;商务&quot;,&quot;template_type&quot;:&quot;矢量&quot;,&quot;isVector&quot;:true,&quot;color&quot;:&quot;紫色&quot;,&quot;colorList&quot;:[&quot;#432458&quot;,&quot;#FFFFFF&quot;,&quot;#FFFFFF&quot;,&quot;#412C48&quot;,&quot;#9C00FF&quot;,&quot;#B000F4&quot;,&quot;#CE3DD6&quot;,&quot;#7C02ED&quot;,&quot;#9D00E0&quot;,&quot;#CF27CB&quot;,&quot;#9C00FF&quot;,&quot;#B000F4&quot;],&quot;scene&quot;:&quot;&quot;,&quot;group&quot;:&quot;group_2&quot;,&quot;cover_id&quot;:&quot;SsKa6QqqfNqp&quot;,&quot;end_id&quot;:&quot;SyG3VQgEz2X8&quot;,&quot;catalog_id&quot;:&quot;2GfNZ9tCW7GF&quot;,&quot;chapter_id&quot;:&quot;kVcfJcVPtBXw&quot;,&quot;content_ids&quot;:[],&quot;picture_url&quot;:&quot;&quot;,&quot;isuse&quot;:false,&quot;theme_colors&quot;:[],&quot;company&quot;:&quot;&quot;,&quot;logo_left&quot;:false,&quot;logoLight&quot;:&quot;&quot;,&quot;logoDark&quot;:&quot;&quot;,&quot;school&quot;:&quot;&quot;,&quot;isCollect&quot;:false,&quot;data_id&quot;:&quot;&quot;,&quot;userName&quot;:&quot;&quot;,&quot;authorName&quot;:&quot;&quot;,&quot;json&quot;:&quot;&quot;,&quot;index&quot;:0}"/>
  <p:tag name="YOO_PROTECTION_DATA" val="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7.xml><?xml version="1.0" encoding="utf-8"?>
<p:tagLst xmlns:p="http://schemas.openxmlformats.org/presentationml/2006/main">
  <p:tag name="KSO_WM_BEAUTIFY_FLAG" val=""/>
  <p:tag name="YOO_CHATSHAPE_TYPE" val="YOO_CHATSHAPE_TITLE"/>
</p:tagLst>
</file>

<file path=ppt/tags/tag28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29.xml><?xml version="1.0" encoding="utf-8"?>
<p:tagLst xmlns:p="http://schemas.openxmlformats.org/presentationml/2006/main">
  <p:tag name="TAG_CHATPAGE_CHAPTER" val="0"/>
  <p:tag name="YOO_CHATSHAPE_TYPE" val="YOO_CHATSHAPE_NUM"/>
</p:tagLst>
</file>

<file path=ppt/tags/tag3.xml><?xml version="1.0" encoding="utf-8"?>
<p:tagLst xmlns:p="http://schemas.openxmlformats.org/presentationml/2006/main">
  <p:tag name="KSO_WM_BEAUTIFY_FLAG" val=""/>
  <p:tag name="YOO_CHATSHAPE_TYPE" val="YOO_CHATSHAPE_TITLE"/>
</p:tagLst>
</file>

<file path=ppt/tags/tag30.xml><?xml version="1.0" encoding="utf-8"?>
<p:tagLst xmlns:p="http://schemas.openxmlformats.org/presentationml/2006/main">
  <p:tag name="TAG_AIGCCREATORID" val="AIGC生成内容仅供参考-2025/8/19 17:29:09"/>
  <p:tag name="TAG_CHAPTER_ID" val="0"/>
  <p:tag name="YOO_CHATPAGE_TYPE" val="TAG_CHATPAGE_CHAPTER"/>
  <p:tag name="YOO_CHATSHAPE_TITLE" val="校园霸凌的现实面貌"/>
  <p:tag name="YOO_PROTECTION_DATA" val="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31.xml><?xml version="1.0" encoding="utf-8"?>
<p:tagLst xmlns:p="http://schemas.openxmlformats.org/presentationml/2006/main">
  <p:tag name="YOO_CHATSHAPE_TYPE" val="YOO_CHATSHAPE_DECORATION"/>
</p:tagLst>
</file>

<file path=ppt/tags/tag32.xml><?xml version="1.0" encoding="utf-8"?>
<p:tagLst xmlns:p="http://schemas.openxmlformats.org/presentationml/2006/main">
  <p:tag name="YOO_CHATSHAPE_TYPE" val="YOO_CHATSHAPE_DECORATION"/>
</p:tagLst>
</file>

<file path=ppt/tags/tag33.xml><?xml version="1.0" encoding="utf-8"?>
<p:tagLst xmlns:p="http://schemas.openxmlformats.org/presentationml/2006/main">
  <p:tag name="YOO_CHATSHAPE_TYPE" val="YOO_CHATSHAPE_TITLE"/>
</p:tagLst>
</file>

<file path=ppt/tags/tag34.xml><?xml version="1.0" encoding="utf-8"?>
<p:tagLst xmlns:p="http://schemas.openxmlformats.org/presentationml/2006/main">
  <p:tag name="YOO_CHATSHAPE_TYPE" val="YOO_CHATSHAPE_CONTENT"/>
</p:tagLst>
</file>

<file path=ppt/tags/tag35.xml><?xml version="1.0" encoding="utf-8"?>
<p:tagLst xmlns:p="http://schemas.openxmlformats.org/presentationml/2006/main">
  <p:tag name="TAG_CONTENT_SUBINDEX" val="2"/>
  <p:tag name="YOO_CHATSHAPE_TYPE" val="YOO_CHATSHAPE_IMAGE"/>
</p:tagLst>
</file>

<file path=ppt/tags/tag36.xml><?xml version="1.0" encoding="utf-8"?>
<p:tagLst xmlns:p="http://schemas.openxmlformats.org/presentationml/2006/main">
  <p:tag name="TAG_CONTENT_SUBINDEX" val="1"/>
  <p:tag name="YOO_CHATSHAPE_TYPE" val="YOO_CHATSHAPE_IMAGE"/>
</p:tagLst>
</file>

<file path=ppt/tags/tag37.xml><?xml version="1.0" encoding="utf-8"?>
<p:tagLst xmlns:p="http://schemas.openxmlformats.org/presentationml/2006/main">
  <p:tag name="TAG_AIGCCREATORID" val="AIGC生成内容仅供参考-2025/8/19 17:29:09"/>
  <p:tag name="TAG_CHAPTER_ID" val="0"/>
  <p:tag name="TAG_CONTENT_TYPE" val="1标题1内容2图"/>
  <p:tag name="TAG_SECTION_ID" val="0"/>
  <p:tag name="YOO_CHATPAGE_TYPE" val="TAG_CHATPAGE_CONTENT"/>
  <p:tag name="YOO_CHATSHAPE_TITLE" val="定义及常见形式"/>
  <p:tag name="YOO_PROTECTION_DATA" val="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38.xml><?xml version="1.0" encoding="utf-8"?>
<p:tagLst xmlns:p="http://schemas.openxmlformats.org/presentationml/2006/main">
  <p:tag name="YOO_CHATSHAPE_TYPE" val="YOO_CHATSHAPE_DECORATION"/>
</p:tagLst>
</file>

<file path=ppt/tags/tag39.xml><?xml version="1.0" encoding="utf-8"?>
<p:tagLst xmlns:p="http://schemas.openxmlformats.org/presentationml/2006/main">
  <p:tag name="YOO_CHATSHAPE_TYPE" val="YOO_CHATSHAPE_TITLE"/>
</p:tagLst>
</file>

<file path=ppt/tags/tag4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40.xml><?xml version="1.0" encoding="utf-8"?>
<p:tagLst xmlns:p="http://schemas.openxmlformats.org/presentationml/2006/main">
  <p:tag name="YOO_CHATSHAPE_TYPE" val="YOO_CHATSHAPE_CONTENT"/>
</p:tagLst>
</file>

<file path=ppt/tags/tag41.xml><?xml version="1.0" encoding="utf-8"?>
<p:tagLst xmlns:p="http://schemas.openxmlformats.org/presentationml/2006/main">
  <p:tag name="YOO_CHATSHAPE_TYPE" val="YOO_CHATSHAPE_DECORATION"/>
</p:tagLst>
</file>

<file path=ppt/tags/tag42.xml><?xml version="1.0" encoding="utf-8"?>
<p:tagLst xmlns:p="http://schemas.openxmlformats.org/presentationml/2006/main">
  <p:tag name="YOO_CHATSHAPE_TYPE" val="YOO_CHATSHAPE_DECORATION"/>
</p:tagLst>
</file>

<file path=ppt/tags/tag43.xml><?xml version="1.0" encoding="utf-8"?>
<p:tagLst xmlns:p="http://schemas.openxmlformats.org/presentationml/2006/main">
  <p:tag name="TAG_CONTENT_SUBINDEX" val="3"/>
  <p:tag name="YOO_CHATSHAPE_TYPE" val="YOO_CHATSHAPE_IMAGE"/>
</p:tagLst>
</file>

<file path=ppt/tags/tag44.xml><?xml version="1.0" encoding="utf-8"?>
<p:tagLst xmlns:p="http://schemas.openxmlformats.org/presentationml/2006/main">
  <p:tag name="TAG_CONTENT_SUBINDEX" val="1"/>
  <p:tag name="YOO_CHATSHAPE_TYPE" val="YOO_CHATSHAPE_IMAGE"/>
</p:tagLst>
</file>

<file path=ppt/tags/tag45.xml><?xml version="1.0" encoding="utf-8"?>
<p:tagLst xmlns:p="http://schemas.openxmlformats.org/presentationml/2006/main">
  <p:tag name="TAG_CONTENT_SUBINDEX" val="2"/>
  <p:tag name="YOO_CHATSHAPE_TYPE" val="YOO_CHATSHAPE_IMAGE"/>
</p:tagLst>
</file>

<file path=ppt/tags/tag46.xml><?xml version="1.0" encoding="utf-8"?>
<p:tagLst xmlns:p="http://schemas.openxmlformats.org/presentationml/2006/main">
  <p:tag name="YOO_CHATSHAPE_TYPE" val="YOO_CHATSHAPE_DECORATION"/>
</p:tagLst>
</file>

<file path=ppt/tags/tag47.xml><?xml version="1.0" encoding="utf-8"?>
<p:tagLst xmlns:p="http://schemas.openxmlformats.org/presentationml/2006/main">
  <p:tag name="YOO_CHATSHAPE_TYPE" val="YOO_CHATSHAPE_DECORATION"/>
</p:tagLst>
</file>

<file path=ppt/tags/tag48.xml><?xml version="1.0" encoding="utf-8"?>
<p:tagLst xmlns:p="http://schemas.openxmlformats.org/presentationml/2006/main">
  <p:tag name="YOO_CHATSHAPE_TYPE" val="YOO_CHATSHAPE_DECORATION"/>
</p:tagLst>
</file>

<file path=ppt/tags/tag49.xml><?xml version="1.0" encoding="utf-8"?>
<p:tagLst xmlns:p="http://schemas.openxmlformats.org/presentationml/2006/main">
  <p:tag name="YOO_CHATSHAPE_TYPE" val="YOO_CHATSHAPE_DECORATION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YOO_CHATSHAPE_TYPE" val="YOO_CHATSHAPE_DECORATION"/>
</p:tagLst>
</file>

<file path=ppt/tags/tag51.xml><?xml version="1.0" encoding="utf-8"?>
<p:tagLst xmlns:p="http://schemas.openxmlformats.org/presentationml/2006/main">
  <p:tag name="YOO_CHATSHAPE_TYPE" val="YOO_CHATSHAPE_DECORATION"/>
</p:tagLst>
</file>

<file path=ppt/tags/tag52.xml><?xml version="1.0" encoding="utf-8"?>
<p:tagLst xmlns:p="http://schemas.openxmlformats.org/presentationml/2006/main">
  <p:tag name="TAG_AIGCCREATORID" val="AIGC生成内容仅供参考-2025/8/19 17:29:09"/>
  <p:tag name="TAG_CHAPTER_ID" val="0"/>
  <p:tag name="TAG_CONTENT_TYPE" val="1标题1内容3图"/>
  <p:tag name="TAG_SECTION_ID" val="1"/>
  <p:tag name="YOO_CHATPAGE_TYPE" val="TAG_CHATPAGE_CONTENT"/>
  <p:tag name="YOO_CHATSHAPE_TITLE" val="校园霸凌对学生的影响"/>
  <p:tag name="YOO_PROTECTION_DATA" val="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53.xml><?xml version="1.0" encoding="utf-8"?>
<p:tagLst xmlns:p="http://schemas.openxmlformats.org/presentationml/2006/main">
  <p:tag name="YOO_CHATSHAPE_TYPE" val="YOO_CHATSHAPE_DECORATION"/>
</p:tagLst>
</file>

<file path=ppt/tags/tag54.xml><?xml version="1.0" encoding="utf-8"?>
<p:tagLst xmlns:p="http://schemas.openxmlformats.org/presentationml/2006/main">
  <p:tag name="TAG_CONTENT_DIAGRAM_INDEX" val="031ce139515e4542a478ceefbdd32076"/>
  <p:tag name="TAG_CONTENT_GROUPCOUNT" val="3"/>
  <p:tag name="TAG_CONTENT_GROUPINDEX" val="2"/>
  <p:tag name="TAG_CONTENT_SUBINDEX" val="2"/>
  <p:tag name="YOO_CHATSHAPE_TYPE" val="YOO_CHATSHAPE_CHILDDECORATE"/>
</p:tagLst>
</file>

<file path=ppt/tags/tag55.xml><?xml version="1.0" encoding="utf-8"?>
<p:tagLst xmlns:p="http://schemas.openxmlformats.org/presentationml/2006/main">
  <p:tag name="TAG_CONTENT_DIAGRAM_INDEX" val="031ce139515e4542a478ceefbdd32076"/>
  <p:tag name="TAG_CONTENT_GROUPCOUNT" val="3"/>
  <p:tag name="TAG_CONTENT_GROUPINDEX" val="1"/>
  <p:tag name="TAG_CONTENT_SUBINDEX" val="2"/>
  <p:tag name="YOO_CHATSHAPE_TYPE" val="YOO_CHATSHAPE_CHILDDECORATE"/>
</p:tagLst>
</file>

<file path=ppt/tags/tag56.xml><?xml version="1.0" encoding="utf-8"?>
<p:tagLst xmlns:p="http://schemas.openxmlformats.org/presentationml/2006/main">
  <p:tag name="TAG_CONTENT_DIAGRAM_INDEX" val="031ce139515e4542a478ceefbdd32076"/>
  <p:tag name="TAG_CONTENT_GROUPCOUNT" val="3"/>
  <p:tag name="TAG_CONTENT_GROUPINDEX" val="3"/>
  <p:tag name="TAG_CONTENT_SUBINDEX" val="2"/>
  <p:tag name="YOO_CHATSHAPE_TYPE" val="YOO_CHATSHAPE_CHILDDECORATE"/>
</p:tagLst>
</file>

<file path=ppt/tags/tag57.xml><?xml version="1.0" encoding="utf-8"?>
<p:tagLst xmlns:p="http://schemas.openxmlformats.org/presentationml/2006/main">
  <p:tag name="TAG_CONTENT_DIAGRAM_INDEX" val="031ce139515e4542a478ceefbdd32076"/>
  <p:tag name="TAG_CONTENT_GROUPCOUNT" val="3"/>
  <p:tag name="TAG_CONTENT_GROUPINDEX" val="1"/>
  <p:tag name="TAG_CONTENT_SUBINDEX" val="2"/>
  <p:tag name="YOO_CHATSHAPE_TYPE" val="YOO_CHATSHAPE_ICON"/>
</p:tagLst>
</file>

<file path=ppt/tags/tag58.xml><?xml version="1.0" encoding="utf-8"?>
<p:tagLst xmlns:p="http://schemas.openxmlformats.org/presentationml/2006/main">
  <p:tag name="TAG_CONTENT_DIAGRAM_INDEX" val="031ce139515e4542a478ceefbdd32076"/>
  <p:tag name="TAG_CONTENT_GROUPCOUNT" val="3"/>
  <p:tag name="TAG_CONTENT_GROUPINDEX" val="2"/>
  <p:tag name="TAG_CONTENT_SUBINDEX" val="2"/>
  <p:tag name="YOO_CHATSHAPE_TYPE" val="YOO_CHATSHAPE_ICON"/>
</p:tagLst>
</file>

<file path=ppt/tags/tag59.xml><?xml version="1.0" encoding="utf-8"?>
<p:tagLst xmlns:p="http://schemas.openxmlformats.org/presentationml/2006/main">
  <p:tag name="TAG_CONTENT_DIAGRAM_INDEX" val="031ce139515e4542a478ceefbdd32076"/>
  <p:tag name="TAG_CONTENT_GROUPCOUNT" val="3"/>
  <p:tag name="TAG_CONTENT_GROUPINDEX" val="3"/>
  <p:tag name="TAG_CONTENT_SUBINDEX" val="2"/>
  <p:tag name="YOO_CHATSHAPE_TYPE" val="YOO_CHATSHAPE_ICON"/>
</p:tagLst>
</file>

<file path=ppt/tags/tag6.xml><?xml version="1.0" encoding="utf-8"?>
<p:tagLst xmlns:p="http://schemas.openxmlformats.org/presentationml/2006/main">
  <p:tag name="KSO_WM_BEAUTIFY_FLAG" val=""/>
  <p:tag name="KSO_WM_UNIT_TEXT_FILL_FORE_SCHEMECOLOR_INDEX" val="13"/>
  <p:tag name="KSO_WM_UNIT_TEXT_FILL_FORE_SCHEMECOLOR_INDEX_BRIGHTNESS" val="0"/>
  <p:tag name="KSO_WM_UNIT_TEXT_FILL_TYPE" val="1"/>
  <p:tag name="KSO_WM_UNIT_TEXT_SHADOW_SCHEMECOLOR_INDEX" val="6"/>
  <p:tag name="KSO_WM_UNIT_TEXT_SHADOW_SCHEMECOLOR_INDEX_BRIGHTNESS" val="-0.25"/>
  <p:tag name="YOO_CHATSHAPE_TYPE" val="YOO_CHATSHAPE_DATE"/>
</p:tagLst>
</file>

<file path=ppt/tags/tag60.xml><?xml version="1.0" encoding="utf-8"?>
<p:tagLst xmlns:p="http://schemas.openxmlformats.org/presentationml/2006/main">
  <p:tag name="TAG_CONTENT_DIAGRAM_INDEX" val="031ce139515e4542a478ceefbdd32076"/>
  <p:tag name="TAG_CONTENT_GROUPCOUNT" val="3"/>
  <p:tag name="TAG_CONTENT_GROUPINDEX" val="1"/>
  <p:tag name="TAG_CONTENT_SUBINDEX" val="1"/>
  <p:tag name="YOO_CHATSHAPE_TYPE" val="YOO_CHATSHAPE_CHILDDECORATE"/>
</p:tagLst>
</file>

<file path=ppt/tags/tag61.xml><?xml version="1.0" encoding="utf-8"?>
<p:tagLst xmlns:p="http://schemas.openxmlformats.org/presentationml/2006/main">
  <p:tag name="TAG_CONTENT_DIAGRAM_INDEX" val="031ce139515e4542a478ceefbdd32076"/>
  <p:tag name="TAG_CONTENT_GROUPCOUNT" val="3"/>
  <p:tag name="TAG_CONTENT_GROUPINDEX" val="1"/>
  <p:tag name="TAG_CONTENT_SUBINDEX" val="1"/>
  <p:tag name="YOO_CHATSHAPE_TYPE" val="YOO_CHATSHAPE_ICON"/>
</p:tagLst>
</file>

<file path=ppt/tags/tag62.xml><?xml version="1.0" encoding="utf-8"?>
<p:tagLst xmlns:p="http://schemas.openxmlformats.org/presentationml/2006/main">
  <p:tag name="TAG_CONTENT_DIAGRAM_INDEX" val="031ce139515e4542a478ceefbdd32076"/>
  <p:tag name="TAG_CONTENT_GROUPCOUNT" val="3"/>
  <p:tag name="TAG_CONTENT_GROUPINDEX" val="3"/>
  <p:tag name="TAG_CONTENT_SUBINDEX" val="1"/>
  <p:tag name="YOO_CHATSHAPE_TYPE" val="YOO_CHATSHAPE_CHILDDECORATE"/>
</p:tagLst>
</file>

<file path=ppt/tags/tag63.xml><?xml version="1.0" encoding="utf-8"?>
<p:tagLst xmlns:p="http://schemas.openxmlformats.org/presentationml/2006/main">
  <p:tag name="TAG_CONTENT_DIAGRAM_INDEX" val="031ce139515e4542a478ceefbdd32076"/>
  <p:tag name="TAG_CONTENT_GROUPCOUNT" val="3"/>
  <p:tag name="TAG_CONTENT_GROUPINDEX" val="3"/>
  <p:tag name="TAG_CONTENT_SUBINDEX" val="1"/>
  <p:tag name="YOO_CHATSHAPE_TYPE" val="YOO_CHATSHAPE_ICON"/>
</p:tagLst>
</file>

<file path=ppt/tags/tag64.xml><?xml version="1.0" encoding="utf-8"?>
<p:tagLst xmlns:p="http://schemas.openxmlformats.org/presentationml/2006/main">
  <p:tag name="TAG_CONTENT_DIAGRAM_INDEX" val="031ce139515e4542a478ceefbdd32076"/>
  <p:tag name="TAG_CONTENT_GROUPCOUNT" val="3"/>
  <p:tag name="TAG_CONTENT_GROUPINDEX" val="2"/>
  <p:tag name="TAG_CONTENT_SUBINDEX" val="1"/>
  <p:tag name="YOO_CHATSHAPE_TYPE" val="YOO_CHATSHAPE_CHILDDECORATE"/>
</p:tagLst>
</file>

<file path=ppt/tags/tag65.xml><?xml version="1.0" encoding="utf-8"?>
<p:tagLst xmlns:p="http://schemas.openxmlformats.org/presentationml/2006/main">
  <p:tag name="TAG_CONTENT_DIAGRAM_INDEX" val="031ce139515e4542a478ceefbdd32076"/>
  <p:tag name="TAG_CONTENT_GROUPCOUNT" val="3"/>
  <p:tag name="TAG_CONTENT_GROUPINDEX" val="2"/>
  <p:tag name="TAG_CONTENT_SUBINDEX" val="1"/>
  <p:tag name="YOO_CHATSHAPE_TYPE" val="YOO_CHATSHAPE_ICON"/>
</p:tagLst>
</file>

<file path=ppt/tags/tag66.xml><?xml version="1.0" encoding="utf-8"?>
<p:tagLst xmlns:p="http://schemas.openxmlformats.org/presentationml/2006/main">
  <p:tag name="TAG_CONTENT_DIAGRAM_INDEX" val="031ce139515e4542a478ceefbdd32076"/>
  <p:tag name="TAG_CONTENT_GROUPCOUNT" val="3"/>
  <p:tag name="TAG_CONTENT_GROUPINDEX" val="1"/>
  <p:tag name="YOO_CHATSHAPE_TYPE" val="YOO_CHATSHAPE_CHILDTITLE"/>
</p:tagLst>
</file>

<file path=ppt/tags/tag67.xml><?xml version="1.0" encoding="utf-8"?>
<p:tagLst xmlns:p="http://schemas.openxmlformats.org/presentationml/2006/main">
  <p:tag name="TAG_CONTENT_DIAGRAM_INDEX" val="031ce139515e4542a478ceefbdd32076"/>
  <p:tag name="TAG_CONTENT_GROUPCOUNT" val="3"/>
  <p:tag name="TAG_CONTENT_GROUPINDEX" val="1"/>
  <p:tag name="YOO_CHATSHAPE_TYPE" val="YOO_CHATSHAPE_CHILDCONTENT"/>
</p:tagLst>
</file>

<file path=ppt/tags/tag68.xml><?xml version="1.0" encoding="utf-8"?>
<p:tagLst xmlns:p="http://schemas.openxmlformats.org/presentationml/2006/main">
  <p:tag name="TAG_CONTENT_DIAGRAM_INDEX" val="031ce139515e4542a478ceefbdd32076"/>
  <p:tag name="TAG_CONTENT_GROUPCOUNT" val="3"/>
  <p:tag name="TAG_CONTENT_GROUPINDEX" val="2"/>
  <p:tag name="YOO_CHATSHAPE_TYPE" val="YOO_CHATSHAPE_CHILDTITLE"/>
</p:tagLst>
</file>

<file path=ppt/tags/tag69.xml><?xml version="1.0" encoding="utf-8"?>
<p:tagLst xmlns:p="http://schemas.openxmlformats.org/presentationml/2006/main">
  <p:tag name="TAG_CONTENT_DIAGRAM_INDEX" val="031ce139515e4542a478ceefbdd32076"/>
  <p:tag name="TAG_CONTENT_GROUPCOUNT" val="3"/>
  <p:tag name="TAG_CONTENT_GROUPINDEX" val="2"/>
  <p:tag name="YOO_CHATSHAPE_TYPE" val="YOO_CHATSHAPE_CHILDCONTENT"/>
</p:tagLst>
</file>

<file path=ppt/tags/tag7.xml><?xml version="1.0" encoding="utf-8"?>
<p:tagLst xmlns:p="http://schemas.openxmlformats.org/presentationml/2006/main">
  <p:tag name="TAG_AIGCCREATORID" val="AIGC生成内容仅供参考-2025/8/19 17:29:09"/>
  <p:tag name="YOO_CHATPAGE_TYPE" val="TAG_CHATPAGE_COVER"/>
  <p:tag name="YOO_CHATSHAPE_TITLE" val="筑牢防线：共同反对中小学校园霸凌"/>
  <p:tag name="YOO_PROTECTION_DATA" val="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70.xml><?xml version="1.0" encoding="utf-8"?>
<p:tagLst xmlns:p="http://schemas.openxmlformats.org/presentationml/2006/main">
  <p:tag name="TAG_CONTENT_DIAGRAM_INDEX" val="031ce139515e4542a478ceefbdd32076"/>
  <p:tag name="TAG_CONTENT_GROUPCOUNT" val="3"/>
  <p:tag name="TAG_CONTENT_GROUPINDEX" val="3"/>
  <p:tag name="YOO_CHATSHAPE_TYPE" val="YOO_CHATSHAPE_CHILDTITLE"/>
</p:tagLst>
</file>

<file path=ppt/tags/tag71.xml><?xml version="1.0" encoding="utf-8"?>
<p:tagLst xmlns:p="http://schemas.openxmlformats.org/presentationml/2006/main">
  <p:tag name="TAG_CONTENT_DIAGRAM_INDEX" val="031ce139515e4542a478ceefbdd32076"/>
  <p:tag name="TAG_CONTENT_GROUPCOUNT" val="3"/>
  <p:tag name="TAG_CONTENT_GROUPINDEX" val="3"/>
  <p:tag name="YOO_CHATSHAPE_TYPE" val="YOO_CHATSHAPE_CHILDCONTENT"/>
</p:tagLst>
</file>

<file path=ppt/tags/tag72.xml><?xml version="1.0" encoding="utf-8"?>
<p:tagLst xmlns:p="http://schemas.openxmlformats.org/presentationml/2006/main">
  <p:tag name="TAG_CHATSHAPE_LINK" val="sp:标题"/>
  <p:tag name="TAG_CONTENT_DIAGRAM_INDEX" val="90dc1ad27ec742aa8f4845f25b6c2cf1"/>
  <p:tag name="TAG_CONTENT_GROUPCOUNT" val="3"/>
  <p:tag name="TAG_CONTENT_GROUPINDEX" val="1"/>
  <p:tag name="TAG_CONTENT_SUBINDEX" val="1"/>
  <p:tag name="YOO_CHATSHAPE_TYPE" val="YOO_CHATSHAPE_PAGEDECORATE"/>
</p:tagLst>
</file>

<file path=ppt/tags/tag73.xml><?xml version="1.0" encoding="utf-8"?>
<p:tagLst xmlns:p="http://schemas.openxmlformats.org/presentationml/2006/main">
  <p:tag name="YOO_CHATSHAPE_TYPE" val="YOO_CHATSHAPE_TITLE"/>
</p:tagLst>
</file>

<file path=ppt/tags/tag74.xml><?xml version="1.0" encoding="utf-8"?>
<p:tagLst xmlns:p="http://schemas.openxmlformats.org/presentationml/2006/main">
  <p:tag name="TAG_AIGCCREATORID" val="AIGC生成内容仅供参考-2025/8/19 17:29:09"/>
  <p:tag name="TAG_CHAPTER_ID" val="0"/>
  <p:tag name="TAG_CONTENT_TYPE" val="二级大纲3"/>
  <p:tag name="TAG_SECTION_ID" val="2"/>
  <p:tag name="YOO_CHATPAGE_TYPE" val="TAG_CHATPAGE_MULTCONTENT"/>
  <p:tag name="YOO_CHATSHAPE_TITLE" val="校园霸凌的社会普遍性"/>
  <p:tag name="YOO_PROTECTION_DATA" val="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75.xml><?xml version="1.0" encoding="utf-8"?>
<p:tagLst xmlns:p="http://schemas.openxmlformats.org/presentationml/2006/main">
  <p:tag name="KSO_WM_BEAUTIFY_FLAG" val=""/>
  <p:tag name="YOO_CHATSHAPE_TYPE" val="YOO_CHATSHAPE_TITLE"/>
</p:tagLst>
</file>

<file path=ppt/tags/tag76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77.xml><?xml version="1.0" encoding="utf-8"?>
<p:tagLst xmlns:p="http://schemas.openxmlformats.org/presentationml/2006/main">
  <p:tag name="TAG_CHATPAGE_CHAPTER" val="1"/>
  <p:tag name="YOO_CHATSHAPE_TYPE" val="YOO_CHATSHAPE_NUM"/>
</p:tagLst>
</file>

<file path=ppt/tags/tag78.xml><?xml version="1.0" encoding="utf-8"?>
<p:tagLst xmlns:p="http://schemas.openxmlformats.org/presentationml/2006/main">
  <p:tag name="TAG_AIGCCREATORID" val="AIGC生成内容仅供参考-2025/8/19 17:29:09"/>
  <p:tag name="TAG_CHAPTER_ID" val="1"/>
  <p:tag name="YOO_CHATPAGE_TYPE" val="TAG_CHATPAGE_CHAPTER"/>
  <p:tag name="YOO_CHATSHAPE_TITLE" val="反对霸凌的必要性"/>
  <p:tag name="YOO_PROTECTION_DATA" val="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79.xml><?xml version="1.0" encoding="utf-8"?>
<p:tagLst xmlns:p="http://schemas.openxmlformats.org/presentationml/2006/main">
  <p:tag name="YOO_CHATSHAPE_TYPE" val="YOO_CHATSHAPE_DECORATION"/>
</p:tagLst>
</file>

<file path=ppt/tags/tag8.xml><?xml version="1.0" encoding="utf-8"?>
<p:tagLst xmlns:p="http://schemas.openxmlformats.org/presentationml/2006/main">
  <p:tag name="YOO_CHATSHAPE_ITEM" val="1"/>
  <p:tag name="YOO_CHATSHAPE_TYPE" val="YOO_CHATSHAPE_ITEM"/>
</p:tagLst>
</file>

<file path=ppt/tags/tag80.xml><?xml version="1.0" encoding="utf-8"?>
<p:tagLst xmlns:p="http://schemas.openxmlformats.org/presentationml/2006/main">
  <p:tag name="TAG_CONTENT_SUBINDEX" val="2"/>
  <p:tag name="YOO_CHATSHAPE_TYPE" val="YOO_CHATSHAPE_HIDDEN"/>
</p:tagLst>
</file>

<file path=ppt/tags/tag81.xml><?xml version="1.0" encoding="utf-8"?>
<p:tagLst xmlns:p="http://schemas.openxmlformats.org/presentationml/2006/main">
  <p:tag name="TAG_CONTENT_SUBINDEX" val="1"/>
  <p:tag name="YOO_CHATSHAPE_TYPE" val="YOO_CHATSHAPE_HIDDEN"/>
</p:tagLst>
</file>

<file path=ppt/tags/tag82.xml><?xml version="1.0" encoding="utf-8"?>
<p:tagLst xmlns:p="http://schemas.openxmlformats.org/presentationml/2006/main">
  <p:tag name="YOO_CHATSHAPE_TYPE" val="YOO_CHATSHAPE_DECORATION"/>
</p:tagLst>
</file>

<file path=ppt/tags/tag83.xml><?xml version="1.0" encoding="utf-8"?>
<p:tagLst xmlns:p="http://schemas.openxmlformats.org/presentationml/2006/main">
  <p:tag name="PA" val="v5.2.12"/>
  <p:tag name="TAG_CONTENT_SUBINDEX" val="1"/>
  <p:tag name="YOO_CHATSHAPE_TYPE" val="YOO_CHATSHAPE_IMAGE"/>
</p:tagLst>
</file>

<file path=ppt/tags/tag84.xml><?xml version="1.0" encoding="utf-8"?>
<p:tagLst xmlns:p="http://schemas.openxmlformats.org/presentationml/2006/main">
  <p:tag name="PA" val="v5.2.12"/>
  <p:tag name="TAG_CONTENT_SUBINDEX" val="2"/>
  <p:tag name="YOO_CHATSHAPE_TYPE" val="YOO_CHATSHAPE_IMAGE"/>
</p:tagLst>
</file>

<file path=ppt/tags/tag85.xml><?xml version="1.0" encoding="utf-8"?>
<p:tagLst xmlns:p="http://schemas.openxmlformats.org/presentationml/2006/main">
  <p:tag name="PA" val="v5.2.12"/>
  <p:tag name="TAG_CONTENT_SUBINDEX" val="3"/>
  <p:tag name="YOO_CHATSHAPE_TYPE" val="YOO_CHATSHAPE_IMAGE"/>
</p:tagLst>
</file>

<file path=ppt/tags/tag86.xml><?xml version="1.0" encoding="utf-8"?>
<p:tagLst xmlns:p="http://schemas.openxmlformats.org/presentationml/2006/main">
  <p:tag name="YOO_CHATSHAPE_TYPE" val="YOO_CHATSHAPE_TITLE"/>
</p:tagLst>
</file>

<file path=ppt/tags/tag87.xml><?xml version="1.0" encoding="utf-8"?>
<p:tagLst xmlns:p="http://schemas.openxmlformats.org/presentationml/2006/main">
  <p:tag name="YOO_CHATSHAPE_TYPE" val="YOO_CHATSHAPE_CONTENT"/>
</p:tagLst>
</file>

<file path=ppt/tags/tag88.xml><?xml version="1.0" encoding="utf-8"?>
<p:tagLst xmlns:p="http://schemas.openxmlformats.org/presentationml/2006/main">
  <p:tag name="TAG_AIGCCREATORID" val="AIGC生成内容仅供参考-2025/8/19 17:29:09"/>
  <p:tag name="TAG_CHAPTER_ID" val="1"/>
  <p:tag name="TAG_CONTENT_TYPE" val="1标题1内容3图"/>
  <p:tag name="TAG_SECTION_ID" val="0"/>
  <p:tag name="YOO_CHATPAGE_TYPE" val="TAG_CHATPAGE_CONTENT"/>
  <p:tag name="YOO_CHATSHAPE_TITLE" val="霸凌对个人的伤害"/>
  <p:tag name="YOO_PROTECTION_DATA" val="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89.xml><?xml version="1.0" encoding="utf-8"?>
<p:tagLst xmlns:p="http://schemas.openxmlformats.org/presentationml/2006/main">
  <p:tag name="PA" val="v5.2.12"/>
  <p:tag name="TAG_CONTENT_SUBINDEX" val="4"/>
  <p:tag name="YOO_CHATSHAPE_TYPE" val="YOO_CHATSHAPE_HIDDEN"/>
</p:tagLst>
</file>

<file path=ppt/tags/tag9.xml><?xml version="1.0" encoding="utf-8"?>
<p:tagLst xmlns:p="http://schemas.openxmlformats.org/presentationml/2006/main">
  <p:tag name="KSO_WM_UNIT_TEXT_FILL_FORE_SCHEMECOLOR_INDEX" val="15"/>
  <p:tag name="KSO_WM_UNIT_TEXT_FILL_FORE_SCHEMECOLOR_INDEX_BRIGHTNESS" val="0"/>
  <p:tag name="KSO_WM_UNIT_TEXT_FILL_TYPE" val="1"/>
  <p:tag name="YOO_CHAT_DIAGRAM_SHAPETYPE" val="YOO_CHATSHAPE_DIAGRAM_TITLE"/>
</p:tagLst>
</file>

<file path=ppt/tags/tag90.xml><?xml version="1.0" encoding="utf-8"?>
<p:tagLst xmlns:p="http://schemas.openxmlformats.org/presentationml/2006/main">
  <p:tag name="PA" val="v5.2.12"/>
  <p:tag name="TAG_CONTENT_SUBINDEX" val="1"/>
  <p:tag name="YOO_CHATSHAPE_TYPE" val="YOO_CHATSHAPE_HIDDEN"/>
</p:tagLst>
</file>

<file path=ppt/tags/tag91.xml><?xml version="1.0" encoding="utf-8"?>
<p:tagLst xmlns:p="http://schemas.openxmlformats.org/presentationml/2006/main">
  <p:tag name="PA" val="v5.2.12"/>
  <p:tag name="YOO_CHATSHAPE_TYPE" val="YOO_CHATSHAPE_IMAGE"/>
</p:tagLst>
</file>

<file path=ppt/tags/tag92.xml><?xml version="1.0" encoding="utf-8"?>
<p:tagLst xmlns:p="http://schemas.openxmlformats.org/presentationml/2006/main">
  <p:tag name="PA" val="v5.2.12"/>
  <p:tag name="YOO_CHATSHAPE_TYPE" val="YOO_CHATSHAPE_DECORATION"/>
</p:tagLst>
</file>

<file path=ppt/tags/tag93.xml><?xml version="1.0" encoding="utf-8"?>
<p:tagLst xmlns:p="http://schemas.openxmlformats.org/presentationml/2006/main">
  <p:tag name="YOO_CHATSHAPE_TYPE" val="YOO_CHATSHAPE_TITLE"/>
</p:tagLst>
</file>

<file path=ppt/tags/tag94.xml><?xml version="1.0" encoding="utf-8"?>
<p:tagLst xmlns:p="http://schemas.openxmlformats.org/presentationml/2006/main">
  <p:tag name="YOO_CHATSHAPE_TYPE" val="YOO_CHATSHAPE_CONTENT"/>
</p:tagLst>
</file>

<file path=ppt/tags/tag95.xml><?xml version="1.0" encoding="utf-8"?>
<p:tagLst xmlns:p="http://schemas.openxmlformats.org/presentationml/2006/main">
  <p:tag name="TAG_AIGCCREATORID" val="AIGC生成内容仅供参考-2025/8/19 17:29:09"/>
  <p:tag name="TAG_CHAPTER_ID" val="1"/>
  <p:tag name="TAG_CONTENT_TYPE" val="1标题1内容1图"/>
  <p:tag name="TAG_SECTION_ID" val="1"/>
  <p:tag name="YOO_CHATPAGE_TYPE" val="TAG_CHATPAGE_CONTENT"/>
  <p:tag name="YOO_CHATSHAPE_TITLE" val="学习与社交的障碍"/>
  <p:tag name="YOO_PROTECTION_DATA" val="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96.xml><?xml version="1.0" encoding="utf-8"?>
<p:tagLst xmlns:p="http://schemas.openxmlformats.org/presentationml/2006/main">
  <p:tag name="YOO_CHATSHAPE_TYPE" val="YOO_CHATSHAPE_DECORATION"/>
</p:tagLst>
</file>

<file path=ppt/tags/tag97.xml><?xml version="1.0" encoding="utf-8"?>
<p:tagLst xmlns:p="http://schemas.openxmlformats.org/presentationml/2006/main">
  <p:tag name="YOO_CHATSHAPE_TYPE" val="YOO_CHATSHAPE_TITLE"/>
</p:tagLst>
</file>

<file path=ppt/tags/tag98.xml><?xml version="1.0" encoding="utf-8"?>
<p:tagLst xmlns:p="http://schemas.openxmlformats.org/presentationml/2006/main">
  <p:tag name="YOO_CHATSHAPE_TYPE" val="YOO_CHATSHAPE_CONTENT"/>
</p:tagLst>
</file>

<file path=ppt/tags/tag99.xml><?xml version="1.0" encoding="utf-8"?>
<p:tagLst xmlns:p="http://schemas.openxmlformats.org/presentationml/2006/main">
  <p:tag name="TAG_CONTENT_SUBINDEX" val="2"/>
  <p:tag name="YOO_CHATSHAPE_TYPE" val="YOO_CHATSHAPE_IMAGE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rgbClr val="432458"/>
      </a:dk1>
      <a:lt1>
        <a:srgbClr val="FFFFFF"/>
      </a:lt1>
      <a:dk2>
        <a:srgbClr val="FFFFFF"/>
      </a:dk2>
      <a:lt2>
        <a:srgbClr val="412C48"/>
      </a:lt2>
      <a:accent1>
        <a:srgbClr val="9C00FF"/>
      </a:accent1>
      <a:accent2>
        <a:srgbClr val="B000F4"/>
      </a:accent2>
      <a:accent3>
        <a:srgbClr val="CE3DD6"/>
      </a:accent3>
      <a:accent4>
        <a:srgbClr val="7C02ED"/>
      </a:accent4>
      <a:accent5>
        <a:srgbClr val="9D00E0"/>
      </a:accent5>
      <a:accent6>
        <a:srgbClr val="CF27CB"/>
      </a:accent6>
      <a:hlink>
        <a:srgbClr val="9C00FF"/>
      </a:hlink>
      <a:folHlink>
        <a:srgbClr val="B000F4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等线 Light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等线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10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0.xml" /></Relationships>
</file>

<file path=customXml/_rels/item1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1.xml" /></Relationships>
</file>

<file path=customXml/_rels/item1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2.xml" /></Relationships>
</file>

<file path=customXml/_rels/item1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3.xml" /></Relationships>
</file>

<file path=customXml/_rels/item14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4.xml" /></Relationships>
</file>

<file path=customXml/_rels/item15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5.xml" /></Relationships>
</file>

<file path=customXml/_rels/item16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6.xml" /></Relationships>
</file>

<file path=customXml/_rels/item17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7.xml" /></Relationships>
</file>

<file path=customXml/_rels/item18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8.xml" /></Relationships>
</file>

<file path=customXml/_rels/item19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9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20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0.xml" /></Relationships>
</file>

<file path=customXml/_rels/item2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1.xml" /></Relationships>
</file>

<file path=customXml/_rels/item2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2.xml" /></Relationships>
</file>

<file path=customXml/_rels/item2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3.xml" /></Relationships>
</file>

<file path=customXml/_rels/item24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4.xml" /></Relationships>
</file>

<file path=customXml/_rels/item25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5.xml" /></Relationships>
</file>

<file path=customXml/_rels/item26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6.xml" /></Relationships>
</file>

<file path=customXml/_rels/item27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7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_rels/item4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4.xml" /></Relationships>
</file>

<file path=customXml/_rels/item5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5.xml" /></Relationships>
</file>

<file path=customXml/_rels/item6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6.xml" /></Relationships>
</file>

<file path=customXml/_rels/item7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7.xml" /></Relationships>
</file>

<file path=customXml/_rels/item8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8.xml" /></Relationships>
</file>

<file path=customXml/_rels/item9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9.xml" /></Relationships>
</file>

<file path=customXml/item1.xml><?xml version="1.0" encoding="utf-8"?>
<yoo_protection_data>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0.xml><?xml version="1.0" encoding="utf-8"?>
<yoo_protection_data>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1.xml><?xml version="1.0" encoding="utf-8"?>
<yoo_protection_data>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2.xml><?xml version="1.0" encoding="utf-8"?>
<yoo_protection_data>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3.xml><?xml version="1.0" encoding="utf-8"?>
<yoo_protection_data>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4.xml><?xml version="1.0" encoding="utf-8"?>
<yoo_protection_data>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5.xml><?xml version="1.0" encoding="utf-8"?>
<yoo_protection_data>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6.xml><?xml version="1.0" encoding="utf-8"?>
<yoo_protection_data>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7.xml><?xml version="1.0" encoding="utf-8"?>
<yoo_protection_data>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8.xml><?xml version="1.0" encoding="utf-8"?>
<yoo_protection_data>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9.xml><?xml version="1.0" encoding="utf-8"?>
<yoo_protection_data>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.xml><?xml version="1.0" encoding="utf-8"?>
<yoo_protection_data>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0.xml><?xml version="1.0" encoding="utf-8"?>
<yoo_protection_data>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1.xml><?xml version="1.0" encoding="utf-8"?>
<yoo_protection_data>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2.xml><?xml version="1.0" encoding="utf-8"?>
<yoo_protection_data>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3.xml><?xml version="1.0" encoding="utf-8"?>
<yoo_protection_data>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4.xml><?xml version="1.0" encoding="utf-8"?>
<yoo_protection_data>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5.xml><?xml version="1.0" encoding="utf-8"?>
<yoo_protection_data>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6.xml><?xml version="1.0" encoding="utf-8"?>
<yoo_protection_data>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7.xml><?xml version="1.0" encoding="utf-8"?>
<yoo_protection_data>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3.xml><?xml version="1.0" encoding="utf-8"?>
<yoo_protection_data>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4.xml><?xml version="1.0" encoding="utf-8"?>
<yoo_protection_data>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5.xml><?xml version="1.0" encoding="utf-8"?>
<yoo_protection_data>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6.xml><?xml version="1.0" encoding="utf-8"?>
<yoo_protection_data>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7.xml><?xml version="1.0" encoding="utf-8"?>
<yoo_protection_data>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8.xml><?xml version="1.0" encoding="utf-8"?>
<yoo_protection_data>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9.xml><?xml version="1.0" encoding="utf-8"?>
<yoo_protection_data>\u007b\u0022\u0049\u0044\u0022\u003a\u0022\u0061\u0064\u0035\u0032\u0062\u0036\u0032\u0031\u0062\u0066\u0061\u0066\u0034\u0031\u0062\u0031\u0061\u0037\u0065\u0033\u0035\u0031\u0032\u0063\u0033\u0032\u0038\u0061\u0030\u0033\u0030\u0039\u0022\u002c\u0022\u0054\u0069\u006d\u0065\u0022\u003a\u0022\u0032\u0030\u0032\u0035\u002f\u0030\u0038\u002f\u0031\u0039\u0020\u0031\u0037\u003a\u0032\u0039\u003a\u0031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Props1.xml><?xml version="1.0" encoding="utf-8"?>
<ds:datastoreItem xmlns:ds="http://schemas.openxmlformats.org/officeDocument/2006/customXml" ds:itemID="{BCCE9C64-A514-4578-A874-F727F79AF96C}">
  <ds:schemaRefs/>
</ds:datastoreItem>
</file>

<file path=customXml/itemProps10.xml><?xml version="1.0" encoding="utf-8"?>
<ds:datastoreItem xmlns:ds="http://schemas.openxmlformats.org/officeDocument/2006/customXml" ds:itemID="{988C7547-49D2-408C-B8BE-C37E2FF54938}">
  <ds:schemaRefs/>
</ds:datastoreItem>
</file>

<file path=customXml/itemProps11.xml><?xml version="1.0" encoding="utf-8"?>
<ds:datastoreItem xmlns:ds="http://schemas.openxmlformats.org/officeDocument/2006/customXml" ds:itemID="{6F2D8C1B-0B99-46BD-8245-0A2249C638D6}">
  <ds:schemaRefs/>
</ds:datastoreItem>
</file>

<file path=customXml/itemProps12.xml><?xml version="1.0" encoding="utf-8"?>
<ds:datastoreItem xmlns:ds="http://schemas.openxmlformats.org/officeDocument/2006/customXml" ds:itemID="{EDB0672B-1526-4325-B8AC-577904F72CF6}">
  <ds:schemaRefs/>
</ds:datastoreItem>
</file>

<file path=customXml/itemProps13.xml><?xml version="1.0" encoding="utf-8"?>
<ds:datastoreItem xmlns:ds="http://schemas.openxmlformats.org/officeDocument/2006/customXml" ds:itemID="{99900044-739F-4580-A3A9-B7AB6A45BAC4}">
  <ds:schemaRefs/>
</ds:datastoreItem>
</file>

<file path=customXml/itemProps14.xml><?xml version="1.0" encoding="utf-8"?>
<ds:datastoreItem xmlns:ds="http://schemas.openxmlformats.org/officeDocument/2006/customXml" ds:itemID="{E2B3E677-FDD6-4E41-AE00-2DBE3C983245}">
  <ds:schemaRefs/>
</ds:datastoreItem>
</file>

<file path=customXml/itemProps15.xml><?xml version="1.0" encoding="utf-8"?>
<ds:datastoreItem xmlns:ds="http://schemas.openxmlformats.org/officeDocument/2006/customXml" ds:itemID="{65A163EB-3869-4E06-A350-4CA63D443988}">
  <ds:schemaRefs/>
</ds:datastoreItem>
</file>

<file path=customXml/itemProps16.xml><?xml version="1.0" encoding="utf-8"?>
<ds:datastoreItem xmlns:ds="http://schemas.openxmlformats.org/officeDocument/2006/customXml" ds:itemID="{A0DACB4D-2820-431F-A60E-98A92F168BDB}">
  <ds:schemaRefs/>
</ds:datastoreItem>
</file>

<file path=customXml/itemProps17.xml><?xml version="1.0" encoding="utf-8"?>
<ds:datastoreItem xmlns:ds="http://schemas.openxmlformats.org/officeDocument/2006/customXml" ds:itemID="{8F7D9C42-D49B-472A-8874-52A6202A601B}">
  <ds:schemaRefs/>
</ds:datastoreItem>
</file>

<file path=customXml/itemProps18.xml><?xml version="1.0" encoding="utf-8"?>
<ds:datastoreItem xmlns:ds="http://schemas.openxmlformats.org/officeDocument/2006/customXml" ds:itemID="{99FF83AF-25DE-4645-82A6-6D30878E75FE}">
  <ds:schemaRefs/>
</ds:datastoreItem>
</file>

<file path=customXml/itemProps19.xml><?xml version="1.0" encoding="utf-8"?>
<ds:datastoreItem xmlns:ds="http://schemas.openxmlformats.org/officeDocument/2006/customXml" ds:itemID="{8AAA2190-3172-4F67-B349-C9740434A0AC}">
  <ds:schemaRefs/>
</ds:datastoreItem>
</file>

<file path=customXml/itemProps2.xml><?xml version="1.0" encoding="utf-8"?>
<ds:datastoreItem xmlns:ds="http://schemas.openxmlformats.org/officeDocument/2006/customXml" ds:itemID="{EDFBBFE4-6E49-4589-844A-A0D2F4183FD4}">
  <ds:schemaRefs/>
</ds:datastoreItem>
</file>

<file path=customXml/itemProps20.xml><?xml version="1.0" encoding="utf-8"?>
<ds:datastoreItem xmlns:ds="http://schemas.openxmlformats.org/officeDocument/2006/customXml" ds:itemID="{552A87B6-A3C3-433A-B5C5-FA6AB12367E3}">
  <ds:schemaRefs/>
</ds:datastoreItem>
</file>

<file path=customXml/itemProps21.xml><?xml version="1.0" encoding="utf-8"?>
<ds:datastoreItem xmlns:ds="http://schemas.openxmlformats.org/officeDocument/2006/customXml" ds:itemID="{A5C70602-375D-4511-B898-5E75E17E870E}">
  <ds:schemaRefs/>
</ds:datastoreItem>
</file>

<file path=customXml/itemProps22.xml><?xml version="1.0" encoding="utf-8"?>
<ds:datastoreItem xmlns:ds="http://schemas.openxmlformats.org/officeDocument/2006/customXml" ds:itemID="{B08A9602-377D-4EA9-871F-F2707ADD813B}">
  <ds:schemaRefs/>
</ds:datastoreItem>
</file>

<file path=customXml/itemProps23.xml><?xml version="1.0" encoding="utf-8"?>
<ds:datastoreItem xmlns:ds="http://schemas.openxmlformats.org/officeDocument/2006/customXml" ds:itemID="{A189FB57-A296-433E-BF5D-732840B576D5}">
  <ds:schemaRefs/>
</ds:datastoreItem>
</file>

<file path=customXml/itemProps24.xml><?xml version="1.0" encoding="utf-8"?>
<ds:datastoreItem xmlns:ds="http://schemas.openxmlformats.org/officeDocument/2006/customXml" ds:itemID="{B173136E-BF5E-4EDB-B3C1-8969CC4B0B61}">
  <ds:schemaRefs/>
</ds:datastoreItem>
</file>

<file path=customXml/itemProps25.xml><?xml version="1.0" encoding="utf-8"?>
<ds:datastoreItem xmlns:ds="http://schemas.openxmlformats.org/officeDocument/2006/customXml" ds:itemID="{B039FF3A-7206-4B8C-A440-5891A9D07716}">
  <ds:schemaRefs/>
</ds:datastoreItem>
</file>

<file path=customXml/itemProps26.xml><?xml version="1.0" encoding="utf-8"?>
<ds:datastoreItem xmlns:ds="http://schemas.openxmlformats.org/officeDocument/2006/customXml" ds:itemID="{C2E3AB52-E6EF-466A-B402-57B45C6A8075}">
  <ds:schemaRefs/>
</ds:datastoreItem>
</file>

<file path=customXml/itemProps27.xml><?xml version="1.0" encoding="utf-8"?>
<ds:datastoreItem xmlns:ds="http://schemas.openxmlformats.org/officeDocument/2006/customXml" ds:itemID="{1878AD1D-807C-43DF-9AC8-B507D1DA92E7}">
  <ds:schemaRefs/>
</ds:datastoreItem>
</file>

<file path=customXml/itemProps3.xml><?xml version="1.0" encoding="utf-8"?>
<ds:datastoreItem xmlns:ds="http://schemas.openxmlformats.org/officeDocument/2006/customXml" ds:itemID="{EC3BDB2F-FEEC-4967-9007-BE64F7DEAD93}">
  <ds:schemaRefs/>
</ds:datastoreItem>
</file>

<file path=customXml/itemProps4.xml><?xml version="1.0" encoding="utf-8"?>
<ds:datastoreItem xmlns:ds="http://schemas.openxmlformats.org/officeDocument/2006/customXml" ds:itemID="{BB53CE0B-CD9A-4CFA-B88F-A0A2E2AB1FD6}">
  <ds:schemaRefs/>
</ds:datastoreItem>
</file>

<file path=customXml/itemProps5.xml><?xml version="1.0" encoding="utf-8"?>
<ds:datastoreItem xmlns:ds="http://schemas.openxmlformats.org/officeDocument/2006/customXml" ds:itemID="{C0D7B5A0-6E69-4BCB-9071-EC7168A1A27C}">
  <ds:schemaRefs/>
</ds:datastoreItem>
</file>

<file path=customXml/itemProps6.xml><?xml version="1.0" encoding="utf-8"?>
<ds:datastoreItem xmlns:ds="http://schemas.openxmlformats.org/officeDocument/2006/customXml" ds:itemID="{DAA968D3-28ED-4965-90CF-12A88D0800A8}">
  <ds:schemaRefs/>
</ds:datastoreItem>
</file>

<file path=customXml/itemProps7.xml><?xml version="1.0" encoding="utf-8"?>
<ds:datastoreItem xmlns:ds="http://schemas.openxmlformats.org/officeDocument/2006/customXml" ds:itemID="{E54F0E63-B06B-4A3D-A8CD-760CE959973A}">
  <ds:schemaRefs/>
</ds:datastoreItem>
</file>

<file path=customXml/itemProps8.xml><?xml version="1.0" encoding="utf-8"?>
<ds:datastoreItem xmlns:ds="http://schemas.openxmlformats.org/officeDocument/2006/customXml" ds:itemID="{BADFBECB-398F-4211-BB32-703F988954B1}">
  <ds:schemaRefs/>
</ds:datastoreItem>
</file>

<file path=customXml/itemProps9.xml><?xml version="1.0" encoding="utf-8"?>
<ds:datastoreItem xmlns:ds="http://schemas.openxmlformats.org/officeDocument/2006/customXml" ds:itemID="{673D1B07-F7F4-4531-A108-8606F55E48DC}">
  <ds:schemaRefs/>
</ds:datastoreItem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156</Paragraphs>
  <Slides>26</Slides>
  <Notes>26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7">
      <vt:lpstr>Arial</vt:lpstr>
      <vt:lpstr>Calibri</vt:lpstr>
      <vt:lpstr>微软雅黑</vt:lpstr>
      <vt:lpstr>等线</vt:lpstr>
      <vt:lpstr>Avenir LT Pro 65 Medium</vt:lpstr>
      <vt:lpstr>Inter Medium</vt:lpstr>
      <vt:lpstr>字体圈欣意冠黑体</vt:lpstr>
      <vt:lpstr>Open Sans</vt:lpstr>
      <vt:lpstr>思源黑体 CN</vt:lpstr>
      <vt:lpstr>等线 Light</vt:lpstr>
      <vt:lpstr>阿里巴巴普惠体</vt:lpstr>
      <vt:lpstr>问藏书房</vt:lpstr>
      <vt:lpstr>思源宋体 CN Light</vt:lpstr>
      <vt:lpstr>思源宋体 CN SemiBold</vt:lpstr>
      <vt:lpstr>Roboto</vt:lpstr>
      <vt:lpstr>Cordia New</vt:lpstr>
      <vt:lpstr>思源黑体 CN Bold</vt:lpstr>
      <vt:lpstr>苹方 中等</vt:lpstr>
      <vt:lpstr>思源黑体 CN Normal</vt:lpstr>
      <vt:lpstr>思源黑体 HW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Yoo Office</Application>
  <AppVersion>1.0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keywords>AIGC生成内容仅供参考-2025/8/19 17:29:09</cp:keywords>
  <cp:revision>1</cp:revision>
  <cp:lastPrinted>2025-08-19T17:28:51.486</cp:lastPrinted>
  <dcterms:created xsi:type="dcterms:W3CDTF">2025-08-19T09:28:51Z</dcterms:created>
  <dcterms:modified xsi:type="dcterms:W3CDTF">2025-08-19T09:29:10Z</dcterms:modified>
</cp:coreProperties>
</file>