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22.xml" ContentType="application/xml"/>
  <Override PartName="/customXml/item23.xml" ContentType="application/xml"/>
  <Override PartName="/customXml/item24.xml" ContentType="application/xml"/>
  <Override PartName="/customXml/item25.xml" ContentType="application/xml"/>
  <Override PartName="/customXml/item26.xml" ContentType="application/xml"/>
  <Override PartName="/customXml/item27.xml" ContentType="application/xml"/>
  <Override PartName="/customXml/item28.xml" ContentType="application/xml"/>
  <Override PartName="/customXml/item29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30"/>
  </p:sldMasterIdLst>
  <p:notesMasterIdLst>
    <p:notesMasterId r:id="rId31"/>
  </p:notesMasterIdLst>
  <p:sldIdLst>
    <p:sldId id="259" r:id="rId32"/>
    <p:sldId id="262" r:id="rId33"/>
    <p:sldId id="265" r:id="rId34"/>
    <p:sldId id="286" r:id="rId35"/>
    <p:sldId id="289" r:id="rId36"/>
    <p:sldId id="268" r:id="rId37"/>
    <p:sldId id="292" r:id="rId38"/>
    <p:sldId id="295" r:id="rId39"/>
    <p:sldId id="298" r:id="rId40"/>
    <p:sldId id="271" r:id="rId41"/>
    <p:sldId id="301" r:id="rId42"/>
    <p:sldId id="304" r:id="rId43"/>
    <p:sldId id="274" r:id="rId44"/>
    <p:sldId id="307" r:id="rId45"/>
    <p:sldId id="310" r:id="rId46"/>
    <p:sldId id="313" r:id="rId47"/>
    <p:sldId id="277" r:id="rId48"/>
    <p:sldId id="316" r:id="rId49"/>
    <p:sldId id="319" r:id="rId50"/>
    <p:sldId id="322" r:id="rId51"/>
    <p:sldId id="280" r:id="rId52"/>
    <p:sldId id="325" r:id="rId53"/>
    <p:sldId id="328" r:id="rId54"/>
    <p:sldId id="331" r:id="rId55"/>
    <p:sldId id="283" r:id="rId56"/>
    <p:sldId id="334" r:id="rId57"/>
    <p:sldId id="337" r:id="rId58"/>
    <p:sldId id="340" r:id="rId59"/>
  </p:sldIdLst>
  <p:sldSz cx="12192000" cy="6858000"/>
  <p:notesSz cx="6858000" cy="9144000"/>
  <p:custDataLst>
    <p:custData r:id="rId1"/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customXml" Target="../customXml/item22.xml" /><Relationship Id="rId23" Type="http://schemas.openxmlformats.org/officeDocument/2006/relationships/customXml" Target="../customXml/item23.xml" /><Relationship Id="rId24" Type="http://schemas.openxmlformats.org/officeDocument/2006/relationships/customXml" Target="../customXml/item24.xml" /><Relationship Id="rId25" Type="http://schemas.openxmlformats.org/officeDocument/2006/relationships/customXml" Target="../customXml/item25.xml" /><Relationship Id="rId26" Type="http://schemas.openxmlformats.org/officeDocument/2006/relationships/customXml" Target="../customXml/item26.xml" /><Relationship Id="rId27" Type="http://schemas.openxmlformats.org/officeDocument/2006/relationships/customXml" Target="../customXml/item27.xml" /><Relationship Id="rId28" Type="http://schemas.openxmlformats.org/officeDocument/2006/relationships/customXml" Target="../customXml/item28.xml" /><Relationship Id="rId29" Type="http://schemas.openxmlformats.org/officeDocument/2006/relationships/customXml" Target="../customXml/item29.xml" /><Relationship Id="rId3" Type="http://schemas.openxmlformats.org/officeDocument/2006/relationships/customXml" Target="../customXml/item3.xml" /><Relationship Id="rId30" Type="http://schemas.openxmlformats.org/officeDocument/2006/relationships/slideMaster" Target="slideMasters/slideMaster1.xml" /><Relationship Id="rId31" Type="http://schemas.openxmlformats.org/officeDocument/2006/relationships/notesMaster" Target="notesMasters/notesMaster1.xml" /><Relationship Id="rId32" Type="http://schemas.openxmlformats.org/officeDocument/2006/relationships/slide" Target="slides/slide1.xml" /><Relationship Id="rId33" Type="http://schemas.openxmlformats.org/officeDocument/2006/relationships/slide" Target="slides/slide2.xml" /><Relationship Id="rId34" Type="http://schemas.openxmlformats.org/officeDocument/2006/relationships/slide" Target="slides/slide3.xml" /><Relationship Id="rId35" Type="http://schemas.openxmlformats.org/officeDocument/2006/relationships/slide" Target="slides/slide4.xml" /><Relationship Id="rId36" Type="http://schemas.openxmlformats.org/officeDocument/2006/relationships/slide" Target="slides/slide5.xml" /><Relationship Id="rId37" Type="http://schemas.openxmlformats.org/officeDocument/2006/relationships/slide" Target="slides/slide6.xml" /><Relationship Id="rId38" Type="http://schemas.openxmlformats.org/officeDocument/2006/relationships/slide" Target="slides/slide7.xml" /><Relationship Id="rId39" Type="http://schemas.openxmlformats.org/officeDocument/2006/relationships/slide" Target="slides/slide8.xml" /><Relationship Id="rId4" Type="http://schemas.openxmlformats.org/officeDocument/2006/relationships/customXml" Target="../customXml/item4.xml" /><Relationship Id="rId40" Type="http://schemas.openxmlformats.org/officeDocument/2006/relationships/slide" Target="slides/slide9.xml" /><Relationship Id="rId41" Type="http://schemas.openxmlformats.org/officeDocument/2006/relationships/slide" Target="slides/slide10.xml" /><Relationship Id="rId42" Type="http://schemas.openxmlformats.org/officeDocument/2006/relationships/slide" Target="slides/slide11.xml" /><Relationship Id="rId43" Type="http://schemas.openxmlformats.org/officeDocument/2006/relationships/slide" Target="slides/slide12.xml" /><Relationship Id="rId44" Type="http://schemas.openxmlformats.org/officeDocument/2006/relationships/slide" Target="slides/slide13.xml" /><Relationship Id="rId45" Type="http://schemas.openxmlformats.org/officeDocument/2006/relationships/slide" Target="slides/slide14.xml" /><Relationship Id="rId46" Type="http://schemas.openxmlformats.org/officeDocument/2006/relationships/slide" Target="slides/slide15.xml" /><Relationship Id="rId47" Type="http://schemas.openxmlformats.org/officeDocument/2006/relationships/slide" Target="slides/slide16.xml" /><Relationship Id="rId48" Type="http://schemas.openxmlformats.org/officeDocument/2006/relationships/slide" Target="slides/slide17.xml" /><Relationship Id="rId49" Type="http://schemas.openxmlformats.org/officeDocument/2006/relationships/slide" Target="slides/slide18.xml" /><Relationship Id="rId5" Type="http://schemas.openxmlformats.org/officeDocument/2006/relationships/customXml" Target="../customXml/item5.xml" /><Relationship Id="rId50" Type="http://schemas.openxmlformats.org/officeDocument/2006/relationships/slide" Target="slides/slide19.xml" /><Relationship Id="rId51" Type="http://schemas.openxmlformats.org/officeDocument/2006/relationships/slide" Target="slides/slide20.xml" /><Relationship Id="rId52" Type="http://schemas.openxmlformats.org/officeDocument/2006/relationships/slide" Target="slides/slide21.xml" /><Relationship Id="rId53" Type="http://schemas.openxmlformats.org/officeDocument/2006/relationships/slide" Target="slides/slide22.xml" /><Relationship Id="rId54" Type="http://schemas.openxmlformats.org/officeDocument/2006/relationships/slide" Target="slides/slide23.xml" /><Relationship Id="rId55" Type="http://schemas.openxmlformats.org/officeDocument/2006/relationships/slide" Target="slides/slide24.xml" /><Relationship Id="rId56" Type="http://schemas.openxmlformats.org/officeDocument/2006/relationships/slide" Target="slides/slide25.xml" /><Relationship Id="rId57" Type="http://schemas.openxmlformats.org/officeDocument/2006/relationships/slide" Target="slides/slide26.xml" /><Relationship Id="rId58" Type="http://schemas.openxmlformats.org/officeDocument/2006/relationships/slide" Target="slides/slide27.xml" /><Relationship Id="rId59" Type="http://schemas.openxmlformats.org/officeDocument/2006/relationships/slide" Target="slides/slide28.xml" /><Relationship Id="rId6" Type="http://schemas.openxmlformats.org/officeDocument/2006/relationships/customXml" Target="../customXml/item6.xml" /><Relationship Id="rId60" Type="http://schemas.openxmlformats.org/officeDocument/2006/relationships/tags" Target="tags/tag306.xml" /><Relationship Id="rId61" Type="http://schemas.openxmlformats.org/officeDocument/2006/relationships/presProps" Target="presProps.xml" /><Relationship Id="rId62" Type="http://schemas.openxmlformats.org/officeDocument/2006/relationships/viewProps" Target="viewProps.xml" /><Relationship Id="rId63" Type="http://schemas.openxmlformats.org/officeDocument/2006/relationships/theme" Target="theme/theme1.xml" /><Relationship Id="rId64" Type="http://schemas.openxmlformats.org/officeDocument/2006/relationships/tableStyles" Target="tableStyles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46990-13B3-4CD1-84D1-9F1BCFB9F201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11EFE-6C9C-4A2F-A382-1D84AA8F4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787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val="3393702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110004020202020204"/>
                <a:ea typeface="等线" panose="02110004020202020204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110004020202020204"/>
              <a:ea typeface="等线" panose="02110004020202020204"/>
              <a:cs typeface="+mn-cs"/>
            </a:endParaRPr>
          </a:p>
        </p:txBody>
      </p:sp>
    </p:spTree>
    <p:extLst>
      <p:ext uri="{BB962C8B-B14F-4D97-AF65-F5344CB8AC3E}">
        <p14:creationId val="2914460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" name="Shape 921"/>
        <p:cNvGrpSpPr/>
        <p:nvPr/>
      </p:nvGrpSpPr>
      <p:grpSpPr>
        <a:xfrm>
          <a:off x="0" y="0"/>
          <a:ext cx="0" cy="0"/>
        </a:xfrm>
      </p:grpSpPr>
      <p:sp>
        <p:nvSpPr>
          <p:cNvPr id="922" name="Google Shape;92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923" name="Google Shape;9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val="976086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val="50897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3569424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FC6C-AC6F-4B45-AEB6-063C38173DC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val="56499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val="1502233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val="2704723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val="59562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val="2852381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val="289183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val="2140680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1437771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311585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val="285349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3679554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17:54:42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244228594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E72522-FCE3-43C7-9B6C-E775E1F4D72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5BBE7D8-91ED-4A38-BEC6-48C4009A960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BA0E4-413B-433D-8E2E-E5E4F0EBE92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4DCB25-6CF6-49D3-82C6-BD01637C374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8516CF-1592-4D82-A7A1-FDF724B4BB4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A0ED8FB-9542-4DE1-B816-6793932A793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A3ED184-36C3-4971-B811-D9B1B79755D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955D6CD2-5F9D-470E-BD94-4C80AF3FD48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D070968-F438-4C7C-9DCB-9F96E71186A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8BBAFCA-4ACE-4608-BA26-13360052314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8C8B95B-C372-4963-826F-1052362B2EE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.xml" /><Relationship Id="rId11" Type="http://schemas.openxmlformats.org/officeDocument/2006/relationships/tags" Target="../tags/tag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tags" Target="../tags/tag1.xml" /><Relationship Id="rId5" Type="http://schemas.openxmlformats.org/officeDocument/2006/relationships/tags" Target="../tags/tag2.xml" /><Relationship Id="rId6" Type="http://schemas.openxmlformats.org/officeDocument/2006/relationships/tags" Target="../tags/tag3.xml" /><Relationship Id="rId7" Type="http://schemas.openxmlformats.org/officeDocument/2006/relationships/tags" Target="../tags/tag4.xml" /><Relationship Id="rId8" Type="http://schemas.openxmlformats.org/officeDocument/2006/relationships/tags" Target="../tags/tag5.xml" /><Relationship Id="rId9" Type="http://schemas.openxmlformats.org/officeDocument/2006/relationships/tags" Target="../tags/tag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customXml" Target="../../customXml/item11.xml" /><Relationship Id="rId7" Type="http://schemas.openxmlformats.org/officeDocument/2006/relationships/tags" Target="../tags/tag12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2.xml" /><Relationship Id="rId11" Type="http://schemas.openxmlformats.org/officeDocument/2006/relationships/tags" Target="../tags/tag135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tags" Target="../tags/tag131.xml" /><Relationship Id="rId6" Type="http://schemas.openxmlformats.org/officeDocument/2006/relationships/tags" Target="../tags/tag132.xml" /><Relationship Id="rId7" Type="http://schemas.openxmlformats.org/officeDocument/2006/relationships/image" Target="../media/image10.jpeg" /><Relationship Id="rId8" Type="http://schemas.openxmlformats.org/officeDocument/2006/relationships/tags" Target="../tags/tag133.xml" /><Relationship Id="rId9" Type="http://schemas.openxmlformats.org/officeDocument/2006/relationships/tags" Target="../tags/tag13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40.xml" /><Relationship Id="rId11" Type="http://schemas.openxmlformats.org/officeDocument/2006/relationships/customXml" Target="../../customXml/item13.xml" /><Relationship Id="rId12" Type="http://schemas.openxmlformats.org/officeDocument/2006/relationships/tags" Target="../tags/tag141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36.xml" /><Relationship Id="rId4" Type="http://schemas.openxmlformats.org/officeDocument/2006/relationships/image" Target="../media/image11.png" /><Relationship Id="rId5" Type="http://schemas.openxmlformats.org/officeDocument/2006/relationships/tags" Target="../tags/tag137.xml" /><Relationship Id="rId6" Type="http://schemas.openxmlformats.org/officeDocument/2006/relationships/image" Target="../media/image12.jpeg" /><Relationship Id="rId7" Type="http://schemas.openxmlformats.org/officeDocument/2006/relationships/tags" Target="../tags/tag138.xml" /><Relationship Id="rId8" Type="http://schemas.openxmlformats.org/officeDocument/2006/relationships/image" Target="../media/image13.jpeg" /><Relationship Id="rId9" Type="http://schemas.openxmlformats.org/officeDocument/2006/relationships/tags" Target="../tags/tag13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42.xml" /><Relationship Id="rId4" Type="http://schemas.openxmlformats.org/officeDocument/2006/relationships/tags" Target="../tags/tag143.xml" /><Relationship Id="rId5" Type="http://schemas.openxmlformats.org/officeDocument/2006/relationships/tags" Target="../tags/tag144.xml" /><Relationship Id="rId6" Type="http://schemas.openxmlformats.org/officeDocument/2006/relationships/customXml" Target="../../customXml/item14.xml" /><Relationship Id="rId7" Type="http://schemas.openxmlformats.org/officeDocument/2006/relationships/tags" Target="../tags/tag14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1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46.xml" /><Relationship Id="rId4" Type="http://schemas.openxmlformats.org/officeDocument/2006/relationships/tags" Target="../tags/tag147.xml" /><Relationship Id="rId5" Type="http://schemas.openxmlformats.org/officeDocument/2006/relationships/image" Target="../media/image14.jpeg" /><Relationship Id="rId6" Type="http://schemas.openxmlformats.org/officeDocument/2006/relationships/tags" Target="../tags/tag148.xml" /><Relationship Id="rId7" Type="http://schemas.openxmlformats.org/officeDocument/2006/relationships/tags" Target="../tags/tag149.xml" /><Relationship Id="rId8" Type="http://schemas.openxmlformats.org/officeDocument/2006/relationships/tags" Target="../tags/tag150.xml" /><Relationship Id="rId9" Type="http://schemas.openxmlformats.org/officeDocument/2006/relationships/customXml" Target="../../customXml/item1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8.xml" /><Relationship Id="rId11" Type="http://schemas.openxmlformats.org/officeDocument/2006/relationships/tags" Target="../tags/tag159.xml" /><Relationship Id="rId12" Type="http://schemas.openxmlformats.org/officeDocument/2006/relationships/tags" Target="../tags/tag160.xml" /><Relationship Id="rId13" Type="http://schemas.openxmlformats.org/officeDocument/2006/relationships/tags" Target="../tags/tag161.xml" /><Relationship Id="rId14" Type="http://schemas.openxmlformats.org/officeDocument/2006/relationships/tags" Target="../tags/tag162.xml" /><Relationship Id="rId15" Type="http://schemas.openxmlformats.org/officeDocument/2006/relationships/tags" Target="../tags/tag163.xml" /><Relationship Id="rId16" Type="http://schemas.openxmlformats.org/officeDocument/2006/relationships/tags" Target="../tags/tag164.xml" /><Relationship Id="rId17" Type="http://schemas.openxmlformats.org/officeDocument/2006/relationships/tags" Target="../tags/tag165.xml" /><Relationship Id="rId18" Type="http://schemas.openxmlformats.org/officeDocument/2006/relationships/tags" Target="../tags/tag166.xml" /><Relationship Id="rId19" Type="http://schemas.openxmlformats.org/officeDocument/2006/relationships/tags" Target="../tags/tag167.xml" /><Relationship Id="rId2" Type="http://schemas.openxmlformats.org/officeDocument/2006/relationships/notesSlide" Target="../notesSlides/notesSlide15.xml" /><Relationship Id="rId20" Type="http://schemas.openxmlformats.org/officeDocument/2006/relationships/tags" Target="../tags/tag168.xml" /><Relationship Id="rId21" Type="http://schemas.openxmlformats.org/officeDocument/2006/relationships/tags" Target="../tags/tag169.xml" /><Relationship Id="rId22" Type="http://schemas.openxmlformats.org/officeDocument/2006/relationships/tags" Target="../tags/tag170.xml" /><Relationship Id="rId23" Type="http://schemas.openxmlformats.org/officeDocument/2006/relationships/tags" Target="../tags/tag171.xml" /><Relationship Id="rId24" Type="http://schemas.openxmlformats.org/officeDocument/2006/relationships/tags" Target="../tags/tag172.xml" /><Relationship Id="rId25" Type="http://schemas.openxmlformats.org/officeDocument/2006/relationships/tags" Target="../tags/tag173.xml" /><Relationship Id="rId26" Type="http://schemas.openxmlformats.org/officeDocument/2006/relationships/tags" Target="../tags/tag174.xml" /><Relationship Id="rId27" Type="http://schemas.openxmlformats.org/officeDocument/2006/relationships/customXml" Target="../../customXml/item16.xml" /><Relationship Id="rId28" Type="http://schemas.openxmlformats.org/officeDocument/2006/relationships/tags" Target="../tags/tag175.xml" /><Relationship Id="rId3" Type="http://schemas.openxmlformats.org/officeDocument/2006/relationships/tags" Target="../tags/tag152.xml" /><Relationship Id="rId4" Type="http://schemas.openxmlformats.org/officeDocument/2006/relationships/image" Target="../media/image15.jpeg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tags" Target="../tags/tag155.xml" /><Relationship Id="rId8" Type="http://schemas.openxmlformats.org/officeDocument/2006/relationships/tags" Target="../tags/tag156.xml" /><Relationship Id="rId9" Type="http://schemas.openxmlformats.org/officeDocument/2006/relationships/tags" Target="../tags/tag15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2.xml" /><Relationship Id="rId11" Type="http://schemas.openxmlformats.org/officeDocument/2006/relationships/tags" Target="../tags/tag183.xml" /><Relationship Id="rId12" Type="http://schemas.openxmlformats.org/officeDocument/2006/relationships/tags" Target="../tags/tag184.xml" /><Relationship Id="rId13" Type="http://schemas.openxmlformats.org/officeDocument/2006/relationships/tags" Target="../tags/tag185.xml" /><Relationship Id="rId14" Type="http://schemas.openxmlformats.org/officeDocument/2006/relationships/customXml" Target="../../customXml/item17.xml" /><Relationship Id="rId15" Type="http://schemas.openxmlformats.org/officeDocument/2006/relationships/tags" Target="../tags/tag186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76.xml" /><Relationship Id="rId4" Type="http://schemas.openxmlformats.org/officeDocument/2006/relationships/tags" Target="../tags/tag177.xml" /><Relationship Id="rId5" Type="http://schemas.openxmlformats.org/officeDocument/2006/relationships/image" Target="../media/image16.jpeg" /><Relationship Id="rId6" Type="http://schemas.openxmlformats.org/officeDocument/2006/relationships/tags" Target="../tags/tag178.xml" /><Relationship Id="rId7" Type="http://schemas.openxmlformats.org/officeDocument/2006/relationships/tags" Target="../tags/tag179.xml" /><Relationship Id="rId8" Type="http://schemas.openxmlformats.org/officeDocument/2006/relationships/tags" Target="../tags/tag180.xml" /><Relationship Id="rId9" Type="http://schemas.openxmlformats.org/officeDocument/2006/relationships/tags" Target="../tags/tag18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customXml" Target="../../customXml/item18.xml" /><Relationship Id="rId7" Type="http://schemas.openxmlformats.org/officeDocument/2006/relationships/tags" Target="../tags/tag19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19.xml" /><Relationship Id="rId11" Type="http://schemas.openxmlformats.org/officeDocument/2006/relationships/tags" Target="../tags/tag197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image" Target="../media/image17.jpeg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5.xml" /><Relationship Id="rId11" Type="http://schemas.openxmlformats.org/officeDocument/2006/relationships/tags" Target="../tags/tag206.xml" /><Relationship Id="rId12" Type="http://schemas.openxmlformats.org/officeDocument/2006/relationships/tags" Target="../tags/tag207.xml" /><Relationship Id="rId13" Type="http://schemas.openxmlformats.org/officeDocument/2006/relationships/image" Target="../media/image18.jpeg" /><Relationship Id="rId14" Type="http://schemas.openxmlformats.org/officeDocument/2006/relationships/tags" Target="../tags/tag208.xml" /><Relationship Id="rId15" Type="http://schemas.openxmlformats.org/officeDocument/2006/relationships/tags" Target="../tags/tag209.xml" /><Relationship Id="rId16" Type="http://schemas.openxmlformats.org/officeDocument/2006/relationships/tags" Target="../tags/tag210.xml" /><Relationship Id="rId17" Type="http://schemas.openxmlformats.org/officeDocument/2006/relationships/tags" Target="../tags/tag211.xml" /><Relationship Id="rId18" Type="http://schemas.openxmlformats.org/officeDocument/2006/relationships/tags" Target="../tags/tag212.xml" /><Relationship Id="rId19" Type="http://schemas.openxmlformats.org/officeDocument/2006/relationships/tags" Target="../tags/tag213.xml" /><Relationship Id="rId2" Type="http://schemas.openxmlformats.org/officeDocument/2006/relationships/notesSlide" Target="../notesSlides/notesSlide19.xml" /><Relationship Id="rId20" Type="http://schemas.openxmlformats.org/officeDocument/2006/relationships/tags" Target="../tags/tag214.xml" /><Relationship Id="rId21" Type="http://schemas.openxmlformats.org/officeDocument/2006/relationships/tags" Target="../tags/tag215.xml" /><Relationship Id="rId22" Type="http://schemas.openxmlformats.org/officeDocument/2006/relationships/tags" Target="../tags/tag216.xml" /><Relationship Id="rId23" Type="http://schemas.openxmlformats.org/officeDocument/2006/relationships/customXml" Target="../../customXml/item20.xml" /><Relationship Id="rId24" Type="http://schemas.openxmlformats.org/officeDocument/2006/relationships/tags" Target="../tags/tag217.xml" /><Relationship Id="rId3" Type="http://schemas.openxmlformats.org/officeDocument/2006/relationships/tags" Target="../tags/tag198.xml" /><Relationship Id="rId4" Type="http://schemas.openxmlformats.org/officeDocument/2006/relationships/tags" Target="../tags/tag199.xml" /><Relationship Id="rId5" Type="http://schemas.openxmlformats.org/officeDocument/2006/relationships/tags" Target="../tags/tag200.xml" /><Relationship Id="rId6" Type="http://schemas.openxmlformats.org/officeDocument/2006/relationships/tags" Target="../tags/tag201.xml" /><Relationship Id="rId7" Type="http://schemas.openxmlformats.org/officeDocument/2006/relationships/tags" Target="../tags/tag202.xml" /><Relationship Id="rId8" Type="http://schemas.openxmlformats.org/officeDocument/2006/relationships/tags" Target="../tags/tag203.xml" /><Relationship Id="rId9" Type="http://schemas.openxmlformats.org/officeDocument/2006/relationships/tags" Target="../tags/tag20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.xml" /><Relationship Id="rId11" Type="http://schemas.openxmlformats.org/officeDocument/2006/relationships/tags" Target="../tags/tag16.xml" /><Relationship Id="rId12" Type="http://schemas.openxmlformats.org/officeDocument/2006/relationships/tags" Target="../tags/tag17.xml" /><Relationship Id="rId13" Type="http://schemas.openxmlformats.org/officeDocument/2006/relationships/tags" Target="../tags/tag18.xml" /><Relationship Id="rId14" Type="http://schemas.openxmlformats.org/officeDocument/2006/relationships/tags" Target="../tags/tag19.xml" /><Relationship Id="rId15" Type="http://schemas.openxmlformats.org/officeDocument/2006/relationships/tags" Target="../tags/tag20.xml" /><Relationship Id="rId16" Type="http://schemas.openxmlformats.org/officeDocument/2006/relationships/tags" Target="../tags/tag21.xml" /><Relationship Id="rId17" Type="http://schemas.openxmlformats.org/officeDocument/2006/relationships/tags" Target="../tags/tag22.xml" /><Relationship Id="rId18" Type="http://schemas.openxmlformats.org/officeDocument/2006/relationships/tags" Target="../tags/tag23.xml" /><Relationship Id="rId19" Type="http://schemas.openxmlformats.org/officeDocument/2006/relationships/tags" Target="../tags/tag24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5.xml" /><Relationship Id="rId21" Type="http://schemas.openxmlformats.org/officeDocument/2006/relationships/customXml" Target="../../customXml/item3.xml" /><Relationship Id="rId22" Type="http://schemas.openxmlformats.org/officeDocument/2006/relationships/tags" Target="../tags/tag26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tags" Target="../tags/tag11.xml" /><Relationship Id="rId7" Type="http://schemas.openxmlformats.org/officeDocument/2006/relationships/tags" Target="../tags/tag12.xml" /><Relationship Id="rId8" Type="http://schemas.openxmlformats.org/officeDocument/2006/relationships/tags" Target="../tags/tag13.xml" /><Relationship Id="rId9" Type="http://schemas.openxmlformats.org/officeDocument/2006/relationships/tags" Target="../tags/tag1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5.xml" /><Relationship Id="rId11" Type="http://schemas.openxmlformats.org/officeDocument/2006/relationships/tags" Target="../tags/tag226.xml" /><Relationship Id="rId12" Type="http://schemas.openxmlformats.org/officeDocument/2006/relationships/tags" Target="../tags/tag227.xml" /><Relationship Id="rId13" Type="http://schemas.openxmlformats.org/officeDocument/2006/relationships/customXml" Target="../../customXml/item21.xml" /><Relationship Id="rId14" Type="http://schemas.openxmlformats.org/officeDocument/2006/relationships/tags" Target="../tags/tag228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218.xml" /><Relationship Id="rId4" Type="http://schemas.openxmlformats.org/officeDocument/2006/relationships/tags" Target="../tags/tag219.xml" /><Relationship Id="rId5" Type="http://schemas.openxmlformats.org/officeDocument/2006/relationships/tags" Target="../tags/tag220.xml" /><Relationship Id="rId6" Type="http://schemas.openxmlformats.org/officeDocument/2006/relationships/tags" Target="../tags/tag221.xml" /><Relationship Id="rId7" Type="http://schemas.openxmlformats.org/officeDocument/2006/relationships/tags" Target="../tags/tag222.xml" /><Relationship Id="rId8" Type="http://schemas.openxmlformats.org/officeDocument/2006/relationships/tags" Target="../tags/tag223.xml" /><Relationship Id="rId9" Type="http://schemas.openxmlformats.org/officeDocument/2006/relationships/tags" Target="../tags/tag22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29.xml" /><Relationship Id="rId4" Type="http://schemas.openxmlformats.org/officeDocument/2006/relationships/tags" Target="../tags/tag230.xml" /><Relationship Id="rId5" Type="http://schemas.openxmlformats.org/officeDocument/2006/relationships/tags" Target="../tags/tag231.xml" /><Relationship Id="rId6" Type="http://schemas.openxmlformats.org/officeDocument/2006/relationships/customXml" Target="../../customXml/item22.xml" /><Relationship Id="rId7" Type="http://schemas.openxmlformats.org/officeDocument/2006/relationships/tags" Target="../tags/tag23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8.xml" /><Relationship Id="rId11" Type="http://schemas.openxmlformats.org/officeDocument/2006/relationships/tags" Target="../tags/tag239.xml" /><Relationship Id="rId12" Type="http://schemas.openxmlformats.org/officeDocument/2006/relationships/customXml" Target="../../customXml/item23.xml" /><Relationship Id="rId13" Type="http://schemas.openxmlformats.org/officeDocument/2006/relationships/tags" Target="../tags/tag240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33.xml" /><Relationship Id="rId4" Type="http://schemas.openxmlformats.org/officeDocument/2006/relationships/image" Target="../media/image19.jpeg" /><Relationship Id="rId5" Type="http://schemas.openxmlformats.org/officeDocument/2006/relationships/tags" Target="../tags/tag234.xml" /><Relationship Id="rId6" Type="http://schemas.openxmlformats.org/officeDocument/2006/relationships/image" Target="../media/image20.jpeg" /><Relationship Id="rId7" Type="http://schemas.openxmlformats.org/officeDocument/2006/relationships/tags" Target="../tags/tag235.xml" /><Relationship Id="rId8" Type="http://schemas.openxmlformats.org/officeDocument/2006/relationships/tags" Target="../tags/tag236.xml" /><Relationship Id="rId9" Type="http://schemas.openxmlformats.org/officeDocument/2006/relationships/tags" Target="../tags/tag23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7.xml" /><Relationship Id="rId11" Type="http://schemas.openxmlformats.org/officeDocument/2006/relationships/tags" Target="../tags/tag248.xml" /><Relationship Id="rId12" Type="http://schemas.openxmlformats.org/officeDocument/2006/relationships/tags" Target="../tags/tag249.xml" /><Relationship Id="rId13" Type="http://schemas.openxmlformats.org/officeDocument/2006/relationships/tags" Target="../tags/tag250.xml" /><Relationship Id="rId14" Type="http://schemas.openxmlformats.org/officeDocument/2006/relationships/tags" Target="../tags/tag251.xml" /><Relationship Id="rId15" Type="http://schemas.openxmlformats.org/officeDocument/2006/relationships/tags" Target="../tags/tag252.xml" /><Relationship Id="rId16" Type="http://schemas.openxmlformats.org/officeDocument/2006/relationships/image" Target="../media/image22.jpeg" /><Relationship Id="rId17" Type="http://schemas.openxmlformats.org/officeDocument/2006/relationships/customXml" Target="../../customXml/item24.xml" /><Relationship Id="rId18" Type="http://schemas.openxmlformats.org/officeDocument/2006/relationships/tags" Target="../tags/tag253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41.xml" /><Relationship Id="rId4" Type="http://schemas.openxmlformats.org/officeDocument/2006/relationships/tags" Target="../tags/tag242.xml" /><Relationship Id="rId5" Type="http://schemas.openxmlformats.org/officeDocument/2006/relationships/tags" Target="../tags/tag243.xml" /><Relationship Id="rId6" Type="http://schemas.openxmlformats.org/officeDocument/2006/relationships/tags" Target="../tags/tag244.xml" /><Relationship Id="rId7" Type="http://schemas.openxmlformats.org/officeDocument/2006/relationships/image" Target="../media/image21.jpeg" /><Relationship Id="rId8" Type="http://schemas.openxmlformats.org/officeDocument/2006/relationships/tags" Target="../tags/tag245.xml" /><Relationship Id="rId9" Type="http://schemas.openxmlformats.org/officeDocument/2006/relationships/tags" Target="../tags/tag24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5.xml" /><Relationship Id="rId11" Type="http://schemas.openxmlformats.org/officeDocument/2006/relationships/tags" Target="../tags/tag260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254.xml" /><Relationship Id="rId4" Type="http://schemas.openxmlformats.org/officeDocument/2006/relationships/tags" Target="../tags/tag255.xml" /><Relationship Id="rId5" Type="http://schemas.openxmlformats.org/officeDocument/2006/relationships/image" Target="../media/image23.jpeg" /><Relationship Id="rId6" Type="http://schemas.openxmlformats.org/officeDocument/2006/relationships/tags" Target="../tags/tag256.xml" /><Relationship Id="rId7" Type="http://schemas.openxmlformats.org/officeDocument/2006/relationships/tags" Target="../tags/tag257.xml" /><Relationship Id="rId8" Type="http://schemas.openxmlformats.org/officeDocument/2006/relationships/tags" Target="../tags/tag258.xml" /><Relationship Id="rId9" Type="http://schemas.openxmlformats.org/officeDocument/2006/relationships/tags" Target="../tags/tag25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261.xml" /><Relationship Id="rId4" Type="http://schemas.openxmlformats.org/officeDocument/2006/relationships/tags" Target="../tags/tag262.xml" /><Relationship Id="rId5" Type="http://schemas.openxmlformats.org/officeDocument/2006/relationships/tags" Target="../tags/tag263.xml" /><Relationship Id="rId6" Type="http://schemas.openxmlformats.org/officeDocument/2006/relationships/customXml" Target="../../customXml/item26.xml" /><Relationship Id="rId7" Type="http://schemas.openxmlformats.org/officeDocument/2006/relationships/tags" Target="../tags/tag26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2.xml" /><Relationship Id="rId11" Type="http://schemas.openxmlformats.org/officeDocument/2006/relationships/tags" Target="../tags/tag273.xml" /><Relationship Id="rId12" Type="http://schemas.openxmlformats.org/officeDocument/2006/relationships/tags" Target="../tags/tag274.xml" /><Relationship Id="rId13" Type="http://schemas.openxmlformats.org/officeDocument/2006/relationships/image" Target="../media/image24.jpeg" /><Relationship Id="rId14" Type="http://schemas.openxmlformats.org/officeDocument/2006/relationships/tags" Target="../tags/tag275.xml" /><Relationship Id="rId15" Type="http://schemas.openxmlformats.org/officeDocument/2006/relationships/image" Target="../media/image25.jpeg" /><Relationship Id="rId16" Type="http://schemas.openxmlformats.org/officeDocument/2006/relationships/tags" Target="../tags/tag276.xml" /><Relationship Id="rId17" Type="http://schemas.openxmlformats.org/officeDocument/2006/relationships/image" Target="../media/image26.jpeg" /><Relationship Id="rId18" Type="http://schemas.openxmlformats.org/officeDocument/2006/relationships/customXml" Target="../../customXml/item27.xml" /><Relationship Id="rId19" Type="http://schemas.openxmlformats.org/officeDocument/2006/relationships/tags" Target="../tags/tag277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265.xml" /><Relationship Id="rId4" Type="http://schemas.openxmlformats.org/officeDocument/2006/relationships/tags" Target="../tags/tag266.xml" /><Relationship Id="rId5" Type="http://schemas.openxmlformats.org/officeDocument/2006/relationships/tags" Target="../tags/tag267.xml" /><Relationship Id="rId6" Type="http://schemas.openxmlformats.org/officeDocument/2006/relationships/tags" Target="../tags/tag268.xml" /><Relationship Id="rId7" Type="http://schemas.openxmlformats.org/officeDocument/2006/relationships/tags" Target="../tags/tag269.xml" /><Relationship Id="rId8" Type="http://schemas.openxmlformats.org/officeDocument/2006/relationships/tags" Target="../tags/tag270.xml" /><Relationship Id="rId9" Type="http://schemas.openxmlformats.org/officeDocument/2006/relationships/tags" Target="../tags/tag27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5.xml" /><Relationship Id="rId11" Type="http://schemas.openxmlformats.org/officeDocument/2006/relationships/tags" Target="../tags/tag286.xml" /><Relationship Id="rId12" Type="http://schemas.openxmlformats.org/officeDocument/2006/relationships/tags" Target="../tags/tag287.xml" /><Relationship Id="rId13" Type="http://schemas.openxmlformats.org/officeDocument/2006/relationships/tags" Target="../tags/tag288.xml" /><Relationship Id="rId14" Type="http://schemas.openxmlformats.org/officeDocument/2006/relationships/tags" Target="../tags/tag289.xml" /><Relationship Id="rId15" Type="http://schemas.openxmlformats.org/officeDocument/2006/relationships/tags" Target="../tags/tag290.xml" /><Relationship Id="rId16" Type="http://schemas.openxmlformats.org/officeDocument/2006/relationships/tags" Target="../tags/tag291.xml" /><Relationship Id="rId17" Type="http://schemas.openxmlformats.org/officeDocument/2006/relationships/image" Target="../media/image27.jpeg" /><Relationship Id="rId18" Type="http://schemas.openxmlformats.org/officeDocument/2006/relationships/tags" Target="../tags/tag292.xml" /><Relationship Id="rId19" Type="http://schemas.openxmlformats.org/officeDocument/2006/relationships/tags" Target="../tags/tag293.xml" /><Relationship Id="rId2" Type="http://schemas.openxmlformats.org/officeDocument/2006/relationships/notesSlide" Target="../notesSlides/notesSlide27.xml" /><Relationship Id="rId20" Type="http://schemas.openxmlformats.org/officeDocument/2006/relationships/tags" Target="../tags/tag294.xml" /><Relationship Id="rId21" Type="http://schemas.openxmlformats.org/officeDocument/2006/relationships/tags" Target="../tags/tag295.xml" /><Relationship Id="rId22" Type="http://schemas.openxmlformats.org/officeDocument/2006/relationships/tags" Target="../tags/tag296.xml" /><Relationship Id="rId23" Type="http://schemas.openxmlformats.org/officeDocument/2006/relationships/tags" Target="../tags/tag297.xml" /><Relationship Id="rId24" Type="http://schemas.openxmlformats.org/officeDocument/2006/relationships/customXml" Target="../../customXml/item28.xml" /><Relationship Id="rId25" Type="http://schemas.openxmlformats.org/officeDocument/2006/relationships/tags" Target="../tags/tag298.xml" /><Relationship Id="rId3" Type="http://schemas.openxmlformats.org/officeDocument/2006/relationships/tags" Target="../tags/tag278.xml" /><Relationship Id="rId4" Type="http://schemas.openxmlformats.org/officeDocument/2006/relationships/tags" Target="../tags/tag279.xml" /><Relationship Id="rId5" Type="http://schemas.openxmlformats.org/officeDocument/2006/relationships/tags" Target="../tags/tag280.xml" /><Relationship Id="rId6" Type="http://schemas.openxmlformats.org/officeDocument/2006/relationships/tags" Target="../tags/tag281.xml" /><Relationship Id="rId7" Type="http://schemas.openxmlformats.org/officeDocument/2006/relationships/tags" Target="../tags/tag282.xml" /><Relationship Id="rId8" Type="http://schemas.openxmlformats.org/officeDocument/2006/relationships/tags" Target="../tags/tag283.xml" /><Relationship Id="rId9" Type="http://schemas.openxmlformats.org/officeDocument/2006/relationships/tags" Target="../tags/tag284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customXml" Target="../../customXml/item29.xml" /><Relationship Id="rId11" Type="http://schemas.openxmlformats.org/officeDocument/2006/relationships/tags" Target="../tags/tag30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8.png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tags" Target="../tags/tag301.xml" /><Relationship Id="rId7" Type="http://schemas.openxmlformats.org/officeDocument/2006/relationships/tags" Target="../tags/tag302.xml" /><Relationship Id="rId8" Type="http://schemas.openxmlformats.org/officeDocument/2006/relationships/tags" Target="../tags/tag303.xml" /><Relationship Id="rId9" Type="http://schemas.openxmlformats.org/officeDocument/2006/relationships/tags" Target="../tags/tag30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customXml" Target="../../customXml/item4.xml" /><Relationship Id="rId7" Type="http://schemas.openxmlformats.org/officeDocument/2006/relationships/tags" Target="../tags/tag3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.xml" /><Relationship Id="rId11" Type="http://schemas.openxmlformats.org/officeDocument/2006/relationships/tags" Target="../tags/tag39.xml" /><Relationship Id="rId12" Type="http://schemas.openxmlformats.org/officeDocument/2006/relationships/tags" Target="../tags/tag40.xml" /><Relationship Id="rId13" Type="http://schemas.openxmlformats.org/officeDocument/2006/relationships/tags" Target="../tags/tag41.xml" /><Relationship Id="rId14" Type="http://schemas.openxmlformats.org/officeDocument/2006/relationships/tags" Target="../tags/tag42.xml" /><Relationship Id="rId15" Type="http://schemas.openxmlformats.org/officeDocument/2006/relationships/tags" Target="../tags/tag43.xml" /><Relationship Id="rId16" Type="http://schemas.openxmlformats.org/officeDocument/2006/relationships/tags" Target="../tags/tag44.xml" /><Relationship Id="rId17" Type="http://schemas.openxmlformats.org/officeDocument/2006/relationships/tags" Target="../tags/tag45.xml" /><Relationship Id="rId18" Type="http://schemas.openxmlformats.org/officeDocument/2006/relationships/tags" Target="../tags/tag46.xml" /><Relationship Id="rId19" Type="http://schemas.openxmlformats.org/officeDocument/2006/relationships/tags" Target="../tags/tag47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48.xml" /><Relationship Id="rId21" Type="http://schemas.openxmlformats.org/officeDocument/2006/relationships/tags" Target="../tags/tag49.xml" /><Relationship Id="rId22" Type="http://schemas.openxmlformats.org/officeDocument/2006/relationships/tags" Target="../tags/tag50.xml" /><Relationship Id="rId23" Type="http://schemas.openxmlformats.org/officeDocument/2006/relationships/tags" Target="../tags/tag51.xml" /><Relationship Id="rId24" Type="http://schemas.openxmlformats.org/officeDocument/2006/relationships/tags" Target="../tags/tag52.xml" /><Relationship Id="rId25" Type="http://schemas.openxmlformats.org/officeDocument/2006/relationships/tags" Target="../tags/tag53.xml" /><Relationship Id="rId26" Type="http://schemas.openxmlformats.org/officeDocument/2006/relationships/tags" Target="../tags/tag54.xml" /><Relationship Id="rId27" Type="http://schemas.openxmlformats.org/officeDocument/2006/relationships/tags" Target="../tags/tag55.xml" /><Relationship Id="rId28" Type="http://schemas.openxmlformats.org/officeDocument/2006/relationships/customXml" Target="../../customXml/item5.xml" /><Relationship Id="rId29" Type="http://schemas.openxmlformats.org/officeDocument/2006/relationships/tags" Target="../tags/tag56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tags" Target="../tags/tag34.xml" /><Relationship Id="rId7" Type="http://schemas.openxmlformats.org/officeDocument/2006/relationships/tags" Target="../tags/tag35.xml" /><Relationship Id="rId8" Type="http://schemas.openxmlformats.org/officeDocument/2006/relationships/tags" Target="../tags/tag36.xml" /><Relationship Id="rId9" Type="http://schemas.openxmlformats.org/officeDocument/2006/relationships/tags" Target="../tags/tag3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4.xml" /><Relationship Id="rId11" Type="http://schemas.openxmlformats.org/officeDocument/2006/relationships/tags" Target="../tags/tag65.xml" /><Relationship Id="rId12" Type="http://schemas.openxmlformats.org/officeDocument/2006/relationships/tags" Target="../tags/tag66.xml" /><Relationship Id="rId13" Type="http://schemas.openxmlformats.org/officeDocument/2006/relationships/tags" Target="../tags/tag67.xml" /><Relationship Id="rId14" Type="http://schemas.openxmlformats.org/officeDocument/2006/relationships/tags" Target="../tags/tag68.xml" /><Relationship Id="rId15" Type="http://schemas.openxmlformats.org/officeDocument/2006/relationships/tags" Target="../tags/tag69.xml" /><Relationship Id="rId16" Type="http://schemas.openxmlformats.org/officeDocument/2006/relationships/tags" Target="../tags/tag70.xml" /><Relationship Id="rId17" Type="http://schemas.openxmlformats.org/officeDocument/2006/relationships/tags" Target="../tags/tag71.xml" /><Relationship Id="rId18" Type="http://schemas.openxmlformats.org/officeDocument/2006/relationships/tags" Target="../tags/tag72.xml" /><Relationship Id="rId19" Type="http://schemas.openxmlformats.org/officeDocument/2006/relationships/tags" Target="../tags/tag73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74.xml" /><Relationship Id="rId21" Type="http://schemas.openxmlformats.org/officeDocument/2006/relationships/tags" Target="../tags/tag75.xml" /><Relationship Id="rId22" Type="http://schemas.openxmlformats.org/officeDocument/2006/relationships/image" Target="../media/image2.jpeg" /><Relationship Id="rId23" Type="http://schemas.openxmlformats.org/officeDocument/2006/relationships/tags" Target="../tags/tag76.xml" /><Relationship Id="rId24" Type="http://schemas.openxmlformats.org/officeDocument/2006/relationships/tags" Target="../tags/tag77.xml" /><Relationship Id="rId25" Type="http://schemas.openxmlformats.org/officeDocument/2006/relationships/tags" Target="../tags/tag78.xml" /><Relationship Id="rId26" Type="http://schemas.openxmlformats.org/officeDocument/2006/relationships/tags" Target="../tags/tag79.xml" /><Relationship Id="rId27" Type="http://schemas.openxmlformats.org/officeDocument/2006/relationships/customXml" Target="../../customXml/item6.xml" /><Relationship Id="rId28" Type="http://schemas.openxmlformats.org/officeDocument/2006/relationships/tags" Target="../tags/tag80.xml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tags" Target="../tags/tag59.xml" /><Relationship Id="rId6" Type="http://schemas.openxmlformats.org/officeDocument/2006/relationships/tags" Target="../tags/tag60.xml" /><Relationship Id="rId7" Type="http://schemas.openxmlformats.org/officeDocument/2006/relationships/tags" Target="../tags/tag61.xml" /><Relationship Id="rId8" Type="http://schemas.openxmlformats.org/officeDocument/2006/relationships/tags" Target="../tags/tag62.xml" /><Relationship Id="rId9" Type="http://schemas.openxmlformats.org/officeDocument/2006/relationships/tags" Target="../tags/tag6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Relationship Id="rId6" Type="http://schemas.openxmlformats.org/officeDocument/2006/relationships/customXml" Target="../../customXml/item7.xml" /><Relationship Id="rId7" Type="http://schemas.openxmlformats.org/officeDocument/2006/relationships/tags" Target="../tags/tag8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9.xml" /><Relationship Id="rId11" Type="http://schemas.openxmlformats.org/officeDocument/2006/relationships/tags" Target="../tags/tag90.xml" /><Relationship Id="rId12" Type="http://schemas.openxmlformats.org/officeDocument/2006/relationships/customXml" Target="../../customXml/item8.xml" /><Relationship Id="rId13" Type="http://schemas.openxmlformats.org/officeDocument/2006/relationships/tags" Target="../tags/tag91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85.xml" /><Relationship Id="rId4" Type="http://schemas.openxmlformats.org/officeDocument/2006/relationships/image" Target="../media/image3.jpeg" /><Relationship Id="rId5" Type="http://schemas.openxmlformats.org/officeDocument/2006/relationships/tags" Target="../tags/tag86.xml" /><Relationship Id="rId6" Type="http://schemas.openxmlformats.org/officeDocument/2006/relationships/image" Target="../media/image4.jpeg" /><Relationship Id="rId7" Type="http://schemas.openxmlformats.org/officeDocument/2006/relationships/tags" Target="../tags/tag87.xml" /><Relationship Id="rId8" Type="http://schemas.openxmlformats.org/officeDocument/2006/relationships/image" Target="../media/image5.jpeg" /><Relationship Id="rId9" Type="http://schemas.openxmlformats.org/officeDocument/2006/relationships/tags" Target="../tags/tag8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8.xml" /><Relationship Id="rId11" Type="http://schemas.openxmlformats.org/officeDocument/2006/relationships/tags" Target="../tags/tag99.xml" /><Relationship Id="rId12" Type="http://schemas.openxmlformats.org/officeDocument/2006/relationships/tags" Target="../tags/tag100.xml" /><Relationship Id="rId13" Type="http://schemas.openxmlformats.org/officeDocument/2006/relationships/tags" Target="../tags/tag101.xml" /><Relationship Id="rId14" Type="http://schemas.openxmlformats.org/officeDocument/2006/relationships/tags" Target="../tags/tag102.xml" /><Relationship Id="rId15" Type="http://schemas.openxmlformats.org/officeDocument/2006/relationships/tags" Target="../tags/tag103.xml" /><Relationship Id="rId16" Type="http://schemas.openxmlformats.org/officeDocument/2006/relationships/tags" Target="../tags/tag104.xml" /><Relationship Id="rId17" Type="http://schemas.openxmlformats.org/officeDocument/2006/relationships/tags" Target="../tags/tag105.xml" /><Relationship Id="rId18" Type="http://schemas.openxmlformats.org/officeDocument/2006/relationships/tags" Target="../tags/tag106.xml" /><Relationship Id="rId19" Type="http://schemas.openxmlformats.org/officeDocument/2006/relationships/customXml" Target="../../customXml/item9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107.xml" /><Relationship Id="rId3" Type="http://schemas.openxmlformats.org/officeDocument/2006/relationships/tags" Target="../tags/tag92.xml" /><Relationship Id="rId4" Type="http://schemas.openxmlformats.org/officeDocument/2006/relationships/image" Target="../media/image6.jpeg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tags" Target="../tags/tag95.xml" /><Relationship Id="rId8" Type="http://schemas.openxmlformats.org/officeDocument/2006/relationships/tags" Target="../tags/tag96.xml" /><Relationship Id="rId9" Type="http://schemas.openxmlformats.org/officeDocument/2006/relationships/tags" Target="../tags/tag9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4.xml" /><Relationship Id="rId11" Type="http://schemas.openxmlformats.org/officeDocument/2006/relationships/tags" Target="../tags/tag115.xml" /><Relationship Id="rId12" Type="http://schemas.openxmlformats.org/officeDocument/2006/relationships/tags" Target="../tags/tag116.xml" /><Relationship Id="rId13" Type="http://schemas.openxmlformats.org/officeDocument/2006/relationships/tags" Target="../tags/tag117.xml" /><Relationship Id="rId14" Type="http://schemas.openxmlformats.org/officeDocument/2006/relationships/image" Target="../media/image8.png" /><Relationship Id="rId15" Type="http://schemas.openxmlformats.org/officeDocument/2006/relationships/tags" Target="../tags/tag118.xml" /><Relationship Id="rId16" Type="http://schemas.openxmlformats.org/officeDocument/2006/relationships/tags" Target="../tags/tag119.xml" /><Relationship Id="rId17" Type="http://schemas.openxmlformats.org/officeDocument/2006/relationships/tags" Target="../tags/tag120.xml" /><Relationship Id="rId18" Type="http://schemas.openxmlformats.org/officeDocument/2006/relationships/tags" Target="../tags/tag121.xml" /><Relationship Id="rId19" Type="http://schemas.openxmlformats.org/officeDocument/2006/relationships/image" Target="../media/image9.jpeg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122.xml" /><Relationship Id="rId21" Type="http://schemas.openxmlformats.org/officeDocument/2006/relationships/tags" Target="../tags/tag123.xml" /><Relationship Id="rId22" Type="http://schemas.openxmlformats.org/officeDocument/2006/relationships/customXml" Target="../../customXml/item10.xml" /><Relationship Id="rId23" Type="http://schemas.openxmlformats.org/officeDocument/2006/relationships/tags" Target="../tags/tag124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image" Target="../media/image7.jpeg" /><Relationship Id="rId8" Type="http://schemas.openxmlformats.org/officeDocument/2006/relationships/tags" Target="../tags/tag112.xml" /><Relationship Id="rId9" Type="http://schemas.openxmlformats.org/officeDocument/2006/relationships/tags" Target="../tags/tag11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49305" y="3114674"/>
            <a:ext cx="1100139" cy="11001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shape"/>
          <p:cNvSpPr/>
          <p:nvPr/>
        </p:nvSpPr>
        <p:spPr>
          <a:xfrm>
            <a:off x="7663110" y="1589078"/>
            <a:ext cx="3469635" cy="3469636"/>
          </a:xfrm>
          <a:prstGeom prst="donut">
            <a:avLst>
              <a:gd name="adj" fmla="val 30776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396480" y="1322448"/>
            <a:ext cx="4002896" cy="4002896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472793" y="1995875"/>
            <a:ext cx="380633" cy="3806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797982" y="4651918"/>
            <a:ext cx="514477" cy="5144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081702" y="4034158"/>
            <a:ext cx="361309" cy="361309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384767" y="414858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387371" y="1515110"/>
            <a:ext cx="113665" cy="1630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387371" y="5075254"/>
            <a:ext cx="113665" cy="65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5" name="Text1"/>
          <p:cNvSpPr txBox="1"/>
          <p:nvPr>
            <p:custDataLst>
              <p:tags r:id="rId6"/>
            </p:custDataLst>
          </p:nvPr>
        </p:nvSpPr>
        <p:spPr>
          <a:xfrm>
            <a:off x="775991" y="1264285"/>
            <a:ext cx="7236460" cy="239458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弧焊排烟除尘装置专业知识概览</a:t>
            </a:r>
          </a:p>
        </p:txBody>
      </p:sp>
      <p:sp>
        <p:nvSpPr>
          <p:cNvPr id="11" name="Text2"/>
          <p:cNvSpPr txBox="1"/>
          <p:nvPr>
            <p:custDataLst>
              <p:tags r:id="rId7"/>
            </p:custDataLst>
          </p:nvPr>
        </p:nvSpPr>
        <p:spPr>
          <a:xfrm>
            <a:off x="775924" y="3659747"/>
            <a:ext cx="7236190" cy="9641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Overview of professional knowledge of arc welding smoke exhaust and dust removal device</a:t>
            </a:r>
          </a:p>
        </p:txBody>
      </p:sp>
      <p:sp>
        <p:nvSpPr>
          <p:cNvPr id="12" name="Text3"/>
          <p:cNvSpPr txBox="1"/>
          <p:nvPr>
            <p:custDataLst>
              <p:tags r:id="rId8"/>
            </p:custDataLst>
          </p:nvPr>
        </p:nvSpPr>
        <p:spPr>
          <a:xfrm>
            <a:off x="775737" y="5003145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 b="1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4"/>
          <p:cNvSpPr txBox="1"/>
          <p:nvPr>
            <p:custDataLst>
              <p:tags r:id="rId9"/>
            </p:custDataLst>
          </p:nvPr>
        </p:nvSpPr>
        <p:spPr>
          <a:xfrm>
            <a:off x="775737" y="5412262"/>
            <a:ext cx="4179816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>
                <a:solidFill>
                  <a:schemeClr val="bg2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</p:spTree>
    <p:custDataLst>
      <p:custData r:id="rId10"/>
      <p:tags r:id="rId1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设备分类方法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Equipment classification method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Graphic 22"/>
          <p:cNvSpPr/>
          <p:nvPr>
            <p:custDataLst>
              <p:tags r:id="rId3"/>
            </p:custDataLst>
          </p:nvPr>
        </p:nvSpPr>
        <p:spPr>
          <a:xfrm rot="5400000">
            <a:off x="9692579" y="966428"/>
            <a:ext cx="2277884" cy="2113237"/>
          </a:xfrm>
          <a:custGeom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noFill/>
          <a:ln w="57150" cap="flat">
            <a:solidFill>
              <a:schemeClr val="accent1">
                <a:alpha val="20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Graphic 22"/>
          <p:cNvSpPr/>
          <p:nvPr>
            <p:custDataLst>
              <p:tags r:id="rId4"/>
            </p:custDataLst>
          </p:nvPr>
        </p:nvSpPr>
        <p:spPr>
          <a:xfrm rot="5400000">
            <a:off x="6782214" y="3756642"/>
            <a:ext cx="2277884" cy="2113237"/>
          </a:xfrm>
          <a:custGeom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noFill/>
          <a:ln w="57150" cap="flat">
            <a:solidFill>
              <a:schemeClr val="accent1">
                <a:alpha val="59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!!平滑8"/>
          <p:cNvSpPr/>
          <p:nvPr>
            <p:custDataLst>
              <p:tags r:id="rId5"/>
            </p:custDataLst>
          </p:nvPr>
        </p:nvSpPr>
        <p:spPr>
          <a:xfrm rot="5400000">
            <a:off x="9981759" y="4314457"/>
            <a:ext cx="1721660" cy="1597218"/>
          </a:xfrm>
          <a:custGeom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gradFill flip="none" rotWithShape="1">
            <a:gsLst>
              <a:gs pos="2000">
                <a:schemeClr val="accent1">
                  <a:alpha val="57000"/>
                </a:schemeClr>
              </a:gs>
              <a:gs pos="100000">
                <a:schemeClr val="accent2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334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Shape1"/>
          <p:cNvSpPr/>
          <p:nvPr userDrawn="1">
            <p:custDataLst>
              <p:tags r:id="rId6"/>
            </p:custDataLst>
          </p:nvPr>
        </p:nvSpPr>
        <p:spPr>
          <a:xfrm>
            <a:off x="7110782" y="1257725"/>
            <a:ext cx="4443191" cy="4123755"/>
          </a:xfrm>
          <a:custGeom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blipFill>
            <a:blip r:embed="rId7"/>
            <a:stretch>
              <a:fillRect l="-77465" r="-77465"/>
            </a:stretch>
          </a:blipFill>
          <a:ln w="36195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1">
            <a:extLst>
              <a:ext uri="{FF2B5EF4-FFF2-40B4-BE49-F238E27FC236}">
                <a16:creationId xmlns:a16="http://schemas.microsoft.com/office/drawing/2014/main" id="{6F9259DF-13E9-44D4-8564-A4C43468C02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6978" y="631299"/>
            <a:ext cx="5889399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设备分类方法:安装方式分类</a:t>
            </a:r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3B045B44-5326-AA5B-FD81-2A28BEB5218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6805" y="2128322"/>
            <a:ext cx="5896992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1.移动式灵活应用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移动式除尘系统适用于多变作业环境，如车间内不同工位切换，据调研，其安装成本降低约20%，提升弧焊作业效率15%，建议根据生产需求灵活配置。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2.固定式高效稳定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固定式除尘系统在大规模、连续作业场景中表现优异，如大型船舶制造，能有效控制排放，除尘效率高达99%，建议长期固定作业区优先部署，实现环境持续优化。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Shape1">
            <a:extLst>
              <a:ext uri="{FF2B5EF4-FFF2-40B4-BE49-F238E27FC236}">
                <a16:creationId xmlns:a16="http://schemas.microsoft.com/office/drawing/2014/main" id="{20773DA6-6C1D-D629-8B13-F289D3E4787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8160" y="1319511"/>
            <a:ext cx="3555999" cy="2787483"/>
          </a:xfrm>
          <a:prstGeom prst="roundRect">
            <a:avLst>
              <a:gd name="adj" fmla="val 2298"/>
            </a:avLst>
          </a:prstGeom>
          <a:blipFill>
            <a:blip r:embed="rId4"/>
            <a:stretch>
              <a:fillRect l="-44125" r="-44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Shape2">
            <a:extLst>
              <a:ext uri="{FF2B5EF4-FFF2-40B4-BE49-F238E27FC236}">
                <a16:creationId xmlns:a16="http://schemas.microsoft.com/office/drawing/2014/main" id="{39B4E747-0F18-D3CA-3801-F03D638D609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08014" y="1310209"/>
            <a:ext cx="3555999" cy="2787483"/>
          </a:xfrm>
          <a:prstGeom prst="roundRect">
            <a:avLst>
              <a:gd name="adj" fmla="val 2298"/>
            </a:avLst>
          </a:prstGeom>
          <a:blipFill>
            <a:blip r:embed="rId6"/>
            <a:stretch>
              <a:fillRect t="-7506" b="-75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Shape3">
            <a:extLst>
              <a:ext uri="{FF2B5EF4-FFF2-40B4-BE49-F238E27FC236}">
                <a16:creationId xmlns:a16="http://schemas.microsoft.com/office/drawing/2014/main" id="{28853890-A3FC-E02E-0E2C-0D4269B2810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97868" y="1310209"/>
            <a:ext cx="3555999" cy="2787483"/>
          </a:xfrm>
          <a:prstGeom prst="roundRect">
            <a:avLst>
              <a:gd name="adj" fmla="val 2298"/>
            </a:avLst>
          </a:prstGeom>
          <a:blipFill>
            <a:blip r:embed="rId8"/>
            <a:stretch>
              <a:fillRect l="-16625" r="-166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ext1">
            <a:extLst>
              <a:ext uri="{FF2B5EF4-FFF2-40B4-BE49-F238E27FC236}">
                <a16:creationId xmlns:a16="http://schemas.microsoft.com/office/drawing/2014/main" id="{23B6B514-657A-F631-3635-1FAB062AC9C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45095" y="287410"/>
            <a:ext cx="1113570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设备分类方法:处理方式分类</a:t>
            </a:r>
          </a:p>
        </p:txBody>
      </p:sp>
      <p:sp>
        <p:nvSpPr>
          <p:cNvPr id="14" name="Text2">
            <a:extLst>
              <a:ext uri="{FF2B5EF4-FFF2-40B4-BE49-F238E27FC236}">
                <a16:creationId xmlns:a16="http://schemas.microsoft.com/office/drawing/2014/main" id="{890A5E65-4F13-961B-8DE2-C06FDA3FD89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18161" y="4418747"/>
            <a:ext cx="11135706" cy="2067347"/>
          </a:xfrm>
          <a:prstGeom prst="rect">
            <a:avLst/>
          </a:prstGeom>
          <a:ln>
            <a:noFill/>
          </a:ln>
        </p:spPr>
        <p:txBody>
          <a:bodyPr wrap="square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1.干式高效节能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干式除尘系统通过高效滤材捕集烟尘，能耗低，据研究，相比湿式系统节能约20%，适合弧焊排烟除尘，减少能耗成本。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2.湿式净化彻底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湿式除尘系统利用水雾与烟尘结合，净化效率高，尤其对微小颗粒物去除率超95%，适用于高浓度烟尘环境，确保空气质量达标。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3.干式维护简便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干式除尘系统结构简单，维护周期长，据行业经验，维护成本较湿式低30%，便于在弧焊作业中持续高效运行，促进生产稳定。</a:t>
            </a:r>
          </a:p>
        </p:txBody>
      </p:sp>
    </p:spTree>
    <p:custDataLst>
      <p:custData r:id="rId11"/>
      <p:tags r:id="rId12"/>
    </p:custDataLst>
    <p:extLst>
      <p:ext uri="{BB962C8B-B14F-4D97-AF65-F5344CB8AC3E}">
        <p14:creationId val="106245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选择设备的要点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Key points for selecting equipment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Shape 924"/>
        <p:cNvGrpSpPr/>
        <p:nvPr/>
      </p:nvGrpSpPr>
      <p:grpSpPr>
        <a:xfrm>
          <a:off x="0" y="0"/>
          <a:ext cx="0" cy="0"/>
        </a:xfrm>
      </p:grpSpPr>
      <p:sp>
        <p:nvSpPr>
          <p:cNvPr id="4" name="矩形">
            <a:extLst>
              <a:ext uri="{FF2B5EF4-FFF2-40B4-BE49-F238E27FC236}">
                <a16:creationId xmlns:a16="http://schemas.microsoft.com/office/drawing/2014/main" id="{279CA32B-34A0-FE31-80B7-14F9B2EDAA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745307" y="0"/>
            <a:ext cx="44466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161" name="Shape1"/>
          <p:cNvSpPr/>
          <p:nvPr>
            <p:custDataLst>
              <p:tags r:id="rId4"/>
            </p:custDataLst>
          </p:nvPr>
        </p:nvSpPr>
        <p:spPr>
          <a:xfrm>
            <a:off x="-6773" y="0"/>
            <a:ext cx="7752080" cy="6858000"/>
          </a:xfrm>
          <a:prstGeom prst="rect">
            <a:avLst/>
          </a:prstGeom>
          <a:blipFill>
            <a:blip r:embed="rId5"/>
            <a:stretch>
              <a:fillRect l="-28637" r="-28637"/>
            </a:stretch>
          </a:blip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926" name="矩形"/>
          <p:cNvSpPr/>
          <p:nvPr>
            <p:custDataLst>
              <p:tags r:id="rId6"/>
            </p:custDataLst>
          </p:nvPr>
        </p:nvSpPr>
        <p:spPr>
          <a:xfrm>
            <a:off x="2748287" y="694919"/>
            <a:ext cx="8907420" cy="546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C251336A-497F-E226-96F1-977D14DCD58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987937" y="2391335"/>
            <a:ext cx="8459425" cy="350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1.MIG焊需高效除尘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MIG焊烟尘量大且颗粒细，要求除尘装置具备≥99%的过滤效率，如采用HEPA滤网，确保工作区域空气清洁，保护焊工健康。共赢行动建议：选型时优先考虑高效除尘技术。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2.TIG焊侧重低噪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TIG焊工艺精细，对噪音敏感，除尘装置需≤70dB(A)运行噪音，采用静音设计，避免干扰焊接作业。共赢行动建议：选择低噪音除尘方案，提升焊接质量与作业环境。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CDB41357-E7A0-6C0C-F2FB-63B9B8441D0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966769" y="915451"/>
            <a:ext cx="8491501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选择设备的要点:焊接类型适配</a:t>
            </a:r>
          </a:p>
        </p:txBody>
      </p:sp>
    </p:spTree>
    <p:custDataLst>
      <p:custData r:id="rId9"/>
      <p:tags r:id="rId10"/>
    </p:custDataLst>
    <p:extLst>
      <p:ext uri="{BB962C8B-B14F-4D97-AF65-F5344CB8AC3E}">
        <p14:creationId val="1536560653"/>
      </p:ext>
    </p:ext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hape1">
            <a:extLst>
              <a:ext uri="{FF2B5EF4-FFF2-40B4-BE49-F238E27FC236}">
                <a16:creationId xmlns:a16="http://schemas.microsoft.com/office/drawing/2014/main" id="{3155649F-4C3D-5D48-52E9-1F2FB518C66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9124" y="1375993"/>
            <a:ext cx="10973751" cy="2450804"/>
          </a:xfrm>
          <a:prstGeom prst="rect">
            <a:avLst/>
          </a:prstGeom>
          <a:blipFill>
            <a:blip r:embed="rId4"/>
            <a:stretch>
              <a:fillRect t="-99195" b="-99195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Text1">
            <a:extLst>
              <a:ext uri="{FF2B5EF4-FFF2-40B4-BE49-F238E27FC236}">
                <a16:creationId xmlns:a16="http://schemas.microsoft.com/office/drawing/2014/main" id="{7F833FF9-5EC4-8C9B-2896-654E154745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1" y="4996349"/>
            <a:ext cx="2426501" cy="16385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弧焊烟尘量决定风量，据标准ISO 15099，每平方米焊接面积需风量约200m³/h，确保有效排烟，保障作业环境。</a:t>
            </a: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CD45DC23-DC76-C33A-FFDF-F73A2483475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601" y="4545439"/>
            <a:ext cx="2426501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风量按需计算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3B70A622-2230-3D6A-4459-DB2DB670C6F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59945" y="4996349"/>
            <a:ext cx="2426501" cy="16385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采用HEPA高效滤网，过滤效率≥99.97%@0.3μm，符合EN 1822标准，有效去除焊接微粒，保障工人健康。</a:t>
            </a:r>
          </a:p>
        </p:txBody>
      </p:sp>
      <p:sp>
        <p:nvSpPr>
          <p:cNvPr id="11" name="Text4">
            <a:extLst>
              <a:ext uri="{FF2B5EF4-FFF2-40B4-BE49-F238E27FC236}">
                <a16:creationId xmlns:a16="http://schemas.microsoft.com/office/drawing/2014/main" id="{BC51C5E6-591D-95C1-ADDC-A92F2EFC4EB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59945" y="4545439"/>
            <a:ext cx="2426501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过滤效率分级</a:t>
            </a:r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9FC827B9-F736-D3D9-767B-7BAFF12D8F9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310288" y="4996349"/>
            <a:ext cx="2426501" cy="16385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不同焊接工艺烟尘量差异大，如MIG焊接较TIG烟尘多，根据焊接工艺调整风量与过滤级别，优化除尘效果。</a:t>
            </a:r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1FCB7CA0-99D9-636B-B5CF-19C70CEBAA0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10288" y="4545439"/>
            <a:ext cx="2426501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考虑焊接类型</a:t>
            </a:r>
          </a:p>
        </p:txBody>
      </p:sp>
      <p:sp>
        <p:nvSpPr>
          <p:cNvPr id="15" name="Text7">
            <a:extLst>
              <a:ext uri="{FF2B5EF4-FFF2-40B4-BE49-F238E27FC236}">
                <a16:creationId xmlns:a16="http://schemas.microsoft.com/office/drawing/2014/main" id="{6C07D8B4-127E-9318-1FBA-680855B10CF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072807" y="3888353"/>
            <a:ext cx="8162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1200" cap="none" spc="0" normalizeH="0" baseline="0" noProof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000" b="1" i="1" u="none" strike="noStrike" kern="1200" cap="none" spc="0" normalizeH="0" baseline="0" noProof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8">
            <a:extLst>
              <a:ext uri="{FF2B5EF4-FFF2-40B4-BE49-F238E27FC236}">
                <a16:creationId xmlns:a16="http://schemas.microsoft.com/office/drawing/2014/main" id="{9694C7F8-32D7-6DC9-CD1F-09DFF354CB7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923150" y="3888353"/>
            <a:ext cx="8162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1200" cap="none" spc="0" normalizeH="0" baseline="0" noProof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000" b="1" i="1" u="none" strike="noStrike" kern="1200" cap="none" spc="0" normalizeH="0" baseline="0" noProof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-【1】">
            <a:extLst>
              <a:ext uri="{FF2B5EF4-FFF2-40B4-BE49-F238E27FC236}">
                <a16:creationId xmlns:a16="http://schemas.microsoft.com/office/drawing/2014/main" id="{BE7EB778-AA54-C917-35D5-AFC450B9FB6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 flipH="1">
            <a:off x="3141685" y="4474579"/>
            <a:ext cx="0" cy="135950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-【1】">
            <a:extLst>
              <a:ext uri="{FF2B5EF4-FFF2-40B4-BE49-F238E27FC236}">
                <a16:creationId xmlns:a16="http://schemas.microsoft.com/office/drawing/2014/main" id="{A0E7F6C1-811F-433D-B526-57AA358CE7F6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 flipH="1">
            <a:off x="6022733" y="4474579"/>
            <a:ext cx="0" cy="135950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9">
            <a:extLst>
              <a:ext uri="{FF2B5EF4-FFF2-40B4-BE49-F238E27FC236}">
                <a16:creationId xmlns:a16="http://schemas.microsoft.com/office/drawing/2014/main" id="{170BCFB2-172D-B338-BC58-B5096CF6756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156374" y="4996349"/>
            <a:ext cx="2426501" cy="163856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安装智能风量控制系统，根据室内烟尘浓度自动调节风量，结合高效过滤，实现能耗与效率的平衡，促进绿色发展。</a:t>
            </a:r>
          </a:p>
        </p:txBody>
      </p:sp>
      <p:sp>
        <p:nvSpPr>
          <p:cNvPr id="22" name="Text10">
            <a:extLst>
              <a:ext uri="{FF2B5EF4-FFF2-40B4-BE49-F238E27FC236}">
                <a16:creationId xmlns:a16="http://schemas.microsoft.com/office/drawing/2014/main" id="{D200CBD2-A4D3-4CC8-B19B-C9BF0459FE0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156374" y="4545439"/>
            <a:ext cx="2426501" cy="44015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实时监测调整</a:t>
            </a:r>
          </a:p>
        </p:txBody>
      </p:sp>
      <p:sp>
        <p:nvSpPr>
          <p:cNvPr id="23" name="Text11">
            <a:extLst>
              <a:ext uri="{FF2B5EF4-FFF2-40B4-BE49-F238E27FC236}">
                <a16:creationId xmlns:a16="http://schemas.microsoft.com/office/drawing/2014/main" id="{3BDEB8CB-8BF2-85A3-632E-BD0DFF3CD89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769236" y="3888353"/>
            <a:ext cx="8162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1200" cap="none" spc="0" normalizeH="0" baseline="0" noProof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4000" b="1" i="1" u="none" strike="noStrike" kern="1200" cap="none" spc="0" normalizeH="0" baseline="0" noProof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-【1】">
            <a:extLst>
              <a:ext uri="{FF2B5EF4-FFF2-40B4-BE49-F238E27FC236}">
                <a16:creationId xmlns:a16="http://schemas.microsoft.com/office/drawing/2014/main" id="{8E29D6A0-19F5-2557-B230-2BE3819DC95B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 flipH="1">
            <a:off x="8868819" y="4474579"/>
            <a:ext cx="0" cy="135950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12">
            <a:extLst>
              <a:ext uri="{FF2B5EF4-FFF2-40B4-BE49-F238E27FC236}">
                <a16:creationId xmlns:a16="http://schemas.microsoft.com/office/drawing/2014/main" id="{4C8E4647-36ED-AB25-B29A-A5C9D65AA68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97399" y="3888353"/>
            <a:ext cx="8162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1200" cap="none" spc="0" normalizeH="0" baseline="0" noProof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000" b="1" i="1" u="none" strike="noStrike" kern="1200" cap="none" spc="0" normalizeH="0" baseline="0" noProof="0">
              <a:ln>
                <a:solidFill>
                  <a:schemeClr val="accent1"/>
                </a:solidFill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Text13">
            <a:extLst>
              <a:ext uri="{FF2B5EF4-FFF2-40B4-BE49-F238E27FC236}">
                <a16:creationId xmlns:a16="http://schemas.microsoft.com/office/drawing/2014/main" id="{18C75CCE-3237-9D19-EA50-E4797EB084F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71610" y="223083"/>
            <a:ext cx="949636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风量与过滤效率选择</a:t>
            </a:r>
          </a:p>
        </p:txBody>
      </p:sp>
      <p:sp>
        <p:nvSpPr>
          <p:cNvPr id="100" name="椭圆 99-【1】">
            <a:extLst>
              <a:ext uri="{FF2B5EF4-FFF2-40B4-BE49-F238E27FC236}">
                <a16:creationId xmlns:a16="http://schemas.microsoft.com/office/drawing/2014/main" id="{917C3DA2-5E3F-320B-B47B-1B2C9A7AF08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1" name="椭圆 100-【1】">
            <a:extLst>
              <a:ext uri="{FF2B5EF4-FFF2-40B4-BE49-F238E27FC236}">
                <a16:creationId xmlns:a16="http://schemas.microsoft.com/office/drawing/2014/main" id="{5DA5E7EC-C49E-324A-C525-650ED3623029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2" name="Rectangle 101-【1】">
            <a:extLst>
              <a:ext uri="{FF2B5EF4-FFF2-40B4-BE49-F238E27FC236}">
                <a16:creationId xmlns:a16="http://schemas.microsoft.com/office/drawing/2014/main" id="{3F2FA865-37E1-C28F-8776-E53DEA804A16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-1" y="6705600"/>
            <a:ext cx="12192001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" name="Text14">
            <a:extLst>
              <a:ext uri="{FF2B5EF4-FFF2-40B4-BE49-F238E27FC236}">
                <a16:creationId xmlns:a16="http://schemas.microsoft.com/office/drawing/2014/main" id="{A4A0B342-9943-94D3-46C2-93EBB22E4C8A}"/>
              </a:ext>
            </a:extLst>
          </p:cNvPr>
          <p:cNvGrpSpPr/>
          <p:nvPr>
            <p:custDataLst>
              <p:tags r:id="rId24"/>
            </p:custDataLst>
          </p:nvPr>
        </p:nvGrpSpPr>
        <p:grpSpPr>
          <a:xfrm>
            <a:off x="127000" y="20107"/>
            <a:ext cx="761937" cy="888923"/>
            <a:chOff x="127000" y="20107"/>
            <a:chExt cx="761937" cy="888923"/>
          </a:xfrm>
        </p:grpSpPr>
        <p:sp>
          <p:nvSpPr>
            <p:cNvPr id="2" name="圆: 空心 1">
              <a:extLst>
                <a:ext uri="{FF2B5EF4-FFF2-40B4-BE49-F238E27FC236}">
                  <a16:creationId xmlns:a16="http://schemas.microsoft.com/office/drawing/2014/main" id="{18178699-0BA5-F8FD-D290-6AC7970DBA3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7000" y="274084"/>
              <a:ext cx="634946" cy="634946"/>
            </a:xfrm>
            <a:prstGeom prst="donu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圆: 空心 2">
              <a:extLst>
                <a:ext uri="{FF2B5EF4-FFF2-40B4-BE49-F238E27FC236}">
                  <a16:creationId xmlns:a16="http://schemas.microsoft.com/office/drawing/2014/main" id="{349E6C76-F37A-690D-CE8B-9DEF45A30362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380980" y="20107"/>
              <a:ext cx="507957" cy="507957"/>
            </a:xfrm>
            <a:prstGeom prst="donu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custData r:id="rId27"/>
      <p:tags r:id="rId28"/>
    </p:custDataLst>
    <p:extLst>
      <p:ext uri="{BB962C8B-B14F-4D97-AF65-F5344CB8AC3E}">
        <p14:creationId val="3014226226"/>
      </p:ext>
    </p:ext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-1199" y="746547"/>
            <a:ext cx="6193655" cy="2728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1"/>
          <p:cNvSpPr/>
          <p:nvPr>
            <p:custDataLst>
              <p:tags r:id="rId4"/>
            </p:custDataLst>
          </p:nvPr>
        </p:nvSpPr>
        <p:spPr>
          <a:xfrm>
            <a:off x="1" y="1125202"/>
            <a:ext cx="5821778" cy="5082162"/>
          </a:xfrm>
          <a:prstGeom prst="rect">
            <a:avLst/>
          </a:prstGeom>
          <a:blipFill>
            <a:blip r:embed="rId5"/>
            <a:stretch>
              <a:fillRect l="-15497" r="-154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>
          <a:xfrm rot="16200000">
            <a:off x="862410" y="1248509"/>
            <a:ext cx="4096443" cy="5821262"/>
          </a:xfrm>
          <a:prstGeom prst="rect">
            <a:avLst/>
          </a:prstGeom>
          <a:gradFill>
            <a:gsLst>
              <a:gs pos="52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lin ang="0" scaled="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Group 29"/>
          <p:cNvGrpSpPr/>
          <p:nvPr>
            <p:custDataLst>
              <p:tags r:id="rId7"/>
            </p:custDataLst>
          </p:nvPr>
        </p:nvGrpSpPr>
        <p:grpSpPr>
          <a:xfrm flipH="1">
            <a:off x="11363942" y="211404"/>
            <a:ext cx="474379" cy="216859"/>
            <a:chOff x="-1225177" y="1213971"/>
            <a:chExt cx="944563" cy="431800"/>
          </a:xfrm>
        </p:grpSpPr>
        <p:sp>
          <p:nvSpPr>
            <p:cNvPr id="7" name="Rectangle 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1225177" y="1213971"/>
              <a:ext cx="417513" cy="431800"/>
            </a:xfrm>
            <a:prstGeom prst="rect">
              <a:avLst/>
            </a:prstGeom>
            <a:noFill/>
            <a:ln w="2698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704477" y="1213971"/>
              <a:ext cx="423863" cy="431800"/>
            </a:xfrm>
            <a:prstGeom prst="rect">
              <a:avLst/>
            </a:prstGeom>
            <a:noFill/>
            <a:ln w="2698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"/>
            <p:cNvSpPr/>
            <p:nvPr>
              <p:custDataLst>
                <p:tags r:id="rId10"/>
              </p:custDataLst>
            </p:nvPr>
          </p:nvSpPr>
          <p:spPr bwMode="auto">
            <a:xfrm>
              <a:off x="-1068014" y="1360021"/>
              <a:ext cx="71438" cy="127000"/>
            </a:xfrm>
            <a:custGeom>
              <a:gdLst>
                <a:gd name="T0" fmla="*/ 45 w 45"/>
                <a:gd name="T1" fmla="*/ 0 h 80"/>
                <a:gd name="T2" fmla="*/ 0 w 45"/>
                <a:gd name="T3" fmla="*/ 46 h 80"/>
                <a:gd name="T4" fmla="*/ 45 w 45"/>
                <a:gd name="T5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80">
                  <a:moveTo>
                    <a:pt x="45" y="0"/>
                  </a:moveTo>
                  <a:lnTo>
                    <a:pt x="0" y="46"/>
                  </a:lnTo>
                  <a:lnTo>
                    <a:pt x="45" y="80"/>
                  </a:lnTo>
                </a:path>
              </a:pathLst>
            </a:custGeom>
            <a:noFill/>
            <a:ln w="26988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8"/>
            <p:cNvSpPr/>
            <p:nvPr>
              <p:custDataLst>
                <p:tags r:id="rId11"/>
              </p:custDataLst>
            </p:nvPr>
          </p:nvSpPr>
          <p:spPr bwMode="auto">
            <a:xfrm>
              <a:off x="-515564" y="1360021"/>
              <a:ext cx="71438" cy="127000"/>
            </a:xfrm>
            <a:custGeom>
              <a:gdLst>
                <a:gd name="T0" fmla="*/ 0 w 45"/>
                <a:gd name="T1" fmla="*/ 0 h 80"/>
                <a:gd name="T2" fmla="*/ 45 w 45"/>
                <a:gd name="T3" fmla="*/ 46 h 80"/>
                <a:gd name="T4" fmla="*/ 0 w 45"/>
                <a:gd name="T5" fmla="*/ 8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80">
                  <a:moveTo>
                    <a:pt x="0" y="0"/>
                  </a:moveTo>
                  <a:lnTo>
                    <a:pt x="45" y="46"/>
                  </a:lnTo>
                  <a:lnTo>
                    <a:pt x="0" y="80"/>
                  </a:lnTo>
                </a:path>
              </a:pathLst>
            </a:custGeom>
            <a:noFill/>
            <a:ln w="26988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1">
            <a:extLst>
              <a:ext uri="{FF2B5EF4-FFF2-40B4-BE49-F238E27FC236}">
                <a16:creationId xmlns:a16="http://schemas.microsoft.com/office/drawing/2014/main" id="{FDE4F1E9-616A-8A92-9683-ED59F621CD1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724194" y="695533"/>
            <a:ext cx="4893147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选择设备的要点:环境因素考量</a:t>
            </a: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C08D3D52-699F-6BDD-BE38-D25FA97C1A0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742399" y="2171416"/>
            <a:ext cx="4874663" cy="403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1.温度湿度影响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弧焊环境中温度和湿度直接影响除尘装置效能。高温高湿环境下，需选用耐高温防腐蚀材料，确保设备稳定运行，提升除尘效率，建议选型时考虑材料适应性。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2.空间布局考量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车间空间大小及布局影响除尘设备安装与维护。大型车间需配置高效能远距离吸尘设备，小型车间则注重灵活布局，选用紧凑型设计，以最大化空间利用率。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3.排放标准限制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不同地区对工业排放有严格标准，如PM2.5排放量限制。选择设备时需确保符合当地环保法规，如选用高效过滤系统，降低排放浓度，实现合规排放。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4.噪声控制需求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弧焊作业伴随高噪声，除尘设备选型应考虑低噪音设计。研究表明，长期暴露于高噪声环境影响工人健康，采用静音技术设备，保障工人健康，提升工作环境质量。</a:t>
            </a:r>
          </a:p>
        </p:txBody>
      </p:sp>
    </p:spTree>
    <p:custDataLst>
      <p:custData r:id="rId14"/>
      <p:tags r:id="rId15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设备的维护与保养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Maintenance and upkeep of equipment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形状">
            <a:extLst>
              <a:ext uri="{FF2B5EF4-FFF2-40B4-BE49-F238E27FC236}">
                <a16:creationId xmlns:a16="http://schemas.microsoft.com/office/drawing/2014/main" id="{683A9B90-9657-E0AC-BC6C-2CEBFEA22A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8061" y="1261582"/>
            <a:ext cx="4712335" cy="3957005"/>
          </a:xfrm>
          <a:prstGeom prst="roundRect">
            <a:avLst>
              <a:gd name="adj" fmla="val 2038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1">
            <a:extLst>
              <a:ext uri="{FF2B5EF4-FFF2-40B4-BE49-F238E27FC236}">
                <a16:creationId xmlns:a16="http://schemas.microsoft.com/office/drawing/2014/main" id="{EF7F7A4E-78F8-0F8F-14B5-E1E013037C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9204" y="1465377"/>
            <a:ext cx="4712335" cy="3957005"/>
          </a:xfrm>
          <a:prstGeom prst="roundRect">
            <a:avLst>
              <a:gd name="adj" fmla="val 2038"/>
            </a:avLst>
          </a:prstGeom>
          <a:blipFill>
            <a:blip r:embed="rId5"/>
            <a:stretch>
              <a:fillRect t="-39339" b="-393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1">
            <a:extLst>
              <a:ext uri="{FF2B5EF4-FFF2-40B4-BE49-F238E27FC236}">
                <a16:creationId xmlns:a16="http://schemas.microsoft.com/office/drawing/2014/main" id="{C4952DAE-9674-B697-CFB3-D576EC4BAF8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165447" y="2089580"/>
            <a:ext cx="5347349" cy="418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1.清洁延长寿命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定期清洁弧焊排烟除尘装置过滤器，可去除90%以上积尘，延长过滤器使用寿命至少20%，降低更换频率，节约维护成本。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2.更换保障效率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过滤器堵塞会降低除尘效率30%以上，定期更换可确保除尘效率稳定在95%以上，保障车间空气质量，促进员工健康与生产效率双赢。</a:t>
            </a:r>
          </a:p>
        </p:txBody>
      </p:sp>
      <p:sp>
        <p:nvSpPr>
          <p:cNvPr id="16" name="Text2">
            <a:extLst>
              <a:ext uri="{FF2B5EF4-FFF2-40B4-BE49-F238E27FC236}">
                <a16:creationId xmlns:a16="http://schemas.microsoft.com/office/drawing/2014/main" id="{CBDB74AB-0BDA-2077-2390-15C5B41F2DD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144280" y="613696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过滤器定期维护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A4FC480E-2160-B43E-C748-E3BA3B9D822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227976" y="0"/>
            <a:ext cx="964024" cy="964118"/>
          </a:xfrm>
          <a:custGeom>
            <a:gdLst>
              <a:gd name="connsiteX0" fmla="*/ 62201 w 964024"/>
              <a:gd name="connsiteY0" fmla="*/ 0 h 964118"/>
              <a:gd name="connsiteX1" fmla="*/ 964024 w 964024"/>
              <a:gd name="connsiteY1" fmla="*/ 0 h 964118"/>
              <a:gd name="connsiteX2" fmla="*/ 964024 w 964024"/>
              <a:gd name="connsiteY2" fmla="*/ 901968 h 964118"/>
              <a:gd name="connsiteX3" fmla="*/ 948354 w 964024"/>
              <a:gd name="connsiteY3" fmla="*/ 910473 h 964118"/>
              <a:gd name="connsiteX4" fmla="*/ 682640 w 964024"/>
              <a:gd name="connsiteY4" fmla="*/ 964118 h 964118"/>
              <a:gd name="connsiteX5" fmla="*/ 0 w 964024"/>
              <a:gd name="connsiteY5" fmla="*/ 281478 h 964118"/>
              <a:gd name="connsiteX6" fmla="*/ 53645 w 964024"/>
              <a:gd name="connsiteY6" fmla="*/ 15764 h 9641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024" h="964118">
                <a:moveTo>
                  <a:pt x="62201" y="0"/>
                </a:moveTo>
                <a:lnTo>
                  <a:pt x="964024" y="0"/>
                </a:lnTo>
                <a:lnTo>
                  <a:pt x="964024" y="901968"/>
                </a:lnTo>
                <a:lnTo>
                  <a:pt x="948354" y="910473"/>
                </a:lnTo>
                <a:cubicBezTo>
                  <a:pt x="866684" y="945016"/>
                  <a:pt x="776893" y="964118"/>
                  <a:pt x="682640" y="964118"/>
                </a:cubicBezTo>
                <a:cubicBezTo>
                  <a:pt x="305628" y="964118"/>
                  <a:pt x="0" y="658490"/>
                  <a:pt x="0" y="281478"/>
                </a:cubicBezTo>
                <a:cubicBezTo>
                  <a:pt x="0" y="187225"/>
                  <a:pt x="19102" y="97434"/>
                  <a:pt x="53645" y="15764"/>
                </a:cubicBez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4C564EE-1DD1-7BAA-C7E1-CE2DB26DFF3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-14664" y="6073636"/>
            <a:ext cx="1413708" cy="784364"/>
          </a:xfrm>
          <a:custGeom>
            <a:gdLst>
              <a:gd name="connsiteX0" fmla="*/ 629344 w 1413708"/>
              <a:gd name="connsiteY0" fmla="*/ 0 h 784364"/>
              <a:gd name="connsiteX1" fmla="*/ 1413708 w 1413708"/>
              <a:gd name="connsiteY1" fmla="*/ 784364 h 784364"/>
              <a:gd name="connsiteX2" fmla="*/ 0 w 1413708"/>
              <a:gd name="connsiteY2" fmla="*/ 784364 h 784364"/>
              <a:gd name="connsiteX3" fmla="*/ 0 w 1413708"/>
              <a:gd name="connsiteY3" fmla="*/ 320291 h 784364"/>
              <a:gd name="connsiteX4" fmla="*/ 74715 w 1413708"/>
              <a:gd name="connsiteY4" fmla="*/ 229735 h 784364"/>
              <a:gd name="connsiteX5" fmla="*/ 629344 w 1413708"/>
              <a:gd name="connsiteY5" fmla="*/ 0 h 7843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708" h="784364">
                <a:moveTo>
                  <a:pt x="629344" y="0"/>
                </a:moveTo>
                <a:cubicBezTo>
                  <a:pt x="1062536" y="0"/>
                  <a:pt x="1413708" y="351172"/>
                  <a:pt x="1413708" y="784364"/>
                </a:cubicBezTo>
                <a:lnTo>
                  <a:pt x="0" y="784364"/>
                </a:lnTo>
                <a:lnTo>
                  <a:pt x="0" y="320291"/>
                </a:lnTo>
                <a:lnTo>
                  <a:pt x="74715" y="229735"/>
                </a:lnTo>
                <a:cubicBezTo>
                  <a:pt x="216657" y="87793"/>
                  <a:pt x="412748" y="0"/>
                  <a:pt x="629344" y="0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AB172B66-6BEE-460A-F7FA-6F39EEF5ABA7}"/>
              </a:ext>
            </a:extLst>
          </p:cNvPr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557674" y="1564927"/>
            <a:ext cx="414624" cy="41462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75000"/>
                  <a:lumOff val="25000"/>
                </a:srgb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1D3B9091-6C0C-D013-DE0D-2B29B484A52E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57674" y="3200973"/>
            <a:ext cx="414624" cy="41462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75000"/>
                  <a:lumOff val="25000"/>
                </a:srgb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1E11CEDD-9E42-27F4-105B-87922E4B5C30}"/>
              </a:ext>
            </a:extLst>
          </p:cNvPr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57674" y="4788100"/>
            <a:ext cx="414624" cy="41462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75000"/>
                  <a:lumOff val="25000"/>
                </a:srgbClr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F9FBD3E9-D22B-A485-550D-93C705BA317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228598" y="1904951"/>
            <a:ext cx="4772152" cy="9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风机长期运行易积尘，影响散热与效率。据研究，积尘厚度达1mm可导致效率下降10%。定期清理可保持风机高效运行，延长设备寿命。</a:t>
            </a:r>
          </a:p>
        </p:txBody>
      </p:sp>
      <p:sp>
        <p:nvSpPr>
          <p:cNvPr id="8" name="Text2">
            <a:extLst>
              <a:ext uri="{FF2B5EF4-FFF2-40B4-BE49-F238E27FC236}">
                <a16:creationId xmlns:a16="http://schemas.microsoft.com/office/drawing/2014/main" id="{682AFF7D-61C6-1DFE-270F-3A322A82DFD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96214" y="1288943"/>
            <a:ext cx="4222222" cy="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定期清理积尘</a:t>
            </a:r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89FE48FB-469E-B71A-BB07-BD9B944C35E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228598" y="3540184"/>
            <a:ext cx="4772152" cy="9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风机轴承需定期加注高质量润滑油，减少摩擦损耗。润滑不良会导致轴承过热，加速磨损。推荐每6个月检查并补充一次，确保安全运行。</a:t>
            </a:r>
          </a:p>
        </p:txBody>
      </p:sp>
      <p:sp>
        <p:nvSpPr>
          <p:cNvPr id="10" name="Text4">
            <a:extLst>
              <a:ext uri="{FF2B5EF4-FFF2-40B4-BE49-F238E27FC236}">
                <a16:creationId xmlns:a16="http://schemas.microsoft.com/office/drawing/2014/main" id="{9F6620F3-DA90-4CBC-529E-6D673B3960E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196214" y="2924176"/>
            <a:ext cx="4222222" cy="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轴承润滑充足</a:t>
            </a:r>
          </a:p>
        </p:txBody>
      </p:sp>
      <p:sp>
        <p:nvSpPr>
          <p:cNvPr id="11" name="Text5">
            <a:extLst>
              <a:ext uri="{FF2B5EF4-FFF2-40B4-BE49-F238E27FC236}">
                <a16:creationId xmlns:a16="http://schemas.microsoft.com/office/drawing/2014/main" id="{4578A966-A29D-6C75-0323-7E729840EC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260982" y="5175417"/>
            <a:ext cx="4772152" cy="9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电气系统故障是风机停机的主要原因之一。定期检测电机绕组绝缘电阻，确保不低于0.5MΩ，及时更换老化元件，预防电气火灾，保障生产安全。</a:t>
            </a:r>
          </a:p>
        </p:txBody>
      </p:sp>
      <p:sp>
        <p:nvSpPr>
          <p:cNvPr id="12" name="Text6">
            <a:extLst>
              <a:ext uri="{FF2B5EF4-FFF2-40B4-BE49-F238E27FC236}">
                <a16:creationId xmlns:a16="http://schemas.microsoft.com/office/drawing/2014/main" id="{3FE596C1-39F9-019B-D855-62D7F04A9D1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228598" y="4559409"/>
            <a:ext cx="4222222" cy="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电气系统检测</a:t>
            </a:r>
          </a:p>
        </p:txBody>
      </p:sp>
      <p:sp>
        <p:nvSpPr>
          <p:cNvPr id="19" name="Shape4">
            <a:extLst>
              <a:ext uri="{FF2B5EF4-FFF2-40B4-BE49-F238E27FC236}">
                <a16:creationId xmlns:a16="http://schemas.microsoft.com/office/drawing/2014/main" id="{D1C372A1-EDBD-1E81-BD28-6715DE494E52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529587" y="-13317"/>
            <a:ext cx="5662411" cy="6871317"/>
          </a:xfrm>
          <a:prstGeom prst="rect">
            <a:avLst/>
          </a:prstGeom>
          <a:blipFill>
            <a:blip r:embed="rId13"/>
            <a:stretch>
              <a:fillRect l="-40941" r="-40941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同心圆 13-【1】">
            <a:extLst>
              <a:ext uri="{FF2B5EF4-FFF2-40B4-BE49-F238E27FC236}">
                <a16:creationId xmlns:a16="http://schemas.microsoft.com/office/drawing/2014/main" id="{22CA1BAD-6EAF-275D-5434-4D2C74AC28C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827509" y="394295"/>
            <a:ext cx="543759" cy="543759"/>
          </a:xfrm>
          <a:prstGeom prst="donut">
            <a:avLst>
              <a:gd name="adj" fmla="val 91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任意多边形 24-【1】">
            <a:extLst>
              <a:ext uri="{FF2B5EF4-FFF2-40B4-BE49-F238E27FC236}">
                <a16:creationId xmlns:a16="http://schemas.microsoft.com/office/drawing/2014/main" id="{A81B00C1-7A63-0BEF-7986-279E40B80A80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1828544" y="3018282"/>
            <a:ext cx="363454" cy="726908"/>
          </a:xfrm>
          <a:custGeom>
            <a:gdLst>
              <a:gd name="connsiteX0" fmla="*/ 363454 w 363454"/>
              <a:gd name="connsiteY0" fmla="*/ 0 h 726908"/>
              <a:gd name="connsiteX1" fmla="*/ 363454 w 363454"/>
              <a:gd name="connsiteY1" fmla="*/ 66716 h 726908"/>
              <a:gd name="connsiteX2" fmla="*/ 66716 w 363454"/>
              <a:gd name="connsiteY2" fmla="*/ 363454 h 726908"/>
              <a:gd name="connsiteX3" fmla="*/ 363454 w 363454"/>
              <a:gd name="connsiteY3" fmla="*/ 660192 h 726908"/>
              <a:gd name="connsiteX4" fmla="*/ 363454 w 363454"/>
              <a:gd name="connsiteY4" fmla="*/ 726908 h 726908"/>
              <a:gd name="connsiteX5" fmla="*/ 0 w 363454"/>
              <a:gd name="connsiteY5" fmla="*/ 363454 h 726908"/>
              <a:gd name="connsiteX6" fmla="*/ 363454 w 363454"/>
              <a:gd name="connsiteY6" fmla="*/ 0 h 7269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454" h="726908">
                <a:moveTo>
                  <a:pt x="363454" y="0"/>
                </a:moveTo>
                <a:lnTo>
                  <a:pt x="363454" y="66716"/>
                </a:lnTo>
                <a:cubicBezTo>
                  <a:pt x="199570" y="66716"/>
                  <a:pt x="66716" y="199570"/>
                  <a:pt x="66716" y="363454"/>
                </a:cubicBezTo>
                <a:cubicBezTo>
                  <a:pt x="66716" y="527338"/>
                  <a:pt x="199570" y="660192"/>
                  <a:pt x="363454" y="660192"/>
                </a:cubicBezTo>
                <a:lnTo>
                  <a:pt x="363454" y="726908"/>
                </a:lnTo>
                <a:cubicBezTo>
                  <a:pt x="162724" y="726908"/>
                  <a:pt x="0" y="564184"/>
                  <a:pt x="0" y="363454"/>
                </a:cubicBezTo>
                <a:cubicBezTo>
                  <a:pt x="0" y="162724"/>
                  <a:pt x="162724" y="0"/>
                  <a:pt x="3634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任意多边形 22-【1】">
            <a:extLst>
              <a:ext uri="{FF2B5EF4-FFF2-40B4-BE49-F238E27FC236}">
                <a16:creationId xmlns:a16="http://schemas.microsoft.com/office/drawing/2014/main" id="{5B1D9E6A-2095-7A97-F11B-D73932A28BE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771367" y="6526784"/>
            <a:ext cx="659796" cy="331216"/>
          </a:xfrm>
          <a:custGeom>
            <a:gdLst>
              <a:gd name="connsiteX0" fmla="*/ 329898 w 659796"/>
              <a:gd name="connsiteY0" fmla="*/ 0 h 331216"/>
              <a:gd name="connsiteX1" fmla="*/ 659796 w 659796"/>
              <a:gd name="connsiteY1" fmla="*/ 329898 h 331216"/>
              <a:gd name="connsiteX2" fmla="*/ 659530 w 659796"/>
              <a:gd name="connsiteY2" fmla="*/ 331216 h 331216"/>
              <a:gd name="connsiteX3" fmla="*/ 537969 w 659796"/>
              <a:gd name="connsiteY3" fmla="*/ 331216 h 331216"/>
              <a:gd name="connsiteX4" fmla="*/ 538235 w 659796"/>
              <a:gd name="connsiteY4" fmla="*/ 329898 h 331216"/>
              <a:gd name="connsiteX5" fmla="*/ 329898 w 659796"/>
              <a:gd name="connsiteY5" fmla="*/ 121561 h 331216"/>
              <a:gd name="connsiteX6" fmla="*/ 121561 w 659796"/>
              <a:gd name="connsiteY6" fmla="*/ 329898 h 331216"/>
              <a:gd name="connsiteX7" fmla="*/ 121827 w 659796"/>
              <a:gd name="connsiteY7" fmla="*/ 331216 h 331216"/>
              <a:gd name="connsiteX8" fmla="*/ 266 w 659796"/>
              <a:gd name="connsiteY8" fmla="*/ 331216 h 331216"/>
              <a:gd name="connsiteX9" fmla="*/ 0 w 659796"/>
              <a:gd name="connsiteY9" fmla="*/ 329898 h 331216"/>
              <a:gd name="connsiteX10" fmla="*/ 329898 w 659796"/>
              <a:gd name="connsiteY10" fmla="*/ 0 h 3312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9796" h="331216">
                <a:moveTo>
                  <a:pt x="329898" y="0"/>
                </a:moveTo>
                <a:cubicBezTo>
                  <a:pt x="512096" y="0"/>
                  <a:pt x="659796" y="147700"/>
                  <a:pt x="659796" y="329898"/>
                </a:cubicBezTo>
                <a:lnTo>
                  <a:pt x="659530" y="331216"/>
                </a:lnTo>
                <a:lnTo>
                  <a:pt x="537969" y="331216"/>
                </a:lnTo>
                <a:lnTo>
                  <a:pt x="538235" y="329898"/>
                </a:lnTo>
                <a:cubicBezTo>
                  <a:pt x="538235" y="214837"/>
                  <a:pt x="444959" y="121561"/>
                  <a:pt x="329898" y="121561"/>
                </a:cubicBezTo>
                <a:cubicBezTo>
                  <a:pt x="214837" y="121561"/>
                  <a:pt x="121561" y="214837"/>
                  <a:pt x="121561" y="329898"/>
                </a:cubicBezTo>
                <a:lnTo>
                  <a:pt x="121827" y="331216"/>
                </a:lnTo>
                <a:lnTo>
                  <a:pt x="266" y="331216"/>
                </a:lnTo>
                <a:lnTo>
                  <a:pt x="0" y="329898"/>
                </a:lnTo>
                <a:cubicBezTo>
                  <a:pt x="0" y="147700"/>
                  <a:pt x="147700" y="0"/>
                  <a:pt x="3298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同心圆 16-【1】">
            <a:extLst>
              <a:ext uri="{FF2B5EF4-FFF2-40B4-BE49-F238E27FC236}">
                <a16:creationId xmlns:a16="http://schemas.microsoft.com/office/drawing/2014/main" id="{0B0DAC7C-3921-BFE0-3547-16B5ECFD791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0101265" y="1659719"/>
            <a:ext cx="128934" cy="128932"/>
          </a:xfrm>
          <a:prstGeom prst="donut">
            <a:avLst>
              <a:gd name="adj" fmla="val 1116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同心圆 17-【1】">
            <a:extLst>
              <a:ext uri="{FF2B5EF4-FFF2-40B4-BE49-F238E27FC236}">
                <a16:creationId xmlns:a16="http://schemas.microsoft.com/office/drawing/2014/main" id="{C392C40C-6038-63D8-0303-06F0A139484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6397511" y="4580037"/>
            <a:ext cx="264153" cy="264153"/>
          </a:xfrm>
          <a:prstGeom prst="donut">
            <a:avLst>
              <a:gd name="adj" fmla="val 170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D10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Text7">
            <a:extLst>
              <a:ext uri="{FF2B5EF4-FFF2-40B4-BE49-F238E27FC236}">
                <a16:creationId xmlns:a16="http://schemas.microsoft.com/office/drawing/2014/main" id="{0082D198-5B30-D83D-7341-25045CA97C89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233229" y="463133"/>
            <a:ext cx="452482" cy="368902"/>
            <a:chOff x="233229" y="463133"/>
            <a:chExt cx="452482" cy="368902"/>
          </a:xfrm>
        </p:grpSpPr>
        <p:sp>
          <p:nvSpPr>
            <p:cNvPr id="3" name="圆: 空心 2">
              <a:extLst>
                <a:ext uri="{FF2B5EF4-FFF2-40B4-BE49-F238E27FC236}">
                  <a16:creationId xmlns:a16="http://schemas.microsoft.com/office/drawing/2014/main" id="{5FD2AF1C-6E3F-70BF-9870-1C52F20825A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H="1">
              <a:off x="429637" y="463133"/>
              <a:ext cx="256074" cy="256074"/>
            </a:xfrm>
            <a:prstGeom prst="donut">
              <a:avLst>
                <a:gd name="adj" fmla="val 91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圆: 空心 14">
              <a:extLst>
                <a:ext uri="{FF2B5EF4-FFF2-40B4-BE49-F238E27FC236}">
                  <a16:creationId xmlns:a16="http://schemas.microsoft.com/office/drawing/2014/main" id="{62FB6D27-FDA4-6704-FD5F-48CEB9BA7F5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flipH="1">
              <a:off x="233229" y="507590"/>
              <a:ext cx="324445" cy="324445"/>
            </a:xfrm>
            <a:prstGeom prst="donut">
              <a:avLst>
                <a:gd name="adj" fmla="val 111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Text8">
            <a:extLst>
              <a:ext uri="{FF2B5EF4-FFF2-40B4-BE49-F238E27FC236}">
                <a16:creationId xmlns:a16="http://schemas.microsoft.com/office/drawing/2014/main" id="{ACA4C66A-C6CB-657C-BCBA-D56EDFCD6EA8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11602" y="287410"/>
            <a:ext cx="558590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风机及配件检查</a:t>
            </a:r>
          </a:p>
        </p:txBody>
      </p:sp>
    </p:spTree>
    <p:custDataLst>
      <p:custData r:id="rId23"/>
      <p:tags r:id="rId24"/>
    </p:custDataLst>
    <p:extLst>
      <p:ext uri="{BB962C8B-B14F-4D97-AF65-F5344CB8AC3E}">
        <p14:creationId val="211104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76395" y="751222"/>
            <a:ext cx="1522796" cy="75284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6395" y="1551563"/>
            <a:ext cx="1522796" cy="351693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lang="en-US" altLang="zh-CN" sz="2000" i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Text3"/>
          <p:cNvGrpSpPr/>
          <p:nvPr>
            <p:custDataLst>
              <p:tags r:id="rId3"/>
            </p:custDataLst>
          </p:nvPr>
        </p:nvGrpSpPr>
        <p:grpSpPr>
          <a:xfrm>
            <a:off x="542754" y="2619769"/>
            <a:ext cx="5289081" cy="640467"/>
            <a:chOff x="448969" y="2064196"/>
            <a:chExt cx="5289081" cy="640467"/>
          </a:xfrm>
        </p:grpSpPr>
        <p:sp>
          <p:nvSpPr>
            <p:cNvPr id="5" name="Text1"/>
            <p:cNvSpPr txBox="1"/>
            <p:nvPr>
              <p:custDataLst>
                <p:tags r:id="rId4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弧焊排烟除尘装置介绍</a:t>
              </a:r>
            </a:p>
          </p:txBody>
        </p:sp>
        <p:sp>
          <p:nvSpPr>
            <p:cNvPr id="6" name="Text2"/>
            <p:cNvSpPr txBox="1"/>
            <p:nvPr>
              <p:custDataLst>
                <p:tags r:id="rId5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751222"/>
            <a:ext cx="405114" cy="10312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" name="Text6"/>
          <p:cNvGrpSpPr/>
          <p:nvPr>
            <p:custDataLst>
              <p:tags r:id="rId6"/>
            </p:custDataLst>
          </p:nvPr>
        </p:nvGrpSpPr>
        <p:grpSpPr>
          <a:xfrm>
            <a:off x="6190434" y="2619769"/>
            <a:ext cx="5289081" cy="640467"/>
            <a:chOff x="448969" y="2064196"/>
            <a:chExt cx="5289081" cy="640467"/>
          </a:xfrm>
        </p:grpSpPr>
        <p:sp>
          <p:nvSpPr>
            <p:cNvPr id="9" name="Text4"/>
            <p:cNvSpPr txBox="1"/>
            <p:nvPr>
              <p:custDataLst>
                <p:tags r:id="rId7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工作原理解析</a:t>
              </a:r>
            </a:p>
          </p:txBody>
        </p:sp>
        <p:sp>
          <p:nvSpPr>
            <p:cNvPr id="10" name="Text5"/>
            <p:cNvSpPr txBox="1"/>
            <p:nvPr>
              <p:custDataLst>
                <p:tags r:id="rId8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1" name="Text9"/>
          <p:cNvGrpSpPr/>
          <p:nvPr>
            <p:custDataLst>
              <p:tags r:id="rId9"/>
            </p:custDataLst>
          </p:nvPr>
        </p:nvGrpSpPr>
        <p:grpSpPr>
          <a:xfrm>
            <a:off x="542754" y="3724633"/>
            <a:ext cx="5289081" cy="640467"/>
            <a:chOff x="448969" y="2064196"/>
            <a:chExt cx="5289081" cy="640467"/>
          </a:xfrm>
        </p:grpSpPr>
        <p:sp>
          <p:nvSpPr>
            <p:cNvPr id="12" name="Text7"/>
            <p:cNvSpPr txBox="1"/>
            <p:nvPr>
              <p:custDataLst>
                <p:tags r:id="rId10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设备分类方法</a:t>
              </a:r>
            </a:p>
          </p:txBody>
        </p:sp>
        <p:sp>
          <p:nvSpPr>
            <p:cNvPr id="13" name="Text8"/>
            <p:cNvSpPr txBox="1"/>
            <p:nvPr>
              <p:custDataLst>
                <p:tags r:id="rId11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4" name="Text12"/>
          <p:cNvGrpSpPr/>
          <p:nvPr>
            <p:custDataLst>
              <p:tags r:id="rId12"/>
            </p:custDataLst>
          </p:nvPr>
        </p:nvGrpSpPr>
        <p:grpSpPr>
          <a:xfrm>
            <a:off x="6190434" y="3724633"/>
            <a:ext cx="5289081" cy="640467"/>
            <a:chOff x="448969" y="2064196"/>
            <a:chExt cx="5289081" cy="640467"/>
          </a:xfrm>
        </p:grpSpPr>
        <p:sp>
          <p:nvSpPr>
            <p:cNvPr id="15" name="Text10"/>
            <p:cNvSpPr txBox="1"/>
            <p:nvPr>
              <p:custDataLst>
                <p:tags r:id="rId13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选择设备的要点</a:t>
              </a:r>
            </a:p>
          </p:txBody>
        </p:sp>
        <p:sp>
          <p:nvSpPr>
            <p:cNvPr id="16" name="Text11"/>
            <p:cNvSpPr txBox="1"/>
            <p:nvPr>
              <p:custDataLst>
                <p:tags r:id="rId14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17" name="Text15"/>
          <p:cNvGrpSpPr/>
          <p:nvPr>
            <p:custDataLst>
              <p:tags r:id="rId15"/>
            </p:custDataLst>
          </p:nvPr>
        </p:nvGrpSpPr>
        <p:grpSpPr>
          <a:xfrm>
            <a:off x="542754" y="4829497"/>
            <a:ext cx="5289081" cy="640467"/>
            <a:chOff x="448969" y="2064196"/>
            <a:chExt cx="5289081" cy="640467"/>
          </a:xfrm>
        </p:grpSpPr>
        <p:sp>
          <p:nvSpPr>
            <p:cNvPr id="18" name="Text13"/>
            <p:cNvSpPr txBox="1"/>
            <p:nvPr>
              <p:custDataLst>
                <p:tags r:id="rId16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设备的维护与保养</a:t>
              </a:r>
            </a:p>
          </p:txBody>
        </p:sp>
        <p:sp>
          <p:nvSpPr>
            <p:cNvPr id="19" name="Text14"/>
            <p:cNvSpPr txBox="1"/>
            <p:nvPr>
              <p:custDataLst>
                <p:tags r:id="rId17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20" name="Text18"/>
          <p:cNvGrpSpPr/>
          <p:nvPr>
            <p:custDataLst>
              <p:tags r:id="rId18"/>
            </p:custDataLst>
          </p:nvPr>
        </p:nvGrpSpPr>
        <p:grpSpPr>
          <a:xfrm>
            <a:off x="6190434" y="4829497"/>
            <a:ext cx="5289081" cy="640467"/>
            <a:chOff x="448969" y="2064196"/>
            <a:chExt cx="5289081" cy="640467"/>
          </a:xfrm>
        </p:grpSpPr>
        <p:sp>
          <p:nvSpPr>
            <p:cNvPr id="21" name="Text16"/>
            <p:cNvSpPr txBox="1"/>
            <p:nvPr>
              <p:custDataLst>
                <p:tags r:id="rId19"/>
              </p:custDataLst>
            </p:nvPr>
          </p:nvSpPr>
          <p:spPr>
            <a:xfrm>
              <a:off x="1182663" y="2064196"/>
              <a:ext cx="4555387" cy="64046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操作中的安全指南</a:t>
              </a:r>
            </a:p>
          </p:txBody>
        </p:sp>
        <p:sp>
          <p:nvSpPr>
            <p:cNvPr id="22" name="Text17"/>
            <p:cNvSpPr txBox="1"/>
            <p:nvPr>
              <p:custDataLst>
                <p:tags r:id="rId20"/>
              </p:custDataLst>
            </p:nvPr>
          </p:nvSpPr>
          <p:spPr>
            <a:xfrm>
              <a:off x="448969" y="2109250"/>
              <a:ext cx="635122" cy="549477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 rot="5400000">
            <a:off x="10597543" y="922130"/>
            <a:ext cx="1666523" cy="411023"/>
            <a:chOff x="1286173" y="1002163"/>
            <a:chExt cx="1666523" cy="411023"/>
          </a:xfrm>
        </p:grpSpPr>
        <p:sp>
          <p:nvSpPr>
            <p:cNvPr id="24" name="任意多边形: 形状 23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custData r:id="rId21"/>
      <p:tags r:id="rId22"/>
    </p:custDataLst>
  </p:cSld>
  <p:clrMapOvr>
    <a:masterClrMapping/>
  </p:clrMapOvr>
</p:sld>
</file>

<file path=ppt/slides/slide2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Text1">
            <a:extLst>
              <a:ext uri="{FF2B5EF4-FFF2-40B4-BE49-F238E27FC236}">
                <a16:creationId xmlns:a16="http://schemas.microsoft.com/office/drawing/2014/main" id="{D0FAA720-D35D-FB67-F613-1DF4BA9B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吸气臂的日常维护</a:t>
            </a:r>
          </a:p>
        </p:txBody>
      </p:sp>
      <p:sp>
        <p:nvSpPr>
          <p:cNvPr id="9" name="流程图: 延期 8">
            <a:extLst>
              <a:ext uri="{FF2B5EF4-FFF2-40B4-BE49-F238E27FC236}">
                <a16:creationId xmlns:a16="http://schemas.microsoft.com/office/drawing/2014/main" id="{5DD07693-44E4-18F0-0618-41268A66537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2666" y="2438090"/>
            <a:ext cx="11488814" cy="1153510"/>
          </a:xfrm>
          <a:prstGeom prst="flowChartDelay">
            <a:avLst/>
          </a:prstGeom>
          <a:solidFill>
            <a:schemeClr val="accent1"/>
          </a:solidFill>
          <a:ln w="1951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Text2">
            <a:extLst>
              <a:ext uri="{FF2B5EF4-FFF2-40B4-BE49-F238E27FC236}">
                <a16:creationId xmlns:a16="http://schemas.microsoft.com/office/drawing/2014/main" id="{A91445C5-8EEC-6AE9-DC5C-EB5A136FE04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21915" y="2021468"/>
            <a:ext cx="2309166" cy="1955757"/>
          </a:xfrm>
          <a:prstGeom prst="flowChartDelay">
            <a:avLst/>
          </a:prstGeom>
          <a:solidFill>
            <a:schemeClr val="tx2"/>
          </a:solidFill>
          <a:ln w="1951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Text3">
            <a:extLst>
              <a:ext uri="{FF2B5EF4-FFF2-40B4-BE49-F238E27FC236}">
                <a16:creationId xmlns:a16="http://schemas.microsoft.com/office/drawing/2014/main" id="{85A965AA-E0B6-C90A-C295-33EB8B39280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173505" y="2036966"/>
            <a:ext cx="2309165" cy="1955757"/>
          </a:xfrm>
          <a:prstGeom prst="flowChartDelay">
            <a:avLst/>
          </a:prstGeom>
          <a:solidFill>
            <a:schemeClr val="tx2"/>
          </a:solidFill>
          <a:ln w="1951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Text4">
            <a:extLst>
              <a:ext uri="{FF2B5EF4-FFF2-40B4-BE49-F238E27FC236}">
                <a16:creationId xmlns:a16="http://schemas.microsoft.com/office/drawing/2014/main" id="{4395E868-31FF-2214-1A11-EED82ACE69D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8053" y="4840854"/>
            <a:ext cx="4108861" cy="17297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吸气臂需每月检查磨损情况，重点关注连接处和臂体表面，确保无裂痕或过度磨损，数据显示，及时维护可延长吸气臂使用寿命20%以上，保障弧焊排烟除尘效率。</a:t>
            </a:r>
          </a:p>
        </p:txBody>
      </p:sp>
      <p:sp>
        <p:nvSpPr>
          <p:cNvPr id="25" name="Text5">
            <a:extLst>
              <a:ext uri="{FF2B5EF4-FFF2-40B4-BE49-F238E27FC236}">
                <a16:creationId xmlns:a16="http://schemas.microsoft.com/office/drawing/2014/main" id="{877CC81A-0837-459A-F2EE-0567C0D045B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821166" y="4274708"/>
            <a:ext cx="2702634" cy="40811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定期检查磨损</a:t>
            </a:r>
          </a:p>
        </p:txBody>
      </p:sp>
      <p:sp>
        <p:nvSpPr>
          <p:cNvPr id="26" name="Text6">
            <a:extLst>
              <a:ext uri="{FF2B5EF4-FFF2-40B4-BE49-F238E27FC236}">
                <a16:creationId xmlns:a16="http://schemas.microsoft.com/office/drawing/2014/main" id="{EAFE84B7-279B-9BA4-2043-31F6932A25E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965088" y="4827768"/>
            <a:ext cx="3988441" cy="17297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每季度对吸气臂旋转关节进行润滑保养，使用专用润滑剂减少摩擦，据统计，正确润滑能降低能耗10%，同时减少噪音污染，提升弧焊作业环境的整体舒适度，促进设备长效运行。</a:t>
            </a:r>
          </a:p>
        </p:txBody>
      </p:sp>
      <p:sp>
        <p:nvSpPr>
          <p:cNvPr id="27" name="Text7">
            <a:extLst>
              <a:ext uri="{FF2B5EF4-FFF2-40B4-BE49-F238E27FC236}">
                <a16:creationId xmlns:a16="http://schemas.microsoft.com/office/drawing/2014/main" id="{F2CD2B7D-02F2-4E14-FEED-207865D97C3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07991" y="4261622"/>
            <a:ext cx="2702634" cy="40811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润滑保养关键</a:t>
            </a:r>
          </a:p>
        </p:txBody>
      </p:sp>
      <p:sp>
        <p:nvSpPr>
          <p:cNvPr id="28" name="Shape1">
            <a:extLst>
              <a:ext uri="{FF2B5EF4-FFF2-40B4-BE49-F238E27FC236}">
                <a16:creationId xmlns:a16="http://schemas.microsoft.com/office/drawing/2014/main" id="{59E194B1-4EFF-4C56-9808-3B1B2F59E4D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699555" y="2625733"/>
            <a:ext cx="737522" cy="739267"/>
          </a:xfrm>
          <a:custGeom>
            <a:gdLst>
              <a:gd name="connsiteX0" fmla="*/ 39848 w 474113"/>
              <a:gd name="connsiteY0" fmla="*/ 275291 h 475235"/>
              <a:gd name="connsiteX1" fmla="*/ 36555 w 474113"/>
              <a:gd name="connsiteY1" fmla="*/ 275291 h 475235"/>
              <a:gd name="connsiteX2" fmla="*/ 0 w 474113"/>
              <a:gd name="connsiteY2" fmla="*/ 238730 h 475235"/>
              <a:gd name="connsiteX3" fmla="*/ 36555 w 474113"/>
              <a:gd name="connsiteY3" fmla="*/ 202170 h 475235"/>
              <a:gd name="connsiteX4" fmla="*/ 39848 w 474113"/>
              <a:gd name="connsiteY4" fmla="*/ 202170 h 475235"/>
              <a:gd name="connsiteX5" fmla="*/ 201088 w 474113"/>
              <a:gd name="connsiteY5" fmla="*/ 40965 h 475235"/>
              <a:gd name="connsiteX6" fmla="*/ 201088 w 474113"/>
              <a:gd name="connsiteY6" fmla="*/ 37672 h 475235"/>
              <a:gd name="connsiteX7" fmla="*/ 219029 w 474113"/>
              <a:gd name="connsiteY7" fmla="*/ 5083 h 475235"/>
              <a:gd name="connsiteX8" fmla="*/ 256229 w 474113"/>
              <a:gd name="connsiteY8" fmla="*/ 5083 h 475235"/>
              <a:gd name="connsiteX9" fmla="*/ 274169 w 474113"/>
              <a:gd name="connsiteY9" fmla="*/ 37672 h 475235"/>
              <a:gd name="connsiteX10" fmla="*/ 274169 w 474113"/>
              <a:gd name="connsiteY10" fmla="*/ 40965 h 475235"/>
              <a:gd name="connsiteX11" fmla="*/ 435374 w 474113"/>
              <a:gd name="connsiteY11" fmla="*/ 202204 h 475235"/>
              <a:gd name="connsiteX12" fmla="*/ 438667 w 474113"/>
              <a:gd name="connsiteY12" fmla="*/ 202204 h 475235"/>
              <a:gd name="connsiteX13" fmla="*/ 474113 w 474113"/>
              <a:gd name="connsiteY13" fmla="*/ 238748 h 475235"/>
              <a:gd name="connsiteX14" fmla="*/ 438667 w 474113"/>
              <a:gd name="connsiteY14" fmla="*/ 275291 h 475235"/>
              <a:gd name="connsiteX15" fmla="*/ 435374 w 474113"/>
              <a:gd name="connsiteY15" fmla="*/ 275291 h 475235"/>
              <a:gd name="connsiteX16" fmla="*/ 274134 w 474113"/>
              <a:gd name="connsiteY16" fmla="*/ 436496 h 475235"/>
              <a:gd name="connsiteX17" fmla="*/ 274134 w 474113"/>
              <a:gd name="connsiteY17" fmla="*/ 439789 h 475235"/>
              <a:gd name="connsiteX18" fmla="*/ 237591 w 474113"/>
              <a:gd name="connsiteY18" fmla="*/ 475235 h 475235"/>
              <a:gd name="connsiteX19" fmla="*/ 201047 w 474113"/>
              <a:gd name="connsiteY19" fmla="*/ 439789 h 475235"/>
              <a:gd name="connsiteX20" fmla="*/ 201047 w 474113"/>
              <a:gd name="connsiteY20" fmla="*/ 436496 h 475235"/>
              <a:gd name="connsiteX21" fmla="*/ 39842 w 474113"/>
              <a:gd name="connsiteY21" fmla="*/ 275257 h 475235"/>
              <a:gd name="connsiteX22" fmla="*/ 39842 w 474113"/>
              <a:gd name="connsiteY22" fmla="*/ 275291 h 475235"/>
              <a:gd name="connsiteX23" fmla="*/ 237614 w 474113"/>
              <a:gd name="connsiteY23" fmla="*/ 348378 h 475235"/>
              <a:gd name="connsiteX24" fmla="*/ 347291 w 474113"/>
              <a:gd name="connsiteY24" fmla="*/ 238701 h 475235"/>
              <a:gd name="connsiteX25" fmla="*/ 237614 w 474113"/>
              <a:gd name="connsiteY25" fmla="*/ 129025 h 475235"/>
              <a:gd name="connsiteX26" fmla="*/ 127937 w 474113"/>
              <a:gd name="connsiteY26" fmla="*/ 238701 h 475235"/>
              <a:gd name="connsiteX27" fmla="*/ 237614 w 474113"/>
              <a:gd name="connsiteY27" fmla="*/ 348378 h 475235"/>
              <a:gd name="connsiteX28" fmla="*/ 237614 w 474113"/>
              <a:gd name="connsiteY28" fmla="*/ 348378 h 475235"/>
              <a:gd name="connsiteX29" fmla="*/ 237614 w 474113"/>
              <a:gd name="connsiteY29" fmla="*/ 311817 h 475235"/>
              <a:gd name="connsiteX30" fmla="*/ 174273 w 474113"/>
              <a:gd name="connsiteY30" fmla="*/ 275286 h 475235"/>
              <a:gd name="connsiteX31" fmla="*/ 174238 w 474113"/>
              <a:gd name="connsiteY31" fmla="*/ 202170 h 475235"/>
              <a:gd name="connsiteX32" fmla="*/ 237544 w 474113"/>
              <a:gd name="connsiteY32" fmla="*/ 165580 h 475235"/>
              <a:gd name="connsiteX33" fmla="*/ 310713 w 474113"/>
              <a:gd name="connsiteY33" fmla="*/ 238678 h 475235"/>
              <a:gd name="connsiteX34" fmla="*/ 237614 w 474113"/>
              <a:gd name="connsiteY34" fmla="*/ 311846 h 475235"/>
              <a:gd name="connsiteX35" fmla="*/ 237614 w 474113"/>
              <a:gd name="connsiteY35" fmla="*/ 311812 h 4752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74113" h="475235">
                <a:moveTo>
                  <a:pt x="39848" y="275291"/>
                </a:moveTo>
                <a:lnTo>
                  <a:pt x="36555" y="275291"/>
                </a:lnTo>
                <a:cubicBezTo>
                  <a:pt x="16367" y="275291"/>
                  <a:pt x="0" y="258925"/>
                  <a:pt x="0" y="238730"/>
                </a:cubicBezTo>
                <a:cubicBezTo>
                  <a:pt x="0" y="218536"/>
                  <a:pt x="16367" y="202170"/>
                  <a:pt x="36555" y="202170"/>
                </a:cubicBezTo>
                <a:lnTo>
                  <a:pt x="39848" y="202170"/>
                </a:lnTo>
                <a:cubicBezTo>
                  <a:pt x="55036" y="120237"/>
                  <a:pt x="119150" y="56141"/>
                  <a:pt x="201088" y="40965"/>
                </a:cubicBezTo>
                <a:lnTo>
                  <a:pt x="201088" y="37672"/>
                </a:lnTo>
                <a:cubicBezTo>
                  <a:pt x="200681" y="24354"/>
                  <a:pt x="207558" y="11867"/>
                  <a:pt x="219029" y="5083"/>
                </a:cubicBezTo>
                <a:cubicBezTo>
                  <a:pt x="230499" y="-1694"/>
                  <a:pt x="244758" y="-1694"/>
                  <a:pt x="256229" y="5083"/>
                </a:cubicBezTo>
                <a:cubicBezTo>
                  <a:pt x="267699" y="11867"/>
                  <a:pt x="274576" y="24354"/>
                  <a:pt x="274169" y="37672"/>
                </a:cubicBezTo>
                <a:lnTo>
                  <a:pt x="274169" y="40965"/>
                </a:lnTo>
                <a:cubicBezTo>
                  <a:pt x="356102" y="56158"/>
                  <a:pt x="420204" y="120266"/>
                  <a:pt x="435374" y="202204"/>
                </a:cubicBezTo>
                <a:lnTo>
                  <a:pt x="438667" y="202204"/>
                </a:lnTo>
                <a:cubicBezTo>
                  <a:pt x="458414" y="202808"/>
                  <a:pt x="474113" y="218989"/>
                  <a:pt x="474113" y="238748"/>
                </a:cubicBezTo>
                <a:cubicBezTo>
                  <a:pt x="474113" y="258506"/>
                  <a:pt x="458414" y="274687"/>
                  <a:pt x="438667" y="275291"/>
                </a:cubicBezTo>
                <a:lnTo>
                  <a:pt x="435374" y="275291"/>
                </a:lnTo>
                <a:cubicBezTo>
                  <a:pt x="420181" y="357224"/>
                  <a:pt x="356073" y="421326"/>
                  <a:pt x="274134" y="436496"/>
                </a:cubicBezTo>
                <a:lnTo>
                  <a:pt x="274134" y="439789"/>
                </a:lnTo>
                <a:cubicBezTo>
                  <a:pt x="273530" y="459536"/>
                  <a:pt x="257349" y="475235"/>
                  <a:pt x="237591" y="475235"/>
                </a:cubicBezTo>
                <a:cubicBezTo>
                  <a:pt x="217832" y="475235"/>
                  <a:pt x="201651" y="459536"/>
                  <a:pt x="201047" y="439789"/>
                </a:cubicBezTo>
                <a:lnTo>
                  <a:pt x="201047" y="436496"/>
                </a:lnTo>
                <a:cubicBezTo>
                  <a:pt x="119115" y="421303"/>
                  <a:pt x="55013" y="357195"/>
                  <a:pt x="39842" y="275257"/>
                </a:cubicBezTo>
                <a:lnTo>
                  <a:pt x="39842" y="275291"/>
                </a:lnTo>
                <a:close/>
                <a:moveTo>
                  <a:pt x="237614" y="348378"/>
                </a:moveTo>
                <a:cubicBezTo>
                  <a:pt x="298185" y="348378"/>
                  <a:pt x="347291" y="299272"/>
                  <a:pt x="347291" y="238701"/>
                </a:cubicBezTo>
                <a:cubicBezTo>
                  <a:pt x="347291" y="178131"/>
                  <a:pt x="298185" y="129025"/>
                  <a:pt x="237614" y="129025"/>
                </a:cubicBezTo>
                <a:cubicBezTo>
                  <a:pt x="177043" y="129025"/>
                  <a:pt x="127937" y="178131"/>
                  <a:pt x="127937" y="238701"/>
                </a:cubicBezTo>
                <a:cubicBezTo>
                  <a:pt x="127937" y="299272"/>
                  <a:pt x="177043" y="348378"/>
                  <a:pt x="237614" y="348378"/>
                </a:cubicBezTo>
                <a:lnTo>
                  <a:pt x="237614" y="348378"/>
                </a:lnTo>
                <a:close/>
                <a:moveTo>
                  <a:pt x="237614" y="311817"/>
                </a:moveTo>
                <a:cubicBezTo>
                  <a:pt x="211490" y="311829"/>
                  <a:pt x="187346" y="297902"/>
                  <a:pt x="174273" y="275286"/>
                </a:cubicBezTo>
                <a:cubicBezTo>
                  <a:pt x="161199" y="252670"/>
                  <a:pt x="161188" y="224797"/>
                  <a:pt x="174238" y="202170"/>
                </a:cubicBezTo>
                <a:cubicBezTo>
                  <a:pt x="187288" y="179542"/>
                  <a:pt x="211420" y="165591"/>
                  <a:pt x="237544" y="165580"/>
                </a:cubicBezTo>
                <a:cubicBezTo>
                  <a:pt x="277933" y="165562"/>
                  <a:pt x="310695" y="198290"/>
                  <a:pt x="310713" y="238678"/>
                </a:cubicBezTo>
                <a:cubicBezTo>
                  <a:pt x="310730" y="279072"/>
                  <a:pt x="278002" y="311829"/>
                  <a:pt x="237614" y="311846"/>
                </a:cubicBezTo>
                <a:lnTo>
                  <a:pt x="237614" y="311812"/>
                </a:lnTo>
                <a:close/>
              </a:path>
            </a:pathLst>
          </a:custGeom>
          <a:solidFill>
            <a:schemeClr val="accent1"/>
          </a:solidFill>
          <a:ln w="571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Shape2">
            <a:extLst>
              <a:ext uri="{FF2B5EF4-FFF2-40B4-BE49-F238E27FC236}">
                <a16:creationId xmlns:a16="http://schemas.microsoft.com/office/drawing/2014/main" id="{D833A747-6B1E-58ED-45C6-D72EF60CA39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754885" y="2627402"/>
            <a:ext cx="737560" cy="737598"/>
          </a:xfrm>
          <a:custGeom>
            <a:gdLst>
              <a:gd name="connsiteX0" fmla="*/ 203977 w 474137"/>
              <a:gd name="connsiteY0" fmla="*/ 237068 h 474163"/>
              <a:gd name="connsiteX1" fmla="*/ 42942 w 474137"/>
              <a:gd name="connsiteY1" fmla="*/ 165440 h 474163"/>
              <a:gd name="connsiteX2" fmla="*/ 15136 w 474137"/>
              <a:gd name="connsiteY2" fmla="*/ 165440 h 474163"/>
              <a:gd name="connsiteX3" fmla="*/ 0 w 474137"/>
              <a:gd name="connsiteY3" fmla="*/ 190398 h 474163"/>
              <a:gd name="connsiteX4" fmla="*/ 0 w 474137"/>
              <a:gd name="connsiteY4" fmla="*/ 373174 h 474163"/>
              <a:gd name="connsiteX5" fmla="*/ 16461 w 474137"/>
              <a:gd name="connsiteY5" fmla="*/ 399249 h 474163"/>
              <a:gd name="connsiteX6" fmla="*/ 177832 w 474137"/>
              <a:gd name="connsiteY6" fmla="*/ 470975 h 474163"/>
              <a:gd name="connsiteX7" fmla="*/ 190971 w 474137"/>
              <a:gd name="connsiteY7" fmla="*/ 474123 h 474163"/>
              <a:gd name="connsiteX8" fmla="*/ 205332 w 474137"/>
              <a:gd name="connsiteY8" fmla="*/ 470025 h 474163"/>
              <a:gd name="connsiteX9" fmla="*/ 220334 w 474137"/>
              <a:gd name="connsiteY9" fmla="*/ 445033 h 474163"/>
              <a:gd name="connsiteX10" fmla="*/ 220334 w 474137"/>
              <a:gd name="connsiteY10" fmla="*/ 262026 h 474163"/>
              <a:gd name="connsiteX11" fmla="*/ 203977 w 474137"/>
              <a:gd name="connsiteY11" fmla="*/ 237068 h 474163"/>
              <a:gd name="connsiteX12" fmla="*/ 203977 w 474137"/>
              <a:gd name="connsiteY12" fmla="*/ 237068 h 474163"/>
              <a:gd name="connsiteX13" fmla="*/ 444801 w 474137"/>
              <a:gd name="connsiteY13" fmla="*/ 118198 h 474163"/>
              <a:gd name="connsiteX14" fmla="*/ 429729 w 474137"/>
              <a:gd name="connsiteY14" fmla="*/ 80946 h 474163"/>
              <a:gd name="connsiteX15" fmla="*/ 259959 w 474137"/>
              <a:gd name="connsiteY15" fmla="*/ 4845 h 474163"/>
              <a:gd name="connsiteX16" fmla="*/ 214106 w 474137"/>
              <a:gd name="connsiteY16" fmla="*/ 4845 h 474163"/>
              <a:gd name="connsiteX17" fmla="*/ 44366 w 474137"/>
              <a:gd name="connsiteY17" fmla="*/ 80946 h 474163"/>
              <a:gd name="connsiteX18" fmla="*/ 29293 w 474137"/>
              <a:gd name="connsiteY18" fmla="*/ 95202 h 474163"/>
              <a:gd name="connsiteX19" fmla="*/ 44366 w 474137"/>
              <a:gd name="connsiteY19" fmla="*/ 132454 h 474163"/>
              <a:gd name="connsiteX20" fmla="*/ 222974 w 474137"/>
              <a:gd name="connsiteY20" fmla="*/ 212104 h 474163"/>
              <a:gd name="connsiteX21" fmla="*/ 237096 w 474137"/>
              <a:gd name="connsiteY21" fmla="*/ 215594 h 474163"/>
              <a:gd name="connsiteX22" fmla="*/ 251185 w 474137"/>
              <a:gd name="connsiteY22" fmla="*/ 212104 h 474163"/>
              <a:gd name="connsiteX23" fmla="*/ 429793 w 474137"/>
              <a:gd name="connsiteY23" fmla="*/ 132454 h 474163"/>
              <a:gd name="connsiteX24" fmla="*/ 444795 w 474137"/>
              <a:gd name="connsiteY24" fmla="*/ 118198 h 474163"/>
              <a:gd name="connsiteX25" fmla="*/ 444795 w 474137"/>
              <a:gd name="connsiteY25" fmla="*/ 118198 h 474163"/>
              <a:gd name="connsiteX26" fmla="*/ 474129 w 474137"/>
              <a:gd name="connsiteY26" fmla="*/ 373209 h 474163"/>
              <a:gd name="connsiteX27" fmla="*/ 474129 w 474137"/>
              <a:gd name="connsiteY27" fmla="*/ 190468 h 474163"/>
              <a:gd name="connsiteX28" fmla="*/ 458993 w 474137"/>
              <a:gd name="connsiteY28" fmla="*/ 165510 h 474163"/>
              <a:gd name="connsiteX29" fmla="*/ 431732 w 474137"/>
              <a:gd name="connsiteY29" fmla="*/ 164867 h 474163"/>
              <a:gd name="connsiteX30" fmla="*/ 269579 w 474137"/>
              <a:gd name="connsiteY30" fmla="*/ 237073 h 474163"/>
              <a:gd name="connsiteX31" fmla="*/ 253801 w 474137"/>
              <a:gd name="connsiteY31" fmla="*/ 262066 h 474163"/>
              <a:gd name="connsiteX32" fmla="*/ 253801 w 474137"/>
              <a:gd name="connsiteY32" fmla="*/ 445617 h 474163"/>
              <a:gd name="connsiteX33" fmla="*/ 268803 w 474137"/>
              <a:gd name="connsiteY33" fmla="*/ 470575 h 474163"/>
              <a:gd name="connsiteX34" fmla="*/ 283164 w 474137"/>
              <a:gd name="connsiteY34" fmla="*/ 474164 h 474163"/>
              <a:gd name="connsiteX35" fmla="*/ 296303 w 474137"/>
              <a:gd name="connsiteY35" fmla="*/ 471015 h 474163"/>
              <a:gd name="connsiteX36" fmla="*/ 458316 w 474137"/>
              <a:gd name="connsiteY36" fmla="*/ 399284 h 474163"/>
              <a:gd name="connsiteX37" fmla="*/ 474135 w 474137"/>
              <a:gd name="connsiteY37" fmla="*/ 373203 h 474163"/>
              <a:gd name="connsiteX38" fmla="*/ 474135 w 474137"/>
              <a:gd name="connsiteY38" fmla="*/ 373203 h 4741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4136" h="474163">
                <a:moveTo>
                  <a:pt x="203977" y="237068"/>
                </a:moveTo>
                <a:lnTo>
                  <a:pt x="42942" y="165440"/>
                </a:lnTo>
                <a:cubicBezTo>
                  <a:pt x="34254" y="160810"/>
                  <a:pt x="23830" y="160810"/>
                  <a:pt x="15136" y="165440"/>
                </a:cubicBezTo>
                <a:cubicBezTo>
                  <a:pt x="5944" y="170406"/>
                  <a:pt x="156" y="179957"/>
                  <a:pt x="0" y="190398"/>
                </a:cubicBezTo>
                <a:lnTo>
                  <a:pt x="0" y="373174"/>
                </a:lnTo>
                <a:cubicBezTo>
                  <a:pt x="-23" y="384316"/>
                  <a:pt x="6384" y="394474"/>
                  <a:pt x="16461" y="399249"/>
                </a:cubicBezTo>
                <a:lnTo>
                  <a:pt x="177832" y="470975"/>
                </a:lnTo>
                <a:cubicBezTo>
                  <a:pt x="181913" y="473018"/>
                  <a:pt x="186410" y="474094"/>
                  <a:pt x="190971" y="474123"/>
                </a:cubicBezTo>
                <a:cubicBezTo>
                  <a:pt x="196024" y="473956"/>
                  <a:pt x="200956" y="472549"/>
                  <a:pt x="205332" y="470025"/>
                </a:cubicBezTo>
                <a:cubicBezTo>
                  <a:pt x="214419" y="464949"/>
                  <a:pt x="220126" y="455440"/>
                  <a:pt x="220334" y="445033"/>
                </a:cubicBezTo>
                <a:lnTo>
                  <a:pt x="220334" y="262026"/>
                </a:lnTo>
                <a:cubicBezTo>
                  <a:pt x="219807" y="251358"/>
                  <a:pt x="213551" y="241808"/>
                  <a:pt x="203977" y="237068"/>
                </a:cubicBezTo>
                <a:lnTo>
                  <a:pt x="203977" y="237068"/>
                </a:lnTo>
                <a:close/>
                <a:moveTo>
                  <a:pt x="444801" y="118198"/>
                </a:moveTo>
                <a:cubicBezTo>
                  <a:pt x="451509" y="103977"/>
                  <a:pt x="444766" y="87278"/>
                  <a:pt x="429729" y="80946"/>
                </a:cubicBezTo>
                <a:lnTo>
                  <a:pt x="259959" y="4845"/>
                </a:lnTo>
                <a:cubicBezTo>
                  <a:pt x="245356" y="-1615"/>
                  <a:pt x="228704" y="-1615"/>
                  <a:pt x="214106" y="4845"/>
                </a:cubicBezTo>
                <a:lnTo>
                  <a:pt x="44366" y="80946"/>
                </a:lnTo>
                <a:cubicBezTo>
                  <a:pt x="37750" y="83672"/>
                  <a:pt x="32384" y="88748"/>
                  <a:pt x="29293" y="95202"/>
                </a:cubicBezTo>
                <a:cubicBezTo>
                  <a:pt x="22620" y="109423"/>
                  <a:pt x="29357" y="126122"/>
                  <a:pt x="44366" y="132454"/>
                </a:cubicBezTo>
                <a:lnTo>
                  <a:pt x="222974" y="212104"/>
                </a:lnTo>
                <a:cubicBezTo>
                  <a:pt x="227309" y="214274"/>
                  <a:pt x="232119" y="215490"/>
                  <a:pt x="237096" y="215594"/>
                </a:cubicBezTo>
                <a:cubicBezTo>
                  <a:pt x="241982" y="215414"/>
                  <a:pt x="246780" y="214228"/>
                  <a:pt x="251185" y="212104"/>
                </a:cubicBezTo>
                <a:lnTo>
                  <a:pt x="429793" y="132454"/>
                </a:lnTo>
                <a:cubicBezTo>
                  <a:pt x="436362" y="129687"/>
                  <a:pt x="441699" y="124623"/>
                  <a:pt x="444795" y="118198"/>
                </a:cubicBezTo>
                <a:lnTo>
                  <a:pt x="444795" y="118198"/>
                </a:lnTo>
                <a:close/>
                <a:moveTo>
                  <a:pt x="474129" y="373209"/>
                </a:moveTo>
                <a:lnTo>
                  <a:pt x="474129" y="190468"/>
                </a:lnTo>
                <a:cubicBezTo>
                  <a:pt x="473938" y="180032"/>
                  <a:pt x="468156" y="170499"/>
                  <a:pt x="458993" y="165510"/>
                </a:cubicBezTo>
                <a:cubicBezTo>
                  <a:pt x="450566" y="160821"/>
                  <a:pt x="440367" y="160578"/>
                  <a:pt x="431732" y="164867"/>
                </a:cubicBezTo>
                <a:lnTo>
                  <a:pt x="269579" y="237073"/>
                </a:lnTo>
                <a:cubicBezTo>
                  <a:pt x="260168" y="241918"/>
                  <a:pt x="254125" y="251486"/>
                  <a:pt x="253801" y="262066"/>
                </a:cubicBezTo>
                <a:lnTo>
                  <a:pt x="253801" y="445617"/>
                </a:lnTo>
                <a:cubicBezTo>
                  <a:pt x="253934" y="455845"/>
                  <a:pt x="259560" y="465256"/>
                  <a:pt x="268803" y="470575"/>
                </a:cubicBezTo>
                <a:cubicBezTo>
                  <a:pt x="273208" y="472914"/>
                  <a:pt x="278151" y="474164"/>
                  <a:pt x="283164" y="474164"/>
                </a:cubicBezTo>
                <a:cubicBezTo>
                  <a:pt x="287736" y="474164"/>
                  <a:pt x="292274" y="473145"/>
                  <a:pt x="296303" y="471015"/>
                </a:cubicBezTo>
                <a:lnTo>
                  <a:pt x="458316" y="399284"/>
                </a:lnTo>
                <a:cubicBezTo>
                  <a:pt x="468138" y="394329"/>
                  <a:pt x="474280" y="384206"/>
                  <a:pt x="474135" y="373203"/>
                </a:cubicBezTo>
                <a:lnTo>
                  <a:pt x="474135" y="373203"/>
                </a:lnTo>
                <a:close/>
              </a:path>
            </a:pathLst>
          </a:custGeom>
          <a:solidFill>
            <a:schemeClr val="accent2"/>
          </a:solidFill>
          <a:ln w="569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custData r:id="rId13"/>
      <p:tags r:id="rId14"/>
    </p:custDataLst>
    <p:extLst>
      <p:ext uri="{BB962C8B-B14F-4D97-AF65-F5344CB8AC3E}">
        <p14:creationId val="3734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操作中的安全指南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Safety guidelines during operation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1">
            <a:extLst>
              <a:ext uri="{FF2B5EF4-FFF2-40B4-BE49-F238E27FC236}">
                <a16:creationId xmlns:a16="http://schemas.microsoft.com/office/drawing/2014/main" id="{72C6A2DE-B8D6-E4C0-3FB7-9208CFA50A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56402" y="435060"/>
            <a:ext cx="4947919" cy="2845658"/>
          </a:xfrm>
          <a:prstGeom prst="roundRect">
            <a:avLst>
              <a:gd name="adj" fmla="val 2298"/>
            </a:avLst>
          </a:prstGeom>
          <a:blipFill>
            <a:blip r:embed="rId4"/>
            <a:stretch>
              <a:fillRect t="-7944" b="-79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D1D94E55-9E87-A0CC-C4D0-4944FB0135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56401" y="3577282"/>
            <a:ext cx="4947919" cy="2845658"/>
          </a:xfrm>
          <a:prstGeom prst="roundRect">
            <a:avLst>
              <a:gd name="adj" fmla="val 2298"/>
            </a:avLst>
          </a:prstGeom>
          <a:blipFill>
            <a:blip r:embed="rId6"/>
            <a:stretch>
              <a:fillRect t="-80244" b="-802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1">
            <a:extLst>
              <a:ext uri="{FF2B5EF4-FFF2-40B4-BE49-F238E27FC236}">
                <a16:creationId xmlns:a16="http://schemas.microsoft.com/office/drawing/2014/main" id="{0D9EABDB-E731-E6CE-5363-F029DD9561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40881" y="356931"/>
            <a:ext cx="5878181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操作中的安全指南:设备接地安全</a:t>
            </a:r>
          </a:p>
        </p:txBody>
      </p:sp>
      <p:sp>
        <p:nvSpPr>
          <p:cNvPr id="6" name="Text2">
            <a:extLst>
              <a:ext uri="{FF2B5EF4-FFF2-40B4-BE49-F238E27FC236}">
                <a16:creationId xmlns:a16="http://schemas.microsoft.com/office/drawing/2014/main" id="{AE52B7B1-CDCC-4927-0DF9-A96C0984CD7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1379" y="1853954"/>
            <a:ext cx="5885760" cy="45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1.接地防触电关键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弧焊排烟除尘装置接地能有效防止设备漏电，据统计，正确接地能将触电事故率降低90%，保障操作员安全，是专业操作的前提。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2.增强系统稳定性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良好接地能减少电磁干扰，确保弧焊排烟除尘装置稳定运行，据工业安全标准，接地电阻应小于4Ω，保障除尘效率及焊接质量。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3.预防措施需到位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定期检查接地系统，使用专业工具测量接地电阻，及时发现并修复隐患，建议每季度进行一次全面检查，确保弧焊作业长期安全高效。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8E28E1D-9DED-EB96-E522-641AC6DC3397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0441645" y="6264070"/>
            <a:ext cx="1401571" cy="342261"/>
            <a:chOff x="937489" y="5618701"/>
            <a:chExt cx="1401571" cy="342261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33FEB06B-0EBE-E43F-B06D-02EDFD3E0BD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37489" y="5618701"/>
              <a:ext cx="1401571" cy="34226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id-ID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装饰文本">
              <a:extLst>
                <a:ext uri="{FF2B5EF4-FFF2-40B4-BE49-F238E27FC236}">
                  <a16:creationId xmlns:a16="http://schemas.microsoft.com/office/drawing/2014/main" id="{0B8A3D48-093B-8B54-0F6E-036C56F975E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015347" y="5682109"/>
              <a:ext cx="124585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800" spc="400">
                  <a:solidFill>
                    <a:schemeClr val="tx2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思源黑体 CN" panose="020b0500000000000000" pitchFamily="34" charset="-122"/>
                </a:rPr>
                <a:t>VIEW MORE</a:t>
              </a:r>
            </a:p>
          </p:txBody>
        </p:sp>
      </p:grpSp>
    </p:spTree>
    <p:custDataLst>
      <p:custData r:id="rId12"/>
      <p:tags r:id="rId13"/>
    </p:custDataLst>
    <p:extLst>
      <p:ext uri="{BB962C8B-B14F-4D97-AF65-F5344CB8AC3E}">
        <p14:creationId val="2338866"/>
      </p:ext>
    </p:extLst>
  </p:cSld>
  <p:clrMapOvr>
    <a:masterClrMapping/>
  </p:clrMapOvr>
  <mc:AlternateContent>
    <mc:Choice xmlns:p159="http://schemas.microsoft.com/office/powerpoint/2015/09/main" Requires="p159"/>
    <mc:Fallback>
      <p:transition spd="slow">
        <p:fade/>
      </p:transition>
    </mc:Fallback>
  </mc:AlternateContent>
</p:sld>
</file>

<file path=ppt/slides/slide2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1" name="!!平滑1">
            <a:extLst>
              <a:ext uri="{FF2B5EF4-FFF2-40B4-BE49-F238E27FC236}">
                <a16:creationId xmlns:a16="http://schemas.microsoft.com/office/drawing/2014/main" id="{8DE8D41C-A3C4-D9B6-58EA-8AE167E6806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5999160" y="2004955"/>
            <a:ext cx="5577573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1">
            <a:extLst>
              <a:ext uri="{FF2B5EF4-FFF2-40B4-BE49-F238E27FC236}">
                <a16:creationId xmlns:a16="http://schemas.microsoft.com/office/drawing/2014/main" id="{5A3F7860-0CF6-91A7-E752-F0C116F32D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898311" y="854088"/>
            <a:ext cx="5678422" cy="928027"/>
          </a:xfrm>
          <a:prstGeom prst="rect">
            <a:avLst/>
          </a:prstGeom>
          <a:noFill/>
        </p:spPr>
        <p:txBody>
          <a:bodyPr wrap="square" rtlCol="0" anchor="b" anchorCtr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操作中的安全指南:防火措施落实</a:t>
            </a:r>
          </a:p>
        </p:txBody>
      </p:sp>
      <p:sp>
        <p:nvSpPr>
          <p:cNvPr id="14" name="Text2">
            <a:extLst>
              <a:ext uri="{FF2B5EF4-FFF2-40B4-BE49-F238E27FC236}">
                <a16:creationId xmlns:a16="http://schemas.microsoft.com/office/drawing/2014/main" id="{8D363668-DAF0-C5F0-A261-2B2519E908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898311" y="2211755"/>
            <a:ext cx="5685743" cy="37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1.防火设备必备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焊接车间需配备干粉灭火器、自动喷水灭火系统等，据标准GB50016-2014，车间每50平米至少设置一个灭火器，确保初期火灾迅速控制。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2.除尘装置联用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弧焊排烟除尘装置有效减少焊接烟尘，降低火灾风险。研究显示，高效除尘系统可将车间内烟尘浓度降低90%以上，保障作业安全。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3.定期检查线路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焊接设备线路需每月检查一次，避免老化短路引发火灾。据行业统计，线路老化导致的火灾占比高达30%，定期检查是预防关键。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4.培训防火知识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定期对焊工进行防火安全培训，提升应急处理能力。培训后，事故响应时间平均缩短20%，共同营造安全作业环境。</a:t>
            </a:r>
          </a:p>
        </p:txBody>
      </p:sp>
      <p:sp>
        <p:nvSpPr>
          <p:cNvPr id="17" name="Shape1">
            <a:extLst>
              <a:ext uri="{FF2B5EF4-FFF2-40B4-BE49-F238E27FC236}">
                <a16:creationId xmlns:a16="http://schemas.microsoft.com/office/drawing/2014/main" id="{77FC8839-8F66-9D81-B1D4-43B96326C96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0" y="2690173"/>
            <a:ext cx="5229726" cy="4167827"/>
          </a:xfrm>
          <a:custGeom>
            <a:gdLst>
              <a:gd name="connsiteX0" fmla="*/ 0 w 5229726"/>
              <a:gd name="connsiteY0" fmla="*/ 0 h 4046621"/>
              <a:gd name="connsiteX1" fmla="*/ 5229726 w 5229726"/>
              <a:gd name="connsiteY1" fmla="*/ 0 h 4046621"/>
              <a:gd name="connsiteX2" fmla="*/ 3223461 w 5229726"/>
              <a:gd name="connsiteY2" fmla="*/ 4046621 h 4046621"/>
              <a:gd name="connsiteX3" fmla="*/ 0 w 5229726"/>
              <a:gd name="connsiteY3" fmla="*/ 4046621 h 4046621"/>
              <a:gd name="connsiteX4" fmla="*/ 0 w 5229726"/>
              <a:gd name="connsiteY4" fmla="*/ 0 h 40466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9726" h="4046621">
                <a:moveTo>
                  <a:pt x="0" y="0"/>
                </a:moveTo>
                <a:lnTo>
                  <a:pt x="5229726" y="0"/>
                </a:lnTo>
                <a:lnTo>
                  <a:pt x="3223461" y="4046621"/>
                </a:lnTo>
                <a:lnTo>
                  <a:pt x="0" y="40466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0714" r="-2071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 b="1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BFAE4AF-37B8-4B2E-960C-EB1DE5D19B1B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0292492" y="6184904"/>
            <a:ext cx="1284241" cy="206814"/>
            <a:chOff x="10691102" y="4393885"/>
            <a:chExt cx="860085" cy="330835"/>
          </a:xfrm>
        </p:grpSpPr>
        <p:sp>
          <p:nvSpPr>
            <p:cNvPr id="29" name="平行四边形 28">
              <a:extLst>
                <a:ext uri="{FF2B5EF4-FFF2-40B4-BE49-F238E27FC236}">
                  <a16:creationId xmlns:a16="http://schemas.microsoft.com/office/drawing/2014/main" id="{80F4D317-5D3C-9529-8F6E-C930CF05F02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flipH="1">
              <a:off x="10691102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1369DBFE-2CC0-60AF-6BD4-016F91E4D8A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1262108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90BE3CB7-D4CF-BC5F-2DF5-3F056D426CC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flipH="1">
              <a:off x="11397274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C46A98F2-28F2-D818-2B18-F3A4C10F8BD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flipH="1">
              <a:off x="11119906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:a16="http://schemas.microsoft.com/office/drawing/2014/main" id="{ED757E4C-5EC8-01A6-E28A-EA7EC87159E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H="1">
              <a:off x="109766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" name="平行四边形 33">
              <a:extLst>
                <a:ext uri="{FF2B5EF4-FFF2-40B4-BE49-F238E27FC236}">
                  <a16:creationId xmlns:a16="http://schemas.microsoft.com/office/drawing/2014/main" id="{08028DB7-3D71-4107-DD19-FD7591970FE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flipH="1">
              <a:off x="10834105" y="4393885"/>
              <a:ext cx="153913" cy="330835"/>
            </a:xfrm>
            <a:prstGeom prst="parallelogram">
              <a:avLst>
                <a:gd name="adj" fmla="val 44163"/>
              </a:avLst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6" name="Shape2">
            <a:extLst>
              <a:ext uri="{FF2B5EF4-FFF2-40B4-BE49-F238E27FC236}">
                <a16:creationId xmlns:a16="http://schemas.microsoft.com/office/drawing/2014/main" id="{7CE482EA-50CB-D712-1AD6-5064A1BD9D3B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0" y="1"/>
            <a:ext cx="5208605" cy="2548827"/>
          </a:xfrm>
          <a:custGeom>
            <a:gdLst>
              <a:gd name="connsiteX0" fmla="*/ 0 w 5208605"/>
              <a:gd name="connsiteY0" fmla="*/ 0 h 2548827"/>
              <a:gd name="connsiteX1" fmla="*/ 3966049 w 5208605"/>
              <a:gd name="connsiteY1" fmla="*/ 0 h 2548827"/>
              <a:gd name="connsiteX2" fmla="*/ 5208605 w 5208605"/>
              <a:gd name="connsiteY2" fmla="*/ 2506226 h 2548827"/>
              <a:gd name="connsiteX3" fmla="*/ 5208605 w 5208605"/>
              <a:gd name="connsiteY3" fmla="*/ 2548827 h 2548827"/>
              <a:gd name="connsiteX4" fmla="*/ 0 w 5208605"/>
              <a:gd name="connsiteY4" fmla="*/ 2548827 h 25488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605" h="2548827">
                <a:moveTo>
                  <a:pt x="0" y="0"/>
                </a:moveTo>
                <a:lnTo>
                  <a:pt x="3966049" y="0"/>
                </a:lnTo>
                <a:lnTo>
                  <a:pt x="5208605" y="2506226"/>
                </a:lnTo>
                <a:lnTo>
                  <a:pt x="5208605" y="2548827"/>
                </a:lnTo>
                <a:lnTo>
                  <a:pt x="0" y="2548827"/>
                </a:lnTo>
                <a:close/>
              </a:path>
            </a:pathLst>
          </a:custGeom>
          <a:blipFill>
            <a:blip r:embed="rId16"/>
            <a:stretch>
              <a:fillRect t="-26632" b="-2663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7"/>
      <p:tags r:id="rId18"/>
    </p:custDataLst>
    <p:extLst>
      <p:ext uri="{BB962C8B-B14F-4D97-AF65-F5344CB8AC3E}">
        <p14:creationId val="984303274"/>
      </p:ext>
    </p:extLst>
  </p:cSld>
  <p:clrMapOvr>
    <a:masterClrMapping/>
  </p:clrMapOvr>
</p:sld>
</file>

<file path=ppt/slides/slide2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!!平滑4"/>
          <p:cNvSpPr/>
          <p:nvPr>
            <p:custDataLst>
              <p:tags r:id="rId3"/>
            </p:custDataLst>
          </p:nvPr>
        </p:nvSpPr>
        <p:spPr>
          <a:xfrm>
            <a:off x="8337653" y="2772228"/>
            <a:ext cx="3854347" cy="4085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hape1"/>
          <p:cNvSpPr/>
          <p:nvPr>
            <p:custDataLst>
              <p:tags r:id="rId4"/>
            </p:custDataLst>
          </p:nvPr>
        </p:nvSpPr>
        <p:spPr>
          <a:xfrm>
            <a:off x="6863788" y="380403"/>
            <a:ext cx="4531439" cy="6021281"/>
          </a:xfrm>
          <a:prstGeom prst="roundRect">
            <a:avLst>
              <a:gd name="adj" fmla="val 3042"/>
            </a:avLst>
          </a:prstGeom>
          <a:blipFill>
            <a:blip r:embed="rId5"/>
            <a:stretch>
              <a:fillRect l="-49609" r="-496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8" name="平滑2"/>
          <p:cNvCxnSpPr/>
          <p:nvPr>
            <p:custDataLst>
              <p:tags r:id="rId6"/>
            </p:custDataLst>
          </p:nvPr>
        </p:nvCxnSpPr>
        <p:spPr>
          <a:xfrm>
            <a:off x="1062989" y="6401685"/>
            <a:ext cx="224028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平滑1"/>
          <p:cNvCxnSpPr/>
          <p:nvPr>
            <p:custDataLst>
              <p:tags r:id="rId7"/>
            </p:custDataLst>
          </p:nvPr>
        </p:nvCxnSpPr>
        <p:spPr>
          <a:xfrm flipH="1">
            <a:off x="12000479" y="1682601"/>
            <a:ext cx="0" cy="122047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1">
            <a:extLst>
              <a:ext uri="{FF2B5EF4-FFF2-40B4-BE49-F238E27FC236}">
                <a16:creationId xmlns:a16="http://schemas.microsoft.com/office/drawing/2014/main" id="{C9EDF116-DBAB-6C75-FBB6-47AC8A356D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967" y="380403"/>
            <a:ext cx="567842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电气系统定期检查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84CA9E6D-DED4-F484-3B34-A639A2C4325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793" y="1877426"/>
            <a:ext cx="5685743" cy="416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1.月检确保安全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弧焊排烟除尘装置电气系统应实施月度安全检查，依据行业标准，确保线缆无老化、接头无松动，减少电气火灾风险，保障作业安全。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2.标准严遵执行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遵循GB50191等电气安全标准，每季进行全面检测，包括绝缘电阻测试等，确保电气系统符合规范，提升弧焊排烟除尘装置运行效率与安全性，共创安全生产环境。</a:t>
            </a:r>
          </a:p>
        </p:txBody>
      </p:sp>
    </p:spTree>
    <p:custDataLst>
      <p:custData r:id="rId10"/>
      <p:tags r:id="rId11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行业应用与未来展望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Industry Applications and Future Prospects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2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!!平滑8"/>
          <p:cNvSpPr/>
          <p:nvPr userDrawn="1">
            <p:custDataLst>
              <p:tags r:id="rId3"/>
            </p:custDataLst>
          </p:nvPr>
        </p:nvSpPr>
        <p:spPr>
          <a:xfrm>
            <a:off x="1" y="-1"/>
            <a:ext cx="7016116" cy="4601029"/>
          </a:xfrm>
          <a:prstGeom prst="diagStripe">
            <a:avLst/>
          </a:prstGeom>
          <a:solidFill>
            <a:schemeClr val="accent1"/>
          </a:solidFill>
          <a:ln>
            <a:noFill/>
          </a:ln>
          <a:effectLst>
            <a:outerShdw blurRad="5334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1">
            <a:extLst>
              <a:ext uri="{FF2B5EF4-FFF2-40B4-BE49-F238E27FC236}">
                <a16:creationId xmlns:a16="http://schemas.microsoft.com/office/drawing/2014/main" id="{48FB97B8-9A1D-73ED-DB6D-60010989882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41506" y="685801"/>
            <a:ext cx="3430399" cy="1817687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除尘装置的行业价值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035285F5-9C9B-A491-21EF-F6BC32C0355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96062" y="2784771"/>
            <a:ext cx="6175843" cy="338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1.提升作业安全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弧焊排烟除尘装置有效降低焊接烟尘浓度，据研究显示，安装后车间PM2.5浓度下降80%，显著提升工人呼吸健康，减少职业病风险，保障生产安全。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2.提高生产效率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该装置自动化运行，减少人工干预，确保焊接作业连续进行，据统计，平均提升工作效率15%，同时清洁环境减少设备故障率，延长设备寿命。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3.促进合规达标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弧焊排烟除尘装置符合环保法规要求，助力企业轻松通过环保审核，避免罚款，同时提升企业形象，吸引更多合作伙伴，共同推动行业绿色发展。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A3A76D9-F1DC-F1F2-730B-9F482C539EA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 flipH="1">
            <a:off x="7579807" y="6369225"/>
            <a:ext cx="4092098" cy="120864"/>
            <a:chOff x="7606416" y="1550405"/>
            <a:chExt cx="4092098" cy="120864"/>
          </a:xfrm>
        </p:grpSpPr>
        <p:sp>
          <p:nvSpPr>
            <p:cNvPr id="8" name="平行四边形 7">
              <a:extLst>
                <a:ext uri="{FF2B5EF4-FFF2-40B4-BE49-F238E27FC236}">
                  <a16:creationId xmlns:a16="http://schemas.microsoft.com/office/drawing/2014/main" id="{A82889CA-5EB8-F795-EF3B-5D94FA800E73}"/>
                </a:ext>
              </a:extLst>
            </p:cNvPr>
            <p:cNvSpPr/>
            <p:nvPr userDrawn="1">
              <p:custDataLst>
                <p:tags r:id="rId7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83A0E65B-3867-4A51-FBF5-FBDF2DD708E5}"/>
                </a:ext>
              </a:extLst>
            </p:cNvPr>
            <p:cNvSpPr/>
            <p:nvPr userDrawn="1">
              <p:custDataLst>
                <p:tags r:id="rId8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EEDB7789-B434-119A-827D-29DC96C02A80}"/>
                </a:ext>
              </a:extLst>
            </p:cNvPr>
            <p:cNvSpPr/>
            <p:nvPr userDrawn="1">
              <p:custDataLst>
                <p:tags r:id="rId9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9052E3CA-F038-660D-3CA9-A2B34BEF04B4}"/>
                </a:ext>
              </a:extLst>
            </p:cNvPr>
            <p:cNvSpPr/>
            <p:nvPr userDrawn="1">
              <p:custDataLst>
                <p:tags r:id="rId10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BAC14A8-31E4-0EF1-616E-506CFAA05554}"/>
                </a:ext>
              </a:extLst>
            </p:cNvPr>
            <p:cNvCxnSpPr/>
            <p:nvPr userDrawn="1">
              <p:custDataLst>
                <p:tags r:id="rId11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hape1">
            <a:extLst>
              <a:ext uri="{FF2B5EF4-FFF2-40B4-BE49-F238E27FC236}">
                <a16:creationId xmlns:a16="http://schemas.microsoft.com/office/drawing/2014/main" id="{DD7B5C49-3926-0207-0281-85C2F52D574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2585133"/>
            <a:ext cx="2070031" cy="3229135"/>
          </a:xfrm>
          <a:custGeom>
            <a:gdLst>
              <a:gd name="connsiteX0" fmla="*/ 572165 w 2070031"/>
              <a:gd name="connsiteY0" fmla="*/ 0 h 3229135"/>
              <a:gd name="connsiteX1" fmla="*/ 883294 w 2070031"/>
              <a:gd name="connsiteY1" fmla="*/ 81919 h 3229135"/>
              <a:gd name="connsiteX2" fmla="*/ 1758902 w 2070031"/>
              <a:gd name="connsiteY2" fmla="*/ 581689 h 3229135"/>
              <a:gd name="connsiteX3" fmla="*/ 2070031 w 2070031"/>
              <a:gd name="connsiteY3" fmla="*/ 1115116 h 3229135"/>
              <a:gd name="connsiteX4" fmla="*/ 2070031 w 2070031"/>
              <a:gd name="connsiteY4" fmla="*/ 2114021 h 3229135"/>
              <a:gd name="connsiteX5" fmla="*/ 1758902 w 2070031"/>
              <a:gd name="connsiteY5" fmla="*/ 2647447 h 3229135"/>
              <a:gd name="connsiteX6" fmla="*/ 883294 w 2070031"/>
              <a:gd name="connsiteY6" fmla="*/ 3147217 h 3229135"/>
              <a:gd name="connsiteX7" fmla="*/ 261036 w 2070031"/>
              <a:gd name="connsiteY7" fmla="*/ 3147217 h 3229135"/>
              <a:gd name="connsiteX8" fmla="*/ 0 w 2070031"/>
              <a:gd name="connsiteY8" fmla="*/ 2998118 h 3229135"/>
              <a:gd name="connsiteX9" fmla="*/ 0 w 2070031"/>
              <a:gd name="connsiteY9" fmla="*/ 231019 h 3229135"/>
              <a:gd name="connsiteX10" fmla="*/ 261036 w 2070031"/>
              <a:gd name="connsiteY10" fmla="*/ 81919 h 3229135"/>
              <a:gd name="connsiteX11" fmla="*/ 572165 w 2070031"/>
              <a:gd name="connsiteY11" fmla="*/ 0 h 3229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0031" h="3229135">
                <a:moveTo>
                  <a:pt x="572165" y="0"/>
                </a:moveTo>
                <a:cubicBezTo>
                  <a:pt x="679473" y="0"/>
                  <a:pt x="786781" y="27306"/>
                  <a:pt x="883294" y="81919"/>
                </a:cubicBezTo>
                <a:lnTo>
                  <a:pt x="1758902" y="581689"/>
                </a:lnTo>
                <a:cubicBezTo>
                  <a:pt x="1952564" y="690915"/>
                  <a:pt x="2070031" y="892855"/>
                  <a:pt x="2070031" y="1115116"/>
                </a:cubicBezTo>
                <a:lnTo>
                  <a:pt x="2070031" y="2114021"/>
                </a:lnTo>
                <a:cubicBezTo>
                  <a:pt x="2070031" y="2333106"/>
                  <a:pt x="1952564" y="2538222"/>
                  <a:pt x="1758902" y="2647447"/>
                </a:cubicBezTo>
                <a:lnTo>
                  <a:pt x="883294" y="3147217"/>
                </a:lnTo>
                <a:cubicBezTo>
                  <a:pt x="689632" y="3256442"/>
                  <a:pt x="454698" y="3256442"/>
                  <a:pt x="261036" y="3147217"/>
                </a:cubicBezTo>
                <a:lnTo>
                  <a:pt x="0" y="2998118"/>
                </a:lnTo>
                <a:lnTo>
                  <a:pt x="0" y="231019"/>
                </a:lnTo>
                <a:lnTo>
                  <a:pt x="261036" y="81919"/>
                </a:lnTo>
                <a:cubicBezTo>
                  <a:pt x="357549" y="27306"/>
                  <a:pt x="464857" y="0"/>
                  <a:pt x="572165" y="0"/>
                </a:cubicBezTo>
                <a:close/>
              </a:path>
            </a:pathLst>
          </a:custGeom>
          <a:blipFill>
            <a:blip r:embed="rId13"/>
            <a:stretch>
              <a:fillRect l="-67025" r="-67025"/>
            </a:stretch>
          </a:blipFill>
          <a:ln>
            <a:noFill/>
          </a:ln>
          <a:effectLst>
            <a:outerShdw blurRad="114300" dist="508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Shape2">
            <a:extLst>
              <a:ext uri="{FF2B5EF4-FFF2-40B4-BE49-F238E27FC236}">
                <a16:creationId xmlns:a16="http://schemas.microsoft.com/office/drawing/2014/main" id="{B340349B-28FE-FCD2-3A5D-72D313F5210E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66817" y="828811"/>
            <a:ext cx="2995732" cy="3229135"/>
          </a:xfrm>
          <a:custGeom>
            <a:gdLst>
              <a:gd name="connsiteX0" fmla="*/ 1497866 w 2995732"/>
              <a:gd name="connsiteY0" fmla="*/ 0 h 3229135"/>
              <a:gd name="connsiteX1" fmla="*/ 1808996 w 2995732"/>
              <a:gd name="connsiteY1" fmla="*/ 81919 h 3229135"/>
              <a:gd name="connsiteX2" fmla="*/ 2684603 w 2995732"/>
              <a:gd name="connsiteY2" fmla="*/ 581689 h 3229135"/>
              <a:gd name="connsiteX3" fmla="*/ 2995732 w 2995732"/>
              <a:gd name="connsiteY3" fmla="*/ 1115116 h 3229135"/>
              <a:gd name="connsiteX4" fmla="*/ 2995732 w 2995732"/>
              <a:gd name="connsiteY4" fmla="*/ 2114021 h 3229135"/>
              <a:gd name="connsiteX5" fmla="*/ 2684603 w 2995732"/>
              <a:gd name="connsiteY5" fmla="*/ 2647447 h 3229135"/>
              <a:gd name="connsiteX6" fmla="*/ 1808996 w 2995732"/>
              <a:gd name="connsiteY6" fmla="*/ 3147217 h 3229135"/>
              <a:gd name="connsiteX7" fmla="*/ 1186737 w 2995732"/>
              <a:gd name="connsiteY7" fmla="*/ 3147217 h 3229135"/>
              <a:gd name="connsiteX8" fmla="*/ 311765 w 2995732"/>
              <a:gd name="connsiteY8" fmla="*/ 2647447 h 3229135"/>
              <a:gd name="connsiteX9" fmla="*/ 0 w 2995732"/>
              <a:gd name="connsiteY9" fmla="*/ 2114021 h 3229135"/>
              <a:gd name="connsiteX10" fmla="*/ 0 w 2995732"/>
              <a:gd name="connsiteY10" fmla="*/ 1115116 h 3229135"/>
              <a:gd name="connsiteX11" fmla="*/ 311765 w 2995732"/>
              <a:gd name="connsiteY11" fmla="*/ 581689 h 3229135"/>
              <a:gd name="connsiteX12" fmla="*/ 1186737 w 2995732"/>
              <a:gd name="connsiteY12" fmla="*/ 81919 h 3229135"/>
              <a:gd name="connsiteX13" fmla="*/ 1497866 w 2995732"/>
              <a:gd name="connsiteY13" fmla="*/ 0 h 32291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5732" h="3229135">
                <a:moveTo>
                  <a:pt x="1497866" y="0"/>
                </a:moveTo>
                <a:cubicBezTo>
                  <a:pt x="1605174" y="0"/>
                  <a:pt x="1712482" y="27307"/>
                  <a:pt x="1808996" y="81919"/>
                </a:cubicBezTo>
                <a:lnTo>
                  <a:pt x="2684603" y="581689"/>
                </a:lnTo>
                <a:cubicBezTo>
                  <a:pt x="2878265" y="690915"/>
                  <a:pt x="2995732" y="892855"/>
                  <a:pt x="2995732" y="1115116"/>
                </a:cubicBezTo>
                <a:lnTo>
                  <a:pt x="2995732" y="2114021"/>
                </a:lnTo>
                <a:cubicBezTo>
                  <a:pt x="2995732" y="2333106"/>
                  <a:pt x="2878265" y="2538222"/>
                  <a:pt x="2684603" y="2647447"/>
                </a:cubicBezTo>
                <a:lnTo>
                  <a:pt x="1808996" y="3147217"/>
                </a:lnTo>
                <a:cubicBezTo>
                  <a:pt x="1615334" y="3256442"/>
                  <a:pt x="1380399" y="3256442"/>
                  <a:pt x="1186737" y="3147217"/>
                </a:cubicBezTo>
                <a:lnTo>
                  <a:pt x="311765" y="2647447"/>
                </a:lnTo>
                <a:cubicBezTo>
                  <a:pt x="118102" y="2538222"/>
                  <a:pt x="0" y="2336282"/>
                  <a:pt x="0" y="2114021"/>
                </a:cubicBezTo>
                <a:lnTo>
                  <a:pt x="0" y="1115116"/>
                </a:lnTo>
                <a:cubicBezTo>
                  <a:pt x="0" y="896030"/>
                  <a:pt x="118102" y="690915"/>
                  <a:pt x="311765" y="581689"/>
                </a:cubicBezTo>
                <a:lnTo>
                  <a:pt x="1186737" y="81919"/>
                </a:lnTo>
                <a:cubicBezTo>
                  <a:pt x="1283250" y="27307"/>
                  <a:pt x="1390558" y="0"/>
                  <a:pt x="1497866" y="0"/>
                </a:cubicBezTo>
                <a:close/>
              </a:path>
            </a:pathLst>
          </a:custGeom>
          <a:blipFill>
            <a:blip r:embed="rId15"/>
            <a:stretch>
              <a:fillRect l="-21861" r="-21861"/>
            </a:stretch>
          </a:blipFill>
          <a:ln>
            <a:noFill/>
          </a:ln>
          <a:effectLst>
            <a:outerShdw blurRad="114300" dist="508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Shape3">
            <a:extLst>
              <a:ext uri="{FF2B5EF4-FFF2-40B4-BE49-F238E27FC236}">
                <a16:creationId xmlns:a16="http://schemas.microsoft.com/office/drawing/2014/main" id="{24693BD0-0637-ED61-5461-6A2BF7BE8BC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35531" y="1"/>
            <a:ext cx="2995732" cy="2389267"/>
          </a:xfrm>
          <a:custGeom>
            <a:gdLst>
              <a:gd name="connsiteX0" fmla="*/ 69577 w 2995732"/>
              <a:gd name="connsiteY0" fmla="*/ 0 h 2389267"/>
              <a:gd name="connsiteX1" fmla="*/ 2926934 w 2995732"/>
              <a:gd name="connsiteY1" fmla="*/ 0 h 2389267"/>
              <a:gd name="connsiteX2" fmla="*/ 2974352 w 2995732"/>
              <a:gd name="connsiteY2" fmla="*/ 113493 h 2389267"/>
              <a:gd name="connsiteX3" fmla="*/ 2995732 w 2995732"/>
              <a:gd name="connsiteY3" fmla="*/ 275248 h 2389267"/>
              <a:gd name="connsiteX4" fmla="*/ 2995732 w 2995732"/>
              <a:gd name="connsiteY4" fmla="*/ 1274153 h 2389267"/>
              <a:gd name="connsiteX5" fmla="*/ 2684602 w 2995732"/>
              <a:gd name="connsiteY5" fmla="*/ 1807579 h 2389267"/>
              <a:gd name="connsiteX6" fmla="*/ 1808995 w 2995732"/>
              <a:gd name="connsiteY6" fmla="*/ 2307349 h 2389267"/>
              <a:gd name="connsiteX7" fmla="*/ 1186736 w 2995732"/>
              <a:gd name="connsiteY7" fmla="*/ 2307349 h 2389267"/>
              <a:gd name="connsiteX8" fmla="*/ 311764 w 2995732"/>
              <a:gd name="connsiteY8" fmla="*/ 1807579 h 2389267"/>
              <a:gd name="connsiteX9" fmla="*/ 0 w 2995732"/>
              <a:gd name="connsiteY9" fmla="*/ 1274153 h 2389267"/>
              <a:gd name="connsiteX10" fmla="*/ 0 w 2995732"/>
              <a:gd name="connsiteY10" fmla="*/ 275248 h 2389267"/>
              <a:gd name="connsiteX11" fmla="*/ 21479 w 2995732"/>
              <a:gd name="connsiteY11" fmla="*/ 114833 h 238926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5732" h="2389267">
                <a:moveTo>
                  <a:pt x="69577" y="0"/>
                </a:moveTo>
                <a:lnTo>
                  <a:pt x="2926934" y="0"/>
                </a:lnTo>
                <a:lnTo>
                  <a:pt x="2974352" y="113493"/>
                </a:lnTo>
                <a:cubicBezTo>
                  <a:pt x="2988390" y="165387"/>
                  <a:pt x="2995732" y="219682"/>
                  <a:pt x="2995732" y="275248"/>
                </a:cubicBezTo>
                <a:lnTo>
                  <a:pt x="2995732" y="1274153"/>
                </a:lnTo>
                <a:cubicBezTo>
                  <a:pt x="2995732" y="1493238"/>
                  <a:pt x="2878265" y="1698354"/>
                  <a:pt x="2684602" y="1807579"/>
                </a:cubicBezTo>
                <a:lnTo>
                  <a:pt x="1808995" y="2307349"/>
                </a:lnTo>
                <a:cubicBezTo>
                  <a:pt x="1615333" y="2416574"/>
                  <a:pt x="1380399" y="2416574"/>
                  <a:pt x="1186736" y="2307349"/>
                </a:cubicBezTo>
                <a:lnTo>
                  <a:pt x="311764" y="1807579"/>
                </a:lnTo>
                <a:cubicBezTo>
                  <a:pt x="118102" y="1698354"/>
                  <a:pt x="0" y="1496414"/>
                  <a:pt x="0" y="1274153"/>
                </a:cubicBezTo>
                <a:lnTo>
                  <a:pt x="0" y="275248"/>
                </a:lnTo>
                <a:cubicBezTo>
                  <a:pt x="0" y="220476"/>
                  <a:pt x="7381" y="166578"/>
                  <a:pt x="21479" y="114833"/>
                </a:cubicBezTo>
                <a:close/>
              </a:path>
            </a:pathLst>
          </a:custGeom>
          <a:blipFill>
            <a:blip r:embed="rId17"/>
            <a:stretch>
              <a:fillRect l="-20894" r="-20894"/>
            </a:stretch>
          </a:blipFill>
          <a:ln>
            <a:noFill/>
          </a:ln>
          <a:effectLst>
            <a:outerShdw blurRad="114300" dist="50800" sx="98000" sy="98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8"/>
      <p:tags r:id="rId19"/>
    </p:custDataLst>
  </p:cSld>
  <p:clrMapOvr>
    <a:masterClrMapping/>
  </p:clrMapOvr>
</p:sld>
</file>

<file path=ppt/slides/slide2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图形-【1】">
            <a:extLst>
              <a:ext uri="{FF2B5EF4-FFF2-40B4-BE49-F238E27FC236}">
                <a16:creationId xmlns:a16="http://schemas.microsoft.com/office/drawing/2014/main" id="{940F43F4-3C73-4D3B-20BF-0160EF6D41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77782" y="1229604"/>
            <a:ext cx="2653818" cy="2418616"/>
          </a:xfrm>
          <a:prstGeom prst="roundRect">
            <a:avLst>
              <a:gd name="adj" fmla="val 4569"/>
            </a:avLst>
          </a:prstGeom>
          <a:solidFill>
            <a:srgbClr val="FFFFFF">
              <a:alpha val="100000"/>
            </a:srgbClr>
          </a:solidFill>
          <a:ln w="12700" cap="rnd">
            <a:noFill/>
            <a:round/>
          </a:ln>
          <a:effectLst>
            <a:outerShdw blurRad="50800" dist="254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kumimoji="1" lang="zh-CN" altLang="en-US"/>
          </a:p>
        </p:txBody>
      </p:sp>
      <p:sp>
        <p:nvSpPr>
          <p:cNvPr id="5" name="Shape1">
            <a:extLst>
              <a:ext uri="{FF2B5EF4-FFF2-40B4-BE49-F238E27FC236}">
                <a16:creationId xmlns:a16="http://schemas.microsoft.com/office/drawing/2014/main" id="{A03BA73B-AEC7-77BF-CAFD-694E4D90E0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89434" y="3965814"/>
            <a:ext cx="1651000" cy="382814"/>
          </a:xfrm>
          <a:prstGeom prst="roundRect">
            <a:avLst/>
          </a:prstGeom>
          <a:solidFill>
            <a:schemeClr val="accent1"/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F3591BFF-264A-5683-AE10-F1A2BD8215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82806" y="3942492"/>
            <a:ext cx="1460960" cy="42069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en-US" altLang="zh-CN" sz="26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rPr>
              <a:t>01</a:t>
            </a:r>
            <a:endParaRPr kumimoji="1" lang="zh-CN" altLang="en-US" sz="2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FE357762-E4E8-D1A5-37B0-D198EA1C7C1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11897" y="4923120"/>
            <a:ext cx="2602778" cy="153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智能化技术实现弧焊除尘装置运行监控自动化，据行业报告，智能监控可提升20%维护效率，减少故障停机时间，推动行业高效发展。</a:t>
            </a:r>
          </a:p>
        </p:txBody>
      </p:sp>
      <p:sp>
        <p:nvSpPr>
          <p:cNvPr id="8" name="Shape2">
            <a:extLst>
              <a:ext uri="{FF2B5EF4-FFF2-40B4-BE49-F238E27FC236}">
                <a16:creationId xmlns:a16="http://schemas.microsoft.com/office/drawing/2014/main" id="{C9F06996-42AA-B779-FE70-BBDBED6302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93968" y="3952226"/>
            <a:ext cx="1651000" cy="410959"/>
          </a:xfrm>
          <a:prstGeom prst="roundRect">
            <a:avLst/>
          </a:prstGeom>
          <a:solidFill>
            <a:schemeClr val="accent2"/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3">
            <a:extLst>
              <a:ext uri="{FF2B5EF4-FFF2-40B4-BE49-F238E27FC236}">
                <a16:creationId xmlns:a16="http://schemas.microsoft.com/office/drawing/2014/main" id="{72890F33-2AD9-BA73-632B-14D3D12EEF2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987340" y="3942492"/>
            <a:ext cx="1460960" cy="42069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normAutofit fontScale="85000" lnSpcReduction="10000"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kumimoji="1" sz="2600" b="1" kern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0" name="Text4">
            <a:extLst>
              <a:ext uri="{FF2B5EF4-FFF2-40B4-BE49-F238E27FC236}">
                <a16:creationId xmlns:a16="http://schemas.microsoft.com/office/drawing/2014/main" id="{C8FCCC14-E09D-B3AE-D793-9A5CC95A631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370163" y="4923120"/>
            <a:ext cx="2695314" cy="153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采用环保材料优化除尘装置，据实验数据，新型滤材能降低30%有害物质排放，符合绿色生产趋势，助力行业可持续发展。</a:t>
            </a:r>
          </a:p>
        </p:txBody>
      </p:sp>
      <p:sp>
        <p:nvSpPr>
          <p:cNvPr id="11" name="Shape3">
            <a:extLst>
              <a:ext uri="{FF2B5EF4-FFF2-40B4-BE49-F238E27FC236}">
                <a16:creationId xmlns:a16="http://schemas.microsoft.com/office/drawing/2014/main" id="{8D0A7C8A-32FB-E5EA-7943-46DF576706A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773766" y="3952226"/>
            <a:ext cx="1651000" cy="410959"/>
          </a:xfrm>
          <a:prstGeom prst="roundRect">
            <a:avLst/>
          </a:prstGeom>
          <a:solidFill>
            <a:schemeClr val="accent1"/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5">
            <a:extLst>
              <a:ext uri="{FF2B5EF4-FFF2-40B4-BE49-F238E27FC236}">
                <a16:creationId xmlns:a16="http://schemas.microsoft.com/office/drawing/2014/main" id="{4BF804D1-FEE3-E0D7-09C4-A9E3A8C614F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867138" y="3942492"/>
            <a:ext cx="1460960" cy="42069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normAutofit fontScale="85000" lnSpcReduction="10000"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kumimoji="1" sz="2600" b="1" kern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Text6">
            <a:extLst>
              <a:ext uri="{FF2B5EF4-FFF2-40B4-BE49-F238E27FC236}">
                <a16:creationId xmlns:a16="http://schemas.microsoft.com/office/drawing/2014/main" id="{30B9A2B7-3FB0-F43B-EB0D-5B6892C5553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327209" y="4923120"/>
            <a:ext cx="2540820" cy="153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模块化设计简化装置组装与维护，据市场调研，模块化除尘装置较传统设备成本降低15%，加速技术推广应用。</a:t>
            </a:r>
          </a:p>
        </p:txBody>
      </p:sp>
      <p:sp>
        <p:nvSpPr>
          <p:cNvPr id="14" name="Shape4">
            <a:extLst>
              <a:ext uri="{FF2B5EF4-FFF2-40B4-BE49-F238E27FC236}">
                <a16:creationId xmlns:a16="http://schemas.microsoft.com/office/drawing/2014/main" id="{5BAAD5FD-9D64-6A64-5899-7C23875B846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593420" y="3952226"/>
            <a:ext cx="1651000" cy="410959"/>
          </a:xfrm>
          <a:prstGeom prst="roundRect">
            <a:avLst/>
          </a:prstGeom>
          <a:solidFill>
            <a:schemeClr val="accent2"/>
          </a:solidFill>
          <a:ln w="12700" cap="rnd">
            <a:noFill/>
            <a:rou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Text7">
            <a:extLst>
              <a:ext uri="{FF2B5EF4-FFF2-40B4-BE49-F238E27FC236}">
                <a16:creationId xmlns:a16="http://schemas.microsoft.com/office/drawing/2014/main" id="{C634D2B1-3176-4A46-C792-77C0C26A52C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738223" y="3942492"/>
            <a:ext cx="1358098" cy="420693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normAutofit fontScale="85000" lnSpcReduction="10000"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kumimoji="1" sz="2600" b="1" kern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16" name="Text8">
            <a:extLst>
              <a:ext uri="{FF2B5EF4-FFF2-40B4-BE49-F238E27FC236}">
                <a16:creationId xmlns:a16="http://schemas.microsoft.com/office/drawing/2014/main" id="{70C0CA43-E7ED-C8B5-17F5-DB3F8A6404F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144943" y="4923120"/>
            <a:ext cx="2544660" cy="15348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智能化、环保化、模块化技术融合，推动弧焊除尘装置技术创新，如智能调节风量与过滤效率，据案例分析，能效提升25%，引领行业未来发展方向。</a:t>
            </a:r>
          </a:p>
        </p:txBody>
      </p:sp>
      <p:sp>
        <p:nvSpPr>
          <p:cNvPr id="2" name="Shape5">
            <a:extLst>
              <a:ext uri="{FF2B5EF4-FFF2-40B4-BE49-F238E27FC236}">
                <a16:creationId xmlns:a16="http://schemas.microsoft.com/office/drawing/2014/main" id="{B5EA0A40-9275-9F78-8005-AF2875F10F9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60400" y="1229604"/>
            <a:ext cx="8035224" cy="2414225"/>
          </a:xfrm>
          <a:prstGeom prst="rect">
            <a:avLst/>
          </a:prstGeom>
          <a:blipFill>
            <a:blip r:embed="rId17"/>
            <a:stretch>
              <a:fillRect t="-60899" b="-60899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9">
            <a:extLst>
              <a:ext uri="{FF2B5EF4-FFF2-40B4-BE49-F238E27FC236}">
                <a16:creationId xmlns:a16="http://schemas.microsoft.com/office/drawing/2014/main" id="{68C78028-9B55-5450-31B5-D146A2968BE6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93281" y="331282"/>
            <a:ext cx="11060519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未来技术发展趋势</a:t>
            </a:r>
          </a:p>
        </p:txBody>
      </p:sp>
      <p:sp>
        <p:nvSpPr>
          <p:cNvPr id="24" name="Text10">
            <a:extLst>
              <a:ext uri="{FF2B5EF4-FFF2-40B4-BE49-F238E27FC236}">
                <a16:creationId xmlns:a16="http://schemas.microsoft.com/office/drawing/2014/main" id="{11C065FE-DD0A-EC3B-5EFE-57872A7389A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06400" y="4398013"/>
            <a:ext cx="2893748" cy="4757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智能监控提效率</a:t>
            </a:r>
          </a:p>
        </p:txBody>
      </p:sp>
      <p:sp>
        <p:nvSpPr>
          <p:cNvPr id="25" name="Text11">
            <a:extLst>
              <a:ext uri="{FF2B5EF4-FFF2-40B4-BE49-F238E27FC236}">
                <a16:creationId xmlns:a16="http://schemas.microsoft.com/office/drawing/2014/main" id="{651526BE-F5EE-0BD9-8355-E038AED44278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304851" y="4398013"/>
            <a:ext cx="2893748" cy="4757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环保材料降排放</a:t>
            </a:r>
          </a:p>
        </p:txBody>
      </p:sp>
      <p:sp>
        <p:nvSpPr>
          <p:cNvPr id="26" name="Text12">
            <a:extLst>
              <a:ext uri="{FF2B5EF4-FFF2-40B4-BE49-F238E27FC236}">
                <a16:creationId xmlns:a16="http://schemas.microsoft.com/office/drawing/2014/main" id="{73B4C829-D450-AF44-AD7E-92FC166DA4EA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6190732" y="4398013"/>
            <a:ext cx="2893748" cy="4757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模块化降低成本</a:t>
            </a:r>
          </a:p>
        </p:txBody>
      </p:sp>
      <p:sp>
        <p:nvSpPr>
          <p:cNvPr id="27" name="Text13">
            <a:extLst>
              <a:ext uri="{FF2B5EF4-FFF2-40B4-BE49-F238E27FC236}">
                <a16:creationId xmlns:a16="http://schemas.microsoft.com/office/drawing/2014/main" id="{B24A3231-2253-BCB1-D767-C510D7D93AA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10386" y="4398013"/>
            <a:ext cx="2893748" cy="4757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技术融合促创新</a:t>
            </a:r>
          </a:p>
        </p:txBody>
      </p:sp>
      <p:sp>
        <p:nvSpPr>
          <p:cNvPr id="30" name="矩形-【1】">
            <a:extLst>
              <a:ext uri="{FF2B5EF4-FFF2-40B4-BE49-F238E27FC236}">
                <a16:creationId xmlns:a16="http://schemas.microsoft.com/office/drawing/2014/main" id="{0DFC932C-7EC0-90B5-3BD3-EAFDF7C0889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-1" y="6705600"/>
            <a:ext cx="12192001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24"/>
      <p:tags r:id="rId25"/>
    </p:custDataLst>
    <p:extLst>
      <p:ext uri="{BB962C8B-B14F-4D97-AF65-F5344CB8AC3E}">
        <p14:creationId val="2698358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21573" y="1652725"/>
            <a:ext cx="4435692" cy="3899792"/>
            <a:chOff x="383184" y="824607"/>
            <a:chExt cx="5924564" cy="5208785"/>
          </a:xfrm>
        </p:grpSpPr>
        <p:sp>
          <p:nvSpPr>
            <p:cNvPr id="9" name="椭圆 8"/>
            <p:cNvSpPr/>
            <p:nvPr/>
          </p:nvSpPr>
          <p:spPr>
            <a:xfrm>
              <a:off x="4876188" y="3156749"/>
              <a:ext cx="1431560" cy="1431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" name="图片"/>
            <p:cNvSpPr/>
            <p:nvPr/>
          </p:nvSpPr>
          <p:spPr>
            <a:xfrm>
              <a:off x="730137" y="1171560"/>
              <a:ext cx="4514878" cy="4514879"/>
            </a:xfrm>
            <a:prstGeom prst="donut">
              <a:avLst>
                <a:gd name="adj" fmla="val 30776"/>
              </a:avLst>
            </a:prstGeom>
            <a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83184" y="824607"/>
              <a:ext cx="5208785" cy="5208785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82487" y="1700907"/>
              <a:ext cx="495300" cy="49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905640" y="5157093"/>
              <a:ext cx="669465" cy="6694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178595" y="4353231"/>
              <a:ext cx="470155" cy="47015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050105" y="414858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1654222" y="1515110"/>
            <a:ext cx="113665" cy="16300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1654222" y="4966970"/>
            <a:ext cx="113665" cy="655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9ACB38"/>
              </a:solidFill>
            </a:endParaRPr>
          </a:p>
        </p:txBody>
      </p:sp>
      <p:sp>
        <p:nvSpPr>
          <p:cNvPr id="11" name="Text1"/>
          <p:cNvSpPr txBox="1"/>
          <p:nvPr>
            <p:custDataLst>
              <p:tags r:id="rId6"/>
            </p:custDataLst>
          </p:nvPr>
        </p:nvSpPr>
        <p:spPr>
          <a:xfrm>
            <a:off x="4142807" y="1315720"/>
            <a:ext cx="7236460" cy="23602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7200" b="1"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12" name="Text2"/>
          <p:cNvSpPr txBox="1"/>
          <p:nvPr>
            <p:custDataLst>
              <p:tags r:id="rId7"/>
            </p:custDataLst>
          </p:nvPr>
        </p:nvSpPr>
        <p:spPr>
          <a:xfrm>
            <a:off x="4142740" y="3676892"/>
            <a:ext cx="7236190" cy="9641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  <p:sp>
        <p:nvSpPr>
          <p:cNvPr id="13" name="Text3"/>
          <p:cNvSpPr txBox="1"/>
          <p:nvPr>
            <p:custDataLst>
              <p:tags r:id="rId8"/>
            </p:custDataLst>
          </p:nvPr>
        </p:nvSpPr>
        <p:spPr>
          <a:xfrm>
            <a:off x="7198808" y="4894861"/>
            <a:ext cx="4179816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 b="1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4"/>
          <p:cNvSpPr txBox="1"/>
          <p:nvPr>
            <p:custDataLst>
              <p:tags r:id="rId9"/>
            </p:custDataLst>
          </p:nvPr>
        </p:nvSpPr>
        <p:spPr>
          <a:xfrm>
            <a:off x="7198808" y="5303978"/>
            <a:ext cx="4179816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600">
                <a:solidFill>
                  <a:schemeClr val="bg2"/>
                </a:solidFill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</p:spTree>
    <p:custDataLst>
      <p:custData r:id="rId10"/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弧焊排烟除尘装置介绍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Introduction to arc welding smoke exhaust and dust removal device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1">
            <a:extLst>
              <a:ext uri="{FF2B5EF4-FFF2-40B4-BE49-F238E27FC236}">
                <a16:creationId xmlns:a16="http://schemas.microsoft.com/office/drawing/2014/main" id="{AF490C3D-5BA5-FE7F-B50E-F636CDF7E3E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06195" y="4099560"/>
            <a:ext cx="2599056" cy="55005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ts val="3200"/>
              </a:lnSpc>
              <a:defRPr sz="3200" b="1" kern="1200">
                <a:gradFill>
                  <a:gsLst>
                    <a:gs pos="13000">
                      <a:srgbClr val="086C76"/>
                    </a:gs>
                    <a:gs pos="39000">
                      <a:srgbClr val="0DB0C1"/>
                    </a:gs>
                    <a:gs pos="65000">
                      <a:srgbClr val="0A8E9C"/>
                    </a:gs>
                    <a:gs pos="100000">
                      <a:srgbClr val="086C76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保护工人健康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ADE786DC-374C-A5F7-51E9-04D8ADDB179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06195" y="4667250"/>
            <a:ext cx="2599056" cy="988476"/>
          </a:xfrm>
          <a:prstGeom prst="rect">
            <a:avLst/>
          </a:prstGeom>
          <a:noFill/>
        </p:spPr>
        <p:txBody>
          <a:bodyPr wrap="square">
            <a:normAutofit fontScale="85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焊接过程中产生的烟尘含重金属微粒，长期吸入可致职业病。弧焊排烟除尘装置有效减少烟尘浓度，据研究，使用后工人呼吸系统疾病发病率降低30%，保障工人健康。</a:t>
            </a:r>
          </a:p>
        </p:txBody>
      </p:sp>
      <p:sp>
        <p:nvSpPr>
          <p:cNvPr id="6" name="Shape1">
            <a:extLst>
              <a:ext uri="{FF2B5EF4-FFF2-40B4-BE49-F238E27FC236}">
                <a16:creationId xmlns:a16="http://schemas.microsoft.com/office/drawing/2014/main" id="{286B70B5-A1B9-DFBC-82BD-DF5203D3B87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05940" y="2435225"/>
            <a:ext cx="1599565" cy="159956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B3D0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思源宋体 CN" panose="02020400000000000000" charset="-122"/>
            </a:endParaRPr>
          </a:p>
        </p:txBody>
      </p:sp>
      <p:sp>
        <p:nvSpPr>
          <p:cNvPr id="7" name="Text3">
            <a:extLst>
              <a:ext uri="{FF2B5EF4-FFF2-40B4-BE49-F238E27FC236}">
                <a16:creationId xmlns:a16="http://schemas.microsoft.com/office/drawing/2014/main" id="{133EFD48-2510-2ED1-2253-C36ABE298D3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790440" y="4105910"/>
            <a:ext cx="2610486" cy="55005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ts val="3200"/>
              </a:lnSpc>
              <a:defRPr sz="3200" b="1" kern="1200">
                <a:gradFill>
                  <a:gsLst>
                    <a:gs pos="13000">
                      <a:srgbClr val="086C76"/>
                    </a:gs>
                    <a:gs pos="39000">
                      <a:srgbClr val="0DB0C1"/>
                    </a:gs>
                    <a:gs pos="65000">
                      <a:srgbClr val="0A8E9C"/>
                    </a:gs>
                    <a:gs pos="100000">
                      <a:srgbClr val="086C76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改善空气质量</a:t>
            </a:r>
          </a:p>
        </p:txBody>
      </p:sp>
      <p:sp>
        <p:nvSpPr>
          <p:cNvPr id="8" name="Text4">
            <a:extLst>
              <a:ext uri="{FF2B5EF4-FFF2-40B4-BE49-F238E27FC236}">
                <a16:creationId xmlns:a16="http://schemas.microsoft.com/office/drawing/2014/main" id="{EECD370F-33F0-6B8C-669B-F553F968EA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90440" y="4682490"/>
            <a:ext cx="2609850" cy="988476"/>
          </a:xfrm>
          <a:prstGeom prst="rect">
            <a:avLst/>
          </a:prstGeom>
          <a:noFill/>
        </p:spPr>
        <p:txBody>
          <a:bodyPr wrap="square">
            <a:normAutofit fontScale="9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焊接有害气体如臭氧、氮氧化物排放量大，弧焊排烟除尘装置能高效净化，实验数据显示，净化效率达95%以上，显著改善车间空气质量。</a:t>
            </a:r>
          </a:p>
        </p:txBody>
      </p:sp>
      <p:sp>
        <p:nvSpPr>
          <p:cNvPr id="9" name="Shape2">
            <a:extLst>
              <a:ext uri="{FF2B5EF4-FFF2-40B4-BE49-F238E27FC236}">
                <a16:creationId xmlns:a16="http://schemas.microsoft.com/office/drawing/2014/main" id="{BA16C8D6-5EFD-1A66-E2F1-8B959B07C3C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95900" y="2435225"/>
            <a:ext cx="1599565" cy="159956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B3D0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思源宋体 CN" panose="02020400000000000000" charset="-122"/>
            </a:endParaRPr>
          </a:p>
        </p:txBody>
      </p:sp>
      <p:grpSp>
        <p:nvGrpSpPr>
          <p:cNvPr id="27" name="Shape3">
            <a:extLst>
              <a:ext uri="{FF2B5EF4-FFF2-40B4-BE49-F238E27FC236}">
                <a16:creationId xmlns:a16="http://schemas.microsoft.com/office/drawing/2014/main" id="{014637D6-1684-F888-32B0-5434B9ECB96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665787" y="2878773"/>
            <a:ext cx="895985" cy="712470"/>
            <a:chOff x="5665787" y="2878773"/>
            <a:chExt cx="895985" cy="71247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4B359262-FA35-12EE-7CB8-B6F3E81091F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5400000">
              <a:off x="5757545" y="2787015"/>
              <a:ext cx="712470" cy="895985"/>
            </a:xfrm>
            <a:prstGeom prst="roundRect">
              <a:avLst>
                <a:gd name="adj" fmla="val 8803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  <p:sp>
          <p:nvSpPr>
            <p:cNvPr id="11" name="图形 89">
              <a:extLst>
                <a:ext uri="{FF2B5EF4-FFF2-40B4-BE49-F238E27FC236}">
                  <a16:creationId xmlns:a16="http://schemas.microsoft.com/office/drawing/2014/main" id="{CD2AB340-E6B5-2CD4-2333-0DA509C021C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8000000">
              <a:off x="5796280" y="2966085"/>
              <a:ext cx="173990" cy="216535"/>
            </a:xfrm>
            <a:custGeom>
              <a:gdLst>
                <a:gd name="connsiteX0" fmla="*/ 438127 w 439746"/>
                <a:gd name="connsiteY0" fmla="*/ 212265 h 547258"/>
                <a:gd name="connsiteX1" fmla="*/ 227529 w 439746"/>
                <a:gd name="connsiteY1" fmla="*/ 1572 h 547258"/>
                <a:gd name="connsiteX2" fmla="*/ 212289 w 439746"/>
                <a:gd name="connsiteY2" fmla="*/ 1572 h 547258"/>
                <a:gd name="connsiteX3" fmla="*/ 1596 w 439746"/>
                <a:gd name="connsiteY3" fmla="*/ 212265 h 547258"/>
                <a:gd name="connsiteX4" fmla="*/ 5406 w 439746"/>
                <a:gd name="connsiteY4" fmla="*/ 221504 h 547258"/>
                <a:gd name="connsiteX5" fmla="*/ 100752 w 439746"/>
                <a:gd name="connsiteY5" fmla="*/ 221504 h 547258"/>
                <a:gd name="connsiteX6" fmla="*/ 106181 w 439746"/>
                <a:gd name="connsiteY6" fmla="*/ 226933 h 547258"/>
                <a:gd name="connsiteX7" fmla="*/ 106181 w 439746"/>
                <a:gd name="connsiteY7" fmla="*/ 541830 h 547258"/>
                <a:gd name="connsiteX8" fmla="*/ 111610 w 439746"/>
                <a:gd name="connsiteY8" fmla="*/ 547259 h 547258"/>
                <a:gd name="connsiteX9" fmla="*/ 219909 w 439746"/>
                <a:gd name="connsiteY9" fmla="*/ 547259 h 547258"/>
                <a:gd name="connsiteX10" fmla="*/ 328209 w 439746"/>
                <a:gd name="connsiteY10" fmla="*/ 547259 h 547258"/>
                <a:gd name="connsiteX11" fmla="*/ 333638 w 439746"/>
                <a:gd name="connsiteY11" fmla="*/ 541830 h 547258"/>
                <a:gd name="connsiteX12" fmla="*/ 333638 w 439746"/>
                <a:gd name="connsiteY12" fmla="*/ 226838 h 547258"/>
                <a:gd name="connsiteX13" fmla="*/ 339067 w 439746"/>
                <a:gd name="connsiteY13" fmla="*/ 221409 h 547258"/>
                <a:gd name="connsiteX14" fmla="*/ 434412 w 439746"/>
                <a:gd name="connsiteY14" fmla="*/ 221409 h 547258"/>
                <a:gd name="connsiteX15" fmla="*/ 438127 w 439746"/>
                <a:gd name="connsiteY15" fmla="*/ 212265 h 5472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9746" h="547258">
                  <a:moveTo>
                    <a:pt x="438127" y="212265"/>
                  </a:moveTo>
                  <a:lnTo>
                    <a:pt x="227529" y="1572"/>
                  </a:lnTo>
                  <a:cubicBezTo>
                    <a:pt x="225434" y="-524"/>
                    <a:pt x="214385" y="-524"/>
                    <a:pt x="212289" y="1572"/>
                  </a:cubicBezTo>
                  <a:lnTo>
                    <a:pt x="1596" y="212265"/>
                  </a:lnTo>
                  <a:cubicBezTo>
                    <a:pt x="-1833" y="215694"/>
                    <a:pt x="644" y="221504"/>
                    <a:pt x="5406" y="221504"/>
                  </a:cubicBezTo>
                  <a:lnTo>
                    <a:pt x="100752" y="221504"/>
                  </a:lnTo>
                  <a:cubicBezTo>
                    <a:pt x="103704" y="221504"/>
                    <a:pt x="106181" y="223885"/>
                    <a:pt x="106181" y="226933"/>
                  </a:cubicBezTo>
                  <a:lnTo>
                    <a:pt x="106181" y="541830"/>
                  </a:lnTo>
                  <a:cubicBezTo>
                    <a:pt x="106181" y="544782"/>
                    <a:pt x="108562" y="547259"/>
                    <a:pt x="111610" y="547259"/>
                  </a:cubicBezTo>
                  <a:lnTo>
                    <a:pt x="219909" y="547259"/>
                  </a:lnTo>
                  <a:lnTo>
                    <a:pt x="328209" y="547259"/>
                  </a:lnTo>
                  <a:cubicBezTo>
                    <a:pt x="331161" y="547259"/>
                    <a:pt x="333638" y="544878"/>
                    <a:pt x="333638" y="541830"/>
                  </a:cubicBezTo>
                  <a:lnTo>
                    <a:pt x="333638" y="226838"/>
                  </a:lnTo>
                  <a:cubicBezTo>
                    <a:pt x="333638" y="223885"/>
                    <a:pt x="336019" y="221409"/>
                    <a:pt x="339067" y="221409"/>
                  </a:cubicBezTo>
                  <a:lnTo>
                    <a:pt x="434412" y="221409"/>
                  </a:lnTo>
                  <a:cubicBezTo>
                    <a:pt x="439175" y="221409"/>
                    <a:pt x="441556" y="215598"/>
                    <a:pt x="438127" y="212265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  <p:sp>
          <p:nvSpPr>
            <p:cNvPr id="12" name="图形 89">
              <a:extLst>
                <a:ext uri="{FF2B5EF4-FFF2-40B4-BE49-F238E27FC236}">
                  <a16:creationId xmlns:a16="http://schemas.microsoft.com/office/drawing/2014/main" id="{2FB3BEA8-990C-8214-7B29-94C79933F0F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3600000" flipH="1">
              <a:off x="6256655" y="2966085"/>
              <a:ext cx="173990" cy="216535"/>
            </a:xfrm>
            <a:custGeom>
              <a:gdLst>
                <a:gd name="connsiteX0" fmla="*/ 438127 w 439746"/>
                <a:gd name="connsiteY0" fmla="*/ 212265 h 547258"/>
                <a:gd name="connsiteX1" fmla="*/ 227529 w 439746"/>
                <a:gd name="connsiteY1" fmla="*/ 1572 h 547258"/>
                <a:gd name="connsiteX2" fmla="*/ 212289 w 439746"/>
                <a:gd name="connsiteY2" fmla="*/ 1572 h 547258"/>
                <a:gd name="connsiteX3" fmla="*/ 1596 w 439746"/>
                <a:gd name="connsiteY3" fmla="*/ 212265 h 547258"/>
                <a:gd name="connsiteX4" fmla="*/ 5406 w 439746"/>
                <a:gd name="connsiteY4" fmla="*/ 221504 h 547258"/>
                <a:gd name="connsiteX5" fmla="*/ 100752 w 439746"/>
                <a:gd name="connsiteY5" fmla="*/ 221504 h 547258"/>
                <a:gd name="connsiteX6" fmla="*/ 106181 w 439746"/>
                <a:gd name="connsiteY6" fmla="*/ 226933 h 547258"/>
                <a:gd name="connsiteX7" fmla="*/ 106181 w 439746"/>
                <a:gd name="connsiteY7" fmla="*/ 541830 h 547258"/>
                <a:gd name="connsiteX8" fmla="*/ 111610 w 439746"/>
                <a:gd name="connsiteY8" fmla="*/ 547259 h 547258"/>
                <a:gd name="connsiteX9" fmla="*/ 219909 w 439746"/>
                <a:gd name="connsiteY9" fmla="*/ 547259 h 547258"/>
                <a:gd name="connsiteX10" fmla="*/ 328209 w 439746"/>
                <a:gd name="connsiteY10" fmla="*/ 547259 h 547258"/>
                <a:gd name="connsiteX11" fmla="*/ 333638 w 439746"/>
                <a:gd name="connsiteY11" fmla="*/ 541830 h 547258"/>
                <a:gd name="connsiteX12" fmla="*/ 333638 w 439746"/>
                <a:gd name="connsiteY12" fmla="*/ 226838 h 547258"/>
                <a:gd name="connsiteX13" fmla="*/ 339067 w 439746"/>
                <a:gd name="connsiteY13" fmla="*/ 221409 h 547258"/>
                <a:gd name="connsiteX14" fmla="*/ 434412 w 439746"/>
                <a:gd name="connsiteY14" fmla="*/ 221409 h 547258"/>
                <a:gd name="connsiteX15" fmla="*/ 438127 w 439746"/>
                <a:gd name="connsiteY15" fmla="*/ 212265 h 5472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9746" h="547258">
                  <a:moveTo>
                    <a:pt x="438127" y="212265"/>
                  </a:moveTo>
                  <a:lnTo>
                    <a:pt x="227529" y="1572"/>
                  </a:lnTo>
                  <a:cubicBezTo>
                    <a:pt x="225434" y="-524"/>
                    <a:pt x="214385" y="-524"/>
                    <a:pt x="212289" y="1572"/>
                  </a:cubicBezTo>
                  <a:lnTo>
                    <a:pt x="1596" y="212265"/>
                  </a:lnTo>
                  <a:cubicBezTo>
                    <a:pt x="-1833" y="215694"/>
                    <a:pt x="644" y="221504"/>
                    <a:pt x="5406" y="221504"/>
                  </a:cubicBezTo>
                  <a:lnTo>
                    <a:pt x="100752" y="221504"/>
                  </a:lnTo>
                  <a:cubicBezTo>
                    <a:pt x="103704" y="221504"/>
                    <a:pt x="106181" y="223885"/>
                    <a:pt x="106181" y="226933"/>
                  </a:cubicBezTo>
                  <a:lnTo>
                    <a:pt x="106181" y="541830"/>
                  </a:lnTo>
                  <a:cubicBezTo>
                    <a:pt x="106181" y="544782"/>
                    <a:pt x="108562" y="547259"/>
                    <a:pt x="111610" y="547259"/>
                  </a:cubicBezTo>
                  <a:lnTo>
                    <a:pt x="219909" y="547259"/>
                  </a:lnTo>
                  <a:lnTo>
                    <a:pt x="328209" y="547259"/>
                  </a:lnTo>
                  <a:cubicBezTo>
                    <a:pt x="331161" y="547259"/>
                    <a:pt x="333638" y="544878"/>
                    <a:pt x="333638" y="541830"/>
                  </a:cubicBezTo>
                  <a:lnTo>
                    <a:pt x="333638" y="226838"/>
                  </a:lnTo>
                  <a:cubicBezTo>
                    <a:pt x="333638" y="223885"/>
                    <a:pt x="336019" y="221409"/>
                    <a:pt x="339067" y="221409"/>
                  </a:cubicBezTo>
                  <a:lnTo>
                    <a:pt x="434412" y="221409"/>
                  </a:lnTo>
                  <a:cubicBezTo>
                    <a:pt x="439175" y="221409"/>
                    <a:pt x="441556" y="215598"/>
                    <a:pt x="438127" y="212265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  <p:sp>
          <p:nvSpPr>
            <p:cNvPr id="13" name="图形 89">
              <a:extLst>
                <a:ext uri="{FF2B5EF4-FFF2-40B4-BE49-F238E27FC236}">
                  <a16:creationId xmlns:a16="http://schemas.microsoft.com/office/drawing/2014/main" id="{74AB2CD7-46CE-278C-8499-52A5FC025BC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18000000" flipH="1" flipV="1">
              <a:off x="6256655" y="3286760"/>
              <a:ext cx="173990" cy="216535"/>
            </a:xfrm>
            <a:custGeom>
              <a:gdLst>
                <a:gd name="connsiteX0" fmla="*/ 438127 w 439746"/>
                <a:gd name="connsiteY0" fmla="*/ 212265 h 547258"/>
                <a:gd name="connsiteX1" fmla="*/ 227529 w 439746"/>
                <a:gd name="connsiteY1" fmla="*/ 1572 h 547258"/>
                <a:gd name="connsiteX2" fmla="*/ 212289 w 439746"/>
                <a:gd name="connsiteY2" fmla="*/ 1572 h 547258"/>
                <a:gd name="connsiteX3" fmla="*/ 1596 w 439746"/>
                <a:gd name="connsiteY3" fmla="*/ 212265 h 547258"/>
                <a:gd name="connsiteX4" fmla="*/ 5406 w 439746"/>
                <a:gd name="connsiteY4" fmla="*/ 221504 h 547258"/>
                <a:gd name="connsiteX5" fmla="*/ 100752 w 439746"/>
                <a:gd name="connsiteY5" fmla="*/ 221504 h 547258"/>
                <a:gd name="connsiteX6" fmla="*/ 106181 w 439746"/>
                <a:gd name="connsiteY6" fmla="*/ 226933 h 547258"/>
                <a:gd name="connsiteX7" fmla="*/ 106181 w 439746"/>
                <a:gd name="connsiteY7" fmla="*/ 541830 h 547258"/>
                <a:gd name="connsiteX8" fmla="*/ 111610 w 439746"/>
                <a:gd name="connsiteY8" fmla="*/ 547259 h 547258"/>
                <a:gd name="connsiteX9" fmla="*/ 219909 w 439746"/>
                <a:gd name="connsiteY9" fmla="*/ 547259 h 547258"/>
                <a:gd name="connsiteX10" fmla="*/ 328209 w 439746"/>
                <a:gd name="connsiteY10" fmla="*/ 547259 h 547258"/>
                <a:gd name="connsiteX11" fmla="*/ 333638 w 439746"/>
                <a:gd name="connsiteY11" fmla="*/ 541830 h 547258"/>
                <a:gd name="connsiteX12" fmla="*/ 333638 w 439746"/>
                <a:gd name="connsiteY12" fmla="*/ 226838 h 547258"/>
                <a:gd name="connsiteX13" fmla="*/ 339067 w 439746"/>
                <a:gd name="connsiteY13" fmla="*/ 221409 h 547258"/>
                <a:gd name="connsiteX14" fmla="*/ 434412 w 439746"/>
                <a:gd name="connsiteY14" fmla="*/ 221409 h 547258"/>
                <a:gd name="connsiteX15" fmla="*/ 438127 w 439746"/>
                <a:gd name="connsiteY15" fmla="*/ 212265 h 5472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9746" h="547258">
                  <a:moveTo>
                    <a:pt x="438127" y="212265"/>
                  </a:moveTo>
                  <a:lnTo>
                    <a:pt x="227529" y="1572"/>
                  </a:lnTo>
                  <a:cubicBezTo>
                    <a:pt x="225434" y="-524"/>
                    <a:pt x="214385" y="-524"/>
                    <a:pt x="212289" y="1572"/>
                  </a:cubicBezTo>
                  <a:lnTo>
                    <a:pt x="1596" y="212265"/>
                  </a:lnTo>
                  <a:cubicBezTo>
                    <a:pt x="-1833" y="215694"/>
                    <a:pt x="644" y="221504"/>
                    <a:pt x="5406" y="221504"/>
                  </a:cubicBezTo>
                  <a:lnTo>
                    <a:pt x="100752" y="221504"/>
                  </a:lnTo>
                  <a:cubicBezTo>
                    <a:pt x="103704" y="221504"/>
                    <a:pt x="106181" y="223885"/>
                    <a:pt x="106181" y="226933"/>
                  </a:cubicBezTo>
                  <a:lnTo>
                    <a:pt x="106181" y="541830"/>
                  </a:lnTo>
                  <a:cubicBezTo>
                    <a:pt x="106181" y="544782"/>
                    <a:pt x="108562" y="547259"/>
                    <a:pt x="111610" y="547259"/>
                  </a:cubicBezTo>
                  <a:lnTo>
                    <a:pt x="219909" y="547259"/>
                  </a:lnTo>
                  <a:lnTo>
                    <a:pt x="328209" y="547259"/>
                  </a:lnTo>
                  <a:cubicBezTo>
                    <a:pt x="331161" y="547259"/>
                    <a:pt x="333638" y="544878"/>
                    <a:pt x="333638" y="541830"/>
                  </a:cubicBezTo>
                  <a:lnTo>
                    <a:pt x="333638" y="226838"/>
                  </a:lnTo>
                  <a:cubicBezTo>
                    <a:pt x="333638" y="223885"/>
                    <a:pt x="336019" y="221409"/>
                    <a:pt x="339067" y="221409"/>
                  </a:cubicBezTo>
                  <a:lnTo>
                    <a:pt x="434412" y="221409"/>
                  </a:lnTo>
                  <a:cubicBezTo>
                    <a:pt x="439175" y="221409"/>
                    <a:pt x="441556" y="215598"/>
                    <a:pt x="438127" y="212265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  <p:sp>
          <p:nvSpPr>
            <p:cNvPr id="14" name="图形 89">
              <a:extLst>
                <a:ext uri="{FF2B5EF4-FFF2-40B4-BE49-F238E27FC236}">
                  <a16:creationId xmlns:a16="http://schemas.microsoft.com/office/drawing/2014/main" id="{7CA98453-C11D-3E42-0DA9-D7C657E8547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3600000" flipV="1">
              <a:off x="5796280" y="3286760"/>
              <a:ext cx="173990" cy="216535"/>
            </a:xfrm>
            <a:custGeom>
              <a:gdLst>
                <a:gd name="connsiteX0" fmla="*/ 438127 w 439746"/>
                <a:gd name="connsiteY0" fmla="*/ 212265 h 547258"/>
                <a:gd name="connsiteX1" fmla="*/ 227529 w 439746"/>
                <a:gd name="connsiteY1" fmla="*/ 1572 h 547258"/>
                <a:gd name="connsiteX2" fmla="*/ 212289 w 439746"/>
                <a:gd name="connsiteY2" fmla="*/ 1572 h 547258"/>
                <a:gd name="connsiteX3" fmla="*/ 1596 w 439746"/>
                <a:gd name="connsiteY3" fmla="*/ 212265 h 547258"/>
                <a:gd name="connsiteX4" fmla="*/ 5406 w 439746"/>
                <a:gd name="connsiteY4" fmla="*/ 221504 h 547258"/>
                <a:gd name="connsiteX5" fmla="*/ 100752 w 439746"/>
                <a:gd name="connsiteY5" fmla="*/ 221504 h 547258"/>
                <a:gd name="connsiteX6" fmla="*/ 106181 w 439746"/>
                <a:gd name="connsiteY6" fmla="*/ 226933 h 547258"/>
                <a:gd name="connsiteX7" fmla="*/ 106181 w 439746"/>
                <a:gd name="connsiteY7" fmla="*/ 541830 h 547258"/>
                <a:gd name="connsiteX8" fmla="*/ 111610 w 439746"/>
                <a:gd name="connsiteY8" fmla="*/ 547259 h 547258"/>
                <a:gd name="connsiteX9" fmla="*/ 219909 w 439746"/>
                <a:gd name="connsiteY9" fmla="*/ 547259 h 547258"/>
                <a:gd name="connsiteX10" fmla="*/ 328209 w 439746"/>
                <a:gd name="connsiteY10" fmla="*/ 547259 h 547258"/>
                <a:gd name="connsiteX11" fmla="*/ 333638 w 439746"/>
                <a:gd name="connsiteY11" fmla="*/ 541830 h 547258"/>
                <a:gd name="connsiteX12" fmla="*/ 333638 w 439746"/>
                <a:gd name="connsiteY12" fmla="*/ 226838 h 547258"/>
                <a:gd name="connsiteX13" fmla="*/ 339067 w 439746"/>
                <a:gd name="connsiteY13" fmla="*/ 221409 h 547258"/>
                <a:gd name="connsiteX14" fmla="*/ 434412 w 439746"/>
                <a:gd name="connsiteY14" fmla="*/ 221409 h 547258"/>
                <a:gd name="connsiteX15" fmla="*/ 438127 w 439746"/>
                <a:gd name="connsiteY15" fmla="*/ 212265 h 5472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9746" h="547258">
                  <a:moveTo>
                    <a:pt x="438127" y="212265"/>
                  </a:moveTo>
                  <a:lnTo>
                    <a:pt x="227529" y="1572"/>
                  </a:lnTo>
                  <a:cubicBezTo>
                    <a:pt x="225434" y="-524"/>
                    <a:pt x="214385" y="-524"/>
                    <a:pt x="212289" y="1572"/>
                  </a:cubicBezTo>
                  <a:lnTo>
                    <a:pt x="1596" y="212265"/>
                  </a:lnTo>
                  <a:cubicBezTo>
                    <a:pt x="-1833" y="215694"/>
                    <a:pt x="644" y="221504"/>
                    <a:pt x="5406" y="221504"/>
                  </a:cubicBezTo>
                  <a:lnTo>
                    <a:pt x="100752" y="221504"/>
                  </a:lnTo>
                  <a:cubicBezTo>
                    <a:pt x="103704" y="221504"/>
                    <a:pt x="106181" y="223885"/>
                    <a:pt x="106181" y="226933"/>
                  </a:cubicBezTo>
                  <a:lnTo>
                    <a:pt x="106181" y="541830"/>
                  </a:lnTo>
                  <a:cubicBezTo>
                    <a:pt x="106181" y="544782"/>
                    <a:pt x="108562" y="547259"/>
                    <a:pt x="111610" y="547259"/>
                  </a:cubicBezTo>
                  <a:lnTo>
                    <a:pt x="219909" y="547259"/>
                  </a:lnTo>
                  <a:lnTo>
                    <a:pt x="328209" y="547259"/>
                  </a:lnTo>
                  <a:cubicBezTo>
                    <a:pt x="331161" y="547259"/>
                    <a:pt x="333638" y="544878"/>
                    <a:pt x="333638" y="541830"/>
                  </a:cubicBezTo>
                  <a:lnTo>
                    <a:pt x="333638" y="226838"/>
                  </a:lnTo>
                  <a:cubicBezTo>
                    <a:pt x="333638" y="223885"/>
                    <a:pt x="336019" y="221409"/>
                    <a:pt x="339067" y="221409"/>
                  </a:cubicBezTo>
                  <a:lnTo>
                    <a:pt x="434412" y="221409"/>
                  </a:lnTo>
                  <a:cubicBezTo>
                    <a:pt x="439175" y="221409"/>
                    <a:pt x="441556" y="215598"/>
                    <a:pt x="438127" y="212265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</p:grpSp>
      <p:sp>
        <p:nvSpPr>
          <p:cNvPr id="15" name="Text5">
            <a:extLst>
              <a:ext uri="{FF2B5EF4-FFF2-40B4-BE49-F238E27FC236}">
                <a16:creationId xmlns:a16="http://schemas.microsoft.com/office/drawing/2014/main" id="{8E947F9D-CC61-2002-90BB-0F6F7E48278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8308340" y="4105910"/>
            <a:ext cx="2577466" cy="550052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lnSpc>
                <a:spcPts val="3200"/>
              </a:lnSpc>
              <a:defRPr sz="3200" b="1" kern="1200">
                <a:gradFill>
                  <a:gsLst>
                    <a:gs pos="13000">
                      <a:srgbClr val="086C76"/>
                    </a:gs>
                    <a:gs pos="39000">
                      <a:srgbClr val="0DB0C1"/>
                    </a:gs>
                    <a:gs pos="65000">
                      <a:srgbClr val="0A8E9C"/>
                    </a:gs>
                    <a:gs pos="100000">
                      <a:srgbClr val="086C76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提升工作效率</a:t>
            </a:r>
          </a:p>
        </p:txBody>
      </p:sp>
      <p:sp>
        <p:nvSpPr>
          <p:cNvPr id="16" name="Text6">
            <a:extLst>
              <a:ext uri="{FF2B5EF4-FFF2-40B4-BE49-F238E27FC236}">
                <a16:creationId xmlns:a16="http://schemas.microsoft.com/office/drawing/2014/main" id="{4514D291-4D43-06E1-DAE1-A65DCD3098E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308339" y="4667250"/>
            <a:ext cx="2624458" cy="988476"/>
          </a:xfrm>
          <a:prstGeom prst="rect">
            <a:avLst/>
          </a:prstGeom>
          <a:noFill/>
        </p:spPr>
        <p:txBody>
          <a:bodyPr wrap="square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良好的空气质量减少工人因健康问题请假，提高出勤率。同时，清洁工作环境提升工人满意度，间接提升焊接作业效率约10%，实现生产共赢。</a:t>
            </a:r>
          </a:p>
        </p:txBody>
      </p:sp>
      <p:sp>
        <p:nvSpPr>
          <p:cNvPr id="17" name="Shape4">
            <a:extLst>
              <a:ext uri="{FF2B5EF4-FFF2-40B4-BE49-F238E27FC236}">
                <a16:creationId xmlns:a16="http://schemas.microsoft.com/office/drawing/2014/main" id="{169C8033-F296-C688-B694-12135F5C1BD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97290" y="2435225"/>
            <a:ext cx="1599565" cy="159956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B3D0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思源宋体 CN" panose="02020400000000000000" charset="-122"/>
            </a:endParaRPr>
          </a:p>
        </p:txBody>
      </p:sp>
      <p:grpSp>
        <p:nvGrpSpPr>
          <p:cNvPr id="28" name="Shape5">
            <a:extLst>
              <a:ext uri="{FF2B5EF4-FFF2-40B4-BE49-F238E27FC236}">
                <a16:creationId xmlns:a16="http://schemas.microsoft.com/office/drawing/2014/main" id="{D508B65C-6000-DA15-FB13-8F46853F269B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9175115" y="2741295"/>
            <a:ext cx="817880" cy="927100"/>
            <a:chOff x="9175115" y="2741295"/>
            <a:chExt cx="817880" cy="927100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3C69605F-1344-C899-FB3E-7EB95ABAE2F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759950" y="2741295"/>
              <a:ext cx="97155" cy="144145"/>
            </a:xfrm>
            <a:custGeom>
              <a:gdLst>
                <a:gd name="connsiteX0" fmla="*/ 24126 w 80884"/>
                <a:gd name="connsiteY0" fmla="*/ 47759 h 119724"/>
                <a:gd name="connsiteX1" fmla="*/ 18884 w 80884"/>
                <a:gd name="connsiteY1" fmla="*/ 45484 h 119724"/>
                <a:gd name="connsiteX2" fmla="*/ 4797 w 80884"/>
                <a:gd name="connsiteY2" fmla="*/ 103828 h 119724"/>
                <a:gd name="connsiteX3" fmla="*/ 55062 w 80884"/>
                <a:gd name="connsiteY3" fmla="*/ 109044 h 119724"/>
                <a:gd name="connsiteX4" fmla="*/ 68024 w 80884"/>
                <a:gd name="connsiteY4" fmla="*/ 118120 h 119724"/>
                <a:gd name="connsiteX5" fmla="*/ 80501 w 80884"/>
                <a:gd name="connsiteY5" fmla="*/ 106998 h 119724"/>
                <a:gd name="connsiteX6" fmla="*/ 72575 w 80884"/>
                <a:gd name="connsiteY6" fmla="*/ 94752 h 119724"/>
                <a:gd name="connsiteX7" fmla="*/ 67743 w 80884"/>
                <a:gd name="connsiteY7" fmla="*/ 82837 h 119724"/>
                <a:gd name="connsiteX8" fmla="*/ 75106 w 80884"/>
                <a:gd name="connsiteY8" fmla="*/ 8539 h 119724"/>
                <a:gd name="connsiteX9" fmla="*/ 66848 w 80884"/>
                <a:gd name="connsiteY9" fmla="*/ 0 h 119724"/>
                <a:gd name="connsiteX10" fmla="*/ 66848 w 80884"/>
                <a:gd name="connsiteY10" fmla="*/ 0 h 119724"/>
                <a:gd name="connsiteX11" fmla="*/ 58437 w 80884"/>
                <a:gd name="connsiteY11" fmla="*/ 7772 h 119724"/>
                <a:gd name="connsiteX12" fmla="*/ 36781 w 80884"/>
                <a:gd name="connsiteY12" fmla="*/ 89434 h 119724"/>
                <a:gd name="connsiteX13" fmla="*/ 24126 w 80884"/>
                <a:gd name="connsiteY13" fmla="*/ 47759 h 1197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884" h="119724">
                  <a:moveTo>
                    <a:pt x="24126" y="47759"/>
                  </a:moveTo>
                  <a:cubicBezTo>
                    <a:pt x="24739" y="44640"/>
                    <a:pt x="20700" y="42902"/>
                    <a:pt x="18884" y="45484"/>
                  </a:cubicBezTo>
                  <a:cubicBezTo>
                    <a:pt x="9399" y="58855"/>
                    <a:pt x="-8626" y="87721"/>
                    <a:pt x="4797" y="103828"/>
                  </a:cubicBezTo>
                  <a:cubicBezTo>
                    <a:pt x="24381" y="127324"/>
                    <a:pt x="41997" y="118197"/>
                    <a:pt x="55062" y="109044"/>
                  </a:cubicBezTo>
                  <a:cubicBezTo>
                    <a:pt x="55062" y="109044"/>
                    <a:pt x="61096" y="113160"/>
                    <a:pt x="68024" y="118120"/>
                  </a:cubicBezTo>
                  <a:cubicBezTo>
                    <a:pt x="75030" y="123131"/>
                    <a:pt x="82700" y="115563"/>
                    <a:pt x="80501" y="106998"/>
                  </a:cubicBezTo>
                  <a:cubicBezTo>
                    <a:pt x="79504" y="103061"/>
                    <a:pt x="76589" y="99891"/>
                    <a:pt x="72575" y="94752"/>
                  </a:cubicBezTo>
                  <a:cubicBezTo>
                    <a:pt x="69712" y="91096"/>
                    <a:pt x="66951" y="87414"/>
                    <a:pt x="67743" y="82837"/>
                  </a:cubicBezTo>
                  <a:cubicBezTo>
                    <a:pt x="70044" y="69466"/>
                    <a:pt x="74109" y="41726"/>
                    <a:pt x="75106" y="8539"/>
                  </a:cubicBezTo>
                  <a:cubicBezTo>
                    <a:pt x="75234" y="3886"/>
                    <a:pt x="71501" y="0"/>
                    <a:pt x="66848" y="0"/>
                  </a:cubicBezTo>
                  <a:lnTo>
                    <a:pt x="66848" y="0"/>
                  </a:lnTo>
                  <a:cubicBezTo>
                    <a:pt x="62451" y="0"/>
                    <a:pt x="58769" y="3375"/>
                    <a:pt x="58437" y="7772"/>
                  </a:cubicBezTo>
                  <a:cubicBezTo>
                    <a:pt x="56800" y="28431"/>
                    <a:pt x="51073" y="83630"/>
                    <a:pt x="36781" y="89434"/>
                  </a:cubicBezTo>
                  <a:cubicBezTo>
                    <a:pt x="20572" y="96056"/>
                    <a:pt x="15561" y="90380"/>
                    <a:pt x="24126" y="47759"/>
                  </a:cubicBezTo>
                  <a:close/>
                </a:path>
              </a:pathLst>
            </a:custGeom>
            <a:solidFill>
              <a:schemeClr val="accent2"/>
            </a:solidFill>
            <a:ln w="25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109D67E4-D68C-6118-2D21-0F423DF1E3F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75115" y="2812415"/>
              <a:ext cx="751205" cy="855980"/>
            </a:xfrm>
            <a:custGeom>
              <a:gdLst>
                <a:gd name="connsiteX0" fmla="*/ 244079 w 623640"/>
                <a:gd name="connsiteY0" fmla="*/ 702069 h 710706"/>
                <a:gd name="connsiteX1" fmla="*/ 549453 w 623640"/>
                <a:gd name="connsiteY1" fmla="*/ 587784 h 710706"/>
                <a:gd name="connsiteX2" fmla="*/ 533652 w 623640"/>
                <a:gd name="connsiteY2" fmla="*/ 337763 h 710706"/>
                <a:gd name="connsiteX3" fmla="*/ 607030 w 623640"/>
                <a:gd name="connsiteY3" fmla="*/ 263695 h 710706"/>
                <a:gd name="connsiteX4" fmla="*/ 573179 w 623640"/>
                <a:gd name="connsiteY4" fmla="*/ 70510 h 710706"/>
                <a:gd name="connsiteX5" fmla="*/ 566071 w 623640"/>
                <a:gd name="connsiteY5" fmla="*/ 80303 h 710706"/>
                <a:gd name="connsiteX6" fmla="*/ 577193 w 623640"/>
                <a:gd name="connsiteY6" fmla="*/ 212280 h 710706"/>
                <a:gd name="connsiteX7" fmla="*/ 397456 w 623640"/>
                <a:gd name="connsiteY7" fmla="*/ 254159 h 710706"/>
                <a:gd name="connsiteX8" fmla="*/ 322314 w 623640"/>
                <a:gd name="connsiteY8" fmla="*/ 85595 h 710706"/>
                <a:gd name="connsiteX9" fmla="*/ 469862 w 623640"/>
                <a:gd name="connsiteY9" fmla="*/ 16052 h 710706"/>
                <a:gd name="connsiteX10" fmla="*/ 472112 w 623640"/>
                <a:gd name="connsiteY10" fmla="*/ 2732 h 710706"/>
                <a:gd name="connsiteX11" fmla="*/ 260953 w 623640"/>
                <a:gd name="connsiteY11" fmla="*/ 91680 h 710706"/>
                <a:gd name="connsiteX12" fmla="*/ 245408 w 623640"/>
                <a:gd name="connsiteY12" fmla="*/ 189500 h 710706"/>
                <a:gd name="connsiteX13" fmla="*/ 28011 w 623640"/>
                <a:gd name="connsiteY13" fmla="*/ 328585 h 710706"/>
                <a:gd name="connsiteX14" fmla="*/ 106476 w 623640"/>
                <a:gd name="connsiteY14" fmla="*/ 647841 h 710706"/>
                <a:gd name="connsiteX15" fmla="*/ 111130 w 623640"/>
                <a:gd name="connsiteY15" fmla="*/ 636106 h 710706"/>
                <a:gd name="connsiteX16" fmla="*/ 37880 w 623640"/>
                <a:gd name="connsiteY16" fmla="*/ 484135 h 710706"/>
                <a:gd name="connsiteX17" fmla="*/ 56160 w 623640"/>
                <a:gd name="connsiteY17" fmla="*/ 371716 h 710706"/>
                <a:gd name="connsiteX18" fmla="*/ 365420 w 623640"/>
                <a:gd name="connsiteY18" fmla="*/ 292152 h 710706"/>
                <a:gd name="connsiteX19" fmla="*/ 491083 w 623640"/>
                <a:gd name="connsiteY19" fmla="*/ 589344 h 710706"/>
                <a:gd name="connsiteX20" fmla="*/ 243721 w 623640"/>
                <a:gd name="connsiteY20" fmla="*/ 688928 h 710706"/>
                <a:gd name="connsiteX21" fmla="*/ 244079 w 623640"/>
                <a:gd name="connsiteY21" fmla="*/ 702069 h 7107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3640" h="710706">
                  <a:moveTo>
                    <a:pt x="244079" y="702069"/>
                  </a:moveTo>
                  <a:cubicBezTo>
                    <a:pt x="390093" y="725079"/>
                    <a:pt x="490213" y="707004"/>
                    <a:pt x="549453" y="587784"/>
                  </a:cubicBezTo>
                  <a:cubicBezTo>
                    <a:pt x="589465" y="507299"/>
                    <a:pt x="580312" y="414132"/>
                    <a:pt x="533652" y="337763"/>
                  </a:cubicBezTo>
                  <a:cubicBezTo>
                    <a:pt x="564742" y="321630"/>
                    <a:pt x="590718" y="296524"/>
                    <a:pt x="607030" y="263695"/>
                  </a:cubicBezTo>
                  <a:cubicBezTo>
                    <a:pt x="639526" y="198320"/>
                    <a:pt x="622293" y="125454"/>
                    <a:pt x="573179" y="70510"/>
                  </a:cubicBezTo>
                  <a:cubicBezTo>
                    <a:pt x="567273" y="69027"/>
                    <a:pt x="564691" y="72019"/>
                    <a:pt x="566071" y="80303"/>
                  </a:cubicBezTo>
                  <a:cubicBezTo>
                    <a:pt x="579110" y="126247"/>
                    <a:pt x="590130" y="169634"/>
                    <a:pt x="577193" y="212280"/>
                  </a:cubicBezTo>
                  <a:cubicBezTo>
                    <a:pt x="558350" y="274382"/>
                    <a:pt x="467842" y="289135"/>
                    <a:pt x="397456" y="254159"/>
                  </a:cubicBezTo>
                  <a:cubicBezTo>
                    <a:pt x="327070" y="219183"/>
                    <a:pt x="293449" y="143709"/>
                    <a:pt x="322314" y="85595"/>
                  </a:cubicBezTo>
                  <a:cubicBezTo>
                    <a:pt x="345989" y="37963"/>
                    <a:pt x="407120" y="27890"/>
                    <a:pt x="469862" y="16052"/>
                  </a:cubicBezTo>
                  <a:cubicBezTo>
                    <a:pt x="475103" y="11271"/>
                    <a:pt x="478248" y="6669"/>
                    <a:pt x="472112" y="2732"/>
                  </a:cubicBezTo>
                  <a:cubicBezTo>
                    <a:pt x="378715" y="-8824"/>
                    <a:pt x="298869" y="15439"/>
                    <a:pt x="260953" y="91680"/>
                  </a:cubicBezTo>
                  <a:cubicBezTo>
                    <a:pt x="245485" y="122795"/>
                    <a:pt x="240832" y="156646"/>
                    <a:pt x="245408" y="189500"/>
                  </a:cubicBezTo>
                  <a:cubicBezTo>
                    <a:pt x="152932" y="196045"/>
                    <a:pt x="73086" y="249659"/>
                    <a:pt x="28011" y="328585"/>
                  </a:cubicBezTo>
                  <a:cubicBezTo>
                    <a:pt x="-38055" y="444276"/>
                    <a:pt x="22770" y="585509"/>
                    <a:pt x="106476" y="647841"/>
                  </a:cubicBezTo>
                  <a:cubicBezTo>
                    <a:pt x="116933" y="647739"/>
                    <a:pt x="121587" y="645157"/>
                    <a:pt x="111130" y="636106"/>
                  </a:cubicBezTo>
                  <a:cubicBezTo>
                    <a:pt x="62092" y="586020"/>
                    <a:pt x="48132" y="538210"/>
                    <a:pt x="37880" y="484135"/>
                  </a:cubicBezTo>
                  <a:cubicBezTo>
                    <a:pt x="30414" y="444762"/>
                    <a:pt x="32587" y="405951"/>
                    <a:pt x="56160" y="371716"/>
                  </a:cubicBezTo>
                  <a:cubicBezTo>
                    <a:pt x="121612" y="276709"/>
                    <a:pt x="245971" y="232785"/>
                    <a:pt x="365420" y="292152"/>
                  </a:cubicBezTo>
                  <a:cubicBezTo>
                    <a:pt x="484870" y="351518"/>
                    <a:pt x="537819" y="483547"/>
                    <a:pt x="491083" y="589344"/>
                  </a:cubicBezTo>
                  <a:cubicBezTo>
                    <a:pt x="450610" y="680951"/>
                    <a:pt x="353557" y="701762"/>
                    <a:pt x="243721" y="688928"/>
                  </a:cubicBezTo>
                  <a:cubicBezTo>
                    <a:pt x="237943" y="694297"/>
                    <a:pt x="237585" y="698745"/>
                    <a:pt x="244079" y="702069"/>
                  </a:cubicBezTo>
                  <a:close/>
                </a:path>
              </a:pathLst>
            </a:custGeom>
            <a:solidFill>
              <a:schemeClr val="accent1"/>
            </a:solidFill>
            <a:ln w="25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772ADBF-F6C9-4474-AA0F-61E0DBAFB53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478645" y="2995295"/>
              <a:ext cx="514350" cy="259715"/>
            </a:xfrm>
            <a:custGeom>
              <a:gdLst>
                <a:gd name="connsiteX0" fmla="*/ 6585 w 427099"/>
                <a:gd name="connsiteY0" fmla="*/ 517 h 215676"/>
                <a:gd name="connsiteX1" fmla="*/ 80295 w 427099"/>
                <a:gd name="connsiteY1" fmla="*/ 69752 h 215676"/>
                <a:gd name="connsiteX2" fmla="*/ 139150 w 427099"/>
                <a:gd name="connsiteY2" fmla="*/ 105291 h 215676"/>
                <a:gd name="connsiteX3" fmla="*/ 258830 w 427099"/>
                <a:gd name="connsiteY3" fmla="*/ 146658 h 215676"/>
                <a:gd name="connsiteX4" fmla="*/ 310808 w 427099"/>
                <a:gd name="connsiteY4" fmla="*/ 129503 h 215676"/>
                <a:gd name="connsiteX5" fmla="*/ 352457 w 427099"/>
                <a:gd name="connsiteY5" fmla="*/ 93683 h 215676"/>
                <a:gd name="connsiteX6" fmla="*/ 369050 w 427099"/>
                <a:gd name="connsiteY6" fmla="*/ 86933 h 215676"/>
                <a:gd name="connsiteX7" fmla="*/ 426883 w 427099"/>
                <a:gd name="connsiteY7" fmla="*/ 125847 h 215676"/>
                <a:gd name="connsiteX8" fmla="*/ 424224 w 427099"/>
                <a:gd name="connsiteY8" fmla="*/ 130065 h 215676"/>
                <a:gd name="connsiteX9" fmla="*/ 287542 w 427099"/>
                <a:gd name="connsiteY9" fmla="*/ 201321 h 215676"/>
                <a:gd name="connsiteX10" fmla="*/ 255378 w 427099"/>
                <a:gd name="connsiteY10" fmla="*/ 213056 h 215676"/>
                <a:gd name="connsiteX11" fmla="*/ 228124 w 427099"/>
                <a:gd name="connsiteY11" fmla="*/ 192040 h 215676"/>
                <a:gd name="connsiteX12" fmla="*/ 212835 w 427099"/>
                <a:gd name="connsiteY12" fmla="*/ 179231 h 215676"/>
                <a:gd name="connsiteX13" fmla="*/ 144801 w 427099"/>
                <a:gd name="connsiteY13" fmla="*/ 148218 h 215676"/>
                <a:gd name="connsiteX14" fmla="*/ 103177 w 427099"/>
                <a:gd name="connsiteY14" fmla="*/ 129656 h 215676"/>
                <a:gd name="connsiteX15" fmla="*/ 6585 w 427099"/>
                <a:gd name="connsiteY15" fmla="*/ 517 h 2156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099" h="215676">
                  <a:moveTo>
                    <a:pt x="6585" y="517"/>
                  </a:moveTo>
                  <a:cubicBezTo>
                    <a:pt x="10113" y="-5159"/>
                    <a:pt x="43222" y="37103"/>
                    <a:pt x="80295" y="69752"/>
                  </a:cubicBezTo>
                  <a:cubicBezTo>
                    <a:pt x="97629" y="85016"/>
                    <a:pt x="117623" y="96930"/>
                    <a:pt x="139150" y="105291"/>
                  </a:cubicBezTo>
                  <a:cubicBezTo>
                    <a:pt x="175072" y="119225"/>
                    <a:pt x="216670" y="143258"/>
                    <a:pt x="258830" y="146658"/>
                  </a:cubicBezTo>
                  <a:cubicBezTo>
                    <a:pt x="277724" y="148192"/>
                    <a:pt x="296439" y="141852"/>
                    <a:pt x="310808" y="129503"/>
                  </a:cubicBezTo>
                  <a:lnTo>
                    <a:pt x="352457" y="93683"/>
                  </a:lnTo>
                  <a:cubicBezTo>
                    <a:pt x="357110" y="89695"/>
                    <a:pt x="362939" y="87189"/>
                    <a:pt x="369050" y="86933"/>
                  </a:cubicBezTo>
                  <a:cubicBezTo>
                    <a:pt x="402364" y="85527"/>
                    <a:pt x="419315" y="106492"/>
                    <a:pt x="426883" y="125847"/>
                  </a:cubicBezTo>
                  <a:cubicBezTo>
                    <a:pt x="427650" y="127790"/>
                    <a:pt x="426295" y="129886"/>
                    <a:pt x="424224" y="130065"/>
                  </a:cubicBezTo>
                  <a:cubicBezTo>
                    <a:pt x="342000" y="136738"/>
                    <a:pt x="304774" y="160132"/>
                    <a:pt x="287542" y="201321"/>
                  </a:cubicBezTo>
                  <a:cubicBezTo>
                    <a:pt x="282275" y="213874"/>
                    <a:pt x="267446" y="219346"/>
                    <a:pt x="255378" y="213056"/>
                  </a:cubicBezTo>
                  <a:cubicBezTo>
                    <a:pt x="246404" y="208377"/>
                    <a:pt x="240140" y="204389"/>
                    <a:pt x="228124" y="192040"/>
                  </a:cubicBezTo>
                  <a:cubicBezTo>
                    <a:pt x="227612" y="191529"/>
                    <a:pt x="213423" y="179614"/>
                    <a:pt x="212835" y="179231"/>
                  </a:cubicBezTo>
                  <a:cubicBezTo>
                    <a:pt x="200256" y="170870"/>
                    <a:pt x="199080" y="170512"/>
                    <a:pt x="144801" y="148218"/>
                  </a:cubicBezTo>
                  <a:cubicBezTo>
                    <a:pt x="142909" y="147451"/>
                    <a:pt x="104967" y="130628"/>
                    <a:pt x="103177" y="129656"/>
                  </a:cubicBezTo>
                  <a:cubicBezTo>
                    <a:pt x="-6761" y="69701"/>
                    <a:pt x="-8117" y="34444"/>
                    <a:pt x="6585" y="517"/>
                  </a:cubicBezTo>
                  <a:close/>
                </a:path>
              </a:pathLst>
            </a:custGeom>
            <a:solidFill>
              <a:schemeClr val="accent2"/>
            </a:solidFill>
            <a:ln w="2552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B3D05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思源宋体 CN" panose="02020400000000000000" charset="-122"/>
              </a:endParaRPr>
            </a:p>
          </p:txBody>
        </p:sp>
      </p:grpSp>
      <p:sp>
        <p:nvSpPr>
          <p:cNvPr id="21" name="Shape6">
            <a:extLst>
              <a:ext uri="{FF2B5EF4-FFF2-40B4-BE49-F238E27FC236}">
                <a16:creationId xmlns:a16="http://schemas.microsoft.com/office/drawing/2014/main" id="{0799803F-0533-EDE8-27B5-EE382FB31503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228215" y="2741295"/>
            <a:ext cx="754380" cy="885190"/>
          </a:xfrm>
          <a:custGeom>
            <a:gdLst>
              <a:gd name="connsiteX0" fmla="*/ 482884 w 965766"/>
              <a:gd name="connsiteY0" fmla="*/ 357692 h 1290160"/>
              <a:gd name="connsiteX1" fmla="*/ 378022 w 965766"/>
              <a:gd name="connsiteY1" fmla="*/ 686437 h 1290160"/>
              <a:gd name="connsiteX2" fmla="*/ 587745 w 965766"/>
              <a:gd name="connsiteY2" fmla="*/ 686437 h 1290160"/>
              <a:gd name="connsiteX3" fmla="*/ 385690 w 965766"/>
              <a:gd name="connsiteY3" fmla="*/ 0 h 1290160"/>
              <a:gd name="connsiteX4" fmla="*/ 580077 w 965766"/>
              <a:gd name="connsiteY4" fmla="*/ 0 h 1290160"/>
              <a:gd name="connsiteX5" fmla="*/ 965766 w 965766"/>
              <a:gd name="connsiteY5" fmla="*/ 1290160 h 1290160"/>
              <a:gd name="connsiteX6" fmla="*/ 772464 w 965766"/>
              <a:gd name="connsiteY6" fmla="*/ 1290160 h 1290160"/>
              <a:gd name="connsiteX7" fmla="*/ 649581 w 965766"/>
              <a:gd name="connsiteY7" fmla="*/ 879108 h 1290160"/>
              <a:gd name="connsiteX8" fmla="*/ 316187 w 965766"/>
              <a:gd name="connsiteY8" fmla="*/ 879108 h 1290160"/>
              <a:gd name="connsiteX9" fmla="*/ 193304 w 965766"/>
              <a:gd name="connsiteY9" fmla="*/ 1290160 h 1290160"/>
              <a:gd name="connsiteX10" fmla="*/ 0 w 965766"/>
              <a:gd name="connsiteY10" fmla="*/ 1290160 h 12901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5766" h="1290160">
                <a:moveTo>
                  <a:pt x="482884" y="357692"/>
                </a:moveTo>
                <a:lnTo>
                  <a:pt x="378022" y="686437"/>
                </a:lnTo>
                <a:lnTo>
                  <a:pt x="587745" y="686437"/>
                </a:lnTo>
                <a:close/>
                <a:moveTo>
                  <a:pt x="385690" y="0"/>
                </a:moveTo>
                <a:lnTo>
                  <a:pt x="580077" y="0"/>
                </a:lnTo>
                <a:lnTo>
                  <a:pt x="965766" y="1290160"/>
                </a:lnTo>
                <a:lnTo>
                  <a:pt x="772464" y="1290160"/>
                </a:lnTo>
                <a:lnTo>
                  <a:pt x="649581" y="879108"/>
                </a:lnTo>
                <a:lnTo>
                  <a:pt x="316187" y="879108"/>
                </a:lnTo>
                <a:lnTo>
                  <a:pt x="193304" y="1290160"/>
                </a:lnTo>
                <a:lnTo>
                  <a:pt x="0" y="129016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B3D0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思源宋体 CN" panose="02020400000000000000" charset="-122"/>
            </a:endParaRPr>
          </a:p>
        </p:txBody>
      </p:sp>
      <p:sp>
        <p:nvSpPr>
          <p:cNvPr id="22" name="Shape7">
            <a:extLst>
              <a:ext uri="{FF2B5EF4-FFF2-40B4-BE49-F238E27FC236}">
                <a16:creationId xmlns:a16="http://schemas.microsoft.com/office/drawing/2014/main" id="{0211DAA6-6F03-9B12-51BB-7913261EE8F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170940" y="2133600"/>
            <a:ext cx="2849880" cy="3627120"/>
          </a:xfrm>
          <a:prstGeom prst="roundRect">
            <a:avLst>
              <a:gd name="adj" fmla="val 8110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B3D0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思源宋体 CN" panose="02020400000000000000" charset="-122"/>
            </a:endParaRPr>
          </a:p>
        </p:txBody>
      </p:sp>
      <p:sp>
        <p:nvSpPr>
          <p:cNvPr id="23" name="Shape8">
            <a:extLst>
              <a:ext uri="{FF2B5EF4-FFF2-40B4-BE49-F238E27FC236}">
                <a16:creationId xmlns:a16="http://schemas.microsoft.com/office/drawing/2014/main" id="{A093F7A2-4F4F-24DA-CE29-2FB104A6704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689475" y="2133600"/>
            <a:ext cx="2849880" cy="3627120"/>
          </a:xfrm>
          <a:prstGeom prst="roundRect">
            <a:avLst>
              <a:gd name="adj" fmla="val 8110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B3D0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思源宋体 CN" panose="02020400000000000000" charset="-122"/>
            </a:endParaRPr>
          </a:p>
        </p:txBody>
      </p:sp>
      <p:sp>
        <p:nvSpPr>
          <p:cNvPr id="24" name="Shape9">
            <a:extLst>
              <a:ext uri="{FF2B5EF4-FFF2-40B4-BE49-F238E27FC236}">
                <a16:creationId xmlns:a16="http://schemas.microsoft.com/office/drawing/2014/main" id="{ECD12C15-85DC-80EB-668F-346667D6C668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171815" y="2133600"/>
            <a:ext cx="2849880" cy="3627120"/>
          </a:xfrm>
          <a:prstGeom prst="roundRect">
            <a:avLst>
              <a:gd name="adj" fmla="val 8110"/>
            </a:avLst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B3D05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思源宋体 CN" panose="02020400000000000000" charset="-122"/>
            </a:endParaRPr>
          </a:p>
        </p:txBody>
      </p:sp>
      <p:sp>
        <p:nvSpPr>
          <p:cNvPr id="2" name="Text7">
            <a:extLst>
              <a:ext uri="{FF2B5EF4-FFF2-40B4-BE49-F238E27FC236}">
                <a16:creationId xmlns:a16="http://schemas.microsoft.com/office/drawing/2014/main" id="{D2BDF1E7-CF9B-41C1-C263-000392799C7F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 rot="2700000">
            <a:off x="256421" y="473520"/>
            <a:ext cx="459926" cy="459926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8">
            <a:extLst>
              <a:ext uri="{FF2B5EF4-FFF2-40B4-BE49-F238E27FC236}">
                <a16:creationId xmlns:a16="http://schemas.microsoft.com/office/drawing/2014/main" id="{537CA8A9-318A-F739-EE76-9C6F00FF6C79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811602" y="287410"/>
            <a:ext cx="9441743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弧焊排烟除尘装置介绍:定义及重要性</a:t>
            </a:r>
          </a:p>
        </p:txBody>
      </p:sp>
    </p:spTree>
    <p:custDataLst>
      <p:custData r:id="rId28"/>
      <p:tags r:id="rId29"/>
    </p:custDataLst>
    <p:extLst>
      <p:ext uri="{BB962C8B-B14F-4D97-AF65-F5344CB8AC3E}">
        <p14:creationId val="373999353"/>
      </p:ext>
    </p:extLst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hape1">
            <a:extLst>
              <a:ext uri="{FF2B5EF4-FFF2-40B4-BE49-F238E27FC236}">
                <a16:creationId xmlns:a16="http://schemas.microsoft.com/office/drawing/2014/main" id="{709B9605-F5EC-2C67-C075-F2E23456C56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880848" y="1589294"/>
            <a:ext cx="1132094" cy="1132094"/>
          </a:xfrm>
          <a:custGeom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rect l="l" t="t" r="r" b="b"/>
            <a:pathLst>
              <a:path w="1390905" h="1390905">
                <a:moveTo>
                  <a:pt x="231822" y="0"/>
                </a:moveTo>
                <a:lnTo>
                  <a:pt x="1390905" y="0"/>
                </a:lnTo>
                <a:lnTo>
                  <a:pt x="1390905" y="0"/>
                </a:lnTo>
                <a:lnTo>
                  <a:pt x="1390905" y="1159083"/>
                </a:lnTo>
                <a:cubicBezTo>
                  <a:pt x="1390905" y="1287115"/>
                  <a:pt x="1287115" y="1390905"/>
                  <a:pt x="1159083" y="1390905"/>
                </a:cubicBezTo>
                <a:lnTo>
                  <a:pt x="0" y="1390905"/>
                </a:lnTo>
                <a:lnTo>
                  <a:pt x="0" y="1390905"/>
                </a:lnTo>
                <a:lnTo>
                  <a:pt x="0" y="231822"/>
                </a:lnTo>
                <a:cubicBezTo>
                  <a:pt x="0" y="103790"/>
                  <a:pt x="103790" y="0"/>
                  <a:pt x="231822" y="0"/>
                </a:cubicBezTo>
                <a:close/>
              </a:path>
            </a:pathLst>
          </a:custGeom>
          <a:solidFill>
            <a:schemeClr val="accent2">
              <a:hueOff val="0"/>
              <a:satOff val="0"/>
              <a:lumOff val="0"/>
              <a:alphaOff val="0"/>
            </a:schemeClr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CF8B48B6-9A20-F297-9D5A-E9FB8413E2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065234" y="1589294"/>
            <a:ext cx="1132094" cy="1132094"/>
          </a:xfrm>
          <a:custGeom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rect l="l" t="t" r="r" b="b"/>
            <a:pathLst>
              <a:path w="1390905" h="1390905">
                <a:moveTo>
                  <a:pt x="1390905" y="231822"/>
                </a:moveTo>
                <a:lnTo>
                  <a:pt x="1390905" y="1390905"/>
                </a:lnTo>
                <a:lnTo>
                  <a:pt x="1390905" y="1390905"/>
                </a:lnTo>
                <a:lnTo>
                  <a:pt x="231822" y="1390905"/>
                </a:lnTo>
                <a:cubicBezTo>
                  <a:pt x="103790" y="1390905"/>
                  <a:pt x="0" y="1287115"/>
                  <a:pt x="0" y="1159083"/>
                </a:cubicBezTo>
                <a:lnTo>
                  <a:pt x="0" y="0"/>
                </a:lnTo>
                <a:lnTo>
                  <a:pt x="0" y="0"/>
                </a:lnTo>
                <a:lnTo>
                  <a:pt x="1159083" y="0"/>
                </a:lnTo>
                <a:cubicBezTo>
                  <a:pt x="1287115" y="0"/>
                  <a:pt x="1390905" y="103790"/>
                  <a:pt x="1390905" y="23182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F1A81E28-ADBF-F325-7FC3-3C8F3D775E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65233" y="2773679"/>
            <a:ext cx="1132095" cy="1132095"/>
          </a:xfrm>
          <a:custGeom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rect l="l" t="t" r="r" b="b"/>
            <a:pathLst>
              <a:path w="1390905" h="1390905">
                <a:moveTo>
                  <a:pt x="1159083" y="1390905"/>
                </a:moveTo>
                <a:lnTo>
                  <a:pt x="0" y="1390905"/>
                </a:lnTo>
                <a:lnTo>
                  <a:pt x="0" y="1390905"/>
                </a:lnTo>
                <a:lnTo>
                  <a:pt x="0" y="231822"/>
                </a:lnTo>
                <a:cubicBezTo>
                  <a:pt x="0" y="103790"/>
                  <a:pt x="103790" y="0"/>
                  <a:pt x="231822" y="0"/>
                </a:cubicBezTo>
                <a:lnTo>
                  <a:pt x="1390905" y="0"/>
                </a:lnTo>
                <a:lnTo>
                  <a:pt x="1390905" y="0"/>
                </a:lnTo>
                <a:lnTo>
                  <a:pt x="1390905" y="1159083"/>
                </a:lnTo>
                <a:cubicBezTo>
                  <a:pt x="1390905" y="1287115"/>
                  <a:pt x="1287115" y="1390905"/>
                  <a:pt x="1159083" y="1390905"/>
                </a:cubicBezTo>
                <a:close/>
              </a:path>
            </a:pathLst>
          </a:custGeom>
          <a:solidFill>
            <a:schemeClr val="accent2">
              <a:hueOff val="0"/>
              <a:satOff val="0"/>
              <a:lumOff val="0"/>
              <a:alphaOff val="0"/>
            </a:schemeClr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E22C3021-ECCE-E938-A230-15D835A375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80848" y="2773680"/>
            <a:ext cx="1132094" cy="1132094"/>
          </a:xfrm>
          <a:custGeom>
            <a:gdLst>
              <a:gd name="connsiteX0" fmla="*/ 231822 w 1390905"/>
              <a:gd name="connsiteY0" fmla="*/ 0 h 1390905"/>
              <a:gd name="connsiteX1" fmla="*/ 1390905 w 1390905"/>
              <a:gd name="connsiteY1" fmla="*/ 0 h 1390905"/>
              <a:gd name="connsiteX2" fmla="*/ 1390905 w 1390905"/>
              <a:gd name="connsiteY2" fmla="*/ 0 h 1390905"/>
              <a:gd name="connsiteX3" fmla="*/ 1390905 w 1390905"/>
              <a:gd name="connsiteY3" fmla="*/ 1159083 h 1390905"/>
              <a:gd name="connsiteX4" fmla="*/ 1159083 w 1390905"/>
              <a:gd name="connsiteY4" fmla="*/ 1390905 h 1390905"/>
              <a:gd name="connsiteX5" fmla="*/ 0 w 1390905"/>
              <a:gd name="connsiteY5" fmla="*/ 1390905 h 1390905"/>
              <a:gd name="connsiteX6" fmla="*/ 0 w 1390905"/>
              <a:gd name="connsiteY6" fmla="*/ 1390905 h 1390905"/>
              <a:gd name="connsiteX7" fmla="*/ 0 w 1390905"/>
              <a:gd name="connsiteY7" fmla="*/ 231822 h 1390905"/>
              <a:gd name="connsiteX8" fmla="*/ 231822 w 1390905"/>
              <a:gd name="connsiteY8" fmla="*/ 0 h 1390905"/>
            </a:gdLst>
            <a:rect l="l" t="t" r="r" b="b"/>
            <a:pathLst>
              <a:path w="1390905" h="1390905">
                <a:moveTo>
                  <a:pt x="0" y="1159083"/>
                </a:moveTo>
                <a:lnTo>
                  <a:pt x="0" y="0"/>
                </a:lnTo>
                <a:lnTo>
                  <a:pt x="0" y="0"/>
                </a:lnTo>
                <a:lnTo>
                  <a:pt x="1159083" y="0"/>
                </a:lnTo>
                <a:cubicBezTo>
                  <a:pt x="1287115" y="0"/>
                  <a:pt x="1390905" y="103790"/>
                  <a:pt x="1390905" y="231822"/>
                </a:cubicBezTo>
                <a:lnTo>
                  <a:pt x="1390905" y="1390905"/>
                </a:lnTo>
                <a:lnTo>
                  <a:pt x="1390905" y="1390905"/>
                </a:lnTo>
                <a:lnTo>
                  <a:pt x="231822" y="1390905"/>
                </a:lnTo>
                <a:cubicBezTo>
                  <a:pt x="103790" y="1390905"/>
                  <a:pt x="0" y="1287115"/>
                  <a:pt x="0" y="1159083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274146" tIns="274146" rIns="274146" bIns="274146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kumimoji="1" lang="zh-CN" altLang="en-US"/>
          </a:p>
        </p:txBody>
      </p:sp>
      <p:sp>
        <p:nvSpPr>
          <p:cNvPr id="8" name="Shape5">
            <a:extLst>
              <a:ext uri="{FF2B5EF4-FFF2-40B4-BE49-F238E27FC236}">
                <a16:creationId xmlns:a16="http://schemas.microsoft.com/office/drawing/2014/main" id="{6E1B42CF-6755-705F-0E10-84C76941BDC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298743" y="1760004"/>
            <a:ext cx="209327" cy="209327"/>
          </a:xfrm>
          <a:prstGeom prst="ellipse">
            <a:avLst/>
          </a:prstGeom>
          <a:solidFill>
            <a:schemeClr val="accent2">
              <a:alpha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Shape6">
            <a:extLst>
              <a:ext uri="{FF2B5EF4-FFF2-40B4-BE49-F238E27FC236}">
                <a16:creationId xmlns:a16="http://schemas.microsoft.com/office/drawing/2014/main" id="{1ABBA13D-535E-E559-BC82-D29C36765B2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98743" y="3024806"/>
            <a:ext cx="209327" cy="20932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Shape7">
            <a:extLst>
              <a:ext uri="{FF2B5EF4-FFF2-40B4-BE49-F238E27FC236}">
                <a16:creationId xmlns:a16="http://schemas.microsoft.com/office/drawing/2014/main" id="{8BE701F5-8874-DEE5-E653-3B0C515C54C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671230" y="1760004"/>
            <a:ext cx="209327" cy="20932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Shape8">
            <a:extLst>
              <a:ext uri="{FF2B5EF4-FFF2-40B4-BE49-F238E27FC236}">
                <a16:creationId xmlns:a16="http://schemas.microsoft.com/office/drawing/2014/main" id="{E6B1BA34-EC87-4FB6-9158-8F1E56DBDBB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671230" y="3024806"/>
            <a:ext cx="209327" cy="209327"/>
          </a:xfrm>
          <a:prstGeom prst="ellipse">
            <a:avLst/>
          </a:prstGeom>
          <a:solidFill>
            <a:schemeClr val="accent2">
              <a:alpha val="9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2" name="图形-【1】">
            <a:extLst>
              <a:ext uri="{FF2B5EF4-FFF2-40B4-BE49-F238E27FC236}">
                <a16:creationId xmlns:a16="http://schemas.microsoft.com/office/drawing/2014/main" id="{11783461-12CD-E791-0D5B-C2371C78BD8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663212" y="4443437"/>
            <a:ext cx="10852876" cy="0"/>
          </a:xfrm>
          <a:prstGeom prst="line">
            <a:avLst/>
          </a:prstGeom>
          <a:noFill/>
          <a:ln w="12700" cap="sq">
            <a:solidFill>
              <a:schemeClr val="accent2"/>
            </a:solidFill>
            <a:miter/>
            <a:headEnd type="oval" w="med" len="med"/>
            <a:tailEnd type="oval"/>
          </a:ln>
        </p:spPr>
      </p:cxnSp>
      <p:sp>
        <p:nvSpPr>
          <p:cNvPr id="13" name="Shape9">
            <a:extLst>
              <a:ext uri="{FF2B5EF4-FFF2-40B4-BE49-F238E27FC236}">
                <a16:creationId xmlns:a16="http://schemas.microsoft.com/office/drawing/2014/main" id="{FE18CD3A-C18A-B2C6-5DE3-10CDF1B9EE32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5211888" y="1889343"/>
            <a:ext cx="498503" cy="540000"/>
          </a:xfrm>
          <a:custGeom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Shape10">
            <a:extLst>
              <a:ext uri="{FF2B5EF4-FFF2-40B4-BE49-F238E27FC236}">
                <a16:creationId xmlns:a16="http://schemas.microsoft.com/office/drawing/2014/main" id="{D8EDD4DE-FF5E-CE99-B102-90212E9A9D3B}"/>
              </a:ext>
            </a:extLst>
          </p:cNvPr>
          <p:cNvSpPr txBox="1"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5150559" y="3063299"/>
            <a:ext cx="595622" cy="540000"/>
          </a:xfrm>
          <a:custGeom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Shape11">
            <a:extLst>
              <a:ext uri="{FF2B5EF4-FFF2-40B4-BE49-F238E27FC236}">
                <a16:creationId xmlns:a16="http://schemas.microsoft.com/office/drawing/2014/main" id="{79175C98-A7F3-2FC2-6C48-64DE77DE900B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6324210" y="3044647"/>
            <a:ext cx="539921" cy="540000"/>
          </a:xfrm>
          <a:custGeom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Text1">
            <a:extLst>
              <a:ext uri="{FF2B5EF4-FFF2-40B4-BE49-F238E27FC236}">
                <a16:creationId xmlns:a16="http://schemas.microsoft.com/office/drawing/2014/main" id="{C2F8EC3D-CA44-1769-75A1-A654E7F2C09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985534" y="2015792"/>
            <a:ext cx="3530553" cy="8407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船舶制造中焊接作业频繁，弧焊排烟除尘装置成为必备，其高效除尘能力保障工人健康，据统计，使用该装置后职业病发病率下降60%，促进安全生产。</a:t>
            </a:r>
          </a:p>
        </p:txBody>
      </p:sp>
      <p:sp>
        <p:nvSpPr>
          <p:cNvPr id="17" name="Text2">
            <a:extLst>
              <a:ext uri="{FF2B5EF4-FFF2-40B4-BE49-F238E27FC236}">
                <a16:creationId xmlns:a16="http://schemas.microsoft.com/office/drawing/2014/main" id="{9CA3C6AA-907C-82C5-9C3F-A2F607CE001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985534" y="3302363"/>
            <a:ext cx="3530553" cy="8407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弧焊排烟除尘装置凭借高效除尘与环保优势，不仅限于钢结构、船舶、汽车制造，还广泛应用于航空航天等领域，推动制造业绿色转型，共筑可持续发展未来。</a:t>
            </a:r>
          </a:p>
        </p:txBody>
      </p:sp>
      <p:sp>
        <p:nvSpPr>
          <p:cNvPr id="18" name="Text3">
            <a:extLst>
              <a:ext uri="{FF2B5EF4-FFF2-40B4-BE49-F238E27FC236}">
                <a16:creationId xmlns:a16="http://schemas.microsoft.com/office/drawing/2014/main" id="{E847DD95-1739-D1B1-49F8-54FAEA30199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60400" y="2015792"/>
            <a:ext cx="3474113" cy="8407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弧焊排烟除尘装置在钢结构制造中广泛使用，有效净化车间空气，提升工作效率，据统计，应用后车间PM2.5浓度降低80%，助力绿色生产。</a:t>
            </a:r>
          </a:p>
        </p:txBody>
      </p:sp>
      <p:sp>
        <p:nvSpPr>
          <p:cNvPr id="19" name="Text4">
            <a:extLst>
              <a:ext uri="{FF2B5EF4-FFF2-40B4-BE49-F238E27FC236}">
                <a16:creationId xmlns:a16="http://schemas.microsoft.com/office/drawing/2014/main" id="{96B481BE-98CD-19C9-C5A0-9AA90800EC0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60400" y="3302363"/>
            <a:ext cx="3474113" cy="8407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现代汽车制造依赖自动化焊接，弧焊排烟除尘装置成为生产线标配，减少烟尘排放，提升产品质量，据行业报告，应用该装置可提升生产线效率15%。</a:t>
            </a:r>
          </a:p>
        </p:txBody>
      </p:sp>
      <p:sp>
        <p:nvSpPr>
          <p:cNvPr id="20" name="Shape12">
            <a:extLst>
              <a:ext uri="{FF2B5EF4-FFF2-40B4-BE49-F238E27FC236}">
                <a16:creationId xmlns:a16="http://schemas.microsoft.com/office/drawing/2014/main" id="{B11880F5-5BDC-66B2-9F06-9F1C71AAB118}"/>
              </a:ext>
            </a:extLst>
          </p:cNvPr>
          <p:cNvSpPr txBox="1"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6302202" y="1893046"/>
            <a:ext cx="572932" cy="540000"/>
          </a:xfrm>
          <a:custGeom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Text5">
            <a:extLst>
              <a:ext uri="{FF2B5EF4-FFF2-40B4-BE49-F238E27FC236}">
                <a16:creationId xmlns:a16="http://schemas.microsoft.com/office/drawing/2014/main" id="{08B0B5BF-DB1A-01D1-7B12-06C5A187D5D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93281" y="331282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弧焊排烟除尘装置介绍:应用领域</a:t>
            </a:r>
          </a:p>
        </p:txBody>
      </p:sp>
      <p:sp>
        <p:nvSpPr>
          <p:cNvPr id="2" name="Shape13">
            <a:extLst>
              <a:ext uri="{FF2B5EF4-FFF2-40B4-BE49-F238E27FC236}">
                <a16:creationId xmlns:a16="http://schemas.microsoft.com/office/drawing/2014/main" id="{59CCBAFB-D1B0-AC77-23D5-31291D238C5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472948" y="4727193"/>
            <a:ext cx="11246104" cy="1712092"/>
          </a:xfrm>
          <a:prstGeom prst="rect">
            <a:avLst/>
          </a:prstGeom>
          <a:blipFill>
            <a:blip r:embed="rId22"/>
            <a:stretch>
              <a:fillRect t="-168869" b="-168869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Text6">
            <a:extLst>
              <a:ext uri="{FF2B5EF4-FFF2-40B4-BE49-F238E27FC236}">
                <a16:creationId xmlns:a16="http://schemas.microsoft.com/office/drawing/2014/main" id="{7C7044B3-D646-11D6-6DD9-3D9AE37C8CB6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811658" y="1589294"/>
            <a:ext cx="3322855" cy="380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钢结构制造应用</a:t>
            </a:r>
          </a:p>
        </p:txBody>
      </p:sp>
      <p:sp>
        <p:nvSpPr>
          <p:cNvPr id="30" name="Text7">
            <a:extLst>
              <a:ext uri="{FF2B5EF4-FFF2-40B4-BE49-F238E27FC236}">
                <a16:creationId xmlns:a16="http://schemas.microsoft.com/office/drawing/2014/main" id="{F65281EB-3190-887B-0208-0FE388246DD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985330" y="1574062"/>
            <a:ext cx="3395012" cy="395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船舶制造需求大</a:t>
            </a:r>
          </a:p>
        </p:txBody>
      </p:sp>
      <p:sp>
        <p:nvSpPr>
          <p:cNvPr id="31" name="Text8">
            <a:extLst>
              <a:ext uri="{FF2B5EF4-FFF2-40B4-BE49-F238E27FC236}">
                <a16:creationId xmlns:a16="http://schemas.microsoft.com/office/drawing/2014/main" id="{D7929802-ECAC-ACA3-BA87-F256505BF44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811658" y="2871812"/>
            <a:ext cx="3322855" cy="3807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汽车制造标配</a:t>
            </a:r>
          </a:p>
        </p:txBody>
      </p:sp>
      <p:sp>
        <p:nvSpPr>
          <p:cNvPr id="32" name="Text9">
            <a:extLst>
              <a:ext uri="{FF2B5EF4-FFF2-40B4-BE49-F238E27FC236}">
                <a16:creationId xmlns:a16="http://schemas.microsoft.com/office/drawing/2014/main" id="{1AAE216C-F7E9-5981-CEE4-4C9D8F5B213C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985330" y="2856580"/>
            <a:ext cx="3395012" cy="3959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跨行业应用广泛</a:t>
            </a:r>
          </a:p>
        </p:txBody>
      </p:sp>
    </p:spTree>
    <p:custDataLst>
      <p:custData r:id="rId27"/>
      <p:tags r:id="rId28"/>
    </p:custDataLst>
    <p:extLst>
      <p:ext uri="{BB962C8B-B14F-4D97-AF65-F5344CB8AC3E}">
        <p14:creationId val="377122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10889401" y="5874749"/>
            <a:ext cx="713903" cy="7139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0502090" y="5038769"/>
            <a:ext cx="1191921" cy="1191921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16200000">
            <a:off x="10770043" y="5286313"/>
            <a:ext cx="1666523" cy="411023"/>
            <a:chOff x="1286173" y="1002163"/>
            <a:chExt cx="1666523" cy="411023"/>
          </a:xfrm>
        </p:grpSpPr>
        <p:sp>
          <p:nvSpPr>
            <p:cNvPr id="66" name="任意多边形: 形状 65"/>
            <p:cNvSpPr/>
            <p:nvPr/>
          </p:nvSpPr>
          <p:spPr>
            <a:xfrm rot="5400000">
              <a:off x="2634988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 rot="5400000">
              <a:off x="2633751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 rot="5400000">
              <a:off x="2904503" y="1002163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 rot="5400000">
              <a:off x="2903266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 rot="5400000">
              <a:off x="2365472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 rot="5400000">
              <a:off x="2364235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任意多边形: 形状 71"/>
            <p:cNvSpPr/>
            <p:nvPr/>
          </p:nvSpPr>
          <p:spPr>
            <a:xfrm rot="5400000">
              <a:off x="2095957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 rot="5400000">
              <a:off x="2094720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 rot="5400000">
              <a:off x="1826441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 rot="5400000">
              <a:off x="1825204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 rot="5400000">
              <a:off x="1556925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 rot="5400000">
              <a:off x="1555688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 rot="5400000">
              <a:off x="1287410" y="1002164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 rot="5400000">
              <a:off x="1286173" y="1183577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 rot="5400000">
              <a:off x="2634988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 rot="5400000">
              <a:off x="2904503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 rot="5400000">
              <a:off x="2365472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 rot="5400000">
              <a:off x="2095957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 rot="5400000">
              <a:off x="1826441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 rot="5400000">
              <a:off x="1556925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 rot="5400000">
              <a:off x="1287410" y="1364992"/>
              <a:ext cx="48194" cy="48193"/>
            </a:xfrm>
            <a:custGeom>
              <a:gdLst>
                <a:gd name="connsiteX0" fmla="*/ 24097 w 48194"/>
                <a:gd name="connsiteY0" fmla="*/ 0 h 48193"/>
                <a:gd name="connsiteX1" fmla="*/ 0 w 48194"/>
                <a:gd name="connsiteY1" fmla="*/ 24097 h 48193"/>
                <a:gd name="connsiteX2" fmla="*/ 24097 w 48194"/>
                <a:gd name="connsiteY2" fmla="*/ 48194 h 48193"/>
                <a:gd name="connsiteX3" fmla="*/ 48194 w 48194"/>
                <a:gd name="connsiteY3" fmla="*/ 24097 h 48193"/>
                <a:gd name="connsiteX4" fmla="*/ 24097 w 48194"/>
                <a:gd name="connsiteY4" fmla="*/ 0 h 48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94" h="48193">
                  <a:moveTo>
                    <a:pt x="24097" y="0"/>
                  </a:moveTo>
                  <a:cubicBezTo>
                    <a:pt x="10800" y="0"/>
                    <a:pt x="0" y="10800"/>
                    <a:pt x="0" y="24097"/>
                  </a:cubicBezTo>
                  <a:cubicBezTo>
                    <a:pt x="0" y="37394"/>
                    <a:pt x="10800" y="48194"/>
                    <a:pt x="24097" y="48194"/>
                  </a:cubicBezTo>
                  <a:cubicBezTo>
                    <a:pt x="37394" y="48194"/>
                    <a:pt x="48194" y="37394"/>
                    <a:pt x="48194" y="24097"/>
                  </a:cubicBezTo>
                  <a:cubicBezTo>
                    <a:pt x="48194" y="10800"/>
                    <a:pt x="37394" y="0"/>
                    <a:pt x="24097" y="0"/>
                  </a:cubicBezTo>
                  <a:close/>
                </a:path>
              </a:pathLst>
            </a:custGeom>
            <a:solidFill>
              <a:schemeClr val="accent1"/>
            </a:solidFill>
            <a:ln w="539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Text1"/>
          <p:cNvSpPr txBox="1"/>
          <p:nvPr>
            <p:custDataLst>
              <p:tags r:id="rId3"/>
            </p:custDataLst>
          </p:nvPr>
        </p:nvSpPr>
        <p:spPr>
          <a:xfrm>
            <a:off x="589280" y="2989580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工作原理解析</a:t>
            </a:r>
          </a:p>
        </p:txBody>
      </p:sp>
      <p:sp>
        <p:nvSpPr>
          <p:cNvPr id="3" name="Text2"/>
          <p:cNvSpPr txBox="1"/>
          <p:nvPr>
            <p:custDataLst>
              <p:tags r:id="rId4"/>
            </p:custDataLst>
          </p:nvPr>
        </p:nvSpPr>
        <p:spPr>
          <a:xfrm>
            <a:off x="589280" y="4464685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Analysis of Working Principle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204777" y="1031221"/>
            <a:ext cx="1840303" cy="1748543"/>
            <a:chOff x="5222902" y="1031221"/>
            <a:chExt cx="1840303" cy="1748543"/>
          </a:xfrm>
        </p:grpSpPr>
        <p:sp>
          <p:nvSpPr>
            <p:cNvPr id="7" name="椭圆 6"/>
            <p:cNvSpPr/>
            <p:nvPr/>
          </p:nvSpPr>
          <p:spPr>
            <a:xfrm rot="17812652">
              <a:off x="5222902" y="1031221"/>
              <a:ext cx="1746194" cy="1746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rot="17812652">
              <a:off x="6489717" y="2206276"/>
              <a:ext cx="573488" cy="5734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5" name="Text3"/>
          <p:cNvSpPr txBox="1"/>
          <p:nvPr>
            <p:custDataLst>
              <p:tags r:id="rId5"/>
            </p:custDataLst>
          </p:nvPr>
        </p:nvSpPr>
        <p:spPr>
          <a:xfrm>
            <a:off x="5204777" y="1052466"/>
            <a:ext cx="1782445" cy="17037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  <p:custDataLst>
      <p:custData r:id="rId6"/>
      <p:tags r:id="rId7"/>
    </p:custDataLst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hape1"/>
          <p:cNvSpPr/>
          <p:nvPr>
            <p:custDataLst>
              <p:tags r:id="rId3"/>
            </p:custDataLst>
          </p:nvPr>
        </p:nvSpPr>
        <p:spPr>
          <a:xfrm>
            <a:off x="617945" y="172691"/>
            <a:ext cx="4094915" cy="409491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00" h="5800">
                <a:moveTo>
                  <a:pt x="2900" y="0"/>
                </a:moveTo>
                <a:cubicBezTo>
                  <a:pt x="3094" y="0"/>
                  <a:pt x="3288" y="74"/>
                  <a:pt x="3436" y="222"/>
                </a:cubicBezTo>
                <a:lnTo>
                  <a:pt x="5578" y="2364"/>
                </a:lnTo>
                <a:cubicBezTo>
                  <a:pt x="5874" y="2660"/>
                  <a:pt x="5874" y="3140"/>
                  <a:pt x="5578" y="3436"/>
                </a:cubicBezTo>
                <a:lnTo>
                  <a:pt x="3436" y="5578"/>
                </a:lnTo>
                <a:cubicBezTo>
                  <a:pt x="3140" y="5874"/>
                  <a:pt x="2660" y="5874"/>
                  <a:pt x="2364" y="5578"/>
                </a:cubicBezTo>
                <a:lnTo>
                  <a:pt x="222" y="3436"/>
                </a:lnTo>
                <a:cubicBezTo>
                  <a:pt x="-74" y="3140"/>
                  <a:pt x="-74" y="2660"/>
                  <a:pt x="222" y="2364"/>
                </a:cubicBezTo>
                <a:lnTo>
                  <a:pt x="2364" y="222"/>
                </a:lnTo>
                <a:cubicBezTo>
                  <a:pt x="2512" y="74"/>
                  <a:pt x="2706" y="0"/>
                  <a:pt x="2900" y="0"/>
                </a:cubicBezTo>
                <a:close/>
              </a:path>
            </a:pathLst>
          </a:custGeom>
          <a:blipFill>
            <a:blip r:embed="rId4"/>
            <a:stretch>
              <a:fillRect l="-22046" r="-220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BC4226FF-975D-8E6F-8CCC-C5C8106C13B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2666327"/>
            <a:ext cx="2219223" cy="4094915"/>
          </a:xfrm>
          <a:custGeom>
            <a:gdLst>
              <a:gd name="connsiteX0" fmla="*/ 171765 w 2219223"/>
              <a:gd name="connsiteY0" fmla="*/ 0 h 4094915"/>
              <a:gd name="connsiteX1" fmla="*/ 550192 w 2219223"/>
              <a:gd name="connsiteY1" fmla="*/ 156737 h 4094915"/>
              <a:gd name="connsiteX2" fmla="*/ 2062487 w 2219223"/>
              <a:gd name="connsiteY2" fmla="*/ 1669031 h 4094915"/>
              <a:gd name="connsiteX3" fmla="*/ 2062487 w 2219223"/>
              <a:gd name="connsiteY3" fmla="*/ 2425884 h 4094915"/>
              <a:gd name="connsiteX4" fmla="*/ 550192 w 2219223"/>
              <a:gd name="connsiteY4" fmla="*/ 3938179 h 4094915"/>
              <a:gd name="connsiteX5" fmla="*/ 69547 w 2219223"/>
              <a:gd name="connsiteY5" fmla="*/ 4085119 h 4094915"/>
              <a:gd name="connsiteX6" fmla="*/ 0 w 2219223"/>
              <a:gd name="connsiteY6" fmla="*/ 4064510 h 4094915"/>
              <a:gd name="connsiteX7" fmla="*/ 0 w 2219223"/>
              <a:gd name="connsiteY7" fmla="*/ 30405 h 4094915"/>
              <a:gd name="connsiteX8" fmla="*/ 69547 w 2219223"/>
              <a:gd name="connsiteY8" fmla="*/ 9796 h 4094915"/>
              <a:gd name="connsiteX9" fmla="*/ 171765 w 2219223"/>
              <a:gd name="connsiteY9" fmla="*/ 0 h 40949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9223" h="4094915">
                <a:moveTo>
                  <a:pt x="171765" y="0"/>
                </a:moveTo>
                <a:cubicBezTo>
                  <a:pt x="308733" y="0"/>
                  <a:pt x="445701" y="52246"/>
                  <a:pt x="550192" y="156737"/>
                </a:cubicBezTo>
                <a:lnTo>
                  <a:pt x="2062487" y="1669031"/>
                </a:lnTo>
                <a:cubicBezTo>
                  <a:pt x="2271469" y="1878013"/>
                  <a:pt x="2271469" y="2216902"/>
                  <a:pt x="2062487" y="2425884"/>
                </a:cubicBezTo>
                <a:lnTo>
                  <a:pt x="550192" y="3938179"/>
                </a:lnTo>
                <a:cubicBezTo>
                  <a:pt x="419579" y="4068793"/>
                  <a:pt x="238220" y="4117773"/>
                  <a:pt x="69547" y="4085119"/>
                </a:cubicBezTo>
                <a:lnTo>
                  <a:pt x="0" y="4064510"/>
                </a:lnTo>
                <a:lnTo>
                  <a:pt x="0" y="30405"/>
                </a:lnTo>
                <a:lnTo>
                  <a:pt x="69547" y="9796"/>
                </a:lnTo>
                <a:cubicBezTo>
                  <a:pt x="103282" y="3266"/>
                  <a:pt x="137524" y="0"/>
                  <a:pt x="171765" y="0"/>
                </a:cubicBezTo>
                <a:close/>
              </a:path>
            </a:pathLst>
          </a:custGeom>
          <a:blipFill>
            <a:blip r:embed="rId6"/>
            <a:stretch>
              <a:fillRect l="-88841" r="-8884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3"/>
          <p:cNvSpPr/>
          <p:nvPr>
            <p:custDataLst>
              <p:tags r:id="rId7"/>
            </p:custDataLst>
          </p:nvPr>
        </p:nvSpPr>
        <p:spPr>
          <a:xfrm>
            <a:off x="751103" y="5159964"/>
            <a:ext cx="3828597" cy="1698036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23" h="2405">
                <a:moveTo>
                  <a:pt x="2711" y="0"/>
                </a:moveTo>
                <a:cubicBezTo>
                  <a:pt x="2905" y="0"/>
                  <a:pt x="3099" y="74"/>
                  <a:pt x="3247" y="222"/>
                </a:cubicBezTo>
                <a:lnTo>
                  <a:pt x="5390" y="2364"/>
                </a:lnTo>
                <a:lnTo>
                  <a:pt x="5423" y="2405"/>
                </a:lnTo>
                <a:lnTo>
                  <a:pt x="0" y="2405"/>
                </a:lnTo>
                <a:lnTo>
                  <a:pt x="33" y="2364"/>
                </a:lnTo>
                <a:lnTo>
                  <a:pt x="2176" y="222"/>
                </a:lnTo>
                <a:cubicBezTo>
                  <a:pt x="2324" y="74"/>
                  <a:pt x="2518" y="0"/>
                  <a:pt x="2711" y="0"/>
                </a:cubicBezTo>
                <a:close/>
              </a:path>
            </a:pathLst>
          </a:custGeom>
          <a:blipFill>
            <a:blip r:embed="rId8"/>
            <a:stretch>
              <a:fillRect t="-24969" b="-249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1">
            <a:extLst>
              <a:ext uri="{FF2B5EF4-FFF2-40B4-BE49-F238E27FC236}">
                <a16:creationId xmlns:a16="http://schemas.microsoft.com/office/drawing/2014/main" id="{27C1B048-00C7-64E6-5A6F-D32859CFCC4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095240" y="387411"/>
            <a:ext cx="6630514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工作原理解析:烟尘产生机制</a:t>
            </a:r>
          </a:p>
        </p:txBody>
      </p:sp>
      <p:sp>
        <p:nvSpPr>
          <p:cNvPr id="11" name="Text2">
            <a:extLst>
              <a:ext uri="{FF2B5EF4-FFF2-40B4-BE49-F238E27FC236}">
                <a16:creationId xmlns:a16="http://schemas.microsoft.com/office/drawing/2014/main" id="{CAACA7CD-918D-0920-D7E9-9D614ADA224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95736" y="1884434"/>
            <a:ext cx="6639063" cy="458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1.金属挥发成烟尘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焊接高温下，金属母材中的锌、铅等元素挥发，形成细小颗粒烟尘，据研究，焊接烟尘中金属含量可达20%-30%，对操作者健康构成威胁，需弧焊排烟除尘装置处理。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2.焊条挥发增烟尘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焊条中的药皮成分在高温下分解挥发，增加烟尘量，药皮成分复杂，含氟化物、氧化物等有害物质，高效除尘装置能有效捕获这些烟尘，保障作业环境安全，促进可持续发展。</a:t>
            </a:r>
          </a:p>
        </p:txBody>
      </p:sp>
      <p:sp>
        <p:nvSpPr>
          <p:cNvPr id="12" name="矩形">
            <a:extLst>
              <a:ext uri="{FF2B5EF4-FFF2-40B4-BE49-F238E27FC236}">
                <a16:creationId xmlns:a16="http://schemas.microsoft.com/office/drawing/2014/main" id="{CE97AD97-A5A1-83DE-CEFD-1EC5B660D7A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>
            <a:off x="2993672" y="4296079"/>
            <a:ext cx="1883616" cy="835410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23" h="2405">
                <a:moveTo>
                  <a:pt x="2711" y="0"/>
                </a:moveTo>
                <a:cubicBezTo>
                  <a:pt x="2905" y="0"/>
                  <a:pt x="3099" y="74"/>
                  <a:pt x="3247" y="222"/>
                </a:cubicBezTo>
                <a:lnTo>
                  <a:pt x="5390" y="2364"/>
                </a:lnTo>
                <a:lnTo>
                  <a:pt x="5423" y="2405"/>
                </a:lnTo>
                <a:lnTo>
                  <a:pt x="0" y="2405"/>
                </a:lnTo>
                <a:lnTo>
                  <a:pt x="33" y="2364"/>
                </a:lnTo>
                <a:lnTo>
                  <a:pt x="2176" y="222"/>
                </a:lnTo>
                <a:cubicBezTo>
                  <a:pt x="2324" y="74"/>
                  <a:pt x="2518" y="0"/>
                  <a:pt x="271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9000"/>
                </a:schemeClr>
              </a:gs>
              <a:gs pos="72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2"/>
      <p:tags r:id="rId13"/>
    </p:custDataLst>
    <p:extLst>
      <p:ext uri="{BB962C8B-B14F-4D97-AF65-F5344CB8AC3E}">
        <p14:creationId val="1787130817"/>
      </p:ext>
    </p:ext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hape1">
            <a:extLst>
              <a:ext uri="{FF2B5EF4-FFF2-40B4-BE49-F238E27FC236}">
                <a16:creationId xmlns:a16="http://schemas.microsoft.com/office/drawing/2014/main" id="{F6925D9E-72FE-1DD2-2B09-DBB6C7580E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7583" y="1698171"/>
            <a:ext cx="5404954" cy="4116912"/>
          </a:xfrm>
          <a:prstGeom prst="roundRect">
            <a:avLst>
              <a:gd name="adj" fmla="val 7104"/>
            </a:avLst>
          </a:prstGeom>
          <a:blipFill>
            <a:blip r:embed="rId4"/>
            <a:stretch>
              <a:fillRect l="-7141" r="-7141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4E5084AE-49C5-C805-F450-5558D996C4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0479" y="1698173"/>
            <a:ext cx="2688997" cy="1913188"/>
          </a:xfrm>
          <a:prstGeom prst="roundRect">
            <a:avLst>
              <a:gd name="adj" fmla="val 4500"/>
            </a:avLst>
          </a:pr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Shape3">
            <a:extLst>
              <a:ext uri="{FF2B5EF4-FFF2-40B4-BE49-F238E27FC236}">
                <a16:creationId xmlns:a16="http://schemas.microsoft.com/office/drawing/2014/main" id="{91603783-E29C-FE23-52C2-C051EA571DF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097418" y="1698171"/>
            <a:ext cx="2688997" cy="1913189"/>
          </a:xfrm>
          <a:prstGeom prst="roundRect">
            <a:avLst>
              <a:gd name="adj" fmla="val 4500"/>
            </a:avLst>
          </a:pr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Shape4">
            <a:extLst>
              <a:ext uri="{FF2B5EF4-FFF2-40B4-BE49-F238E27FC236}">
                <a16:creationId xmlns:a16="http://schemas.microsoft.com/office/drawing/2014/main" id="{34FAD8FB-00B4-AC6F-2416-71CF2EC7314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90479" y="3901893"/>
            <a:ext cx="2688997" cy="1913189"/>
          </a:xfrm>
          <a:prstGeom prst="roundRect">
            <a:avLst>
              <a:gd name="adj" fmla="val 45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Shape5">
            <a:extLst>
              <a:ext uri="{FF2B5EF4-FFF2-40B4-BE49-F238E27FC236}">
                <a16:creationId xmlns:a16="http://schemas.microsoft.com/office/drawing/2014/main" id="{9C70B6A3-19C3-C141-AC1D-98F03B54880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097418" y="3901892"/>
            <a:ext cx="2688997" cy="1913189"/>
          </a:xfrm>
          <a:prstGeom prst="roundRect">
            <a:avLst>
              <a:gd name="adj" fmla="val 4500"/>
            </a:avLst>
          </a:prstGeom>
          <a:solidFill>
            <a:schemeClr val="accent1"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1">
            <a:extLst>
              <a:ext uri="{FF2B5EF4-FFF2-40B4-BE49-F238E27FC236}">
                <a16:creationId xmlns:a16="http://schemas.microsoft.com/office/drawing/2014/main" id="{1315F70A-DE67-DA0F-A695-63F8D4488D7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267155" y="2231301"/>
            <a:ext cx="2320605" cy="125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弧焊时，风机产生-500Pa至-1000Pa负压，有效吸入烟尘，确保作业区空气清新，提升工人健康水平。</a:t>
            </a:r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0EB4C51F-87E5-9356-2D34-43FE1566137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355175" y="2231302"/>
            <a:ext cx="2168932" cy="12570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过滤系统采用HEPA滤网，净化效率达99.97%，有效去除0.3μm以上微粒，保障排放空气质量符合环保标准。</a:t>
            </a:r>
          </a:p>
        </p:txBody>
      </p:sp>
      <p:sp>
        <p:nvSpPr>
          <p:cNvPr id="11" name="Text3">
            <a:extLst>
              <a:ext uri="{FF2B5EF4-FFF2-40B4-BE49-F238E27FC236}">
                <a16:creationId xmlns:a16="http://schemas.microsoft.com/office/drawing/2014/main" id="{F360D86C-A6A1-F744-3C02-68C27A0445D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267155" y="4410301"/>
            <a:ext cx="2275103" cy="12570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根据焊接强度，风机风量自动调节，如高强度焊接时风量增至2000m³/h，确保烟尘即时清除，提升除尘效率。</a:t>
            </a:r>
          </a:p>
        </p:txBody>
      </p:sp>
      <p:sp>
        <p:nvSpPr>
          <p:cNvPr id="12" name="Text4">
            <a:extLst>
              <a:ext uri="{FF2B5EF4-FFF2-40B4-BE49-F238E27FC236}">
                <a16:creationId xmlns:a16="http://schemas.microsoft.com/office/drawing/2014/main" id="{6C470D79-7668-F64C-C129-BF2649C4746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465239" y="4410301"/>
            <a:ext cx="2047593" cy="12570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过滤系统支持反吹清灰，延长滤网寿命至1年，减少更换频率，降低维护成本，实现持续高效除尘。</a:t>
            </a:r>
          </a:p>
        </p:txBody>
      </p:sp>
      <p:sp>
        <p:nvSpPr>
          <p:cNvPr id="14" name="Text5">
            <a:extLst>
              <a:ext uri="{FF2B5EF4-FFF2-40B4-BE49-F238E27FC236}">
                <a16:creationId xmlns:a16="http://schemas.microsoft.com/office/drawing/2014/main" id="{DA9DAA2E-7953-E996-4C00-D3811E6FE41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93281" y="331282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除尘系统工作原理</a:t>
            </a:r>
          </a:p>
        </p:txBody>
      </p:sp>
      <p:sp>
        <p:nvSpPr>
          <p:cNvPr id="20" name="图形-【1】">
            <a:extLst>
              <a:ext uri="{FF2B5EF4-FFF2-40B4-BE49-F238E27FC236}">
                <a16:creationId xmlns:a16="http://schemas.microsoft.com/office/drawing/2014/main" id="{0560257C-4E50-A09A-0366-B684F432E37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67056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Text6">
            <a:extLst>
              <a:ext uri="{FF2B5EF4-FFF2-40B4-BE49-F238E27FC236}">
                <a16:creationId xmlns:a16="http://schemas.microsoft.com/office/drawing/2014/main" id="{B47C0928-B7E4-2C14-202C-75ABFE85E09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090479" y="1789139"/>
            <a:ext cx="2592453" cy="375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负压吸入烟尘</a:t>
            </a:r>
          </a:p>
        </p:txBody>
      </p:sp>
      <p:sp>
        <p:nvSpPr>
          <p:cNvPr id="22" name="Text7">
            <a:extLst>
              <a:ext uri="{FF2B5EF4-FFF2-40B4-BE49-F238E27FC236}">
                <a16:creationId xmlns:a16="http://schemas.microsoft.com/office/drawing/2014/main" id="{17F3C86A-AC74-BBBA-994E-7D7137196CD2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125414" y="1789139"/>
            <a:ext cx="2592453" cy="375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高效过滤净化</a:t>
            </a:r>
          </a:p>
        </p:txBody>
      </p:sp>
      <p:sp>
        <p:nvSpPr>
          <p:cNvPr id="23" name="Text8">
            <a:extLst>
              <a:ext uri="{FF2B5EF4-FFF2-40B4-BE49-F238E27FC236}">
                <a16:creationId xmlns:a16="http://schemas.microsoft.com/office/drawing/2014/main" id="{5F2B4539-DFFB-CF3F-C43B-874FBE55F4A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090479" y="3968138"/>
            <a:ext cx="2592453" cy="375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风量智能调节</a:t>
            </a:r>
          </a:p>
        </p:txBody>
      </p:sp>
      <p:sp>
        <p:nvSpPr>
          <p:cNvPr id="24" name="Text9">
            <a:extLst>
              <a:ext uri="{FF2B5EF4-FFF2-40B4-BE49-F238E27FC236}">
                <a16:creationId xmlns:a16="http://schemas.microsoft.com/office/drawing/2014/main" id="{18EEAC89-CF87-E9B7-CEDC-7575CF178B92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125414" y="3968138"/>
            <a:ext cx="2592453" cy="3759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维护便捷长效</a:t>
            </a:r>
          </a:p>
        </p:txBody>
      </p:sp>
    </p:spTree>
    <p:custDataLst>
      <p:custData r:id="rId19"/>
      <p:tags r:id="rId20"/>
    </p:custDataLst>
    <p:extLst>
      <p:ext uri="{BB962C8B-B14F-4D97-AF65-F5344CB8AC3E}">
        <p14:creationId val="405710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Shape1"/>
          <p:cNvSpPr/>
          <p:nvPr>
            <p:custDataLst>
              <p:tags r:id="rId3"/>
            </p:custDataLst>
          </p:nvPr>
        </p:nvSpPr>
        <p:spPr>
          <a:xfrm>
            <a:off x="516865" y="1863287"/>
            <a:ext cx="3324542" cy="4331459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0" dist="215900" dir="2700000" algn="t" rotWithShape="0">
              <a:schemeClr val="accent1">
                <a:lumMod val="40000"/>
                <a:lumOff val="60000"/>
                <a:alpha val="50000"/>
              </a:schemeClr>
            </a:outerShdw>
          </a:effectLst>
        </p:spPr>
        <p:txBody>
          <a:bodyPr wrap="square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"/>
          <p:cNvSpPr txBox="1"/>
          <p:nvPr>
            <p:custDataLst>
              <p:tags r:id="rId4"/>
            </p:custDataLst>
          </p:nvPr>
        </p:nvSpPr>
        <p:spPr>
          <a:xfrm>
            <a:off x="807557" y="4448087"/>
            <a:ext cx="2743160" cy="338554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defPPr>
              <a:defRPr lang="zh-CN"/>
            </a:defPPr>
            <a:lvl1pPr marL="0" lvl="0" algn="ctr" defTabSz="914400" rtl="0" eaLnBrk="1" latinLnBrk="0" hangingPunct="1">
              <a:defRPr sz="4000" kern="1200" spc="30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阿里巴巴普惠体 Medium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OPPOSans B" panose="00020600040101010101" pitchFamily="18" charset="-122"/>
              </a:rPr>
              <a:t>风机强力吸风</a:t>
            </a:r>
          </a:p>
        </p:txBody>
      </p:sp>
      <p:sp>
        <p:nvSpPr>
          <p:cNvPr id="4" name="Text2"/>
          <p:cNvSpPr txBox="1"/>
          <p:nvPr>
            <p:custDataLst>
              <p:tags r:id="rId5"/>
            </p:custDataLst>
          </p:nvPr>
        </p:nvSpPr>
        <p:spPr>
          <a:xfrm>
            <a:off x="807556" y="4908452"/>
            <a:ext cx="2743161" cy="1174848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>
            <a:defPPr>
              <a:defRPr lang="zh-CN"/>
            </a:defPPr>
            <a:lvl1pPr marL="0" lvl="0" algn="dist" defTabSz="914400" rtl="0" eaLnBrk="1" latinLnBrk="0" hangingPunct="1">
              <a:defRPr sz="3200" kern="1200">
                <a:solidFill>
                  <a:srgbClr val="404040"/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1" lang="en-US" altLang="zh-CN" sz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风机作为动力源，提供高达5000m³/h风量，有效吸除弧焊产生的烟尘，确保工作区域空气清新，是弧焊排烟除尘装置的核心组件之一。</a:t>
            </a:r>
          </a:p>
        </p:txBody>
      </p:sp>
      <p:sp>
        <p:nvSpPr>
          <p:cNvPr id="5" name="Shape2"/>
          <p:cNvSpPr/>
          <p:nvPr>
            <p:custDataLst>
              <p:tags r:id="rId6"/>
            </p:custDataLst>
          </p:nvPr>
        </p:nvSpPr>
        <p:spPr>
          <a:xfrm>
            <a:off x="515938" y="1863286"/>
            <a:ext cx="3326398" cy="2332400"/>
          </a:xfrm>
          <a:custGeom>
            <a:rect l="0" t="0" r="0" b="0"/>
            <a:pathLst>
              <a:path w="3326398" h="2332400">
                <a:moveTo>
                  <a:pt x="0" y="0"/>
                </a:moveTo>
                <a:lnTo>
                  <a:pt x="3326397" y="0"/>
                </a:lnTo>
                <a:lnTo>
                  <a:pt x="3326397" y="2332399"/>
                </a:lnTo>
                <a:lnTo>
                  <a:pt x="0" y="2332399"/>
                </a:lnTo>
                <a:close/>
              </a:path>
            </a:pathLst>
          </a:custGeom>
          <a:blipFill>
            <a:blip r:embed="rId7"/>
            <a:stretch>
              <a:fillRect t="-3481" b="-34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Text3"/>
          <p:cNvCxnSpPr/>
          <p:nvPr>
            <p:custDataLst>
              <p:tags r:id="rId8"/>
            </p:custDataLst>
          </p:nvPr>
        </p:nvCxnSpPr>
        <p:spPr>
          <a:xfrm>
            <a:off x="515938" y="1186638"/>
            <a:ext cx="5273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Text4"/>
          <p:cNvCxnSpPr/>
          <p:nvPr>
            <p:custDataLst>
              <p:tags r:id="rId9"/>
            </p:custDataLst>
          </p:nvPr>
        </p:nvCxnSpPr>
        <p:spPr>
          <a:xfrm>
            <a:off x="515938" y="1186638"/>
            <a:ext cx="1091700" cy="0"/>
          </a:xfrm>
          <a:prstGeom prst="line">
            <a:avLst/>
          </a:prstGeom>
          <a:ln w="539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hape3"/>
          <p:cNvSpPr/>
          <p:nvPr>
            <p:custDataLst>
              <p:tags r:id="rId10"/>
            </p:custDataLst>
          </p:nvPr>
        </p:nvSpPr>
        <p:spPr>
          <a:xfrm>
            <a:off x="4433728" y="1863287"/>
            <a:ext cx="3324542" cy="4331459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0" dist="215900" dir="2700000" algn="t" rotWithShape="0">
              <a:schemeClr val="accent1">
                <a:lumMod val="40000"/>
                <a:lumOff val="60000"/>
                <a:alpha val="50000"/>
              </a:schemeClr>
            </a:outerShdw>
          </a:effectLst>
        </p:spPr>
        <p:txBody>
          <a:bodyPr wrap="square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5"/>
          <p:cNvSpPr txBox="1"/>
          <p:nvPr>
            <p:custDataLst>
              <p:tags r:id="rId11"/>
            </p:custDataLst>
          </p:nvPr>
        </p:nvSpPr>
        <p:spPr>
          <a:xfrm>
            <a:off x="4657292" y="4448086"/>
            <a:ext cx="2810288" cy="3385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ym typeface="OPPOSans B" panose="00020600040101010101" pitchFamily="18" charset="-122"/>
              </a:rPr>
              <a:t>吸气臂灵活导向</a:t>
            </a:r>
          </a:p>
        </p:txBody>
      </p:sp>
      <p:sp>
        <p:nvSpPr>
          <p:cNvPr id="44" name="Text6"/>
          <p:cNvSpPr txBox="1"/>
          <p:nvPr>
            <p:custDataLst>
              <p:tags r:id="rId12"/>
            </p:custDataLst>
          </p:nvPr>
        </p:nvSpPr>
        <p:spPr>
          <a:xfrm>
            <a:off x="4724419" y="4908452"/>
            <a:ext cx="2743161" cy="1174848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>
            <a:defPPr>
              <a:defRPr lang="en-US"/>
            </a:defPPr>
            <a:lvl1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L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1" lang="en-US" altLang="zh-CN" sz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吸气臂采用关节式设计，可360°自由旋转，覆盖范围达5m，精确捕捉烟尘源头，提升除尘效率至少30%，保障操作灵活性与除尘效果。</a:t>
            </a:r>
          </a:p>
        </p:txBody>
      </p:sp>
      <p:sp>
        <p:nvSpPr>
          <p:cNvPr id="6" name="Shape4"/>
          <p:cNvSpPr/>
          <p:nvPr>
            <p:custDataLst>
              <p:tags r:id="rId13"/>
            </p:custDataLst>
          </p:nvPr>
        </p:nvSpPr>
        <p:spPr>
          <a:xfrm>
            <a:off x="4432801" y="1864586"/>
            <a:ext cx="3324544" cy="2331100"/>
          </a:xfrm>
          <a:custGeom>
            <a:rect l="0" t="0" r="0" b="0"/>
            <a:pathLst>
              <a:path w="3324544" h="2331100">
                <a:moveTo>
                  <a:pt x="0" y="0"/>
                </a:moveTo>
                <a:lnTo>
                  <a:pt x="3324543" y="0"/>
                </a:lnTo>
                <a:lnTo>
                  <a:pt x="3324543" y="2331099"/>
                </a:lnTo>
                <a:lnTo>
                  <a:pt x="0" y="2331099"/>
                </a:lnTo>
                <a:close/>
              </a:path>
            </a:pathLst>
          </a:custGeom>
          <a:blipFill>
            <a:blip r:embed="rId14"/>
            <a:stretch>
              <a:fillRect t="-7047" b="-70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Shape5"/>
          <p:cNvSpPr/>
          <p:nvPr>
            <p:custDataLst>
              <p:tags r:id="rId15"/>
            </p:custDataLst>
          </p:nvPr>
        </p:nvSpPr>
        <p:spPr>
          <a:xfrm>
            <a:off x="8366660" y="1863287"/>
            <a:ext cx="3324542" cy="4331459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0" dist="215900" dir="2700000" algn="t" rotWithShape="0">
              <a:schemeClr val="accent1">
                <a:lumMod val="40000"/>
                <a:lumOff val="60000"/>
                <a:alpha val="50000"/>
              </a:schemeClr>
            </a:outerShdw>
          </a:effectLst>
        </p:spPr>
        <p:txBody>
          <a:bodyPr wrap="square" rtlCol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7"/>
          <p:cNvSpPr txBox="1"/>
          <p:nvPr>
            <p:custDataLst>
              <p:tags r:id="rId16"/>
            </p:custDataLst>
          </p:nvPr>
        </p:nvSpPr>
        <p:spPr>
          <a:xfrm>
            <a:off x="8559800" y="4448086"/>
            <a:ext cx="2840712" cy="348920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defPPr>
              <a:defRPr lang="en-US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ym typeface="OPPOSans B" panose="00020600040101010101" pitchFamily="18" charset="-122"/>
              </a:rPr>
              <a:t>过滤系统高效净化</a:t>
            </a:r>
          </a:p>
        </p:txBody>
      </p:sp>
      <p:sp>
        <p:nvSpPr>
          <p:cNvPr id="48" name="Text8"/>
          <p:cNvSpPr txBox="1"/>
          <p:nvPr>
            <p:custDataLst>
              <p:tags r:id="rId17"/>
            </p:custDataLst>
          </p:nvPr>
        </p:nvSpPr>
        <p:spPr>
          <a:xfrm>
            <a:off x="8657351" y="4908452"/>
            <a:ext cx="2743161" cy="1174848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>
            <a:defPPr>
              <a:defRPr lang="en-US"/>
            </a:defPPr>
            <a:lvl1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00" b="0" i="0" u="none" strike="noStrike" kern="1200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POSans L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kumimoji="1" lang="en-US" altLang="zh-CN" sz="1200">
                <a:solidFill>
                  <a:schemeClr val="tx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高效过滤系统采用HEPA滤网，过滤效率达99.97%以上，能有效去除0.3μm以上颗粒，确保排放空气质量达标，促进环保与生产共赢。</a:t>
            </a:r>
          </a:p>
        </p:txBody>
      </p:sp>
      <p:sp>
        <p:nvSpPr>
          <p:cNvPr id="7" name="Shape6"/>
          <p:cNvSpPr/>
          <p:nvPr>
            <p:custDataLst>
              <p:tags r:id="rId18"/>
            </p:custDataLst>
          </p:nvPr>
        </p:nvSpPr>
        <p:spPr>
          <a:xfrm>
            <a:off x="8365733" y="1863286"/>
            <a:ext cx="3324543" cy="2331100"/>
          </a:xfrm>
          <a:custGeom>
            <a:rect l="0" t="0" r="0" b="0"/>
            <a:pathLst>
              <a:path w="3324543" h="2331100">
                <a:moveTo>
                  <a:pt x="0" y="0"/>
                </a:moveTo>
                <a:lnTo>
                  <a:pt x="3324542" y="0"/>
                </a:lnTo>
                <a:lnTo>
                  <a:pt x="3324542" y="2331099"/>
                </a:lnTo>
                <a:lnTo>
                  <a:pt x="0" y="2331099"/>
                </a:lnTo>
                <a:close/>
              </a:path>
            </a:pathLst>
          </a:custGeom>
          <a:blipFill>
            <a:blip r:embed="rId19"/>
            <a:stretch>
              <a:fillRect t="-19454" b="-1945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9"/>
          <p:cNvSpPr txBox="1"/>
          <p:nvPr>
            <p:custDataLst>
              <p:tags r:id="rId20"/>
            </p:custDataLst>
          </p:nvPr>
        </p:nvSpPr>
        <p:spPr>
          <a:xfrm>
            <a:off x="8657351" y="730742"/>
            <a:ext cx="3032925" cy="330391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defPPr>
              <a:defRPr lang="zh-CN"/>
            </a:defPPr>
            <a:lvl1pPr marL="0" lvl="0" algn="just" defTabSz="914400" rtl="0" eaLnBrk="1" latinLnBrk="0" hangingPunct="1">
              <a:lnSpc>
                <a:spcPct val="150000"/>
              </a:lnSpc>
              <a:defRPr sz="1400" kern="1200">
                <a:solidFill>
                  <a:srgbClr val="404040"/>
                </a:solidFill>
                <a:latin typeface="OPPOSans L" panose="00020600040101010101" pitchFamily="18" charset="-122"/>
                <a:ea typeface="OPPOSans L" panose="00020600040101010101" pitchFamily="18" charset="-122"/>
                <a:cs typeface="OPPOSans L" panose="00020600040101010101" pitchFamily="18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OPPOSans B" panose="00020600040101010101" pitchFamily="18" charset="-122"/>
              </a:rPr>
              <a:t>WOMEN´S NETWORK</a:t>
            </a:r>
          </a:p>
        </p:txBody>
      </p:sp>
      <p:sp>
        <p:nvSpPr>
          <p:cNvPr id="8" name="Text10"/>
          <p:cNvSpPr txBox="1"/>
          <p:nvPr>
            <p:custDataLst>
              <p:tags r:id="rId21"/>
            </p:custDataLst>
          </p:nvPr>
        </p:nvSpPr>
        <p:spPr>
          <a:xfrm>
            <a:off x="711707" y="476359"/>
            <a:ext cx="9456368" cy="584775"/>
          </a:xfrm>
          <a:prstGeom prst="rect">
            <a:avLst/>
          </a:prstGeom>
          <a:noFill/>
        </p:spPr>
        <p:txBody>
          <a:bodyPr wrap="square" rtlCol="0" anchor="ctr" anchorCtr="0">
            <a:normAutofit fontScale="95000" lnSpcReduction="20000"/>
          </a:bodyPr>
          <a:lstStyle>
            <a:defPPr>
              <a:defRPr lang="en-US"/>
            </a:defPPr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200" b="1" kern="120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ym typeface="+mn-ea"/>
              </a:rPr>
              <a:t>工作原理解析:核心组件功能</a:t>
            </a:r>
          </a:p>
        </p:txBody>
      </p:sp>
    </p:spTree>
    <p:custDataLst>
      <p:custData r:id="rId22"/>
      <p:tags r:id="rId2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00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4"/>
  <p:tag name="YOO_CHATSHAPE_TYPE" val="YOO_CHATSHAPE_CHILDCONTENT"/>
</p:tagLst>
</file>

<file path=ppt/tags/tag101.xml><?xml version="1.0" encoding="utf-8"?>
<p:tagLst xmlns:p="http://schemas.openxmlformats.org/presentationml/2006/main">
  <p:tag name="YOO_CHATSHAPE_TYPE" val="YOO_CHATSHAPE_TITLE"/>
</p:tagLst>
</file>

<file path=ppt/tags/tag102.xml><?xml version="1.0" encoding="utf-8"?>
<p:tagLst xmlns:p="http://schemas.openxmlformats.org/presentationml/2006/main">
  <p:tag name="YOO_CHATSHAPE_TYPE" val="YOO_CHATSHAPE_DECORATION"/>
</p:tagLst>
</file>

<file path=ppt/tags/tag103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1"/>
  <p:tag name="YOO_CHATSHAPE_TYPE" val="YOO_CHATSHAPE_CHILDTITLE"/>
</p:tagLst>
</file>

<file path=ppt/tags/tag104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2"/>
  <p:tag name="YOO_CHATSHAPE_TYPE" val="YOO_CHATSHAPE_CHILDTITLE"/>
</p:tagLst>
</file>

<file path=ppt/tags/tag105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3"/>
  <p:tag name="YOO_CHATSHAPE_TYPE" val="YOO_CHATSHAPE_CHILDTITLE"/>
</p:tagLst>
</file>

<file path=ppt/tags/tag106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4"/>
  <p:tag name="YOO_CHATSHAPE_TYPE" val="YOO_CHATSHAPE_CHILDTITLE"/>
</p:tagLst>
</file>

<file path=ppt/tags/tag107.xml><?xml version="1.0" encoding="utf-8"?>
<p:tagLst xmlns:p="http://schemas.openxmlformats.org/presentationml/2006/main">
  <p:tag name="TAG_AIGCCREATORID" val="AIGC生成内容仅供参考-2025/8/19 17:54:42"/>
  <p:tag name="TAG_CHAPTER_ID" val="1"/>
  <p:tag name="TAG_CONTENT_TYPE" val="二级大纲4"/>
  <p:tag name="TAG_SECTION_ID" val="1"/>
  <p:tag name="YOO_CHATPAGE_TYPE" val="TAG_CHATPAGE_MULTCONTENT"/>
  <p:tag name="YOO_CHATSHAPE_TITLE" val="除尘系统工作原理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08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1"/>
  <p:tag name="TAG_CONTENT_SUBINDEX" val="1"/>
  <p:tag name="YOO_CHATSHAPE_TYPE" val="YOO_CHATSHAPE_MASK"/>
</p:tagLst>
</file>

<file path=ppt/tags/tag109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1"/>
  <p:tag name="TAG_CONTENT_SUBINDEX" val="1"/>
  <p:tag name="YOO_CHATSHAPE_TYPE" val="YOO_CHATSHAPE_CHILDTITLE"/>
</p:tagLst>
</file>

<file path=ppt/tags/tag11.xml><?xml version="1.0" encoding="utf-8"?>
<p:tagLst xmlns:p="http://schemas.openxmlformats.org/presentationml/2006/main">
  <p:tag name="YOO_CHATSHAPE_ITEM" val="2"/>
  <p:tag name="YOO_CHATSHAPE_TYPE" val="YOO_CHATSHAPE_ITEM"/>
</p:tagLst>
</file>

<file path=ppt/tags/tag110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1"/>
  <p:tag name="TAG_CONTENT_SUBINDEX" val="1"/>
  <p:tag name="YOO_CHATSHAPE_TYPE" val="YOO_CHATSHAPE_CHILDCONTENT"/>
</p:tagLst>
</file>

<file path=ppt/tags/tag111.xml><?xml version="1.0" encoding="utf-8"?>
<p:tagLst xmlns:p="http://schemas.openxmlformats.org/presentationml/2006/main">
  <p:tag name="MD-PA" val="v1.0.0"/>
  <p:tag name="TAG_CONTENT_DIAGRAM_INDEX" val="b7a3657cc628408095906f16b84ce97c"/>
  <p:tag name="TAG_CONTENT_GROUPCOUNT" val="3"/>
  <p:tag name="TAG_CONTENT_GROUPINDEX" val="0"/>
  <p:tag name="TAG_CONTENT_SUBINDEX" val="1"/>
  <p:tag name="YOO_CHATSHAPE_TYPE" val="YOO_CHATSHAPE_CHILDIMAGE"/>
</p:tagLst>
</file>

<file path=ppt/tags/tag112.xml><?xml version="1.0" encoding="utf-8"?>
<p:tagLst xmlns:p="http://schemas.openxmlformats.org/presentationml/2006/main">
  <p:tag name="TAG_CHATSHAPE_LINK" val="sp:标题"/>
  <p:tag name="TAG_CONTENT_SUBINDEX" val="1"/>
  <p:tag name="YOO_CHATSHAPE_TYPE" val="YOO_CHATSHAPE_PAGEDECORATE"/>
</p:tagLst>
</file>

<file path=ppt/tags/tag113.xml><?xml version="1.0" encoding="utf-8"?>
<p:tagLst xmlns:p="http://schemas.openxmlformats.org/presentationml/2006/main">
  <p:tag name="TAG_CHATSHAPE_LINK" val="sp:标题"/>
  <p:tag name="TAG_CONTENT_SUBINDEX" val="2"/>
  <p:tag name="YOO_CHATSHAPE_TYPE" val="YOO_CHATSHAPE_PAGEDECORATE"/>
</p:tagLst>
</file>

<file path=ppt/tags/tag114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2"/>
  <p:tag name="TAG_CONTENT_SUBINDEX" val="2"/>
  <p:tag name="YOO_CHATSHAPE_TYPE" val="YOO_CHATSHAPE_MASK"/>
</p:tagLst>
</file>

<file path=ppt/tags/tag115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2"/>
  <p:tag name="TAG_CONTENT_SUBINDEX" val="2"/>
  <p:tag name="YOO_CHATSHAPE_TYPE" val="YOO_CHATSHAPE_CHILDTITLE"/>
</p:tagLst>
</file>

<file path=ppt/tags/tag116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2"/>
  <p:tag name="TAG_CONTENT_SUBINDEX" val="2"/>
  <p:tag name="YOO_CHATSHAPE_TYPE" val="YOO_CHATSHAPE_CHILDCONTENT"/>
</p:tagLst>
</file>

<file path=ppt/tags/tag117.xml><?xml version="1.0" encoding="utf-8"?>
<p:tagLst xmlns:p="http://schemas.openxmlformats.org/presentationml/2006/main">
  <p:tag name="MD-PA" val="v1.0.0"/>
  <p:tag name="TAG_CONTENT_DIAGRAM_INDEX" val="b7a3657cc628408095906f16b84ce97c"/>
  <p:tag name="TAG_CONTENT_GROUPCOUNT" val="3"/>
  <p:tag name="TAG_CONTENT_GROUPINDEX" val="1"/>
  <p:tag name="TAG_CONTENT_SUBINDEX" val="2"/>
  <p:tag name="YOO_CHATSHAPE_TYPE" val="YOO_CHATSHAPE_CHILDIMAGE"/>
</p:tagLst>
</file>

<file path=ppt/tags/tag118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3"/>
  <p:tag name="TAG_CONTENT_SUBINDEX" val="3"/>
  <p:tag name="YOO_CHATSHAPE_TYPE" val="YOO_CHATSHAPE_MASK"/>
</p:tagLst>
</file>

<file path=ppt/tags/tag119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3"/>
  <p:tag name="TAG_CONTENT_SUBINDEX" val="3"/>
  <p:tag name="YOO_CHATSHAPE_TYPE" val="YOO_CHATSHAPE_CHILDTITLE"/>
</p:tagLst>
</file>

<file path=ppt/tags/tag12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20.xml><?xml version="1.0" encoding="utf-8"?>
<p:tagLst xmlns:p="http://schemas.openxmlformats.org/presentationml/2006/main">
  <p:tag name="TAG_CONTENT_DIAGRAM_INDEX" val="b7a3657cc628408095906f16b84ce97c"/>
  <p:tag name="TAG_CONTENT_GROUPCOUNT" val="3"/>
  <p:tag name="TAG_CONTENT_GROUPINDEX" val="3"/>
  <p:tag name="TAG_CONTENT_SUBINDEX" val="3"/>
  <p:tag name="YOO_CHATSHAPE_TYPE" val="YOO_CHATSHAPE_CHILDCONTENT"/>
</p:tagLst>
</file>

<file path=ppt/tags/tag121.xml><?xml version="1.0" encoding="utf-8"?>
<p:tagLst xmlns:p="http://schemas.openxmlformats.org/presentationml/2006/main">
  <p:tag name="MD-PA" val="v1.0.0"/>
  <p:tag name="TAG_CONTENT_DIAGRAM_INDEX" val="b7a3657cc628408095906f16b84ce97c"/>
  <p:tag name="TAG_CONTENT_GROUPCOUNT" val="3"/>
  <p:tag name="TAG_CONTENT_GROUPINDEX" val="2"/>
  <p:tag name="TAG_CONTENT_SUBINDEX" val="3"/>
  <p:tag name="YOO_CHATSHAPE_TYPE" val="YOO_CHATSHAPE_CHILDIMAGE"/>
</p:tagLst>
</file>

<file path=ppt/tags/tag122.xml><?xml version="1.0" encoding="utf-8"?>
<p:tagLst xmlns:p="http://schemas.openxmlformats.org/presentationml/2006/main">
  <p:tag name="TAG_CHATSHAPE_LINK" val="sp:标题"/>
  <p:tag name="YOO_CHATSHAPE_TYPE" val="YOO_CHATSHAPE_KEYWORD"/>
</p:tagLst>
</file>

<file path=ppt/tags/tag123.xml><?xml version="1.0" encoding="utf-8"?>
<p:tagLst xmlns:p="http://schemas.openxmlformats.org/presentationml/2006/main">
  <p:tag name="YOO_CHATSHAPE_TYPE" val="YOO_CHATSHAPE_TITLE"/>
</p:tagLst>
</file>

<file path=ppt/tags/tag124.xml><?xml version="1.0" encoding="utf-8"?>
<p:tagLst xmlns:p="http://schemas.openxmlformats.org/presentationml/2006/main">
  <p:tag name="TAG_AIGCCREATORID" val="AIGC生成内容仅供参考-2025/8/19 17:54:42"/>
  <p:tag name="TAG_CHAPTER_ID" val="1"/>
  <p:tag name="TAG_CHATPAGE_AS_KEYWORDS" val="TRUE"/>
  <p:tag name="TAG_CONTENT_TYPE" val="二级大纲3"/>
  <p:tag name="TAG_SECTION_ID" val="2"/>
  <p:tag name="YOO_CHATPAGE_TYPE" val="TAG_CHATPAGE_MULTCONTENT"/>
  <p:tag name="YOO_CHATSHAPE_TITLE" val="工作原理解析:核心组件功能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5.xml><?xml version="1.0" encoding="utf-8"?>
<p:tagLst xmlns:p="http://schemas.openxmlformats.org/presentationml/2006/main">
  <p:tag name="KSO_WM_BEAUTIFY_FLAG" val=""/>
  <p:tag name="YOO_CHATSHAPE_TYPE" val="YOO_CHATSHAPE_TITLE"/>
</p:tagLst>
</file>

<file path=ppt/tags/tag12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27.xml><?xml version="1.0" encoding="utf-8"?>
<p:tagLst xmlns:p="http://schemas.openxmlformats.org/presentationml/2006/main">
  <p:tag name="TAG_CHATPAGE_CHAPTER" val="2"/>
  <p:tag name="YOO_CHATSHAPE_TYPE" val="YOO_CHATSHAPE_NUM"/>
</p:tagLst>
</file>

<file path=ppt/tags/tag128.xml><?xml version="1.0" encoding="utf-8"?>
<p:tagLst xmlns:p="http://schemas.openxmlformats.org/presentationml/2006/main">
  <p:tag name="TAG_AIGCCREATORID" val="AIGC生成内容仅供参考-2025/8/19 17:54:42"/>
  <p:tag name="TAG_CHAPTER_ID" val="2"/>
  <p:tag name="YOO_CHATPAGE_TYPE" val="TAG_CHATPAGE_CHAPTER"/>
  <p:tag name="YOO_CHATSHAPE_TITLE" val="设备分类方法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9.xml><?xml version="1.0" encoding="utf-8"?>
<p:tagLst xmlns:p="http://schemas.openxmlformats.org/presentationml/2006/main">
  <p:tag name="YOO_CHATSHAPE_TYPE" val="YOO_CHATSHAPE_DECORATION"/>
</p:tagLst>
</file>

<file path=ppt/tags/tag13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30.xml><?xml version="1.0" encoding="utf-8"?>
<p:tagLst xmlns:p="http://schemas.openxmlformats.org/presentationml/2006/main">
  <p:tag name="YOO_CHATSHAPE_TYPE" val="YOO_CHATSHAPE_DECORATION"/>
</p:tagLst>
</file>

<file path=ppt/tags/tag131.xml><?xml version="1.0" encoding="utf-8"?>
<p:tagLst xmlns:p="http://schemas.openxmlformats.org/presentationml/2006/main">
  <p:tag name="TAG_CONTENT_SUBINDEX" val="8"/>
  <p:tag name="YOO_CHATSHAPE_TYPE" val="YOO_CHATSHAPE_HIDDEN"/>
</p:tagLst>
</file>

<file path=ppt/tags/tag132.xml><?xml version="1.0" encoding="utf-8"?>
<p:tagLst xmlns:p="http://schemas.openxmlformats.org/presentationml/2006/main">
  <p:tag name="YOO_CHATSHAPE_TYPE" val="YOO_CHATSHAPE_IMAGE"/>
</p:tagLst>
</file>

<file path=ppt/tags/tag133.xml><?xml version="1.0" encoding="utf-8"?>
<p:tagLst xmlns:p="http://schemas.openxmlformats.org/presentationml/2006/main">
  <p:tag name="YOO_CHATSHAPE_TYPE" val="YOO_CHATSHAPE_TITLE"/>
</p:tagLst>
</file>

<file path=ppt/tags/tag134.xml><?xml version="1.0" encoding="utf-8"?>
<p:tagLst xmlns:p="http://schemas.openxmlformats.org/presentationml/2006/main">
  <p:tag name="YOO_CHATSHAPE_TYPE" val="YOO_CHATSHAPE_CONTENT"/>
</p:tagLst>
</file>

<file path=ppt/tags/tag135.xml><?xml version="1.0" encoding="utf-8"?>
<p:tagLst xmlns:p="http://schemas.openxmlformats.org/presentationml/2006/main">
  <p:tag name="TAG_AIGCCREATORID" val="AIGC生成内容仅供参考-2025/8/19 17:54:42"/>
  <p:tag name="TAG_CHAPTER_ID" val="2"/>
  <p:tag name="TAG_CONTENT_TYPE" val="1标题1内容1图"/>
  <p:tag name="TAG_SECTION_ID" val="0"/>
  <p:tag name="YOO_CHATPAGE_TYPE" val="TAG_CHATPAGE_CONTENT"/>
  <p:tag name="YOO_CHATSHAPE_TITLE" val="设备分类方法:安装方式分类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6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137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138.xml><?xml version="1.0" encoding="utf-8"?>
<p:tagLst xmlns:p="http://schemas.openxmlformats.org/presentationml/2006/main">
  <p:tag name="PA" val="v5.2.12"/>
  <p:tag name="TAG_CONTENT_SUBINDEX" val="3"/>
  <p:tag name="YOO_CHATSHAPE_TYPE" val="YOO_CHATSHAPE_IMAGE"/>
</p:tagLst>
</file>

<file path=ppt/tags/tag139.xml><?xml version="1.0" encoding="utf-8"?>
<p:tagLst xmlns:p="http://schemas.openxmlformats.org/presentationml/2006/main">
  <p:tag name="YOO_CHATSHAPE_TYPE" val="YOO_CHATSHAPE_TITLE"/>
</p:tagLst>
</file>

<file path=ppt/tags/tag14.xml><?xml version="1.0" encoding="utf-8"?>
<p:tagLst xmlns:p="http://schemas.openxmlformats.org/presentationml/2006/main">
  <p:tag name="YOO_CHATSHAPE_ITEM" val="3"/>
  <p:tag name="YOO_CHATSHAPE_TYPE" val="YOO_CHATSHAPE_ITEM"/>
</p:tagLst>
</file>

<file path=ppt/tags/tag140.xml><?xml version="1.0" encoding="utf-8"?>
<p:tagLst xmlns:p="http://schemas.openxmlformats.org/presentationml/2006/main">
  <p:tag name="YOO_CHATSHAPE_TYPE" val="YOO_CHATSHAPE_CONTENT"/>
</p:tagLst>
</file>

<file path=ppt/tags/tag141.xml><?xml version="1.0" encoding="utf-8"?>
<p:tagLst xmlns:p="http://schemas.openxmlformats.org/presentationml/2006/main">
  <p:tag name="TAG_AIGCCREATORID" val="AIGC生成内容仅供参考-2025/8/19 17:54:42"/>
  <p:tag name="TAG_CHAPTER_ID" val="2"/>
  <p:tag name="TAG_CONTENT_TYPE" val="1标题1内容3图"/>
  <p:tag name="TAG_SECTION_ID" val="1"/>
  <p:tag name="YOO_CHATPAGE_TYPE" val="TAG_CHATPAGE_CONTENT"/>
  <p:tag name="YOO_CHATSHAPE_TITLE" val="设备分类方法:处理方式分类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2.xml><?xml version="1.0" encoding="utf-8"?>
<p:tagLst xmlns:p="http://schemas.openxmlformats.org/presentationml/2006/main">
  <p:tag name="KSO_WM_BEAUTIFY_FLAG" val=""/>
  <p:tag name="YOO_CHATSHAPE_TYPE" val="YOO_CHATSHAPE_TITLE"/>
</p:tagLst>
</file>

<file path=ppt/tags/tag143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44.xml><?xml version="1.0" encoding="utf-8"?>
<p:tagLst xmlns:p="http://schemas.openxmlformats.org/presentationml/2006/main">
  <p:tag name="TAG_CHATPAGE_CHAPTER" val="3"/>
  <p:tag name="YOO_CHATSHAPE_TYPE" val="YOO_CHATSHAPE_NUM"/>
</p:tagLst>
</file>

<file path=ppt/tags/tag145.xml><?xml version="1.0" encoding="utf-8"?>
<p:tagLst xmlns:p="http://schemas.openxmlformats.org/presentationml/2006/main">
  <p:tag name="TAG_AIGCCREATORID" val="AIGC生成内容仅供参考-2025/8/19 17:54:42"/>
  <p:tag name="TAG_CHAPTER_ID" val="3"/>
  <p:tag name="YOO_CHATPAGE_TYPE" val="TAG_CHATPAGE_CHAPTER"/>
  <p:tag name="YOO_CHATSHAPE_TITLE" val="选择设备的要点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46.xml><?xml version="1.0" encoding="utf-8"?>
<p:tagLst xmlns:p="http://schemas.openxmlformats.org/presentationml/2006/main">
  <p:tag name="YOO_CHATSHAPE_TYPE" val="YOO_CHATSHAPE_DECORATION"/>
</p:tagLst>
</file>

<file path=ppt/tags/tag147.xml><?xml version="1.0" encoding="utf-8"?>
<p:tagLst xmlns:p="http://schemas.openxmlformats.org/presentationml/2006/main">
  <p:tag name="YOO_CHATSHAPE_TYPE" val="YOO_CHATSHAPE_IMAGE"/>
</p:tagLst>
</file>

<file path=ppt/tags/tag148.xml><?xml version="1.0" encoding="utf-8"?>
<p:tagLst xmlns:p="http://schemas.openxmlformats.org/presentationml/2006/main">
  <p:tag name="YOO_CHATSHAPE_TYPE" val="YOO_CHATSHAPE_DECORATION"/>
</p:tagLst>
</file>

<file path=ppt/tags/tag149.xml><?xml version="1.0" encoding="utf-8"?>
<p:tagLst xmlns:p="http://schemas.openxmlformats.org/presentationml/2006/main">
  <p:tag name="YOO_CHATSHAPE_TYPE" val="YOO_CHATSHAPE_CONTENT"/>
</p:tagLst>
</file>

<file path=ppt/tags/tag15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50.xml><?xml version="1.0" encoding="utf-8"?>
<p:tagLst xmlns:p="http://schemas.openxmlformats.org/presentationml/2006/main">
  <p:tag name="YOO_CHATSHAPE_TYPE" val="YOO_CHATSHAPE_TITLE"/>
</p:tagLst>
</file>

<file path=ppt/tags/tag151.xml><?xml version="1.0" encoding="utf-8"?>
<p:tagLst xmlns:p="http://schemas.openxmlformats.org/presentationml/2006/main">
  <p:tag name="TAG_AIGCCREATORID" val="AIGC生成内容仅供参考-2025/8/19 17:54:42"/>
  <p:tag name="TAG_CHAPTER_ID" val="3"/>
  <p:tag name="TAG_CONTENT_TYPE" val="1标题1内容1图"/>
  <p:tag name="TAG_SECTION_ID" val="0"/>
  <p:tag name="YOO_CHATPAGE_TYPE" val="TAG_CHATPAGE_CONTENT"/>
  <p:tag name="YOO_CHATSHAPE_TITLE" val="选择设备的要点:焊接类型适配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2.xml><?xml version="1.0" encoding="utf-8"?>
<p:tagLst xmlns:p="http://schemas.openxmlformats.org/presentationml/2006/main">
  <p:tag name="YOO_CHATSHAPE_TYPE" val="YOO_CHATSHAPE_IMAGE"/>
</p:tagLst>
</file>

<file path=ppt/tags/tag153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1"/>
  <p:tag name="YOO_CHATSHAPE_TYPE" val="YOO_CHATSHAPE_CHILDCONTENT"/>
</p:tagLst>
</file>

<file path=ppt/tags/tag154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1"/>
  <p:tag name="YOO_CHATSHAPE_TYPE" val="YOO_CHATSHAPE_CHILDTITLE"/>
</p:tagLst>
</file>

<file path=ppt/tags/tag155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2"/>
  <p:tag name="YOO_CHATSHAPE_TYPE" val="YOO_CHATSHAPE_CHILDCONTENT"/>
</p:tagLst>
</file>

<file path=ppt/tags/tag156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2"/>
  <p:tag name="YOO_CHATSHAPE_TYPE" val="YOO_CHATSHAPE_CHILDTITLE"/>
</p:tagLst>
</file>

<file path=ppt/tags/tag157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3"/>
  <p:tag name="YOO_CHATSHAPE_TYPE" val="YOO_CHATSHAPE_CHILDCONTENT"/>
</p:tagLst>
</file>

<file path=ppt/tags/tag158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3"/>
  <p:tag name="YOO_CHATSHAPE_TYPE" val="YOO_CHATSHAPE_CHILDTITLE"/>
</p:tagLst>
</file>

<file path=ppt/tags/tag159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2"/>
  <p:tag name="YOO_CHATSHAPE_TYPE" val="YOO_CHATSHAPE_NUM"/>
</p:tagLst>
</file>

<file path=ppt/tags/tag16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60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3"/>
  <p:tag name="YOO_CHATSHAPE_TYPE" val="YOO_CHATSHAPE_NUM"/>
</p:tagLst>
</file>

<file path=ppt/tags/tag161.xml><?xml version="1.0" encoding="utf-8"?>
<p:tagLst xmlns:p="http://schemas.openxmlformats.org/presentationml/2006/main">
  <p:tag name="YOO_CHATSHAPE_TYPE" val="YOO_CHATSHAPE_DECORATION"/>
</p:tagLst>
</file>

<file path=ppt/tags/tag162.xml><?xml version="1.0" encoding="utf-8"?>
<p:tagLst xmlns:p="http://schemas.openxmlformats.org/presentationml/2006/main">
  <p:tag name="YOO_CHATSHAPE_TYPE" val="YOO_CHATSHAPE_DECORATION"/>
</p:tagLst>
</file>

<file path=ppt/tags/tag163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4"/>
  <p:tag name="YOO_CHATSHAPE_TYPE" val="YOO_CHATSHAPE_CHILDCONTENT"/>
</p:tagLst>
</file>

<file path=ppt/tags/tag164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4"/>
  <p:tag name="YOO_CHATSHAPE_TYPE" val="YOO_CHATSHAPE_CHILDTITLE"/>
</p:tagLst>
</file>

<file path=ppt/tags/tag165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4"/>
  <p:tag name="YOO_CHATSHAPE_TYPE" val="YOO_CHATSHAPE_NUM"/>
</p:tagLst>
</file>

<file path=ppt/tags/tag166.xml><?xml version="1.0" encoding="utf-8"?>
<p:tagLst xmlns:p="http://schemas.openxmlformats.org/presentationml/2006/main">
  <p:tag name="YOO_CHATSHAPE_TYPE" val="YOO_CHATSHAPE_DECORATION"/>
</p:tagLst>
</file>

<file path=ppt/tags/tag167.xml><?xml version="1.0" encoding="utf-8"?>
<p:tagLst xmlns:p="http://schemas.openxmlformats.org/presentationml/2006/main">
  <p:tag name="TAG_CONTENT_DIAGRAM_INDEX" val="ce9fcadd1b6542ac9b8061cfcd517cb6"/>
  <p:tag name="TAG_CONTENT_GROUPCOUNT" val="4"/>
  <p:tag name="TAG_CONTENT_GROUPINDEX" val="1"/>
  <p:tag name="YOO_CHATSHAPE_TYPE" val="YOO_CHATSHAPE_NUM"/>
</p:tagLst>
</file>

<file path=ppt/tags/tag168.xml><?xml version="1.0" encoding="utf-8"?>
<p:tagLst xmlns:p="http://schemas.openxmlformats.org/presentationml/2006/main">
  <p:tag name="YOO_CHATSHAPE_TYPE" val="YOO_CHATSHAPE_TITLE"/>
</p:tagLst>
</file>

<file path=ppt/tags/tag169.xml><?xml version="1.0" encoding="utf-8"?>
<p:tagLst xmlns:p="http://schemas.openxmlformats.org/presentationml/2006/main">
  <p:tag name="YOO_CHATSHAPE_TYPE" val="YOO_CHATSHAPE_DECORATION"/>
</p:tagLst>
</file>

<file path=ppt/tags/tag17.xml><?xml version="1.0" encoding="utf-8"?>
<p:tagLst xmlns:p="http://schemas.openxmlformats.org/presentationml/2006/main">
  <p:tag name="YOO_CHATSHAPE_ITEM" val="4"/>
  <p:tag name="YOO_CHATSHAPE_TYPE" val="YOO_CHATSHAPE_ITEM"/>
</p:tagLst>
</file>

<file path=ppt/tags/tag170.xml><?xml version="1.0" encoding="utf-8"?>
<p:tagLst xmlns:p="http://schemas.openxmlformats.org/presentationml/2006/main">
  <p:tag name="YOO_CHATSHAPE_TYPE" val="YOO_CHATSHAPE_DECORATION"/>
</p:tagLst>
</file>

<file path=ppt/tags/tag171.xml><?xml version="1.0" encoding="utf-8"?>
<p:tagLst xmlns:p="http://schemas.openxmlformats.org/presentationml/2006/main">
  <p:tag name="YOO_CHATSHAPE_TYPE" val="YOO_CHATSHAPE_DECORATION"/>
</p:tagLst>
</file>

<file path=ppt/tags/tag172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173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74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175.xml><?xml version="1.0" encoding="utf-8"?>
<p:tagLst xmlns:p="http://schemas.openxmlformats.org/presentationml/2006/main">
  <p:tag name="TAG_AIGCCREATORID" val="AIGC生成内容仅供参考-2025/8/19 17:54:42"/>
  <p:tag name="TAG_CHAPTER_ID" val="3"/>
  <p:tag name="TAG_CONTENT_TYPE" val="二级大纲4"/>
  <p:tag name="TAG_SECTION_ID" val="1"/>
  <p:tag name="YOO_CHATPAGE_TYPE" val="TAG_CHATPAGE_MULTCONTENT"/>
  <p:tag name="YOO_CHATSHAPE_TITLE" val="风量与过滤效率选择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6.xml><?xml version="1.0" encoding="utf-8"?>
<p:tagLst xmlns:p="http://schemas.openxmlformats.org/presentationml/2006/main">
  <p:tag name="YOO_CHATSHAPE_TYPE" val="YOO_CHATSHAPE_DECORATION"/>
</p:tagLst>
</file>

<file path=ppt/tags/tag177.xml><?xml version="1.0" encoding="utf-8"?>
<p:tagLst xmlns:p="http://schemas.openxmlformats.org/presentationml/2006/main">
  <p:tag name="YOO_CHATSHAPE_TYPE" val="YOO_CHATSHAPE_IMAGE"/>
</p:tagLst>
</file>

<file path=ppt/tags/tag178.xml><?xml version="1.0" encoding="utf-8"?>
<p:tagLst xmlns:p="http://schemas.openxmlformats.org/presentationml/2006/main">
  <p:tag name="YOO_CHATSHAPE_TYPE" val="YOO_CHATSHAPE_DECORATION"/>
</p:tagLst>
</file>

<file path=ppt/tags/tag179.xml><?xml version="1.0" encoding="utf-8"?>
<p:tagLst xmlns:p="http://schemas.openxmlformats.org/presentationml/2006/main">
  <p:tag name="YOO_CHATSHAPE_TYPE" val="YOO_CHATSHAPE_DECORATION"/>
</p:tagLst>
</file>

<file path=ppt/tags/tag18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180.xml><?xml version="1.0" encoding="utf-8"?>
<p:tagLst xmlns:p="http://schemas.openxmlformats.org/presentationml/2006/main">
  <p:tag name="YOO_CHATSHAPE_TYPE" val="YOO_CHATSHAPE_DECORATION"/>
</p:tagLst>
</file>

<file path=ppt/tags/tag181.xml><?xml version="1.0" encoding="utf-8"?>
<p:tagLst xmlns:p="http://schemas.openxmlformats.org/presentationml/2006/main">
  <p:tag name="YOO_CHATSHAPE_TYPE" val="YOO_CHATSHAPE_DECORATION"/>
</p:tagLst>
</file>

<file path=ppt/tags/tag182.xml><?xml version="1.0" encoding="utf-8"?>
<p:tagLst xmlns:p="http://schemas.openxmlformats.org/presentationml/2006/main">
  <p:tag name="YOO_CHATSHAPE_TYPE" val="YOO_CHATSHAPE_DECORATION"/>
</p:tagLst>
</file>

<file path=ppt/tags/tag183.xml><?xml version="1.0" encoding="utf-8"?>
<p:tagLst xmlns:p="http://schemas.openxmlformats.org/presentationml/2006/main">
  <p:tag name="YOO_CHATSHAPE_TYPE" val="YOO_CHATSHAPE_DECORATION"/>
</p:tagLst>
</file>

<file path=ppt/tags/tag184.xml><?xml version="1.0" encoding="utf-8"?>
<p:tagLst xmlns:p="http://schemas.openxmlformats.org/presentationml/2006/main">
  <p:tag name="YOO_CHATSHAPE_TYPE" val="YOO_CHATSHAPE_TITLE"/>
</p:tagLst>
</file>

<file path=ppt/tags/tag185.xml><?xml version="1.0" encoding="utf-8"?>
<p:tagLst xmlns:p="http://schemas.openxmlformats.org/presentationml/2006/main">
  <p:tag name="YOO_CHATSHAPE_TYPE" val="YOO_CHATSHAPE_CONTENT"/>
</p:tagLst>
</file>

<file path=ppt/tags/tag186.xml><?xml version="1.0" encoding="utf-8"?>
<p:tagLst xmlns:p="http://schemas.openxmlformats.org/presentationml/2006/main">
  <p:tag name="TAG_AIGCCREATORID" val="AIGC生成内容仅供参考-2025/8/19 17:54:42"/>
  <p:tag name="TAG_CHAPTER_ID" val="3"/>
  <p:tag name="TAG_CONTENT_TYPE" val="1标题1内容1图"/>
  <p:tag name="TAG_SECTION_ID" val="2"/>
  <p:tag name="YOO_CHATPAGE_TYPE" val="TAG_CHATPAGE_CONTENT"/>
  <p:tag name="YOO_CHATSHAPE_TITLE" val="选择设备的要点:环境因素考量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7.xml><?xml version="1.0" encoding="utf-8"?>
<p:tagLst xmlns:p="http://schemas.openxmlformats.org/presentationml/2006/main">
  <p:tag name="KSO_WM_BEAUTIFY_FLAG" val=""/>
  <p:tag name="YOO_CHATSHAPE_TYPE" val="YOO_CHATSHAPE_TITLE"/>
</p:tagLst>
</file>

<file path=ppt/tags/tag18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89.xml><?xml version="1.0" encoding="utf-8"?>
<p:tagLst xmlns:p="http://schemas.openxmlformats.org/presentationml/2006/main">
  <p:tag name="TAG_CHATPAGE_CHAPTER" val="4"/>
  <p:tag name="YOO_CHATSHAPE_TYPE" val="YOO_CHATSHAPE_NUM"/>
</p:tagLst>
</file>

<file path=ppt/tags/tag19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190.xml><?xml version="1.0" encoding="utf-8"?>
<p:tagLst xmlns:p="http://schemas.openxmlformats.org/presentationml/2006/main">
  <p:tag name="TAG_AIGCCREATORID" val="AIGC生成内容仅供参考-2025/8/19 17:54:42"/>
  <p:tag name="TAG_CHAPTER_ID" val="4"/>
  <p:tag name="YOO_CHATPAGE_TYPE" val="TAG_CHATPAGE_CHAPTER"/>
  <p:tag name="YOO_CHATSHAPE_TITLE" val="设备的维护与保养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1.xml><?xml version="1.0" encoding="utf-8"?>
<p:tagLst xmlns:p="http://schemas.openxmlformats.org/presentationml/2006/main">
  <p:tag name="YOO_CHATSHAPE_TYPE" val="YOO_CHATSHAPE_DECORATION"/>
</p:tagLst>
</file>

<file path=ppt/tags/tag192.xml><?xml version="1.0" encoding="utf-8"?>
<p:tagLst xmlns:p="http://schemas.openxmlformats.org/presentationml/2006/main">
  <p:tag name="YOO_CHATSHAPE_TYPE" val="YOO_CHATSHAPE_IMAGE"/>
</p:tagLst>
</file>

<file path=ppt/tags/tag193.xml><?xml version="1.0" encoding="utf-8"?>
<p:tagLst xmlns:p="http://schemas.openxmlformats.org/presentationml/2006/main">
  <p:tag name="YOO_CHATSHAPE_TYPE" val="YOO_CHATSHAPE_CONTENT"/>
</p:tagLst>
</file>

<file path=ppt/tags/tag194.xml><?xml version="1.0" encoding="utf-8"?>
<p:tagLst xmlns:p="http://schemas.openxmlformats.org/presentationml/2006/main">
  <p:tag name="YOO_CHATSHAPE_TYPE" val="YOO_CHATSHAPE_TITLE"/>
</p:tagLst>
</file>

<file path=ppt/tags/tag195.xml><?xml version="1.0" encoding="utf-8"?>
<p:tagLst xmlns:p="http://schemas.openxmlformats.org/presentationml/2006/main">
  <p:tag name="YOO_CHATSHAPE_TYPE" val="YOO_CHATSHAPE_DECORATION"/>
</p:tagLst>
</file>

<file path=ppt/tags/tag196.xml><?xml version="1.0" encoding="utf-8"?>
<p:tagLst xmlns:p="http://schemas.openxmlformats.org/presentationml/2006/main">
  <p:tag name="YOO_CHATSHAPE_TYPE" val="YOO_CHATSHAPE_DECORATION"/>
</p:tagLst>
</file>

<file path=ppt/tags/tag197.xml><?xml version="1.0" encoding="utf-8"?>
<p:tagLst xmlns:p="http://schemas.openxmlformats.org/presentationml/2006/main">
  <p:tag name="ISLIDE.ICON" val="#145664;"/>
  <p:tag name="TAG_AIGCCREATORID" val="AIGC生成内容仅供参考-2025/8/19 17:54:42"/>
  <p:tag name="TAG_CHAPTER_ID" val="4"/>
  <p:tag name="TAG_CONTENT_TYPE" val="1标题1内容1图"/>
  <p:tag name="TAG_SECTION_ID" val="0"/>
  <p:tag name="YOO_CHATPAGE_TYPE" val="TAG_CHATPAGE_CONTENT"/>
  <p:tag name="YOO_CHATSHAPE_TITLE" val="过滤器定期维护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8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1"/>
  <p:tag name="YOO_CHATSHAPE_TYPE" val="YOO_CHATSHAPE_ICON"/>
</p:tagLst>
</file>

<file path=ppt/tags/tag199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2"/>
  <p:tag name="YOO_CHATSHAPE_TYPE" val="YOO_CHATSHAPE_ICON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YOO_CHATSHAPE_ITEM" val="5"/>
  <p:tag name="YOO_CHATSHAPE_TYPE" val="YOO_CHATSHAPE_ITEM"/>
</p:tagLst>
</file>

<file path=ppt/tags/tag200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3"/>
  <p:tag name="YOO_CHATSHAPE_TYPE" val="YOO_CHATSHAPE_ICON"/>
</p:tagLst>
</file>

<file path=ppt/tags/tag201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1"/>
  <p:tag name="YOO_CHATSHAPE_TYPE" val="YOO_CHATSHAPE_CHILDCONTENT"/>
</p:tagLst>
</file>

<file path=ppt/tags/tag202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1"/>
  <p:tag name="YOO_CHATSHAPE_TYPE" val="YOO_CHATSHAPE_CHILDTITLE"/>
</p:tagLst>
</file>

<file path=ppt/tags/tag203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2"/>
  <p:tag name="YOO_CHATSHAPE_TYPE" val="YOO_CHATSHAPE_CHILDCONTENT"/>
</p:tagLst>
</file>

<file path=ppt/tags/tag204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2"/>
  <p:tag name="YOO_CHATSHAPE_TYPE" val="YOO_CHATSHAPE_CHILDTITLE"/>
</p:tagLst>
</file>

<file path=ppt/tags/tag205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3"/>
  <p:tag name="YOO_CHATSHAPE_TYPE" val="YOO_CHATSHAPE_CHILDCONTENT"/>
</p:tagLst>
</file>

<file path=ppt/tags/tag206.xml><?xml version="1.0" encoding="utf-8"?>
<p:tagLst xmlns:p="http://schemas.openxmlformats.org/presentationml/2006/main">
  <p:tag name="TAG_CONTENT_DIAGRAM_INDEX" val="eee8bbd45bd94a64b1871fc5e87d3aec"/>
  <p:tag name="TAG_CONTENT_GROUPCOUNT" val="3"/>
  <p:tag name="TAG_CONTENT_GROUPINDEX" val="3"/>
  <p:tag name="YOO_CHATSHAPE_TYPE" val="YOO_CHATSHAPE_CHILDTITLE"/>
</p:tagLst>
</file>

<file path=ppt/tags/tag207.xml><?xml version="1.0" encoding="utf-8"?>
<p:tagLst xmlns:p="http://schemas.openxmlformats.org/presentationml/2006/main">
  <p:tag name="YOO_CHATSHAPE_TYPE" val="YOO_CHATSHAPE_IMAGE"/>
</p:tagLst>
</file>

<file path=ppt/tags/tag208.xml><?xml version="1.0" encoding="utf-8"?>
<p:tagLst xmlns:p="http://schemas.openxmlformats.org/presentationml/2006/main">
  <p:tag name="YOO_CHATSHAPE_TYPE" val="YOO_CHATSHAPE_DECORATION"/>
</p:tagLst>
</file>

<file path=ppt/tags/tag209.xml><?xml version="1.0" encoding="utf-8"?>
<p:tagLst xmlns:p="http://schemas.openxmlformats.org/presentationml/2006/main">
  <p:tag name="YOO_CHATSHAPE_TYPE" val="YOO_CHATSHAPE_DECORATION"/>
</p:tagLst>
</file>

<file path=ppt/tags/tag21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10.xml><?xml version="1.0" encoding="utf-8"?>
<p:tagLst xmlns:p="http://schemas.openxmlformats.org/presentationml/2006/main">
  <p:tag name="YOO_CHATSHAPE_TYPE" val="YOO_CHATSHAPE_DECORATION"/>
</p:tagLst>
</file>

<file path=ppt/tags/tag211.xml><?xml version="1.0" encoding="utf-8"?>
<p:tagLst xmlns:p="http://schemas.openxmlformats.org/presentationml/2006/main">
  <p:tag name="YOO_CHATSHAPE_TYPE" val="YOO_CHATSHAPE_DECORATION"/>
</p:tagLst>
</file>

<file path=ppt/tags/tag212.xml><?xml version="1.0" encoding="utf-8"?>
<p:tagLst xmlns:p="http://schemas.openxmlformats.org/presentationml/2006/main">
  <p:tag name="YOO_CHATSHAPE_TYPE" val="YOO_CHATSHAPE_DECORATION"/>
</p:tagLst>
</file>

<file path=ppt/tags/tag213.xml><?xml version="1.0" encoding="utf-8"?>
<p:tagLst xmlns:p="http://schemas.openxmlformats.org/presentationml/2006/main">
  <p:tag name="TAG_CHATSHAPE_LINK" val="sp:标题"/>
  <p:tag name="TAG_CONTENT_DIAGRAM_INDEX" val="197d031d1ee644bd86f908571a6448b8"/>
  <p:tag name="TAG_CONTENT_GROUPCOUNT" val="3"/>
  <p:tag name="TAG_CONTENT_GROUPINDEX" val="1"/>
  <p:tag name="TAG_CONTENT_SUBINDEX" val="1"/>
  <p:tag name="YOO_CHATSHAPE_TYPE" val="YOO_CHATSHAPE_PAGEDECORATE"/>
</p:tagLst>
</file>

<file path=ppt/tags/tag214.xml><?xml version="1.0" encoding="utf-8"?>
<p:tagLst xmlns:p="http://schemas.openxmlformats.org/presentationml/2006/main">
  <p:tag name="TAG_CHATSHAPE_LINK" val="sp:标题"/>
  <p:tag name="TAG_CONTENT_DIAGRAM_INDEX" val="197d031d1ee644bd86f908571a6448b8"/>
  <p:tag name="TAG_CONTENT_GROUPCOUNT" val="3"/>
  <p:tag name="TAG_CONTENT_GROUPINDEX" val="1"/>
  <p:tag name="TAG_CONTENT_SUBINDEX" val="1"/>
  <p:tag name="YOO_CHATSHAPE_TYPE" val="YOO_CHATSHAPE_DECORATION"/>
</p:tagLst>
</file>

<file path=ppt/tags/tag215.xml><?xml version="1.0" encoding="utf-8"?>
<p:tagLst xmlns:p="http://schemas.openxmlformats.org/presentationml/2006/main">
  <p:tag name="TAG_CHATSHAPE_LINK" val="sp:标题"/>
  <p:tag name="TAG_CONTENT_DIAGRAM_INDEX" val="197d031d1ee644bd86f908571a6448b8"/>
  <p:tag name="TAG_CONTENT_GROUPCOUNT" val="3"/>
  <p:tag name="TAG_CONTENT_GROUPINDEX" val="1"/>
  <p:tag name="TAG_CONTENT_SUBINDEX" val="1"/>
  <p:tag name="YOO_CHATSHAPE_TYPE" val="YOO_CHATSHAPE_DECORATION"/>
</p:tagLst>
</file>

<file path=ppt/tags/tag216.xml><?xml version="1.0" encoding="utf-8"?>
<p:tagLst xmlns:p="http://schemas.openxmlformats.org/presentationml/2006/main">
  <p:tag name="YOO_CHATSHAPE_TYPE" val="YOO_CHATSHAPE_TITLE"/>
</p:tagLst>
</file>

<file path=ppt/tags/tag217.xml><?xml version="1.0" encoding="utf-8"?>
<p:tagLst xmlns:p="http://schemas.openxmlformats.org/presentationml/2006/main">
  <p:tag name="TAG_AIGCCREATORID" val="AIGC生成内容仅供参考-2025/8/19 17:54:42"/>
  <p:tag name="TAG_CHAPTER_ID" val="4"/>
  <p:tag name="TAG_CONTENT_TYPE" val="二级大纲3"/>
  <p:tag name="TAG_SECTION_ID" val="1"/>
  <p:tag name="YOO_CHATPAGE_TYPE" val="TAG_CHATPAGE_MULTCONTENT"/>
  <p:tag name="YOO_CHATSHAPE_TITLE" val="风机及配件检查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8.xml><?xml version="1.0" encoding="utf-8"?>
<p:tagLst xmlns:p="http://schemas.openxmlformats.org/presentationml/2006/main">
  <p:tag name="YOO_CHATSHAPE_TYPE" val="YOO_CHATSHAPE_TITLE"/>
</p:tagLst>
</file>

<file path=ppt/tags/tag219.xml><?xml version="1.0" encoding="utf-8"?>
<p:tagLst xmlns:p="http://schemas.openxmlformats.org/presentationml/2006/main">
  <p:tag name="YOO_CHATSHAPE_TYPE" val="YOO_CHATSHAPE_DECORATION"/>
</p:tagLst>
</file>

<file path=ppt/tags/tag22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220.xml><?xml version="1.0" encoding="utf-8"?>
<p:tagLst xmlns:p="http://schemas.openxmlformats.org/presentationml/2006/main">
  <p:tag name="TAG_CHATSHAPE_LINK" val="sp:子标题1"/>
  <p:tag name="TAG_CONTENT_DIAGRAM_INDEX" val="d903d993203e4e2d87f43f9a7a4e03ef"/>
  <p:tag name="TAG_CONTENT_GROUPCOUNT" val="2"/>
  <p:tag name="TAG_CONTENT_GROUPINDEX" val="1"/>
  <p:tag name="TAG_CONTENT_SUBINDEX" val="1"/>
  <p:tag name="YOO_CHATSHAPE_TYPE" val="YOO_CHATSHAPE_CHILDDECORATE"/>
</p:tagLst>
</file>

<file path=ppt/tags/tag221.xml><?xml version="1.0" encoding="utf-8"?>
<p:tagLst xmlns:p="http://schemas.openxmlformats.org/presentationml/2006/main">
  <p:tag name="TAG_CHATSHAPE_LINK" val="sp:子标题2"/>
  <p:tag name="TAG_CONTENT_DIAGRAM_INDEX" val="d903d993203e4e2d87f43f9a7a4e03ef"/>
  <p:tag name="TAG_CONTENT_GROUPCOUNT" val="2"/>
  <p:tag name="TAG_CONTENT_GROUPINDEX" val="2"/>
  <p:tag name="TAG_CONTENT_SUBINDEX" val="1"/>
  <p:tag name="YOO_CHATSHAPE_TYPE" val="YOO_CHATSHAPE_CHILDDECORATE"/>
</p:tagLst>
</file>

<file path=ppt/tags/tag222.xml><?xml version="1.0" encoding="utf-8"?>
<p:tagLst xmlns:p="http://schemas.openxmlformats.org/presentationml/2006/main">
  <p:tag name="TAG_CONTENT_DIAGRAM_INDEX" val="d903d993203e4e2d87f43f9a7a4e03ef"/>
  <p:tag name="TAG_CONTENT_GROUPCOUNT" val="2"/>
  <p:tag name="TAG_CONTENT_GROUPINDEX" val="1"/>
  <p:tag name="TAG_CONTENT_SUBINDEX" val="1"/>
  <p:tag name="YOO_CHATSHAPE_TYPE" val="YOO_CHATSHAPE_CHILDCONTENT"/>
</p:tagLst>
</file>

<file path=ppt/tags/tag223.xml><?xml version="1.0" encoding="utf-8"?>
<p:tagLst xmlns:p="http://schemas.openxmlformats.org/presentationml/2006/main">
  <p:tag name="TAG_CONTENT_DIAGRAM_INDEX" val="d903d993203e4e2d87f43f9a7a4e03ef"/>
  <p:tag name="TAG_CONTENT_GROUPCOUNT" val="2"/>
  <p:tag name="TAG_CONTENT_GROUPINDEX" val="1"/>
  <p:tag name="TAG_CONTENT_SUBINDEX" val="1"/>
  <p:tag name="YOO_CHATSHAPE_TYPE" val="YOO_CHATSHAPE_CHILDTITLE"/>
</p:tagLst>
</file>

<file path=ppt/tags/tag224.xml><?xml version="1.0" encoding="utf-8"?>
<p:tagLst xmlns:p="http://schemas.openxmlformats.org/presentationml/2006/main">
  <p:tag name="TAG_CONTENT_DIAGRAM_INDEX" val="d903d993203e4e2d87f43f9a7a4e03ef"/>
  <p:tag name="TAG_CONTENT_GROUPCOUNT" val="2"/>
  <p:tag name="TAG_CONTENT_GROUPINDEX" val="2"/>
  <p:tag name="TAG_CONTENT_SUBINDEX" val="2"/>
  <p:tag name="YOO_CHATSHAPE_TYPE" val="YOO_CHATSHAPE_CHILDCONTENT"/>
</p:tagLst>
</file>

<file path=ppt/tags/tag225.xml><?xml version="1.0" encoding="utf-8"?>
<p:tagLst xmlns:p="http://schemas.openxmlformats.org/presentationml/2006/main">
  <p:tag name="TAG_CONTENT_DIAGRAM_INDEX" val="d903d993203e4e2d87f43f9a7a4e03ef"/>
  <p:tag name="TAG_CONTENT_GROUPCOUNT" val="2"/>
  <p:tag name="TAG_CONTENT_GROUPINDEX" val="2"/>
  <p:tag name="TAG_CONTENT_SUBINDEX" val="2"/>
  <p:tag name="YOO_CHATSHAPE_TYPE" val="YOO_CHATSHAPE_CHILDTITLE"/>
</p:tagLst>
</file>

<file path=ppt/tags/tag226.xml><?xml version="1.0" encoding="utf-8"?>
<p:tagLst xmlns:p="http://schemas.openxmlformats.org/presentationml/2006/main">
  <p:tag name="TAG_CONTENT_DIAGRAM_INDEX" val="d903d993203e4e2d87f43f9a7a4e03ef"/>
  <p:tag name="TAG_CONTENT_GROUPCOUNT" val="2"/>
  <p:tag name="TAG_CONTENT_GROUPINDEX" val="1"/>
  <p:tag name="TAG_CONTENT_SUBINDEX" val="1"/>
  <p:tag name="YOO_CHATSHAPE_TYPE" val="YOO_CHATSHAPE_ICON"/>
</p:tagLst>
</file>

<file path=ppt/tags/tag227.xml><?xml version="1.0" encoding="utf-8"?>
<p:tagLst xmlns:p="http://schemas.openxmlformats.org/presentationml/2006/main">
  <p:tag name="TAG_CONTENT_DIAGRAM_INDEX" val="d903d993203e4e2d87f43f9a7a4e03ef"/>
  <p:tag name="TAG_CONTENT_GROUPCOUNT" val="2"/>
  <p:tag name="TAG_CONTENT_GROUPINDEX" val="2"/>
  <p:tag name="TAG_CONTENT_SUBINDEX" val="2"/>
  <p:tag name="YOO_CHATSHAPE_TYPE" val="YOO_CHATSHAPE_ICON"/>
</p:tagLst>
</file>

<file path=ppt/tags/tag228.xml><?xml version="1.0" encoding="utf-8"?>
<p:tagLst xmlns:p="http://schemas.openxmlformats.org/presentationml/2006/main">
  <p:tag name="TAG_AIGCCREATORID" val="AIGC生成内容仅供参考-2025/8/19 17:54:42"/>
  <p:tag name="TAG_CHAPTER_ID" val="4"/>
  <p:tag name="TAG_CONTENT_TYPE" val="二级大纲2"/>
  <p:tag name="TAG_SECTION_ID" val="2"/>
  <p:tag name="YOO_CHATPAGE_TYPE" val="TAG_CHATPAGE_MULTCONTENT"/>
  <p:tag name="YOO_CHATSHAPE_TITLE" val="吸气臂的日常维护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9.xml><?xml version="1.0" encoding="utf-8"?>
<p:tagLst xmlns:p="http://schemas.openxmlformats.org/presentationml/2006/main">
  <p:tag name="KSO_WM_BEAUTIFY_FLAG" val=""/>
  <p:tag name="YOO_CHATSHAPE_TYPE" val="YOO_CHATSHAPE_TITLE"/>
</p:tagLst>
</file>

<file path=ppt/tags/tag23.xml><?xml version="1.0" encoding="utf-8"?>
<p:tagLst xmlns:p="http://schemas.openxmlformats.org/presentationml/2006/main">
  <p:tag name="YOO_CHATSHAPE_ITEM" val="6"/>
  <p:tag name="YOO_CHATSHAPE_TYPE" val="YOO_CHATSHAPE_ITEM"/>
</p:tagLst>
</file>

<file path=ppt/tags/tag230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31.xml><?xml version="1.0" encoding="utf-8"?>
<p:tagLst xmlns:p="http://schemas.openxmlformats.org/presentationml/2006/main">
  <p:tag name="TAG_CHATPAGE_CHAPTER" val="5"/>
  <p:tag name="YOO_CHATSHAPE_TYPE" val="YOO_CHATSHAPE_NUM"/>
</p:tagLst>
</file>

<file path=ppt/tags/tag232.xml><?xml version="1.0" encoding="utf-8"?>
<p:tagLst xmlns:p="http://schemas.openxmlformats.org/presentationml/2006/main">
  <p:tag name="TAG_AIGCCREATORID" val="AIGC生成内容仅供参考-2025/8/19 17:54:42"/>
  <p:tag name="TAG_CHAPTER_ID" val="5"/>
  <p:tag name="YOO_CHATPAGE_TYPE" val="TAG_CHATPAGE_CHAPTER"/>
  <p:tag name="YOO_CHATSHAPE_TITLE" val="操作中的安全指南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3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234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235.xml><?xml version="1.0" encoding="utf-8"?>
<p:tagLst xmlns:p="http://schemas.openxmlformats.org/presentationml/2006/main">
  <p:tag name="YOO_CHATSHAPE_TYPE" val="YOO_CHATSHAPE_TITLE"/>
</p:tagLst>
</file>

<file path=ppt/tags/tag236.xml><?xml version="1.0" encoding="utf-8"?>
<p:tagLst xmlns:p="http://schemas.openxmlformats.org/presentationml/2006/main">
  <p:tag name="YOO_CHATSHAPE_TYPE" val="YOO_CHATSHAPE_CONTENT"/>
</p:tagLst>
</file>

<file path=ppt/tags/tag237.xml><?xml version="1.0" encoding="utf-8"?>
<p:tagLst xmlns:p="http://schemas.openxmlformats.org/presentationml/2006/main">
  <p:tag name="YOO_CHATSHAPE_TYPE" val="YOO_CHATSHAPE_DECORATION"/>
</p:tagLst>
</file>

<file path=ppt/tags/tag238.xml><?xml version="1.0" encoding="utf-8"?>
<p:tagLst xmlns:p="http://schemas.openxmlformats.org/presentationml/2006/main">
  <p:tag name="YOO_CHATSHAPE_TYPE" val="YOO_CHATSHAPE_DECORATION"/>
</p:tagLst>
</file>

<file path=ppt/tags/tag239.xml><?xml version="1.0" encoding="utf-8"?>
<p:tagLst xmlns:p="http://schemas.openxmlformats.org/presentationml/2006/main">
  <p:tag name="YOO_CHATSHAPE_TYPE" val="YOO_CHATSHAPE_DECORATION"/>
</p:tagLst>
</file>

<file path=ppt/tags/tag24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240.xml><?xml version="1.0" encoding="utf-8"?>
<p:tagLst xmlns:p="http://schemas.openxmlformats.org/presentationml/2006/main">
  <p:tag name="TAG_AIGCCREATORID" val="AIGC生成内容仅供参考-2025/8/19 17:54:42"/>
  <p:tag name="TAG_CHAPTER_ID" val="5"/>
  <p:tag name="TAG_CONTENT_TYPE" val="1标题1内容2图"/>
  <p:tag name="TAG_SECTION_ID" val="0"/>
  <p:tag name="YOO_CHATPAGE_TYPE" val="TAG_CHATPAGE_CONTENT"/>
  <p:tag name="YOO_CHATSHAPE_TITLE" val="操作中的安全指南:设备接地安全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1.xml><?xml version="1.0" encoding="utf-8"?>
<p:tagLst xmlns:p="http://schemas.openxmlformats.org/presentationml/2006/main">
  <p:tag name="PA" val="v5.2.12"/>
  <p:tag name="TAG_CONTENT_SUBINDEX" val="1"/>
  <p:tag name="YOO_CHATSHAPE_TYPE" val="YOO_CHATSHAPE_HIDDEN"/>
</p:tagLst>
</file>

<file path=ppt/tags/tag242.xml><?xml version="1.0" encoding="utf-8"?>
<p:tagLst xmlns:p="http://schemas.openxmlformats.org/presentationml/2006/main">
  <p:tag name="YOO_CHATSHAPE_TYPE" val="YOO_CHATSHAPE_TITLE"/>
</p:tagLst>
</file>

<file path=ppt/tags/tag243.xml><?xml version="1.0" encoding="utf-8"?>
<p:tagLst xmlns:p="http://schemas.openxmlformats.org/presentationml/2006/main">
  <p:tag name="YOO_CHATSHAPE_TYPE" val="YOO_CHATSHAPE_CONTENT"/>
</p:tagLst>
</file>

<file path=ppt/tags/tag244.xml><?xml version="1.0" encoding="utf-8"?>
<p:tagLst xmlns:p="http://schemas.openxmlformats.org/presentationml/2006/main">
  <p:tag name="TAG_CONTENT_SUBINDEX" val="1"/>
  <p:tag name="YOO_CHATSHAPE_TYPE" val="YOO_CHATSHAPE_IMAGE"/>
</p:tagLst>
</file>

<file path=ppt/tags/tag245.xml><?xml version="1.0" encoding="utf-8"?>
<p:tagLst xmlns:p="http://schemas.openxmlformats.org/presentationml/2006/main">
  <p:tag name="YOO_CHATSHAPE_TYPE" val="YOO_CHATSHAPE_DECORATION"/>
</p:tagLst>
</file>

<file path=ppt/tags/tag246.xml><?xml version="1.0" encoding="utf-8"?>
<p:tagLst xmlns:p="http://schemas.openxmlformats.org/presentationml/2006/main">
  <p:tag name="YOO_CHATSHAPE_TYPE" val="YOO_CHATSHAPE_DECORATION"/>
</p:tagLst>
</file>

<file path=ppt/tags/tag247.xml><?xml version="1.0" encoding="utf-8"?>
<p:tagLst xmlns:p="http://schemas.openxmlformats.org/presentationml/2006/main">
  <p:tag name="YOO_CHATSHAPE_TYPE" val="YOO_CHATSHAPE_DECORATION"/>
</p:tagLst>
</file>

<file path=ppt/tags/tag248.xml><?xml version="1.0" encoding="utf-8"?>
<p:tagLst xmlns:p="http://schemas.openxmlformats.org/presentationml/2006/main">
  <p:tag name="YOO_CHATSHAPE_TYPE" val="YOO_CHATSHAPE_DECORATION"/>
</p:tagLst>
</file>

<file path=ppt/tags/tag249.xml><?xml version="1.0" encoding="utf-8"?>
<p:tagLst xmlns:p="http://schemas.openxmlformats.org/presentationml/2006/main">
  <p:tag name="YOO_CHATSHAPE_TYPE" val="YOO_CHATSHAPE_DECORATION"/>
</p:tagLst>
</file>

<file path=ppt/tags/tag25.xml><?xml version="1.0" encoding="utf-8"?>
<p:tagLst xmlns:p="http://schemas.openxmlformats.org/presentationml/2006/main">
  <p:tag name="YOO_CHAT_DIAGRAM_SHAPETYPE" val="YOO_CHAT_DIAGRAM_NUM"/>
  <p:tag name="YOO_CHATSHAPE_TYPE" val="YOO_CHATSHAPE_NUM"/>
</p:tagLst>
</file>

<file path=ppt/tags/tag250.xml><?xml version="1.0" encoding="utf-8"?>
<p:tagLst xmlns:p="http://schemas.openxmlformats.org/presentationml/2006/main">
  <p:tag name="YOO_CHATSHAPE_TYPE" val="YOO_CHATSHAPE_DECORATION"/>
</p:tagLst>
</file>

<file path=ppt/tags/tag251.xml><?xml version="1.0" encoding="utf-8"?>
<p:tagLst xmlns:p="http://schemas.openxmlformats.org/presentationml/2006/main">
  <p:tag name="YOO_CHATSHAPE_TYPE" val="YOO_CHATSHAPE_DECORATION"/>
</p:tagLst>
</file>

<file path=ppt/tags/tag252.xml><?xml version="1.0" encoding="utf-8"?>
<p:tagLst xmlns:p="http://schemas.openxmlformats.org/presentationml/2006/main">
  <p:tag name="TAG_CONTENT_SUBINDEX" val="2"/>
  <p:tag name="YOO_CHATSHAPE_TYPE" val="YOO_CHATSHAPE_IMAGE"/>
</p:tagLst>
</file>

<file path=ppt/tags/tag253.xml><?xml version="1.0" encoding="utf-8"?>
<p:tagLst xmlns:p="http://schemas.openxmlformats.org/presentationml/2006/main">
  <p:tag name="TAG_AIGCCREATORID" val="AIGC生成内容仅供参考-2025/8/19 17:54:42"/>
  <p:tag name="TAG_CHAPTER_ID" val="5"/>
  <p:tag name="TAG_CONTENT_TYPE" val="1标题1内容2图"/>
  <p:tag name="TAG_SECTION_ID" val="1"/>
  <p:tag name="YOO_CHATPAGE_TYPE" val="TAG_CHATPAGE_CONTENT"/>
  <p:tag name="YOO_CHATSHAPE_TITLE" val="操作中的安全指南:防火措施落实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4.xml><?xml version="1.0" encoding="utf-8"?>
<p:tagLst xmlns:p="http://schemas.openxmlformats.org/presentationml/2006/main">
  <p:tag name="PA" val="v5.2.12"/>
  <p:tag name="TAG_CONTENT_SUBINDEX" val="4"/>
  <p:tag name="YOO_CHATSHAPE_TYPE" val="YOO_CHATSHAPE_HIDDEN"/>
</p:tagLst>
</file>

<file path=ppt/tags/tag255.xml><?xml version="1.0" encoding="utf-8"?>
<p:tagLst xmlns:p="http://schemas.openxmlformats.org/presentationml/2006/main">
  <p:tag name="PA" val="v5.2.12"/>
  <p:tag name="YOO_CHATSHAPE_TYPE" val="YOO_CHATSHAPE_IMAGE"/>
</p:tagLst>
</file>

<file path=ppt/tags/tag256.xml><?xml version="1.0" encoding="utf-8"?>
<p:tagLst xmlns:p="http://schemas.openxmlformats.org/presentationml/2006/main">
  <p:tag name="PA" val="v5.2.12"/>
  <p:tag name="YOO_CHATSHAPE_TYPE" val="YOO_CHATSHAPE_DECORATION"/>
</p:tagLst>
</file>

<file path=ppt/tags/tag257.xml><?xml version="1.0" encoding="utf-8"?>
<p:tagLst xmlns:p="http://schemas.openxmlformats.org/presentationml/2006/main">
  <p:tag name="PA" val="v5.2.12"/>
  <p:tag name="YOO_CHATSHAPE_TYPE" val="YOO_CHATSHAPE_DECORATION"/>
</p:tagLst>
</file>

<file path=ppt/tags/tag258.xml><?xml version="1.0" encoding="utf-8"?>
<p:tagLst xmlns:p="http://schemas.openxmlformats.org/presentationml/2006/main">
  <p:tag name="YOO_CHATSHAPE_TYPE" val="YOO_CHATSHAPE_TITLE"/>
</p:tagLst>
</file>

<file path=ppt/tags/tag259.xml><?xml version="1.0" encoding="utf-8"?>
<p:tagLst xmlns:p="http://schemas.openxmlformats.org/presentationml/2006/main">
  <p:tag name="YOO_CHATSHAPE_TYPE" val="YOO_CHATSHAPE_CONTENT"/>
</p:tagLst>
</file>

<file path=ppt/tags/tag26.xml><?xml version="1.0" encoding="utf-8"?>
<p:tagLst xmlns:p="http://schemas.openxmlformats.org/presentationml/2006/main">
  <p:tag name="TAG_AIGCCREATORID" val="AIGC生成内容仅供参考-2025/8/19 17:54:42"/>
  <p:tag name="YOO_CHATPAGE_TYPE" val="TAG_CHATPAGE_CATALOG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60.xml><?xml version="1.0" encoding="utf-8"?>
<p:tagLst xmlns:p="http://schemas.openxmlformats.org/presentationml/2006/main">
  <p:tag name="TAG_AIGCCREATORID" val="AIGC生成内容仅供参考-2025/8/19 17:54:42"/>
  <p:tag name="TAG_CHAPTER_ID" val="5"/>
  <p:tag name="TAG_CONTENT_TYPE" val="1标题1内容1图"/>
  <p:tag name="TAG_SECTION_ID" val="2"/>
  <p:tag name="YOO_CHATPAGE_TYPE" val="TAG_CHATPAGE_CONTENT"/>
  <p:tag name="YOO_CHATSHAPE_TITLE" val="电气系统定期检查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61.xml><?xml version="1.0" encoding="utf-8"?>
<p:tagLst xmlns:p="http://schemas.openxmlformats.org/presentationml/2006/main">
  <p:tag name="KSO_WM_BEAUTIFY_FLAG" val=""/>
  <p:tag name="YOO_CHATSHAPE_TYPE" val="YOO_CHATSHAPE_TITLE"/>
</p:tagLst>
</file>

<file path=ppt/tags/tag262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63.xml><?xml version="1.0" encoding="utf-8"?>
<p:tagLst xmlns:p="http://schemas.openxmlformats.org/presentationml/2006/main">
  <p:tag name="TAG_CHATPAGE_CHAPTER" val="6"/>
  <p:tag name="YOO_CHATSHAPE_TYPE" val="YOO_CHATSHAPE_NUM"/>
</p:tagLst>
</file>

<file path=ppt/tags/tag264.xml><?xml version="1.0" encoding="utf-8"?>
<p:tagLst xmlns:p="http://schemas.openxmlformats.org/presentationml/2006/main">
  <p:tag name="TAG_AIGCCREATORID" val="AIGC生成内容仅供参考-2025/8/19 17:54:42"/>
  <p:tag name="TAG_CHAPTER_ID" val="6"/>
  <p:tag name="YOO_CHATPAGE_TYPE" val="TAG_CHATPAGE_CHAPTER"/>
  <p:tag name="YOO_CHATSHAPE_TITLE" val="行业应用与未来展望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65.xml><?xml version="1.0" encoding="utf-8"?>
<p:tagLst xmlns:p="http://schemas.openxmlformats.org/presentationml/2006/main">
  <p:tag name="TAG_CONTENT_SUBINDEX" val="8"/>
  <p:tag name="YOO_CHATSHAPE_TYPE" val="YOO_CHATSHAPE_HIDDEN"/>
</p:tagLst>
</file>

<file path=ppt/tags/tag266.xml><?xml version="1.0" encoding="utf-8"?>
<p:tagLst xmlns:p="http://schemas.openxmlformats.org/presentationml/2006/main">
  <p:tag name="YOO_CHATSHAPE_TYPE" val="YOO_CHATSHAPE_TITLE"/>
</p:tagLst>
</file>

<file path=ppt/tags/tag267.xml><?xml version="1.0" encoding="utf-8"?>
<p:tagLst xmlns:p="http://schemas.openxmlformats.org/presentationml/2006/main">
  <p:tag name="YOO_CHATSHAPE_TYPE" val="YOO_CHATSHAPE_CONTENT"/>
</p:tagLst>
</file>

<file path=ppt/tags/tag268.xml><?xml version="1.0" encoding="utf-8"?>
<p:tagLst xmlns:p="http://schemas.openxmlformats.org/presentationml/2006/main">
  <p:tag name="YOO_CHATSHAPE_TYPE" val="YOO_CHATSHAPE_DECORATION"/>
</p:tagLst>
</file>

<file path=ppt/tags/tag269.xml><?xml version="1.0" encoding="utf-8"?>
<p:tagLst xmlns:p="http://schemas.openxmlformats.org/presentationml/2006/main">
  <p:tag name="YOO_CHATSHAPE_TYPE" val="YOO_CHATSHAPE_DECORATION"/>
</p:tagLst>
</file>

<file path=ppt/tags/tag27.xml><?xml version="1.0" encoding="utf-8"?>
<p:tagLst xmlns:p="http://schemas.openxmlformats.org/presentationml/2006/main">
  <p:tag name="KSO_WM_BEAUTIFY_FLAG" val=""/>
  <p:tag name="YOO_CHATSHAPE_TYPE" val="YOO_CHATSHAPE_TITLE"/>
</p:tagLst>
</file>

<file path=ppt/tags/tag270.xml><?xml version="1.0" encoding="utf-8"?>
<p:tagLst xmlns:p="http://schemas.openxmlformats.org/presentationml/2006/main">
  <p:tag name="YOO_CHATSHAPE_TYPE" val="YOO_CHATSHAPE_DECORATION"/>
</p:tagLst>
</file>

<file path=ppt/tags/tag271.xml><?xml version="1.0" encoding="utf-8"?>
<p:tagLst xmlns:p="http://schemas.openxmlformats.org/presentationml/2006/main">
  <p:tag name="YOO_CHATSHAPE_TYPE" val="YOO_CHATSHAPE_DECORATION"/>
</p:tagLst>
</file>

<file path=ppt/tags/tag272.xml><?xml version="1.0" encoding="utf-8"?>
<p:tagLst xmlns:p="http://schemas.openxmlformats.org/presentationml/2006/main">
  <p:tag name="YOO_CHATSHAPE_TYPE" val="YOO_CHATSHAPE_DECORATION"/>
</p:tagLst>
</file>

<file path=ppt/tags/tag273.xml><?xml version="1.0" encoding="utf-8"?>
<p:tagLst xmlns:p="http://schemas.openxmlformats.org/presentationml/2006/main">
  <p:tag name="YOO_CHATSHAPE_TYPE" val="YOO_CHATSHAPE_DECORATION"/>
</p:tagLst>
</file>

<file path=ppt/tags/tag274.xml><?xml version="1.0" encoding="utf-8"?>
<p:tagLst xmlns:p="http://schemas.openxmlformats.org/presentationml/2006/main">
  <p:tag name="TAG_CONTENT_SUBINDEX" val="3"/>
  <p:tag name="YOO_CHATSHAPE_TYPE" val="YOO_CHATSHAPE_IMAGE"/>
</p:tagLst>
</file>

<file path=ppt/tags/tag275.xml><?xml version="1.0" encoding="utf-8"?>
<p:tagLst xmlns:p="http://schemas.openxmlformats.org/presentationml/2006/main">
  <p:tag name="TAG_CONTENT_SUBINDEX" val="1"/>
  <p:tag name="YOO_CHATSHAPE_TYPE" val="YOO_CHATSHAPE_IMAGE"/>
</p:tagLst>
</file>

<file path=ppt/tags/tag276.xml><?xml version="1.0" encoding="utf-8"?>
<p:tagLst xmlns:p="http://schemas.openxmlformats.org/presentationml/2006/main">
  <p:tag name="TAG_CONTENT_SUBINDEX" val="2"/>
  <p:tag name="YOO_CHATSHAPE_TYPE" val="YOO_CHATSHAPE_IMAGE"/>
</p:tagLst>
</file>

<file path=ppt/tags/tag277.xml><?xml version="1.0" encoding="utf-8"?>
<p:tagLst xmlns:p="http://schemas.openxmlformats.org/presentationml/2006/main">
  <p:tag name="TAG_AIGCCREATORID" val="AIGC生成内容仅供参考-2025/8/19 17:54:42"/>
  <p:tag name="TAG_CHAPTER_ID" val="6"/>
  <p:tag name="TAG_CONTENT_TYPE" val="1标题1内容3图"/>
  <p:tag name="TAG_SECTION_ID" val="0"/>
  <p:tag name="YOO_CHATPAGE_TYPE" val="TAG_CHATPAGE_CONTENT"/>
  <p:tag name="YOO_CHATSHAPE_TITLE" val="除尘装置的行业价值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8.xml><?xml version="1.0" encoding="utf-8"?>
<p:tagLst xmlns:p="http://schemas.openxmlformats.org/presentationml/2006/main">
  <p:tag name="YOO_CHATSHAPE_TYPE" val="YOO_CHATSHAPE_DECORATION"/>
</p:tagLst>
</file>

<file path=ppt/tags/tag279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1"/>
  <p:tag name="YOO_CHATSHAPE_TYPE" val="YOO_CHATSHAPE_CHILDDECORATE"/>
</p:tagLst>
</file>

<file path=ppt/tags/tag2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80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1"/>
  <p:tag name="YOO_CHATSHAPE_TYPE" val="YOO_CHATSHAPE_NUM"/>
</p:tagLst>
</file>

<file path=ppt/tags/tag281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1"/>
  <p:tag name="YOO_CHATSHAPE_TYPE" val="YOO_CHATSHAPE_CHILDCONTENT"/>
</p:tagLst>
</file>

<file path=ppt/tags/tag282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2"/>
  <p:tag name="YOO_CHATSHAPE_TYPE" val="YOO_CHATSHAPE_CHILDDECORATE"/>
</p:tagLst>
</file>

<file path=ppt/tags/tag283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2"/>
  <p:tag name="YOO_CHATSHAPE_TYPE" val="YOO_CHATSHAPE_NUM"/>
</p:tagLst>
</file>

<file path=ppt/tags/tag284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2"/>
  <p:tag name="YOO_CHATSHAPE_TYPE" val="YOO_CHATSHAPE_CHILDCONTENT"/>
</p:tagLst>
</file>

<file path=ppt/tags/tag285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3"/>
  <p:tag name="YOO_CHATSHAPE_TYPE" val="YOO_CHATSHAPE_CHILDDECORATE"/>
</p:tagLst>
</file>

<file path=ppt/tags/tag286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3"/>
  <p:tag name="YOO_CHATSHAPE_TYPE" val="YOO_CHATSHAPE_NUM"/>
</p:tagLst>
</file>

<file path=ppt/tags/tag287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3"/>
  <p:tag name="YOO_CHATSHAPE_TYPE" val="YOO_CHATSHAPE_CHILDCONTENT"/>
</p:tagLst>
</file>

<file path=ppt/tags/tag288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4"/>
  <p:tag name="YOO_CHATSHAPE_TYPE" val="YOO_CHATSHAPE_CHILDDECORATE"/>
</p:tagLst>
</file>

<file path=ppt/tags/tag289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4"/>
  <p:tag name="YOO_CHATSHAPE_TYPE" val="YOO_CHATSHAPE_NUM"/>
</p:tagLst>
</file>

<file path=ppt/tags/tag29.xml><?xml version="1.0" encoding="utf-8"?>
<p:tagLst xmlns:p="http://schemas.openxmlformats.org/presentationml/2006/main">
  <p:tag name="TAG_CHATPAGE_CHAPTER" val="0"/>
  <p:tag name="YOO_CHATSHAPE_TYPE" val="YOO_CHATSHAPE_NUM"/>
</p:tagLst>
</file>

<file path=ppt/tags/tag290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4"/>
  <p:tag name="YOO_CHATSHAPE_TYPE" val="YOO_CHATSHAPE_CHILDCONTENT"/>
</p:tagLst>
</file>

<file path=ppt/tags/tag291.xml><?xml version="1.0" encoding="utf-8"?>
<p:tagLst xmlns:p="http://schemas.openxmlformats.org/presentationml/2006/main">
  <p:tag name="YOO_CHATSHAPE_TYPE" val="YOO_CHATSHAPE_IMAGE"/>
</p:tagLst>
</file>

<file path=ppt/tags/tag292.xml><?xml version="1.0" encoding="utf-8"?>
<p:tagLst xmlns:p="http://schemas.openxmlformats.org/presentationml/2006/main">
  <p:tag name="YOO_CHATSHAPE_TYPE" val="YOO_CHATSHAPE_TITLE"/>
</p:tagLst>
</file>

<file path=ppt/tags/tag293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1"/>
  <p:tag name="YOO_CHATSHAPE_TYPE" val="YOO_CHATSHAPE_CHILDTITLE"/>
</p:tagLst>
</file>

<file path=ppt/tags/tag294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2"/>
  <p:tag name="YOO_CHATSHAPE_TYPE" val="YOO_CHATSHAPE_CHILDTITLE"/>
</p:tagLst>
</file>

<file path=ppt/tags/tag295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3"/>
  <p:tag name="YOO_CHATSHAPE_TYPE" val="YOO_CHATSHAPE_CHILDTITLE"/>
</p:tagLst>
</file>

<file path=ppt/tags/tag296.xml><?xml version="1.0" encoding="utf-8"?>
<p:tagLst xmlns:p="http://schemas.openxmlformats.org/presentationml/2006/main">
  <p:tag name="TAG_CONTENT_DIAGRAM_INDEX" val="59c0618ce2fc4b9d9a1f15a0ee6c0d78"/>
  <p:tag name="TAG_CONTENT_GROUPCOUNT" val="4"/>
  <p:tag name="TAG_CONTENT_GROUPINDEX" val="4"/>
  <p:tag name="YOO_CHATSHAPE_TYPE" val="YOO_CHATSHAPE_CHILDTITLE"/>
</p:tagLst>
</file>

<file path=ppt/tags/tag297.xml><?xml version="1.0" encoding="utf-8"?>
<p:tagLst xmlns:p="http://schemas.openxmlformats.org/presentationml/2006/main">
  <p:tag name="YOO_CHATSHAPE_TYPE" val="YOO_CHATSHAPE_DECORATION"/>
</p:tagLst>
</file>

<file path=ppt/tags/tag298.xml><?xml version="1.0" encoding="utf-8"?>
<p:tagLst xmlns:p="http://schemas.openxmlformats.org/presentationml/2006/main">
  <p:tag name="TAG_AIGCCREATORID" val="AIGC生成内容仅供参考-2025/8/19 17:54:42"/>
  <p:tag name="TAG_CHAPTER_ID" val="6"/>
  <p:tag name="TAG_CONTENT_TYPE" val="二级大纲4"/>
  <p:tag name="TAG_SECTION_ID" val="1"/>
  <p:tag name="YOO_CHATPAGE_TYPE" val="TAG_CHATPAGE_MULTCONTENT"/>
  <p:tag name="YOO_CHATSHAPE_TITLE" val="未来技术发展趋势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  <p:tag name="YOO_CHATSHAPE_TYPE" val="YOO_CHATSHAPE_TITLE"/>
</p:tagLst>
</file>

<file path=ppt/tags/tag30.xml><?xml version="1.0" encoding="utf-8"?>
<p:tagLst xmlns:p="http://schemas.openxmlformats.org/presentationml/2006/main">
  <p:tag name="TAG_AIGCCREATORID" val="AIGC生成内容仅供参考-2025/8/19 17:54:42"/>
  <p:tag name="TAG_CHAPTER_ID" val="0"/>
  <p:tag name="YOO_CHATPAGE_TYPE" val="TAG_CHATPAGE_CHAPTER"/>
  <p:tag name="YOO_CHATSHAPE_TITLE" val="弧焊排烟除尘装置介绍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  <p:tag name="YOO_CHATSHAPE_TYPE" val="YOO_CHATSHAPE_TITLE"/>
</p:tagLst>
</file>

<file path=ppt/tags/tag302.xml><?xml version="1.0" encoding="utf-8"?>
<p:tagLst xmlns:p="http://schemas.openxmlformats.org/presentationml/2006/main">
  <p:tag name="KSO_WM_BEAUTIFY_FLAG" val=""/>
  <p:tag name="YOO_CHATSHAPE_TYPE" val="YOO_CHATSHAPE_SUBTITLE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305.xml><?xml version="1.0" encoding="utf-8"?>
<p:tagLst xmlns:p="http://schemas.openxmlformats.org/presentationml/2006/main">
  <p:tag name="TAG_AIGCCREATORID" val="AIGC生成内容仅供参考-2025/8/19 17:54:42"/>
  <p:tag name="YOO_CHATPAGE_TYPE" val="TAG_CHATPAGE_END"/>
  <p:tag name="YOO_CHATSHAPE_TITLE" val="Thank You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06.xml><?xml version="1.0" encoding="utf-8"?>
<p:tagLst xmlns:p="http://schemas.openxmlformats.org/presentationml/2006/main">
  <p:tag name="TAG_AIGCCREATORID" val="AIGC生成内容仅供参考-2025/8/19 17:54:17"/>
  <p:tag name="TAG_CHATPAGE_CATALOG" val="弧焊排烟除尘装置介绍、工作原理解析、设备分类方法、选择设备的要点、设备的维护与保养、操作中的安全指南、行业应用与未来展望"/>
  <p:tag name="TAG_PPT_THEMETITLE" val="弧焊排烟除尘装置专业知识概览"/>
  <p:tag name="TAG_PPT_THEMEWORD" val="弧焊排烟除尘装置的基础知识"/>
  <p:tag name="TAG_PRESENTATION_SCENE" val="normal"/>
  <p:tag name="TAG_PRESENTATION_STYLE" val="商务"/>
  <p:tag name="TAG_PRESENTATION_TEMPLATE" val="{&quot;image&quot;:&quot;&quot;,&quot;sub_images&quot;:[],&quot;title&quot;:&quot;&quot;,&quot;style&quot;:&quot;商务&quot;,&quot;template_type&quot;:&quot;矢量&quot;,&quot;isVector&quot;:true,&quot;color&quot;:&quot;粉色&quot;,&quot;colorList&quot;:[&quot;#FFFFFF&quot;,&quot;#650027&quot;,&quot;#FFFFFF&quot;,&quot;#FEF8FA&quot;,&quot;#FA6C92&quot;,&quot;#ffc2d1&quot;,&quot;#ffb3c6&quot;,&quot;#ff8fab&quot;,&quot;#fb6f92&quot;,&quot;#FF638A&quot;,&quot;#FA6C92&quot;,&quot;#ffc2d1&quot;],&quot;scene&quot;:&quot;&quot;,&quot;group&quot;:&quot;group_2&quot;,&quot;cover_id&quot;:&quot;SsKa6QqqfNqp&quot;,&quot;end_id&quot;:&quot;nMjKc7ZzzUgf&quot;,&quot;catalog_id&quot;:&quot;2GfNZ9tCW7GF&quot;,&quot;chapter_id&quot;:&quot;kVcfJcVPtBXw&quot;,&quot;content_ids&quot;:[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1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1"/>
  <p:tag name="YOO_CHATSHAPE_TYPE" val="YOO_CHATSHAPE_CHILDTITLE"/>
</p:tagLst>
</file>

<file path=ppt/tags/tag32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1"/>
  <p:tag name="YOO_CHATSHAPE_TYPE" val="YOO_CHATSHAPE_CHILDCONTENT"/>
</p:tagLst>
</file>

<file path=ppt/tags/tag33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1"/>
  <p:tag name="TAG_CONTENT_SUBINDEX" val="2"/>
  <p:tag name="YOO_CHATSHAPE_TYPE" val="YOO_CHATSHAPE_CHILDDECORATE"/>
</p:tagLst>
</file>

<file path=ppt/tags/tag34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CHILDTITLE"/>
</p:tagLst>
</file>

<file path=ppt/tags/tag35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CHILDCONTENT"/>
</p:tagLst>
</file>

<file path=ppt/tags/tag36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TAG_CONTENT_SUBINDEX" val="2"/>
  <p:tag name="YOO_CHATSHAPE_TYPE" val="YOO_CHATSHAPE_CHILDDECORATE"/>
</p:tagLst>
</file>

<file path=ppt/tags/tag37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ICON"/>
</p:tagLst>
</file>

<file path=ppt/tags/tag38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DECORATION"/>
</p:tagLst>
</file>

<file path=ppt/tags/tag39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DECORATION"/>
</p:tagLst>
</file>

<file path=ppt/tags/tag4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40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DECORATION"/>
</p:tagLst>
</file>

<file path=ppt/tags/tag41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DECORATION"/>
</p:tagLst>
</file>

<file path=ppt/tags/tag42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YOO_CHATSHAPE_TYPE" val="YOO_CHATSHAPE_DECORATION"/>
</p:tagLst>
</file>

<file path=ppt/tags/tag43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YOO_CHATSHAPE_TYPE" val="YOO_CHATSHAPE_CHILDTITLE"/>
</p:tagLst>
</file>

<file path=ppt/tags/tag44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YOO_CHATSHAPE_TYPE" val="YOO_CHATSHAPE_CHILDCONTENT"/>
</p:tagLst>
</file>

<file path=ppt/tags/tag45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TAG_CONTENT_SUBINDEX" val="2"/>
  <p:tag name="YOO_CHATSHAPE_TYPE" val="YOO_CHATSHAPE_CHILDDECORATE"/>
</p:tagLst>
</file>

<file path=ppt/tags/tag46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YOO_CHATSHAPE_TYPE" val="YOO_CHATSHAPE_ICON"/>
</p:tagLst>
</file>

<file path=ppt/tags/tag47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YOO_CHATSHAPE_TYPE" val="YOO_CHATSHAPE_DECORATION"/>
</p:tagLst>
</file>

<file path=ppt/tags/tag48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YOO_CHATSHAPE_TYPE" val="YOO_CHATSHAPE_DECORATION"/>
</p:tagLst>
</file>

<file path=ppt/tags/tag49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YOO_CHATSHAPE_TYPE" val="YOO_CHATSHAPE_DECORATION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1"/>
  <p:tag name="YOO_CHATSHAPE_TYPE" val="YOO_CHATSHAPE_ICON"/>
</p:tagLst>
</file>

<file path=ppt/tags/tag51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1"/>
  <p:tag name="TAG_CONTENT_SUBINDEX" val="1"/>
  <p:tag name="YOO_CHATSHAPE_TYPE" val="YOO_CHATSHAPE_CHILDDECORATE"/>
</p:tagLst>
</file>

<file path=ppt/tags/tag52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2"/>
  <p:tag name="TAG_CONTENT_SUBINDEX" val="1"/>
  <p:tag name="YOO_CHATSHAPE_TYPE" val="YOO_CHATSHAPE_CHILDDECORATE"/>
</p:tagLst>
</file>

<file path=ppt/tags/tag53.xml><?xml version="1.0" encoding="utf-8"?>
<p:tagLst xmlns:p="http://schemas.openxmlformats.org/presentationml/2006/main">
  <p:tag name="TAG_CONTENT_DIAGRAM_INDEX" val="c79133a225654312a3c25749d4a13ae8"/>
  <p:tag name="TAG_CONTENT_GROUPCOUNT" val="3"/>
  <p:tag name="TAG_CONTENT_GROUPINDEX" val="3"/>
  <p:tag name="TAG_CONTENT_SUBINDEX" val="1"/>
  <p:tag name="YOO_CHATSHAPE_TYPE" val="YOO_CHATSHAPE_CHILDDECORATE"/>
</p:tagLst>
</file>

<file path=ppt/tags/tag54.xml><?xml version="1.0" encoding="utf-8"?>
<p:tagLst xmlns:p="http://schemas.openxmlformats.org/presentationml/2006/main">
  <p:tag name="TAG_CHATSHAPE_LINK" val="sp:标题"/>
  <p:tag name="TAG_CONTENT_DIAGRAM_INDEX" val="7a4a0de6f63344aeada86e103e6aa46e"/>
  <p:tag name="TAG_CONTENT_GROUPCOUNT" val="3"/>
  <p:tag name="TAG_CONTENT_GROUPINDEX" val="1"/>
  <p:tag name="TAG_CONTENT_SUBINDEX" val="1"/>
  <p:tag name="YOO_CHATSHAPE_TYPE" val="YOO_CHATSHAPE_PAGEDECORATE"/>
</p:tagLst>
</file>

<file path=ppt/tags/tag55.xml><?xml version="1.0" encoding="utf-8"?>
<p:tagLst xmlns:p="http://schemas.openxmlformats.org/presentationml/2006/main">
  <p:tag name="YOO_CHATSHAPE_TYPE" val="YOO_CHATSHAPE_TITLE"/>
</p:tagLst>
</file>

<file path=ppt/tags/tag56.xml><?xml version="1.0" encoding="utf-8"?>
<p:tagLst xmlns:p="http://schemas.openxmlformats.org/presentationml/2006/main">
  <p:tag name="TAG_AIGCCREATORID" val="AIGC生成内容仅供参考-2025/8/19 17:54:42"/>
  <p:tag name="TAG_CHAPTER_ID" val="0"/>
  <p:tag name="TAG_CONTENT_TYPE" val="二级大纲3"/>
  <p:tag name="TAG_SECTION_ID" val="0"/>
  <p:tag name="YOO_CHATPAGE_TYPE" val="TAG_CHATPAGE_MULTCONTENT"/>
  <p:tag name="YOO_CHATSHAPE_TITLE" val="弧焊排烟除尘装置介绍:定义及重要性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7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1"/>
  <p:tag name="TAG_CONTENT_SUBINDEX" val="2"/>
  <p:tag name="YOO_CHATSHAPE_TYPE" val="YOO_CHATSHAPE_CHILDDECORATE"/>
</p:tagLst>
</file>

<file path=ppt/tags/tag58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2"/>
  <p:tag name="TAG_CONTENT_SUBINDEX" val="2"/>
  <p:tag name="YOO_CHATSHAPE_TYPE" val="YOO_CHATSHAPE_CHILDDECORATE"/>
</p:tagLst>
</file>

<file path=ppt/tags/tag59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4"/>
  <p:tag name="TAG_CONTENT_SUBINDEX" val="2"/>
  <p:tag name="YOO_CHATSHAPE_TYPE" val="YOO_CHATSHAPE_CHILDDECORATE"/>
</p:tagLst>
</file>

<file path=ppt/tags/tag6.xml><?xml version="1.0" encoding="utf-8"?>
<p:tagLst xmlns:p="http://schemas.openxmlformats.org/presentationml/2006/main">
  <p:tag name="KSO_WM_BEAUTIFY_FLAG" val=""/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60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3"/>
  <p:tag name="TAG_CONTENT_SUBINDEX" val="2"/>
  <p:tag name="YOO_CHATSHAPE_TYPE" val="YOO_CHATSHAPE_CHILDDECORATE"/>
</p:tagLst>
</file>

<file path=ppt/tags/tag61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1"/>
  <p:tag name="TAG_CONTENT_SUBINDEX" val="1"/>
  <p:tag name="YOO_CHATSHAPE_TYPE" val="YOO_CHATSHAPE_CHILDDECORATE"/>
</p:tagLst>
</file>

<file path=ppt/tags/tag62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3"/>
  <p:tag name="TAG_CONTENT_SUBINDEX" val="1"/>
  <p:tag name="YOO_CHATSHAPE_TYPE" val="YOO_CHATSHAPE_CHILDDECORATE"/>
</p:tagLst>
</file>

<file path=ppt/tags/tag63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2"/>
  <p:tag name="TAG_CONTENT_SUBINDEX" val="1"/>
  <p:tag name="YOO_CHATSHAPE_TYPE" val="YOO_CHATSHAPE_CHILDDECORATE"/>
</p:tagLst>
</file>

<file path=ppt/tags/tag64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4"/>
  <p:tag name="TAG_CONTENT_SUBINDEX" val="1"/>
  <p:tag name="YOO_CHATSHAPE_TYPE" val="YOO_CHATSHAPE_CHILDDECORATE"/>
</p:tagLst>
</file>

<file path=ppt/tags/tag65.xml><?xml version="1.0" encoding="utf-8"?>
<p:tagLst xmlns:p="http://schemas.openxmlformats.org/presentationml/2006/main">
  <p:tag name="YOO_CHATSHAPE_TYPE" val="YOO_CHATSHAPE_DECORATION"/>
</p:tagLst>
</file>

<file path=ppt/tags/tag66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1"/>
  <p:tag name="YOO_CHATSHAPE_TYPE" val="YOO_CHATSHAPE_ICON"/>
</p:tagLst>
</file>

<file path=ppt/tags/tag67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3"/>
  <p:tag name="YOO_CHATSHAPE_TYPE" val="YOO_CHATSHAPE_ICON"/>
</p:tagLst>
</file>

<file path=ppt/tags/tag68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4"/>
  <p:tag name="YOO_CHATSHAPE_TYPE" val="YOO_CHATSHAPE_ICON"/>
</p:tagLst>
</file>

<file path=ppt/tags/tag69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2"/>
  <p:tag name="YOO_CHATSHAPE_TYPE" val="YOO_CHATSHAPE_CHILDCONTENT"/>
</p:tagLst>
</file>

<file path=ppt/tags/tag7.xml><?xml version="1.0" encoding="utf-8"?>
<p:tagLst xmlns:p="http://schemas.openxmlformats.org/presentationml/2006/main">
  <p:tag name="TAG_AIGCCREATORID" val="AIGC生成内容仅供参考-2025/8/19 17:54:42"/>
  <p:tag name="YOO_CHATPAGE_TYPE" val="TAG_CHATPAGE_COVER"/>
  <p:tag name="YOO_CHATSHAPE_TITLE" val="弧焊排烟除尘装置专业知识概览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70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4"/>
  <p:tag name="YOO_CHATSHAPE_TYPE" val="YOO_CHATSHAPE_CHILDCONTENT"/>
</p:tagLst>
</file>

<file path=ppt/tags/tag71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1"/>
  <p:tag name="YOO_CHATSHAPE_TYPE" val="YOO_CHATSHAPE_CHILDCONTENT"/>
</p:tagLst>
</file>

<file path=ppt/tags/tag72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3"/>
  <p:tag name="YOO_CHATSHAPE_TYPE" val="YOO_CHATSHAPE_CHILDCONTENT"/>
</p:tagLst>
</file>

<file path=ppt/tags/tag73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2"/>
  <p:tag name="YOO_CHATSHAPE_TYPE" val="YOO_CHATSHAPE_ICON"/>
</p:tagLst>
</file>

<file path=ppt/tags/tag74.xml><?xml version="1.0" encoding="utf-8"?>
<p:tagLst xmlns:p="http://schemas.openxmlformats.org/presentationml/2006/main">
  <p:tag name="YOO_CHATSHAPE_TYPE" val="YOO_CHATSHAPE_TITLE"/>
</p:tagLst>
</file>

<file path=ppt/tags/tag75.xml><?xml version="1.0" encoding="utf-8"?>
<p:tagLst xmlns:p="http://schemas.openxmlformats.org/presentationml/2006/main">
  <p:tag name="YOO_CHATSHAPE_TYPE" val="YOO_CHATSHAPE_IMAGE"/>
</p:tagLst>
</file>

<file path=ppt/tags/tag76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1"/>
  <p:tag name="YOO_CHATSHAPE_TYPE" val="YOO_CHATSHAPE_CHILDTITLE"/>
</p:tagLst>
</file>

<file path=ppt/tags/tag77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2"/>
  <p:tag name="YOO_CHATSHAPE_TYPE" val="YOO_CHATSHAPE_CHILDTITLE"/>
</p:tagLst>
</file>

<file path=ppt/tags/tag78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3"/>
  <p:tag name="YOO_CHATSHAPE_TYPE" val="YOO_CHATSHAPE_CHILDTITLE"/>
</p:tagLst>
</file>

<file path=ppt/tags/tag79.xml><?xml version="1.0" encoding="utf-8"?>
<p:tagLst xmlns:p="http://schemas.openxmlformats.org/presentationml/2006/main">
  <p:tag name="TAG_CONTENT_DIAGRAM_INDEX" val="5baae3af92ce4ceb8ede1d6befdc0335"/>
  <p:tag name="TAG_CONTENT_GROUPCOUNT" val="4"/>
  <p:tag name="TAG_CONTENT_GROUPINDEX" val="4"/>
  <p:tag name="YOO_CHATSHAPE_TYPE" val="YOO_CHATSHAPE_CHILDTITLE"/>
</p:tagLst>
</file>

<file path=ppt/tags/tag8.xml><?xml version="1.0" encoding="utf-8"?>
<p:tagLst xmlns:p="http://schemas.openxmlformats.org/presentationml/2006/main">
  <p:tag name="YOO_CHATSHAPE_ITEM" val="1"/>
  <p:tag name="YOO_CHATSHAPE_TYPE" val="YOO_CHATSHAPE_ITEM"/>
</p:tagLst>
</file>

<file path=ppt/tags/tag80.xml><?xml version="1.0" encoding="utf-8"?>
<p:tagLst xmlns:p="http://schemas.openxmlformats.org/presentationml/2006/main">
  <p:tag name="TAG_AIGCCREATORID" val="AIGC生成内容仅供参考-2025/8/19 17:54:42"/>
  <p:tag name="TAG_CHAPTER_ID" val="0"/>
  <p:tag name="TAG_CONTENT_TYPE" val="二级大纲4"/>
  <p:tag name="TAG_SECTION_ID" val="1"/>
  <p:tag name="YOO_CHATPAGE_TYPE" val="TAG_CHATPAGE_MULTCONTENT"/>
  <p:tag name="YOO_CHATSHAPE_TITLE" val="弧焊排烟除尘装置介绍:应用领域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1.xml><?xml version="1.0" encoding="utf-8"?>
<p:tagLst xmlns:p="http://schemas.openxmlformats.org/presentationml/2006/main">
  <p:tag name="KSO_WM_BEAUTIFY_FLAG" val=""/>
  <p:tag name="YOO_CHATSHAPE_TYPE" val="YOO_CHATSHAPE_TITLE"/>
</p:tagLst>
</file>

<file path=ppt/tags/tag82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83.xml><?xml version="1.0" encoding="utf-8"?>
<p:tagLst xmlns:p="http://schemas.openxmlformats.org/presentationml/2006/main">
  <p:tag name="TAG_CHATPAGE_CHAPTER" val="1"/>
  <p:tag name="YOO_CHATSHAPE_TYPE" val="YOO_CHATSHAPE_NUM"/>
</p:tagLst>
</file>

<file path=ppt/tags/tag84.xml><?xml version="1.0" encoding="utf-8"?>
<p:tagLst xmlns:p="http://schemas.openxmlformats.org/presentationml/2006/main">
  <p:tag name="TAG_AIGCCREATORID" val="AIGC生成内容仅供参考-2025/8/19 17:54:42"/>
  <p:tag name="TAG_CHAPTER_ID" val="1"/>
  <p:tag name="YOO_CHATPAGE_TYPE" val="TAG_CHATPAGE_CHAPTER"/>
  <p:tag name="YOO_CHATSHAPE_TITLE" val="工作原理解析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5.xml><?xml version="1.0" encoding="utf-8"?>
<p:tagLst xmlns:p="http://schemas.openxmlformats.org/presentationml/2006/main">
  <p:tag name="TAG_CONTENT_SUBINDEX" val="1"/>
  <p:tag name="YOO_CHATSHAPE_TYPE" val="YOO_CHATSHAPE_IMAGE"/>
</p:tagLst>
</file>

<file path=ppt/tags/tag86.xml><?xml version="1.0" encoding="utf-8"?>
<p:tagLst xmlns:p="http://schemas.openxmlformats.org/presentationml/2006/main">
  <p:tag name="TAG_CONTENT_SUBINDEX" val="2"/>
  <p:tag name="YOO_CHATSHAPE_TYPE" val="YOO_CHATSHAPE_IMAGE"/>
</p:tagLst>
</file>

<file path=ppt/tags/tag87.xml><?xml version="1.0" encoding="utf-8"?>
<p:tagLst xmlns:p="http://schemas.openxmlformats.org/presentationml/2006/main">
  <p:tag name="TAG_CONTENT_SUBINDEX" val="3"/>
  <p:tag name="YOO_CHATSHAPE_TYPE" val="YOO_CHATSHAPE_IMAGE"/>
</p:tagLst>
</file>

<file path=ppt/tags/tag88.xml><?xml version="1.0" encoding="utf-8"?>
<p:tagLst xmlns:p="http://schemas.openxmlformats.org/presentationml/2006/main">
  <p:tag name="YOO_CHATSHAPE_TYPE" val="YOO_CHATSHAPE_TITLE"/>
</p:tagLst>
</file>

<file path=ppt/tags/tag89.xml><?xml version="1.0" encoding="utf-8"?>
<p:tagLst xmlns:p="http://schemas.openxmlformats.org/presentationml/2006/main">
  <p:tag name="YOO_CHATSHAPE_TYPE" val="YOO_CHATSHAPE_CONTENT"/>
</p:tagLst>
</file>

<file path=ppt/tags/tag9.xml><?xml version="1.0" encoding="utf-8"?>
<p:tagLst xmlns:p="http://schemas.openxmlformats.org/presentationml/2006/main">
  <p:tag name="KSO_WM_UNIT_TEXT_FILL_FORE_SCHEMECOLOR_INDEX" val="15"/>
  <p:tag name="KSO_WM_UNIT_TEXT_FILL_FORE_SCHEMECOLOR_INDEX_BRIGHTNESS" val="0"/>
  <p:tag name="KSO_WM_UNIT_TEXT_FILL_TYPE" val="1"/>
  <p:tag name="YOO_CHAT_DIAGRAM_SHAPETYPE" val="YOO_CHATSHAPE_DIAGRAM_TITLE"/>
</p:tagLst>
</file>

<file path=ppt/tags/tag90.xml><?xml version="1.0" encoding="utf-8"?>
<p:tagLst xmlns:p="http://schemas.openxmlformats.org/presentationml/2006/main">
  <p:tag name="YOO_CHATSHAPE_TYPE" val="YOO_CHATSHAPE_DECORATION"/>
</p:tagLst>
</file>

<file path=ppt/tags/tag91.xml><?xml version="1.0" encoding="utf-8"?>
<p:tagLst xmlns:p="http://schemas.openxmlformats.org/presentationml/2006/main">
  <p:tag name="TAG_AIGCCREATORID" val="AIGC生成内容仅供参考-2025/8/19 17:54:42"/>
  <p:tag name="TAG_CHAPTER_ID" val="1"/>
  <p:tag name="TAG_CONTENT_TYPE" val="1标题1内容3图"/>
  <p:tag name="TAG_SECTION_ID" val="0"/>
  <p:tag name="YOO_CHATPAGE_TYPE" val="TAG_CHATPAGE_CONTENT"/>
  <p:tag name="YOO_CHATSHAPE_TITLE" val="工作原理解析:烟尘产生机制"/>
  <p:tag name="YOO_PROTECTION_DATA" val="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92.xml><?xml version="1.0" encoding="utf-8"?>
<p:tagLst xmlns:p="http://schemas.openxmlformats.org/presentationml/2006/main">
  <p:tag name="YOO_CHATSHAPE_TYPE" val="YOO_CHATSHAPE_IMAGE"/>
</p:tagLst>
</file>

<file path=ppt/tags/tag93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1"/>
  <p:tag name="YOO_CHATSHAPE_TYPE" val="YOO_CHATSHAPE_CHILDDECORATE"/>
</p:tagLst>
</file>

<file path=ppt/tags/tag94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2"/>
  <p:tag name="YOO_CHATSHAPE_TYPE" val="YOO_CHATSHAPE_CHILDDECORATE"/>
</p:tagLst>
</file>

<file path=ppt/tags/tag95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3"/>
  <p:tag name="YOO_CHATSHAPE_TYPE" val="YOO_CHATSHAPE_CHILDDECORATE"/>
</p:tagLst>
</file>

<file path=ppt/tags/tag96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4"/>
  <p:tag name="YOO_CHATSHAPE_TYPE" val="YOO_CHATSHAPE_CHILDDECORATE"/>
</p:tagLst>
</file>

<file path=ppt/tags/tag97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1"/>
  <p:tag name="YOO_CHATSHAPE_TYPE" val="YOO_CHATSHAPE_CHILDCONTENT"/>
</p:tagLst>
</file>

<file path=ppt/tags/tag98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2"/>
  <p:tag name="YOO_CHATSHAPE_TYPE" val="YOO_CHATSHAPE_CHILDCONTENT"/>
</p:tagLst>
</file>

<file path=ppt/tags/tag99.xml><?xml version="1.0" encoding="utf-8"?>
<p:tagLst xmlns:p="http://schemas.openxmlformats.org/presentationml/2006/main">
  <p:tag name="TAG_CONTENT_DIAGRAM_INDEX" val="0ec0f26b3a844ab4a2bafd83f302c859"/>
  <p:tag name="TAG_CONTENT_GROUPCOUNT" val="4"/>
  <p:tag name="TAG_CONTENT_GROUPINDEX" val="3"/>
  <p:tag name="YOO_CHATSHAPE_TYPE" val="YOO_CHATSHAPE_CHILDCONTENT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FFFFFF"/>
      </a:dk1>
      <a:lt1>
        <a:srgbClr val="650027"/>
      </a:lt1>
      <a:dk2>
        <a:srgbClr val="FFFFFF"/>
      </a:dk2>
      <a:lt2>
        <a:srgbClr val="FEF8FA"/>
      </a:lt2>
      <a:accent1>
        <a:srgbClr val="FA6C92"/>
      </a:accent1>
      <a:accent2>
        <a:srgbClr val="FFC2D1"/>
      </a:accent2>
      <a:accent3>
        <a:srgbClr val="FFB3C6"/>
      </a:accent3>
      <a:accent4>
        <a:srgbClr val="FF8FAB"/>
      </a:accent4>
      <a:accent5>
        <a:srgbClr val="FB6F92"/>
      </a:accent5>
      <a:accent6>
        <a:srgbClr val="FF638A"/>
      </a:accent6>
      <a:hlink>
        <a:srgbClr val="FA6C92"/>
      </a:hlink>
      <a:folHlink>
        <a:srgbClr val="FFC2D1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2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2.xml" /></Relationships>
</file>

<file path=customXml/_rels/item2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3.xml" /></Relationships>
</file>

<file path=customXml/_rels/item2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4.xml" /></Relationships>
</file>

<file path=customXml/_rels/item2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5.xml" /></Relationships>
</file>

<file path=customXml/_rels/item2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6.xml" /></Relationships>
</file>

<file path=customXml/_rels/item2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7.xml" /></Relationships>
</file>

<file path=customXml/_rels/item2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8.xml" /></Relationships>
</file>

<file path=customXml/_rels/item2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9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2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3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4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5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6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7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8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9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0032\u0033\u0065\u0038\u0037\u0064\u0064\u0034\u0030\u0030\u0066\u0034\u0034\u0064\u0038\u0062\u0062\u0030\u0031\u0035\u0032\u0032\u0031\u0061\u0066\u0038\u0062\u0033\u0036\u0061\u0032\u0035\u0022\u002c\u0022\u0054\u0069\u006d\u0065\u0022\u003a\u0022\u0032\u0030\u0032\u0035\u002f\u0030\u0038\u002f\u0031\u0039\u0020\u0031\u0037\u003a\u0035\u0034\u003a\u0034\u0032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BF1606C1-A1BB-4430-A9BF-7B7EA02894BF}">
  <ds:schemaRefs/>
</ds:datastoreItem>
</file>

<file path=customXml/itemProps10.xml><?xml version="1.0" encoding="utf-8"?>
<ds:datastoreItem xmlns:ds="http://schemas.openxmlformats.org/officeDocument/2006/customXml" ds:itemID="{D2CD4B70-0A91-4710-A1EB-A11D131273BF}">
  <ds:schemaRefs/>
</ds:datastoreItem>
</file>

<file path=customXml/itemProps11.xml><?xml version="1.0" encoding="utf-8"?>
<ds:datastoreItem xmlns:ds="http://schemas.openxmlformats.org/officeDocument/2006/customXml" ds:itemID="{C9DB85A9-2BD5-4B9D-8A2C-C4E8C0752B0B}">
  <ds:schemaRefs/>
</ds:datastoreItem>
</file>

<file path=customXml/itemProps12.xml><?xml version="1.0" encoding="utf-8"?>
<ds:datastoreItem xmlns:ds="http://schemas.openxmlformats.org/officeDocument/2006/customXml" ds:itemID="{B027507C-072D-4D01-8E5B-56F9F9C89586}">
  <ds:schemaRefs/>
</ds:datastoreItem>
</file>

<file path=customXml/itemProps13.xml><?xml version="1.0" encoding="utf-8"?>
<ds:datastoreItem xmlns:ds="http://schemas.openxmlformats.org/officeDocument/2006/customXml" ds:itemID="{C427C6B5-6DD8-4AB4-887E-7E00E04C9CB7}">
  <ds:schemaRefs/>
</ds:datastoreItem>
</file>

<file path=customXml/itemProps14.xml><?xml version="1.0" encoding="utf-8"?>
<ds:datastoreItem xmlns:ds="http://schemas.openxmlformats.org/officeDocument/2006/customXml" ds:itemID="{31EB8AE4-18F2-4396-8343-44F77A77AEDA}">
  <ds:schemaRefs/>
</ds:datastoreItem>
</file>

<file path=customXml/itemProps15.xml><?xml version="1.0" encoding="utf-8"?>
<ds:datastoreItem xmlns:ds="http://schemas.openxmlformats.org/officeDocument/2006/customXml" ds:itemID="{9B029FAD-6981-4244-8A93-E97F83E22D57}">
  <ds:schemaRefs/>
</ds:datastoreItem>
</file>

<file path=customXml/itemProps16.xml><?xml version="1.0" encoding="utf-8"?>
<ds:datastoreItem xmlns:ds="http://schemas.openxmlformats.org/officeDocument/2006/customXml" ds:itemID="{37FE27D3-691B-4F27-ADB7-BA523669C780}">
  <ds:schemaRefs/>
</ds:datastoreItem>
</file>

<file path=customXml/itemProps17.xml><?xml version="1.0" encoding="utf-8"?>
<ds:datastoreItem xmlns:ds="http://schemas.openxmlformats.org/officeDocument/2006/customXml" ds:itemID="{2B0AFCC9-CE03-4126-BF0C-D8BEDBF4BED2}">
  <ds:schemaRefs/>
</ds:datastoreItem>
</file>

<file path=customXml/itemProps18.xml><?xml version="1.0" encoding="utf-8"?>
<ds:datastoreItem xmlns:ds="http://schemas.openxmlformats.org/officeDocument/2006/customXml" ds:itemID="{C439911A-8098-42FA-950C-135515F4C240}">
  <ds:schemaRefs/>
</ds:datastoreItem>
</file>

<file path=customXml/itemProps19.xml><?xml version="1.0" encoding="utf-8"?>
<ds:datastoreItem xmlns:ds="http://schemas.openxmlformats.org/officeDocument/2006/customXml" ds:itemID="{BCC8CEC7-80E1-4B5A-8AFB-77EBC5E72AA5}">
  <ds:schemaRefs/>
</ds:datastoreItem>
</file>

<file path=customXml/itemProps2.xml><?xml version="1.0" encoding="utf-8"?>
<ds:datastoreItem xmlns:ds="http://schemas.openxmlformats.org/officeDocument/2006/customXml" ds:itemID="{DB1EA944-A158-4131-B33A-01994674244A}">
  <ds:schemaRefs/>
</ds:datastoreItem>
</file>

<file path=customXml/itemProps20.xml><?xml version="1.0" encoding="utf-8"?>
<ds:datastoreItem xmlns:ds="http://schemas.openxmlformats.org/officeDocument/2006/customXml" ds:itemID="{0F15DBE5-61B3-4F51-8497-50228A4E6CA1}">
  <ds:schemaRefs/>
</ds:datastoreItem>
</file>

<file path=customXml/itemProps21.xml><?xml version="1.0" encoding="utf-8"?>
<ds:datastoreItem xmlns:ds="http://schemas.openxmlformats.org/officeDocument/2006/customXml" ds:itemID="{90DA5992-7737-483D-BD57-ED855D39C834}">
  <ds:schemaRefs/>
</ds:datastoreItem>
</file>

<file path=customXml/itemProps22.xml><?xml version="1.0" encoding="utf-8"?>
<ds:datastoreItem xmlns:ds="http://schemas.openxmlformats.org/officeDocument/2006/customXml" ds:itemID="{EE6BF793-7F53-4897-8D8C-B8FAA5A8A648}">
  <ds:schemaRefs/>
</ds:datastoreItem>
</file>

<file path=customXml/itemProps23.xml><?xml version="1.0" encoding="utf-8"?>
<ds:datastoreItem xmlns:ds="http://schemas.openxmlformats.org/officeDocument/2006/customXml" ds:itemID="{74472C1D-2B42-46B8-B29C-B7515A447165}">
  <ds:schemaRefs/>
</ds:datastoreItem>
</file>

<file path=customXml/itemProps24.xml><?xml version="1.0" encoding="utf-8"?>
<ds:datastoreItem xmlns:ds="http://schemas.openxmlformats.org/officeDocument/2006/customXml" ds:itemID="{BC9C6DDF-D980-47C0-AC92-2FF1609DB376}">
  <ds:schemaRefs/>
</ds:datastoreItem>
</file>

<file path=customXml/itemProps25.xml><?xml version="1.0" encoding="utf-8"?>
<ds:datastoreItem xmlns:ds="http://schemas.openxmlformats.org/officeDocument/2006/customXml" ds:itemID="{602392E4-F1F7-42DB-9A64-DB17065B0488}">
  <ds:schemaRefs/>
</ds:datastoreItem>
</file>

<file path=customXml/itemProps26.xml><?xml version="1.0" encoding="utf-8"?>
<ds:datastoreItem xmlns:ds="http://schemas.openxmlformats.org/officeDocument/2006/customXml" ds:itemID="{06E28D0E-2718-4231-ABAC-B2F1A138E26E}">
  <ds:schemaRefs/>
</ds:datastoreItem>
</file>

<file path=customXml/itemProps27.xml><?xml version="1.0" encoding="utf-8"?>
<ds:datastoreItem xmlns:ds="http://schemas.openxmlformats.org/officeDocument/2006/customXml" ds:itemID="{DB0F7B36-073F-4B85-BAB2-5D6ED83C1000}">
  <ds:schemaRefs/>
</ds:datastoreItem>
</file>

<file path=customXml/itemProps28.xml><?xml version="1.0" encoding="utf-8"?>
<ds:datastoreItem xmlns:ds="http://schemas.openxmlformats.org/officeDocument/2006/customXml" ds:itemID="{79CF64CC-EFA9-4F9B-A16D-1045F1E10E16}">
  <ds:schemaRefs/>
</ds:datastoreItem>
</file>

<file path=customXml/itemProps29.xml><?xml version="1.0" encoding="utf-8"?>
<ds:datastoreItem xmlns:ds="http://schemas.openxmlformats.org/officeDocument/2006/customXml" ds:itemID="{439661F5-19D0-44C7-BAC8-8B3E7BEA5ACF}">
  <ds:schemaRefs/>
</ds:datastoreItem>
</file>

<file path=customXml/itemProps3.xml><?xml version="1.0" encoding="utf-8"?>
<ds:datastoreItem xmlns:ds="http://schemas.openxmlformats.org/officeDocument/2006/customXml" ds:itemID="{348C7DC0-693D-4FD5-82B8-DD2193F2EB0A}">
  <ds:schemaRefs/>
</ds:datastoreItem>
</file>

<file path=customXml/itemProps4.xml><?xml version="1.0" encoding="utf-8"?>
<ds:datastoreItem xmlns:ds="http://schemas.openxmlformats.org/officeDocument/2006/customXml" ds:itemID="{35854197-A0BB-47EB-A5A9-AE99A218E9CF}">
  <ds:schemaRefs/>
</ds:datastoreItem>
</file>

<file path=customXml/itemProps5.xml><?xml version="1.0" encoding="utf-8"?>
<ds:datastoreItem xmlns:ds="http://schemas.openxmlformats.org/officeDocument/2006/customXml" ds:itemID="{EC4979CB-E431-4EF2-92B4-0C067C76243A}">
  <ds:schemaRefs/>
</ds:datastoreItem>
</file>

<file path=customXml/itemProps6.xml><?xml version="1.0" encoding="utf-8"?>
<ds:datastoreItem xmlns:ds="http://schemas.openxmlformats.org/officeDocument/2006/customXml" ds:itemID="{AE1F409E-1532-4365-9FAA-BC7528BBCC3B}">
  <ds:schemaRefs/>
</ds:datastoreItem>
</file>

<file path=customXml/itemProps7.xml><?xml version="1.0" encoding="utf-8"?>
<ds:datastoreItem xmlns:ds="http://schemas.openxmlformats.org/officeDocument/2006/customXml" ds:itemID="{FF17177E-967F-43E1-96F9-8C38AFDAB734}">
  <ds:schemaRefs/>
</ds:datastoreItem>
</file>

<file path=customXml/itemProps8.xml><?xml version="1.0" encoding="utf-8"?>
<ds:datastoreItem xmlns:ds="http://schemas.openxmlformats.org/officeDocument/2006/customXml" ds:itemID="{0BB07FC5-8600-43DD-AAE7-2F7BE2E18411}">
  <ds:schemaRefs/>
</ds:datastoreItem>
</file>

<file path=customXml/itemProps9.xml><?xml version="1.0" encoding="utf-8"?>
<ds:datastoreItem xmlns:ds="http://schemas.openxmlformats.org/officeDocument/2006/customXml" ds:itemID="{D2402C47-B30E-4F11-80C1-21AF3979B394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179</Paragraphs>
  <Slides>28</Slides>
  <Notes>28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51">
      <vt:lpstr>Arial</vt:lpstr>
      <vt:lpstr>Calibri</vt:lpstr>
      <vt:lpstr>微软雅黑</vt:lpstr>
      <vt:lpstr>等线</vt:lpstr>
      <vt:lpstr>Avenir LT Pro 65 Medium</vt:lpstr>
      <vt:lpstr>Inter Medium</vt:lpstr>
      <vt:lpstr>字体圈欣意冠黑体</vt:lpstr>
      <vt:lpstr>Open Sans</vt:lpstr>
      <vt:lpstr>思源黑体 CN Heavy</vt:lpstr>
      <vt:lpstr>思源宋体 CN SemiBold</vt:lpstr>
      <vt:lpstr>思源宋体 CN</vt:lpstr>
      <vt:lpstr>思源黑体 CN</vt:lpstr>
      <vt:lpstr>等线 Light</vt:lpstr>
      <vt:lpstr>OPPOSans B</vt:lpstr>
      <vt:lpstr>阿里巴巴普惠体 Medium</vt:lpstr>
      <vt:lpstr>OPPOSans L</vt:lpstr>
      <vt:lpstr>思源黑体 CN Regular</vt:lpstr>
      <vt:lpstr>字魂58号-创中黑</vt:lpstr>
      <vt:lpstr>苹方 中等</vt:lpstr>
      <vt:lpstr>思源黑体 CN Normal</vt:lpstr>
      <vt:lpstr>阿里巴巴普惠体</vt:lpstr>
      <vt:lpstr>OPPOSans 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17:54:42</cp:keywords>
  <cp:revision>1</cp:revision>
  <cp:lastPrinted>2025-08-19T17:54:17.971</cp:lastPrinted>
  <dcterms:created xsi:type="dcterms:W3CDTF">2025-08-19T09:54:17Z</dcterms:created>
  <dcterms:modified xsi:type="dcterms:W3CDTF">2025-08-19T09:54:42Z</dcterms:modified>
</cp:coreProperties>
</file>