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customXml/item1.xml" ContentType="application/xml"/>
  <Override PartName="/customXml/item10.xml" ContentType="application/xml"/>
  <Override PartName="/customXml/item11.xml" ContentType="application/xml"/>
  <Override PartName="/customXml/item12.xml" ContentType="application/xml"/>
  <Override PartName="/customXml/item13.xml" ContentType="application/xml"/>
  <Override PartName="/customXml/item14.xml" ContentType="application/xml"/>
  <Override PartName="/customXml/item15.xml" ContentType="application/xml"/>
  <Override PartName="/customXml/item16.xml" ContentType="application/xml"/>
  <Override PartName="/customXml/item17.xml" ContentType="application/xml"/>
  <Override PartName="/customXml/item18.xml" ContentType="application/xml"/>
  <Override PartName="/customXml/item19.xml" ContentType="application/xml"/>
  <Override PartName="/customXml/item2.xml" ContentType="application/xml"/>
  <Override PartName="/customXml/item20.xml" ContentType="application/xml"/>
  <Override PartName="/customXml/item3.xml" ContentType="application/xml"/>
  <Override PartName="/customXml/item4.xml" ContentType="application/xml"/>
  <Override PartName="/customXml/item5.xml" ContentType="application/xml"/>
  <Override PartName="/customXml/item6.xml" ContentType="application/xml"/>
  <Override PartName="/customXml/item7.xml" ContentType="application/xml"/>
  <Override PartName="/customXml/item8.xml" ContentType="application/xml"/>
  <Override PartName="/customXml/item9.xml" ContentType="application/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20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1"/>
  </p:sldMasterIdLst>
  <p:notesMasterIdLst>
    <p:notesMasterId r:id="rId22"/>
  </p:notesMasterIdLst>
  <p:sldIdLst>
    <p:sldId id="259" r:id="rId23"/>
    <p:sldId id="262" r:id="rId24"/>
    <p:sldId id="265" r:id="rId25"/>
    <p:sldId id="277" r:id="rId26"/>
    <p:sldId id="280" r:id="rId27"/>
    <p:sldId id="283" r:id="rId28"/>
    <p:sldId id="268" r:id="rId29"/>
    <p:sldId id="286" r:id="rId30"/>
    <p:sldId id="289" r:id="rId31"/>
    <p:sldId id="292" r:id="rId32"/>
    <p:sldId id="271" r:id="rId33"/>
    <p:sldId id="295" r:id="rId34"/>
    <p:sldId id="298" r:id="rId35"/>
    <p:sldId id="301" r:id="rId36"/>
    <p:sldId id="274" r:id="rId37"/>
    <p:sldId id="304" r:id="rId38"/>
    <p:sldId id="307" r:id="rId39"/>
    <p:sldId id="310" r:id="rId40"/>
    <p:sldId id="313" r:id="rId41"/>
  </p:sldIdLst>
  <p:sldSz cx="12192000" cy="6858000"/>
  <p:notesSz cx="6858000" cy="9144000"/>
  <p:custDataLst>
    <p:custData r:id="rId1"/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  <p:guideLst>
        <p:guide orient="horz" pos="2160"/>
        <p:guide pos="2880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customXml" Target="../customXml/item10.xml" /><Relationship Id="rId11" Type="http://schemas.openxmlformats.org/officeDocument/2006/relationships/customXml" Target="../customXml/item11.xml" /><Relationship Id="rId12" Type="http://schemas.openxmlformats.org/officeDocument/2006/relationships/customXml" Target="../customXml/item12.xml" /><Relationship Id="rId13" Type="http://schemas.openxmlformats.org/officeDocument/2006/relationships/customXml" Target="../customXml/item13.xml" /><Relationship Id="rId14" Type="http://schemas.openxmlformats.org/officeDocument/2006/relationships/customXml" Target="../customXml/item14.xml" /><Relationship Id="rId15" Type="http://schemas.openxmlformats.org/officeDocument/2006/relationships/customXml" Target="../customXml/item15.xml" /><Relationship Id="rId16" Type="http://schemas.openxmlformats.org/officeDocument/2006/relationships/customXml" Target="../customXml/item16.xml" /><Relationship Id="rId17" Type="http://schemas.openxmlformats.org/officeDocument/2006/relationships/customXml" Target="../customXml/item17.xml" /><Relationship Id="rId18" Type="http://schemas.openxmlformats.org/officeDocument/2006/relationships/customXml" Target="../customXml/item18.xml" /><Relationship Id="rId19" Type="http://schemas.openxmlformats.org/officeDocument/2006/relationships/customXml" Target="../customXml/item19.xml" /><Relationship Id="rId2" Type="http://schemas.openxmlformats.org/officeDocument/2006/relationships/customXml" Target="../customXml/item2.xml" /><Relationship Id="rId20" Type="http://schemas.openxmlformats.org/officeDocument/2006/relationships/customXml" Target="../customXml/item20.xml" /><Relationship Id="rId21" Type="http://schemas.openxmlformats.org/officeDocument/2006/relationships/slideMaster" Target="slideMasters/slideMaster1.xml" /><Relationship Id="rId22" Type="http://schemas.openxmlformats.org/officeDocument/2006/relationships/notesMaster" Target="notesMasters/notesMaster1.xml" /><Relationship Id="rId23" Type="http://schemas.openxmlformats.org/officeDocument/2006/relationships/slide" Target="slides/slide1.xml" /><Relationship Id="rId24" Type="http://schemas.openxmlformats.org/officeDocument/2006/relationships/slide" Target="slides/slide2.xml" /><Relationship Id="rId25" Type="http://schemas.openxmlformats.org/officeDocument/2006/relationships/slide" Target="slides/slide3.xml" /><Relationship Id="rId26" Type="http://schemas.openxmlformats.org/officeDocument/2006/relationships/slide" Target="slides/slide4.xml" /><Relationship Id="rId27" Type="http://schemas.openxmlformats.org/officeDocument/2006/relationships/slide" Target="slides/slide5.xml" /><Relationship Id="rId28" Type="http://schemas.openxmlformats.org/officeDocument/2006/relationships/slide" Target="slides/slide6.xml" /><Relationship Id="rId29" Type="http://schemas.openxmlformats.org/officeDocument/2006/relationships/slide" Target="slides/slide7.xml" /><Relationship Id="rId3" Type="http://schemas.openxmlformats.org/officeDocument/2006/relationships/customXml" Target="../customXml/item3.xml" /><Relationship Id="rId30" Type="http://schemas.openxmlformats.org/officeDocument/2006/relationships/slide" Target="slides/slide8.xml" /><Relationship Id="rId31" Type="http://schemas.openxmlformats.org/officeDocument/2006/relationships/slide" Target="slides/slide9.xml" /><Relationship Id="rId32" Type="http://schemas.openxmlformats.org/officeDocument/2006/relationships/slide" Target="slides/slide10.xml" /><Relationship Id="rId33" Type="http://schemas.openxmlformats.org/officeDocument/2006/relationships/slide" Target="slides/slide11.xml" /><Relationship Id="rId34" Type="http://schemas.openxmlformats.org/officeDocument/2006/relationships/slide" Target="slides/slide12.xml" /><Relationship Id="rId35" Type="http://schemas.openxmlformats.org/officeDocument/2006/relationships/slide" Target="slides/slide13.xml" /><Relationship Id="rId36" Type="http://schemas.openxmlformats.org/officeDocument/2006/relationships/slide" Target="slides/slide14.xml" /><Relationship Id="rId37" Type="http://schemas.openxmlformats.org/officeDocument/2006/relationships/slide" Target="slides/slide15.xml" /><Relationship Id="rId38" Type="http://schemas.openxmlformats.org/officeDocument/2006/relationships/slide" Target="slides/slide16.xml" /><Relationship Id="rId39" Type="http://schemas.openxmlformats.org/officeDocument/2006/relationships/slide" Target="slides/slide17.xml" /><Relationship Id="rId4" Type="http://schemas.openxmlformats.org/officeDocument/2006/relationships/customXml" Target="../customXml/item4.xml" /><Relationship Id="rId40" Type="http://schemas.openxmlformats.org/officeDocument/2006/relationships/slide" Target="slides/slide18.xml" /><Relationship Id="rId41" Type="http://schemas.openxmlformats.org/officeDocument/2006/relationships/slide" Target="slides/slide19.xml" /><Relationship Id="rId42" Type="http://schemas.openxmlformats.org/officeDocument/2006/relationships/tags" Target="tags/tag210.xml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customXml" Target="../customXml/item5.xml" /><Relationship Id="rId6" Type="http://schemas.openxmlformats.org/officeDocument/2006/relationships/customXml" Target="../customXml/item6.xml" /><Relationship Id="rId7" Type="http://schemas.openxmlformats.org/officeDocument/2006/relationships/customXml" Target="../customXml/item7.xml" /><Relationship Id="rId8" Type="http://schemas.openxmlformats.org/officeDocument/2006/relationships/customXml" Target="../customXml/item8.xml" /><Relationship Id="rId9" Type="http://schemas.openxmlformats.org/officeDocument/2006/relationships/customXml" Target="../customXml/item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16578-ACB3-48C8-979B-487885CCF1C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B3F6F-E8C9-48E5-8D8B-E5A5D5E76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9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val="1881491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val="1876581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val="3713985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val="195171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val="3740464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val="2425111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val="3070407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val="290906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val="1888247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val="157155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val="4288081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17:42:39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val="285238170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0ABCAA-DD02-4480-A6F4-30CF42828C2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975E78-6710-4138-900B-5F71CB57E52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AB86E0-A437-4794-B6AE-DCADF9FD18E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FEDCCA-EC0C-4216-BB9B-BA45E253F9A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F7F37A-3269-4E8B-9789-CBD96DB3C1A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445B96F-6485-4B57-82B5-946B23249FE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B79D45A9-25E2-4C66-8242-8A50CA88D45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62C4C83A-E85A-49CF-B1FE-BA59E5DF19B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08A4DAC-7322-46EC-BED4-7F0583996FD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B3AA439-5515-4F78-AB90-2B514EBE1BA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413DABE-99F5-4FCA-B6C3-39564BD178E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Relationship Id="rId4" Type="http://schemas.openxmlformats.org/officeDocument/2006/relationships/tags" Target="../tags/tag2.xml" /><Relationship Id="rId5" Type="http://schemas.openxmlformats.org/officeDocument/2006/relationships/tags" Target="../tags/tag3.xml" /><Relationship Id="rId6" Type="http://schemas.openxmlformats.org/officeDocument/2006/relationships/tags" Target="../tags/tag4.xml" /><Relationship Id="rId7" Type="http://schemas.openxmlformats.org/officeDocument/2006/relationships/tags" Target="../tags/tag5.xml" /><Relationship Id="rId8" Type="http://schemas.openxmlformats.org/officeDocument/2006/relationships/customXml" Target="../../customXml/item2.xml" /><Relationship Id="rId9" Type="http://schemas.openxmlformats.org/officeDocument/2006/relationships/tags" Target="../tags/tag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11.xml" /><Relationship Id="rId11" Type="http://schemas.openxmlformats.org/officeDocument/2006/relationships/tags" Target="../tags/tag115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09.xml" /><Relationship Id="rId4" Type="http://schemas.openxmlformats.org/officeDocument/2006/relationships/image" Target="../media/image7.jpeg" /><Relationship Id="rId5" Type="http://schemas.openxmlformats.org/officeDocument/2006/relationships/tags" Target="../tags/tag110.xml" /><Relationship Id="rId6" Type="http://schemas.openxmlformats.org/officeDocument/2006/relationships/tags" Target="../tags/tag111.xml" /><Relationship Id="rId7" Type="http://schemas.openxmlformats.org/officeDocument/2006/relationships/tags" Target="../tags/tag112.xml" /><Relationship Id="rId8" Type="http://schemas.openxmlformats.org/officeDocument/2006/relationships/tags" Target="../tags/tag113.xml" /><Relationship Id="rId9" Type="http://schemas.openxmlformats.org/officeDocument/2006/relationships/tags" Target="../tags/tag11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16.xml" /><Relationship Id="rId4" Type="http://schemas.openxmlformats.org/officeDocument/2006/relationships/tags" Target="../tags/tag117.xml" /><Relationship Id="rId5" Type="http://schemas.openxmlformats.org/officeDocument/2006/relationships/tags" Target="../tags/tag118.xml" /><Relationship Id="rId6" Type="http://schemas.openxmlformats.org/officeDocument/2006/relationships/tags" Target="../tags/tag119.xml" /><Relationship Id="rId7" Type="http://schemas.openxmlformats.org/officeDocument/2006/relationships/tags" Target="../tags/tag120.xml" /><Relationship Id="rId8" Type="http://schemas.openxmlformats.org/officeDocument/2006/relationships/customXml" Target="../../customXml/item12.xml" /><Relationship Id="rId9" Type="http://schemas.openxmlformats.org/officeDocument/2006/relationships/tags" Target="../tags/tag12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9.xml" /><Relationship Id="rId11" Type="http://schemas.openxmlformats.org/officeDocument/2006/relationships/tags" Target="../tags/tag130.xml" /><Relationship Id="rId12" Type="http://schemas.openxmlformats.org/officeDocument/2006/relationships/tags" Target="../tags/tag131.xml" /><Relationship Id="rId13" Type="http://schemas.openxmlformats.org/officeDocument/2006/relationships/tags" Target="../tags/tag132.xml" /><Relationship Id="rId14" Type="http://schemas.openxmlformats.org/officeDocument/2006/relationships/tags" Target="../tags/tag133.xml" /><Relationship Id="rId15" Type="http://schemas.openxmlformats.org/officeDocument/2006/relationships/tags" Target="../tags/tag134.xml" /><Relationship Id="rId16" Type="http://schemas.openxmlformats.org/officeDocument/2006/relationships/tags" Target="../tags/tag135.xml" /><Relationship Id="rId17" Type="http://schemas.openxmlformats.org/officeDocument/2006/relationships/tags" Target="../tags/tag136.xml" /><Relationship Id="rId18" Type="http://schemas.openxmlformats.org/officeDocument/2006/relationships/tags" Target="../tags/tag137.xml" /><Relationship Id="rId19" Type="http://schemas.openxmlformats.org/officeDocument/2006/relationships/tags" Target="../tags/tag138.xml" /><Relationship Id="rId2" Type="http://schemas.openxmlformats.org/officeDocument/2006/relationships/notesSlide" Target="../notesSlides/notesSlide12.xml" /><Relationship Id="rId20" Type="http://schemas.openxmlformats.org/officeDocument/2006/relationships/customXml" Target="../../customXml/item13.xml" /><Relationship Id="rId21" Type="http://schemas.openxmlformats.org/officeDocument/2006/relationships/tags" Target="../tags/tag139.xml" /><Relationship Id="rId3" Type="http://schemas.openxmlformats.org/officeDocument/2006/relationships/tags" Target="../tags/tag122.xml" /><Relationship Id="rId4" Type="http://schemas.openxmlformats.org/officeDocument/2006/relationships/tags" Target="../tags/tag123.xml" /><Relationship Id="rId5" Type="http://schemas.openxmlformats.org/officeDocument/2006/relationships/tags" Target="../tags/tag124.xml" /><Relationship Id="rId6" Type="http://schemas.openxmlformats.org/officeDocument/2006/relationships/tags" Target="../tags/tag125.xml" /><Relationship Id="rId7" Type="http://schemas.openxmlformats.org/officeDocument/2006/relationships/tags" Target="../tags/tag126.xml" /><Relationship Id="rId8" Type="http://schemas.openxmlformats.org/officeDocument/2006/relationships/tags" Target="../tags/tag127.xml" /><Relationship Id="rId9" Type="http://schemas.openxmlformats.org/officeDocument/2006/relationships/tags" Target="../tags/tag12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45.xml" /><Relationship Id="rId11" Type="http://schemas.openxmlformats.org/officeDocument/2006/relationships/image" Target="../media/image10.jpeg" /><Relationship Id="rId12" Type="http://schemas.openxmlformats.org/officeDocument/2006/relationships/tags" Target="../tags/tag146.xml" /><Relationship Id="rId13" Type="http://schemas.openxmlformats.org/officeDocument/2006/relationships/tags" Target="../tags/tag147.xml" /><Relationship Id="rId14" Type="http://schemas.openxmlformats.org/officeDocument/2006/relationships/tags" Target="../tags/tag148.xml" /><Relationship Id="rId15" Type="http://schemas.openxmlformats.org/officeDocument/2006/relationships/tags" Target="../tags/tag149.xml" /><Relationship Id="rId16" Type="http://schemas.openxmlformats.org/officeDocument/2006/relationships/tags" Target="../tags/tag150.xml" /><Relationship Id="rId17" Type="http://schemas.openxmlformats.org/officeDocument/2006/relationships/tags" Target="../tags/tag151.xml" /><Relationship Id="rId18" Type="http://schemas.openxmlformats.org/officeDocument/2006/relationships/customXml" Target="../../customXml/item14.xml" /><Relationship Id="rId19" Type="http://schemas.openxmlformats.org/officeDocument/2006/relationships/tags" Target="../tags/tag152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40.xml" /><Relationship Id="rId4" Type="http://schemas.openxmlformats.org/officeDocument/2006/relationships/tags" Target="../tags/tag141.xml" /><Relationship Id="rId5" Type="http://schemas.openxmlformats.org/officeDocument/2006/relationships/tags" Target="../tags/tag142.xml" /><Relationship Id="rId6" Type="http://schemas.openxmlformats.org/officeDocument/2006/relationships/tags" Target="../tags/tag143.xml" /><Relationship Id="rId7" Type="http://schemas.openxmlformats.org/officeDocument/2006/relationships/image" Target="../media/image8.jpeg" /><Relationship Id="rId8" Type="http://schemas.openxmlformats.org/officeDocument/2006/relationships/tags" Target="../tags/tag144.xml" /><Relationship Id="rId9" Type="http://schemas.openxmlformats.org/officeDocument/2006/relationships/image" Target="../media/image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9.xml" /><Relationship Id="rId11" Type="http://schemas.openxmlformats.org/officeDocument/2006/relationships/tags" Target="../tags/tag160.xml" /><Relationship Id="rId12" Type="http://schemas.openxmlformats.org/officeDocument/2006/relationships/image" Target="../media/image12.jpeg" /><Relationship Id="rId13" Type="http://schemas.openxmlformats.org/officeDocument/2006/relationships/tags" Target="../tags/tag161.xml" /><Relationship Id="rId14" Type="http://schemas.openxmlformats.org/officeDocument/2006/relationships/tags" Target="../tags/tag162.xml" /><Relationship Id="rId15" Type="http://schemas.openxmlformats.org/officeDocument/2006/relationships/tags" Target="../tags/tag163.xml" /><Relationship Id="rId16" Type="http://schemas.openxmlformats.org/officeDocument/2006/relationships/customXml" Target="../../customXml/item15.xml" /><Relationship Id="rId17" Type="http://schemas.openxmlformats.org/officeDocument/2006/relationships/tags" Target="../tags/tag164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53.xml" /><Relationship Id="rId4" Type="http://schemas.openxmlformats.org/officeDocument/2006/relationships/tags" Target="../tags/tag154.xml" /><Relationship Id="rId5" Type="http://schemas.openxmlformats.org/officeDocument/2006/relationships/tags" Target="../tags/tag155.xml" /><Relationship Id="rId6" Type="http://schemas.openxmlformats.org/officeDocument/2006/relationships/tags" Target="../tags/tag156.xml" /><Relationship Id="rId7" Type="http://schemas.openxmlformats.org/officeDocument/2006/relationships/tags" Target="../tags/tag157.xml" /><Relationship Id="rId8" Type="http://schemas.openxmlformats.org/officeDocument/2006/relationships/image" Target="../media/image11.jpeg" /><Relationship Id="rId9" Type="http://schemas.openxmlformats.org/officeDocument/2006/relationships/tags" Target="../tags/tag158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165.xml" /><Relationship Id="rId4" Type="http://schemas.openxmlformats.org/officeDocument/2006/relationships/tags" Target="../tags/tag166.xml" /><Relationship Id="rId5" Type="http://schemas.openxmlformats.org/officeDocument/2006/relationships/tags" Target="../tags/tag167.xml" /><Relationship Id="rId6" Type="http://schemas.openxmlformats.org/officeDocument/2006/relationships/tags" Target="../tags/tag168.xml" /><Relationship Id="rId7" Type="http://schemas.openxmlformats.org/officeDocument/2006/relationships/tags" Target="../tags/tag169.xml" /><Relationship Id="rId8" Type="http://schemas.openxmlformats.org/officeDocument/2006/relationships/customXml" Target="../../customXml/item16.xml" /><Relationship Id="rId9" Type="http://schemas.openxmlformats.org/officeDocument/2006/relationships/tags" Target="../tags/tag17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7.xml" /><Relationship Id="rId11" Type="http://schemas.openxmlformats.org/officeDocument/2006/relationships/tags" Target="../tags/tag178.xml" /><Relationship Id="rId12" Type="http://schemas.openxmlformats.org/officeDocument/2006/relationships/tags" Target="../tags/tag179.xml" /><Relationship Id="rId13" Type="http://schemas.openxmlformats.org/officeDocument/2006/relationships/tags" Target="../tags/tag180.xml" /><Relationship Id="rId14" Type="http://schemas.openxmlformats.org/officeDocument/2006/relationships/tags" Target="../tags/tag181.xml" /><Relationship Id="rId15" Type="http://schemas.openxmlformats.org/officeDocument/2006/relationships/customXml" Target="../../customXml/item17.xml" /><Relationship Id="rId16" Type="http://schemas.openxmlformats.org/officeDocument/2006/relationships/tags" Target="../tags/tag182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171.xml" /><Relationship Id="rId4" Type="http://schemas.openxmlformats.org/officeDocument/2006/relationships/image" Target="../media/image13.jpeg" /><Relationship Id="rId5" Type="http://schemas.openxmlformats.org/officeDocument/2006/relationships/tags" Target="../tags/tag172.xml" /><Relationship Id="rId6" Type="http://schemas.openxmlformats.org/officeDocument/2006/relationships/tags" Target="../tags/tag173.xml" /><Relationship Id="rId7" Type="http://schemas.openxmlformats.org/officeDocument/2006/relationships/tags" Target="../tags/tag174.xml" /><Relationship Id="rId8" Type="http://schemas.openxmlformats.org/officeDocument/2006/relationships/tags" Target="../tags/tag175.xml" /><Relationship Id="rId9" Type="http://schemas.openxmlformats.org/officeDocument/2006/relationships/tags" Target="../tags/tag17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88.xml" /><Relationship Id="rId11" Type="http://schemas.openxmlformats.org/officeDocument/2006/relationships/image" Target="../media/image15.jpeg" /><Relationship Id="rId12" Type="http://schemas.openxmlformats.org/officeDocument/2006/relationships/tags" Target="../tags/tag189.xml" /><Relationship Id="rId13" Type="http://schemas.openxmlformats.org/officeDocument/2006/relationships/tags" Target="../tags/tag190.xml" /><Relationship Id="rId14" Type="http://schemas.openxmlformats.org/officeDocument/2006/relationships/tags" Target="../tags/tag191.xml" /><Relationship Id="rId15" Type="http://schemas.openxmlformats.org/officeDocument/2006/relationships/tags" Target="../tags/tag192.xml" /><Relationship Id="rId16" Type="http://schemas.openxmlformats.org/officeDocument/2006/relationships/tags" Target="../tags/tag193.xml" /><Relationship Id="rId17" Type="http://schemas.openxmlformats.org/officeDocument/2006/relationships/tags" Target="../tags/tag194.xml" /><Relationship Id="rId18" Type="http://schemas.openxmlformats.org/officeDocument/2006/relationships/tags" Target="../tags/tag195.xml" /><Relationship Id="rId19" Type="http://schemas.openxmlformats.org/officeDocument/2006/relationships/tags" Target="../tags/tag196.xml" /><Relationship Id="rId2" Type="http://schemas.openxmlformats.org/officeDocument/2006/relationships/notesSlide" Target="../notesSlides/notesSlide17.xml" /><Relationship Id="rId20" Type="http://schemas.openxmlformats.org/officeDocument/2006/relationships/tags" Target="../tags/tag197.xml" /><Relationship Id="rId21" Type="http://schemas.openxmlformats.org/officeDocument/2006/relationships/customXml" Target="../../customXml/item18.xml" /><Relationship Id="rId22" Type="http://schemas.openxmlformats.org/officeDocument/2006/relationships/tags" Target="../tags/tag198.xml" /><Relationship Id="rId3" Type="http://schemas.openxmlformats.org/officeDocument/2006/relationships/tags" Target="../tags/tag183.xml" /><Relationship Id="rId4" Type="http://schemas.openxmlformats.org/officeDocument/2006/relationships/tags" Target="../tags/tag184.xml" /><Relationship Id="rId5" Type="http://schemas.openxmlformats.org/officeDocument/2006/relationships/tags" Target="../tags/tag185.xml" /><Relationship Id="rId6" Type="http://schemas.openxmlformats.org/officeDocument/2006/relationships/tags" Target="../tags/tag186.xml" /><Relationship Id="rId7" Type="http://schemas.openxmlformats.org/officeDocument/2006/relationships/image" Target="../media/image8.jpeg" /><Relationship Id="rId8" Type="http://schemas.openxmlformats.org/officeDocument/2006/relationships/tags" Target="../tags/tag187.xml" /><Relationship Id="rId9" Type="http://schemas.openxmlformats.org/officeDocument/2006/relationships/image" Target="../media/image1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199.xml" /><Relationship Id="rId4" Type="http://schemas.openxmlformats.org/officeDocument/2006/relationships/tags" Target="../tags/tag200.xml" /><Relationship Id="rId5" Type="http://schemas.openxmlformats.org/officeDocument/2006/relationships/tags" Target="../tags/tag201.xml" /><Relationship Id="rId6" Type="http://schemas.openxmlformats.org/officeDocument/2006/relationships/tags" Target="../tags/tag202.xml" /><Relationship Id="rId7" Type="http://schemas.openxmlformats.org/officeDocument/2006/relationships/image" Target="../media/image16.jpeg" /><Relationship Id="rId8" Type="http://schemas.openxmlformats.org/officeDocument/2006/relationships/customXml" Target="../../customXml/item19.xml" /><Relationship Id="rId9" Type="http://schemas.openxmlformats.org/officeDocument/2006/relationships/tags" Target="../tags/tag20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204.xml" /><Relationship Id="rId4" Type="http://schemas.openxmlformats.org/officeDocument/2006/relationships/tags" Target="../tags/tag205.xml" /><Relationship Id="rId5" Type="http://schemas.openxmlformats.org/officeDocument/2006/relationships/tags" Target="../tags/tag206.xml" /><Relationship Id="rId6" Type="http://schemas.openxmlformats.org/officeDocument/2006/relationships/tags" Target="../tags/tag207.xml" /><Relationship Id="rId7" Type="http://schemas.openxmlformats.org/officeDocument/2006/relationships/tags" Target="../tags/tag208.xml" /><Relationship Id="rId8" Type="http://schemas.openxmlformats.org/officeDocument/2006/relationships/customXml" Target="../../customXml/item20.xml" /><Relationship Id="rId9" Type="http://schemas.openxmlformats.org/officeDocument/2006/relationships/tags" Target="../tags/tag20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4.xml" /><Relationship Id="rId11" Type="http://schemas.openxmlformats.org/officeDocument/2006/relationships/tags" Target="../tags/tag15.xml" /><Relationship Id="rId12" Type="http://schemas.openxmlformats.org/officeDocument/2006/relationships/tags" Target="../tags/tag16.xml" /><Relationship Id="rId13" Type="http://schemas.openxmlformats.org/officeDocument/2006/relationships/tags" Target="../tags/tag17.xml" /><Relationship Id="rId14" Type="http://schemas.openxmlformats.org/officeDocument/2006/relationships/tags" Target="../tags/tag18.xml" /><Relationship Id="rId15" Type="http://schemas.openxmlformats.org/officeDocument/2006/relationships/tags" Target="../tags/tag19.xml" /><Relationship Id="rId16" Type="http://schemas.openxmlformats.org/officeDocument/2006/relationships/customXml" Target="../../customXml/item3.xml" /><Relationship Id="rId17" Type="http://schemas.openxmlformats.org/officeDocument/2006/relationships/tags" Target="../tags/tag20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7.xml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tags" Target="../tags/tag10.xml" /><Relationship Id="rId7" Type="http://schemas.openxmlformats.org/officeDocument/2006/relationships/tags" Target="../tags/tag11.xml" /><Relationship Id="rId8" Type="http://schemas.openxmlformats.org/officeDocument/2006/relationships/tags" Target="../tags/tag12.xml" /><Relationship Id="rId9" Type="http://schemas.openxmlformats.org/officeDocument/2006/relationships/tags" Target="../tags/tag1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customXml" Target="../../customXml/item4.xml" /><Relationship Id="rId9" Type="http://schemas.openxmlformats.org/officeDocument/2006/relationships/tags" Target="../tags/tag2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2.xml" /><Relationship Id="rId11" Type="http://schemas.openxmlformats.org/officeDocument/2006/relationships/image" Target="../media/image3.jpeg" /><Relationship Id="rId12" Type="http://schemas.openxmlformats.org/officeDocument/2006/relationships/tags" Target="../tags/tag33.xml" /><Relationship Id="rId13" Type="http://schemas.openxmlformats.org/officeDocument/2006/relationships/customXml" Target="../../customXml/item5.xml" /><Relationship Id="rId14" Type="http://schemas.openxmlformats.org/officeDocument/2006/relationships/tags" Target="../tags/tag34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27.xml" /><Relationship Id="rId4" Type="http://schemas.openxmlformats.org/officeDocument/2006/relationships/tags" Target="../tags/tag28.xml" /><Relationship Id="rId5" Type="http://schemas.openxmlformats.org/officeDocument/2006/relationships/tags" Target="../tags/tag29.xml" /><Relationship Id="rId6" Type="http://schemas.openxmlformats.org/officeDocument/2006/relationships/tags" Target="../tags/tag30.xml" /><Relationship Id="rId7" Type="http://schemas.openxmlformats.org/officeDocument/2006/relationships/image" Target="../media/image1.jpeg" /><Relationship Id="rId8" Type="http://schemas.openxmlformats.org/officeDocument/2006/relationships/tags" Target="../tags/tag31.xml" /><Relationship Id="rId9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2.xml" /><Relationship Id="rId11" Type="http://schemas.openxmlformats.org/officeDocument/2006/relationships/tags" Target="../tags/tag43.xml" /><Relationship Id="rId12" Type="http://schemas.openxmlformats.org/officeDocument/2006/relationships/tags" Target="../tags/tag44.xml" /><Relationship Id="rId13" Type="http://schemas.openxmlformats.org/officeDocument/2006/relationships/tags" Target="../tags/tag45.xml" /><Relationship Id="rId14" Type="http://schemas.openxmlformats.org/officeDocument/2006/relationships/tags" Target="../tags/tag46.xml" /><Relationship Id="rId15" Type="http://schemas.openxmlformats.org/officeDocument/2006/relationships/tags" Target="../tags/tag47.xml" /><Relationship Id="rId16" Type="http://schemas.openxmlformats.org/officeDocument/2006/relationships/tags" Target="../tags/tag48.xml" /><Relationship Id="rId17" Type="http://schemas.openxmlformats.org/officeDocument/2006/relationships/tags" Target="../tags/tag49.xml" /><Relationship Id="rId18" Type="http://schemas.openxmlformats.org/officeDocument/2006/relationships/tags" Target="../tags/tag50.xml" /><Relationship Id="rId19" Type="http://schemas.openxmlformats.org/officeDocument/2006/relationships/tags" Target="../tags/tag51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52.xml" /><Relationship Id="rId21" Type="http://schemas.openxmlformats.org/officeDocument/2006/relationships/tags" Target="../tags/tag53.xml" /><Relationship Id="rId22" Type="http://schemas.openxmlformats.org/officeDocument/2006/relationships/tags" Target="../tags/tag54.xml" /><Relationship Id="rId23" Type="http://schemas.openxmlformats.org/officeDocument/2006/relationships/customXml" Target="../../customXml/item6.xml" /><Relationship Id="rId24" Type="http://schemas.openxmlformats.org/officeDocument/2006/relationships/tags" Target="../tags/tag55.xml" /><Relationship Id="rId3" Type="http://schemas.openxmlformats.org/officeDocument/2006/relationships/tags" Target="../tags/tag35.xml" /><Relationship Id="rId4" Type="http://schemas.openxmlformats.org/officeDocument/2006/relationships/tags" Target="../tags/tag36.xml" /><Relationship Id="rId5" Type="http://schemas.openxmlformats.org/officeDocument/2006/relationships/tags" Target="../tags/tag37.xml" /><Relationship Id="rId6" Type="http://schemas.openxmlformats.org/officeDocument/2006/relationships/tags" Target="../tags/tag38.xml" /><Relationship Id="rId7" Type="http://schemas.openxmlformats.org/officeDocument/2006/relationships/tags" Target="../tags/tag39.xml" /><Relationship Id="rId8" Type="http://schemas.openxmlformats.org/officeDocument/2006/relationships/tags" Target="../tags/tag40.xml" /><Relationship Id="rId9" Type="http://schemas.openxmlformats.org/officeDocument/2006/relationships/tags" Target="../tags/tag4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1.xml" /><Relationship Id="rId11" Type="http://schemas.openxmlformats.org/officeDocument/2006/relationships/tags" Target="../tags/tag62.xml" /><Relationship Id="rId12" Type="http://schemas.openxmlformats.org/officeDocument/2006/relationships/tags" Target="../tags/tag63.xml" /><Relationship Id="rId13" Type="http://schemas.openxmlformats.org/officeDocument/2006/relationships/tags" Target="../tags/tag64.xml" /><Relationship Id="rId14" Type="http://schemas.openxmlformats.org/officeDocument/2006/relationships/tags" Target="../tags/tag65.xml" /><Relationship Id="rId15" Type="http://schemas.openxmlformats.org/officeDocument/2006/relationships/tags" Target="../tags/tag66.xml" /><Relationship Id="rId16" Type="http://schemas.openxmlformats.org/officeDocument/2006/relationships/tags" Target="../tags/tag67.xml" /><Relationship Id="rId17" Type="http://schemas.openxmlformats.org/officeDocument/2006/relationships/tags" Target="../tags/tag68.xml" /><Relationship Id="rId18" Type="http://schemas.openxmlformats.org/officeDocument/2006/relationships/tags" Target="../tags/tag69.xml" /><Relationship Id="rId19" Type="http://schemas.openxmlformats.org/officeDocument/2006/relationships/tags" Target="../tags/tag70.xml" /><Relationship Id="rId2" Type="http://schemas.openxmlformats.org/officeDocument/2006/relationships/notesSlide" Target="../notesSlides/notesSlide6.xml" /><Relationship Id="rId20" Type="http://schemas.openxmlformats.org/officeDocument/2006/relationships/customXml" Target="../../customXml/item7.xml" /><Relationship Id="rId21" Type="http://schemas.openxmlformats.org/officeDocument/2006/relationships/tags" Target="../tags/tag71.xml" /><Relationship Id="rId3" Type="http://schemas.openxmlformats.org/officeDocument/2006/relationships/tags" Target="../tags/tag56.xml" /><Relationship Id="rId4" Type="http://schemas.openxmlformats.org/officeDocument/2006/relationships/tags" Target="../tags/tag57.xml" /><Relationship Id="rId5" Type="http://schemas.openxmlformats.org/officeDocument/2006/relationships/tags" Target="../tags/tag58.xml" /><Relationship Id="rId6" Type="http://schemas.openxmlformats.org/officeDocument/2006/relationships/tags" Target="../tags/tag59.xml" /><Relationship Id="rId7" Type="http://schemas.openxmlformats.org/officeDocument/2006/relationships/image" Target="../media/image4.jpeg" /><Relationship Id="rId8" Type="http://schemas.openxmlformats.org/officeDocument/2006/relationships/tags" Target="../tags/tag60.xml" /><Relationship Id="rId9" Type="http://schemas.openxmlformats.org/officeDocument/2006/relationships/image" Target="../media/image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72.xml" /><Relationship Id="rId4" Type="http://schemas.openxmlformats.org/officeDocument/2006/relationships/tags" Target="../tags/tag73.xml" /><Relationship Id="rId5" Type="http://schemas.openxmlformats.org/officeDocument/2006/relationships/tags" Target="../tags/tag74.xml" /><Relationship Id="rId6" Type="http://schemas.openxmlformats.org/officeDocument/2006/relationships/tags" Target="../tags/tag75.xml" /><Relationship Id="rId7" Type="http://schemas.openxmlformats.org/officeDocument/2006/relationships/tags" Target="../tags/tag76.xml" /><Relationship Id="rId8" Type="http://schemas.openxmlformats.org/officeDocument/2006/relationships/customXml" Target="../../customXml/item8.xml" /><Relationship Id="rId9" Type="http://schemas.openxmlformats.org/officeDocument/2006/relationships/tags" Target="../tags/tag7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5.xml" /><Relationship Id="rId11" Type="http://schemas.openxmlformats.org/officeDocument/2006/relationships/tags" Target="../tags/tag86.xml" /><Relationship Id="rId12" Type="http://schemas.openxmlformats.org/officeDocument/2006/relationships/tags" Target="../tags/tag87.xml" /><Relationship Id="rId13" Type="http://schemas.openxmlformats.org/officeDocument/2006/relationships/tags" Target="../tags/tag88.xml" /><Relationship Id="rId14" Type="http://schemas.openxmlformats.org/officeDocument/2006/relationships/tags" Target="../tags/tag89.xml" /><Relationship Id="rId15" Type="http://schemas.openxmlformats.org/officeDocument/2006/relationships/tags" Target="../tags/tag90.xml" /><Relationship Id="rId16" Type="http://schemas.openxmlformats.org/officeDocument/2006/relationships/tags" Target="../tags/tag91.xml" /><Relationship Id="rId17" Type="http://schemas.openxmlformats.org/officeDocument/2006/relationships/tags" Target="../tags/tag92.xml" /><Relationship Id="rId18" Type="http://schemas.openxmlformats.org/officeDocument/2006/relationships/tags" Target="../tags/tag93.xml" /><Relationship Id="rId19" Type="http://schemas.openxmlformats.org/officeDocument/2006/relationships/tags" Target="../tags/tag94.xml" /><Relationship Id="rId2" Type="http://schemas.openxmlformats.org/officeDocument/2006/relationships/notesSlide" Target="../notesSlides/notesSlide8.xml" /><Relationship Id="rId20" Type="http://schemas.openxmlformats.org/officeDocument/2006/relationships/tags" Target="../tags/tag95.xml" /><Relationship Id="rId21" Type="http://schemas.openxmlformats.org/officeDocument/2006/relationships/tags" Target="../tags/tag96.xml" /><Relationship Id="rId22" Type="http://schemas.openxmlformats.org/officeDocument/2006/relationships/tags" Target="../tags/tag97.xml" /><Relationship Id="rId23" Type="http://schemas.openxmlformats.org/officeDocument/2006/relationships/tags" Target="../tags/tag98.xml" /><Relationship Id="rId24" Type="http://schemas.openxmlformats.org/officeDocument/2006/relationships/tags" Target="../tags/tag99.xml" /><Relationship Id="rId25" Type="http://schemas.openxmlformats.org/officeDocument/2006/relationships/tags" Target="../tags/tag100.xml" /><Relationship Id="rId26" Type="http://schemas.openxmlformats.org/officeDocument/2006/relationships/customXml" Target="../../customXml/item9.xml" /><Relationship Id="rId27" Type="http://schemas.openxmlformats.org/officeDocument/2006/relationships/tags" Target="../tags/tag101.xml" /><Relationship Id="rId3" Type="http://schemas.openxmlformats.org/officeDocument/2006/relationships/tags" Target="../tags/tag78.xml" /><Relationship Id="rId4" Type="http://schemas.openxmlformats.org/officeDocument/2006/relationships/tags" Target="../tags/tag79.xml" /><Relationship Id="rId5" Type="http://schemas.openxmlformats.org/officeDocument/2006/relationships/tags" Target="../tags/tag80.xml" /><Relationship Id="rId6" Type="http://schemas.openxmlformats.org/officeDocument/2006/relationships/tags" Target="../tags/tag81.xml" /><Relationship Id="rId7" Type="http://schemas.openxmlformats.org/officeDocument/2006/relationships/tags" Target="../tags/tag82.xml" /><Relationship Id="rId8" Type="http://schemas.openxmlformats.org/officeDocument/2006/relationships/tags" Target="../tags/tag83.xml" /><Relationship Id="rId9" Type="http://schemas.openxmlformats.org/officeDocument/2006/relationships/tags" Target="../tags/tag8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10.xml" /><Relationship Id="rId11" Type="http://schemas.openxmlformats.org/officeDocument/2006/relationships/tags" Target="../tags/tag108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02.xml" /><Relationship Id="rId4" Type="http://schemas.openxmlformats.org/officeDocument/2006/relationships/tags" Target="../tags/tag103.xml" /><Relationship Id="rId5" Type="http://schemas.openxmlformats.org/officeDocument/2006/relationships/image" Target="../media/image6.jpeg" /><Relationship Id="rId6" Type="http://schemas.openxmlformats.org/officeDocument/2006/relationships/tags" Target="../tags/tag104.xml" /><Relationship Id="rId7" Type="http://schemas.openxmlformats.org/officeDocument/2006/relationships/tags" Target="../tags/tag105.xml" /><Relationship Id="rId8" Type="http://schemas.openxmlformats.org/officeDocument/2006/relationships/tags" Target="../tags/tag106.xml" /><Relationship Id="rId9" Type="http://schemas.openxmlformats.org/officeDocument/2006/relationships/tags" Target="../tags/tag10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98" name="图形 696"/>
          <p:cNvGrpSpPr/>
          <p:nvPr/>
        </p:nvGrpSpPr>
        <p:grpSpPr>
          <a:xfrm>
            <a:off x="869428" y="105716"/>
            <a:ext cx="11221024" cy="1937889"/>
            <a:chOff x="869428" y="105716"/>
            <a:chExt cx="11221024" cy="1937889"/>
          </a:xfrm>
          <a:solidFill>
            <a:schemeClr val="accent1">
              <a:alpha val="50000"/>
            </a:schemeClr>
          </a:solidFill>
        </p:grpSpPr>
        <p:sp>
          <p:nvSpPr>
            <p:cNvPr id="699" name="任意多边形: 形状 698"/>
            <p:cNvSpPr/>
            <p:nvPr/>
          </p:nvSpPr>
          <p:spPr>
            <a:xfrm>
              <a:off x="11812285" y="105716"/>
              <a:ext cx="278167" cy="439555"/>
            </a:xfrm>
            <a:custGeom>
              <a:gdLst>
                <a:gd name="connsiteX0" fmla="*/ 53849 w 278167"/>
                <a:gd name="connsiteY0" fmla="*/ 439555 h 439555"/>
                <a:gd name="connsiteX1" fmla="*/ 0 w 278167"/>
                <a:gd name="connsiteY1" fmla="*/ 0 h 439555"/>
                <a:gd name="connsiteX2" fmla="*/ 278168 w 278167"/>
                <a:gd name="connsiteY2" fmla="*/ 206315 h 439555"/>
                <a:gd name="connsiteX3" fmla="*/ 53849 w 278167"/>
                <a:gd name="connsiteY3" fmla="*/ 439555 h 4395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167" h="439555">
                  <a:moveTo>
                    <a:pt x="53849" y="439555"/>
                  </a:moveTo>
                  <a:lnTo>
                    <a:pt x="0" y="0"/>
                  </a:lnTo>
                  <a:lnTo>
                    <a:pt x="278168" y="206315"/>
                  </a:lnTo>
                  <a:lnTo>
                    <a:pt x="53849" y="439555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0" name="任意多边形: 形状 699"/>
            <p:cNvSpPr/>
            <p:nvPr/>
          </p:nvSpPr>
          <p:spPr>
            <a:xfrm>
              <a:off x="11760641" y="1653279"/>
              <a:ext cx="242161" cy="390326"/>
            </a:xfrm>
            <a:custGeom>
              <a:gdLst>
                <a:gd name="connsiteX0" fmla="*/ 67231 w 242161"/>
                <a:gd name="connsiteY0" fmla="*/ 0 h 390326"/>
                <a:gd name="connsiteX1" fmla="*/ 0 w 242161"/>
                <a:gd name="connsiteY1" fmla="*/ 363402 h 390326"/>
                <a:gd name="connsiteX2" fmla="*/ 242162 w 242161"/>
                <a:gd name="connsiteY2" fmla="*/ 390326 h 390326"/>
                <a:gd name="connsiteX3" fmla="*/ 67231 w 242161"/>
                <a:gd name="connsiteY3" fmla="*/ 0 h 3903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161" h="390326">
                  <a:moveTo>
                    <a:pt x="67231" y="0"/>
                  </a:moveTo>
                  <a:lnTo>
                    <a:pt x="0" y="363402"/>
                  </a:lnTo>
                  <a:lnTo>
                    <a:pt x="242162" y="390326"/>
                  </a:lnTo>
                  <a:lnTo>
                    <a:pt x="672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1" name="任意多边形: 形状 700"/>
            <p:cNvSpPr/>
            <p:nvPr/>
          </p:nvSpPr>
          <p:spPr>
            <a:xfrm>
              <a:off x="5353209" y="357619"/>
              <a:ext cx="228778" cy="174929"/>
            </a:xfrm>
            <a:custGeom>
              <a:gdLst>
                <a:gd name="connsiteX0" fmla="*/ 0 w 228778"/>
                <a:gd name="connsiteY0" fmla="*/ 0 h 174929"/>
                <a:gd name="connsiteX1" fmla="*/ 0 w 228778"/>
                <a:gd name="connsiteY1" fmla="*/ 174930 h 174929"/>
                <a:gd name="connsiteX2" fmla="*/ 228779 w 228778"/>
                <a:gd name="connsiteY2" fmla="*/ 148005 h 174929"/>
                <a:gd name="connsiteX3" fmla="*/ 0 w 228778"/>
                <a:gd name="connsiteY3" fmla="*/ 0 h 1749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78" h="174929">
                  <a:moveTo>
                    <a:pt x="0" y="0"/>
                  </a:moveTo>
                  <a:lnTo>
                    <a:pt x="0" y="174930"/>
                  </a:lnTo>
                  <a:lnTo>
                    <a:pt x="228779" y="14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3" name="任意多边形: 形状 702"/>
            <p:cNvSpPr/>
            <p:nvPr/>
          </p:nvSpPr>
          <p:spPr>
            <a:xfrm>
              <a:off x="869428" y="1024852"/>
              <a:ext cx="502485" cy="382519"/>
            </a:xfrm>
            <a:custGeom>
              <a:gdLst>
                <a:gd name="connsiteX0" fmla="*/ 0 w 502485"/>
                <a:gd name="connsiteY0" fmla="*/ 0 h 382519"/>
                <a:gd name="connsiteX1" fmla="*/ 502485 w 502485"/>
                <a:gd name="connsiteY1" fmla="*/ 142748 h 382519"/>
                <a:gd name="connsiteX2" fmla="*/ 216989 w 502485"/>
                <a:gd name="connsiteY2" fmla="*/ 382520 h 382519"/>
                <a:gd name="connsiteX3" fmla="*/ 0 w 502485"/>
                <a:gd name="connsiteY3" fmla="*/ 0 h 3825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485" h="382519">
                  <a:moveTo>
                    <a:pt x="0" y="0"/>
                  </a:moveTo>
                  <a:lnTo>
                    <a:pt x="502485" y="142748"/>
                  </a:lnTo>
                  <a:lnTo>
                    <a:pt x="216989" y="382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4" name="任意多边形: 形状 703"/>
            <p:cNvSpPr/>
            <p:nvPr/>
          </p:nvSpPr>
          <p:spPr>
            <a:xfrm>
              <a:off x="8850090" y="191494"/>
              <a:ext cx="275140" cy="185444"/>
            </a:xfrm>
            <a:custGeom>
              <a:gdLst>
                <a:gd name="connsiteX0" fmla="*/ 0 w 275140"/>
                <a:gd name="connsiteY0" fmla="*/ 11949 h 185444"/>
                <a:gd name="connsiteX1" fmla="*/ 275140 w 275140"/>
                <a:gd name="connsiteY1" fmla="*/ 0 h 185444"/>
                <a:gd name="connsiteX2" fmla="*/ 185445 w 275140"/>
                <a:gd name="connsiteY2" fmla="*/ 185445 h 185444"/>
                <a:gd name="connsiteX3" fmla="*/ 0 w 275140"/>
                <a:gd name="connsiteY3" fmla="*/ 11949 h 1854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140" h="185444">
                  <a:moveTo>
                    <a:pt x="0" y="11949"/>
                  </a:moveTo>
                  <a:lnTo>
                    <a:pt x="275140" y="0"/>
                  </a:lnTo>
                  <a:lnTo>
                    <a:pt x="185445" y="185445"/>
                  </a:lnTo>
                  <a:lnTo>
                    <a:pt x="0" y="1194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5" name="任意多边形: 形状 704"/>
            <p:cNvSpPr/>
            <p:nvPr/>
          </p:nvSpPr>
          <p:spPr>
            <a:xfrm>
              <a:off x="2471102" y="327677"/>
              <a:ext cx="239293" cy="209342"/>
            </a:xfrm>
            <a:custGeom>
              <a:gdLst>
                <a:gd name="connsiteX0" fmla="*/ 0 w 239293"/>
                <a:gd name="connsiteY0" fmla="*/ 0 h 209342"/>
                <a:gd name="connsiteX1" fmla="*/ 113593 w 239293"/>
                <a:gd name="connsiteY1" fmla="*/ 209342 h 209342"/>
                <a:gd name="connsiteX2" fmla="*/ 239294 w 239293"/>
                <a:gd name="connsiteY2" fmla="*/ 29952 h 209342"/>
                <a:gd name="connsiteX3" fmla="*/ 0 w 239293"/>
                <a:gd name="connsiteY3" fmla="*/ 0 h 2093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293" h="209342">
                  <a:moveTo>
                    <a:pt x="0" y="0"/>
                  </a:moveTo>
                  <a:lnTo>
                    <a:pt x="113593" y="209342"/>
                  </a:lnTo>
                  <a:lnTo>
                    <a:pt x="239294" y="29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06" name="图形 2"/>
          <p:cNvGrpSpPr/>
          <p:nvPr/>
        </p:nvGrpSpPr>
        <p:grpSpPr>
          <a:xfrm>
            <a:off x="1935727" y="52506"/>
            <a:ext cx="10080486" cy="2656954"/>
            <a:chOff x="2018703" y="2384847"/>
            <a:chExt cx="10080486" cy="2656954"/>
          </a:xfrm>
          <a:solidFill>
            <a:schemeClr val="accent1"/>
          </a:solidFill>
        </p:grpSpPr>
        <p:sp>
          <p:nvSpPr>
            <p:cNvPr id="707" name="任意多边形: 形状 706"/>
            <p:cNvSpPr/>
            <p:nvPr/>
          </p:nvSpPr>
          <p:spPr>
            <a:xfrm rot="15129440">
              <a:off x="6750552" y="2266739"/>
              <a:ext cx="365220" cy="601436"/>
            </a:xfrm>
            <a:custGeom>
              <a:gdLst>
                <a:gd name="connsiteX0" fmla="*/ 42722 w 441520"/>
                <a:gd name="connsiteY0" fmla="*/ 0 h 727086"/>
                <a:gd name="connsiteX1" fmla="*/ 0 w 441520"/>
                <a:gd name="connsiteY1" fmla="*/ 727087 h 727086"/>
                <a:gd name="connsiteX2" fmla="*/ 441520 w 441520"/>
                <a:gd name="connsiteY2" fmla="*/ 582858 h 727086"/>
                <a:gd name="connsiteX3" fmla="*/ 42722 w 441520"/>
                <a:gd name="connsiteY3" fmla="*/ 0 h 727086"/>
                <a:gd name="connsiteX4" fmla="*/ 56053 w 441520"/>
                <a:gd name="connsiteY4" fmla="*/ 47862 h 727086"/>
                <a:gd name="connsiteX5" fmla="*/ 416143 w 441520"/>
                <a:gd name="connsiteY5" fmla="*/ 574346 h 727086"/>
                <a:gd name="connsiteX6" fmla="*/ 17346 w 441520"/>
                <a:gd name="connsiteY6" fmla="*/ 704602 h 727086"/>
                <a:gd name="connsiteX7" fmla="*/ 56053 w 441520"/>
                <a:gd name="connsiteY7" fmla="*/ 47862 h 7270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520" h="727086">
                  <a:moveTo>
                    <a:pt x="42722" y="0"/>
                  </a:moveTo>
                  <a:lnTo>
                    <a:pt x="0" y="727087"/>
                  </a:lnTo>
                  <a:lnTo>
                    <a:pt x="441520" y="582858"/>
                  </a:lnTo>
                  <a:lnTo>
                    <a:pt x="42722" y="0"/>
                  </a:lnTo>
                  <a:close/>
                  <a:moveTo>
                    <a:pt x="56053" y="47862"/>
                  </a:moveTo>
                  <a:lnTo>
                    <a:pt x="416143" y="574346"/>
                  </a:lnTo>
                  <a:lnTo>
                    <a:pt x="17346" y="704602"/>
                  </a:lnTo>
                  <a:lnTo>
                    <a:pt x="56053" y="47862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8" name="任意多边形: 形状 707"/>
            <p:cNvSpPr/>
            <p:nvPr/>
          </p:nvSpPr>
          <p:spPr>
            <a:xfrm rot="14357299">
              <a:off x="10848575" y="2469035"/>
              <a:ext cx="464808" cy="377597"/>
            </a:xfrm>
            <a:custGeom>
              <a:gdLst>
                <a:gd name="connsiteX0" fmla="*/ 161 w 464808"/>
                <a:gd name="connsiteY0" fmla="*/ 377597 h 377597"/>
                <a:gd name="connsiteX1" fmla="*/ 464809 w 464808"/>
                <a:gd name="connsiteY1" fmla="*/ 290385 h 377597"/>
                <a:gd name="connsiteX2" fmla="*/ 203334 w 464808"/>
                <a:gd name="connsiteY2" fmla="*/ 0 h 377597"/>
                <a:gd name="connsiteX3" fmla="*/ 0 w 464808"/>
                <a:gd name="connsiteY3" fmla="*/ 377597 h 377597"/>
                <a:gd name="connsiteX4" fmla="*/ 433811 w 464808"/>
                <a:gd name="connsiteY4" fmla="*/ 279946 h 377597"/>
                <a:gd name="connsiteX5" fmla="*/ 30356 w 464808"/>
                <a:gd name="connsiteY5" fmla="*/ 355593 h 377597"/>
                <a:gd name="connsiteX6" fmla="*/ 206867 w 464808"/>
                <a:gd name="connsiteY6" fmla="*/ 27786 h 377597"/>
                <a:gd name="connsiteX7" fmla="*/ 433811 w 464808"/>
                <a:gd name="connsiteY7" fmla="*/ 279946 h 3775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808" h="377597">
                  <a:moveTo>
                    <a:pt x="161" y="377597"/>
                  </a:moveTo>
                  <a:lnTo>
                    <a:pt x="464809" y="290385"/>
                  </a:lnTo>
                  <a:lnTo>
                    <a:pt x="203334" y="0"/>
                  </a:lnTo>
                  <a:lnTo>
                    <a:pt x="0" y="377597"/>
                  </a:lnTo>
                  <a:close/>
                  <a:moveTo>
                    <a:pt x="433811" y="279946"/>
                  </a:moveTo>
                  <a:lnTo>
                    <a:pt x="30356" y="355593"/>
                  </a:lnTo>
                  <a:lnTo>
                    <a:pt x="206867" y="27786"/>
                  </a:lnTo>
                  <a:lnTo>
                    <a:pt x="433811" y="279946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9" name="任意多边形: 形状 708"/>
            <p:cNvSpPr/>
            <p:nvPr/>
          </p:nvSpPr>
          <p:spPr>
            <a:xfrm>
              <a:off x="10913493" y="4770529"/>
              <a:ext cx="256175" cy="271272"/>
            </a:xfrm>
            <a:custGeom>
              <a:gdLst>
                <a:gd name="connsiteX0" fmla="*/ 0 w 256175"/>
                <a:gd name="connsiteY0" fmla="*/ 271272 h 271272"/>
                <a:gd name="connsiteX1" fmla="*/ 256175 w 256175"/>
                <a:gd name="connsiteY1" fmla="*/ 180848 h 271272"/>
                <a:gd name="connsiteX2" fmla="*/ 15097 w 256175"/>
                <a:gd name="connsiteY2" fmla="*/ 0 h 271272"/>
                <a:gd name="connsiteX3" fmla="*/ 0 w 256175"/>
                <a:gd name="connsiteY3" fmla="*/ 271272 h 271272"/>
                <a:gd name="connsiteX4" fmla="*/ 29392 w 256175"/>
                <a:gd name="connsiteY4" fmla="*/ 30998 h 271272"/>
                <a:gd name="connsiteX5" fmla="*/ 222447 w 256175"/>
                <a:gd name="connsiteY5" fmla="*/ 175869 h 271272"/>
                <a:gd name="connsiteX6" fmla="*/ 17346 w 256175"/>
                <a:gd name="connsiteY6" fmla="*/ 248305 h 271272"/>
                <a:gd name="connsiteX7" fmla="*/ 29392 w 256175"/>
                <a:gd name="connsiteY7" fmla="*/ 31158 h 2712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75" h="271272">
                  <a:moveTo>
                    <a:pt x="0" y="271272"/>
                  </a:moveTo>
                  <a:lnTo>
                    <a:pt x="256175" y="180848"/>
                  </a:lnTo>
                  <a:lnTo>
                    <a:pt x="15097" y="0"/>
                  </a:lnTo>
                  <a:lnTo>
                    <a:pt x="0" y="271272"/>
                  </a:lnTo>
                  <a:close/>
                  <a:moveTo>
                    <a:pt x="29392" y="30998"/>
                  </a:moveTo>
                  <a:lnTo>
                    <a:pt x="222447" y="175869"/>
                  </a:lnTo>
                  <a:lnTo>
                    <a:pt x="17346" y="248305"/>
                  </a:lnTo>
                  <a:lnTo>
                    <a:pt x="29392" y="31158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0" name="任意多边形: 形状 709"/>
            <p:cNvSpPr/>
            <p:nvPr/>
          </p:nvSpPr>
          <p:spPr>
            <a:xfrm rot="1880303">
              <a:off x="2639536" y="3016247"/>
              <a:ext cx="608555" cy="294400"/>
            </a:xfrm>
            <a:custGeom>
              <a:gdLst>
                <a:gd name="connsiteX0" fmla="*/ 98133 w 608555"/>
                <a:gd name="connsiteY0" fmla="*/ 294400 h 294400"/>
                <a:gd name="connsiteX1" fmla="*/ 608556 w 608555"/>
                <a:gd name="connsiteY1" fmla="*/ 274806 h 294400"/>
                <a:gd name="connsiteX2" fmla="*/ 0 w 608555"/>
                <a:gd name="connsiteY2" fmla="*/ 0 h 294400"/>
                <a:gd name="connsiteX3" fmla="*/ 98133 w 608555"/>
                <a:gd name="connsiteY3" fmla="*/ 294400 h 294400"/>
                <a:gd name="connsiteX4" fmla="*/ 109537 w 608555"/>
                <a:gd name="connsiteY4" fmla="*/ 277857 h 294400"/>
                <a:gd name="connsiteX5" fmla="*/ 26822 w 608555"/>
                <a:gd name="connsiteY5" fmla="*/ 29713 h 294400"/>
                <a:gd name="connsiteX6" fmla="*/ 539814 w 608555"/>
                <a:gd name="connsiteY6" fmla="*/ 261315 h 294400"/>
                <a:gd name="connsiteX7" fmla="*/ 109537 w 608555"/>
                <a:gd name="connsiteY7" fmla="*/ 277857 h 294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555" h="294400">
                  <a:moveTo>
                    <a:pt x="98133" y="294400"/>
                  </a:moveTo>
                  <a:lnTo>
                    <a:pt x="608556" y="274806"/>
                  </a:lnTo>
                  <a:lnTo>
                    <a:pt x="0" y="0"/>
                  </a:lnTo>
                  <a:lnTo>
                    <a:pt x="98133" y="294400"/>
                  </a:lnTo>
                  <a:close/>
                  <a:moveTo>
                    <a:pt x="109537" y="277857"/>
                  </a:moveTo>
                  <a:lnTo>
                    <a:pt x="26822" y="29713"/>
                  </a:lnTo>
                  <a:lnTo>
                    <a:pt x="539814" y="261315"/>
                  </a:lnTo>
                  <a:lnTo>
                    <a:pt x="109537" y="277857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1" name="任意多边形: 形状 710"/>
            <p:cNvSpPr/>
            <p:nvPr/>
          </p:nvSpPr>
          <p:spPr>
            <a:xfrm rot="10800000">
              <a:off x="3572280" y="2438057"/>
              <a:ext cx="393497" cy="295203"/>
            </a:xfrm>
            <a:custGeom>
              <a:gdLst>
                <a:gd name="connsiteX0" fmla="*/ 216504 w 393497"/>
                <a:gd name="connsiteY0" fmla="*/ 0 h 295203"/>
                <a:gd name="connsiteX1" fmla="*/ 0 w 393497"/>
                <a:gd name="connsiteY1" fmla="*/ 236099 h 295203"/>
                <a:gd name="connsiteX2" fmla="*/ 393498 w 393497"/>
                <a:gd name="connsiteY2" fmla="*/ 295203 h 295203"/>
                <a:gd name="connsiteX3" fmla="*/ 216343 w 393497"/>
                <a:gd name="connsiteY3" fmla="*/ 0 h 295203"/>
                <a:gd name="connsiteX4" fmla="*/ 213774 w 393497"/>
                <a:gd name="connsiteY4" fmla="*/ 26661 h 295203"/>
                <a:gd name="connsiteX5" fmla="*/ 362339 w 393497"/>
                <a:gd name="connsiteY5" fmla="*/ 274163 h 295203"/>
                <a:gd name="connsiteX6" fmla="*/ 32283 w 393497"/>
                <a:gd name="connsiteY6" fmla="*/ 224695 h 295203"/>
                <a:gd name="connsiteX7" fmla="*/ 213774 w 393497"/>
                <a:gd name="connsiteY7" fmla="*/ 26661 h 2952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497" h="295203">
                  <a:moveTo>
                    <a:pt x="216504" y="0"/>
                  </a:moveTo>
                  <a:lnTo>
                    <a:pt x="0" y="236099"/>
                  </a:lnTo>
                  <a:lnTo>
                    <a:pt x="393498" y="295203"/>
                  </a:lnTo>
                  <a:lnTo>
                    <a:pt x="216343" y="0"/>
                  </a:lnTo>
                  <a:close/>
                  <a:moveTo>
                    <a:pt x="213774" y="26661"/>
                  </a:moveTo>
                  <a:lnTo>
                    <a:pt x="362339" y="274163"/>
                  </a:lnTo>
                  <a:lnTo>
                    <a:pt x="32283" y="224695"/>
                  </a:lnTo>
                  <a:lnTo>
                    <a:pt x="213774" y="26661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2" name="任意多边形: 形状 711"/>
            <p:cNvSpPr/>
            <p:nvPr/>
          </p:nvSpPr>
          <p:spPr>
            <a:xfrm rot="18868812">
              <a:off x="11930307" y="3150361"/>
              <a:ext cx="155471" cy="182293"/>
            </a:xfrm>
            <a:custGeom>
              <a:gdLst>
                <a:gd name="connsiteX0" fmla="*/ 0 w 155471"/>
                <a:gd name="connsiteY0" fmla="*/ 182294 h 182293"/>
                <a:gd name="connsiteX1" fmla="*/ 155472 w 155471"/>
                <a:gd name="connsiteY1" fmla="*/ 182294 h 182293"/>
                <a:gd name="connsiteX2" fmla="*/ 96527 w 155471"/>
                <a:gd name="connsiteY2" fmla="*/ 0 h 182293"/>
                <a:gd name="connsiteX3" fmla="*/ 0 w 155471"/>
                <a:gd name="connsiteY3" fmla="*/ 182294 h 182293"/>
                <a:gd name="connsiteX4" fmla="*/ 26662 w 155471"/>
                <a:gd name="connsiteY4" fmla="*/ 166233 h 182293"/>
                <a:gd name="connsiteX5" fmla="*/ 92994 w 155471"/>
                <a:gd name="connsiteY5" fmla="*/ 41116 h 182293"/>
                <a:gd name="connsiteX6" fmla="*/ 133468 w 155471"/>
                <a:gd name="connsiteY6" fmla="*/ 166233 h 182293"/>
                <a:gd name="connsiteX7" fmla="*/ 26662 w 155471"/>
                <a:gd name="connsiteY7" fmla="*/ 166233 h 1822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471" h="182293">
                  <a:moveTo>
                    <a:pt x="0" y="182294"/>
                  </a:moveTo>
                  <a:lnTo>
                    <a:pt x="155472" y="182294"/>
                  </a:lnTo>
                  <a:lnTo>
                    <a:pt x="96527" y="0"/>
                  </a:lnTo>
                  <a:lnTo>
                    <a:pt x="0" y="182294"/>
                  </a:lnTo>
                  <a:close/>
                  <a:moveTo>
                    <a:pt x="26662" y="166233"/>
                  </a:moveTo>
                  <a:lnTo>
                    <a:pt x="92994" y="41116"/>
                  </a:lnTo>
                  <a:lnTo>
                    <a:pt x="133468" y="166233"/>
                  </a:lnTo>
                  <a:lnTo>
                    <a:pt x="26662" y="166233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3" name="任意多边形: 形状 712"/>
            <p:cNvSpPr/>
            <p:nvPr/>
          </p:nvSpPr>
          <p:spPr>
            <a:xfrm>
              <a:off x="2018703" y="2707313"/>
              <a:ext cx="292151" cy="218431"/>
            </a:xfrm>
            <a:custGeom>
              <a:gdLst>
                <a:gd name="connsiteX0" fmla="*/ 0 w 292151"/>
                <a:gd name="connsiteY0" fmla="*/ 218431 h 218431"/>
                <a:gd name="connsiteX1" fmla="*/ 292152 w 292151"/>
                <a:gd name="connsiteY1" fmla="*/ 128489 h 218431"/>
                <a:gd name="connsiteX2" fmla="*/ 138126 w 292151"/>
                <a:gd name="connsiteY2" fmla="*/ 0 h 218431"/>
                <a:gd name="connsiteX3" fmla="*/ 0 w 292151"/>
                <a:gd name="connsiteY3" fmla="*/ 218431 h 218431"/>
                <a:gd name="connsiteX4" fmla="*/ 259066 w 292151"/>
                <a:gd name="connsiteY4" fmla="*/ 121904 h 218431"/>
                <a:gd name="connsiteX5" fmla="*/ 36780 w 292151"/>
                <a:gd name="connsiteY5" fmla="*/ 190324 h 218431"/>
                <a:gd name="connsiteX6" fmla="*/ 141820 w 292151"/>
                <a:gd name="connsiteY6" fmla="*/ 24252 h 218431"/>
                <a:gd name="connsiteX7" fmla="*/ 259066 w 292151"/>
                <a:gd name="connsiteY7" fmla="*/ 121904 h 2184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151" h="218431">
                  <a:moveTo>
                    <a:pt x="0" y="218431"/>
                  </a:moveTo>
                  <a:lnTo>
                    <a:pt x="292152" y="128489"/>
                  </a:lnTo>
                  <a:lnTo>
                    <a:pt x="138126" y="0"/>
                  </a:lnTo>
                  <a:lnTo>
                    <a:pt x="0" y="218431"/>
                  </a:lnTo>
                  <a:close/>
                  <a:moveTo>
                    <a:pt x="259066" y="121904"/>
                  </a:moveTo>
                  <a:lnTo>
                    <a:pt x="36780" y="190324"/>
                  </a:lnTo>
                  <a:lnTo>
                    <a:pt x="141820" y="24252"/>
                  </a:lnTo>
                  <a:lnTo>
                    <a:pt x="259066" y="121904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95" name="组合 694"/>
          <p:cNvGrpSpPr/>
          <p:nvPr/>
        </p:nvGrpSpPr>
        <p:grpSpPr>
          <a:xfrm>
            <a:off x="6741646" y="3289300"/>
            <a:ext cx="5313899" cy="3473443"/>
            <a:chOff x="6886891" y="3489058"/>
            <a:chExt cx="4635254" cy="3029845"/>
          </a:xfrm>
        </p:grpSpPr>
        <p:grpSp>
          <p:nvGrpSpPr>
            <p:cNvPr id="649" name="组合 648"/>
            <p:cNvGrpSpPr/>
            <p:nvPr/>
          </p:nvGrpSpPr>
          <p:grpSpPr>
            <a:xfrm>
              <a:off x="7069419" y="5208467"/>
              <a:ext cx="1945227" cy="1214199"/>
              <a:chOff x="7069419" y="5208467"/>
              <a:chExt cx="1945227" cy="1214199"/>
            </a:xfrm>
          </p:grpSpPr>
          <p:grpSp>
            <p:nvGrpSpPr>
              <p:cNvPr id="603" name="组合 602"/>
              <p:cNvGrpSpPr/>
              <p:nvPr/>
            </p:nvGrpSpPr>
            <p:grpSpPr>
              <a:xfrm>
                <a:off x="8149132" y="5208467"/>
                <a:ext cx="865514" cy="466493"/>
                <a:chOff x="8149132" y="5208467"/>
                <a:chExt cx="865514" cy="466493"/>
              </a:xfrm>
            </p:grpSpPr>
            <p:grpSp>
              <p:nvGrpSpPr>
                <p:cNvPr id="485" name="图形 8"/>
                <p:cNvGrpSpPr/>
                <p:nvPr/>
              </p:nvGrpSpPr>
              <p:grpSpPr>
                <a:xfrm>
                  <a:off x="8942431" y="5618810"/>
                  <a:ext cx="72215" cy="56150"/>
                  <a:chOff x="8942431" y="5618810"/>
                  <a:chExt cx="72215" cy="56150"/>
                </a:xfrm>
              </p:grpSpPr>
              <p:sp>
                <p:nvSpPr>
                  <p:cNvPr id="486" name="任意多边形: 形状 485"/>
                  <p:cNvSpPr/>
                  <p:nvPr/>
                </p:nvSpPr>
                <p:spPr>
                  <a:xfrm>
                    <a:off x="8942431" y="5618810"/>
                    <a:ext cx="72215" cy="37484"/>
                  </a:xfrm>
                  <a:custGeom>
                    <a:gdLst>
                      <a:gd name="connsiteX0" fmla="*/ 72216 w 72215"/>
                      <a:gd name="connsiteY0" fmla="*/ 18666 h 37484"/>
                      <a:gd name="connsiteX1" fmla="*/ 36108 w 72215"/>
                      <a:gd name="connsiteY1" fmla="*/ 0 h 37484"/>
                      <a:gd name="connsiteX2" fmla="*/ 0 w 72215"/>
                      <a:gd name="connsiteY2" fmla="*/ 18666 h 37484"/>
                      <a:gd name="connsiteX3" fmla="*/ 36108 w 72215"/>
                      <a:gd name="connsiteY3" fmla="*/ 37485 h 37484"/>
                      <a:gd name="connsiteX4" fmla="*/ 72216 w 72215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215" h="37484">
                        <a:moveTo>
                          <a:pt x="72216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216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87" name="任意多边形: 形状 486"/>
                  <p:cNvSpPr/>
                  <p:nvPr/>
                </p:nvSpPr>
                <p:spPr>
                  <a:xfrm>
                    <a:off x="8942431" y="5637476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88" name="任意多边形: 形状 487"/>
                  <p:cNvSpPr/>
                  <p:nvPr/>
                </p:nvSpPr>
                <p:spPr>
                  <a:xfrm>
                    <a:off x="8978539" y="5637476"/>
                    <a:ext cx="36107" cy="37484"/>
                  </a:xfrm>
                  <a:custGeom>
                    <a:gdLst>
                      <a:gd name="connsiteX0" fmla="*/ 36108 w 36107"/>
                      <a:gd name="connsiteY0" fmla="*/ 0 h 37484"/>
                      <a:gd name="connsiteX1" fmla="*/ 36108 w 36107"/>
                      <a:gd name="connsiteY1" fmla="*/ 18819 h 37484"/>
                      <a:gd name="connsiteX2" fmla="*/ 0 w 36107"/>
                      <a:gd name="connsiteY2" fmla="*/ 37485 h 37484"/>
                      <a:gd name="connsiteX3" fmla="*/ 0 w 36107"/>
                      <a:gd name="connsiteY3" fmla="*/ 18819 h 37484"/>
                      <a:gd name="connsiteX4" fmla="*/ 36108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0"/>
                        </a:moveTo>
                        <a:lnTo>
                          <a:pt x="36108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108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489" name="图形 8"/>
                <p:cNvGrpSpPr/>
                <p:nvPr/>
              </p:nvGrpSpPr>
              <p:grpSpPr>
                <a:xfrm>
                  <a:off x="8783771" y="5536803"/>
                  <a:ext cx="72368" cy="56150"/>
                  <a:chOff x="8783771" y="5536803"/>
                  <a:chExt cx="72368" cy="56150"/>
                </a:xfrm>
              </p:grpSpPr>
              <p:sp>
                <p:nvSpPr>
                  <p:cNvPr id="490" name="任意多边形: 形状 489"/>
                  <p:cNvSpPr/>
                  <p:nvPr/>
                </p:nvSpPr>
                <p:spPr>
                  <a:xfrm>
                    <a:off x="8783771" y="5536803"/>
                    <a:ext cx="72368" cy="37331"/>
                  </a:xfrm>
                  <a:custGeom>
                    <a:gdLst>
                      <a:gd name="connsiteX0" fmla="*/ 72369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9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1" name="任意多边形: 形状 490"/>
                  <p:cNvSpPr/>
                  <p:nvPr/>
                </p:nvSpPr>
                <p:spPr>
                  <a:xfrm>
                    <a:off x="8783771" y="5555469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2" name="任意多边形: 形状 491"/>
                  <p:cNvSpPr/>
                  <p:nvPr/>
                </p:nvSpPr>
                <p:spPr>
                  <a:xfrm>
                    <a:off x="8819879" y="5555469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493" name="图形 8"/>
                <p:cNvGrpSpPr/>
                <p:nvPr/>
              </p:nvGrpSpPr>
              <p:grpSpPr>
                <a:xfrm>
                  <a:off x="8625112" y="5454642"/>
                  <a:ext cx="72368" cy="56150"/>
                  <a:chOff x="8625112" y="5454642"/>
                  <a:chExt cx="72368" cy="56150"/>
                </a:xfrm>
              </p:grpSpPr>
              <p:sp>
                <p:nvSpPr>
                  <p:cNvPr id="494" name="任意多边形: 形状 493"/>
                  <p:cNvSpPr/>
                  <p:nvPr/>
                </p:nvSpPr>
                <p:spPr>
                  <a:xfrm>
                    <a:off x="8625112" y="5454642"/>
                    <a:ext cx="72368" cy="37484"/>
                  </a:xfrm>
                  <a:custGeom>
                    <a:gdLst>
                      <a:gd name="connsiteX0" fmla="*/ 72368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8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5" name="任意多边形: 形状 494"/>
                  <p:cNvSpPr/>
                  <p:nvPr/>
                </p:nvSpPr>
                <p:spPr>
                  <a:xfrm>
                    <a:off x="8625112" y="5473308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6" name="任意多边形: 形状 495"/>
                  <p:cNvSpPr/>
                  <p:nvPr/>
                </p:nvSpPr>
                <p:spPr>
                  <a:xfrm>
                    <a:off x="8661219" y="5473308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497" name="图形 8"/>
                <p:cNvGrpSpPr/>
                <p:nvPr/>
              </p:nvGrpSpPr>
              <p:grpSpPr>
                <a:xfrm>
                  <a:off x="8466452" y="5372635"/>
                  <a:ext cx="72368" cy="56150"/>
                  <a:chOff x="8466452" y="5372635"/>
                  <a:chExt cx="72368" cy="56150"/>
                </a:xfrm>
              </p:grpSpPr>
              <p:sp>
                <p:nvSpPr>
                  <p:cNvPr id="498" name="任意多边形: 形状 497"/>
                  <p:cNvSpPr/>
                  <p:nvPr/>
                </p:nvSpPr>
                <p:spPr>
                  <a:xfrm>
                    <a:off x="8466452" y="5372635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9" name="任意多边形: 形状 498"/>
                  <p:cNvSpPr/>
                  <p:nvPr/>
                </p:nvSpPr>
                <p:spPr>
                  <a:xfrm>
                    <a:off x="8466452" y="5391301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0" name="任意多边形: 形状 499"/>
                  <p:cNvSpPr/>
                  <p:nvPr/>
                </p:nvSpPr>
                <p:spPr>
                  <a:xfrm>
                    <a:off x="8502560" y="5391301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501" name="图形 8"/>
                <p:cNvGrpSpPr/>
                <p:nvPr/>
              </p:nvGrpSpPr>
              <p:grpSpPr>
                <a:xfrm>
                  <a:off x="8307792" y="5290475"/>
                  <a:ext cx="72368" cy="56150"/>
                  <a:chOff x="8307792" y="5290475"/>
                  <a:chExt cx="72368" cy="56150"/>
                </a:xfrm>
              </p:grpSpPr>
              <p:sp>
                <p:nvSpPr>
                  <p:cNvPr id="502" name="任意多边形: 形状 501"/>
                  <p:cNvSpPr/>
                  <p:nvPr/>
                </p:nvSpPr>
                <p:spPr>
                  <a:xfrm>
                    <a:off x="8307792" y="5290475"/>
                    <a:ext cx="72368" cy="37484"/>
                  </a:xfrm>
                  <a:custGeom>
                    <a:gdLst>
                      <a:gd name="connsiteX0" fmla="*/ 72369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9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3" name="任意多边形: 形状 502"/>
                  <p:cNvSpPr/>
                  <p:nvPr/>
                </p:nvSpPr>
                <p:spPr>
                  <a:xfrm>
                    <a:off x="8307792" y="5309140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4" name="任意多边形: 形状 503"/>
                  <p:cNvSpPr/>
                  <p:nvPr/>
                </p:nvSpPr>
                <p:spPr>
                  <a:xfrm>
                    <a:off x="8343899" y="530914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505" name="图形 8"/>
                <p:cNvGrpSpPr/>
                <p:nvPr/>
              </p:nvGrpSpPr>
              <p:grpSpPr>
                <a:xfrm>
                  <a:off x="8149132" y="5208467"/>
                  <a:ext cx="72368" cy="56150"/>
                  <a:chOff x="8149132" y="5208467"/>
                  <a:chExt cx="72368" cy="56150"/>
                </a:xfrm>
              </p:grpSpPr>
              <p:sp>
                <p:nvSpPr>
                  <p:cNvPr id="506" name="任意多边形: 形状 505"/>
                  <p:cNvSpPr/>
                  <p:nvPr/>
                </p:nvSpPr>
                <p:spPr>
                  <a:xfrm>
                    <a:off x="8149132" y="5208467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7" name="任意多边形: 形状 506"/>
                  <p:cNvSpPr/>
                  <p:nvPr/>
                </p:nvSpPr>
                <p:spPr>
                  <a:xfrm>
                    <a:off x="8149132" y="5227133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8" name="任意多边形: 形状 507"/>
                  <p:cNvSpPr/>
                  <p:nvPr/>
                </p:nvSpPr>
                <p:spPr>
                  <a:xfrm>
                    <a:off x="8185240" y="5227133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602" name="任意多边形: 形状 601"/>
              <p:cNvSpPr/>
              <p:nvPr/>
            </p:nvSpPr>
            <p:spPr>
              <a:xfrm>
                <a:off x="7069419" y="5233558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601" name="任意多边形: 形状 600"/>
            <p:cNvSpPr/>
            <p:nvPr/>
          </p:nvSpPr>
          <p:spPr>
            <a:xfrm>
              <a:off x="6886891" y="3657058"/>
              <a:ext cx="4563805" cy="2861845"/>
            </a:xfrm>
            <a:custGeom>
              <a:gdLst>
                <a:gd name="connsiteX0" fmla="*/ 2546514 w 4563805"/>
                <a:gd name="connsiteY0" fmla="*/ 2841802 h 2861845"/>
                <a:gd name="connsiteX1" fmla="*/ 2549115 w 4563805"/>
                <a:gd name="connsiteY1" fmla="*/ 2842873 h 2861845"/>
                <a:gd name="connsiteX2" fmla="*/ 2570229 w 4563805"/>
                <a:gd name="connsiteY2" fmla="*/ 2851594 h 2861845"/>
                <a:gd name="connsiteX3" fmla="*/ 2555847 w 4563805"/>
                <a:gd name="connsiteY3" fmla="*/ 2857714 h 2861845"/>
                <a:gd name="connsiteX4" fmla="*/ 2546514 w 4563805"/>
                <a:gd name="connsiteY4" fmla="*/ 2861845 h 2861845"/>
                <a:gd name="connsiteX5" fmla="*/ 2544066 w 4563805"/>
                <a:gd name="connsiteY5" fmla="*/ 2860774 h 2861845"/>
                <a:gd name="connsiteX6" fmla="*/ 2523258 w 4563805"/>
                <a:gd name="connsiteY6" fmla="*/ 2851747 h 2861845"/>
                <a:gd name="connsiteX7" fmla="*/ 2539170 w 4563805"/>
                <a:gd name="connsiteY7" fmla="*/ 2844862 h 2861845"/>
                <a:gd name="connsiteX8" fmla="*/ 2544066 w 4563805"/>
                <a:gd name="connsiteY8" fmla="*/ 2842873 h 2861845"/>
                <a:gd name="connsiteX9" fmla="*/ 2666006 w 4563805"/>
                <a:gd name="connsiteY9" fmla="*/ 2790241 h 2861845"/>
                <a:gd name="connsiteX10" fmla="*/ 2668760 w 4563805"/>
                <a:gd name="connsiteY10" fmla="*/ 2791312 h 2861845"/>
                <a:gd name="connsiteX11" fmla="*/ 2689874 w 4563805"/>
                <a:gd name="connsiteY11" fmla="*/ 2800033 h 2861845"/>
                <a:gd name="connsiteX12" fmla="*/ 2675492 w 4563805"/>
                <a:gd name="connsiteY12" fmla="*/ 2806153 h 2861845"/>
                <a:gd name="connsiteX13" fmla="*/ 2666006 w 4563805"/>
                <a:gd name="connsiteY13" fmla="*/ 2810284 h 2861845"/>
                <a:gd name="connsiteX14" fmla="*/ 2663558 w 4563805"/>
                <a:gd name="connsiteY14" fmla="*/ 2809213 h 2861845"/>
                <a:gd name="connsiteX15" fmla="*/ 2642903 w 4563805"/>
                <a:gd name="connsiteY15" fmla="*/ 2800186 h 2861845"/>
                <a:gd name="connsiteX16" fmla="*/ 2658815 w 4563805"/>
                <a:gd name="connsiteY16" fmla="*/ 2793301 h 2861845"/>
                <a:gd name="connsiteX17" fmla="*/ 2663558 w 4563805"/>
                <a:gd name="connsiteY17" fmla="*/ 2791159 h 2861845"/>
                <a:gd name="connsiteX18" fmla="*/ 2785651 w 4563805"/>
                <a:gd name="connsiteY18" fmla="*/ 2738528 h 2861845"/>
                <a:gd name="connsiteX19" fmla="*/ 2788405 w 4563805"/>
                <a:gd name="connsiteY19" fmla="*/ 2739599 h 2861845"/>
                <a:gd name="connsiteX20" fmla="*/ 2809519 w 4563805"/>
                <a:gd name="connsiteY20" fmla="*/ 2748320 h 2861845"/>
                <a:gd name="connsiteX21" fmla="*/ 2794984 w 4563805"/>
                <a:gd name="connsiteY21" fmla="*/ 2754593 h 2861845"/>
                <a:gd name="connsiteX22" fmla="*/ 2785651 w 4563805"/>
                <a:gd name="connsiteY22" fmla="*/ 2758571 h 2861845"/>
                <a:gd name="connsiteX23" fmla="*/ 2783203 w 4563805"/>
                <a:gd name="connsiteY23" fmla="*/ 2757500 h 2861845"/>
                <a:gd name="connsiteX24" fmla="*/ 2762395 w 4563805"/>
                <a:gd name="connsiteY24" fmla="*/ 2748626 h 2861845"/>
                <a:gd name="connsiteX25" fmla="*/ 2778460 w 4563805"/>
                <a:gd name="connsiteY25" fmla="*/ 2741741 h 2861845"/>
                <a:gd name="connsiteX26" fmla="*/ 2783203 w 4563805"/>
                <a:gd name="connsiteY26" fmla="*/ 2739599 h 2861845"/>
                <a:gd name="connsiteX27" fmla="*/ 2555846 w 4563805"/>
                <a:gd name="connsiteY27" fmla="*/ 2728583 h 2861845"/>
                <a:gd name="connsiteX28" fmla="*/ 2558600 w 4563805"/>
                <a:gd name="connsiteY28" fmla="*/ 2729654 h 2861845"/>
                <a:gd name="connsiteX29" fmla="*/ 2579714 w 4563805"/>
                <a:gd name="connsiteY29" fmla="*/ 2738375 h 2861845"/>
                <a:gd name="connsiteX30" fmla="*/ 2565332 w 4563805"/>
                <a:gd name="connsiteY30" fmla="*/ 2744495 h 2861845"/>
                <a:gd name="connsiteX31" fmla="*/ 2555846 w 4563805"/>
                <a:gd name="connsiteY31" fmla="*/ 2748626 h 2861845"/>
                <a:gd name="connsiteX32" fmla="*/ 2553398 w 4563805"/>
                <a:gd name="connsiteY32" fmla="*/ 2747555 h 2861845"/>
                <a:gd name="connsiteX33" fmla="*/ 2532590 w 4563805"/>
                <a:gd name="connsiteY33" fmla="*/ 2738528 h 2861845"/>
                <a:gd name="connsiteX34" fmla="*/ 2548655 w 4563805"/>
                <a:gd name="connsiteY34" fmla="*/ 2731643 h 2861845"/>
                <a:gd name="connsiteX35" fmla="*/ 2553398 w 4563805"/>
                <a:gd name="connsiteY35" fmla="*/ 2729654 h 2861845"/>
                <a:gd name="connsiteX36" fmla="*/ 2675491 w 4563805"/>
                <a:gd name="connsiteY36" fmla="*/ 2677022 h 2861845"/>
                <a:gd name="connsiteX37" fmla="*/ 2678092 w 4563805"/>
                <a:gd name="connsiteY37" fmla="*/ 2678093 h 2861845"/>
                <a:gd name="connsiteX38" fmla="*/ 2699206 w 4563805"/>
                <a:gd name="connsiteY38" fmla="*/ 2686814 h 2861845"/>
                <a:gd name="connsiteX39" fmla="*/ 2684824 w 4563805"/>
                <a:gd name="connsiteY39" fmla="*/ 2692934 h 2861845"/>
                <a:gd name="connsiteX40" fmla="*/ 2675491 w 4563805"/>
                <a:gd name="connsiteY40" fmla="*/ 2697065 h 2861845"/>
                <a:gd name="connsiteX41" fmla="*/ 2673043 w 4563805"/>
                <a:gd name="connsiteY41" fmla="*/ 2695994 h 2861845"/>
                <a:gd name="connsiteX42" fmla="*/ 2652235 w 4563805"/>
                <a:gd name="connsiteY42" fmla="*/ 2686967 h 2861845"/>
                <a:gd name="connsiteX43" fmla="*/ 2668300 w 4563805"/>
                <a:gd name="connsiteY43" fmla="*/ 2680082 h 2861845"/>
                <a:gd name="connsiteX44" fmla="*/ 2673043 w 4563805"/>
                <a:gd name="connsiteY44" fmla="*/ 2677940 h 2861845"/>
                <a:gd name="connsiteX45" fmla="*/ 2174573 w 4563805"/>
                <a:gd name="connsiteY45" fmla="*/ 2663710 h 2861845"/>
                <a:gd name="connsiteX46" fmla="*/ 2186507 w 4563805"/>
                <a:gd name="connsiteY46" fmla="*/ 2668606 h 2861845"/>
                <a:gd name="connsiteX47" fmla="*/ 2172278 w 4563805"/>
                <a:gd name="connsiteY47" fmla="*/ 2674726 h 2861845"/>
                <a:gd name="connsiteX48" fmla="*/ 2160497 w 4563805"/>
                <a:gd name="connsiteY48" fmla="*/ 2669830 h 2861845"/>
                <a:gd name="connsiteX49" fmla="*/ 2141219 w 4563805"/>
                <a:gd name="connsiteY49" fmla="*/ 2649940 h 2861845"/>
                <a:gd name="connsiteX50" fmla="*/ 2153153 w 4563805"/>
                <a:gd name="connsiteY50" fmla="*/ 2654836 h 2861845"/>
                <a:gd name="connsiteX51" fmla="*/ 2138924 w 4563805"/>
                <a:gd name="connsiteY51" fmla="*/ 2660956 h 2861845"/>
                <a:gd name="connsiteX52" fmla="*/ 2127143 w 4563805"/>
                <a:gd name="connsiteY52" fmla="*/ 2656060 h 2861845"/>
                <a:gd name="connsiteX53" fmla="*/ 2107866 w 4563805"/>
                <a:gd name="connsiteY53" fmla="*/ 2636171 h 2861845"/>
                <a:gd name="connsiteX54" fmla="*/ 2119647 w 4563805"/>
                <a:gd name="connsiteY54" fmla="*/ 2640914 h 2861845"/>
                <a:gd name="connsiteX55" fmla="*/ 2119647 w 4563805"/>
                <a:gd name="connsiteY55" fmla="*/ 2641067 h 2861845"/>
                <a:gd name="connsiteX56" fmla="*/ 2105571 w 4563805"/>
                <a:gd name="connsiteY56" fmla="*/ 2647034 h 2861845"/>
                <a:gd name="connsiteX57" fmla="*/ 2093790 w 4563805"/>
                <a:gd name="connsiteY57" fmla="*/ 2642291 h 2861845"/>
                <a:gd name="connsiteX58" fmla="*/ 3024942 w 4563805"/>
                <a:gd name="connsiteY58" fmla="*/ 2635406 h 2861845"/>
                <a:gd name="connsiteX59" fmla="*/ 3027543 w 4563805"/>
                <a:gd name="connsiteY59" fmla="*/ 2636477 h 2861845"/>
                <a:gd name="connsiteX60" fmla="*/ 3048657 w 4563805"/>
                <a:gd name="connsiteY60" fmla="*/ 2645198 h 2861845"/>
                <a:gd name="connsiteX61" fmla="*/ 3034275 w 4563805"/>
                <a:gd name="connsiteY61" fmla="*/ 2651471 h 2861845"/>
                <a:gd name="connsiteX62" fmla="*/ 3024942 w 4563805"/>
                <a:gd name="connsiteY62" fmla="*/ 2655449 h 2861845"/>
                <a:gd name="connsiteX63" fmla="*/ 3022494 w 4563805"/>
                <a:gd name="connsiteY63" fmla="*/ 2654378 h 2861845"/>
                <a:gd name="connsiteX64" fmla="*/ 3001686 w 4563805"/>
                <a:gd name="connsiteY64" fmla="*/ 2645351 h 2861845"/>
                <a:gd name="connsiteX65" fmla="*/ 3017598 w 4563805"/>
                <a:gd name="connsiteY65" fmla="*/ 2638466 h 2861845"/>
                <a:gd name="connsiteX66" fmla="*/ 3022494 w 4563805"/>
                <a:gd name="connsiteY66" fmla="*/ 2636477 h 2861845"/>
                <a:gd name="connsiteX67" fmla="*/ 2795136 w 4563805"/>
                <a:gd name="connsiteY67" fmla="*/ 2625308 h 2861845"/>
                <a:gd name="connsiteX68" fmla="*/ 2797737 w 4563805"/>
                <a:gd name="connsiteY68" fmla="*/ 2626379 h 2861845"/>
                <a:gd name="connsiteX69" fmla="*/ 2818851 w 4563805"/>
                <a:gd name="connsiteY69" fmla="*/ 2635100 h 2861845"/>
                <a:gd name="connsiteX70" fmla="*/ 2804469 w 4563805"/>
                <a:gd name="connsiteY70" fmla="*/ 2641373 h 2861845"/>
                <a:gd name="connsiteX71" fmla="*/ 2795136 w 4563805"/>
                <a:gd name="connsiteY71" fmla="*/ 2645351 h 2861845"/>
                <a:gd name="connsiteX72" fmla="*/ 2792688 w 4563805"/>
                <a:gd name="connsiteY72" fmla="*/ 2644280 h 2861845"/>
                <a:gd name="connsiteX73" fmla="*/ 2771880 w 4563805"/>
                <a:gd name="connsiteY73" fmla="*/ 2635406 h 2861845"/>
                <a:gd name="connsiteX74" fmla="*/ 2787792 w 4563805"/>
                <a:gd name="connsiteY74" fmla="*/ 2628521 h 2861845"/>
                <a:gd name="connsiteX75" fmla="*/ 2792688 w 4563805"/>
                <a:gd name="connsiteY75" fmla="*/ 2626379 h 2861845"/>
                <a:gd name="connsiteX76" fmla="*/ 2914781 w 4563805"/>
                <a:gd name="connsiteY76" fmla="*/ 2573748 h 2861845"/>
                <a:gd name="connsiteX77" fmla="*/ 2917382 w 4563805"/>
                <a:gd name="connsiteY77" fmla="*/ 2574819 h 2861845"/>
                <a:gd name="connsiteX78" fmla="*/ 2938496 w 4563805"/>
                <a:gd name="connsiteY78" fmla="*/ 2583540 h 2861845"/>
                <a:gd name="connsiteX79" fmla="*/ 2924114 w 4563805"/>
                <a:gd name="connsiteY79" fmla="*/ 2589813 h 2861845"/>
                <a:gd name="connsiteX80" fmla="*/ 2914781 w 4563805"/>
                <a:gd name="connsiteY80" fmla="*/ 2593791 h 2861845"/>
                <a:gd name="connsiteX81" fmla="*/ 2912180 w 4563805"/>
                <a:gd name="connsiteY81" fmla="*/ 2592720 h 2861845"/>
                <a:gd name="connsiteX82" fmla="*/ 2891372 w 4563805"/>
                <a:gd name="connsiteY82" fmla="*/ 2583846 h 2861845"/>
                <a:gd name="connsiteX83" fmla="*/ 2907437 w 4563805"/>
                <a:gd name="connsiteY83" fmla="*/ 2576808 h 2861845"/>
                <a:gd name="connsiteX84" fmla="*/ 2912180 w 4563805"/>
                <a:gd name="connsiteY84" fmla="*/ 2574819 h 2861845"/>
                <a:gd name="connsiteX85" fmla="*/ 3034274 w 4563805"/>
                <a:gd name="connsiteY85" fmla="*/ 2522187 h 2861845"/>
                <a:gd name="connsiteX86" fmla="*/ 3037028 w 4563805"/>
                <a:gd name="connsiteY86" fmla="*/ 2523258 h 2861845"/>
                <a:gd name="connsiteX87" fmla="*/ 3058142 w 4563805"/>
                <a:gd name="connsiteY87" fmla="*/ 2531979 h 2861845"/>
                <a:gd name="connsiteX88" fmla="*/ 3043607 w 4563805"/>
                <a:gd name="connsiteY88" fmla="*/ 2538099 h 2861845"/>
                <a:gd name="connsiteX89" fmla="*/ 3034274 w 4563805"/>
                <a:gd name="connsiteY89" fmla="*/ 2542230 h 2861845"/>
                <a:gd name="connsiteX90" fmla="*/ 3031826 w 4563805"/>
                <a:gd name="connsiteY90" fmla="*/ 2541159 h 2861845"/>
                <a:gd name="connsiteX91" fmla="*/ 3011018 w 4563805"/>
                <a:gd name="connsiteY91" fmla="*/ 2532132 h 2861845"/>
                <a:gd name="connsiteX92" fmla="*/ 3027083 w 4563805"/>
                <a:gd name="connsiteY92" fmla="*/ 2525247 h 2861845"/>
                <a:gd name="connsiteX93" fmla="*/ 3031826 w 4563805"/>
                <a:gd name="connsiteY93" fmla="*/ 2523258 h 2861845"/>
                <a:gd name="connsiteX94" fmla="*/ 475827 w 4563805"/>
                <a:gd name="connsiteY94" fmla="*/ 1843790 h 2861845"/>
                <a:gd name="connsiteX95" fmla="*/ 477816 w 4563805"/>
                <a:gd name="connsiteY95" fmla="*/ 1844708 h 2861845"/>
                <a:gd name="connsiteX96" fmla="*/ 481641 w 4563805"/>
                <a:gd name="connsiteY96" fmla="*/ 1846238 h 2861845"/>
                <a:gd name="connsiteX97" fmla="*/ 494340 w 4563805"/>
                <a:gd name="connsiteY97" fmla="*/ 1851746 h 2861845"/>
                <a:gd name="connsiteX98" fmla="*/ 477816 w 4563805"/>
                <a:gd name="connsiteY98" fmla="*/ 1858937 h 2861845"/>
                <a:gd name="connsiteX99" fmla="*/ 475827 w 4563805"/>
                <a:gd name="connsiteY99" fmla="*/ 1859702 h 2861845"/>
                <a:gd name="connsiteX100" fmla="*/ 468483 w 4563805"/>
                <a:gd name="connsiteY100" fmla="*/ 1856489 h 2861845"/>
                <a:gd name="connsiteX101" fmla="*/ 457008 w 4563805"/>
                <a:gd name="connsiteY101" fmla="*/ 1851593 h 2861845"/>
                <a:gd name="connsiteX102" fmla="*/ 473838 w 4563805"/>
                <a:gd name="connsiteY102" fmla="*/ 1844708 h 2861845"/>
                <a:gd name="connsiteX103" fmla="*/ 4388774 w 4563805"/>
                <a:gd name="connsiteY103" fmla="*/ 1839200 h 2861845"/>
                <a:gd name="connsiteX104" fmla="*/ 4390763 w 4563805"/>
                <a:gd name="connsiteY104" fmla="*/ 1839965 h 2861845"/>
                <a:gd name="connsiteX105" fmla="*/ 4394588 w 4563805"/>
                <a:gd name="connsiteY105" fmla="*/ 1841648 h 2861845"/>
                <a:gd name="connsiteX106" fmla="*/ 4407287 w 4563805"/>
                <a:gd name="connsiteY106" fmla="*/ 1847156 h 2861845"/>
                <a:gd name="connsiteX107" fmla="*/ 4390763 w 4563805"/>
                <a:gd name="connsiteY107" fmla="*/ 1854194 h 2861845"/>
                <a:gd name="connsiteX108" fmla="*/ 4388774 w 4563805"/>
                <a:gd name="connsiteY108" fmla="*/ 1855112 h 2861845"/>
                <a:gd name="connsiteX109" fmla="*/ 4381430 w 4563805"/>
                <a:gd name="connsiteY109" fmla="*/ 1851899 h 2861845"/>
                <a:gd name="connsiteX110" fmla="*/ 4370108 w 4563805"/>
                <a:gd name="connsiteY110" fmla="*/ 1847003 h 2861845"/>
                <a:gd name="connsiteX111" fmla="*/ 4386785 w 4563805"/>
                <a:gd name="connsiteY111" fmla="*/ 1840118 h 2861845"/>
                <a:gd name="connsiteX112" fmla="*/ 502143 w 4563805"/>
                <a:gd name="connsiteY112" fmla="*/ 1778919 h 2861845"/>
                <a:gd name="connsiteX113" fmla="*/ 504591 w 4563805"/>
                <a:gd name="connsiteY113" fmla="*/ 1779990 h 2861845"/>
                <a:gd name="connsiteX114" fmla="*/ 509487 w 4563805"/>
                <a:gd name="connsiteY114" fmla="*/ 1781979 h 2861845"/>
                <a:gd name="connsiteX115" fmla="*/ 525399 w 4563805"/>
                <a:gd name="connsiteY115" fmla="*/ 1788864 h 2861845"/>
                <a:gd name="connsiteX116" fmla="*/ 504591 w 4563805"/>
                <a:gd name="connsiteY116" fmla="*/ 1797891 h 2861845"/>
                <a:gd name="connsiteX117" fmla="*/ 502143 w 4563805"/>
                <a:gd name="connsiteY117" fmla="*/ 1798962 h 2861845"/>
                <a:gd name="connsiteX118" fmla="*/ 492810 w 4563805"/>
                <a:gd name="connsiteY118" fmla="*/ 1794831 h 2861845"/>
                <a:gd name="connsiteX119" fmla="*/ 478428 w 4563805"/>
                <a:gd name="connsiteY119" fmla="*/ 1788711 h 2861845"/>
                <a:gd name="connsiteX120" fmla="*/ 499542 w 4563805"/>
                <a:gd name="connsiteY120" fmla="*/ 1779990 h 2861845"/>
                <a:gd name="connsiteX121" fmla="*/ 382497 w 4563805"/>
                <a:gd name="connsiteY121" fmla="*/ 1727358 h 2861845"/>
                <a:gd name="connsiteX122" fmla="*/ 385098 w 4563805"/>
                <a:gd name="connsiteY122" fmla="*/ 1728276 h 2861845"/>
                <a:gd name="connsiteX123" fmla="*/ 389841 w 4563805"/>
                <a:gd name="connsiteY123" fmla="*/ 1730418 h 2861845"/>
                <a:gd name="connsiteX124" fmla="*/ 405753 w 4563805"/>
                <a:gd name="connsiteY124" fmla="*/ 1737303 h 2861845"/>
                <a:gd name="connsiteX125" fmla="*/ 385098 w 4563805"/>
                <a:gd name="connsiteY125" fmla="*/ 1746330 h 2861845"/>
                <a:gd name="connsiteX126" fmla="*/ 382497 w 4563805"/>
                <a:gd name="connsiteY126" fmla="*/ 1747401 h 2861845"/>
                <a:gd name="connsiteX127" fmla="*/ 373164 w 4563805"/>
                <a:gd name="connsiteY127" fmla="*/ 1743270 h 2861845"/>
                <a:gd name="connsiteX128" fmla="*/ 358782 w 4563805"/>
                <a:gd name="connsiteY128" fmla="*/ 1737150 h 2861845"/>
                <a:gd name="connsiteX129" fmla="*/ 379896 w 4563805"/>
                <a:gd name="connsiteY129" fmla="*/ 1728429 h 2861845"/>
                <a:gd name="connsiteX130" fmla="*/ 191708 w 4563805"/>
                <a:gd name="connsiteY130" fmla="*/ 1721238 h 2861845"/>
                <a:gd name="connsiteX131" fmla="*/ 193697 w 4563805"/>
                <a:gd name="connsiteY131" fmla="*/ 1722003 h 2861845"/>
                <a:gd name="connsiteX132" fmla="*/ 197369 w 4563805"/>
                <a:gd name="connsiteY132" fmla="*/ 1723686 h 2861845"/>
                <a:gd name="connsiteX133" fmla="*/ 210068 w 4563805"/>
                <a:gd name="connsiteY133" fmla="*/ 1729194 h 2861845"/>
                <a:gd name="connsiteX134" fmla="*/ 193697 w 4563805"/>
                <a:gd name="connsiteY134" fmla="*/ 1736232 h 2861845"/>
                <a:gd name="connsiteX135" fmla="*/ 191708 w 4563805"/>
                <a:gd name="connsiteY135" fmla="*/ 1737150 h 2861845"/>
                <a:gd name="connsiteX136" fmla="*/ 184211 w 4563805"/>
                <a:gd name="connsiteY136" fmla="*/ 1733937 h 2861845"/>
                <a:gd name="connsiteX137" fmla="*/ 172889 w 4563805"/>
                <a:gd name="connsiteY137" fmla="*/ 1729041 h 2861845"/>
                <a:gd name="connsiteX138" fmla="*/ 189566 w 4563805"/>
                <a:gd name="connsiteY138" fmla="*/ 1722156 h 2861845"/>
                <a:gd name="connsiteX139" fmla="*/ 4104655 w 4563805"/>
                <a:gd name="connsiteY139" fmla="*/ 1716648 h 2861845"/>
                <a:gd name="connsiteX140" fmla="*/ 4106644 w 4563805"/>
                <a:gd name="connsiteY140" fmla="*/ 1717413 h 2861845"/>
                <a:gd name="connsiteX141" fmla="*/ 4110316 w 4563805"/>
                <a:gd name="connsiteY141" fmla="*/ 1719096 h 2861845"/>
                <a:gd name="connsiteX142" fmla="*/ 4123015 w 4563805"/>
                <a:gd name="connsiteY142" fmla="*/ 1724451 h 2861845"/>
                <a:gd name="connsiteX143" fmla="*/ 4106644 w 4563805"/>
                <a:gd name="connsiteY143" fmla="*/ 1731642 h 2861845"/>
                <a:gd name="connsiteX144" fmla="*/ 4104655 w 4563805"/>
                <a:gd name="connsiteY144" fmla="*/ 1732407 h 2861845"/>
                <a:gd name="connsiteX145" fmla="*/ 4097311 w 4563805"/>
                <a:gd name="connsiteY145" fmla="*/ 1729194 h 2861845"/>
                <a:gd name="connsiteX146" fmla="*/ 4085836 w 4563805"/>
                <a:gd name="connsiteY146" fmla="*/ 1724298 h 2861845"/>
                <a:gd name="connsiteX147" fmla="*/ 4102513 w 4563805"/>
                <a:gd name="connsiteY147" fmla="*/ 1717413 h 2861845"/>
                <a:gd name="connsiteX148" fmla="*/ 97001 w 4563805"/>
                <a:gd name="connsiteY148" fmla="*/ 1680387 h 2861845"/>
                <a:gd name="connsiteX149" fmla="*/ 98837 w 4563805"/>
                <a:gd name="connsiteY149" fmla="*/ 1681152 h 2861845"/>
                <a:gd name="connsiteX150" fmla="*/ 102662 w 4563805"/>
                <a:gd name="connsiteY150" fmla="*/ 1682835 h 2861845"/>
                <a:gd name="connsiteX151" fmla="*/ 115361 w 4563805"/>
                <a:gd name="connsiteY151" fmla="*/ 1688343 h 2861845"/>
                <a:gd name="connsiteX152" fmla="*/ 98837 w 4563805"/>
                <a:gd name="connsiteY152" fmla="*/ 1695381 h 2861845"/>
                <a:gd name="connsiteX153" fmla="*/ 97001 w 4563805"/>
                <a:gd name="connsiteY153" fmla="*/ 1696299 h 2861845"/>
                <a:gd name="connsiteX154" fmla="*/ 89504 w 4563805"/>
                <a:gd name="connsiteY154" fmla="*/ 1693086 h 2861845"/>
                <a:gd name="connsiteX155" fmla="*/ 78182 w 4563805"/>
                <a:gd name="connsiteY155" fmla="*/ 1688190 h 2861845"/>
                <a:gd name="connsiteX156" fmla="*/ 94859 w 4563805"/>
                <a:gd name="connsiteY156" fmla="*/ 1681305 h 2861845"/>
                <a:gd name="connsiteX157" fmla="*/ 4009949 w 4563805"/>
                <a:gd name="connsiteY157" fmla="*/ 1675644 h 2861845"/>
                <a:gd name="connsiteX158" fmla="*/ 4011785 w 4563805"/>
                <a:gd name="connsiteY158" fmla="*/ 1676562 h 2861845"/>
                <a:gd name="connsiteX159" fmla="*/ 4015610 w 4563805"/>
                <a:gd name="connsiteY159" fmla="*/ 1678245 h 2861845"/>
                <a:gd name="connsiteX160" fmla="*/ 4028309 w 4563805"/>
                <a:gd name="connsiteY160" fmla="*/ 1683600 h 2861845"/>
                <a:gd name="connsiteX161" fmla="*/ 4011785 w 4563805"/>
                <a:gd name="connsiteY161" fmla="*/ 1690791 h 2861845"/>
                <a:gd name="connsiteX162" fmla="*/ 4009949 w 4563805"/>
                <a:gd name="connsiteY162" fmla="*/ 1691556 h 2861845"/>
                <a:gd name="connsiteX163" fmla="*/ 4002452 w 4563805"/>
                <a:gd name="connsiteY163" fmla="*/ 1688343 h 2861845"/>
                <a:gd name="connsiteX164" fmla="*/ 3991130 w 4563805"/>
                <a:gd name="connsiteY164" fmla="*/ 1683447 h 2861845"/>
                <a:gd name="connsiteX165" fmla="*/ 4007807 w 4563805"/>
                <a:gd name="connsiteY165" fmla="*/ 1676562 h 2861845"/>
                <a:gd name="connsiteX166" fmla="*/ 263005 w 4563805"/>
                <a:gd name="connsiteY166" fmla="*/ 1675644 h 2861845"/>
                <a:gd name="connsiteX167" fmla="*/ 265453 w 4563805"/>
                <a:gd name="connsiteY167" fmla="*/ 1676715 h 2861845"/>
                <a:gd name="connsiteX168" fmla="*/ 270196 w 4563805"/>
                <a:gd name="connsiteY168" fmla="*/ 1678857 h 2861845"/>
                <a:gd name="connsiteX169" fmla="*/ 286261 w 4563805"/>
                <a:gd name="connsiteY169" fmla="*/ 1685742 h 2861845"/>
                <a:gd name="connsiteX170" fmla="*/ 265453 w 4563805"/>
                <a:gd name="connsiteY170" fmla="*/ 1694616 h 2861845"/>
                <a:gd name="connsiteX171" fmla="*/ 263005 w 4563805"/>
                <a:gd name="connsiteY171" fmla="*/ 1695687 h 2861845"/>
                <a:gd name="connsiteX172" fmla="*/ 253672 w 4563805"/>
                <a:gd name="connsiteY172" fmla="*/ 1691709 h 2861845"/>
                <a:gd name="connsiteX173" fmla="*/ 239290 w 4563805"/>
                <a:gd name="connsiteY173" fmla="*/ 1685436 h 2861845"/>
                <a:gd name="connsiteX174" fmla="*/ 260251 w 4563805"/>
                <a:gd name="connsiteY174" fmla="*/ 1676715 h 2861845"/>
                <a:gd name="connsiteX175" fmla="*/ 143360 w 4563805"/>
                <a:gd name="connsiteY175" fmla="*/ 1624084 h 2861845"/>
                <a:gd name="connsiteX176" fmla="*/ 145808 w 4563805"/>
                <a:gd name="connsiteY176" fmla="*/ 1625155 h 2861845"/>
                <a:gd name="connsiteX177" fmla="*/ 150551 w 4563805"/>
                <a:gd name="connsiteY177" fmla="*/ 1627144 h 2861845"/>
                <a:gd name="connsiteX178" fmla="*/ 166616 w 4563805"/>
                <a:gd name="connsiteY178" fmla="*/ 1634182 h 2861845"/>
                <a:gd name="connsiteX179" fmla="*/ 145808 w 4563805"/>
                <a:gd name="connsiteY179" fmla="*/ 1643056 h 2861845"/>
                <a:gd name="connsiteX180" fmla="*/ 143360 w 4563805"/>
                <a:gd name="connsiteY180" fmla="*/ 1644127 h 2861845"/>
                <a:gd name="connsiteX181" fmla="*/ 134027 w 4563805"/>
                <a:gd name="connsiteY181" fmla="*/ 1640149 h 2861845"/>
                <a:gd name="connsiteX182" fmla="*/ 119645 w 4563805"/>
                <a:gd name="connsiteY182" fmla="*/ 1633876 h 2861845"/>
                <a:gd name="connsiteX183" fmla="*/ 140759 w 4563805"/>
                <a:gd name="connsiteY183" fmla="*/ 1625155 h 2861845"/>
                <a:gd name="connsiteX184" fmla="*/ 23715 w 4563805"/>
                <a:gd name="connsiteY184" fmla="*/ 1572523 h 2861845"/>
                <a:gd name="connsiteX185" fmla="*/ 26163 w 4563805"/>
                <a:gd name="connsiteY185" fmla="*/ 1573594 h 2861845"/>
                <a:gd name="connsiteX186" fmla="*/ 31059 w 4563805"/>
                <a:gd name="connsiteY186" fmla="*/ 1575583 h 2861845"/>
                <a:gd name="connsiteX187" fmla="*/ 46971 w 4563805"/>
                <a:gd name="connsiteY187" fmla="*/ 1582468 h 2861845"/>
                <a:gd name="connsiteX188" fmla="*/ 26163 w 4563805"/>
                <a:gd name="connsiteY188" fmla="*/ 1591495 h 2861845"/>
                <a:gd name="connsiteX189" fmla="*/ 23715 w 4563805"/>
                <a:gd name="connsiteY189" fmla="*/ 1592566 h 2861845"/>
                <a:gd name="connsiteX190" fmla="*/ 14382 w 4563805"/>
                <a:gd name="connsiteY190" fmla="*/ 1588588 h 2861845"/>
                <a:gd name="connsiteX191" fmla="*/ 0 w 4563805"/>
                <a:gd name="connsiteY191" fmla="*/ 1582315 h 2861845"/>
                <a:gd name="connsiteX192" fmla="*/ 21114 w 4563805"/>
                <a:gd name="connsiteY192" fmla="*/ 1573594 h 2861845"/>
                <a:gd name="connsiteX193" fmla="*/ 143054 w 4563805"/>
                <a:gd name="connsiteY193" fmla="*/ 1219555 h 2861845"/>
                <a:gd name="connsiteX194" fmla="*/ 145655 w 4563805"/>
                <a:gd name="connsiteY194" fmla="*/ 1220779 h 2861845"/>
                <a:gd name="connsiteX195" fmla="*/ 166769 w 4563805"/>
                <a:gd name="connsiteY195" fmla="*/ 1229347 h 2861845"/>
                <a:gd name="connsiteX196" fmla="*/ 152387 w 4563805"/>
                <a:gd name="connsiteY196" fmla="*/ 1235620 h 2861845"/>
                <a:gd name="connsiteX197" fmla="*/ 143054 w 4563805"/>
                <a:gd name="connsiteY197" fmla="*/ 1239598 h 2861845"/>
                <a:gd name="connsiteX198" fmla="*/ 140606 w 4563805"/>
                <a:gd name="connsiteY198" fmla="*/ 1238680 h 2861845"/>
                <a:gd name="connsiteX199" fmla="*/ 119798 w 4563805"/>
                <a:gd name="connsiteY199" fmla="*/ 1229653 h 2861845"/>
                <a:gd name="connsiteX200" fmla="*/ 135710 w 4563805"/>
                <a:gd name="connsiteY200" fmla="*/ 1222768 h 2861845"/>
                <a:gd name="connsiteX201" fmla="*/ 140606 w 4563805"/>
                <a:gd name="connsiteY201" fmla="*/ 1220626 h 2861845"/>
                <a:gd name="connsiteX202" fmla="*/ 262546 w 4563805"/>
                <a:gd name="connsiteY202" fmla="*/ 1167994 h 2861845"/>
                <a:gd name="connsiteX203" fmla="*/ 265300 w 4563805"/>
                <a:gd name="connsiteY203" fmla="*/ 1169065 h 2861845"/>
                <a:gd name="connsiteX204" fmla="*/ 286414 w 4563805"/>
                <a:gd name="connsiteY204" fmla="*/ 1177786 h 2861845"/>
                <a:gd name="connsiteX205" fmla="*/ 271879 w 4563805"/>
                <a:gd name="connsiteY205" fmla="*/ 1184059 h 2861845"/>
                <a:gd name="connsiteX206" fmla="*/ 262546 w 4563805"/>
                <a:gd name="connsiteY206" fmla="*/ 1188037 h 2861845"/>
                <a:gd name="connsiteX207" fmla="*/ 260098 w 4563805"/>
                <a:gd name="connsiteY207" fmla="*/ 1186966 h 2861845"/>
                <a:gd name="connsiteX208" fmla="*/ 239290 w 4563805"/>
                <a:gd name="connsiteY208" fmla="*/ 1178092 h 2861845"/>
                <a:gd name="connsiteX209" fmla="*/ 255355 w 4563805"/>
                <a:gd name="connsiteY209" fmla="*/ 1171207 h 2861845"/>
                <a:gd name="connsiteX210" fmla="*/ 260098 w 4563805"/>
                <a:gd name="connsiteY210" fmla="*/ 1169065 h 2861845"/>
                <a:gd name="connsiteX211" fmla="*/ 382191 w 4563805"/>
                <a:gd name="connsiteY211" fmla="*/ 1116433 h 2861845"/>
                <a:gd name="connsiteX212" fmla="*/ 384792 w 4563805"/>
                <a:gd name="connsiteY212" fmla="*/ 1117504 h 2861845"/>
                <a:gd name="connsiteX213" fmla="*/ 405906 w 4563805"/>
                <a:gd name="connsiteY213" fmla="*/ 1126225 h 2861845"/>
                <a:gd name="connsiteX214" fmla="*/ 391524 w 4563805"/>
                <a:gd name="connsiteY214" fmla="*/ 1132498 h 2861845"/>
                <a:gd name="connsiteX215" fmla="*/ 382191 w 4563805"/>
                <a:gd name="connsiteY215" fmla="*/ 1136476 h 2861845"/>
                <a:gd name="connsiteX216" fmla="*/ 379743 w 4563805"/>
                <a:gd name="connsiteY216" fmla="*/ 1135405 h 2861845"/>
                <a:gd name="connsiteX217" fmla="*/ 358935 w 4563805"/>
                <a:gd name="connsiteY217" fmla="*/ 1126531 h 2861845"/>
                <a:gd name="connsiteX218" fmla="*/ 375000 w 4563805"/>
                <a:gd name="connsiteY218" fmla="*/ 1119493 h 2861845"/>
                <a:gd name="connsiteX219" fmla="*/ 379743 w 4563805"/>
                <a:gd name="connsiteY219" fmla="*/ 1117504 h 2861845"/>
                <a:gd name="connsiteX220" fmla="*/ 4300800 w 4563805"/>
                <a:gd name="connsiteY220" fmla="*/ 1026470 h 2861845"/>
                <a:gd name="connsiteX221" fmla="*/ 4303554 w 4563805"/>
                <a:gd name="connsiteY221" fmla="*/ 1027541 h 2861845"/>
                <a:gd name="connsiteX222" fmla="*/ 4324667 w 4563805"/>
                <a:gd name="connsiteY222" fmla="*/ 1036262 h 2861845"/>
                <a:gd name="connsiteX223" fmla="*/ 4310286 w 4563805"/>
                <a:gd name="connsiteY223" fmla="*/ 1042535 h 2861845"/>
                <a:gd name="connsiteX224" fmla="*/ 4300800 w 4563805"/>
                <a:gd name="connsiteY224" fmla="*/ 1046513 h 2861845"/>
                <a:gd name="connsiteX225" fmla="*/ 4298352 w 4563805"/>
                <a:gd name="connsiteY225" fmla="*/ 1045442 h 2861845"/>
                <a:gd name="connsiteX226" fmla="*/ 4277544 w 4563805"/>
                <a:gd name="connsiteY226" fmla="*/ 1036568 h 2861845"/>
                <a:gd name="connsiteX227" fmla="*/ 4293609 w 4563805"/>
                <a:gd name="connsiteY227" fmla="*/ 1029530 h 2861845"/>
                <a:gd name="connsiteX228" fmla="*/ 4298352 w 4563805"/>
                <a:gd name="connsiteY228" fmla="*/ 1027541 h 2861845"/>
                <a:gd name="connsiteX229" fmla="*/ 621482 w 4563805"/>
                <a:gd name="connsiteY229" fmla="*/ 1013159 h 2861845"/>
                <a:gd name="connsiteX230" fmla="*/ 624083 w 4563805"/>
                <a:gd name="connsiteY230" fmla="*/ 1014383 h 2861845"/>
                <a:gd name="connsiteX231" fmla="*/ 645197 w 4563805"/>
                <a:gd name="connsiteY231" fmla="*/ 1023104 h 2861845"/>
                <a:gd name="connsiteX232" fmla="*/ 630815 w 4563805"/>
                <a:gd name="connsiteY232" fmla="*/ 1029224 h 2861845"/>
                <a:gd name="connsiteX233" fmla="*/ 621482 w 4563805"/>
                <a:gd name="connsiteY233" fmla="*/ 1033355 h 2861845"/>
                <a:gd name="connsiteX234" fmla="*/ 619034 w 4563805"/>
                <a:gd name="connsiteY234" fmla="*/ 1032284 h 2861845"/>
                <a:gd name="connsiteX235" fmla="*/ 598073 w 4563805"/>
                <a:gd name="connsiteY235" fmla="*/ 1023257 h 2861845"/>
                <a:gd name="connsiteX236" fmla="*/ 614138 w 4563805"/>
                <a:gd name="connsiteY236" fmla="*/ 1016372 h 2861845"/>
                <a:gd name="connsiteX237" fmla="*/ 619034 w 4563805"/>
                <a:gd name="connsiteY237" fmla="*/ 1014230 h 2861845"/>
                <a:gd name="connsiteX238" fmla="*/ 4420445 w 4563805"/>
                <a:gd name="connsiteY238" fmla="*/ 974909 h 2861845"/>
                <a:gd name="connsiteX239" fmla="*/ 4423046 w 4563805"/>
                <a:gd name="connsiteY239" fmla="*/ 975980 h 2861845"/>
                <a:gd name="connsiteX240" fmla="*/ 4444159 w 4563805"/>
                <a:gd name="connsiteY240" fmla="*/ 984701 h 2861845"/>
                <a:gd name="connsiteX241" fmla="*/ 4429778 w 4563805"/>
                <a:gd name="connsiteY241" fmla="*/ 990821 h 2861845"/>
                <a:gd name="connsiteX242" fmla="*/ 4420445 w 4563805"/>
                <a:gd name="connsiteY242" fmla="*/ 994952 h 2861845"/>
                <a:gd name="connsiteX243" fmla="*/ 4417997 w 4563805"/>
                <a:gd name="connsiteY243" fmla="*/ 993881 h 2861845"/>
                <a:gd name="connsiteX244" fmla="*/ 4397189 w 4563805"/>
                <a:gd name="connsiteY244" fmla="*/ 984854 h 2861845"/>
                <a:gd name="connsiteX245" fmla="*/ 4413254 w 4563805"/>
                <a:gd name="connsiteY245" fmla="*/ 977969 h 2861845"/>
                <a:gd name="connsiteX246" fmla="*/ 4417997 w 4563805"/>
                <a:gd name="connsiteY246" fmla="*/ 975980 h 2861845"/>
                <a:gd name="connsiteX247" fmla="*/ 4192935 w 4563805"/>
                <a:gd name="connsiteY247" fmla="*/ 974909 h 2861845"/>
                <a:gd name="connsiteX248" fmla="*/ 4195535 w 4563805"/>
                <a:gd name="connsiteY248" fmla="*/ 975980 h 2861845"/>
                <a:gd name="connsiteX249" fmla="*/ 4216649 w 4563805"/>
                <a:gd name="connsiteY249" fmla="*/ 984701 h 2861845"/>
                <a:gd name="connsiteX250" fmla="*/ 4202267 w 4563805"/>
                <a:gd name="connsiteY250" fmla="*/ 990821 h 2861845"/>
                <a:gd name="connsiteX251" fmla="*/ 4192935 w 4563805"/>
                <a:gd name="connsiteY251" fmla="*/ 994952 h 2861845"/>
                <a:gd name="connsiteX252" fmla="*/ 4190487 w 4563805"/>
                <a:gd name="connsiteY252" fmla="*/ 993881 h 2861845"/>
                <a:gd name="connsiteX253" fmla="*/ 4169679 w 4563805"/>
                <a:gd name="connsiteY253" fmla="*/ 984854 h 2861845"/>
                <a:gd name="connsiteX254" fmla="*/ 4185591 w 4563805"/>
                <a:gd name="connsiteY254" fmla="*/ 977969 h 2861845"/>
                <a:gd name="connsiteX255" fmla="*/ 4190487 w 4563805"/>
                <a:gd name="connsiteY255" fmla="*/ 975980 h 2861845"/>
                <a:gd name="connsiteX256" fmla="*/ 4540090 w 4563805"/>
                <a:gd name="connsiteY256" fmla="*/ 923196 h 2861845"/>
                <a:gd name="connsiteX257" fmla="*/ 4542691 w 4563805"/>
                <a:gd name="connsiteY257" fmla="*/ 924420 h 2861845"/>
                <a:gd name="connsiteX258" fmla="*/ 4563805 w 4563805"/>
                <a:gd name="connsiteY258" fmla="*/ 933141 h 2861845"/>
                <a:gd name="connsiteX259" fmla="*/ 4549423 w 4563805"/>
                <a:gd name="connsiteY259" fmla="*/ 939261 h 2861845"/>
                <a:gd name="connsiteX260" fmla="*/ 4540090 w 4563805"/>
                <a:gd name="connsiteY260" fmla="*/ 943392 h 2861845"/>
                <a:gd name="connsiteX261" fmla="*/ 4537642 w 4563805"/>
                <a:gd name="connsiteY261" fmla="*/ 942321 h 2861845"/>
                <a:gd name="connsiteX262" fmla="*/ 4516834 w 4563805"/>
                <a:gd name="connsiteY262" fmla="*/ 933294 h 2861845"/>
                <a:gd name="connsiteX263" fmla="*/ 4532746 w 4563805"/>
                <a:gd name="connsiteY263" fmla="*/ 926409 h 2861845"/>
                <a:gd name="connsiteX264" fmla="*/ 4537642 w 4563805"/>
                <a:gd name="connsiteY264" fmla="*/ 924267 h 2861845"/>
                <a:gd name="connsiteX265" fmla="*/ 4312428 w 4563805"/>
                <a:gd name="connsiteY265" fmla="*/ 923196 h 2861845"/>
                <a:gd name="connsiteX266" fmla="*/ 4315182 w 4563805"/>
                <a:gd name="connsiteY266" fmla="*/ 924420 h 2861845"/>
                <a:gd name="connsiteX267" fmla="*/ 4336295 w 4563805"/>
                <a:gd name="connsiteY267" fmla="*/ 933141 h 2861845"/>
                <a:gd name="connsiteX268" fmla="*/ 4321914 w 4563805"/>
                <a:gd name="connsiteY268" fmla="*/ 939261 h 2861845"/>
                <a:gd name="connsiteX269" fmla="*/ 4312428 w 4563805"/>
                <a:gd name="connsiteY269" fmla="*/ 943392 h 2861845"/>
                <a:gd name="connsiteX270" fmla="*/ 4309980 w 4563805"/>
                <a:gd name="connsiteY270" fmla="*/ 942321 h 2861845"/>
                <a:gd name="connsiteX271" fmla="*/ 4289172 w 4563805"/>
                <a:gd name="connsiteY271" fmla="*/ 933294 h 2861845"/>
                <a:gd name="connsiteX272" fmla="*/ 4305237 w 4563805"/>
                <a:gd name="connsiteY272" fmla="*/ 926409 h 2861845"/>
                <a:gd name="connsiteX273" fmla="*/ 4309980 w 4563805"/>
                <a:gd name="connsiteY273" fmla="*/ 924267 h 2861845"/>
                <a:gd name="connsiteX274" fmla="*/ 4432072 w 4563805"/>
                <a:gd name="connsiteY274" fmla="*/ 871635 h 2861845"/>
                <a:gd name="connsiteX275" fmla="*/ 4434826 w 4563805"/>
                <a:gd name="connsiteY275" fmla="*/ 872859 h 2861845"/>
                <a:gd name="connsiteX276" fmla="*/ 4455787 w 4563805"/>
                <a:gd name="connsiteY276" fmla="*/ 881427 h 2861845"/>
                <a:gd name="connsiteX277" fmla="*/ 4441405 w 4563805"/>
                <a:gd name="connsiteY277" fmla="*/ 887700 h 2861845"/>
                <a:gd name="connsiteX278" fmla="*/ 4432072 w 4563805"/>
                <a:gd name="connsiteY278" fmla="*/ 891678 h 2861845"/>
                <a:gd name="connsiteX279" fmla="*/ 4429624 w 4563805"/>
                <a:gd name="connsiteY279" fmla="*/ 890760 h 2861845"/>
                <a:gd name="connsiteX280" fmla="*/ 4408816 w 4563805"/>
                <a:gd name="connsiteY280" fmla="*/ 881733 h 2861845"/>
                <a:gd name="connsiteX281" fmla="*/ 4424881 w 4563805"/>
                <a:gd name="connsiteY281" fmla="*/ 874848 h 2861845"/>
                <a:gd name="connsiteX282" fmla="*/ 4429624 w 4563805"/>
                <a:gd name="connsiteY282" fmla="*/ 872706 h 2861845"/>
                <a:gd name="connsiteX283" fmla="*/ 1833845 w 4563805"/>
                <a:gd name="connsiteY283" fmla="*/ 206396 h 2861845"/>
                <a:gd name="connsiteX284" fmla="*/ 1836599 w 4563805"/>
                <a:gd name="connsiteY284" fmla="*/ 207467 h 2861845"/>
                <a:gd name="connsiteX285" fmla="*/ 1857713 w 4563805"/>
                <a:gd name="connsiteY285" fmla="*/ 216188 h 2861845"/>
                <a:gd name="connsiteX286" fmla="*/ 1843331 w 4563805"/>
                <a:gd name="connsiteY286" fmla="*/ 222461 h 2861845"/>
                <a:gd name="connsiteX287" fmla="*/ 1833845 w 4563805"/>
                <a:gd name="connsiteY287" fmla="*/ 226439 h 2861845"/>
                <a:gd name="connsiteX288" fmla="*/ 1831550 w 4563805"/>
                <a:gd name="connsiteY288" fmla="*/ 225368 h 2861845"/>
                <a:gd name="connsiteX289" fmla="*/ 1810742 w 4563805"/>
                <a:gd name="connsiteY289" fmla="*/ 216494 h 2861845"/>
                <a:gd name="connsiteX290" fmla="*/ 1826654 w 4563805"/>
                <a:gd name="connsiteY290" fmla="*/ 209609 h 2861845"/>
                <a:gd name="connsiteX291" fmla="*/ 1831550 w 4563805"/>
                <a:gd name="connsiteY291" fmla="*/ 207467 h 2861845"/>
                <a:gd name="connsiteX292" fmla="*/ 1953490 w 4563805"/>
                <a:gd name="connsiteY292" fmla="*/ 154835 h 2861845"/>
                <a:gd name="connsiteX293" fmla="*/ 1956244 w 4563805"/>
                <a:gd name="connsiteY293" fmla="*/ 155906 h 2861845"/>
                <a:gd name="connsiteX294" fmla="*/ 1977205 w 4563805"/>
                <a:gd name="connsiteY294" fmla="*/ 164627 h 2861845"/>
                <a:gd name="connsiteX295" fmla="*/ 1962823 w 4563805"/>
                <a:gd name="connsiteY295" fmla="*/ 170900 h 2861845"/>
                <a:gd name="connsiteX296" fmla="*/ 1953490 w 4563805"/>
                <a:gd name="connsiteY296" fmla="*/ 174878 h 2861845"/>
                <a:gd name="connsiteX297" fmla="*/ 1951042 w 4563805"/>
                <a:gd name="connsiteY297" fmla="*/ 173807 h 2861845"/>
                <a:gd name="connsiteX298" fmla="*/ 1930234 w 4563805"/>
                <a:gd name="connsiteY298" fmla="*/ 164933 h 2861845"/>
                <a:gd name="connsiteX299" fmla="*/ 1946299 w 4563805"/>
                <a:gd name="connsiteY299" fmla="*/ 157895 h 2861845"/>
                <a:gd name="connsiteX300" fmla="*/ 1951042 w 4563805"/>
                <a:gd name="connsiteY300" fmla="*/ 155906 h 2861845"/>
                <a:gd name="connsiteX301" fmla="*/ 2073135 w 4563805"/>
                <a:gd name="connsiteY301" fmla="*/ 103275 h 2861845"/>
                <a:gd name="connsiteX302" fmla="*/ 2075736 w 4563805"/>
                <a:gd name="connsiteY302" fmla="*/ 104346 h 2861845"/>
                <a:gd name="connsiteX303" fmla="*/ 2096850 w 4563805"/>
                <a:gd name="connsiteY303" fmla="*/ 113067 h 2861845"/>
                <a:gd name="connsiteX304" fmla="*/ 2082468 w 4563805"/>
                <a:gd name="connsiteY304" fmla="*/ 119340 h 2861845"/>
                <a:gd name="connsiteX305" fmla="*/ 2073135 w 4563805"/>
                <a:gd name="connsiteY305" fmla="*/ 123318 h 2861845"/>
                <a:gd name="connsiteX306" fmla="*/ 2070687 w 4563805"/>
                <a:gd name="connsiteY306" fmla="*/ 122247 h 2861845"/>
                <a:gd name="connsiteX307" fmla="*/ 2049879 w 4563805"/>
                <a:gd name="connsiteY307" fmla="*/ 113220 h 2861845"/>
                <a:gd name="connsiteX308" fmla="*/ 2065944 w 4563805"/>
                <a:gd name="connsiteY308" fmla="*/ 106335 h 2861845"/>
                <a:gd name="connsiteX309" fmla="*/ 2070687 w 4563805"/>
                <a:gd name="connsiteY309" fmla="*/ 104346 h 2861845"/>
                <a:gd name="connsiteX310" fmla="*/ 2312273 w 4563805"/>
                <a:gd name="connsiteY310" fmla="*/ 0 h 2861845"/>
                <a:gd name="connsiteX311" fmla="*/ 2315027 w 4563805"/>
                <a:gd name="connsiteY311" fmla="*/ 1224 h 2861845"/>
                <a:gd name="connsiteX312" fmla="*/ 2336141 w 4563805"/>
                <a:gd name="connsiteY312" fmla="*/ 9945 h 2861845"/>
                <a:gd name="connsiteX313" fmla="*/ 2321759 w 4563805"/>
                <a:gd name="connsiteY313" fmla="*/ 16065 h 2861845"/>
                <a:gd name="connsiteX314" fmla="*/ 2312273 w 4563805"/>
                <a:gd name="connsiteY314" fmla="*/ 20196 h 2861845"/>
                <a:gd name="connsiteX315" fmla="*/ 2309825 w 4563805"/>
                <a:gd name="connsiteY315" fmla="*/ 19125 h 2861845"/>
                <a:gd name="connsiteX316" fmla="*/ 2289017 w 4563805"/>
                <a:gd name="connsiteY316" fmla="*/ 10098 h 2861845"/>
                <a:gd name="connsiteX317" fmla="*/ 2305082 w 4563805"/>
                <a:gd name="connsiteY317" fmla="*/ 3213 h 2861845"/>
                <a:gd name="connsiteX318" fmla="*/ 2309825 w 4563805"/>
                <a:gd name="connsiteY318" fmla="*/ 1071 h 28618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</a:cxnLst>
              <a:rect l="l" t="t" r="r" b="b"/>
              <a:pathLst>
                <a:path w="4563805" h="2861845">
                  <a:moveTo>
                    <a:pt x="2546514" y="2841802"/>
                  </a:moveTo>
                  <a:lnTo>
                    <a:pt x="2549115" y="2842873"/>
                  </a:lnTo>
                  <a:lnTo>
                    <a:pt x="2570229" y="2851594"/>
                  </a:lnTo>
                  <a:lnTo>
                    <a:pt x="2555847" y="2857714"/>
                  </a:lnTo>
                  <a:lnTo>
                    <a:pt x="2546514" y="2861845"/>
                  </a:lnTo>
                  <a:lnTo>
                    <a:pt x="2544066" y="2860774"/>
                  </a:lnTo>
                  <a:lnTo>
                    <a:pt x="2523258" y="2851747"/>
                  </a:lnTo>
                  <a:lnTo>
                    <a:pt x="2539170" y="2844862"/>
                  </a:lnTo>
                  <a:lnTo>
                    <a:pt x="2544066" y="2842873"/>
                  </a:lnTo>
                  <a:close/>
                  <a:moveTo>
                    <a:pt x="2666006" y="2790241"/>
                  </a:moveTo>
                  <a:lnTo>
                    <a:pt x="2668760" y="2791312"/>
                  </a:lnTo>
                  <a:lnTo>
                    <a:pt x="2689874" y="2800033"/>
                  </a:lnTo>
                  <a:lnTo>
                    <a:pt x="2675492" y="2806153"/>
                  </a:lnTo>
                  <a:lnTo>
                    <a:pt x="2666006" y="2810284"/>
                  </a:lnTo>
                  <a:lnTo>
                    <a:pt x="2663558" y="2809213"/>
                  </a:lnTo>
                  <a:lnTo>
                    <a:pt x="2642903" y="2800186"/>
                  </a:lnTo>
                  <a:lnTo>
                    <a:pt x="2658815" y="2793301"/>
                  </a:lnTo>
                  <a:lnTo>
                    <a:pt x="2663558" y="2791159"/>
                  </a:lnTo>
                  <a:close/>
                  <a:moveTo>
                    <a:pt x="2785651" y="2738528"/>
                  </a:moveTo>
                  <a:lnTo>
                    <a:pt x="2788405" y="2739599"/>
                  </a:lnTo>
                  <a:lnTo>
                    <a:pt x="2809519" y="2748320"/>
                  </a:lnTo>
                  <a:lnTo>
                    <a:pt x="2794984" y="2754593"/>
                  </a:lnTo>
                  <a:lnTo>
                    <a:pt x="2785651" y="2758571"/>
                  </a:lnTo>
                  <a:lnTo>
                    <a:pt x="2783203" y="2757500"/>
                  </a:lnTo>
                  <a:lnTo>
                    <a:pt x="2762395" y="2748626"/>
                  </a:lnTo>
                  <a:lnTo>
                    <a:pt x="2778460" y="2741741"/>
                  </a:lnTo>
                  <a:lnTo>
                    <a:pt x="2783203" y="2739599"/>
                  </a:lnTo>
                  <a:close/>
                  <a:moveTo>
                    <a:pt x="2555846" y="2728583"/>
                  </a:moveTo>
                  <a:lnTo>
                    <a:pt x="2558600" y="2729654"/>
                  </a:lnTo>
                  <a:lnTo>
                    <a:pt x="2579714" y="2738375"/>
                  </a:lnTo>
                  <a:lnTo>
                    <a:pt x="2565332" y="2744495"/>
                  </a:lnTo>
                  <a:lnTo>
                    <a:pt x="2555846" y="2748626"/>
                  </a:lnTo>
                  <a:lnTo>
                    <a:pt x="2553398" y="2747555"/>
                  </a:lnTo>
                  <a:lnTo>
                    <a:pt x="2532590" y="2738528"/>
                  </a:lnTo>
                  <a:lnTo>
                    <a:pt x="2548655" y="2731643"/>
                  </a:lnTo>
                  <a:lnTo>
                    <a:pt x="2553398" y="2729654"/>
                  </a:lnTo>
                  <a:close/>
                  <a:moveTo>
                    <a:pt x="2675491" y="2677022"/>
                  </a:moveTo>
                  <a:lnTo>
                    <a:pt x="2678092" y="2678093"/>
                  </a:lnTo>
                  <a:lnTo>
                    <a:pt x="2699206" y="2686814"/>
                  </a:lnTo>
                  <a:lnTo>
                    <a:pt x="2684824" y="2692934"/>
                  </a:lnTo>
                  <a:lnTo>
                    <a:pt x="2675491" y="2697065"/>
                  </a:lnTo>
                  <a:lnTo>
                    <a:pt x="2673043" y="2695994"/>
                  </a:lnTo>
                  <a:lnTo>
                    <a:pt x="2652235" y="2686967"/>
                  </a:lnTo>
                  <a:lnTo>
                    <a:pt x="2668300" y="2680082"/>
                  </a:lnTo>
                  <a:lnTo>
                    <a:pt x="2673043" y="2677940"/>
                  </a:lnTo>
                  <a:close/>
                  <a:moveTo>
                    <a:pt x="2174573" y="2663710"/>
                  </a:moveTo>
                  <a:lnTo>
                    <a:pt x="2186507" y="2668606"/>
                  </a:lnTo>
                  <a:lnTo>
                    <a:pt x="2172278" y="2674726"/>
                  </a:lnTo>
                  <a:lnTo>
                    <a:pt x="2160497" y="2669830"/>
                  </a:lnTo>
                  <a:close/>
                  <a:moveTo>
                    <a:pt x="2141219" y="2649940"/>
                  </a:moveTo>
                  <a:lnTo>
                    <a:pt x="2153153" y="2654836"/>
                  </a:lnTo>
                  <a:lnTo>
                    <a:pt x="2138924" y="2660956"/>
                  </a:lnTo>
                  <a:lnTo>
                    <a:pt x="2127143" y="2656060"/>
                  </a:lnTo>
                  <a:close/>
                  <a:moveTo>
                    <a:pt x="2107866" y="2636171"/>
                  </a:moveTo>
                  <a:lnTo>
                    <a:pt x="2119647" y="2640914"/>
                  </a:lnTo>
                  <a:lnTo>
                    <a:pt x="2119647" y="2641067"/>
                  </a:lnTo>
                  <a:lnTo>
                    <a:pt x="2105571" y="2647034"/>
                  </a:lnTo>
                  <a:lnTo>
                    <a:pt x="2093790" y="2642291"/>
                  </a:lnTo>
                  <a:close/>
                  <a:moveTo>
                    <a:pt x="3024942" y="2635406"/>
                  </a:moveTo>
                  <a:lnTo>
                    <a:pt x="3027543" y="2636477"/>
                  </a:lnTo>
                  <a:lnTo>
                    <a:pt x="3048657" y="2645198"/>
                  </a:lnTo>
                  <a:lnTo>
                    <a:pt x="3034275" y="2651471"/>
                  </a:lnTo>
                  <a:lnTo>
                    <a:pt x="3024942" y="2655449"/>
                  </a:lnTo>
                  <a:lnTo>
                    <a:pt x="3022494" y="2654378"/>
                  </a:lnTo>
                  <a:lnTo>
                    <a:pt x="3001686" y="2645351"/>
                  </a:lnTo>
                  <a:lnTo>
                    <a:pt x="3017598" y="2638466"/>
                  </a:lnTo>
                  <a:lnTo>
                    <a:pt x="3022494" y="2636477"/>
                  </a:lnTo>
                  <a:close/>
                  <a:moveTo>
                    <a:pt x="2795136" y="2625308"/>
                  </a:moveTo>
                  <a:lnTo>
                    <a:pt x="2797737" y="2626379"/>
                  </a:lnTo>
                  <a:lnTo>
                    <a:pt x="2818851" y="2635100"/>
                  </a:lnTo>
                  <a:lnTo>
                    <a:pt x="2804469" y="2641373"/>
                  </a:lnTo>
                  <a:lnTo>
                    <a:pt x="2795136" y="2645351"/>
                  </a:lnTo>
                  <a:lnTo>
                    <a:pt x="2792688" y="2644280"/>
                  </a:lnTo>
                  <a:lnTo>
                    <a:pt x="2771880" y="2635406"/>
                  </a:lnTo>
                  <a:lnTo>
                    <a:pt x="2787792" y="2628521"/>
                  </a:lnTo>
                  <a:lnTo>
                    <a:pt x="2792688" y="2626379"/>
                  </a:lnTo>
                  <a:close/>
                  <a:moveTo>
                    <a:pt x="2914781" y="2573748"/>
                  </a:moveTo>
                  <a:lnTo>
                    <a:pt x="2917382" y="2574819"/>
                  </a:lnTo>
                  <a:lnTo>
                    <a:pt x="2938496" y="2583540"/>
                  </a:lnTo>
                  <a:lnTo>
                    <a:pt x="2924114" y="2589813"/>
                  </a:lnTo>
                  <a:lnTo>
                    <a:pt x="2914781" y="2593791"/>
                  </a:lnTo>
                  <a:lnTo>
                    <a:pt x="2912180" y="2592720"/>
                  </a:lnTo>
                  <a:lnTo>
                    <a:pt x="2891372" y="2583846"/>
                  </a:lnTo>
                  <a:lnTo>
                    <a:pt x="2907437" y="2576808"/>
                  </a:lnTo>
                  <a:lnTo>
                    <a:pt x="2912180" y="2574819"/>
                  </a:lnTo>
                  <a:close/>
                  <a:moveTo>
                    <a:pt x="3034274" y="2522187"/>
                  </a:moveTo>
                  <a:lnTo>
                    <a:pt x="3037028" y="2523258"/>
                  </a:lnTo>
                  <a:lnTo>
                    <a:pt x="3058142" y="2531979"/>
                  </a:lnTo>
                  <a:lnTo>
                    <a:pt x="3043607" y="2538099"/>
                  </a:lnTo>
                  <a:lnTo>
                    <a:pt x="3034274" y="2542230"/>
                  </a:lnTo>
                  <a:lnTo>
                    <a:pt x="3031826" y="2541159"/>
                  </a:lnTo>
                  <a:lnTo>
                    <a:pt x="3011018" y="2532132"/>
                  </a:lnTo>
                  <a:lnTo>
                    <a:pt x="3027083" y="2525247"/>
                  </a:lnTo>
                  <a:lnTo>
                    <a:pt x="3031826" y="2523258"/>
                  </a:lnTo>
                  <a:close/>
                  <a:moveTo>
                    <a:pt x="475827" y="1843790"/>
                  </a:moveTo>
                  <a:lnTo>
                    <a:pt x="477816" y="1844708"/>
                  </a:lnTo>
                  <a:lnTo>
                    <a:pt x="481641" y="1846238"/>
                  </a:lnTo>
                  <a:lnTo>
                    <a:pt x="494340" y="1851746"/>
                  </a:lnTo>
                  <a:lnTo>
                    <a:pt x="477816" y="1858937"/>
                  </a:lnTo>
                  <a:lnTo>
                    <a:pt x="475827" y="1859702"/>
                  </a:lnTo>
                  <a:lnTo>
                    <a:pt x="468483" y="1856489"/>
                  </a:lnTo>
                  <a:lnTo>
                    <a:pt x="457008" y="1851593"/>
                  </a:lnTo>
                  <a:lnTo>
                    <a:pt x="473838" y="1844708"/>
                  </a:lnTo>
                  <a:close/>
                  <a:moveTo>
                    <a:pt x="4388774" y="1839200"/>
                  </a:moveTo>
                  <a:lnTo>
                    <a:pt x="4390763" y="1839965"/>
                  </a:lnTo>
                  <a:lnTo>
                    <a:pt x="4394588" y="1841648"/>
                  </a:lnTo>
                  <a:lnTo>
                    <a:pt x="4407287" y="1847156"/>
                  </a:lnTo>
                  <a:lnTo>
                    <a:pt x="4390763" y="1854194"/>
                  </a:lnTo>
                  <a:lnTo>
                    <a:pt x="4388774" y="1855112"/>
                  </a:lnTo>
                  <a:lnTo>
                    <a:pt x="4381430" y="1851899"/>
                  </a:lnTo>
                  <a:lnTo>
                    <a:pt x="4370108" y="1847003"/>
                  </a:lnTo>
                  <a:lnTo>
                    <a:pt x="4386785" y="1840118"/>
                  </a:lnTo>
                  <a:close/>
                  <a:moveTo>
                    <a:pt x="502143" y="1778919"/>
                  </a:moveTo>
                  <a:lnTo>
                    <a:pt x="504591" y="1779990"/>
                  </a:lnTo>
                  <a:lnTo>
                    <a:pt x="509487" y="1781979"/>
                  </a:lnTo>
                  <a:lnTo>
                    <a:pt x="525399" y="1788864"/>
                  </a:lnTo>
                  <a:lnTo>
                    <a:pt x="504591" y="1797891"/>
                  </a:lnTo>
                  <a:lnTo>
                    <a:pt x="502143" y="1798962"/>
                  </a:lnTo>
                  <a:lnTo>
                    <a:pt x="492810" y="1794831"/>
                  </a:lnTo>
                  <a:lnTo>
                    <a:pt x="478428" y="1788711"/>
                  </a:lnTo>
                  <a:lnTo>
                    <a:pt x="499542" y="1779990"/>
                  </a:lnTo>
                  <a:close/>
                  <a:moveTo>
                    <a:pt x="382497" y="1727358"/>
                  </a:moveTo>
                  <a:lnTo>
                    <a:pt x="385098" y="1728276"/>
                  </a:lnTo>
                  <a:lnTo>
                    <a:pt x="389841" y="1730418"/>
                  </a:lnTo>
                  <a:lnTo>
                    <a:pt x="405753" y="1737303"/>
                  </a:lnTo>
                  <a:lnTo>
                    <a:pt x="385098" y="1746330"/>
                  </a:lnTo>
                  <a:lnTo>
                    <a:pt x="382497" y="1747401"/>
                  </a:lnTo>
                  <a:lnTo>
                    <a:pt x="373164" y="1743270"/>
                  </a:lnTo>
                  <a:lnTo>
                    <a:pt x="358782" y="1737150"/>
                  </a:lnTo>
                  <a:lnTo>
                    <a:pt x="379896" y="1728429"/>
                  </a:lnTo>
                  <a:close/>
                  <a:moveTo>
                    <a:pt x="191708" y="1721238"/>
                  </a:moveTo>
                  <a:lnTo>
                    <a:pt x="193697" y="1722003"/>
                  </a:lnTo>
                  <a:lnTo>
                    <a:pt x="197369" y="1723686"/>
                  </a:lnTo>
                  <a:lnTo>
                    <a:pt x="210068" y="1729194"/>
                  </a:lnTo>
                  <a:lnTo>
                    <a:pt x="193697" y="1736232"/>
                  </a:lnTo>
                  <a:lnTo>
                    <a:pt x="191708" y="1737150"/>
                  </a:lnTo>
                  <a:lnTo>
                    <a:pt x="184211" y="1733937"/>
                  </a:lnTo>
                  <a:lnTo>
                    <a:pt x="172889" y="1729041"/>
                  </a:lnTo>
                  <a:lnTo>
                    <a:pt x="189566" y="1722156"/>
                  </a:lnTo>
                  <a:close/>
                  <a:moveTo>
                    <a:pt x="4104655" y="1716648"/>
                  </a:moveTo>
                  <a:lnTo>
                    <a:pt x="4106644" y="1717413"/>
                  </a:lnTo>
                  <a:lnTo>
                    <a:pt x="4110316" y="1719096"/>
                  </a:lnTo>
                  <a:lnTo>
                    <a:pt x="4123015" y="1724451"/>
                  </a:lnTo>
                  <a:lnTo>
                    <a:pt x="4106644" y="1731642"/>
                  </a:lnTo>
                  <a:lnTo>
                    <a:pt x="4104655" y="1732407"/>
                  </a:lnTo>
                  <a:lnTo>
                    <a:pt x="4097311" y="1729194"/>
                  </a:lnTo>
                  <a:lnTo>
                    <a:pt x="4085836" y="1724298"/>
                  </a:lnTo>
                  <a:lnTo>
                    <a:pt x="4102513" y="1717413"/>
                  </a:lnTo>
                  <a:close/>
                  <a:moveTo>
                    <a:pt x="97001" y="1680387"/>
                  </a:moveTo>
                  <a:lnTo>
                    <a:pt x="98837" y="1681152"/>
                  </a:lnTo>
                  <a:lnTo>
                    <a:pt x="102662" y="1682835"/>
                  </a:lnTo>
                  <a:lnTo>
                    <a:pt x="115361" y="1688343"/>
                  </a:lnTo>
                  <a:lnTo>
                    <a:pt x="98837" y="1695381"/>
                  </a:lnTo>
                  <a:lnTo>
                    <a:pt x="97001" y="1696299"/>
                  </a:lnTo>
                  <a:lnTo>
                    <a:pt x="89504" y="1693086"/>
                  </a:lnTo>
                  <a:lnTo>
                    <a:pt x="78182" y="1688190"/>
                  </a:lnTo>
                  <a:lnTo>
                    <a:pt x="94859" y="1681305"/>
                  </a:lnTo>
                  <a:close/>
                  <a:moveTo>
                    <a:pt x="4009949" y="1675644"/>
                  </a:moveTo>
                  <a:lnTo>
                    <a:pt x="4011785" y="1676562"/>
                  </a:lnTo>
                  <a:lnTo>
                    <a:pt x="4015610" y="1678245"/>
                  </a:lnTo>
                  <a:lnTo>
                    <a:pt x="4028309" y="1683600"/>
                  </a:lnTo>
                  <a:lnTo>
                    <a:pt x="4011785" y="1690791"/>
                  </a:lnTo>
                  <a:lnTo>
                    <a:pt x="4009949" y="1691556"/>
                  </a:lnTo>
                  <a:lnTo>
                    <a:pt x="4002452" y="1688343"/>
                  </a:lnTo>
                  <a:lnTo>
                    <a:pt x="3991130" y="1683447"/>
                  </a:lnTo>
                  <a:lnTo>
                    <a:pt x="4007807" y="1676562"/>
                  </a:lnTo>
                  <a:close/>
                  <a:moveTo>
                    <a:pt x="263005" y="1675644"/>
                  </a:moveTo>
                  <a:lnTo>
                    <a:pt x="265453" y="1676715"/>
                  </a:lnTo>
                  <a:lnTo>
                    <a:pt x="270196" y="1678857"/>
                  </a:lnTo>
                  <a:lnTo>
                    <a:pt x="286261" y="1685742"/>
                  </a:lnTo>
                  <a:lnTo>
                    <a:pt x="265453" y="1694616"/>
                  </a:lnTo>
                  <a:lnTo>
                    <a:pt x="263005" y="1695687"/>
                  </a:lnTo>
                  <a:lnTo>
                    <a:pt x="253672" y="1691709"/>
                  </a:lnTo>
                  <a:lnTo>
                    <a:pt x="239290" y="1685436"/>
                  </a:lnTo>
                  <a:lnTo>
                    <a:pt x="260251" y="1676715"/>
                  </a:lnTo>
                  <a:close/>
                  <a:moveTo>
                    <a:pt x="143360" y="1624084"/>
                  </a:moveTo>
                  <a:lnTo>
                    <a:pt x="145808" y="1625155"/>
                  </a:lnTo>
                  <a:lnTo>
                    <a:pt x="150551" y="1627144"/>
                  </a:lnTo>
                  <a:lnTo>
                    <a:pt x="166616" y="1634182"/>
                  </a:lnTo>
                  <a:lnTo>
                    <a:pt x="145808" y="1643056"/>
                  </a:lnTo>
                  <a:lnTo>
                    <a:pt x="143360" y="1644127"/>
                  </a:lnTo>
                  <a:lnTo>
                    <a:pt x="134027" y="1640149"/>
                  </a:lnTo>
                  <a:lnTo>
                    <a:pt x="119645" y="1633876"/>
                  </a:lnTo>
                  <a:lnTo>
                    <a:pt x="140759" y="1625155"/>
                  </a:lnTo>
                  <a:close/>
                  <a:moveTo>
                    <a:pt x="23715" y="1572523"/>
                  </a:moveTo>
                  <a:lnTo>
                    <a:pt x="26163" y="1573594"/>
                  </a:lnTo>
                  <a:lnTo>
                    <a:pt x="31059" y="1575583"/>
                  </a:lnTo>
                  <a:lnTo>
                    <a:pt x="46971" y="1582468"/>
                  </a:lnTo>
                  <a:lnTo>
                    <a:pt x="26163" y="1591495"/>
                  </a:lnTo>
                  <a:lnTo>
                    <a:pt x="23715" y="1592566"/>
                  </a:lnTo>
                  <a:lnTo>
                    <a:pt x="14382" y="1588588"/>
                  </a:lnTo>
                  <a:lnTo>
                    <a:pt x="0" y="1582315"/>
                  </a:lnTo>
                  <a:lnTo>
                    <a:pt x="21114" y="1573594"/>
                  </a:lnTo>
                  <a:close/>
                  <a:moveTo>
                    <a:pt x="143054" y="1219555"/>
                  </a:moveTo>
                  <a:lnTo>
                    <a:pt x="145655" y="1220779"/>
                  </a:lnTo>
                  <a:lnTo>
                    <a:pt x="166769" y="1229347"/>
                  </a:lnTo>
                  <a:lnTo>
                    <a:pt x="152387" y="1235620"/>
                  </a:lnTo>
                  <a:lnTo>
                    <a:pt x="143054" y="1239598"/>
                  </a:lnTo>
                  <a:lnTo>
                    <a:pt x="140606" y="1238680"/>
                  </a:lnTo>
                  <a:lnTo>
                    <a:pt x="119798" y="1229653"/>
                  </a:lnTo>
                  <a:lnTo>
                    <a:pt x="135710" y="1222768"/>
                  </a:lnTo>
                  <a:lnTo>
                    <a:pt x="140606" y="1220626"/>
                  </a:lnTo>
                  <a:close/>
                  <a:moveTo>
                    <a:pt x="262546" y="1167994"/>
                  </a:moveTo>
                  <a:lnTo>
                    <a:pt x="265300" y="1169065"/>
                  </a:lnTo>
                  <a:lnTo>
                    <a:pt x="286414" y="1177786"/>
                  </a:lnTo>
                  <a:lnTo>
                    <a:pt x="271879" y="1184059"/>
                  </a:lnTo>
                  <a:lnTo>
                    <a:pt x="262546" y="1188037"/>
                  </a:lnTo>
                  <a:lnTo>
                    <a:pt x="260098" y="1186966"/>
                  </a:lnTo>
                  <a:lnTo>
                    <a:pt x="239290" y="1178092"/>
                  </a:lnTo>
                  <a:lnTo>
                    <a:pt x="255355" y="1171207"/>
                  </a:lnTo>
                  <a:lnTo>
                    <a:pt x="260098" y="1169065"/>
                  </a:lnTo>
                  <a:close/>
                  <a:moveTo>
                    <a:pt x="382191" y="1116433"/>
                  </a:moveTo>
                  <a:lnTo>
                    <a:pt x="384792" y="1117504"/>
                  </a:lnTo>
                  <a:lnTo>
                    <a:pt x="405906" y="1126225"/>
                  </a:lnTo>
                  <a:lnTo>
                    <a:pt x="391524" y="1132498"/>
                  </a:lnTo>
                  <a:lnTo>
                    <a:pt x="382191" y="1136476"/>
                  </a:lnTo>
                  <a:lnTo>
                    <a:pt x="379743" y="1135405"/>
                  </a:lnTo>
                  <a:lnTo>
                    <a:pt x="358935" y="1126531"/>
                  </a:lnTo>
                  <a:lnTo>
                    <a:pt x="375000" y="1119493"/>
                  </a:lnTo>
                  <a:lnTo>
                    <a:pt x="379743" y="1117504"/>
                  </a:lnTo>
                  <a:close/>
                  <a:moveTo>
                    <a:pt x="4300800" y="1026470"/>
                  </a:moveTo>
                  <a:lnTo>
                    <a:pt x="4303554" y="1027541"/>
                  </a:lnTo>
                  <a:lnTo>
                    <a:pt x="4324667" y="1036262"/>
                  </a:lnTo>
                  <a:lnTo>
                    <a:pt x="4310286" y="1042535"/>
                  </a:lnTo>
                  <a:lnTo>
                    <a:pt x="4300800" y="1046513"/>
                  </a:lnTo>
                  <a:lnTo>
                    <a:pt x="4298352" y="1045442"/>
                  </a:lnTo>
                  <a:lnTo>
                    <a:pt x="4277544" y="1036568"/>
                  </a:lnTo>
                  <a:lnTo>
                    <a:pt x="4293609" y="1029530"/>
                  </a:lnTo>
                  <a:lnTo>
                    <a:pt x="4298352" y="1027541"/>
                  </a:lnTo>
                  <a:close/>
                  <a:moveTo>
                    <a:pt x="621482" y="1013159"/>
                  </a:moveTo>
                  <a:lnTo>
                    <a:pt x="624083" y="1014383"/>
                  </a:lnTo>
                  <a:lnTo>
                    <a:pt x="645197" y="1023104"/>
                  </a:lnTo>
                  <a:lnTo>
                    <a:pt x="630815" y="1029224"/>
                  </a:lnTo>
                  <a:lnTo>
                    <a:pt x="621482" y="1033355"/>
                  </a:lnTo>
                  <a:lnTo>
                    <a:pt x="619034" y="1032284"/>
                  </a:lnTo>
                  <a:lnTo>
                    <a:pt x="598073" y="1023257"/>
                  </a:lnTo>
                  <a:lnTo>
                    <a:pt x="614138" y="1016372"/>
                  </a:lnTo>
                  <a:lnTo>
                    <a:pt x="619034" y="1014230"/>
                  </a:lnTo>
                  <a:close/>
                  <a:moveTo>
                    <a:pt x="4420445" y="974909"/>
                  </a:moveTo>
                  <a:lnTo>
                    <a:pt x="4423046" y="975980"/>
                  </a:lnTo>
                  <a:lnTo>
                    <a:pt x="4444159" y="984701"/>
                  </a:lnTo>
                  <a:lnTo>
                    <a:pt x="4429778" y="990821"/>
                  </a:lnTo>
                  <a:lnTo>
                    <a:pt x="4420445" y="994952"/>
                  </a:lnTo>
                  <a:lnTo>
                    <a:pt x="4417997" y="993881"/>
                  </a:lnTo>
                  <a:lnTo>
                    <a:pt x="4397189" y="984854"/>
                  </a:lnTo>
                  <a:lnTo>
                    <a:pt x="4413254" y="977969"/>
                  </a:lnTo>
                  <a:lnTo>
                    <a:pt x="4417997" y="975980"/>
                  </a:lnTo>
                  <a:close/>
                  <a:moveTo>
                    <a:pt x="4192935" y="974909"/>
                  </a:moveTo>
                  <a:lnTo>
                    <a:pt x="4195535" y="975980"/>
                  </a:lnTo>
                  <a:lnTo>
                    <a:pt x="4216649" y="984701"/>
                  </a:lnTo>
                  <a:lnTo>
                    <a:pt x="4202267" y="990821"/>
                  </a:lnTo>
                  <a:lnTo>
                    <a:pt x="4192935" y="994952"/>
                  </a:lnTo>
                  <a:lnTo>
                    <a:pt x="4190487" y="993881"/>
                  </a:lnTo>
                  <a:lnTo>
                    <a:pt x="4169679" y="984854"/>
                  </a:lnTo>
                  <a:lnTo>
                    <a:pt x="4185591" y="977969"/>
                  </a:lnTo>
                  <a:lnTo>
                    <a:pt x="4190487" y="975980"/>
                  </a:lnTo>
                  <a:close/>
                  <a:moveTo>
                    <a:pt x="4540090" y="923196"/>
                  </a:moveTo>
                  <a:lnTo>
                    <a:pt x="4542691" y="924420"/>
                  </a:lnTo>
                  <a:lnTo>
                    <a:pt x="4563805" y="933141"/>
                  </a:lnTo>
                  <a:lnTo>
                    <a:pt x="4549423" y="939261"/>
                  </a:lnTo>
                  <a:lnTo>
                    <a:pt x="4540090" y="943392"/>
                  </a:lnTo>
                  <a:lnTo>
                    <a:pt x="4537642" y="942321"/>
                  </a:lnTo>
                  <a:lnTo>
                    <a:pt x="4516834" y="933294"/>
                  </a:lnTo>
                  <a:lnTo>
                    <a:pt x="4532746" y="926409"/>
                  </a:lnTo>
                  <a:lnTo>
                    <a:pt x="4537642" y="924267"/>
                  </a:lnTo>
                  <a:close/>
                  <a:moveTo>
                    <a:pt x="4312428" y="923196"/>
                  </a:moveTo>
                  <a:lnTo>
                    <a:pt x="4315182" y="924420"/>
                  </a:lnTo>
                  <a:lnTo>
                    <a:pt x="4336295" y="933141"/>
                  </a:lnTo>
                  <a:lnTo>
                    <a:pt x="4321914" y="939261"/>
                  </a:lnTo>
                  <a:lnTo>
                    <a:pt x="4312428" y="943392"/>
                  </a:lnTo>
                  <a:lnTo>
                    <a:pt x="4309980" y="942321"/>
                  </a:lnTo>
                  <a:lnTo>
                    <a:pt x="4289172" y="933294"/>
                  </a:lnTo>
                  <a:lnTo>
                    <a:pt x="4305237" y="926409"/>
                  </a:lnTo>
                  <a:lnTo>
                    <a:pt x="4309980" y="924267"/>
                  </a:lnTo>
                  <a:close/>
                  <a:moveTo>
                    <a:pt x="4432072" y="871635"/>
                  </a:moveTo>
                  <a:lnTo>
                    <a:pt x="4434826" y="872859"/>
                  </a:lnTo>
                  <a:lnTo>
                    <a:pt x="4455787" y="881427"/>
                  </a:lnTo>
                  <a:lnTo>
                    <a:pt x="4441405" y="887700"/>
                  </a:lnTo>
                  <a:lnTo>
                    <a:pt x="4432072" y="891678"/>
                  </a:lnTo>
                  <a:lnTo>
                    <a:pt x="4429624" y="890760"/>
                  </a:lnTo>
                  <a:lnTo>
                    <a:pt x="4408816" y="881733"/>
                  </a:lnTo>
                  <a:lnTo>
                    <a:pt x="4424881" y="874848"/>
                  </a:lnTo>
                  <a:lnTo>
                    <a:pt x="4429624" y="872706"/>
                  </a:lnTo>
                  <a:close/>
                  <a:moveTo>
                    <a:pt x="1833845" y="206396"/>
                  </a:moveTo>
                  <a:lnTo>
                    <a:pt x="1836599" y="207467"/>
                  </a:lnTo>
                  <a:lnTo>
                    <a:pt x="1857713" y="216188"/>
                  </a:lnTo>
                  <a:lnTo>
                    <a:pt x="1843331" y="222461"/>
                  </a:lnTo>
                  <a:lnTo>
                    <a:pt x="1833845" y="226439"/>
                  </a:lnTo>
                  <a:lnTo>
                    <a:pt x="1831550" y="225368"/>
                  </a:lnTo>
                  <a:lnTo>
                    <a:pt x="1810742" y="216494"/>
                  </a:lnTo>
                  <a:lnTo>
                    <a:pt x="1826654" y="209609"/>
                  </a:lnTo>
                  <a:lnTo>
                    <a:pt x="1831550" y="207467"/>
                  </a:lnTo>
                  <a:close/>
                  <a:moveTo>
                    <a:pt x="1953490" y="154835"/>
                  </a:moveTo>
                  <a:lnTo>
                    <a:pt x="1956244" y="155906"/>
                  </a:lnTo>
                  <a:lnTo>
                    <a:pt x="1977205" y="164627"/>
                  </a:lnTo>
                  <a:lnTo>
                    <a:pt x="1962823" y="170900"/>
                  </a:lnTo>
                  <a:lnTo>
                    <a:pt x="1953490" y="174878"/>
                  </a:lnTo>
                  <a:lnTo>
                    <a:pt x="1951042" y="173807"/>
                  </a:lnTo>
                  <a:lnTo>
                    <a:pt x="1930234" y="164933"/>
                  </a:lnTo>
                  <a:lnTo>
                    <a:pt x="1946299" y="157895"/>
                  </a:lnTo>
                  <a:lnTo>
                    <a:pt x="1951042" y="155906"/>
                  </a:lnTo>
                  <a:close/>
                  <a:moveTo>
                    <a:pt x="2073135" y="103275"/>
                  </a:moveTo>
                  <a:lnTo>
                    <a:pt x="2075736" y="104346"/>
                  </a:lnTo>
                  <a:lnTo>
                    <a:pt x="2096850" y="113067"/>
                  </a:lnTo>
                  <a:lnTo>
                    <a:pt x="2082468" y="119340"/>
                  </a:lnTo>
                  <a:lnTo>
                    <a:pt x="2073135" y="123318"/>
                  </a:lnTo>
                  <a:lnTo>
                    <a:pt x="2070687" y="122247"/>
                  </a:lnTo>
                  <a:lnTo>
                    <a:pt x="2049879" y="113220"/>
                  </a:lnTo>
                  <a:lnTo>
                    <a:pt x="2065944" y="106335"/>
                  </a:lnTo>
                  <a:lnTo>
                    <a:pt x="2070687" y="104346"/>
                  </a:lnTo>
                  <a:close/>
                  <a:moveTo>
                    <a:pt x="2312273" y="0"/>
                  </a:moveTo>
                  <a:lnTo>
                    <a:pt x="2315027" y="1224"/>
                  </a:lnTo>
                  <a:lnTo>
                    <a:pt x="2336141" y="9945"/>
                  </a:lnTo>
                  <a:lnTo>
                    <a:pt x="2321759" y="16065"/>
                  </a:lnTo>
                  <a:lnTo>
                    <a:pt x="2312273" y="20196"/>
                  </a:lnTo>
                  <a:lnTo>
                    <a:pt x="2309825" y="19125"/>
                  </a:lnTo>
                  <a:lnTo>
                    <a:pt x="2289017" y="10098"/>
                  </a:lnTo>
                  <a:lnTo>
                    <a:pt x="2305082" y="3213"/>
                  </a:lnTo>
                  <a:lnTo>
                    <a:pt x="2309825" y="1071"/>
                  </a:lnTo>
                  <a:close/>
                </a:path>
              </a:pathLst>
            </a:custGeom>
            <a:solidFill>
              <a:schemeClr val="accent1"/>
            </a:solidFill>
            <a:ln w="152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650" name="组合 649"/>
            <p:cNvGrpSpPr/>
            <p:nvPr/>
          </p:nvGrpSpPr>
          <p:grpSpPr>
            <a:xfrm>
              <a:off x="9576918" y="5208467"/>
              <a:ext cx="1945227" cy="1211040"/>
              <a:chOff x="9576918" y="5208467"/>
              <a:chExt cx="1945227" cy="1211040"/>
            </a:xfrm>
          </p:grpSpPr>
          <p:grpSp>
            <p:nvGrpSpPr>
              <p:cNvPr id="606" name="组合 605"/>
              <p:cNvGrpSpPr/>
              <p:nvPr/>
            </p:nvGrpSpPr>
            <p:grpSpPr>
              <a:xfrm>
                <a:off x="9576918" y="5208467"/>
                <a:ext cx="865667" cy="466493"/>
                <a:chOff x="9576918" y="5208467"/>
                <a:chExt cx="865667" cy="466493"/>
              </a:xfrm>
            </p:grpSpPr>
            <p:grpSp>
              <p:nvGrpSpPr>
                <p:cNvPr id="425" name="图形 8"/>
                <p:cNvGrpSpPr/>
                <p:nvPr/>
              </p:nvGrpSpPr>
              <p:grpSpPr>
                <a:xfrm>
                  <a:off x="9576918" y="5618810"/>
                  <a:ext cx="72368" cy="56150"/>
                  <a:chOff x="9576918" y="5618810"/>
                  <a:chExt cx="72368" cy="56150"/>
                </a:xfrm>
              </p:grpSpPr>
              <p:sp>
                <p:nvSpPr>
                  <p:cNvPr id="426" name="任意多边形: 形状 425"/>
                  <p:cNvSpPr/>
                  <p:nvPr/>
                </p:nvSpPr>
                <p:spPr>
                  <a:xfrm>
                    <a:off x="9576918" y="5618810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27" name="任意多边形: 形状 426"/>
                  <p:cNvSpPr/>
                  <p:nvPr/>
                </p:nvSpPr>
                <p:spPr>
                  <a:xfrm>
                    <a:off x="9613179" y="5637476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28" name="任意多边形: 形状 427"/>
                  <p:cNvSpPr/>
                  <p:nvPr/>
                </p:nvSpPr>
                <p:spPr>
                  <a:xfrm>
                    <a:off x="9576918" y="5637476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429" name="图形 8"/>
                <p:cNvGrpSpPr/>
                <p:nvPr/>
              </p:nvGrpSpPr>
              <p:grpSpPr>
                <a:xfrm>
                  <a:off x="9735578" y="5536803"/>
                  <a:ext cx="72368" cy="56150"/>
                  <a:chOff x="9735578" y="5536803"/>
                  <a:chExt cx="72368" cy="56150"/>
                </a:xfrm>
              </p:grpSpPr>
              <p:sp>
                <p:nvSpPr>
                  <p:cNvPr id="430" name="任意多边形: 形状 429"/>
                  <p:cNvSpPr/>
                  <p:nvPr/>
                </p:nvSpPr>
                <p:spPr>
                  <a:xfrm>
                    <a:off x="9735578" y="5536803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31" name="任意多边形: 形状 430"/>
                  <p:cNvSpPr/>
                  <p:nvPr/>
                </p:nvSpPr>
                <p:spPr>
                  <a:xfrm>
                    <a:off x="9771838" y="5555469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32" name="任意多边形: 形状 431"/>
                  <p:cNvSpPr/>
                  <p:nvPr/>
                </p:nvSpPr>
                <p:spPr>
                  <a:xfrm>
                    <a:off x="9735578" y="5555469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433" name="图形 8"/>
                <p:cNvGrpSpPr/>
                <p:nvPr/>
              </p:nvGrpSpPr>
              <p:grpSpPr>
                <a:xfrm>
                  <a:off x="9894237" y="5454642"/>
                  <a:ext cx="72368" cy="56150"/>
                  <a:chOff x="9894237" y="5454642"/>
                  <a:chExt cx="72368" cy="56150"/>
                </a:xfrm>
              </p:grpSpPr>
              <p:sp>
                <p:nvSpPr>
                  <p:cNvPr id="434" name="任意多边形: 形状 433"/>
                  <p:cNvSpPr/>
                  <p:nvPr/>
                </p:nvSpPr>
                <p:spPr>
                  <a:xfrm>
                    <a:off x="9894237" y="5454642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35" name="任意多边形: 形状 434"/>
                  <p:cNvSpPr/>
                  <p:nvPr/>
                </p:nvSpPr>
                <p:spPr>
                  <a:xfrm>
                    <a:off x="9930498" y="5473308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36" name="任意多边形: 形状 435"/>
                  <p:cNvSpPr/>
                  <p:nvPr/>
                </p:nvSpPr>
                <p:spPr>
                  <a:xfrm>
                    <a:off x="9894237" y="5473308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437" name="图形 8"/>
                <p:cNvGrpSpPr/>
                <p:nvPr/>
              </p:nvGrpSpPr>
              <p:grpSpPr>
                <a:xfrm>
                  <a:off x="10052898" y="5372635"/>
                  <a:ext cx="72368" cy="56150"/>
                  <a:chOff x="10052898" y="5372635"/>
                  <a:chExt cx="72368" cy="56150"/>
                </a:xfrm>
              </p:grpSpPr>
              <p:sp>
                <p:nvSpPr>
                  <p:cNvPr id="438" name="任意多边形: 形状 437"/>
                  <p:cNvSpPr/>
                  <p:nvPr/>
                </p:nvSpPr>
                <p:spPr>
                  <a:xfrm>
                    <a:off x="10052898" y="5372635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39" name="任意多边形: 形状 438"/>
                  <p:cNvSpPr/>
                  <p:nvPr/>
                </p:nvSpPr>
                <p:spPr>
                  <a:xfrm>
                    <a:off x="10089158" y="5391301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0" name="任意多边形: 形状 439"/>
                  <p:cNvSpPr/>
                  <p:nvPr/>
                </p:nvSpPr>
                <p:spPr>
                  <a:xfrm>
                    <a:off x="10052898" y="5391301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441" name="图形 8"/>
                <p:cNvGrpSpPr/>
                <p:nvPr/>
              </p:nvGrpSpPr>
              <p:grpSpPr>
                <a:xfrm>
                  <a:off x="10211557" y="5290475"/>
                  <a:ext cx="72368" cy="56150"/>
                  <a:chOff x="10211557" y="5290475"/>
                  <a:chExt cx="72368" cy="56150"/>
                </a:xfrm>
              </p:grpSpPr>
              <p:sp>
                <p:nvSpPr>
                  <p:cNvPr id="442" name="任意多边形: 形状 441"/>
                  <p:cNvSpPr/>
                  <p:nvPr/>
                </p:nvSpPr>
                <p:spPr>
                  <a:xfrm>
                    <a:off x="10211557" y="5290475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108 w 72368"/>
                      <a:gd name="connsiteY1" fmla="*/ 0 h 37484"/>
                      <a:gd name="connsiteX2" fmla="*/ 72369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3" name="任意多边形: 形状 442"/>
                  <p:cNvSpPr/>
                  <p:nvPr/>
                </p:nvSpPr>
                <p:spPr>
                  <a:xfrm>
                    <a:off x="10247665" y="5309140"/>
                    <a:ext cx="36261" cy="37484"/>
                  </a:xfrm>
                  <a:custGeom>
                    <a:gdLst>
                      <a:gd name="connsiteX0" fmla="*/ 0 w 36261"/>
                      <a:gd name="connsiteY0" fmla="*/ 18819 h 37484"/>
                      <a:gd name="connsiteX1" fmla="*/ 0 w 36261"/>
                      <a:gd name="connsiteY1" fmla="*/ 37485 h 37484"/>
                      <a:gd name="connsiteX2" fmla="*/ 36261 w 36261"/>
                      <a:gd name="connsiteY2" fmla="*/ 18819 h 37484"/>
                      <a:gd name="connsiteX3" fmla="*/ 36261 w 36261"/>
                      <a:gd name="connsiteY3" fmla="*/ 0 h 37484"/>
                      <a:gd name="connsiteX4" fmla="*/ 0 w 36261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1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261" y="18819"/>
                        </a:lnTo>
                        <a:lnTo>
                          <a:pt x="36261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4" name="任意多边形: 形状 443"/>
                  <p:cNvSpPr/>
                  <p:nvPr/>
                </p:nvSpPr>
                <p:spPr>
                  <a:xfrm>
                    <a:off x="10211557" y="530914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819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819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36108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445" name="图形 8"/>
                <p:cNvGrpSpPr/>
                <p:nvPr/>
              </p:nvGrpSpPr>
              <p:grpSpPr>
                <a:xfrm>
                  <a:off x="10370217" y="5208467"/>
                  <a:ext cx="72368" cy="56150"/>
                  <a:chOff x="10370217" y="5208467"/>
                  <a:chExt cx="72368" cy="56150"/>
                </a:xfrm>
              </p:grpSpPr>
              <p:sp>
                <p:nvSpPr>
                  <p:cNvPr id="446" name="任意多边形: 形状 445"/>
                  <p:cNvSpPr/>
                  <p:nvPr/>
                </p:nvSpPr>
                <p:spPr>
                  <a:xfrm>
                    <a:off x="10370217" y="5208467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108 w 72368"/>
                      <a:gd name="connsiteY1" fmla="*/ 0 h 37331"/>
                      <a:gd name="connsiteX2" fmla="*/ 72369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7" name="任意多边形: 形状 446"/>
                  <p:cNvSpPr/>
                  <p:nvPr/>
                </p:nvSpPr>
                <p:spPr>
                  <a:xfrm>
                    <a:off x="10406325" y="5227133"/>
                    <a:ext cx="36260" cy="37484"/>
                  </a:xfrm>
                  <a:custGeom>
                    <a:gdLst>
                      <a:gd name="connsiteX0" fmla="*/ 0 w 36260"/>
                      <a:gd name="connsiteY0" fmla="*/ 18666 h 37484"/>
                      <a:gd name="connsiteX1" fmla="*/ 0 w 36260"/>
                      <a:gd name="connsiteY1" fmla="*/ 37485 h 37484"/>
                      <a:gd name="connsiteX2" fmla="*/ 36261 w 36260"/>
                      <a:gd name="connsiteY2" fmla="*/ 18666 h 37484"/>
                      <a:gd name="connsiteX3" fmla="*/ 36261 w 36260"/>
                      <a:gd name="connsiteY3" fmla="*/ 0 h 37484"/>
                      <a:gd name="connsiteX4" fmla="*/ 0 w 36260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261" y="18666"/>
                        </a:lnTo>
                        <a:lnTo>
                          <a:pt x="36261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8" name="任意多边形: 形状 447"/>
                  <p:cNvSpPr/>
                  <p:nvPr/>
                </p:nvSpPr>
                <p:spPr>
                  <a:xfrm>
                    <a:off x="10370217" y="5227133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666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666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36108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605" name="任意多边形: 形状 604"/>
              <p:cNvSpPr/>
              <p:nvPr/>
            </p:nvSpPr>
            <p:spPr>
              <a:xfrm flipH="1">
                <a:off x="9620522" y="5230399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1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651" name="组合 650"/>
            <p:cNvGrpSpPr/>
            <p:nvPr/>
          </p:nvGrpSpPr>
          <p:grpSpPr>
            <a:xfrm>
              <a:off x="9576918" y="3615029"/>
              <a:ext cx="1944463" cy="1213235"/>
              <a:chOff x="9576918" y="3615029"/>
              <a:chExt cx="1944463" cy="1213235"/>
            </a:xfrm>
          </p:grpSpPr>
          <p:grpSp>
            <p:nvGrpSpPr>
              <p:cNvPr id="607" name="组合 606"/>
              <p:cNvGrpSpPr/>
              <p:nvPr/>
            </p:nvGrpSpPr>
            <p:grpSpPr>
              <a:xfrm>
                <a:off x="9576918" y="4361618"/>
                <a:ext cx="865667" cy="466646"/>
                <a:chOff x="9576918" y="4361618"/>
                <a:chExt cx="865667" cy="466646"/>
              </a:xfrm>
            </p:grpSpPr>
            <p:grpSp>
              <p:nvGrpSpPr>
                <p:cNvPr id="72" name="图形 8"/>
                <p:cNvGrpSpPr/>
                <p:nvPr/>
              </p:nvGrpSpPr>
              <p:grpSpPr>
                <a:xfrm>
                  <a:off x="9576918" y="4361618"/>
                  <a:ext cx="72368" cy="56150"/>
                  <a:chOff x="9576918" y="4361618"/>
                  <a:chExt cx="72368" cy="56150"/>
                </a:xfrm>
              </p:grpSpPr>
              <p:sp>
                <p:nvSpPr>
                  <p:cNvPr id="73" name="任意多边形: 形状 72"/>
                  <p:cNvSpPr/>
                  <p:nvPr/>
                </p:nvSpPr>
                <p:spPr>
                  <a:xfrm>
                    <a:off x="9576918" y="4361618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4" name="任意多边形: 形状 73"/>
                  <p:cNvSpPr/>
                  <p:nvPr/>
                </p:nvSpPr>
                <p:spPr>
                  <a:xfrm>
                    <a:off x="9613179" y="4380284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5" name="任意多边形: 形状 74"/>
                  <p:cNvSpPr/>
                  <p:nvPr/>
                </p:nvSpPr>
                <p:spPr>
                  <a:xfrm>
                    <a:off x="9576918" y="4380284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76" name="图形 8"/>
                <p:cNvGrpSpPr/>
                <p:nvPr/>
              </p:nvGrpSpPr>
              <p:grpSpPr>
                <a:xfrm>
                  <a:off x="9735578" y="4443779"/>
                  <a:ext cx="72368" cy="56150"/>
                  <a:chOff x="9735578" y="4443779"/>
                  <a:chExt cx="72368" cy="56150"/>
                </a:xfrm>
              </p:grpSpPr>
              <p:sp>
                <p:nvSpPr>
                  <p:cNvPr id="77" name="任意多边形: 形状 76"/>
                  <p:cNvSpPr/>
                  <p:nvPr/>
                </p:nvSpPr>
                <p:spPr>
                  <a:xfrm>
                    <a:off x="9735578" y="4443779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8" name="任意多边形: 形状 77"/>
                  <p:cNvSpPr/>
                  <p:nvPr/>
                </p:nvSpPr>
                <p:spPr>
                  <a:xfrm>
                    <a:off x="9771838" y="4462444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364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9" name="任意多边形: 形状 78"/>
                  <p:cNvSpPr/>
                  <p:nvPr/>
                </p:nvSpPr>
                <p:spPr>
                  <a:xfrm>
                    <a:off x="9735578" y="4462444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80" name="图形 8"/>
                <p:cNvGrpSpPr/>
                <p:nvPr/>
              </p:nvGrpSpPr>
              <p:grpSpPr>
                <a:xfrm>
                  <a:off x="9894237" y="4525786"/>
                  <a:ext cx="72368" cy="56150"/>
                  <a:chOff x="9894237" y="4525786"/>
                  <a:chExt cx="72368" cy="56150"/>
                </a:xfrm>
              </p:grpSpPr>
              <p:sp>
                <p:nvSpPr>
                  <p:cNvPr id="81" name="任意多边形: 形状 80"/>
                  <p:cNvSpPr/>
                  <p:nvPr/>
                </p:nvSpPr>
                <p:spPr>
                  <a:xfrm>
                    <a:off x="9894237" y="4525786"/>
                    <a:ext cx="72368" cy="37484"/>
                  </a:xfrm>
                  <a:custGeom>
                    <a:gdLst>
                      <a:gd name="connsiteX0" fmla="*/ 0 w 72368"/>
                      <a:gd name="connsiteY0" fmla="*/ 18819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819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819"/>
                        </a:moveTo>
                        <a:lnTo>
                          <a:pt x="36261" y="0"/>
                        </a:lnTo>
                        <a:lnTo>
                          <a:pt x="72368" y="18819"/>
                        </a:lnTo>
                        <a:lnTo>
                          <a:pt x="36261" y="37485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2" name="任意多边形: 形状 81"/>
                  <p:cNvSpPr/>
                  <p:nvPr/>
                </p:nvSpPr>
                <p:spPr>
                  <a:xfrm>
                    <a:off x="9930498" y="4544605"/>
                    <a:ext cx="36107" cy="37331"/>
                  </a:xfrm>
                  <a:custGeom>
                    <a:gdLst>
                      <a:gd name="connsiteX0" fmla="*/ 0 w 36107"/>
                      <a:gd name="connsiteY0" fmla="*/ 18666 h 37331"/>
                      <a:gd name="connsiteX1" fmla="*/ 0 w 36107"/>
                      <a:gd name="connsiteY1" fmla="*/ 37332 h 37331"/>
                      <a:gd name="connsiteX2" fmla="*/ 36108 w 36107"/>
                      <a:gd name="connsiteY2" fmla="*/ 18666 h 37331"/>
                      <a:gd name="connsiteX3" fmla="*/ 36108 w 36107"/>
                      <a:gd name="connsiteY3" fmla="*/ 0 h 37331"/>
                      <a:gd name="connsiteX4" fmla="*/ 0 w 36107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331">
                        <a:moveTo>
                          <a:pt x="0" y="18666"/>
                        </a:moveTo>
                        <a:lnTo>
                          <a:pt x="0" y="37332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3" name="任意多边形: 形状 82"/>
                  <p:cNvSpPr/>
                  <p:nvPr/>
                </p:nvSpPr>
                <p:spPr>
                  <a:xfrm>
                    <a:off x="9894237" y="4544605"/>
                    <a:ext cx="36260" cy="37331"/>
                  </a:xfrm>
                  <a:custGeom>
                    <a:gdLst>
                      <a:gd name="connsiteX0" fmla="*/ 0 w 36260"/>
                      <a:gd name="connsiteY0" fmla="*/ 0 h 37331"/>
                      <a:gd name="connsiteX1" fmla="*/ 0 w 36260"/>
                      <a:gd name="connsiteY1" fmla="*/ 18666 h 37331"/>
                      <a:gd name="connsiteX2" fmla="*/ 36261 w 36260"/>
                      <a:gd name="connsiteY2" fmla="*/ 37332 h 37331"/>
                      <a:gd name="connsiteX3" fmla="*/ 36261 w 36260"/>
                      <a:gd name="connsiteY3" fmla="*/ 18666 h 37331"/>
                      <a:gd name="connsiteX4" fmla="*/ 0 w 36260"/>
                      <a:gd name="connsiteY4" fmla="*/ 0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331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332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84" name="图形 8"/>
                <p:cNvGrpSpPr/>
                <p:nvPr/>
              </p:nvGrpSpPr>
              <p:grpSpPr>
                <a:xfrm>
                  <a:off x="10052898" y="4607946"/>
                  <a:ext cx="72368" cy="56150"/>
                  <a:chOff x="10052898" y="4607946"/>
                  <a:chExt cx="72368" cy="56150"/>
                </a:xfrm>
              </p:grpSpPr>
              <p:sp>
                <p:nvSpPr>
                  <p:cNvPr id="85" name="任意多边形: 形状 84"/>
                  <p:cNvSpPr/>
                  <p:nvPr/>
                </p:nvSpPr>
                <p:spPr>
                  <a:xfrm>
                    <a:off x="10052898" y="4607946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6" name="任意多边形: 形状 85"/>
                  <p:cNvSpPr/>
                  <p:nvPr/>
                </p:nvSpPr>
                <p:spPr>
                  <a:xfrm>
                    <a:off x="10089158" y="4626612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364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7" name="任意多边形: 形状 86"/>
                  <p:cNvSpPr/>
                  <p:nvPr/>
                </p:nvSpPr>
                <p:spPr>
                  <a:xfrm>
                    <a:off x="10052898" y="4626612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88" name="图形 8"/>
                <p:cNvGrpSpPr/>
                <p:nvPr/>
              </p:nvGrpSpPr>
              <p:grpSpPr>
                <a:xfrm>
                  <a:off x="10211557" y="4689954"/>
                  <a:ext cx="72368" cy="56150"/>
                  <a:chOff x="10211557" y="4689954"/>
                  <a:chExt cx="72368" cy="56150"/>
                </a:xfrm>
              </p:grpSpPr>
              <p:sp>
                <p:nvSpPr>
                  <p:cNvPr id="89" name="任意多边形: 形状 88"/>
                  <p:cNvSpPr/>
                  <p:nvPr/>
                </p:nvSpPr>
                <p:spPr>
                  <a:xfrm>
                    <a:off x="10211557" y="4689954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108 w 72368"/>
                      <a:gd name="connsiteY1" fmla="*/ 0 h 37484"/>
                      <a:gd name="connsiteX2" fmla="*/ 72369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0" name="任意多边形: 形状 89"/>
                  <p:cNvSpPr/>
                  <p:nvPr/>
                </p:nvSpPr>
                <p:spPr>
                  <a:xfrm>
                    <a:off x="10247665" y="4708620"/>
                    <a:ext cx="36261" cy="37484"/>
                  </a:xfrm>
                  <a:custGeom>
                    <a:gdLst>
                      <a:gd name="connsiteX0" fmla="*/ 0 w 36261"/>
                      <a:gd name="connsiteY0" fmla="*/ 18819 h 37484"/>
                      <a:gd name="connsiteX1" fmla="*/ 0 w 36261"/>
                      <a:gd name="connsiteY1" fmla="*/ 37485 h 37484"/>
                      <a:gd name="connsiteX2" fmla="*/ 36261 w 36261"/>
                      <a:gd name="connsiteY2" fmla="*/ 18819 h 37484"/>
                      <a:gd name="connsiteX3" fmla="*/ 36261 w 36261"/>
                      <a:gd name="connsiteY3" fmla="*/ 0 h 37484"/>
                      <a:gd name="connsiteX4" fmla="*/ 0 w 36261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1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261" y="18819"/>
                        </a:lnTo>
                        <a:lnTo>
                          <a:pt x="36261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1" name="任意多边形: 形状 90"/>
                  <p:cNvSpPr/>
                  <p:nvPr/>
                </p:nvSpPr>
                <p:spPr>
                  <a:xfrm>
                    <a:off x="10211557" y="470862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819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819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36108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92" name="图形 8"/>
                <p:cNvGrpSpPr/>
                <p:nvPr/>
              </p:nvGrpSpPr>
              <p:grpSpPr>
                <a:xfrm>
                  <a:off x="10370217" y="4772114"/>
                  <a:ext cx="72368" cy="56150"/>
                  <a:chOff x="10370217" y="4772114"/>
                  <a:chExt cx="72368" cy="56150"/>
                </a:xfrm>
              </p:grpSpPr>
              <p:sp>
                <p:nvSpPr>
                  <p:cNvPr id="93" name="任意多边形: 形状 92"/>
                  <p:cNvSpPr/>
                  <p:nvPr/>
                </p:nvSpPr>
                <p:spPr>
                  <a:xfrm>
                    <a:off x="10370217" y="4772114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108 w 72368"/>
                      <a:gd name="connsiteY1" fmla="*/ 0 h 37331"/>
                      <a:gd name="connsiteX2" fmla="*/ 72369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4" name="任意多边形: 形状 93"/>
                  <p:cNvSpPr/>
                  <p:nvPr/>
                </p:nvSpPr>
                <p:spPr>
                  <a:xfrm>
                    <a:off x="10406325" y="4790780"/>
                    <a:ext cx="36260" cy="37484"/>
                  </a:xfrm>
                  <a:custGeom>
                    <a:gdLst>
                      <a:gd name="connsiteX0" fmla="*/ 0 w 36260"/>
                      <a:gd name="connsiteY0" fmla="*/ 18666 h 37484"/>
                      <a:gd name="connsiteX1" fmla="*/ 0 w 36260"/>
                      <a:gd name="connsiteY1" fmla="*/ 37485 h 37484"/>
                      <a:gd name="connsiteX2" fmla="*/ 36261 w 36260"/>
                      <a:gd name="connsiteY2" fmla="*/ 18666 h 37484"/>
                      <a:gd name="connsiteX3" fmla="*/ 36261 w 36260"/>
                      <a:gd name="connsiteY3" fmla="*/ 0 h 37484"/>
                      <a:gd name="connsiteX4" fmla="*/ 0 w 36260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261" y="18666"/>
                        </a:lnTo>
                        <a:lnTo>
                          <a:pt x="36261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5" name="任意多边形: 形状 94"/>
                  <p:cNvSpPr/>
                  <p:nvPr/>
                </p:nvSpPr>
                <p:spPr>
                  <a:xfrm>
                    <a:off x="10370217" y="479078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666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666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36108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608" name="任意多边形: 形状 607"/>
              <p:cNvSpPr/>
              <p:nvPr/>
            </p:nvSpPr>
            <p:spPr>
              <a:xfrm flipH="1" flipV="1">
                <a:off x="9619758" y="3615029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652" name="组合 651"/>
            <p:cNvGrpSpPr/>
            <p:nvPr/>
          </p:nvGrpSpPr>
          <p:grpSpPr>
            <a:xfrm>
              <a:off x="7069346" y="3612586"/>
              <a:ext cx="1945300" cy="1215678"/>
              <a:chOff x="7069346" y="3612586"/>
              <a:chExt cx="1945300" cy="1215678"/>
            </a:xfrm>
          </p:grpSpPr>
          <p:grpSp>
            <p:nvGrpSpPr>
              <p:cNvPr id="609" name="组合 608"/>
              <p:cNvGrpSpPr/>
              <p:nvPr/>
            </p:nvGrpSpPr>
            <p:grpSpPr>
              <a:xfrm>
                <a:off x="8149132" y="4361618"/>
                <a:ext cx="865514" cy="466646"/>
                <a:chOff x="8149132" y="4361618"/>
                <a:chExt cx="865514" cy="466646"/>
              </a:xfrm>
            </p:grpSpPr>
            <p:grpSp>
              <p:nvGrpSpPr>
                <p:cNvPr id="12" name="图形 8"/>
                <p:cNvGrpSpPr/>
                <p:nvPr/>
              </p:nvGrpSpPr>
              <p:grpSpPr>
                <a:xfrm>
                  <a:off x="8942431" y="4361618"/>
                  <a:ext cx="72215" cy="56150"/>
                  <a:chOff x="8942431" y="4361618"/>
                  <a:chExt cx="72215" cy="56150"/>
                </a:xfrm>
              </p:grpSpPr>
              <p:sp>
                <p:nvSpPr>
                  <p:cNvPr id="13" name="任意多边形: 形状 12"/>
                  <p:cNvSpPr/>
                  <p:nvPr/>
                </p:nvSpPr>
                <p:spPr>
                  <a:xfrm>
                    <a:off x="8942431" y="4361618"/>
                    <a:ext cx="72215" cy="37484"/>
                  </a:xfrm>
                  <a:custGeom>
                    <a:gdLst>
                      <a:gd name="connsiteX0" fmla="*/ 72216 w 72215"/>
                      <a:gd name="connsiteY0" fmla="*/ 18666 h 37484"/>
                      <a:gd name="connsiteX1" fmla="*/ 36108 w 72215"/>
                      <a:gd name="connsiteY1" fmla="*/ 0 h 37484"/>
                      <a:gd name="connsiteX2" fmla="*/ 0 w 72215"/>
                      <a:gd name="connsiteY2" fmla="*/ 18666 h 37484"/>
                      <a:gd name="connsiteX3" fmla="*/ 36108 w 72215"/>
                      <a:gd name="connsiteY3" fmla="*/ 37485 h 37484"/>
                      <a:gd name="connsiteX4" fmla="*/ 72216 w 72215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215" h="37484">
                        <a:moveTo>
                          <a:pt x="72216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216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" name="任意多边形: 形状 13"/>
                  <p:cNvSpPr/>
                  <p:nvPr/>
                </p:nvSpPr>
                <p:spPr>
                  <a:xfrm>
                    <a:off x="8942431" y="4380284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" name="任意多边形: 形状 14"/>
                  <p:cNvSpPr/>
                  <p:nvPr/>
                </p:nvSpPr>
                <p:spPr>
                  <a:xfrm>
                    <a:off x="8978539" y="4380284"/>
                    <a:ext cx="36107" cy="37484"/>
                  </a:xfrm>
                  <a:custGeom>
                    <a:gdLst>
                      <a:gd name="connsiteX0" fmla="*/ 36108 w 36107"/>
                      <a:gd name="connsiteY0" fmla="*/ 0 h 37484"/>
                      <a:gd name="connsiteX1" fmla="*/ 36108 w 36107"/>
                      <a:gd name="connsiteY1" fmla="*/ 18819 h 37484"/>
                      <a:gd name="connsiteX2" fmla="*/ 0 w 36107"/>
                      <a:gd name="connsiteY2" fmla="*/ 37485 h 37484"/>
                      <a:gd name="connsiteX3" fmla="*/ 0 w 36107"/>
                      <a:gd name="connsiteY3" fmla="*/ 18819 h 37484"/>
                      <a:gd name="connsiteX4" fmla="*/ 36108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0"/>
                        </a:moveTo>
                        <a:lnTo>
                          <a:pt x="36108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108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" name="图形 8"/>
                <p:cNvGrpSpPr/>
                <p:nvPr/>
              </p:nvGrpSpPr>
              <p:grpSpPr>
                <a:xfrm>
                  <a:off x="8783771" y="4443779"/>
                  <a:ext cx="72368" cy="56150"/>
                  <a:chOff x="8783771" y="4443779"/>
                  <a:chExt cx="72368" cy="56150"/>
                </a:xfrm>
              </p:grpSpPr>
              <p:sp>
                <p:nvSpPr>
                  <p:cNvPr id="17" name="任意多边形: 形状 16"/>
                  <p:cNvSpPr/>
                  <p:nvPr/>
                </p:nvSpPr>
                <p:spPr>
                  <a:xfrm>
                    <a:off x="8783771" y="4443779"/>
                    <a:ext cx="72368" cy="37331"/>
                  </a:xfrm>
                  <a:custGeom>
                    <a:gdLst>
                      <a:gd name="connsiteX0" fmla="*/ 72369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9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" name="任意多边形: 形状 17"/>
                  <p:cNvSpPr/>
                  <p:nvPr/>
                </p:nvSpPr>
                <p:spPr>
                  <a:xfrm>
                    <a:off x="8783771" y="4462444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" name="任意多边形: 形状 18"/>
                  <p:cNvSpPr/>
                  <p:nvPr/>
                </p:nvSpPr>
                <p:spPr>
                  <a:xfrm>
                    <a:off x="8819879" y="4462444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20" name="图形 8"/>
                <p:cNvGrpSpPr/>
                <p:nvPr/>
              </p:nvGrpSpPr>
              <p:grpSpPr>
                <a:xfrm>
                  <a:off x="8625112" y="4525786"/>
                  <a:ext cx="72368" cy="56150"/>
                  <a:chOff x="8625112" y="4525786"/>
                  <a:chExt cx="72368" cy="56150"/>
                </a:xfrm>
              </p:grpSpPr>
              <p:sp>
                <p:nvSpPr>
                  <p:cNvPr id="21" name="任意多边形: 形状 20"/>
                  <p:cNvSpPr/>
                  <p:nvPr/>
                </p:nvSpPr>
                <p:spPr>
                  <a:xfrm>
                    <a:off x="8625112" y="4525786"/>
                    <a:ext cx="72368" cy="37484"/>
                  </a:xfrm>
                  <a:custGeom>
                    <a:gdLst>
                      <a:gd name="connsiteX0" fmla="*/ 72368 w 72368"/>
                      <a:gd name="connsiteY0" fmla="*/ 18819 h 37484"/>
                      <a:gd name="connsiteX1" fmla="*/ 36108 w 72368"/>
                      <a:gd name="connsiteY1" fmla="*/ 0 h 37484"/>
                      <a:gd name="connsiteX2" fmla="*/ 0 w 72368"/>
                      <a:gd name="connsiteY2" fmla="*/ 18819 h 37484"/>
                      <a:gd name="connsiteX3" fmla="*/ 36108 w 72368"/>
                      <a:gd name="connsiteY3" fmla="*/ 37485 h 37484"/>
                      <a:gd name="connsiteX4" fmla="*/ 72368 w 72368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8" y="18819"/>
                        </a:moveTo>
                        <a:lnTo>
                          <a:pt x="36108" y="0"/>
                        </a:ln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7236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" name="任意多边形: 形状 21"/>
                  <p:cNvSpPr/>
                  <p:nvPr/>
                </p:nvSpPr>
                <p:spPr>
                  <a:xfrm>
                    <a:off x="8625112" y="4544605"/>
                    <a:ext cx="36107" cy="37331"/>
                  </a:xfrm>
                  <a:custGeom>
                    <a:gdLst>
                      <a:gd name="connsiteX0" fmla="*/ 36108 w 36107"/>
                      <a:gd name="connsiteY0" fmla="*/ 18666 h 37331"/>
                      <a:gd name="connsiteX1" fmla="*/ 36108 w 36107"/>
                      <a:gd name="connsiteY1" fmla="*/ 37332 h 37331"/>
                      <a:gd name="connsiteX2" fmla="*/ 0 w 36107"/>
                      <a:gd name="connsiteY2" fmla="*/ 18666 h 37331"/>
                      <a:gd name="connsiteX3" fmla="*/ 0 w 36107"/>
                      <a:gd name="connsiteY3" fmla="*/ 0 h 37331"/>
                      <a:gd name="connsiteX4" fmla="*/ 36108 w 36107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331">
                        <a:moveTo>
                          <a:pt x="36108" y="18666"/>
                        </a:moveTo>
                        <a:lnTo>
                          <a:pt x="36108" y="37332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" name="任意多边形: 形状 22"/>
                  <p:cNvSpPr/>
                  <p:nvPr/>
                </p:nvSpPr>
                <p:spPr>
                  <a:xfrm>
                    <a:off x="8661219" y="4544605"/>
                    <a:ext cx="36260" cy="37331"/>
                  </a:xfrm>
                  <a:custGeom>
                    <a:gdLst>
                      <a:gd name="connsiteX0" fmla="*/ 36261 w 36260"/>
                      <a:gd name="connsiteY0" fmla="*/ 0 h 37331"/>
                      <a:gd name="connsiteX1" fmla="*/ 36261 w 36260"/>
                      <a:gd name="connsiteY1" fmla="*/ 18666 h 37331"/>
                      <a:gd name="connsiteX2" fmla="*/ 0 w 36260"/>
                      <a:gd name="connsiteY2" fmla="*/ 37332 h 37331"/>
                      <a:gd name="connsiteX3" fmla="*/ 0 w 36260"/>
                      <a:gd name="connsiteY3" fmla="*/ 18666 h 37331"/>
                      <a:gd name="connsiteX4" fmla="*/ 36261 w 36260"/>
                      <a:gd name="connsiteY4" fmla="*/ 0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331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332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24" name="图形 8"/>
                <p:cNvGrpSpPr/>
                <p:nvPr/>
              </p:nvGrpSpPr>
              <p:grpSpPr>
                <a:xfrm>
                  <a:off x="8466452" y="4607946"/>
                  <a:ext cx="72368" cy="56150"/>
                  <a:chOff x="8466452" y="4607946"/>
                  <a:chExt cx="72368" cy="56150"/>
                </a:xfrm>
              </p:grpSpPr>
              <p:sp>
                <p:nvSpPr>
                  <p:cNvPr id="25" name="任意多边形: 形状 24"/>
                  <p:cNvSpPr/>
                  <p:nvPr/>
                </p:nvSpPr>
                <p:spPr>
                  <a:xfrm>
                    <a:off x="8466452" y="4607946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" name="任意多边形: 形状 25"/>
                  <p:cNvSpPr/>
                  <p:nvPr/>
                </p:nvSpPr>
                <p:spPr>
                  <a:xfrm>
                    <a:off x="8466452" y="4626612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7" name="任意多边形: 形状 26"/>
                  <p:cNvSpPr/>
                  <p:nvPr/>
                </p:nvSpPr>
                <p:spPr>
                  <a:xfrm>
                    <a:off x="8502560" y="4626612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28" name="图形 8"/>
                <p:cNvGrpSpPr/>
                <p:nvPr/>
              </p:nvGrpSpPr>
              <p:grpSpPr>
                <a:xfrm>
                  <a:off x="8307792" y="4689954"/>
                  <a:ext cx="72368" cy="56150"/>
                  <a:chOff x="8307792" y="4689954"/>
                  <a:chExt cx="72368" cy="56150"/>
                </a:xfrm>
              </p:grpSpPr>
              <p:sp>
                <p:nvSpPr>
                  <p:cNvPr id="29" name="任意多边形: 形状 28"/>
                  <p:cNvSpPr/>
                  <p:nvPr/>
                </p:nvSpPr>
                <p:spPr>
                  <a:xfrm>
                    <a:off x="8307792" y="4689954"/>
                    <a:ext cx="72368" cy="37484"/>
                  </a:xfrm>
                  <a:custGeom>
                    <a:gdLst>
                      <a:gd name="connsiteX0" fmla="*/ 72369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9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0" name="任意多边形: 形状 29"/>
                  <p:cNvSpPr/>
                  <p:nvPr/>
                </p:nvSpPr>
                <p:spPr>
                  <a:xfrm>
                    <a:off x="8307792" y="4708620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" name="任意多边形: 形状 30"/>
                  <p:cNvSpPr/>
                  <p:nvPr/>
                </p:nvSpPr>
                <p:spPr>
                  <a:xfrm>
                    <a:off x="8343899" y="470862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32" name="图形 8"/>
                <p:cNvGrpSpPr/>
                <p:nvPr/>
              </p:nvGrpSpPr>
              <p:grpSpPr>
                <a:xfrm>
                  <a:off x="8149132" y="4772114"/>
                  <a:ext cx="72368" cy="56150"/>
                  <a:chOff x="8149132" y="4772114"/>
                  <a:chExt cx="72368" cy="56150"/>
                </a:xfrm>
              </p:grpSpPr>
              <p:sp>
                <p:nvSpPr>
                  <p:cNvPr id="33" name="任意多边形: 形状 32"/>
                  <p:cNvSpPr/>
                  <p:nvPr/>
                </p:nvSpPr>
                <p:spPr>
                  <a:xfrm>
                    <a:off x="8149132" y="4772114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" name="任意多边形: 形状 33"/>
                  <p:cNvSpPr/>
                  <p:nvPr/>
                </p:nvSpPr>
                <p:spPr>
                  <a:xfrm>
                    <a:off x="8149132" y="4790780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" name="任意多边形: 形状 34"/>
                  <p:cNvSpPr/>
                  <p:nvPr/>
                </p:nvSpPr>
                <p:spPr>
                  <a:xfrm>
                    <a:off x="8185240" y="479078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610" name="任意多边形: 形状 609"/>
              <p:cNvSpPr/>
              <p:nvPr/>
            </p:nvSpPr>
            <p:spPr>
              <a:xfrm flipV="1">
                <a:off x="7069346" y="3612586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648" name="组合 647"/>
            <p:cNvGrpSpPr/>
            <p:nvPr/>
          </p:nvGrpSpPr>
          <p:grpSpPr>
            <a:xfrm>
              <a:off x="8790809" y="5132121"/>
              <a:ext cx="944463" cy="1088740"/>
              <a:chOff x="8790809" y="5132121"/>
              <a:chExt cx="944463" cy="1088740"/>
            </a:xfrm>
          </p:grpSpPr>
          <p:grpSp>
            <p:nvGrpSpPr>
              <p:cNvPr id="614" name="组合 613"/>
              <p:cNvGrpSpPr/>
              <p:nvPr/>
            </p:nvGrpSpPr>
            <p:grpSpPr>
              <a:xfrm>
                <a:off x="8978539" y="5132121"/>
                <a:ext cx="634639" cy="889535"/>
                <a:chOff x="8978539" y="5132121"/>
                <a:chExt cx="634639" cy="889535"/>
              </a:xfrm>
            </p:grpSpPr>
            <p:sp>
              <p:nvSpPr>
                <p:cNvPr id="613" name="任意多边形: 形状 612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2" name="任意多边形: 形状 611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59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160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161" name="任意多边形: 形状 160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62" name="任意多边形: 形状 161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63" name="任意多边形: 形状 162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4" name="任意多边形: 形状 163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166" name="任意多边形: 形状 165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67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168" name="任意多边形: 形状 167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9" name="任意多边形: 形状 168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611" name="任意多边形: 形状 610"/>
              <p:cNvSpPr/>
              <p:nvPr/>
            </p:nvSpPr>
            <p:spPr>
              <a:xfrm>
                <a:off x="8790809" y="5948676"/>
                <a:ext cx="944463" cy="272185"/>
              </a:xfrm>
              <a:custGeom>
                <a:gdLst>
                  <a:gd name="connsiteX0" fmla="*/ 608324 w 944463"/>
                  <a:gd name="connsiteY0" fmla="*/ 230569 h 272185"/>
                  <a:gd name="connsiteX1" fmla="*/ 648562 w 944463"/>
                  <a:gd name="connsiteY1" fmla="*/ 251377 h 272185"/>
                  <a:gd name="connsiteX2" fmla="*/ 608324 w 944463"/>
                  <a:gd name="connsiteY2" fmla="*/ 272185 h 272185"/>
                  <a:gd name="connsiteX3" fmla="*/ 568085 w 944463"/>
                  <a:gd name="connsiteY3" fmla="*/ 251377 h 272185"/>
                  <a:gd name="connsiteX4" fmla="*/ 545289 w 944463"/>
                  <a:gd name="connsiteY4" fmla="*/ 197980 h 272185"/>
                  <a:gd name="connsiteX5" fmla="*/ 585528 w 944463"/>
                  <a:gd name="connsiteY5" fmla="*/ 218788 h 272185"/>
                  <a:gd name="connsiteX6" fmla="*/ 545289 w 944463"/>
                  <a:gd name="connsiteY6" fmla="*/ 239596 h 272185"/>
                  <a:gd name="connsiteX7" fmla="*/ 505050 w 944463"/>
                  <a:gd name="connsiteY7" fmla="*/ 218788 h 272185"/>
                  <a:gd name="connsiteX8" fmla="*/ 53550 w 944463"/>
                  <a:gd name="connsiteY8" fmla="*/ 183292 h 272185"/>
                  <a:gd name="connsiteX9" fmla="*/ 154682 w 944463"/>
                  <a:gd name="connsiteY9" fmla="*/ 235771 h 272185"/>
                  <a:gd name="connsiteX10" fmla="*/ 131579 w 944463"/>
                  <a:gd name="connsiteY10" fmla="*/ 247705 h 272185"/>
                  <a:gd name="connsiteX11" fmla="*/ 30294 w 944463"/>
                  <a:gd name="connsiteY11" fmla="*/ 195379 h 272185"/>
                  <a:gd name="connsiteX12" fmla="*/ 921207 w 944463"/>
                  <a:gd name="connsiteY12" fmla="*/ 128060 h 272185"/>
                  <a:gd name="connsiteX13" fmla="*/ 944463 w 944463"/>
                  <a:gd name="connsiteY13" fmla="*/ 140147 h 272185"/>
                  <a:gd name="connsiteX14" fmla="*/ 807376 w 944463"/>
                  <a:gd name="connsiteY14" fmla="*/ 211139 h 272185"/>
                  <a:gd name="connsiteX15" fmla="*/ 784120 w 944463"/>
                  <a:gd name="connsiteY15" fmla="*/ 199051 h 272185"/>
                  <a:gd name="connsiteX16" fmla="*/ 328948 w 944463"/>
                  <a:gd name="connsiteY16" fmla="*/ 119492 h 272185"/>
                  <a:gd name="connsiteX17" fmla="*/ 349756 w 944463"/>
                  <a:gd name="connsiteY17" fmla="*/ 130202 h 272185"/>
                  <a:gd name="connsiteX18" fmla="*/ 333997 w 944463"/>
                  <a:gd name="connsiteY18" fmla="*/ 138464 h 272185"/>
                  <a:gd name="connsiteX19" fmla="*/ 313189 w 944463"/>
                  <a:gd name="connsiteY19" fmla="*/ 127754 h 272185"/>
                  <a:gd name="connsiteX20" fmla="*/ 23103 w 944463"/>
                  <a:gd name="connsiteY20" fmla="*/ 117044 h 272185"/>
                  <a:gd name="connsiteX21" fmla="*/ 203794 w 944463"/>
                  <a:gd name="connsiteY21" fmla="*/ 210526 h 272185"/>
                  <a:gd name="connsiteX22" fmla="*/ 180539 w 944463"/>
                  <a:gd name="connsiteY22" fmla="*/ 222460 h 272185"/>
                  <a:gd name="connsiteX23" fmla="*/ 0 w 944463"/>
                  <a:gd name="connsiteY23" fmla="*/ 128978 h 272185"/>
                  <a:gd name="connsiteX24" fmla="*/ 271268 w 944463"/>
                  <a:gd name="connsiteY24" fmla="*/ 89657 h 272185"/>
                  <a:gd name="connsiteX25" fmla="*/ 291923 w 944463"/>
                  <a:gd name="connsiteY25" fmla="*/ 100367 h 272185"/>
                  <a:gd name="connsiteX26" fmla="*/ 276164 w 944463"/>
                  <a:gd name="connsiteY26" fmla="*/ 108629 h 272185"/>
                  <a:gd name="connsiteX27" fmla="*/ 255356 w 944463"/>
                  <a:gd name="connsiteY27" fmla="*/ 97766 h 272185"/>
                  <a:gd name="connsiteX28" fmla="*/ 915852 w 944463"/>
                  <a:gd name="connsiteY28" fmla="*/ 89351 h 272185"/>
                  <a:gd name="connsiteX29" fmla="*/ 939108 w 944463"/>
                  <a:gd name="connsiteY29" fmla="*/ 101285 h 272185"/>
                  <a:gd name="connsiteX30" fmla="*/ 767137 w 944463"/>
                  <a:gd name="connsiteY30" fmla="*/ 190330 h 272185"/>
                  <a:gd name="connsiteX31" fmla="*/ 744034 w 944463"/>
                  <a:gd name="connsiteY31" fmla="*/ 178244 h 272185"/>
                  <a:gd name="connsiteX32" fmla="*/ 800032 w 944463"/>
                  <a:gd name="connsiteY32" fmla="*/ 66095 h 272185"/>
                  <a:gd name="connsiteX33" fmla="*/ 823288 w 944463"/>
                  <a:gd name="connsiteY33" fmla="*/ 78182 h 272185"/>
                  <a:gd name="connsiteX34" fmla="*/ 686966 w 944463"/>
                  <a:gd name="connsiteY34" fmla="*/ 148714 h 272185"/>
                  <a:gd name="connsiteX35" fmla="*/ 663710 w 944463"/>
                  <a:gd name="connsiteY35" fmla="*/ 136780 h 272185"/>
                  <a:gd name="connsiteX36" fmla="*/ 213434 w 944463"/>
                  <a:gd name="connsiteY36" fmla="*/ 59822 h 272185"/>
                  <a:gd name="connsiteX37" fmla="*/ 234242 w 944463"/>
                  <a:gd name="connsiteY37" fmla="*/ 70532 h 272185"/>
                  <a:gd name="connsiteX38" fmla="*/ 218330 w 944463"/>
                  <a:gd name="connsiteY38" fmla="*/ 78794 h 272185"/>
                  <a:gd name="connsiteX39" fmla="*/ 197522 w 944463"/>
                  <a:gd name="connsiteY39" fmla="*/ 67931 h 272185"/>
                  <a:gd name="connsiteX40" fmla="*/ 896268 w 944463"/>
                  <a:gd name="connsiteY40" fmla="*/ 57833 h 272185"/>
                  <a:gd name="connsiteX41" fmla="*/ 919523 w 944463"/>
                  <a:gd name="connsiteY41" fmla="*/ 69920 h 272185"/>
                  <a:gd name="connsiteX42" fmla="*/ 727051 w 944463"/>
                  <a:gd name="connsiteY42" fmla="*/ 169522 h 272185"/>
                  <a:gd name="connsiteX43" fmla="*/ 703795 w 944463"/>
                  <a:gd name="connsiteY43" fmla="*/ 157435 h 272185"/>
                  <a:gd name="connsiteX44" fmla="*/ 155600 w 944463"/>
                  <a:gd name="connsiteY44" fmla="*/ 29988 h 272185"/>
                  <a:gd name="connsiteX45" fmla="*/ 176408 w 944463"/>
                  <a:gd name="connsiteY45" fmla="*/ 40698 h 272185"/>
                  <a:gd name="connsiteX46" fmla="*/ 160649 w 944463"/>
                  <a:gd name="connsiteY46" fmla="*/ 48807 h 272185"/>
                  <a:gd name="connsiteX47" fmla="*/ 139841 w 944463"/>
                  <a:gd name="connsiteY47" fmla="*/ 38097 h 272185"/>
                  <a:gd name="connsiteX48" fmla="*/ 47430 w 944463"/>
                  <a:gd name="connsiteY48" fmla="*/ 28305 h 272185"/>
                  <a:gd name="connsiteX49" fmla="*/ 301714 w 944463"/>
                  <a:gd name="connsiteY49" fmla="*/ 159884 h 272185"/>
                  <a:gd name="connsiteX50" fmla="*/ 278458 w 944463"/>
                  <a:gd name="connsiteY50" fmla="*/ 171818 h 272185"/>
                  <a:gd name="connsiteX51" fmla="*/ 24174 w 944463"/>
                  <a:gd name="connsiteY51" fmla="*/ 40239 h 272185"/>
                  <a:gd name="connsiteX52" fmla="*/ 97920 w 944463"/>
                  <a:gd name="connsiteY52" fmla="*/ 0 h 272185"/>
                  <a:gd name="connsiteX53" fmla="*/ 118575 w 944463"/>
                  <a:gd name="connsiteY53" fmla="*/ 10710 h 272185"/>
                  <a:gd name="connsiteX54" fmla="*/ 102816 w 944463"/>
                  <a:gd name="connsiteY54" fmla="*/ 18972 h 272185"/>
                  <a:gd name="connsiteX55" fmla="*/ 82008 w 944463"/>
                  <a:gd name="connsiteY55" fmla="*/ 8262 h 2721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44463" h="272185">
                    <a:moveTo>
                      <a:pt x="608324" y="230569"/>
                    </a:moveTo>
                    <a:lnTo>
                      <a:pt x="648562" y="251377"/>
                    </a:lnTo>
                    <a:lnTo>
                      <a:pt x="608324" y="272185"/>
                    </a:lnTo>
                    <a:lnTo>
                      <a:pt x="568085" y="251377"/>
                    </a:lnTo>
                    <a:close/>
                    <a:moveTo>
                      <a:pt x="545289" y="197980"/>
                    </a:moveTo>
                    <a:lnTo>
                      <a:pt x="585528" y="218788"/>
                    </a:lnTo>
                    <a:lnTo>
                      <a:pt x="545289" y="239596"/>
                    </a:lnTo>
                    <a:lnTo>
                      <a:pt x="505050" y="218788"/>
                    </a:lnTo>
                    <a:close/>
                    <a:moveTo>
                      <a:pt x="53550" y="183292"/>
                    </a:moveTo>
                    <a:lnTo>
                      <a:pt x="154682" y="235771"/>
                    </a:lnTo>
                    <a:lnTo>
                      <a:pt x="131579" y="247705"/>
                    </a:lnTo>
                    <a:lnTo>
                      <a:pt x="30294" y="195379"/>
                    </a:lnTo>
                    <a:close/>
                    <a:moveTo>
                      <a:pt x="921207" y="128060"/>
                    </a:moveTo>
                    <a:lnTo>
                      <a:pt x="944463" y="140147"/>
                    </a:lnTo>
                    <a:lnTo>
                      <a:pt x="807376" y="211139"/>
                    </a:lnTo>
                    <a:lnTo>
                      <a:pt x="784120" y="199051"/>
                    </a:lnTo>
                    <a:close/>
                    <a:moveTo>
                      <a:pt x="328948" y="119492"/>
                    </a:moveTo>
                    <a:lnTo>
                      <a:pt x="349756" y="130202"/>
                    </a:lnTo>
                    <a:lnTo>
                      <a:pt x="333997" y="138464"/>
                    </a:lnTo>
                    <a:lnTo>
                      <a:pt x="313189" y="127754"/>
                    </a:lnTo>
                    <a:close/>
                    <a:moveTo>
                      <a:pt x="23103" y="117044"/>
                    </a:moveTo>
                    <a:lnTo>
                      <a:pt x="203794" y="210526"/>
                    </a:lnTo>
                    <a:lnTo>
                      <a:pt x="180539" y="222460"/>
                    </a:lnTo>
                    <a:lnTo>
                      <a:pt x="0" y="128978"/>
                    </a:lnTo>
                    <a:close/>
                    <a:moveTo>
                      <a:pt x="271268" y="89657"/>
                    </a:moveTo>
                    <a:lnTo>
                      <a:pt x="291923" y="100367"/>
                    </a:lnTo>
                    <a:lnTo>
                      <a:pt x="276164" y="108629"/>
                    </a:lnTo>
                    <a:lnTo>
                      <a:pt x="255356" y="97766"/>
                    </a:lnTo>
                    <a:close/>
                    <a:moveTo>
                      <a:pt x="915852" y="89351"/>
                    </a:moveTo>
                    <a:lnTo>
                      <a:pt x="939108" y="101285"/>
                    </a:lnTo>
                    <a:lnTo>
                      <a:pt x="767137" y="190330"/>
                    </a:lnTo>
                    <a:lnTo>
                      <a:pt x="744034" y="178244"/>
                    </a:lnTo>
                    <a:close/>
                    <a:moveTo>
                      <a:pt x="800032" y="66095"/>
                    </a:moveTo>
                    <a:lnTo>
                      <a:pt x="823288" y="78182"/>
                    </a:lnTo>
                    <a:lnTo>
                      <a:pt x="686966" y="148714"/>
                    </a:lnTo>
                    <a:lnTo>
                      <a:pt x="663710" y="136780"/>
                    </a:lnTo>
                    <a:close/>
                    <a:moveTo>
                      <a:pt x="213434" y="59822"/>
                    </a:moveTo>
                    <a:lnTo>
                      <a:pt x="234242" y="70532"/>
                    </a:lnTo>
                    <a:lnTo>
                      <a:pt x="218330" y="78794"/>
                    </a:lnTo>
                    <a:lnTo>
                      <a:pt x="197522" y="67931"/>
                    </a:lnTo>
                    <a:close/>
                    <a:moveTo>
                      <a:pt x="896268" y="57833"/>
                    </a:moveTo>
                    <a:lnTo>
                      <a:pt x="919523" y="69920"/>
                    </a:lnTo>
                    <a:lnTo>
                      <a:pt x="727051" y="169522"/>
                    </a:lnTo>
                    <a:lnTo>
                      <a:pt x="703795" y="157435"/>
                    </a:lnTo>
                    <a:close/>
                    <a:moveTo>
                      <a:pt x="155600" y="29988"/>
                    </a:moveTo>
                    <a:lnTo>
                      <a:pt x="176408" y="40698"/>
                    </a:lnTo>
                    <a:lnTo>
                      <a:pt x="160649" y="48807"/>
                    </a:lnTo>
                    <a:lnTo>
                      <a:pt x="139841" y="38097"/>
                    </a:lnTo>
                    <a:close/>
                    <a:moveTo>
                      <a:pt x="47430" y="28305"/>
                    </a:moveTo>
                    <a:lnTo>
                      <a:pt x="301714" y="159884"/>
                    </a:lnTo>
                    <a:lnTo>
                      <a:pt x="278458" y="171818"/>
                    </a:lnTo>
                    <a:lnTo>
                      <a:pt x="24174" y="40239"/>
                    </a:lnTo>
                    <a:close/>
                    <a:moveTo>
                      <a:pt x="97920" y="0"/>
                    </a:moveTo>
                    <a:lnTo>
                      <a:pt x="118575" y="10710"/>
                    </a:lnTo>
                    <a:lnTo>
                      <a:pt x="102816" y="18972"/>
                    </a:lnTo>
                    <a:lnTo>
                      <a:pt x="82008" y="826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646" name="组合 645"/>
            <p:cNvGrpSpPr/>
            <p:nvPr/>
          </p:nvGrpSpPr>
          <p:grpSpPr>
            <a:xfrm>
              <a:off x="10564984" y="4316737"/>
              <a:ext cx="783338" cy="1001431"/>
              <a:chOff x="10564984" y="4316737"/>
              <a:chExt cx="783338" cy="1001431"/>
            </a:xfrm>
          </p:grpSpPr>
          <p:sp>
            <p:nvSpPr>
              <p:cNvPr id="645" name="任意多边形: 形状 644"/>
              <p:cNvSpPr/>
              <p:nvPr/>
            </p:nvSpPr>
            <p:spPr>
              <a:xfrm>
                <a:off x="10944439" y="4768189"/>
                <a:ext cx="403883" cy="227097"/>
              </a:xfrm>
              <a:custGeom>
                <a:gdLst>
                  <a:gd name="connsiteX0" fmla="*/ 328338 w 403883"/>
                  <a:gd name="connsiteY0" fmla="*/ 130206 h 227097"/>
                  <a:gd name="connsiteX1" fmla="*/ 382021 w 403883"/>
                  <a:gd name="connsiteY1" fmla="*/ 144836 h 227097"/>
                  <a:gd name="connsiteX2" fmla="*/ 381103 w 403883"/>
                  <a:gd name="connsiteY2" fmla="*/ 213380 h 227097"/>
                  <a:gd name="connsiteX3" fmla="*/ 273392 w 403883"/>
                  <a:gd name="connsiteY3" fmla="*/ 212462 h 227097"/>
                  <a:gd name="connsiteX4" fmla="*/ 274310 w 403883"/>
                  <a:gd name="connsiteY4" fmla="*/ 143918 h 227097"/>
                  <a:gd name="connsiteX5" fmla="*/ 328338 w 403883"/>
                  <a:gd name="connsiteY5" fmla="*/ 130206 h 227097"/>
                  <a:gd name="connsiteX6" fmla="*/ 202573 w 403883"/>
                  <a:gd name="connsiteY6" fmla="*/ 65182 h 227097"/>
                  <a:gd name="connsiteX7" fmla="*/ 256256 w 403883"/>
                  <a:gd name="connsiteY7" fmla="*/ 79812 h 227097"/>
                  <a:gd name="connsiteX8" fmla="*/ 255338 w 403883"/>
                  <a:gd name="connsiteY8" fmla="*/ 148356 h 227097"/>
                  <a:gd name="connsiteX9" fmla="*/ 147627 w 403883"/>
                  <a:gd name="connsiteY9" fmla="*/ 147438 h 227097"/>
                  <a:gd name="connsiteX10" fmla="*/ 148545 w 403883"/>
                  <a:gd name="connsiteY10" fmla="*/ 78894 h 227097"/>
                  <a:gd name="connsiteX11" fmla="*/ 202573 w 403883"/>
                  <a:gd name="connsiteY11" fmla="*/ 65182 h 227097"/>
                  <a:gd name="connsiteX12" fmla="*/ 76808 w 403883"/>
                  <a:gd name="connsiteY12" fmla="*/ 4 h 227097"/>
                  <a:gd name="connsiteX13" fmla="*/ 130491 w 403883"/>
                  <a:gd name="connsiteY13" fmla="*/ 14635 h 227097"/>
                  <a:gd name="connsiteX14" fmla="*/ 129573 w 403883"/>
                  <a:gd name="connsiteY14" fmla="*/ 83179 h 227097"/>
                  <a:gd name="connsiteX15" fmla="*/ 21862 w 403883"/>
                  <a:gd name="connsiteY15" fmla="*/ 82261 h 227097"/>
                  <a:gd name="connsiteX16" fmla="*/ 22780 w 403883"/>
                  <a:gd name="connsiteY16" fmla="*/ 13717 h 227097"/>
                  <a:gd name="connsiteX17" fmla="*/ 76808 w 403883"/>
                  <a:gd name="connsiteY17" fmla="*/ 4 h 22709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3883" h="227097">
                    <a:moveTo>
                      <a:pt x="328338" y="130206"/>
                    </a:moveTo>
                    <a:cubicBezTo>
                      <a:pt x="347826" y="130378"/>
                      <a:pt x="367257" y="135274"/>
                      <a:pt x="382021" y="144836"/>
                    </a:cubicBezTo>
                    <a:cubicBezTo>
                      <a:pt x="411550" y="163961"/>
                      <a:pt x="411091" y="194714"/>
                      <a:pt x="381103" y="213380"/>
                    </a:cubicBezTo>
                    <a:cubicBezTo>
                      <a:pt x="351115" y="232046"/>
                      <a:pt x="302921" y="231587"/>
                      <a:pt x="273392" y="212462"/>
                    </a:cubicBezTo>
                    <a:cubicBezTo>
                      <a:pt x="243863" y="193337"/>
                      <a:pt x="244322" y="162584"/>
                      <a:pt x="274310" y="143918"/>
                    </a:cubicBezTo>
                    <a:cubicBezTo>
                      <a:pt x="289304" y="134585"/>
                      <a:pt x="308850" y="130034"/>
                      <a:pt x="328338" y="130206"/>
                    </a:cubicBezTo>
                    <a:close/>
                    <a:moveTo>
                      <a:pt x="202573" y="65182"/>
                    </a:moveTo>
                    <a:cubicBezTo>
                      <a:pt x="222061" y="65354"/>
                      <a:pt x="241492" y="70250"/>
                      <a:pt x="256256" y="79812"/>
                    </a:cubicBezTo>
                    <a:cubicBezTo>
                      <a:pt x="285632" y="98937"/>
                      <a:pt x="285326" y="129690"/>
                      <a:pt x="255338" y="148356"/>
                    </a:cubicBezTo>
                    <a:cubicBezTo>
                      <a:pt x="225350" y="167022"/>
                      <a:pt x="177156" y="166563"/>
                      <a:pt x="147627" y="147438"/>
                    </a:cubicBezTo>
                    <a:cubicBezTo>
                      <a:pt x="118098" y="128313"/>
                      <a:pt x="118557" y="97560"/>
                      <a:pt x="148545" y="78894"/>
                    </a:cubicBezTo>
                    <a:cubicBezTo>
                      <a:pt x="163539" y="69561"/>
                      <a:pt x="183085" y="65009"/>
                      <a:pt x="202573" y="65182"/>
                    </a:cubicBezTo>
                    <a:close/>
                    <a:moveTo>
                      <a:pt x="76808" y="4"/>
                    </a:moveTo>
                    <a:cubicBezTo>
                      <a:pt x="96296" y="176"/>
                      <a:pt x="115726" y="5072"/>
                      <a:pt x="130491" y="14635"/>
                    </a:cubicBezTo>
                    <a:cubicBezTo>
                      <a:pt x="159867" y="33760"/>
                      <a:pt x="159561" y="64513"/>
                      <a:pt x="129573" y="83179"/>
                    </a:cubicBezTo>
                    <a:cubicBezTo>
                      <a:pt x="99585" y="101845"/>
                      <a:pt x="51391" y="101386"/>
                      <a:pt x="21862" y="82261"/>
                    </a:cubicBezTo>
                    <a:cubicBezTo>
                      <a:pt x="-7667" y="63136"/>
                      <a:pt x="-7208" y="32383"/>
                      <a:pt x="22780" y="13717"/>
                    </a:cubicBezTo>
                    <a:cubicBezTo>
                      <a:pt x="37774" y="4384"/>
                      <a:pt x="57320" y="-168"/>
                      <a:pt x="7680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2" name="任意多边形: 形状 641"/>
              <p:cNvSpPr/>
              <p:nvPr/>
            </p:nvSpPr>
            <p:spPr>
              <a:xfrm>
                <a:off x="11040963" y="5155223"/>
                <a:ext cx="275552" cy="162945"/>
              </a:xfrm>
              <a:custGeom>
                <a:gdLst>
                  <a:gd name="connsiteX0" fmla="*/ 170135 w 275552"/>
                  <a:gd name="connsiteY0" fmla="*/ 104499 h 162945"/>
                  <a:gd name="connsiteX1" fmla="*/ 193391 w 275552"/>
                  <a:gd name="connsiteY1" fmla="*/ 116586 h 162945"/>
                  <a:gd name="connsiteX2" fmla="*/ 103581 w 275552"/>
                  <a:gd name="connsiteY2" fmla="*/ 162945 h 162945"/>
                  <a:gd name="connsiteX3" fmla="*/ 80325 w 275552"/>
                  <a:gd name="connsiteY3" fmla="*/ 150858 h 162945"/>
                  <a:gd name="connsiteX4" fmla="*/ 252296 w 275552"/>
                  <a:gd name="connsiteY4" fmla="*/ 61965 h 162945"/>
                  <a:gd name="connsiteX5" fmla="*/ 275552 w 275552"/>
                  <a:gd name="connsiteY5" fmla="*/ 74052 h 162945"/>
                  <a:gd name="connsiteX6" fmla="*/ 233936 w 275552"/>
                  <a:gd name="connsiteY6" fmla="*/ 95472 h 162945"/>
                  <a:gd name="connsiteX7" fmla="*/ 210833 w 275552"/>
                  <a:gd name="connsiteY7" fmla="*/ 83538 h 162945"/>
                  <a:gd name="connsiteX8" fmla="*/ 232711 w 275552"/>
                  <a:gd name="connsiteY8" fmla="*/ 30600 h 162945"/>
                  <a:gd name="connsiteX9" fmla="*/ 255968 w 275552"/>
                  <a:gd name="connsiteY9" fmla="*/ 42534 h 162945"/>
                  <a:gd name="connsiteX10" fmla="*/ 63342 w 275552"/>
                  <a:gd name="connsiteY10" fmla="*/ 142136 h 162945"/>
                  <a:gd name="connsiteX11" fmla="*/ 40239 w 275552"/>
                  <a:gd name="connsiteY11" fmla="*/ 130202 h 162945"/>
                  <a:gd name="connsiteX12" fmla="*/ 211139 w 275552"/>
                  <a:gd name="connsiteY12" fmla="*/ 0 h 162945"/>
                  <a:gd name="connsiteX13" fmla="*/ 234548 w 275552"/>
                  <a:gd name="connsiteY13" fmla="*/ 12087 h 162945"/>
                  <a:gd name="connsiteX14" fmla="*/ 23256 w 275552"/>
                  <a:gd name="connsiteY14" fmla="*/ 121328 h 162945"/>
                  <a:gd name="connsiteX15" fmla="*/ 0 w 275552"/>
                  <a:gd name="connsiteY15" fmla="*/ 109394 h 1629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5552" h="162945">
                    <a:moveTo>
                      <a:pt x="170135" y="104499"/>
                    </a:moveTo>
                    <a:lnTo>
                      <a:pt x="193391" y="116586"/>
                    </a:lnTo>
                    <a:lnTo>
                      <a:pt x="103581" y="162945"/>
                    </a:lnTo>
                    <a:lnTo>
                      <a:pt x="80325" y="150858"/>
                    </a:lnTo>
                    <a:close/>
                    <a:moveTo>
                      <a:pt x="252296" y="61965"/>
                    </a:moveTo>
                    <a:lnTo>
                      <a:pt x="275552" y="74052"/>
                    </a:lnTo>
                    <a:lnTo>
                      <a:pt x="233936" y="95472"/>
                    </a:lnTo>
                    <a:lnTo>
                      <a:pt x="210833" y="83538"/>
                    </a:lnTo>
                    <a:close/>
                    <a:moveTo>
                      <a:pt x="232711" y="30600"/>
                    </a:moveTo>
                    <a:lnTo>
                      <a:pt x="255968" y="42534"/>
                    </a:lnTo>
                    <a:lnTo>
                      <a:pt x="63342" y="142136"/>
                    </a:lnTo>
                    <a:lnTo>
                      <a:pt x="40239" y="130202"/>
                    </a:lnTo>
                    <a:close/>
                    <a:moveTo>
                      <a:pt x="211139" y="0"/>
                    </a:moveTo>
                    <a:lnTo>
                      <a:pt x="234548" y="12087"/>
                    </a:lnTo>
                    <a:lnTo>
                      <a:pt x="23256" y="121328"/>
                    </a:lnTo>
                    <a:lnTo>
                      <a:pt x="0" y="109394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629" name="组合 628"/>
              <p:cNvGrpSpPr/>
              <p:nvPr/>
            </p:nvGrpSpPr>
            <p:grpSpPr>
              <a:xfrm>
                <a:off x="10564984" y="4316737"/>
                <a:ext cx="634639" cy="889535"/>
                <a:chOff x="8978539" y="5132121"/>
                <a:chExt cx="634639" cy="889535"/>
              </a:xfrm>
            </p:grpSpPr>
            <p:sp>
              <p:nvSpPr>
                <p:cNvPr id="630" name="任意多边形: 形状 629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31" name="任意多边形: 形状 630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632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637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640" name="任意多边形: 形状 639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641" name="任意多边形: 形状 640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8" name="任意多边形: 形状 637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9" name="任意多边形: 形状 638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633" name="任意多边形: 形状 632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634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635" name="任意多边形: 形状 634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6" name="任意多边形: 形状 635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647" name="组合 646"/>
            <p:cNvGrpSpPr/>
            <p:nvPr/>
          </p:nvGrpSpPr>
          <p:grpSpPr>
            <a:xfrm>
              <a:off x="8856541" y="3489058"/>
              <a:ext cx="944463" cy="889535"/>
              <a:chOff x="8856541" y="3489058"/>
              <a:chExt cx="944463" cy="889535"/>
            </a:xfrm>
          </p:grpSpPr>
          <p:grpSp>
            <p:nvGrpSpPr>
              <p:cNvPr id="615" name="组合 614"/>
              <p:cNvGrpSpPr/>
              <p:nvPr/>
            </p:nvGrpSpPr>
            <p:grpSpPr>
              <a:xfrm>
                <a:off x="8978539" y="3489058"/>
                <a:ext cx="634639" cy="889535"/>
                <a:chOff x="8978539" y="5132121"/>
                <a:chExt cx="634639" cy="889535"/>
              </a:xfrm>
            </p:grpSpPr>
            <p:sp>
              <p:nvSpPr>
                <p:cNvPr id="616" name="任意多边形: 形状 615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7" name="任意多边形: 形状 616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618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623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626" name="任意多边形: 形状 625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627" name="任意多边形: 形状 626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24" name="任意多边形: 形状 623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25" name="任意多边形: 形状 624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619" name="任意多边形: 形状 618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620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621" name="任意多边形: 形状 620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22" name="任意多边形: 形状 621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628" name="任意多边形: 形状 627"/>
              <p:cNvSpPr/>
              <p:nvPr/>
            </p:nvSpPr>
            <p:spPr>
              <a:xfrm flipH="1" flipV="1">
                <a:off x="8856541" y="3826939"/>
                <a:ext cx="944463" cy="272185"/>
              </a:xfrm>
              <a:custGeom>
                <a:gdLst>
                  <a:gd name="connsiteX0" fmla="*/ 608324 w 944463"/>
                  <a:gd name="connsiteY0" fmla="*/ 230569 h 272185"/>
                  <a:gd name="connsiteX1" fmla="*/ 648562 w 944463"/>
                  <a:gd name="connsiteY1" fmla="*/ 251377 h 272185"/>
                  <a:gd name="connsiteX2" fmla="*/ 608324 w 944463"/>
                  <a:gd name="connsiteY2" fmla="*/ 272185 h 272185"/>
                  <a:gd name="connsiteX3" fmla="*/ 568085 w 944463"/>
                  <a:gd name="connsiteY3" fmla="*/ 251377 h 272185"/>
                  <a:gd name="connsiteX4" fmla="*/ 545289 w 944463"/>
                  <a:gd name="connsiteY4" fmla="*/ 197980 h 272185"/>
                  <a:gd name="connsiteX5" fmla="*/ 585528 w 944463"/>
                  <a:gd name="connsiteY5" fmla="*/ 218788 h 272185"/>
                  <a:gd name="connsiteX6" fmla="*/ 545289 w 944463"/>
                  <a:gd name="connsiteY6" fmla="*/ 239596 h 272185"/>
                  <a:gd name="connsiteX7" fmla="*/ 505050 w 944463"/>
                  <a:gd name="connsiteY7" fmla="*/ 218788 h 272185"/>
                  <a:gd name="connsiteX8" fmla="*/ 53550 w 944463"/>
                  <a:gd name="connsiteY8" fmla="*/ 183292 h 272185"/>
                  <a:gd name="connsiteX9" fmla="*/ 154682 w 944463"/>
                  <a:gd name="connsiteY9" fmla="*/ 235771 h 272185"/>
                  <a:gd name="connsiteX10" fmla="*/ 131579 w 944463"/>
                  <a:gd name="connsiteY10" fmla="*/ 247705 h 272185"/>
                  <a:gd name="connsiteX11" fmla="*/ 30294 w 944463"/>
                  <a:gd name="connsiteY11" fmla="*/ 195379 h 272185"/>
                  <a:gd name="connsiteX12" fmla="*/ 921207 w 944463"/>
                  <a:gd name="connsiteY12" fmla="*/ 128060 h 272185"/>
                  <a:gd name="connsiteX13" fmla="*/ 944463 w 944463"/>
                  <a:gd name="connsiteY13" fmla="*/ 140147 h 272185"/>
                  <a:gd name="connsiteX14" fmla="*/ 807376 w 944463"/>
                  <a:gd name="connsiteY14" fmla="*/ 211139 h 272185"/>
                  <a:gd name="connsiteX15" fmla="*/ 784120 w 944463"/>
                  <a:gd name="connsiteY15" fmla="*/ 199051 h 272185"/>
                  <a:gd name="connsiteX16" fmla="*/ 328948 w 944463"/>
                  <a:gd name="connsiteY16" fmla="*/ 119492 h 272185"/>
                  <a:gd name="connsiteX17" fmla="*/ 349756 w 944463"/>
                  <a:gd name="connsiteY17" fmla="*/ 130202 h 272185"/>
                  <a:gd name="connsiteX18" fmla="*/ 333997 w 944463"/>
                  <a:gd name="connsiteY18" fmla="*/ 138464 h 272185"/>
                  <a:gd name="connsiteX19" fmla="*/ 313189 w 944463"/>
                  <a:gd name="connsiteY19" fmla="*/ 127754 h 272185"/>
                  <a:gd name="connsiteX20" fmla="*/ 23103 w 944463"/>
                  <a:gd name="connsiteY20" fmla="*/ 117044 h 272185"/>
                  <a:gd name="connsiteX21" fmla="*/ 203794 w 944463"/>
                  <a:gd name="connsiteY21" fmla="*/ 210526 h 272185"/>
                  <a:gd name="connsiteX22" fmla="*/ 180539 w 944463"/>
                  <a:gd name="connsiteY22" fmla="*/ 222460 h 272185"/>
                  <a:gd name="connsiteX23" fmla="*/ 0 w 944463"/>
                  <a:gd name="connsiteY23" fmla="*/ 128978 h 272185"/>
                  <a:gd name="connsiteX24" fmla="*/ 271268 w 944463"/>
                  <a:gd name="connsiteY24" fmla="*/ 89657 h 272185"/>
                  <a:gd name="connsiteX25" fmla="*/ 291923 w 944463"/>
                  <a:gd name="connsiteY25" fmla="*/ 100367 h 272185"/>
                  <a:gd name="connsiteX26" fmla="*/ 276164 w 944463"/>
                  <a:gd name="connsiteY26" fmla="*/ 108629 h 272185"/>
                  <a:gd name="connsiteX27" fmla="*/ 255356 w 944463"/>
                  <a:gd name="connsiteY27" fmla="*/ 97766 h 272185"/>
                  <a:gd name="connsiteX28" fmla="*/ 915852 w 944463"/>
                  <a:gd name="connsiteY28" fmla="*/ 89351 h 272185"/>
                  <a:gd name="connsiteX29" fmla="*/ 939108 w 944463"/>
                  <a:gd name="connsiteY29" fmla="*/ 101285 h 272185"/>
                  <a:gd name="connsiteX30" fmla="*/ 767137 w 944463"/>
                  <a:gd name="connsiteY30" fmla="*/ 190330 h 272185"/>
                  <a:gd name="connsiteX31" fmla="*/ 744034 w 944463"/>
                  <a:gd name="connsiteY31" fmla="*/ 178244 h 272185"/>
                  <a:gd name="connsiteX32" fmla="*/ 800032 w 944463"/>
                  <a:gd name="connsiteY32" fmla="*/ 66095 h 272185"/>
                  <a:gd name="connsiteX33" fmla="*/ 823288 w 944463"/>
                  <a:gd name="connsiteY33" fmla="*/ 78182 h 272185"/>
                  <a:gd name="connsiteX34" fmla="*/ 686966 w 944463"/>
                  <a:gd name="connsiteY34" fmla="*/ 148714 h 272185"/>
                  <a:gd name="connsiteX35" fmla="*/ 663710 w 944463"/>
                  <a:gd name="connsiteY35" fmla="*/ 136780 h 272185"/>
                  <a:gd name="connsiteX36" fmla="*/ 213434 w 944463"/>
                  <a:gd name="connsiteY36" fmla="*/ 59822 h 272185"/>
                  <a:gd name="connsiteX37" fmla="*/ 234242 w 944463"/>
                  <a:gd name="connsiteY37" fmla="*/ 70532 h 272185"/>
                  <a:gd name="connsiteX38" fmla="*/ 218330 w 944463"/>
                  <a:gd name="connsiteY38" fmla="*/ 78794 h 272185"/>
                  <a:gd name="connsiteX39" fmla="*/ 197522 w 944463"/>
                  <a:gd name="connsiteY39" fmla="*/ 67931 h 272185"/>
                  <a:gd name="connsiteX40" fmla="*/ 896268 w 944463"/>
                  <a:gd name="connsiteY40" fmla="*/ 57833 h 272185"/>
                  <a:gd name="connsiteX41" fmla="*/ 919523 w 944463"/>
                  <a:gd name="connsiteY41" fmla="*/ 69920 h 272185"/>
                  <a:gd name="connsiteX42" fmla="*/ 727051 w 944463"/>
                  <a:gd name="connsiteY42" fmla="*/ 169522 h 272185"/>
                  <a:gd name="connsiteX43" fmla="*/ 703795 w 944463"/>
                  <a:gd name="connsiteY43" fmla="*/ 157435 h 272185"/>
                  <a:gd name="connsiteX44" fmla="*/ 155600 w 944463"/>
                  <a:gd name="connsiteY44" fmla="*/ 29988 h 272185"/>
                  <a:gd name="connsiteX45" fmla="*/ 176408 w 944463"/>
                  <a:gd name="connsiteY45" fmla="*/ 40698 h 272185"/>
                  <a:gd name="connsiteX46" fmla="*/ 160649 w 944463"/>
                  <a:gd name="connsiteY46" fmla="*/ 48807 h 272185"/>
                  <a:gd name="connsiteX47" fmla="*/ 139841 w 944463"/>
                  <a:gd name="connsiteY47" fmla="*/ 38097 h 272185"/>
                  <a:gd name="connsiteX48" fmla="*/ 47430 w 944463"/>
                  <a:gd name="connsiteY48" fmla="*/ 28305 h 272185"/>
                  <a:gd name="connsiteX49" fmla="*/ 301714 w 944463"/>
                  <a:gd name="connsiteY49" fmla="*/ 159884 h 272185"/>
                  <a:gd name="connsiteX50" fmla="*/ 278458 w 944463"/>
                  <a:gd name="connsiteY50" fmla="*/ 171818 h 272185"/>
                  <a:gd name="connsiteX51" fmla="*/ 24174 w 944463"/>
                  <a:gd name="connsiteY51" fmla="*/ 40239 h 272185"/>
                  <a:gd name="connsiteX52" fmla="*/ 97920 w 944463"/>
                  <a:gd name="connsiteY52" fmla="*/ 0 h 272185"/>
                  <a:gd name="connsiteX53" fmla="*/ 118575 w 944463"/>
                  <a:gd name="connsiteY53" fmla="*/ 10710 h 272185"/>
                  <a:gd name="connsiteX54" fmla="*/ 102816 w 944463"/>
                  <a:gd name="connsiteY54" fmla="*/ 18972 h 272185"/>
                  <a:gd name="connsiteX55" fmla="*/ 82008 w 944463"/>
                  <a:gd name="connsiteY55" fmla="*/ 8262 h 2721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44463" h="272185">
                    <a:moveTo>
                      <a:pt x="608324" y="230569"/>
                    </a:moveTo>
                    <a:lnTo>
                      <a:pt x="648562" y="251377"/>
                    </a:lnTo>
                    <a:lnTo>
                      <a:pt x="608324" y="272185"/>
                    </a:lnTo>
                    <a:lnTo>
                      <a:pt x="568085" y="251377"/>
                    </a:lnTo>
                    <a:close/>
                    <a:moveTo>
                      <a:pt x="545289" y="197980"/>
                    </a:moveTo>
                    <a:lnTo>
                      <a:pt x="585528" y="218788"/>
                    </a:lnTo>
                    <a:lnTo>
                      <a:pt x="545289" y="239596"/>
                    </a:lnTo>
                    <a:lnTo>
                      <a:pt x="505050" y="218788"/>
                    </a:lnTo>
                    <a:close/>
                    <a:moveTo>
                      <a:pt x="53550" y="183292"/>
                    </a:moveTo>
                    <a:lnTo>
                      <a:pt x="154682" y="235771"/>
                    </a:lnTo>
                    <a:lnTo>
                      <a:pt x="131579" y="247705"/>
                    </a:lnTo>
                    <a:lnTo>
                      <a:pt x="30294" y="195379"/>
                    </a:lnTo>
                    <a:close/>
                    <a:moveTo>
                      <a:pt x="921207" y="128060"/>
                    </a:moveTo>
                    <a:lnTo>
                      <a:pt x="944463" y="140147"/>
                    </a:lnTo>
                    <a:lnTo>
                      <a:pt x="807376" y="211139"/>
                    </a:lnTo>
                    <a:lnTo>
                      <a:pt x="784120" y="199051"/>
                    </a:lnTo>
                    <a:close/>
                    <a:moveTo>
                      <a:pt x="328948" y="119492"/>
                    </a:moveTo>
                    <a:lnTo>
                      <a:pt x="349756" y="130202"/>
                    </a:lnTo>
                    <a:lnTo>
                      <a:pt x="333997" y="138464"/>
                    </a:lnTo>
                    <a:lnTo>
                      <a:pt x="313189" y="127754"/>
                    </a:lnTo>
                    <a:close/>
                    <a:moveTo>
                      <a:pt x="23103" y="117044"/>
                    </a:moveTo>
                    <a:lnTo>
                      <a:pt x="203794" y="210526"/>
                    </a:lnTo>
                    <a:lnTo>
                      <a:pt x="180539" y="222460"/>
                    </a:lnTo>
                    <a:lnTo>
                      <a:pt x="0" y="128978"/>
                    </a:lnTo>
                    <a:close/>
                    <a:moveTo>
                      <a:pt x="271268" y="89657"/>
                    </a:moveTo>
                    <a:lnTo>
                      <a:pt x="291923" y="100367"/>
                    </a:lnTo>
                    <a:lnTo>
                      <a:pt x="276164" y="108629"/>
                    </a:lnTo>
                    <a:lnTo>
                      <a:pt x="255356" y="97766"/>
                    </a:lnTo>
                    <a:close/>
                    <a:moveTo>
                      <a:pt x="915852" y="89351"/>
                    </a:moveTo>
                    <a:lnTo>
                      <a:pt x="939108" y="101285"/>
                    </a:lnTo>
                    <a:lnTo>
                      <a:pt x="767137" y="190330"/>
                    </a:lnTo>
                    <a:lnTo>
                      <a:pt x="744034" y="178244"/>
                    </a:lnTo>
                    <a:close/>
                    <a:moveTo>
                      <a:pt x="800032" y="66095"/>
                    </a:moveTo>
                    <a:lnTo>
                      <a:pt x="823288" y="78182"/>
                    </a:lnTo>
                    <a:lnTo>
                      <a:pt x="686966" y="148714"/>
                    </a:lnTo>
                    <a:lnTo>
                      <a:pt x="663710" y="136780"/>
                    </a:lnTo>
                    <a:close/>
                    <a:moveTo>
                      <a:pt x="213434" y="59822"/>
                    </a:moveTo>
                    <a:lnTo>
                      <a:pt x="234242" y="70532"/>
                    </a:lnTo>
                    <a:lnTo>
                      <a:pt x="218330" y="78794"/>
                    </a:lnTo>
                    <a:lnTo>
                      <a:pt x="197522" y="67931"/>
                    </a:lnTo>
                    <a:close/>
                    <a:moveTo>
                      <a:pt x="896268" y="57833"/>
                    </a:moveTo>
                    <a:lnTo>
                      <a:pt x="919523" y="69920"/>
                    </a:lnTo>
                    <a:lnTo>
                      <a:pt x="727051" y="169522"/>
                    </a:lnTo>
                    <a:lnTo>
                      <a:pt x="703795" y="157435"/>
                    </a:lnTo>
                    <a:close/>
                    <a:moveTo>
                      <a:pt x="155600" y="29988"/>
                    </a:moveTo>
                    <a:lnTo>
                      <a:pt x="176408" y="40698"/>
                    </a:lnTo>
                    <a:lnTo>
                      <a:pt x="160649" y="48807"/>
                    </a:lnTo>
                    <a:lnTo>
                      <a:pt x="139841" y="38097"/>
                    </a:lnTo>
                    <a:close/>
                    <a:moveTo>
                      <a:pt x="47430" y="28305"/>
                    </a:moveTo>
                    <a:lnTo>
                      <a:pt x="301714" y="159884"/>
                    </a:lnTo>
                    <a:lnTo>
                      <a:pt x="278458" y="171818"/>
                    </a:lnTo>
                    <a:lnTo>
                      <a:pt x="24174" y="40239"/>
                    </a:lnTo>
                    <a:close/>
                    <a:moveTo>
                      <a:pt x="97920" y="0"/>
                    </a:moveTo>
                    <a:lnTo>
                      <a:pt x="118575" y="10710"/>
                    </a:lnTo>
                    <a:lnTo>
                      <a:pt x="102816" y="18972"/>
                    </a:lnTo>
                    <a:lnTo>
                      <a:pt x="82008" y="826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653" name="组合 652"/>
            <p:cNvGrpSpPr/>
            <p:nvPr/>
          </p:nvGrpSpPr>
          <p:grpSpPr>
            <a:xfrm flipH="1">
              <a:off x="7245557" y="4318108"/>
              <a:ext cx="783338" cy="1001431"/>
              <a:chOff x="10564984" y="4316737"/>
              <a:chExt cx="783338" cy="1001431"/>
            </a:xfrm>
          </p:grpSpPr>
          <p:sp>
            <p:nvSpPr>
              <p:cNvPr id="654" name="任意多边形: 形状 653"/>
              <p:cNvSpPr/>
              <p:nvPr/>
            </p:nvSpPr>
            <p:spPr>
              <a:xfrm>
                <a:off x="10944439" y="4768189"/>
                <a:ext cx="403883" cy="227097"/>
              </a:xfrm>
              <a:custGeom>
                <a:gdLst>
                  <a:gd name="connsiteX0" fmla="*/ 328338 w 403883"/>
                  <a:gd name="connsiteY0" fmla="*/ 130206 h 227097"/>
                  <a:gd name="connsiteX1" fmla="*/ 382021 w 403883"/>
                  <a:gd name="connsiteY1" fmla="*/ 144836 h 227097"/>
                  <a:gd name="connsiteX2" fmla="*/ 381103 w 403883"/>
                  <a:gd name="connsiteY2" fmla="*/ 213380 h 227097"/>
                  <a:gd name="connsiteX3" fmla="*/ 273392 w 403883"/>
                  <a:gd name="connsiteY3" fmla="*/ 212462 h 227097"/>
                  <a:gd name="connsiteX4" fmla="*/ 274310 w 403883"/>
                  <a:gd name="connsiteY4" fmla="*/ 143918 h 227097"/>
                  <a:gd name="connsiteX5" fmla="*/ 328338 w 403883"/>
                  <a:gd name="connsiteY5" fmla="*/ 130206 h 227097"/>
                  <a:gd name="connsiteX6" fmla="*/ 202573 w 403883"/>
                  <a:gd name="connsiteY6" fmla="*/ 65182 h 227097"/>
                  <a:gd name="connsiteX7" fmla="*/ 256256 w 403883"/>
                  <a:gd name="connsiteY7" fmla="*/ 79812 h 227097"/>
                  <a:gd name="connsiteX8" fmla="*/ 255338 w 403883"/>
                  <a:gd name="connsiteY8" fmla="*/ 148356 h 227097"/>
                  <a:gd name="connsiteX9" fmla="*/ 147627 w 403883"/>
                  <a:gd name="connsiteY9" fmla="*/ 147438 h 227097"/>
                  <a:gd name="connsiteX10" fmla="*/ 148545 w 403883"/>
                  <a:gd name="connsiteY10" fmla="*/ 78894 h 227097"/>
                  <a:gd name="connsiteX11" fmla="*/ 202573 w 403883"/>
                  <a:gd name="connsiteY11" fmla="*/ 65182 h 227097"/>
                  <a:gd name="connsiteX12" fmla="*/ 76808 w 403883"/>
                  <a:gd name="connsiteY12" fmla="*/ 4 h 227097"/>
                  <a:gd name="connsiteX13" fmla="*/ 130491 w 403883"/>
                  <a:gd name="connsiteY13" fmla="*/ 14635 h 227097"/>
                  <a:gd name="connsiteX14" fmla="*/ 129573 w 403883"/>
                  <a:gd name="connsiteY14" fmla="*/ 83179 h 227097"/>
                  <a:gd name="connsiteX15" fmla="*/ 21862 w 403883"/>
                  <a:gd name="connsiteY15" fmla="*/ 82261 h 227097"/>
                  <a:gd name="connsiteX16" fmla="*/ 22780 w 403883"/>
                  <a:gd name="connsiteY16" fmla="*/ 13717 h 227097"/>
                  <a:gd name="connsiteX17" fmla="*/ 76808 w 403883"/>
                  <a:gd name="connsiteY17" fmla="*/ 4 h 22709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3883" h="227097">
                    <a:moveTo>
                      <a:pt x="328338" y="130206"/>
                    </a:moveTo>
                    <a:cubicBezTo>
                      <a:pt x="347826" y="130378"/>
                      <a:pt x="367257" y="135274"/>
                      <a:pt x="382021" y="144836"/>
                    </a:cubicBezTo>
                    <a:cubicBezTo>
                      <a:pt x="411550" y="163961"/>
                      <a:pt x="411091" y="194714"/>
                      <a:pt x="381103" y="213380"/>
                    </a:cubicBezTo>
                    <a:cubicBezTo>
                      <a:pt x="351115" y="232046"/>
                      <a:pt x="302921" y="231587"/>
                      <a:pt x="273392" y="212462"/>
                    </a:cubicBezTo>
                    <a:cubicBezTo>
                      <a:pt x="243863" y="193337"/>
                      <a:pt x="244322" y="162584"/>
                      <a:pt x="274310" y="143918"/>
                    </a:cubicBezTo>
                    <a:cubicBezTo>
                      <a:pt x="289304" y="134585"/>
                      <a:pt x="308850" y="130034"/>
                      <a:pt x="328338" y="130206"/>
                    </a:cubicBezTo>
                    <a:close/>
                    <a:moveTo>
                      <a:pt x="202573" y="65182"/>
                    </a:moveTo>
                    <a:cubicBezTo>
                      <a:pt x="222061" y="65354"/>
                      <a:pt x="241492" y="70250"/>
                      <a:pt x="256256" y="79812"/>
                    </a:cubicBezTo>
                    <a:cubicBezTo>
                      <a:pt x="285632" y="98937"/>
                      <a:pt x="285326" y="129690"/>
                      <a:pt x="255338" y="148356"/>
                    </a:cubicBezTo>
                    <a:cubicBezTo>
                      <a:pt x="225350" y="167022"/>
                      <a:pt x="177156" y="166563"/>
                      <a:pt x="147627" y="147438"/>
                    </a:cubicBezTo>
                    <a:cubicBezTo>
                      <a:pt x="118098" y="128313"/>
                      <a:pt x="118557" y="97560"/>
                      <a:pt x="148545" y="78894"/>
                    </a:cubicBezTo>
                    <a:cubicBezTo>
                      <a:pt x="163539" y="69561"/>
                      <a:pt x="183085" y="65009"/>
                      <a:pt x="202573" y="65182"/>
                    </a:cubicBezTo>
                    <a:close/>
                    <a:moveTo>
                      <a:pt x="76808" y="4"/>
                    </a:moveTo>
                    <a:cubicBezTo>
                      <a:pt x="96296" y="176"/>
                      <a:pt x="115726" y="5072"/>
                      <a:pt x="130491" y="14635"/>
                    </a:cubicBezTo>
                    <a:cubicBezTo>
                      <a:pt x="159867" y="33760"/>
                      <a:pt x="159561" y="64513"/>
                      <a:pt x="129573" y="83179"/>
                    </a:cubicBezTo>
                    <a:cubicBezTo>
                      <a:pt x="99585" y="101845"/>
                      <a:pt x="51391" y="101386"/>
                      <a:pt x="21862" y="82261"/>
                    </a:cubicBezTo>
                    <a:cubicBezTo>
                      <a:pt x="-7667" y="63136"/>
                      <a:pt x="-7208" y="32383"/>
                      <a:pt x="22780" y="13717"/>
                    </a:cubicBezTo>
                    <a:cubicBezTo>
                      <a:pt x="37774" y="4384"/>
                      <a:pt x="57320" y="-168"/>
                      <a:pt x="7680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5" name="任意多边形: 形状 654"/>
              <p:cNvSpPr/>
              <p:nvPr/>
            </p:nvSpPr>
            <p:spPr>
              <a:xfrm>
                <a:off x="11040963" y="5155223"/>
                <a:ext cx="275552" cy="162945"/>
              </a:xfrm>
              <a:custGeom>
                <a:gdLst>
                  <a:gd name="connsiteX0" fmla="*/ 170135 w 275552"/>
                  <a:gd name="connsiteY0" fmla="*/ 104499 h 162945"/>
                  <a:gd name="connsiteX1" fmla="*/ 193391 w 275552"/>
                  <a:gd name="connsiteY1" fmla="*/ 116586 h 162945"/>
                  <a:gd name="connsiteX2" fmla="*/ 103581 w 275552"/>
                  <a:gd name="connsiteY2" fmla="*/ 162945 h 162945"/>
                  <a:gd name="connsiteX3" fmla="*/ 80325 w 275552"/>
                  <a:gd name="connsiteY3" fmla="*/ 150858 h 162945"/>
                  <a:gd name="connsiteX4" fmla="*/ 252296 w 275552"/>
                  <a:gd name="connsiteY4" fmla="*/ 61965 h 162945"/>
                  <a:gd name="connsiteX5" fmla="*/ 275552 w 275552"/>
                  <a:gd name="connsiteY5" fmla="*/ 74052 h 162945"/>
                  <a:gd name="connsiteX6" fmla="*/ 233936 w 275552"/>
                  <a:gd name="connsiteY6" fmla="*/ 95472 h 162945"/>
                  <a:gd name="connsiteX7" fmla="*/ 210833 w 275552"/>
                  <a:gd name="connsiteY7" fmla="*/ 83538 h 162945"/>
                  <a:gd name="connsiteX8" fmla="*/ 232711 w 275552"/>
                  <a:gd name="connsiteY8" fmla="*/ 30600 h 162945"/>
                  <a:gd name="connsiteX9" fmla="*/ 255968 w 275552"/>
                  <a:gd name="connsiteY9" fmla="*/ 42534 h 162945"/>
                  <a:gd name="connsiteX10" fmla="*/ 63342 w 275552"/>
                  <a:gd name="connsiteY10" fmla="*/ 142136 h 162945"/>
                  <a:gd name="connsiteX11" fmla="*/ 40239 w 275552"/>
                  <a:gd name="connsiteY11" fmla="*/ 130202 h 162945"/>
                  <a:gd name="connsiteX12" fmla="*/ 211139 w 275552"/>
                  <a:gd name="connsiteY12" fmla="*/ 0 h 162945"/>
                  <a:gd name="connsiteX13" fmla="*/ 234548 w 275552"/>
                  <a:gd name="connsiteY13" fmla="*/ 12087 h 162945"/>
                  <a:gd name="connsiteX14" fmla="*/ 23256 w 275552"/>
                  <a:gd name="connsiteY14" fmla="*/ 121328 h 162945"/>
                  <a:gd name="connsiteX15" fmla="*/ 0 w 275552"/>
                  <a:gd name="connsiteY15" fmla="*/ 109394 h 1629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5552" h="162945">
                    <a:moveTo>
                      <a:pt x="170135" y="104499"/>
                    </a:moveTo>
                    <a:lnTo>
                      <a:pt x="193391" y="116586"/>
                    </a:lnTo>
                    <a:lnTo>
                      <a:pt x="103581" y="162945"/>
                    </a:lnTo>
                    <a:lnTo>
                      <a:pt x="80325" y="150858"/>
                    </a:lnTo>
                    <a:close/>
                    <a:moveTo>
                      <a:pt x="252296" y="61965"/>
                    </a:moveTo>
                    <a:lnTo>
                      <a:pt x="275552" y="74052"/>
                    </a:lnTo>
                    <a:lnTo>
                      <a:pt x="233936" y="95472"/>
                    </a:lnTo>
                    <a:lnTo>
                      <a:pt x="210833" y="83538"/>
                    </a:lnTo>
                    <a:close/>
                    <a:moveTo>
                      <a:pt x="232711" y="30600"/>
                    </a:moveTo>
                    <a:lnTo>
                      <a:pt x="255968" y="42534"/>
                    </a:lnTo>
                    <a:lnTo>
                      <a:pt x="63342" y="142136"/>
                    </a:lnTo>
                    <a:lnTo>
                      <a:pt x="40239" y="130202"/>
                    </a:lnTo>
                    <a:close/>
                    <a:moveTo>
                      <a:pt x="211139" y="0"/>
                    </a:moveTo>
                    <a:lnTo>
                      <a:pt x="234548" y="12087"/>
                    </a:lnTo>
                    <a:lnTo>
                      <a:pt x="23256" y="121328"/>
                    </a:lnTo>
                    <a:lnTo>
                      <a:pt x="0" y="109394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656" name="组合 655"/>
              <p:cNvGrpSpPr/>
              <p:nvPr/>
            </p:nvGrpSpPr>
            <p:grpSpPr>
              <a:xfrm>
                <a:off x="10564984" y="4316737"/>
                <a:ext cx="634639" cy="889535"/>
                <a:chOff x="8978539" y="5132121"/>
                <a:chExt cx="634639" cy="889535"/>
              </a:xfrm>
            </p:grpSpPr>
            <p:sp>
              <p:nvSpPr>
                <p:cNvPr id="657" name="任意多边形: 形状 656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58" name="任意多边形: 形状 657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659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664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667" name="任意多边形: 形状 666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668" name="任意多边形: 形状 667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65" name="任意多边形: 形状 664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6" name="任意多边形: 形状 665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660" name="任意多边形: 形状 659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661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662" name="任意多边形: 形状 661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3" name="任意多边形: 形状 662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681" name="组合 680"/>
            <p:cNvGrpSpPr/>
            <p:nvPr/>
          </p:nvGrpSpPr>
          <p:grpSpPr>
            <a:xfrm>
              <a:off x="8104915" y="3797970"/>
              <a:ext cx="2381734" cy="1836446"/>
              <a:chOff x="8104915" y="3797970"/>
              <a:chExt cx="2381734" cy="1836446"/>
            </a:xfrm>
          </p:grpSpPr>
          <p:sp>
            <p:nvSpPr>
              <p:cNvPr id="244" name="任意多边形: 形状 243"/>
              <p:cNvSpPr/>
              <p:nvPr/>
            </p:nvSpPr>
            <p:spPr>
              <a:xfrm>
                <a:off x="8104915" y="4402163"/>
                <a:ext cx="2381734" cy="1232253"/>
              </a:xfrm>
              <a:custGeom>
                <a:gdLst>
                  <a:gd name="connsiteX0" fmla="*/ 0 w 2381734"/>
                  <a:gd name="connsiteY0" fmla="*/ 616127 h 1232253"/>
                  <a:gd name="connsiteX1" fmla="*/ 1190944 w 2381734"/>
                  <a:gd name="connsiteY1" fmla="*/ 1232253 h 1232253"/>
                  <a:gd name="connsiteX2" fmla="*/ 2381734 w 2381734"/>
                  <a:gd name="connsiteY2" fmla="*/ 616127 h 1232253"/>
                  <a:gd name="connsiteX3" fmla="*/ 1190944 w 2381734"/>
                  <a:gd name="connsiteY3" fmla="*/ 0 h 1232253"/>
                  <a:gd name="connsiteX4" fmla="*/ 0 w 2381734"/>
                  <a:gd name="connsiteY4" fmla="*/ 616127 h 123225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734" h="1232253">
                    <a:moveTo>
                      <a:pt x="0" y="616127"/>
                    </a:moveTo>
                    <a:lnTo>
                      <a:pt x="1190944" y="1232253"/>
                    </a:lnTo>
                    <a:lnTo>
                      <a:pt x="2381734" y="616127"/>
                    </a:lnTo>
                    <a:lnTo>
                      <a:pt x="1190944" y="0"/>
                    </a:lnTo>
                    <a:lnTo>
                      <a:pt x="0" y="616127"/>
                    </a:lnTo>
                    <a:close/>
                  </a:path>
                </a:pathLst>
              </a:custGeom>
              <a:noFill/>
              <a:ln w="14524" cap="flat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679" name="组合 678"/>
              <p:cNvGrpSpPr/>
              <p:nvPr/>
            </p:nvGrpSpPr>
            <p:grpSpPr>
              <a:xfrm>
                <a:off x="8536372" y="4580254"/>
                <a:ext cx="1520656" cy="835373"/>
                <a:chOff x="8536372" y="4580254"/>
                <a:chExt cx="1520656" cy="835373"/>
              </a:xfrm>
            </p:grpSpPr>
            <p:sp>
              <p:nvSpPr>
                <p:cNvPr id="247" name="任意多边形: 形状 246"/>
                <p:cNvSpPr/>
                <p:nvPr/>
              </p:nvSpPr>
              <p:spPr>
                <a:xfrm>
                  <a:off x="9407701" y="536024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48" name="任意多边形: 形状 247"/>
                <p:cNvSpPr/>
                <p:nvPr/>
              </p:nvSpPr>
              <p:spPr>
                <a:xfrm>
                  <a:off x="9566361" y="527808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49" name="任意多边形: 形状 248"/>
                <p:cNvSpPr/>
                <p:nvPr/>
              </p:nvSpPr>
              <p:spPr>
                <a:xfrm>
                  <a:off x="9725021" y="519607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0" name="任意多边形: 形状 249"/>
                <p:cNvSpPr/>
                <p:nvPr/>
              </p:nvSpPr>
              <p:spPr>
                <a:xfrm>
                  <a:off x="9883681" y="511391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1" name="任意多边形: 形状 250"/>
                <p:cNvSpPr/>
                <p:nvPr/>
              </p:nvSpPr>
              <p:spPr>
                <a:xfrm>
                  <a:off x="10042341" y="5031906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2" name="任意多边形: 形状 251"/>
                <p:cNvSpPr/>
                <p:nvPr/>
              </p:nvSpPr>
              <p:spPr>
                <a:xfrm>
                  <a:off x="10042341" y="490858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3" name="任意多边形: 形状 252"/>
                <p:cNvSpPr/>
                <p:nvPr/>
              </p:nvSpPr>
              <p:spPr>
                <a:xfrm>
                  <a:off x="9883681" y="482642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4" name="任意多边形: 形状 253"/>
                <p:cNvSpPr/>
                <p:nvPr/>
              </p:nvSpPr>
              <p:spPr>
                <a:xfrm>
                  <a:off x="9725021" y="474442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5" name="任意多边形: 形状 254"/>
                <p:cNvSpPr/>
                <p:nvPr/>
              </p:nvSpPr>
              <p:spPr>
                <a:xfrm>
                  <a:off x="9566361" y="466226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6" name="任意多边形: 形状 255"/>
                <p:cNvSpPr/>
                <p:nvPr/>
              </p:nvSpPr>
              <p:spPr>
                <a:xfrm>
                  <a:off x="9407701" y="458025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7" name="任意多边形: 形状 256"/>
                <p:cNvSpPr/>
                <p:nvPr/>
              </p:nvSpPr>
              <p:spPr>
                <a:xfrm>
                  <a:off x="9171012" y="536024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8" name="任意多边形: 形状 257"/>
                <p:cNvSpPr/>
                <p:nvPr/>
              </p:nvSpPr>
              <p:spPr>
                <a:xfrm>
                  <a:off x="9012352" y="527808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59" name="任意多边形: 形状 258"/>
                <p:cNvSpPr/>
                <p:nvPr/>
              </p:nvSpPr>
              <p:spPr>
                <a:xfrm>
                  <a:off x="8853692" y="519607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0" name="任意多边形: 形状 259"/>
                <p:cNvSpPr/>
                <p:nvPr/>
              </p:nvSpPr>
              <p:spPr>
                <a:xfrm>
                  <a:off x="8695032" y="511391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1" name="任意多边形: 形状 260"/>
                <p:cNvSpPr/>
                <p:nvPr/>
              </p:nvSpPr>
              <p:spPr>
                <a:xfrm>
                  <a:off x="8536372" y="5031906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2" name="任意多边形: 形状 261"/>
                <p:cNvSpPr/>
                <p:nvPr/>
              </p:nvSpPr>
              <p:spPr>
                <a:xfrm>
                  <a:off x="8536372" y="490858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3" name="任意多边形: 形状 262"/>
                <p:cNvSpPr/>
                <p:nvPr/>
              </p:nvSpPr>
              <p:spPr>
                <a:xfrm>
                  <a:off x="8695032" y="482642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4" name="任意多边形: 形状 263"/>
                <p:cNvSpPr/>
                <p:nvPr/>
              </p:nvSpPr>
              <p:spPr>
                <a:xfrm>
                  <a:off x="8853692" y="474442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5" name="任意多边形: 形状 264"/>
                <p:cNvSpPr/>
                <p:nvPr/>
              </p:nvSpPr>
              <p:spPr>
                <a:xfrm>
                  <a:off x="9012352" y="466226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6" name="任意多边形: 形状 265"/>
                <p:cNvSpPr/>
                <p:nvPr/>
              </p:nvSpPr>
              <p:spPr>
                <a:xfrm>
                  <a:off x="9171012" y="458025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268" name="图形 8"/>
              <p:cNvGrpSpPr/>
              <p:nvPr/>
            </p:nvGrpSpPr>
            <p:grpSpPr>
              <a:xfrm>
                <a:off x="8343899" y="4197450"/>
                <a:ext cx="1903765" cy="985006"/>
                <a:chOff x="8343899" y="4197450"/>
                <a:chExt cx="1903765" cy="985006"/>
              </a:xfrm>
            </p:grpSpPr>
            <p:sp>
              <p:nvSpPr>
                <p:cNvPr id="269" name="任意多边形: 形状 268"/>
                <p:cNvSpPr/>
                <p:nvPr/>
              </p:nvSpPr>
              <p:spPr>
                <a:xfrm>
                  <a:off x="8343899" y="4197450"/>
                  <a:ext cx="1903765" cy="985006"/>
                </a:xfrm>
                <a:custGeom>
                  <a:gdLst>
                    <a:gd name="connsiteX0" fmla="*/ 0 w 1903765"/>
                    <a:gd name="connsiteY0" fmla="*/ 492504 h 985006"/>
                    <a:gd name="connsiteX1" fmla="*/ 951959 w 1903765"/>
                    <a:gd name="connsiteY1" fmla="*/ 985007 h 985006"/>
                    <a:gd name="connsiteX2" fmla="*/ 1903765 w 1903765"/>
                    <a:gd name="connsiteY2" fmla="*/ 492504 h 985006"/>
                    <a:gd name="connsiteX3" fmla="*/ 951959 w 1903765"/>
                    <a:gd name="connsiteY3" fmla="*/ 0 h 985006"/>
                    <a:gd name="connsiteX4" fmla="*/ 0 w 1903765"/>
                    <a:gd name="connsiteY4" fmla="*/ 492504 h 9850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3765" h="985005">
                      <a:moveTo>
                        <a:pt x="0" y="492504"/>
                      </a:moveTo>
                      <a:lnTo>
                        <a:pt x="951959" y="985007"/>
                      </a:lnTo>
                      <a:lnTo>
                        <a:pt x="1903765" y="492504"/>
                      </a:lnTo>
                      <a:lnTo>
                        <a:pt x="951959" y="0"/>
                      </a:lnTo>
                      <a:lnTo>
                        <a:pt x="0" y="49250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70" name="任意多边形: 形状 269"/>
                <p:cNvSpPr/>
                <p:nvPr/>
              </p:nvSpPr>
              <p:spPr>
                <a:xfrm>
                  <a:off x="8343899" y="4197450"/>
                  <a:ext cx="1903765" cy="985006"/>
                </a:xfrm>
                <a:custGeom>
                  <a:gdLst>
                    <a:gd name="connsiteX0" fmla="*/ 0 w 1903765"/>
                    <a:gd name="connsiteY0" fmla="*/ 492504 h 985006"/>
                    <a:gd name="connsiteX1" fmla="*/ 951959 w 1903765"/>
                    <a:gd name="connsiteY1" fmla="*/ 985007 h 985006"/>
                    <a:gd name="connsiteX2" fmla="*/ 1903765 w 1903765"/>
                    <a:gd name="connsiteY2" fmla="*/ 492504 h 985006"/>
                    <a:gd name="connsiteX3" fmla="*/ 951959 w 1903765"/>
                    <a:gd name="connsiteY3" fmla="*/ 0 h 985006"/>
                    <a:gd name="connsiteX4" fmla="*/ 0 w 1903765"/>
                    <a:gd name="connsiteY4" fmla="*/ 492504 h 9850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3765" h="985005">
                      <a:moveTo>
                        <a:pt x="0" y="492504"/>
                      </a:moveTo>
                      <a:lnTo>
                        <a:pt x="951959" y="985007"/>
                      </a:lnTo>
                      <a:lnTo>
                        <a:pt x="1903765" y="492504"/>
                      </a:lnTo>
                      <a:lnTo>
                        <a:pt x="951959" y="0"/>
                      </a:lnTo>
                      <a:lnTo>
                        <a:pt x="0" y="492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273" name="任意多边形: 形状 272"/>
              <p:cNvSpPr/>
              <p:nvPr/>
            </p:nvSpPr>
            <p:spPr>
              <a:xfrm>
                <a:off x="8661219" y="4361618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1022998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4" name="任意多边形: 形状 273"/>
              <p:cNvSpPr/>
              <p:nvPr/>
            </p:nvSpPr>
            <p:spPr>
              <a:xfrm>
                <a:off x="8661219" y="4361618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solidFill>
                <a:srgbClr val="FFFFFF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5" name="任意多边形: 形状 274"/>
              <p:cNvSpPr/>
              <p:nvPr/>
            </p:nvSpPr>
            <p:spPr>
              <a:xfrm>
                <a:off x="8661219" y="4361618"/>
                <a:ext cx="832008" cy="549266"/>
              </a:xfrm>
              <a:custGeom>
                <a:gdLst>
                  <a:gd name="connsiteX0" fmla="*/ 427020 w 832008"/>
                  <a:gd name="connsiteY0" fmla="*/ 549266 h 549266"/>
                  <a:gd name="connsiteX1" fmla="*/ 832008 w 832008"/>
                  <a:gd name="connsiteY1" fmla="*/ 102203 h 549266"/>
                  <a:gd name="connsiteX2" fmla="*/ 634639 w 832008"/>
                  <a:gd name="connsiteY2" fmla="*/ 0 h 549266"/>
                  <a:gd name="connsiteX3" fmla="*/ 0 w 832008"/>
                  <a:gd name="connsiteY3" fmla="*/ 328336 h 549266"/>
                  <a:gd name="connsiteX4" fmla="*/ 427020 w 832008"/>
                  <a:gd name="connsiteY4" fmla="*/ 549266 h 5492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008" h="549266">
                    <a:moveTo>
                      <a:pt x="427020" y="549266"/>
                    </a:moveTo>
                    <a:lnTo>
                      <a:pt x="832008" y="102203"/>
                    </a:lnTo>
                    <a:lnTo>
                      <a:pt x="634639" y="0"/>
                    </a:lnTo>
                    <a:lnTo>
                      <a:pt x="0" y="328336"/>
                    </a:lnTo>
                    <a:lnTo>
                      <a:pt x="427020" y="5492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52000"/>
                    </a:schemeClr>
                  </a:gs>
                </a:gsLst>
                <a:lin ang="18742724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6" name="任意多边形: 形状 275"/>
              <p:cNvSpPr/>
              <p:nvPr/>
            </p:nvSpPr>
            <p:spPr>
              <a:xfrm>
                <a:off x="9295859" y="4689954"/>
                <a:ext cx="951806" cy="527234"/>
              </a:xfrm>
              <a:custGeom>
                <a:gdLst>
                  <a:gd name="connsiteX0" fmla="*/ 951806 w 951806"/>
                  <a:gd name="connsiteY0" fmla="*/ 0 h 527234"/>
                  <a:gd name="connsiteX1" fmla="*/ 951806 w 951806"/>
                  <a:gd name="connsiteY1" fmla="*/ 34731 h 527234"/>
                  <a:gd name="connsiteX2" fmla="*/ 0 w 951806"/>
                  <a:gd name="connsiteY2" fmla="*/ 527234 h 527234"/>
                  <a:gd name="connsiteX3" fmla="*/ 0 w 951806"/>
                  <a:gd name="connsiteY3" fmla="*/ 492503 h 527234"/>
                  <a:gd name="connsiteX4" fmla="*/ 951806 w 951806"/>
                  <a:gd name="connsiteY4" fmla="*/ 0 h 5272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806" h="527234">
                    <a:moveTo>
                      <a:pt x="951806" y="0"/>
                    </a:moveTo>
                    <a:lnTo>
                      <a:pt x="951806" y="34731"/>
                    </a:lnTo>
                    <a:lnTo>
                      <a:pt x="0" y="527234"/>
                    </a:lnTo>
                    <a:lnTo>
                      <a:pt x="0" y="492503"/>
                    </a:lnTo>
                    <a:lnTo>
                      <a:pt x="95180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2637502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7" name="任意多边形: 形状 276"/>
              <p:cNvSpPr/>
              <p:nvPr/>
            </p:nvSpPr>
            <p:spPr>
              <a:xfrm>
                <a:off x="8343899" y="4689954"/>
                <a:ext cx="951959" cy="527234"/>
              </a:xfrm>
              <a:custGeom>
                <a:gdLst>
                  <a:gd name="connsiteX0" fmla="*/ 0 w 951959"/>
                  <a:gd name="connsiteY0" fmla="*/ 0 h 527234"/>
                  <a:gd name="connsiteX1" fmla="*/ 0 w 951959"/>
                  <a:gd name="connsiteY1" fmla="*/ 34731 h 527234"/>
                  <a:gd name="connsiteX2" fmla="*/ 951959 w 951959"/>
                  <a:gd name="connsiteY2" fmla="*/ 527234 h 527234"/>
                  <a:gd name="connsiteX3" fmla="*/ 951959 w 951959"/>
                  <a:gd name="connsiteY3" fmla="*/ 492503 h 527234"/>
                  <a:gd name="connsiteX4" fmla="*/ 0 w 951959"/>
                  <a:gd name="connsiteY4" fmla="*/ 0 h 5272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958" h="527234">
                    <a:moveTo>
                      <a:pt x="0" y="0"/>
                    </a:moveTo>
                    <a:lnTo>
                      <a:pt x="0" y="34731"/>
                    </a:lnTo>
                    <a:lnTo>
                      <a:pt x="951959" y="527234"/>
                    </a:lnTo>
                    <a:lnTo>
                      <a:pt x="951959" y="49250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2729719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8" name="任意多边形: 形状 277"/>
              <p:cNvSpPr/>
              <p:nvPr/>
            </p:nvSpPr>
            <p:spPr>
              <a:xfrm>
                <a:off x="8661219" y="3929855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noFill/>
              <a:ln w="473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5" name="任意多边形: 形状 674"/>
              <p:cNvSpPr/>
              <p:nvPr/>
            </p:nvSpPr>
            <p:spPr>
              <a:xfrm>
                <a:off x="8661219" y="4302408"/>
                <a:ext cx="1269279" cy="656671"/>
              </a:xfrm>
              <a:custGeom>
                <a:gdLst>
                  <a:gd name="connsiteX0" fmla="*/ 634639 w 1269279"/>
                  <a:gd name="connsiteY0" fmla="*/ 0 h 656671"/>
                  <a:gd name="connsiteX1" fmla="*/ 1269279 w 1269279"/>
                  <a:gd name="connsiteY1" fmla="*/ 328336 h 656671"/>
                  <a:gd name="connsiteX2" fmla="*/ 634639 w 1269279"/>
                  <a:gd name="connsiteY2" fmla="*/ 656671 h 656671"/>
                  <a:gd name="connsiteX3" fmla="*/ 0 w 1269279"/>
                  <a:gd name="connsiteY3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279" h="656671">
                    <a:moveTo>
                      <a:pt x="634639" y="0"/>
                    </a:moveTo>
                    <a:lnTo>
                      <a:pt x="1269279" y="328336"/>
                    </a:lnTo>
                    <a:lnTo>
                      <a:pt x="634639" y="656671"/>
                    </a:lnTo>
                    <a:lnTo>
                      <a:pt x="0" y="328336"/>
                    </a:lnTo>
                    <a:close/>
                  </a:path>
                </a:pathLst>
              </a:custGeom>
              <a:noFill/>
              <a:ln w="473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7" name="任意多边形: 形状 676"/>
              <p:cNvSpPr/>
              <p:nvPr/>
            </p:nvSpPr>
            <p:spPr>
              <a:xfrm>
                <a:off x="8658924" y="3929855"/>
                <a:ext cx="1273869" cy="1029223"/>
              </a:xfrm>
              <a:custGeom>
                <a:gdLst>
                  <a:gd name="connsiteX0" fmla="*/ 634487 w 1273869"/>
                  <a:gd name="connsiteY0" fmla="*/ 1025551 h 1029223"/>
                  <a:gd name="connsiteX1" fmla="*/ 639230 w 1273869"/>
                  <a:gd name="connsiteY1" fmla="*/ 1025551 h 1029223"/>
                  <a:gd name="connsiteX2" fmla="*/ 639230 w 1273869"/>
                  <a:gd name="connsiteY2" fmla="*/ 1029223 h 1029223"/>
                  <a:gd name="connsiteX3" fmla="*/ 634487 w 1273869"/>
                  <a:gd name="connsiteY3" fmla="*/ 1029223 h 1029223"/>
                  <a:gd name="connsiteX4" fmla="*/ 634487 w 1273869"/>
                  <a:gd name="connsiteY4" fmla="*/ 996787 h 1029223"/>
                  <a:gd name="connsiteX5" fmla="*/ 639230 w 1273869"/>
                  <a:gd name="connsiteY5" fmla="*/ 996787 h 1029223"/>
                  <a:gd name="connsiteX6" fmla="*/ 639230 w 1273869"/>
                  <a:gd name="connsiteY6" fmla="*/ 1003978 h 1029223"/>
                  <a:gd name="connsiteX7" fmla="*/ 634487 w 1273869"/>
                  <a:gd name="connsiteY7" fmla="*/ 1003978 h 1029223"/>
                  <a:gd name="connsiteX8" fmla="*/ 634487 w 1273869"/>
                  <a:gd name="connsiteY8" fmla="*/ 968176 h 1029223"/>
                  <a:gd name="connsiteX9" fmla="*/ 639230 w 1273869"/>
                  <a:gd name="connsiteY9" fmla="*/ 968176 h 1029223"/>
                  <a:gd name="connsiteX10" fmla="*/ 639230 w 1273869"/>
                  <a:gd name="connsiteY10" fmla="*/ 975367 h 1029223"/>
                  <a:gd name="connsiteX11" fmla="*/ 634487 w 1273869"/>
                  <a:gd name="connsiteY11" fmla="*/ 975367 h 1029223"/>
                  <a:gd name="connsiteX12" fmla="*/ 634487 w 1273869"/>
                  <a:gd name="connsiteY12" fmla="*/ 939565 h 1029223"/>
                  <a:gd name="connsiteX13" fmla="*/ 639230 w 1273869"/>
                  <a:gd name="connsiteY13" fmla="*/ 939565 h 1029223"/>
                  <a:gd name="connsiteX14" fmla="*/ 639230 w 1273869"/>
                  <a:gd name="connsiteY14" fmla="*/ 946756 h 1029223"/>
                  <a:gd name="connsiteX15" fmla="*/ 634487 w 1273869"/>
                  <a:gd name="connsiteY15" fmla="*/ 946756 h 1029223"/>
                  <a:gd name="connsiteX16" fmla="*/ 634487 w 1273869"/>
                  <a:gd name="connsiteY16" fmla="*/ 910954 h 1029223"/>
                  <a:gd name="connsiteX17" fmla="*/ 639230 w 1273869"/>
                  <a:gd name="connsiteY17" fmla="*/ 910954 h 1029223"/>
                  <a:gd name="connsiteX18" fmla="*/ 639230 w 1273869"/>
                  <a:gd name="connsiteY18" fmla="*/ 918145 h 1029223"/>
                  <a:gd name="connsiteX19" fmla="*/ 634487 w 1273869"/>
                  <a:gd name="connsiteY19" fmla="*/ 918145 h 1029223"/>
                  <a:gd name="connsiteX20" fmla="*/ 721390 w 1273869"/>
                  <a:gd name="connsiteY20" fmla="*/ 906060 h 1029223"/>
                  <a:gd name="connsiteX21" fmla="*/ 747859 w 1273869"/>
                  <a:gd name="connsiteY21" fmla="*/ 919677 h 1029223"/>
                  <a:gd name="connsiteX22" fmla="*/ 745717 w 1273869"/>
                  <a:gd name="connsiteY22" fmla="*/ 923961 h 1029223"/>
                  <a:gd name="connsiteX23" fmla="*/ 719095 w 1273869"/>
                  <a:gd name="connsiteY23" fmla="*/ 910191 h 1029223"/>
                  <a:gd name="connsiteX24" fmla="*/ 552480 w 1273869"/>
                  <a:gd name="connsiteY24" fmla="*/ 906060 h 1029223"/>
                  <a:gd name="connsiteX25" fmla="*/ 554622 w 1273869"/>
                  <a:gd name="connsiteY25" fmla="*/ 910191 h 1029223"/>
                  <a:gd name="connsiteX26" fmla="*/ 528153 w 1273869"/>
                  <a:gd name="connsiteY26" fmla="*/ 923961 h 1029223"/>
                  <a:gd name="connsiteX27" fmla="*/ 526011 w 1273869"/>
                  <a:gd name="connsiteY27" fmla="*/ 919677 h 1029223"/>
                  <a:gd name="connsiteX28" fmla="*/ 634487 w 1273869"/>
                  <a:gd name="connsiteY28" fmla="*/ 882344 h 1029223"/>
                  <a:gd name="connsiteX29" fmla="*/ 639230 w 1273869"/>
                  <a:gd name="connsiteY29" fmla="*/ 882344 h 1029223"/>
                  <a:gd name="connsiteX30" fmla="*/ 639230 w 1273869"/>
                  <a:gd name="connsiteY30" fmla="*/ 889534 h 1029223"/>
                  <a:gd name="connsiteX31" fmla="*/ 634487 w 1273869"/>
                  <a:gd name="connsiteY31" fmla="*/ 889534 h 1029223"/>
                  <a:gd name="connsiteX32" fmla="*/ 634487 w 1273869"/>
                  <a:gd name="connsiteY32" fmla="*/ 853733 h 1029223"/>
                  <a:gd name="connsiteX33" fmla="*/ 639230 w 1273869"/>
                  <a:gd name="connsiteY33" fmla="*/ 853733 h 1029223"/>
                  <a:gd name="connsiteX34" fmla="*/ 639230 w 1273869"/>
                  <a:gd name="connsiteY34" fmla="*/ 860924 h 1029223"/>
                  <a:gd name="connsiteX35" fmla="*/ 634487 w 1273869"/>
                  <a:gd name="connsiteY35" fmla="*/ 860924 h 1029223"/>
                  <a:gd name="connsiteX36" fmla="*/ 634487 w 1273869"/>
                  <a:gd name="connsiteY36" fmla="*/ 825122 h 1029223"/>
                  <a:gd name="connsiteX37" fmla="*/ 639230 w 1273869"/>
                  <a:gd name="connsiteY37" fmla="*/ 825122 h 1029223"/>
                  <a:gd name="connsiteX38" fmla="*/ 639230 w 1273869"/>
                  <a:gd name="connsiteY38" fmla="*/ 832313 h 1029223"/>
                  <a:gd name="connsiteX39" fmla="*/ 634487 w 1273869"/>
                  <a:gd name="connsiteY39" fmla="*/ 832313 h 1029223"/>
                  <a:gd name="connsiteX40" fmla="*/ 393820 w 1273869"/>
                  <a:gd name="connsiteY40" fmla="*/ 823899 h 1029223"/>
                  <a:gd name="connsiteX41" fmla="*/ 396115 w 1273869"/>
                  <a:gd name="connsiteY41" fmla="*/ 828183 h 1029223"/>
                  <a:gd name="connsiteX42" fmla="*/ 369493 w 1273869"/>
                  <a:gd name="connsiteY42" fmla="*/ 841800 h 1029223"/>
                  <a:gd name="connsiteX43" fmla="*/ 367351 w 1273869"/>
                  <a:gd name="connsiteY43" fmla="*/ 837669 h 1029223"/>
                  <a:gd name="connsiteX44" fmla="*/ 879835 w 1273869"/>
                  <a:gd name="connsiteY44" fmla="*/ 823609 h 1029223"/>
                  <a:gd name="connsiteX45" fmla="*/ 906331 w 1273869"/>
                  <a:gd name="connsiteY45" fmla="*/ 837326 h 1029223"/>
                  <a:gd name="connsiteX46" fmla="*/ 904150 w 1273869"/>
                  <a:gd name="connsiteY46" fmla="*/ 841538 h 1029223"/>
                  <a:gd name="connsiteX47" fmla="*/ 877655 w 1273869"/>
                  <a:gd name="connsiteY47" fmla="*/ 827821 h 1029223"/>
                  <a:gd name="connsiteX48" fmla="*/ 634487 w 1273869"/>
                  <a:gd name="connsiteY48" fmla="*/ 796511 h 1029223"/>
                  <a:gd name="connsiteX49" fmla="*/ 639230 w 1273869"/>
                  <a:gd name="connsiteY49" fmla="*/ 796511 h 1029223"/>
                  <a:gd name="connsiteX50" fmla="*/ 639230 w 1273869"/>
                  <a:gd name="connsiteY50" fmla="*/ 803702 h 1029223"/>
                  <a:gd name="connsiteX51" fmla="*/ 634487 w 1273869"/>
                  <a:gd name="connsiteY51" fmla="*/ 803702 h 1029223"/>
                  <a:gd name="connsiteX52" fmla="*/ 634487 w 1273869"/>
                  <a:gd name="connsiteY52" fmla="*/ 767900 h 1029223"/>
                  <a:gd name="connsiteX53" fmla="*/ 639230 w 1273869"/>
                  <a:gd name="connsiteY53" fmla="*/ 767900 h 1029223"/>
                  <a:gd name="connsiteX54" fmla="*/ 639230 w 1273869"/>
                  <a:gd name="connsiteY54" fmla="*/ 775091 h 1029223"/>
                  <a:gd name="connsiteX55" fmla="*/ 634487 w 1273869"/>
                  <a:gd name="connsiteY55" fmla="*/ 775091 h 1029223"/>
                  <a:gd name="connsiteX56" fmla="*/ 1038710 w 1273869"/>
                  <a:gd name="connsiteY56" fmla="*/ 741892 h 1029223"/>
                  <a:gd name="connsiteX57" fmla="*/ 1065179 w 1273869"/>
                  <a:gd name="connsiteY57" fmla="*/ 755509 h 1029223"/>
                  <a:gd name="connsiteX58" fmla="*/ 1063037 w 1273869"/>
                  <a:gd name="connsiteY58" fmla="*/ 759793 h 1029223"/>
                  <a:gd name="connsiteX59" fmla="*/ 1036415 w 1273869"/>
                  <a:gd name="connsiteY59" fmla="*/ 746023 h 1029223"/>
                  <a:gd name="connsiteX60" fmla="*/ 235107 w 1273869"/>
                  <a:gd name="connsiteY60" fmla="*/ 741768 h 1029223"/>
                  <a:gd name="connsiteX61" fmla="*/ 237289 w 1273869"/>
                  <a:gd name="connsiteY61" fmla="*/ 745979 h 1029223"/>
                  <a:gd name="connsiteX62" fmla="*/ 210796 w 1273869"/>
                  <a:gd name="connsiteY62" fmla="*/ 759700 h 1029223"/>
                  <a:gd name="connsiteX63" fmla="*/ 208615 w 1273869"/>
                  <a:gd name="connsiteY63" fmla="*/ 755489 h 1029223"/>
                  <a:gd name="connsiteX64" fmla="*/ 634487 w 1273869"/>
                  <a:gd name="connsiteY64" fmla="*/ 739290 h 1029223"/>
                  <a:gd name="connsiteX65" fmla="*/ 639230 w 1273869"/>
                  <a:gd name="connsiteY65" fmla="*/ 739290 h 1029223"/>
                  <a:gd name="connsiteX66" fmla="*/ 639230 w 1273869"/>
                  <a:gd name="connsiteY66" fmla="*/ 746481 h 1029223"/>
                  <a:gd name="connsiteX67" fmla="*/ 634487 w 1273869"/>
                  <a:gd name="connsiteY67" fmla="*/ 746481 h 1029223"/>
                  <a:gd name="connsiteX68" fmla="*/ 634487 w 1273869"/>
                  <a:gd name="connsiteY68" fmla="*/ 710679 h 1029223"/>
                  <a:gd name="connsiteX69" fmla="*/ 639230 w 1273869"/>
                  <a:gd name="connsiteY69" fmla="*/ 710679 h 1029223"/>
                  <a:gd name="connsiteX70" fmla="*/ 639230 w 1273869"/>
                  <a:gd name="connsiteY70" fmla="*/ 717870 h 1029223"/>
                  <a:gd name="connsiteX71" fmla="*/ 634487 w 1273869"/>
                  <a:gd name="connsiteY71" fmla="*/ 717870 h 1029223"/>
                  <a:gd name="connsiteX72" fmla="*/ 1269126 w 1273869"/>
                  <a:gd name="connsiteY72" fmla="*/ 697215 h 1029223"/>
                  <a:gd name="connsiteX73" fmla="*/ 1273869 w 1273869"/>
                  <a:gd name="connsiteY73" fmla="*/ 697215 h 1029223"/>
                  <a:gd name="connsiteX74" fmla="*/ 1273869 w 1273869"/>
                  <a:gd name="connsiteY74" fmla="*/ 700887 h 1029223"/>
                  <a:gd name="connsiteX75" fmla="*/ 1269126 w 1273869"/>
                  <a:gd name="connsiteY75" fmla="*/ 700887 h 1029223"/>
                  <a:gd name="connsiteX76" fmla="*/ 0 w 1273869"/>
                  <a:gd name="connsiteY76" fmla="*/ 697215 h 1029223"/>
                  <a:gd name="connsiteX77" fmla="*/ 4743 w 1273869"/>
                  <a:gd name="connsiteY77" fmla="*/ 697215 h 1029223"/>
                  <a:gd name="connsiteX78" fmla="*/ 4743 w 1273869"/>
                  <a:gd name="connsiteY78" fmla="*/ 700887 h 1029223"/>
                  <a:gd name="connsiteX79" fmla="*/ 0 w 1273869"/>
                  <a:gd name="connsiteY79" fmla="*/ 700887 h 1029223"/>
                  <a:gd name="connsiteX80" fmla="*/ 634487 w 1273869"/>
                  <a:gd name="connsiteY80" fmla="*/ 682068 h 1029223"/>
                  <a:gd name="connsiteX81" fmla="*/ 639230 w 1273869"/>
                  <a:gd name="connsiteY81" fmla="*/ 682068 h 1029223"/>
                  <a:gd name="connsiteX82" fmla="*/ 639230 w 1273869"/>
                  <a:gd name="connsiteY82" fmla="*/ 689259 h 1029223"/>
                  <a:gd name="connsiteX83" fmla="*/ 634487 w 1273869"/>
                  <a:gd name="connsiteY83" fmla="*/ 689259 h 1029223"/>
                  <a:gd name="connsiteX84" fmla="*/ 1269126 w 1273869"/>
                  <a:gd name="connsiteY84" fmla="*/ 668452 h 1029223"/>
                  <a:gd name="connsiteX85" fmla="*/ 1273869 w 1273869"/>
                  <a:gd name="connsiteY85" fmla="*/ 668452 h 1029223"/>
                  <a:gd name="connsiteX86" fmla="*/ 1273869 w 1273869"/>
                  <a:gd name="connsiteY86" fmla="*/ 675643 h 1029223"/>
                  <a:gd name="connsiteX87" fmla="*/ 1269126 w 1273869"/>
                  <a:gd name="connsiteY87" fmla="*/ 675643 h 1029223"/>
                  <a:gd name="connsiteX88" fmla="*/ 0 w 1273869"/>
                  <a:gd name="connsiteY88" fmla="*/ 668452 h 1029223"/>
                  <a:gd name="connsiteX89" fmla="*/ 4743 w 1273869"/>
                  <a:gd name="connsiteY89" fmla="*/ 668452 h 1029223"/>
                  <a:gd name="connsiteX90" fmla="*/ 4743 w 1273869"/>
                  <a:gd name="connsiteY90" fmla="*/ 675643 h 1029223"/>
                  <a:gd name="connsiteX91" fmla="*/ 0 w 1273869"/>
                  <a:gd name="connsiteY91" fmla="*/ 675643 h 1029223"/>
                  <a:gd name="connsiteX92" fmla="*/ 634487 w 1273869"/>
                  <a:gd name="connsiteY92" fmla="*/ 656671 h 1029223"/>
                  <a:gd name="connsiteX93" fmla="*/ 639230 w 1273869"/>
                  <a:gd name="connsiteY93" fmla="*/ 656671 h 1029223"/>
                  <a:gd name="connsiteX94" fmla="*/ 639230 w 1273869"/>
                  <a:gd name="connsiteY94" fmla="*/ 660343 h 1029223"/>
                  <a:gd name="connsiteX95" fmla="*/ 634487 w 1273869"/>
                  <a:gd name="connsiteY95" fmla="*/ 660343 h 1029223"/>
                  <a:gd name="connsiteX96" fmla="*/ 1062854 w 1273869"/>
                  <a:gd name="connsiteY96" fmla="*/ 641311 h 1029223"/>
                  <a:gd name="connsiteX97" fmla="*/ 1065046 w 1273869"/>
                  <a:gd name="connsiteY97" fmla="*/ 645517 h 1029223"/>
                  <a:gd name="connsiteX98" fmla="*/ 1038587 w 1273869"/>
                  <a:gd name="connsiteY98" fmla="*/ 659303 h 1029223"/>
                  <a:gd name="connsiteX99" fmla="*/ 1036395 w 1273869"/>
                  <a:gd name="connsiteY99" fmla="*/ 655097 h 1029223"/>
                  <a:gd name="connsiteX100" fmla="*/ 210833 w 1273869"/>
                  <a:gd name="connsiteY100" fmla="*/ 641219 h 1029223"/>
                  <a:gd name="connsiteX101" fmla="*/ 237455 w 1273869"/>
                  <a:gd name="connsiteY101" fmla="*/ 654989 h 1029223"/>
                  <a:gd name="connsiteX102" fmla="*/ 235160 w 1273869"/>
                  <a:gd name="connsiteY102" fmla="*/ 659120 h 1029223"/>
                  <a:gd name="connsiteX103" fmla="*/ 208691 w 1273869"/>
                  <a:gd name="connsiteY103" fmla="*/ 645350 h 1029223"/>
                  <a:gd name="connsiteX104" fmla="*/ 1269126 w 1273869"/>
                  <a:gd name="connsiteY104" fmla="*/ 639841 h 1029223"/>
                  <a:gd name="connsiteX105" fmla="*/ 1273869 w 1273869"/>
                  <a:gd name="connsiteY105" fmla="*/ 639841 h 1029223"/>
                  <a:gd name="connsiteX106" fmla="*/ 1273869 w 1273869"/>
                  <a:gd name="connsiteY106" fmla="*/ 647032 h 1029223"/>
                  <a:gd name="connsiteX107" fmla="*/ 1269126 w 1273869"/>
                  <a:gd name="connsiteY107" fmla="*/ 647032 h 1029223"/>
                  <a:gd name="connsiteX108" fmla="*/ 0 w 1273869"/>
                  <a:gd name="connsiteY108" fmla="*/ 639841 h 1029223"/>
                  <a:gd name="connsiteX109" fmla="*/ 4743 w 1273869"/>
                  <a:gd name="connsiteY109" fmla="*/ 639841 h 1029223"/>
                  <a:gd name="connsiteX110" fmla="*/ 4743 w 1273869"/>
                  <a:gd name="connsiteY110" fmla="*/ 647032 h 1029223"/>
                  <a:gd name="connsiteX111" fmla="*/ 0 w 1273869"/>
                  <a:gd name="connsiteY111" fmla="*/ 647032 h 1029223"/>
                  <a:gd name="connsiteX112" fmla="*/ 1269126 w 1273869"/>
                  <a:gd name="connsiteY112" fmla="*/ 611230 h 1029223"/>
                  <a:gd name="connsiteX113" fmla="*/ 1273869 w 1273869"/>
                  <a:gd name="connsiteY113" fmla="*/ 611230 h 1029223"/>
                  <a:gd name="connsiteX114" fmla="*/ 1273869 w 1273869"/>
                  <a:gd name="connsiteY114" fmla="*/ 618421 h 1029223"/>
                  <a:gd name="connsiteX115" fmla="*/ 1269126 w 1273869"/>
                  <a:gd name="connsiteY115" fmla="*/ 618421 h 1029223"/>
                  <a:gd name="connsiteX116" fmla="*/ 0 w 1273869"/>
                  <a:gd name="connsiteY116" fmla="*/ 611230 h 1029223"/>
                  <a:gd name="connsiteX117" fmla="*/ 4743 w 1273869"/>
                  <a:gd name="connsiteY117" fmla="*/ 611230 h 1029223"/>
                  <a:gd name="connsiteX118" fmla="*/ 4743 w 1273869"/>
                  <a:gd name="connsiteY118" fmla="*/ 618421 h 1029223"/>
                  <a:gd name="connsiteX119" fmla="*/ 0 w 1273869"/>
                  <a:gd name="connsiteY119" fmla="*/ 618421 h 1029223"/>
                  <a:gd name="connsiteX120" fmla="*/ 1269126 w 1273869"/>
                  <a:gd name="connsiteY120" fmla="*/ 582619 h 1029223"/>
                  <a:gd name="connsiteX121" fmla="*/ 1273869 w 1273869"/>
                  <a:gd name="connsiteY121" fmla="*/ 582619 h 1029223"/>
                  <a:gd name="connsiteX122" fmla="*/ 1273869 w 1273869"/>
                  <a:gd name="connsiteY122" fmla="*/ 589810 h 1029223"/>
                  <a:gd name="connsiteX123" fmla="*/ 1269126 w 1273869"/>
                  <a:gd name="connsiteY123" fmla="*/ 589810 h 1029223"/>
                  <a:gd name="connsiteX124" fmla="*/ 0 w 1273869"/>
                  <a:gd name="connsiteY124" fmla="*/ 582619 h 1029223"/>
                  <a:gd name="connsiteX125" fmla="*/ 4743 w 1273869"/>
                  <a:gd name="connsiteY125" fmla="*/ 582619 h 1029223"/>
                  <a:gd name="connsiteX126" fmla="*/ 4743 w 1273869"/>
                  <a:gd name="connsiteY126" fmla="*/ 589810 h 1029223"/>
                  <a:gd name="connsiteX127" fmla="*/ 0 w 1273869"/>
                  <a:gd name="connsiteY127" fmla="*/ 589810 h 1029223"/>
                  <a:gd name="connsiteX128" fmla="*/ 369617 w 1273869"/>
                  <a:gd name="connsiteY128" fmla="*/ 559324 h 1029223"/>
                  <a:gd name="connsiteX129" fmla="*/ 396114 w 1273869"/>
                  <a:gd name="connsiteY129" fmla="*/ 573035 h 1029223"/>
                  <a:gd name="connsiteX130" fmla="*/ 393935 w 1273869"/>
                  <a:gd name="connsiteY130" fmla="*/ 577248 h 1029223"/>
                  <a:gd name="connsiteX131" fmla="*/ 367437 w 1273869"/>
                  <a:gd name="connsiteY131" fmla="*/ 563536 h 1029223"/>
                  <a:gd name="connsiteX132" fmla="*/ 904137 w 1273869"/>
                  <a:gd name="connsiteY132" fmla="*/ 558900 h 1029223"/>
                  <a:gd name="connsiteX133" fmla="*/ 906312 w 1273869"/>
                  <a:gd name="connsiteY133" fmla="*/ 563114 h 1029223"/>
                  <a:gd name="connsiteX134" fmla="*/ 879800 w 1273869"/>
                  <a:gd name="connsiteY134" fmla="*/ 576798 h 1029223"/>
                  <a:gd name="connsiteX135" fmla="*/ 877625 w 1273869"/>
                  <a:gd name="connsiteY135" fmla="*/ 572584 h 1029223"/>
                  <a:gd name="connsiteX136" fmla="*/ 1269126 w 1273869"/>
                  <a:gd name="connsiteY136" fmla="*/ 554009 h 1029223"/>
                  <a:gd name="connsiteX137" fmla="*/ 1273869 w 1273869"/>
                  <a:gd name="connsiteY137" fmla="*/ 554009 h 1029223"/>
                  <a:gd name="connsiteX138" fmla="*/ 1273869 w 1273869"/>
                  <a:gd name="connsiteY138" fmla="*/ 561200 h 1029223"/>
                  <a:gd name="connsiteX139" fmla="*/ 1269126 w 1273869"/>
                  <a:gd name="connsiteY139" fmla="*/ 561200 h 1029223"/>
                  <a:gd name="connsiteX140" fmla="*/ 0 w 1273869"/>
                  <a:gd name="connsiteY140" fmla="*/ 554009 h 1029223"/>
                  <a:gd name="connsiteX141" fmla="*/ 4743 w 1273869"/>
                  <a:gd name="connsiteY141" fmla="*/ 554009 h 1029223"/>
                  <a:gd name="connsiteX142" fmla="*/ 4743 w 1273869"/>
                  <a:gd name="connsiteY142" fmla="*/ 561200 h 1029223"/>
                  <a:gd name="connsiteX143" fmla="*/ 0 w 1273869"/>
                  <a:gd name="connsiteY143" fmla="*/ 561200 h 1029223"/>
                  <a:gd name="connsiteX144" fmla="*/ 1269126 w 1273869"/>
                  <a:gd name="connsiteY144" fmla="*/ 525398 h 1029223"/>
                  <a:gd name="connsiteX145" fmla="*/ 1273869 w 1273869"/>
                  <a:gd name="connsiteY145" fmla="*/ 525398 h 1029223"/>
                  <a:gd name="connsiteX146" fmla="*/ 1273869 w 1273869"/>
                  <a:gd name="connsiteY146" fmla="*/ 532589 h 1029223"/>
                  <a:gd name="connsiteX147" fmla="*/ 1269126 w 1273869"/>
                  <a:gd name="connsiteY147" fmla="*/ 532589 h 1029223"/>
                  <a:gd name="connsiteX148" fmla="*/ 0 w 1273869"/>
                  <a:gd name="connsiteY148" fmla="*/ 525398 h 1029223"/>
                  <a:gd name="connsiteX149" fmla="*/ 4743 w 1273869"/>
                  <a:gd name="connsiteY149" fmla="*/ 525398 h 1029223"/>
                  <a:gd name="connsiteX150" fmla="*/ 4743 w 1273869"/>
                  <a:gd name="connsiteY150" fmla="*/ 532589 h 1029223"/>
                  <a:gd name="connsiteX151" fmla="*/ 0 w 1273869"/>
                  <a:gd name="connsiteY151" fmla="*/ 532589 h 1029223"/>
                  <a:gd name="connsiteX152" fmla="*/ 1269126 w 1273869"/>
                  <a:gd name="connsiteY152" fmla="*/ 496787 h 1029223"/>
                  <a:gd name="connsiteX153" fmla="*/ 1273869 w 1273869"/>
                  <a:gd name="connsiteY153" fmla="*/ 496787 h 1029223"/>
                  <a:gd name="connsiteX154" fmla="*/ 1273869 w 1273869"/>
                  <a:gd name="connsiteY154" fmla="*/ 503978 h 1029223"/>
                  <a:gd name="connsiteX155" fmla="*/ 1269126 w 1273869"/>
                  <a:gd name="connsiteY155" fmla="*/ 503978 h 1029223"/>
                  <a:gd name="connsiteX156" fmla="*/ 0 w 1273869"/>
                  <a:gd name="connsiteY156" fmla="*/ 496787 h 1029223"/>
                  <a:gd name="connsiteX157" fmla="*/ 4743 w 1273869"/>
                  <a:gd name="connsiteY157" fmla="*/ 496787 h 1029223"/>
                  <a:gd name="connsiteX158" fmla="*/ 4743 w 1273869"/>
                  <a:gd name="connsiteY158" fmla="*/ 503978 h 1029223"/>
                  <a:gd name="connsiteX159" fmla="*/ 0 w 1273869"/>
                  <a:gd name="connsiteY159" fmla="*/ 503978 h 1029223"/>
                  <a:gd name="connsiteX160" fmla="*/ 745714 w 1273869"/>
                  <a:gd name="connsiteY160" fmla="*/ 477074 h 1029223"/>
                  <a:gd name="connsiteX161" fmla="*/ 747883 w 1273869"/>
                  <a:gd name="connsiteY161" fmla="*/ 481292 h 1029223"/>
                  <a:gd name="connsiteX162" fmla="*/ 721349 w 1273869"/>
                  <a:gd name="connsiteY162" fmla="*/ 494934 h 1029223"/>
                  <a:gd name="connsiteX163" fmla="*/ 719181 w 1273869"/>
                  <a:gd name="connsiteY163" fmla="*/ 490716 h 1029223"/>
                  <a:gd name="connsiteX164" fmla="*/ 527987 w 1273869"/>
                  <a:gd name="connsiteY164" fmla="*/ 476978 h 1029223"/>
                  <a:gd name="connsiteX165" fmla="*/ 554492 w 1273869"/>
                  <a:gd name="connsiteY165" fmla="*/ 490676 h 1029223"/>
                  <a:gd name="connsiteX166" fmla="*/ 552314 w 1273869"/>
                  <a:gd name="connsiteY166" fmla="*/ 494889 h 1029223"/>
                  <a:gd name="connsiteX167" fmla="*/ 525810 w 1273869"/>
                  <a:gd name="connsiteY167" fmla="*/ 481191 h 1029223"/>
                  <a:gd name="connsiteX168" fmla="*/ 1269126 w 1273869"/>
                  <a:gd name="connsiteY168" fmla="*/ 468176 h 1029223"/>
                  <a:gd name="connsiteX169" fmla="*/ 1273869 w 1273869"/>
                  <a:gd name="connsiteY169" fmla="*/ 468176 h 1029223"/>
                  <a:gd name="connsiteX170" fmla="*/ 1273869 w 1273869"/>
                  <a:gd name="connsiteY170" fmla="*/ 475367 h 1029223"/>
                  <a:gd name="connsiteX171" fmla="*/ 1269126 w 1273869"/>
                  <a:gd name="connsiteY171" fmla="*/ 475367 h 1029223"/>
                  <a:gd name="connsiteX172" fmla="*/ 0 w 1273869"/>
                  <a:gd name="connsiteY172" fmla="*/ 468176 h 1029223"/>
                  <a:gd name="connsiteX173" fmla="*/ 4743 w 1273869"/>
                  <a:gd name="connsiteY173" fmla="*/ 468176 h 1029223"/>
                  <a:gd name="connsiteX174" fmla="*/ 4743 w 1273869"/>
                  <a:gd name="connsiteY174" fmla="*/ 475367 h 1029223"/>
                  <a:gd name="connsiteX175" fmla="*/ 0 w 1273869"/>
                  <a:gd name="connsiteY175" fmla="*/ 475367 h 1029223"/>
                  <a:gd name="connsiteX176" fmla="*/ 1269126 w 1273869"/>
                  <a:gd name="connsiteY176" fmla="*/ 439565 h 1029223"/>
                  <a:gd name="connsiteX177" fmla="*/ 1273869 w 1273869"/>
                  <a:gd name="connsiteY177" fmla="*/ 439565 h 1029223"/>
                  <a:gd name="connsiteX178" fmla="*/ 1273869 w 1273869"/>
                  <a:gd name="connsiteY178" fmla="*/ 446756 h 1029223"/>
                  <a:gd name="connsiteX179" fmla="*/ 1269126 w 1273869"/>
                  <a:gd name="connsiteY179" fmla="*/ 446756 h 1029223"/>
                  <a:gd name="connsiteX180" fmla="*/ 0 w 1273869"/>
                  <a:gd name="connsiteY180" fmla="*/ 439565 h 1029223"/>
                  <a:gd name="connsiteX181" fmla="*/ 4743 w 1273869"/>
                  <a:gd name="connsiteY181" fmla="*/ 439565 h 1029223"/>
                  <a:gd name="connsiteX182" fmla="*/ 4743 w 1273869"/>
                  <a:gd name="connsiteY182" fmla="*/ 446756 h 1029223"/>
                  <a:gd name="connsiteX183" fmla="*/ 0 w 1273869"/>
                  <a:gd name="connsiteY183" fmla="*/ 446756 h 1029223"/>
                  <a:gd name="connsiteX184" fmla="*/ 1269126 w 1273869"/>
                  <a:gd name="connsiteY184" fmla="*/ 410955 h 1029223"/>
                  <a:gd name="connsiteX185" fmla="*/ 1273869 w 1273869"/>
                  <a:gd name="connsiteY185" fmla="*/ 410955 h 1029223"/>
                  <a:gd name="connsiteX186" fmla="*/ 1273869 w 1273869"/>
                  <a:gd name="connsiteY186" fmla="*/ 418146 h 1029223"/>
                  <a:gd name="connsiteX187" fmla="*/ 1269126 w 1273869"/>
                  <a:gd name="connsiteY187" fmla="*/ 418146 h 1029223"/>
                  <a:gd name="connsiteX188" fmla="*/ 0 w 1273869"/>
                  <a:gd name="connsiteY188" fmla="*/ 410955 h 1029223"/>
                  <a:gd name="connsiteX189" fmla="*/ 4743 w 1273869"/>
                  <a:gd name="connsiteY189" fmla="*/ 410955 h 1029223"/>
                  <a:gd name="connsiteX190" fmla="*/ 4743 w 1273869"/>
                  <a:gd name="connsiteY190" fmla="*/ 418146 h 1029223"/>
                  <a:gd name="connsiteX191" fmla="*/ 0 w 1273869"/>
                  <a:gd name="connsiteY191" fmla="*/ 418146 h 1029223"/>
                  <a:gd name="connsiteX192" fmla="*/ 1269126 w 1273869"/>
                  <a:gd name="connsiteY192" fmla="*/ 382344 h 1029223"/>
                  <a:gd name="connsiteX193" fmla="*/ 1273869 w 1273869"/>
                  <a:gd name="connsiteY193" fmla="*/ 382344 h 1029223"/>
                  <a:gd name="connsiteX194" fmla="*/ 1273869 w 1273869"/>
                  <a:gd name="connsiteY194" fmla="*/ 389535 h 1029223"/>
                  <a:gd name="connsiteX195" fmla="*/ 1269126 w 1273869"/>
                  <a:gd name="connsiteY195" fmla="*/ 389535 h 1029223"/>
                  <a:gd name="connsiteX196" fmla="*/ 0 w 1273869"/>
                  <a:gd name="connsiteY196" fmla="*/ 382344 h 1029223"/>
                  <a:gd name="connsiteX197" fmla="*/ 4743 w 1273869"/>
                  <a:gd name="connsiteY197" fmla="*/ 382344 h 1029223"/>
                  <a:gd name="connsiteX198" fmla="*/ 4743 w 1273869"/>
                  <a:gd name="connsiteY198" fmla="*/ 389535 h 1029223"/>
                  <a:gd name="connsiteX199" fmla="*/ 0 w 1273869"/>
                  <a:gd name="connsiteY199" fmla="*/ 389535 h 1029223"/>
                  <a:gd name="connsiteX200" fmla="*/ 634487 w 1273869"/>
                  <a:gd name="connsiteY200" fmla="*/ 368881 h 1029223"/>
                  <a:gd name="connsiteX201" fmla="*/ 639230 w 1273869"/>
                  <a:gd name="connsiteY201" fmla="*/ 368881 h 1029223"/>
                  <a:gd name="connsiteX202" fmla="*/ 639230 w 1273869"/>
                  <a:gd name="connsiteY202" fmla="*/ 372553 h 1029223"/>
                  <a:gd name="connsiteX203" fmla="*/ 634487 w 1273869"/>
                  <a:gd name="connsiteY203" fmla="*/ 372553 h 1029223"/>
                  <a:gd name="connsiteX204" fmla="*/ 1269126 w 1273869"/>
                  <a:gd name="connsiteY204" fmla="*/ 353733 h 1029223"/>
                  <a:gd name="connsiteX205" fmla="*/ 1273869 w 1273869"/>
                  <a:gd name="connsiteY205" fmla="*/ 353733 h 1029223"/>
                  <a:gd name="connsiteX206" fmla="*/ 1273869 w 1273869"/>
                  <a:gd name="connsiteY206" fmla="*/ 360924 h 1029223"/>
                  <a:gd name="connsiteX207" fmla="*/ 1269126 w 1273869"/>
                  <a:gd name="connsiteY207" fmla="*/ 360924 h 1029223"/>
                  <a:gd name="connsiteX208" fmla="*/ 0 w 1273869"/>
                  <a:gd name="connsiteY208" fmla="*/ 353733 h 1029223"/>
                  <a:gd name="connsiteX209" fmla="*/ 4743 w 1273869"/>
                  <a:gd name="connsiteY209" fmla="*/ 353733 h 1029223"/>
                  <a:gd name="connsiteX210" fmla="*/ 4743 w 1273869"/>
                  <a:gd name="connsiteY210" fmla="*/ 360924 h 1029223"/>
                  <a:gd name="connsiteX211" fmla="*/ 0 w 1273869"/>
                  <a:gd name="connsiteY211" fmla="*/ 360924 h 1029223"/>
                  <a:gd name="connsiteX212" fmla="*/ 634487 w 1273869"/>
                  <a:gd name="connsiteY212" fmla="*/ 340117 h 1029223"/>
                  <a:gd name="connsiteX213" fmla="*/ 639230 w 1273869"/>
                  <a:gd name="connsiteY213" fmla="*/ 340117 h 1029223"/>
                  <a:gd name="connsiteX214" fmla="*/ 639230 w 1273869"/>
                  <a:gd name="connsiteY214" fmla="*/ 347308 h 1029223"/>
                  <a:gd name="connsiteX215" fmla="*/ 634487 w 1273869"/>
                  <a:gd name="connsiteY215" fmla="*/ 347308 h 1029223"/>
                  <a:gd name="connsiteX216" fmla="*/ 1269126 w 1273869"/>
                  <a:gd name="connsiteY216" fmla="*/ 328335 h 1029223"/>
                  <a:gd name="connsiteX217" fmla="*/ 1273869 w 1273869"/>
                  <a:gd name="connsiteY217" fmla="*/ 328335 h 1029223"/>
                  <a:gd name="connsiteX218" fmla="*/ 1273869 w 1273869"/>
                  <a:gd name="connsiteY218" fmla="*/ 332007 h 1029223"/>
                  <a:gd name="connsiteX219" fmla="*/ 1269126 w 1273869"/>
                  <a:gd name="connsiteY219" fmla="*/ 332007 h 1029223"/>
                  <a:gd name="connsiteX220" fmla="*/ 0 w 1273869"/>
                  <a:gd name="connsiteY220" fmla="*/ 328335 h 1029223"/>
                  <a:gd name="connsiteX221" fmla="*/ 4743 w 1273869"/>
                  <a:gd name="connsiteY221" fmla="*/ 328335 h 1029223"/>
                  <a:gd name="connsiteX222" fmla="*/ 4743 w 1273869"/>
                  <a:gd name="connsiteY222" fmla="*/ 332007 h 1029223"/>
                  <a:gd name="connsiteX223" fmla="*/ 0 w 1273869"/>
                  <a:gd name="connsiteY223" fmla="*/ 332007 h 1029223"/>
                  <a:gd name="connsiteX224" fmla="*/ 634487 w 1273869"/>
                  <a:gd name="connsiteY224" fmla="*/ 311506 h 1029223"/>
                  <a:gd name="connsiteX225" fmla="*/ 639230 w 1273869"/>
                  <a:gd name="connsiteY225" fmla="*/ 311506 h 1029223"/>
                  <a:gd name="connsiteX226" fmla="*/ 639230 w 1273869"/>
                  <a:gd name="connsiteY226" fmla="*/ 318697 h 1029223"/>
                  <a:gd name="connsiteX227" fmla="*/ 634487 w 1273869"/>
                  <a:gd name="connsiteY227" fmla="*/ 318697 h 1029223"/>
                  <a:gd name="connsiteX228" fmla="*/ 634487 w 1273869"/>
                  <a:gd name="connsiteY228" fmla="*/ 282895 h 1029223"/>
                  <a:gd name="connsiteX229" fmla="*/ 639230 w 1273869"/>
                  <a:gd name="connsiteY229" fmla="*/ 282895 h 1029223"/>
                  <a:gd name="connsiteX230" fmla="*/ 639230 w 1273869"/>
                  <a:gd name="connsiteY230" fmla="*/ 290086 h 1029223"/>
                  <a:gd name="connsiteX231" fmla="*/ 634487 w 1273869"/>
                  <a:gd name="connsiteY231" fmla="*/ 290086 h 1029223"/>
                  <a:gd name="connsiteX232" fmla="*/ 634487 w 1273869"/>
                  <a:gd name="connsiteY232" fmla="*/ 254284 h 1029223"/>
                  <a:gd name="connsiteX233" fmla="*/ 639230 w 1273869"/>
                  <a:gd name="connsiteY233" fmla="*/ 254284 h 1029223"/>
                  <a:gd name="connsiteX234" fmla="*/ 639230 w 1273869"/>
                  <a:gd name="connsiteY234" fmla="*/ 261475 h 1029223"/>
                  <a:gd name="connsiteX235" fmla="*/ 634487 w 1273869"/>
                  <a:gd name="connsiteY235" fmla="*/ 261475 h 1029223"/>
                  <a:gd name="connsiteX236" fmla="*/ 634487 w 1273869"/>
                  <a:gd name="connsiteY236" fmla="*/ 225674 h 1029223"/>
                  <a:gd name="connsiteX237" fmla="*/ 639230 w 1273869"/>
                  <a:gd name="connsiteY237" fmla="*/ 225674 h 1029223"/>
                  <a:gd name="connsiteX238" fmla="*/ 639230 w 1273869"/>
                  <a:gd name="connsiteY238" fmla="*/ 232865 h 1029223"/>
                  <a:gd name="connsiteX239" fmla="*/ 634487 w 1273869"/>
                  <a:gd name="connsiteY239" fmla="*/ 232865 h 1029223"/>
                  <a:gd name="connsiteX240" fmla="*/ 634487 w 1273869"/>
                  <a:gd name="connsiteY240" fmla="*/ 197063 h 1029223"/>
                  <a:gd name="connsiteX241" fmla="*/ 639230 w 1273869"/>
                  <a:gd name="connsiteY241" fmla="*/ 197063 h 1029223"/>
                  <a:gd name="connsiteX242" fmla="*/ 639230 w 1273869"/>
                  <a:gd name="connsiteY242" fmla="*/ 204254 h 1029223"/>
                  <a:gd name="connsiteX243" fmla="*/ 634487 w 1273869"/>
                  <a:gd name="connsiteY243" fmla="*/ 204254 h 1029223"/>
                  <a:gd name="connsiteX244" fmla="*/ 634487 w 1273869"/>
                  <a:gd name="connsiteY244" fmla="*/ 168452 h 1029223"/>
                  <a:gd name="connsiteX245" fmla="*/ 639230 w 1273869"/>
                  <a:gd name="connsiteY245" fmla="*/ 168452 h 1029223"/>
                  <a:gd name="connsiteX246" fmla="*/ 639230 w 1273869"/>
                  <a:gd name="connsiteY246" fmla="*/ 175643 h 1029223"/>
                  <a:gd name="connsiteX247" fmla="*/ 634487 w 1273869"/>
                  <a:gd name="connsiteY247" fmla="*/ 175643 h 1029223"/>
                  <a:gd name="connsiteX248" fmla="*/ 634487 w 1273869"/>
                  <a:gd name="connsiteY248" fmla="*/ 139841 h 1029223"/>
                  <a:gd name="connsiteX249" fmla="*/ 639230 w 1273869"/>
                  <a:gd name="connsiteY249" fmla="*/ 139841 h 1029223"/>
                  <a:gd name="connsiteX250" fmla="*/ 639230 w 1273869"/>
                  <a:gd name="connsiteY250" fmla="*/ 147032 h 1029223"/>
                  <a:gd name="connsiteX251" fmla="*/ 634487 w 1273869"/>
                  <a:gd name="connsiteY251" fmla="*/ 147032 h 1029223"/>
                  <a:gd name="connsiteX252" fmla="*/ 634487 w 1273869"/>
                  <a:gd name="connsiteY252" fmla="*/ 111230 h 1029223"/>
                  <a:gd name="connsiteX253" fmla="*/ 639230 w 1273869"/>
                  <a:gd name="connsiteY253" fmla="*/ 111230 h 1029223"/>
                  <a:gd name="connsiteX254" fmla="*/ 639230 w 1273869"/>
                  <a:gd name="connsiteY254" fmla="*/ 118421 h 1029223"/>
                  <a:gd name="connsiteX255" fmla="*/ 634487 w 1273869"/>
                  <a:gd name="connsiteY255" fmla="*/ 118421 h 1029223"/>
                  <a:gd name="connsiteX256" fmla="*/ 634487 w 1273869"/>
                  <a:gd name="connsiteY256" fmla="*/ 82620 h 1029223"/>
                  <a:gd name="connsiteX257" fmla="*/ 639230 w 1273869"/>
                  <a:gd name="connsiteY257" fmla="*/ 82620 h 1029223"/>
                  <a:gd name="connsiteX258" fmla="*/ 639230 w 1273869"/>
                  <a:gd name="connsiteY258" fmla="*/ 89811 h 1029223"/>
                  <a:gd name="connsiteX259" fmla="*/ 634487 w 1273869"/>
                  <a:gd name="connsiteY259" fmla="*/ 89811 h 1029223"/>
                  <a:gd name="connsiteX260" fmla="*/ 634487 w 1273869"/>
                  <a:gd name="connsiteY260" fmla="*/ 54009 h 1029223"/>
                  <a:gd name="connsiteX261" fmla="*/ 639230 w 1273869"/>
                  <a:gd name="connsiteY261" fmla="*/ 54009 h 1029223"/>
                  <a:gd name="connsiteX262" fmla="*/ 639230 w 1273869"/>
                  <a:gd name="connsiteY262" fmla="*/ 61200 h 1029223"/>
                  <a:gd name="connsiteX263" fmla="*/ 634487 w 1273869"/>
                  <a:gd name="connsiteY263" fmla="*/ 61200 h 1029223"/>
                  <a:gd name="connsiteX264" fmla="*/ 634487 w 1273869"/>
                  <a:gd name="connsiteY264" fmla="*/ 25398 h 1029223"/>
                  <a:gd name="connsiteX265" fmla="*/ 639230 w 1273869"/>
                  <a:gd name="connsiteY265" fmla="*/ 25398 h 1029223"/>
                  <a:gd name="connsiteX266" fmla="*/ 639230 w 1273869"/>
                  <a:gd name="connsiteY266" fmla="*/ 32589 h 1029223"/>
                  <a:gd name="connsiteX267" fmla="*/ 634487 w 1273869"/>
                  <a:gd name="connsiteY267" fmla="*/ 32589 h 1029223"/>
                  <a:gd name="connsiteX268" fmla="*/ 634487 w 1273869"/>
                  <a:gd name="connsiteY268" fmla="*/ 0 h 1029223"/>
                  <a:gd name="connsiteX269" fmla="*/ 639230 w 1273869"/>
                  <a:gd name="connsiteY269" fmla="*/ 0 h 1029223"/>
                  <a:gd name="connsiteX270" fmla="*/ 639230 w 1273869"/>
                  <a:gd name="connsiteY270" fmla="*/ 3672 h 1029223"/>
                  <a:gd name="connsiteX271" fmla="*/ 634487 w 1273869"/>
                  <a:gd name="connsiteY271" fmla="*/ 3672 h 10292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</a:cxnLst>
                <a:rect l="l" t="t" r="r" b="b"/>
                <a:pathLst>
                  <a:path w="1273869" h="1029223">
                    <a:moveTo>
                      <a:pt x="634487" y="1025551"/>
                    </a:moveTo>
                    <a:lnTo>
                      <a:pt x="639230" y="1025551"/>
                    </a:lnTo>
                    <a:lnTo>
                      <a:pt x="639230" y="1029223"/>
                    </a:lnTo>
                    <a:lnTo>
                      <a:pt x="634487" y="1029223"/>
                    </a:lnTo>
                    <a:close/>
                    <a:moveTo>
                      <a:pt x="634487" y="996787"/>
                    </a:moveTo>
                    <a:lnTo>
                      <a:pt x="639230" y="996787"/>
                    </a:lnTo>
                    <a:lnTo>
                      <a:pt x="639230" y="1003978"/>
                    </a:lnTo>
                    <a:lnTo>
                      <a:pt x="634487" y="1003978"/>
                    </a:lnTo>
                    <a:close/>
                    <a:moveTo>
                      <a:pt x="634487" y="968176"/>
                    </a:moveTo>
                    <a:lnTo>
                      <a:pt x="639230" y="968176"/>
                    </a:lnTo>
                    <a:lnTo>
                      <a:pt x="639230" y="975367"/>
                    </a:lnTo>
                    <a:lnTo>
                      <a:pt x="634487" y="975367"/>
                    </a:lnTo>
                    <a:close/>
                    <a:moveTo>
                      <a:pt x="634487" y="939565"/>
                    </a:moveTo>
                    <a:lnTo>
                      <a:pt x="639230" y="939565"/>
                    </a:lnTo>
                    <a:lnTo>
                      <a:pt x="639230" y="946756"/>
                    </a:lnTo>
                    <a:lnTo>
                      <a:pt x="634487" y="946756"/>
                    </a:lnTo>
                    <a:close/>
                    <a:moveTo>
                      <a:pt x="634487" y="910954"/>
                    </a:moveTo>
                    <a:lnTo>
                      <a:pt x="639230" y="910954"/>
                    </a:lnTo>
                    <a:lnTo>
                      <a:pt x="639230" y="918145"/>
                    </a:lnTo>
                    <a:lnTo>
                      <a:pt x="634487" y="918145"/>
                    </a:lnTo>
                    <a:close/>
                    <a:moveTo>
                      <a:pt x="721390" y="906060"/>
                    </a:moveTo>
                    <a:lnTo>
                      <a:pt x="747859" y="919677"/>
                    </a:lnTo>
                    <a:lnTo>
                      <a:pt x="745717" y="923961"/>
                    </a:lnTo>
                    <a:lnTo>
                      <a:pt x="719095" y="910191"/>
                    </a:lnTo>
                    <a:close/>
                    <a:moveTo>
                      <a:pt x="552480" y="906060"/>
                    </a:moveTo>
                    <a:lnTo>
                      <a:pt x="554622" y="910191"/>
                    </a:lnTo>
                    <a:lnTo>
                      <a:pt x="528153" y="923961"/>
                    </a:lnTo>
                    <a:lnTo>
                      <a:pt x="526011" y="919677"/>
                    </a:lnTo>
                    <a:close/>
                    <a:moveTo>
                      <a:pt x="634487" y="882344"/>
                    </a:moveTo>
                    <a:lnTo>
                      <a:pt x="639230" y="882344"/>
                    </a:lnTo>
                    <a:lnTo>
                      <a:pt x="639230" y="889534"/>
                    </a:lnTo>
                    <a:lnTo>
                      <a:pt x="634487" y="889534"/>
                    </a:lnTo>
                    <a:close/>
                    <a:moveTo>
                      <a:pt x="634487" y="853733"/>
                    </a:moveTo>
                    <a:lnTo>
                      <a:pt x="639230" y="853733"/>
                    </a:lnTo>
                    <a:lnTo>
                      <a:pt x="639230" y="860924"/>
                    </a:lnTo>
                    <a:lnTo>
                      <a:pt x="634487" y="860924"/>
                    </a:lnTo>
                    <a:close/>
                    <a:moveTo>
                      <a:pt x="634487" y="825122"/>
                    </a:moveTo>
                    <a:lnTo>
                      <a:pt x="639230" y="825122"/>
                    </a:lnTo>
                    <a:lnTo>
                      <a:pt x="639230" y="832313"/>
                    </a:lnTo>
                    <a:lnTo>
                      <a:pt x="634487" y="832313"/>
                    </a:lnTo>
                    <a:close/>
                    <a:moveTo>
                      <a:pt x="393820" y="823899"/>
                    </a:moveTo>
                    <a:lnTo>
                      <a:pt x="396115" y="828183"/>
                    </a:lnTo>
                    <a:lnTo>
                      <a:pt x="369493" y="841800"/>
                    </a:lnTo>
                    <a:lnTo>
                      <a:pt x="367351" y="837669"/>
                    </a:lnTo>
                    <a:close/>
                    <a:moveTo>
                      <a:pt x="879835" y="823609"/>
                    </a:moveTo>
                    <a:lnTo>
                      <a:pt x="906331" y="837326"/>
                    </a:lnTo>
                    <a:lnTo>
                      <a:pt x="904150" y="841538"/>
                    </a:lnTo>
                    <a:lnTo>
                      <a:pt x="877655" y="827821"/>
                    </a:lnTo>
                    <a:close/>
                    <a:moveTo>
                      <a:pt x="634487" y="796511"/>
                    </a:moveTo>
                    <a:lnTo>
                      <a:pt x="639230" y="796511"/>
                    </a:lnTo>
                    <a:lnTo>
                      <a:pt x="639230" y="803702"/>
                    </a:lnTo>
                    <a:lnTo>
                      <a:pt x="634487" y="803702"/>
                    </a:lnTo>
                    <a:close/>
                    <a:moveTo>
                      <a:pt x="634487" y="767900"/>
                    </a:moveTo>
                    <a:lnTo>
                      <a:pt x="639230" y="767900"/>
                    </a:lnTo>
                    <a:lnTo>
                      <a:pt x="639230" y="775091"/>
                    </a:lnTo>
                    <a:lnTo>
                      <a:pt x="634487" y="775091"/>
                    </a:lnTo>
                    <a:close/>
                    <a:moveTo>
                      <a:pt x="1038710" y="741892"/>
                    </a:moveTo>
                    <a:lnTo>
                      <a:pt x="1065179" y="755509"/>
                    </a:lnTo>
                    <a:lnTo>
                      <a:pt x="1063037" y="759793"/>
                    </a:lnTo>
                    <a:lnTo>
                      <a:pt x="1036415" y="746023"/>
                    </a:lnTo>
                    <a:close/>
                    <a:moveTo>
                      <a:pt x="235107" y="741768"/>
                    </a:moveTo>
                    <a:lnTo>
                      <a:pt x="237289" y="745979"/>
                    </a:lnTo>
                    <a:lnTo>
                      <a:pt x="210796" y="759700"/>
                    </a:lnTo>
                    <a:lnTo>
                      <a:pt x="208615" y="755489"/>
                    </a:lnTo>
                    <a:close/>
                    <a:moveTo>
                      <a:pt x="634487" y="739290"/>
                    </a:moveTo>
                    <a:lnTo>
                      <a:pt x="639230" y="739290"/>
                    </a:lnTo>
                    <a:lnTo>
                      <a:pt x="639230" y="746481"/>
                    </a:lnTo>
                    <a:lnTo>
                      <a:pt x="634487" y="746481"/>
                    </a:lnTo>
                    <a:close/>
                    <a:moveTo>
                      <a:pt x="634487" y="710679"/>
                    </a:moveTo>
                    <a:lnTo>
                      <a:pt x="639230" y="710679"/>
                    </a:lnTo>
                    <a:lnTo>
                      <a:pt x="639230" y="717870"/>
                    </a:lnTo>
                    <a:lnTo>
                      <a:pt x="634487" y="717870"/>
                    </a:lnTo>
                    <a:close/>
                    <a:moveTo>
                      <a:pt x="1269126" y="697215"/>
                    </a:moveTo>
                    <a:lnTo>
                      <a:pt x="1273869" y="697215"/>
                    </a:lnTo>
                    <a:lnTo>
                      <a:pt x="1273869" y="700887"/>
                    </a:lnTo>
                    <a:lnTo>
                      <a:pt x="1269126" y="700887"/>
                    </a:lnTo>
                    <a:close/>
                    <a:moveTo>
                      <a:pt x="0" y="697215"/>
                    </a:moveTo>
                    <a:lnTo>
                      <a:pt x="4743" y="697215"/>
                    </a:lnTo>
                    <a:lnTo>
                      <a:pt x="4743" y="700887"/>
                    </a:lnTo>
                    <a:lnTo>
                      <a:pt x="0" y="700887"/>
                    </a:lnTo>
                    <a:close/>
                    <a:moveTo>
                      <a:pt x="634487" y="682068"/>
                    </a:moveTo>
                    <a:lnTo>
                      <a:pt x="639230" y="682068"/>
                    </a:lnTo>
                    <a:lnTo>
                      <a:pt x="639230" y="689259"/>
                    </a:lnTo>
                    <a:lnTo>
                      <a:pt x="634487" y="689259"/>
                    </a:lnTo>
                    <a:close/>
                    <a:moveTo>
                      <a:pt x="1269126" y="668452"/>
                    </a:moveTo>
                    <a:lnTo>
                      <a:pt x="1273869" y="668452"/>
                    </a:lnTo>
                    <a:lnTo>
                      <a:pt x="1273869" y="675643"/>
                    </a:lnTo>
                    <a:lnTo>
                      <a:pt x="1269126" y="675643"/>
                    </a:lnTo>
                    <a:close/>
                    <a:moveTo>
                      <a:pt x="0" y="668452"/>
                    </a:moveTo>
                    <a:lnTo>
                      <a:pt x="4743" y="668452"/>
                    </a:lnTo>
                    <a:lnTo>
                      <a:pt x="4743" y="675643"/>
                    </a:lnTo>
                    <a:lnTo>
                      <a:pt x="0" y="675643"/>
                    </a:lnTo>
                    <a:close/>
                    <a:moveTo>
                      <a:pt x="634487" y="656671"/>
                    </a:moveTo>
                    <a:lnTo>
                      <a:pt x="639230" y="656671"/>
                    </a:lnTo>
                    <a:lnTo>
                      <a:pt x="639230" y="660343"/>
                    </a:lnTo>
                    <a:lnTo>
                      <a:pt x="634487" y="660343"/>
                    </a:lnTo>
                    <a:close/>
                    <a:moveTo>
                      <a:pt x="1062854" y="641311"/>
                    </a:moveTo>
                    <a:lnTo>
                      <a:pt x="1065046" y="645517"/>
                    </a:lnTo>
                    <a:lnTo>
                      <a:pt x="1038587" y="659303"/>
                    </a:lnTo>
                    <a:lnTo>
                      <a:pt x="1036395" y="655097"/>
                    </a:lnTo>
                    <a:close/>
                    <a:moveTo>
                      <a:pt x="210833" y="641219"/>
                    </a:moveTo>
                    <a:lnTo>
                      <a:pt x="237455" y="654989"/>
                    </a:lnTo>
                    <a:lnTo>
                      <a:pt x="235160" y="659120"/>
                    </a:lnTo>
                    <a:lnTo>
                      <a:pt x="208691" y="645350"/>
                    </a:lnTo>
                    <a:close/>
                    <a:moveTo>
                      <a:pt x="1269126" y="639841"/>
                    </a:moveTo>
                    <a:lnTo>
                      <a:pt x="1273869" y="639841"/>
                    </a:lnTo>
                    <a:lnTo>
                      <a:pt x="1273869" y="647032"/>
                    </a:lnTo>
                    <a:lnTo>
                      <a:pt x="1269126" y="647032"/>
                    </a:lnTo>
                    <a:close/>
                    <a:moveTo>
                      <a:pt x="0" y="639841"/>
                    </a:moveTo>
                    <a:lnTo>
                      <a:pt x="4743" y="639841"/>
                    </a:lnTo>
                    <a:lnTo>
                      <a:pt x="4743" y="647032"/>
                    </a:lnTo>
                    <a:lnTo>
                      <a:pt x="0" y="647032"/>
                    </a:lnTo>
                    <a:close/>
                    <a:moveTo>
                      <a:pt x="1269126" y="611230"/>
                    </a:moveTo>
                    <a:lnTo>
                      <a:pt x="1273869" y="611230"/>
                    </a:lnTo>
                    <a:lnTo>
                      <a:pt x="1273869" y="618421"/>
                    </a:lnTo>
                    <a:lnTo>
                      <a:pt x="1269126" y="618421"/>
                    </a:lnTo>
                    <a:close/>
                    <a:moveTo>
                      <a:pt x="0" y="611230"/>
                    </a:moveTo>
                    <a:lnTo>
                      <a:pt x="4743" y="611230"/>
                    </a:lnTo>
                    <a:lnTo>
                      <a:pt x="4743" y="618421"/>
                    </a:lnTo>
                    <a:lnTo>
                      <a:pt x="0" y="618421"/>
                    </a:lnTo>
                    <a:close/>
                    <a:moveTo>
                      <a:pt x="1269126" y="582619"/>
                    </a:moveTo>
                    <a:lnTo>
                      <a:pt x="1273869" y="582619"/>
                    </a:lnTo>
                    <a:lnTo>
                      <a:pt x="1273869" y="589810"/>
                    </a:lnTo>
                    <a:lnTo>
                      <a:pt x="1269126" y="589810"/>
                    </a:lnTo>
                    <a:close/>
                    <a:moveTo>
                      <a:pt x="0" y="582619"/>
                    </a:moveTo>
                    <a:lnTo>
                      <a:pt x="4743" y="582619"/>
                    </a:lnTo>
                    <a:lnTo>
                      <a:pt x="4743" y="589810"/>
                    </a:lnTo>
                    <a:lnTo>
                      <a:pt x="0" y="589810"/>
                    </a:lnTo>
                    <a:close/>
                    <a:moveTo>
                      <a:pt x="369617" y="559324"/>
                    </a:moveTo>
                    <a:lnTo>
                      <a:pt x="396114" y="573035"/>
                    </a:lnTo>
                    <a:lnTo>
                      <a:pt x="393935" y="577248"/>
                    </a:lnTo>
                    <a:lnTo>
                      <a:pt x="367437" y="563536"/>
                    </a:lnTo>
                    <a:close/>
                    <a:moveTo>
                      <a:pt x="904137" y="558900"/>
                    </a:moveTo>
                    <a:lnTo>
                      <a:pt x="906312" y="563114"/>
                    </a:lnTo>
                    <a:lnTo>
                      <a:pt x="879800" y="576798"/>
                    </a:lnTo>
                    <a:lnTo>
                      <a:pt x="877625" y="572584"/>
                    </a:lnTo>
                    <a:close/>
                    <a:moveTo>
                      <a:pt x="1269126" y="554009"/>
                    </a:moveTo>
                    <a:lnTo>
                      <a:pt x="1273869" y="554009"/>
                    </a:lnTo>
                    <a:lnTo>
                      <a:pt x="1273869" y="561200"/>
                    </a:lnTo>
                    <a:lnTo>
                      <a:pt x="1269126" y="561200"/>
                    </a:lnTo>
                    <a:close/>
                    <a:moveTo>
                      <a:pt x="0" y="554009"/>
                    </a:moveTo>
                    <a:lnTo>
                      <a:pt x="4743" y="554009"/>
                    </a:lnTo>
                    <a:lnTo>
                      <a:pt x="4743" y="561200"/>
                    </a:lnTo>
                    <a:lnTo>
                      <a:pt x="0" y="561200"/>
                    </a:lnTo>
                    <a:close/>
                    <a:moveTo>
                      <a:pt x="1269126" y="525398"/>
                    </a:moveTo>
                    <a:lnTo>
                      <a:pt x="1273869" y="525398"/>
                    </a:lnTo>
                    <a:lnTo>
                      <a:pt x="1273869" y="532589"/>
                    </a:lnTo>
                    <a:lnTo>
                      <a:pt x="1269126" y="532589"/>
                    </a:lnTo>
                    <a:close/>
                    <a:moveTo>
                      <a:pt x="0" y="525398"/>
                    </a:moveTo>
                    <a:lnTo>
                      <a:pt x="4743" y="525398"/>
                    </a:lnTo>
                    <a:lnTo>
                      <a:pt x="4743" y="532589"/>
                    </a:lnTo>
                    <a:lnTo>
                      <a:pt x="0" y="532589"/>
                    </a:lnTo>
                    <a:close/>
                    <a:moveTo>
                      <a:pt x="1269126" y="496787"/>
                    </a:moveTo>
                    <a:lnTo>
                      <a:pt x="1273869" y="496787"/>
                    </a:lnTo>
                    <a:lnTo>
                      <a:pt x="1273869" y="503978"/>
                    </a:lnTo>
                    <a:lnTo>
                      <a:pt x="1269126" y="503978"/>
                    </a:lnTo>
                    <a:close/>
                    <a:moveTo>
                      <a:pt x="0" y="496787"/>
                    </a:moveTo>
                    <a:lnTo>
                      <a:pt x="4743" y="496787"/>
                    </a:lnTo>
                    <a:lnTo>
                      <a:pt x="4743" y="503978"/>
                    </a:lnTo>
                    <a:lnTo>
                      <a:pt x="0" y="503978"/>
                    </a:lnTo>
                    <a:close/>
                    <a:moveTo>
                      <a:pt x="745714" y="477074"/>
                    </a:moveTo>
                    <a:lnTo>
                      <a:pt x="747883" y="481292"/>
                    </a:lnTo>
                    <a:lnTo>
                      <a:pt x="721349" y="494934"/>
                    </a:lnTo>
                    <a:lnTo>
                      <a:pt x="719181" y="490716"/>
                    </a:lnTo>
                    <a:close/>
                    <a:moveTo>
                      <a:pt x="527987" y="476978"/>
                    </a:moveTo>
                    <a:lnTo>
                      <a:pt x="554492" y="490676"/>
                    </a:lnTo>
                    <a:lnTo>
                      <a:pt x="552314" y="494889"/>
                    </a:lnTo>
                    <a:lnTo>
                      <a:pt x="525810" y="481191"/>
                    </a:lnTo>
                    <a:close/>
                    <a:moveTo>
                      <a:pt x="1269126" y="468176"/>
                    </a:moveTo>
                    <a:lnTo>
                      <a:pt x="1273869" y="468176"/>
                    </a:lnTo>
                    <a:lnTo>
                      <a:pt x="1273869" y="475367"/>
                    </a:lnTo>
                    <a:lnTo>
                      <a:pt x="1269126" y="475367"/>
                    </a:lnTo>
                    <a:close/>
                    <a:moveTo>
                      <a:pt x="0" y="468176"/>
                    </a:moveTo>
                    <a:lnTo>
                      <a:pt x="4743" y="468176"/>
                    </a:lnTo>
                    <a:lnTo>
                      <a:pt x="4743" y="475367"/>
                    </a:lnTo>
                    <a:lnTo>
                      <a:pt x="0" y="475367"/>
                    </a:lnTo>
                    <a:close/>
                    <a:moveTo>
                      <a:pt x="1269126" y="439565"/>
                    </a:moveTo>
                    <a:lnTo>
                      <a:pt x="1273869" y="439565"/>
                    </a:lnTo>
                    <a:lnTo>
                      <a:pt x="1273869" y="446756"/>
                    </a:lnTo>
                    <a:lnTo>
                      <a:pt x="1269126" y="446756"/>
                    </a:lnTo>
                    <a:close/>
                    <a:moveTo>
                      <a:pt x="0" y="439565"/>
                    </a:moveTo>
                    <a:lnTo>
                      <a:pt x="4743" y="439565"/>
                    </a:lnTo>
                    <a:lnTo>
                      <a:pt x="4743" y="446756"/>
                    </a:lnTo>
                    <a:lnTo>
                      <a:pt x="0" y="446756"/>
                    </a:lnTo>
                    <a:close/>
                    <a:moveTo>
                      <a:pt x="1269126" y="410955"/>
                    </a:moveTo>
                    <a:lnTo>
                      <a:pt x="1273869" y="410955"/>
                    </a:lnTo>
                    <a:lnTo>
                      <a:pt x="1273869" y="418146"/>
                    </a:lnTo>
                    <a:lnTo>
                      <a:pt x="1269126" y="418146"/>
                    </a:lnTo>
                    <a:close/>
                    <a:moveTo>
                      <a:pt x="0" y="410955"/>
                    </a:moveTo>
                    <a:lnTo>
                      <a:pt x="4743" y="410955"/>
                    </a:lnTo>
                    <a:lnTo>
                      <a:pt x="4743" y="418146"/>
                    </a:lnTo>
                    <a:lnTo>
                      <a:pt x="0" y="418146"/>
                    </a:lnTo>
                    <a:close/>
                    <a:moveTo>
                      <a:pt x="1269126" y="382344"/>
                    </a:moveTo>
                    <a:lnTo>
                      <a:pt x="1273869" y="382344"/>
                    </a:lnTo>
                    <a:lnTo>
                      <a:pt x="1273869" y="389535"/>
                    </a:lnTo>
                    <a:lnTo>
                      <a:pt x="1269126" y="389535"/>
                    </a:lnTo>
                    <a:close/>
                    <a:moveTo>
                      <a:pt x="0" y="382344"/>
                    </a:moveTo>
                    <a:lnTo>
                      <a:pt x="4743" y="382344"/>
                    </a:lnTo>
                    <a:lnTo>
                      <a:pt x="4743" y="389535"/>
                    </a:lnTo>
                    <a:lnTo>
                      <a:pt x="0" y="389535"/>
                    </a:lnTo>
                    <a:close/>
                    <a:moveTo>
                      <a:pt x="634487" y="368881"/>
                    </a:moveTo>
                    <a:lnTo>
                      <a:pt x="639230" y="368881"/>
                    </a:lnTo>
                    <a:lnTo>
                      <a:pt x="639230" y="372553"/>
                    </a:lnTo>
                    <a:lnTo>
                      <a:pt x="634487" y="372553"/>
                    </a:lnTo>
                    <a:close/>
                    <a:moveTo>
                      <a:pt x="1269126" y="353733"/>
                    </a:moveTo>
                    <a:lnTo>
                      <a:pt x="1273869" y="353733"/>
                    </a:lnTo>
                    <a:lnTo>
                      <a:pt x="1273869" y="360924"/>
                    </a:lnTo>
                    <a:lnTo>
                      <a:pt x="1269126" y="360924"/>
                    </a:lnTo>
                    <a:close/>
                    <a:moveTo>
                      <a:pt x="0" y="353733"/>
                    </a:moveTo>
                    <a:lnTo>
                      <a:pt x="4743" y="353733"/>
                    </a:lnTo>
                    <a:lnTo>
                      <a:pt x="4743" y="360924"/>
                    </a:lnTo>
                    <a:lnTo>
                      <a:pt x="0" y="360924"/>
                    </a:lnTo>
                    <a:close/>
                    <a:moveTo>
                      <a:pt x="634487" y="340117"/>
                    </a:moveTo>
                    <a:lnTo>
                      <a:pt x="639230" y="340117"/>
                    </a:lnTo>
                    <a:lnTo>
                      <a:pt x="639230" y="347308"/>
                    </a:lnTo>
                    <a:lnTo>
                      <a:pt x="634487" y="347308"/>
                    </a:lnTo>
                    <a:close/>
                    <a:moveTo>
                      <a:pt x="1269126" y="328335"/>
                    </a:moveTo>
                    <a:lnTo>
                      <a:pt x="1273869" y="328335"/>
                    </a:lnTo>
                    <a:lnTo>
                      <a:pt x="1273869" y="332007"/>
                    </a:lnTo>
                    <a:lnTo>
                      <a:pt x="1269126" y="332007"/>
                    </a:lnTo>
                    <a:close/>
                    <a:moveTo>
                      <a:pt x="0" y="328335"/>
                    </a:moveTo>
                    <a:lnTo>
                      <a:pt x="4743" y="328335"/>
                    </a:lnTo>
                    <a:lnTo>
                      <a:pt x="4743" y="332007"/>
                    </a:lnTo>
                    <a:lnTo>
                      <a:pt x="0" y="332007"/>
                    </a:lnTo>
                    <a:close/>
                    <a:moveTo>
                      <a:pt x="634487" y="311506"/>
                    </a:moveTo>
                    <a:lnTo>
                      <a:pt x="639230" y="311506"/>
                    </a:lnTo>
                    <a:lnTo>
                      <a:pt x="639230" y="318697"/>
                    </a:lnTo>
                    <a:lnTo>
                      <a:pt x="634487" y="318697"/>
                    </a:lnTo>
                    <a:close/>
                    <a:moveTo>
                      <a:pt x="634487" y="282895"/>
                    </a:moveTo>
                    <a:lnTo>
                      <a:pt x="639230" y="282895"/>
                    </a:lnTo>
                    <a:lnTo>
                      <a:pt x="639230" y="290086"/>
                    </a:lnTo>
                    <a:lnTo>
                      <a:pt x="634487" y="290086"/>
                    </a:lnTo>
                    <a:close/>
                    <a:moveTo>
                      <a:pt x="634487" y="254284"/>
                    </a:moveTo>
                    <a:lnTo>
                      <a:pt x="639230" y="254284"/>
                    </a:lnTo>
                    <a:lnTo>
                      <a:pt x="639230" y="261475"/>
                    </a:lnTo>
                    <a:lnTo>
                      <a:pt x="634487" y="261475"/>
                    </a:lnTo>
                    <a:close/>
                    <a:moveTo>
                      <a:pt x="634487" y="225674"/>
                    </a:moveTo>
                    <a:lnTo>
                      <a:pt x="639230" y="225674"/>
                    </a:lnTo>
                    <a:lnTo>
                      <a:pt x="639230" y="232865"/>
                    </a:lnTo>
                    <a:lnTo>
                      <a:pt x="634487" y="232865"/>
                    </a:lnTo>
                    <a:close/>
                    <a:moveTo>
                      <a:pt x="634487" y="197063"/>
                    </a:moveTo>
                    <a:lnTo>
                      <a:pt x="639230" y="197063"/>
                    </a:lnTo>
                    <a:lnTo>
                      <a:pt x="639230" y="204254"/>
                    </a:lnTo>
                    <a:lnTo>
                      <a:pt x="634487" y="204254"/>
                    </a:lnTo>
                    <a:close/>
                    <a:moveTo>
                      <a:pt x="634487" y="168452"/>
                    </a:moveTo>
                    <a:lnTo>
                      <a:pt x="639230" y="168452"/>
                    </a:lnTo>
                    <a:lnTo>
                      <a:pt x="639230" y="175643"/>
                    </a:lnTo>
                    <a:lnTo>
                      <a:pt x="634487" y="175643"/>
                    </a:lnTo>
                    <a:close/>
                    <a:moveTo>
                      <a:pt x="634487" y="139841"/>
                    </a:moveTo>
                    <a:lnTo>
                      <a:pt x="639230" y="139841"/>
                    </a:lnTo>
                    <a:lnTo>
                      <a:pt x="639230" y="147032"/>
                    </a:lnTo>
                    <a:lnTo>
                      <a:pt x="634487" y="147032"/>
                    </a:lnTo>
                    <a:close/>
                    <a:moveTo>
                      <a:pt x="634487" y="111230"/>
                    </a:moveTo>
                    <a:lnTo>
                      <a:pt x="639230" y="111230"/>
                    </a:lnTo>
                    <a:lnTo>
                      <a:pt x="639230" y="118421"/>
                    </a:lnTo>
                    <a:lnTo>
                      <a:pt x="634487" y="118421"/>
                    </a:lnTo>
                    <a:close/>
                    <a:moveTo>
                      <a:pt x="634487" y="82620"/>
                    </a:moveTo>
                    <a:lnTo>
                      <a:pt x="639230" y="82620"/>
                    </a:lnTo>
                    <a:lnTo>
                      <a:pt x="639230" y="89811"/>
                    </a:lnTo>
                    <a:lnTo>
                      <a:pt x="634487" y="89811"/>
                    </a:lnTo>
                    <a:close/>
                    <a:moveTo>
                      <a:pt x="634487" y="54009"/>
                    </a:moveTo>
                    <a:lnTo>
                      <a:pt x="639230" y="54009"/>
                    </a:lnTo>
                    <a:lnTo>
                      <a:pt x="639230" y="61200"/>
                    </a:lnTo>
                    <a:lnTo>
                      <a:pt x="634487" y="61200"/>
                    </a:lnTo>
                    <a:close/>
                    <a:moveTo>
                      <a:pt x="634487" y="25398"/>
                    </a:moveTo>
                    <a:lnTo>
                      <a:pt x="639230" y="25398"/>
                    </a:lnTo>
                    <a:lnTo>
                      <a:pt x="639230" y="32589"/>
                    </a:lnTo>
                    <a:lnTo>
                      <a:pt x="634487" y="32589"/>
                    </a:lnTo>
                    <a:close/>
                    <a:moveTo>
                      <a:pt x="634487" y="0"/>
                    </a:moveTo>
                    <a:lnTo>
                      <a:pt x="639230" y="0"/>
                    </a:lnTo>
                    <a:lnTo>
                      <a:pt x="639230" y="3672"/>
                    </a:lnTo>
                    <a:lnTo>
                      <a:pt x="634487" y="367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313" name="图形 8"/>
              <p:cNvGrpSpPr/>
              <p:nvPr/>
            </p:nvGrpSpPr>
            <p:grpSpPr>
              <a:xfrm>
                <a:off x="8819879" y="3797970"/>
                <a:ext cx="951959" cy="537332"/>
                <a:chOff x="8819879" y="3797970"/>
                <a:chExt cx="951959" cy="537332"/>
              </a:xfrm>
              <a:solidFill>
                <a:srgbClr val="00D6F7">
                  <a:alpha val="15000"/>
                </a:srgbClr>
              </a:solidFill>
            </p:grpSpPr>
            <p:sp>
              <p:nvSpPr>
                <p:cNvPr id="314" name="任意多边形: 形状 313"/>
                <p:cNvSpPr/>
                <p:nvPr/>
              </p:nvSpPr>
              <p:spPr>
                <a:xfrm>
                  <a:off x="8819879" y="3842799"/>
                  <a:ext cx="951959" cy="492503"/>
                </a:xfrm>
                <a:custGeom>
                  <a:gdLst>
                    <a:gd name="connsiteX0" fmla="*/ 0 w 951959"/>
                    <a:gd name="connsiteY0" fmla="*/ 246328 h 492503"/>
                    <a:gd name="connsiteX1" fmla="*/ 475980 w 951959"/>
                    <a:gd name="connsiteY1" fmla="*/ 492503 h 492503"/>
                    <a:gd name="connsiteX2" fmla="*/ 951959 w 951959"/>
                    <a:gd name="connsiteY2" fmla="*/ 246328 h 492503"/>
                    <a:gd name="connsiteX3" fmla="*/ 475980 w 951959"/>
                    <a:gd name="connsiteY3" fmla="*/ 0 h 492503"/>
                    <a:gd name="connsiteX4" fmla="*/ 0 w 951959"/>
                    <a:gd name="connsiteY4" fmla="*/ 246328 h 49250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958" h="492502">
                      <a:moveTo>
                        <a:pt x="0" y="246328"/>
                      </a:moveTo>
                      <a:lnTo>
                        <a:pt x="475980" y="492503"/>
                      </a:lnTo>
                      <a:lnTo>
                        <a:pt x="951959" y="246328"/>
                      </a:lnTo>
                      <a:lnTo>
                        <a:pt x="475980" y="0"/>
                      </a:lnTo>
                      <a:lnTo>
                        <a:pt x="0" y="246328"/>
                      </a:lnTo>
                      <a:close/>
                    </a:path>
                  </a:pathLst>
                </a:custGeom>
                <a:solidFill>
                  <a:schemeClr val="accent1">
                    <a:alpha val="15000"/>
                  </a:schemeClr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5" name="任意多边形: 形状 314"/>
                <p:cNvSpPr/>
                <p:nvPr/>
              </p:nvSpPr>
              <p:spPr>
                <a:xfrm>
                  <a:off x="8819879" y="3797970"/>
                  <a:ext cx="951959" cy="492503"/>
                </a:xfrm>
                <a:custGeom>
                  <a:gdLst>
                    <a:gd name="connsiteX0" fmla="*/ 0 w 951959"/>
                    <a:gd name="connsiteY0" fmla="*/ 246328 h 492503"/>
                    <a:gd name="connsiteX1" fmla="*/ 475980 w 951959"/>
                    <a:gd name="connsiteY1" fmla="*/ 492503 h 492503"/>
                    <a:gd name="connsiteX2" fmla="*/ 951959 w 951959"/>
                    <a:gd name="connsiteY2" fmla="*/ 246328 h 492503"/>
                    <a:gd name="connsiteX3" fmla="*/ 475980 w 951959"/>
                    <a:gd name="connsiteY3" fmla="*/ 0 h 492503"/>
                    <a:gd name="connsiteX4" fmla="*/ 0 w 951959"/>
                    <a:gd name="connsiteY4" fmla="*/ 246328 h 49250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958" h="492502">
                      <a:moveTo>
                        <a:pt x="0" y="246328"/>
                      </a:moveTo>
                      <a:lnTo>
                        <a:pt x="475980" y="492503"/>
                      </a:lnTo>
                      <a:lnTo>
                        <a:pt x="951959" y="246328"/>
                      </a:lnTo>
                      <a:lnTo>
                        <a:pt x="475980" y="0"/>
                      </a:lnTo>
                      <a:lnTo>
                        <a:pt x="0" y="246328"/>
                      </a:lnTo>
                      <a:close/>
                    </a:path>
                  </a:pathLst>
                </a:custGeom>
                <a:solidFill>
                  <a:schemeClr val="accent1">
                    <a:alpha val="15000"/>
                  </a:schemeClr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grpSp>
        <p:nvGrpSpPr>
          <p:cNvPr id="724" name="图形 682"/>
          <p:cNvGrpSpPr/>
          <p:nvPr/>
        </p:nvGrpSpPr>
        <p:grpSpPr>
          <a:xfrm>
            <a:off x="-452580" y="-333693"/>
            <a:ext cx="3059991" cy="1679893"/>
            <a:chOff x="-329565" y="-206693"/>
            <a:chExt cx="4670488" cy="2564034"/>
          </a:xfrm>
          <a:solidFill>
            <a:schemeClr val="accent1"/>
          </a:solidFill>
        </p:grpSpPr>
        <p:sp>
          <p:nvSpPr>
            <p:cNvPr id="725" name="任意多边形: 形状 724"/>
            <p:cNvSpPr/>
            <p:nvPr/>
          </p:nvSpPr>
          <p:spPr>
            <a:xfrm>
              <a:off x="-329565" y="-206693"/>
              <a:ext cx="4645056" cy="2513075"/>
            </a:xfrm>
            <a:custGeom>
              <a:gdLst>
                <a:gd name="connsiteX0" fmla="*/ 3574066 w 4645056"/>
                <a:gd name="connsiteY0" fmla="*/ 1869567 h 2513075"/>
                <a:gd name="connsiteX1" fmla="*/ 4634198 w 4645056"/>
                <a:gd name="connsiteY1" fmla="*/ 124111 h 2513075"/>
                <a:gd name="connsiteX2" fmla="*/ 4645057 w 4645056"/>
                <a:gd name="connsiteY2" fmla="*/ 115443 h 2513075"/>
                <a:gd name="connsiteX3" fmla="*/ 4639247 w 4645056"/>
                <a:gd name="connsiteY3" fmla="*/ 115729 h 2513075"/>
                <a:gd name="connsiteX4" fmla="*/ 4642485 w 4645056"/>
                <a:gd name="connsiteY4" fmla="*/ 110395 h 2513075"/>
                <a:gd name="connsiteX5" fmla="*/ 4629436 w 4645056"/>
                <a:gd name="connsiteY5" fmla="*/ 116205 h 2513075"/>
                <a:gd name="connsiteX6" fmla="*/ 2605754 w 4645056"/>
                <a:gd name="connsiteY6" fmla="*/ 212598 h 2513075"/>
                <a:gd name="connsiteX7" fmla="*/ 2597277 w 4645056"/>
                <a:gd name="connsiteY7" fmla="*/ 198025 h 2513075"/>
                <a:gd name="connsiteX8" fmla="*/ 2598039 w 4645056"/>
                <a:gd name="connsiteY8" fmla="*/ 212217 h 2513075"/>
                <a:gd name="connsiteX9" fmla="*/ 432530 w 4645056"/>
                <a:gd name="connsiteY9" fmla="*/ 3715 h 2513075"/>
                <a:gd name="connsiteX10" fmla="*/ 427482 w 4645056"/>
                <a:gd name="connsiteY10" fmla="*/ 0 h 2513075"/>
                <a:gd name="connsiteX11" fmla="*/ 427196 w 4645056"/>
                <a:gd name="connsiteY11" fmla="*/ 1524 h 2513075"/>
                <a:gd name="connsiteX12" fmla="*/ 423767 w 4645056"/>
                <a:gd name="connsiteY12" fmla="*/ 0 h 2513075"/>
                <a:gd name="connsiteX13" fmla="*/ 425863 w 4645056"/>
                <a:gd name="connsiteY13" fmla="*/ 8477 h 2513075"/>
                <a:gd name="connsiteX14" fmla="*/ 0 w 4645056"/>
                <a:gd name="connsiteY14" fmla="*/ 2235041 h 2513075"/>
                <a:gd name="connsiteX15" fmla="*/ 78105 w 4645056"/>
                <a:gd name="connsiteY15" fmla="*/ 2174748 h 2513075"/>
                <a:gd name="connsiteX16" fmla="*/ 70961 w 4645056"/>
                <a:gd name="connsiteY16" fmla="*/ 2218944 h 2513075"/>
                <a:gd name="connsiteX17" fmla="*/ 76867 w 4645056"/>
                <a:gd name="connsiteY17" fmla="*/ 2217706 h 2513075"/>
                <a:gd name="connsiteX18" fmla="*/ 1880045 w 4645056"/>
                <a:gd name="connsiteY18" fmla="*/ 2506695 h 2513075"/>
                <a:gd name="connsiteX19" fmla="*/ 1880807 w 4645056"/>
                <a:gd name="connsiteY19" fmla="*/ 2513076 h 2513075"/>
                <a:gd name="connsiteX20" fmla="*/ 2685003 w 4645056"/>
                <a:gd name="connsiteY20" fmla="*/ 1671066 h 2513075"/>
                <a:gd name="connsiteX21" fmla="*/ 3578066 w 4645056"/>
                <a:gd name="connsiteY21" fmla="*/ 1876711 h 2513075"/>
                <a:gd name="connsiteX22" fmla="*/ 3573971 w 4645056"/>
                <a:gd name="connsiteY22" fmla="*/ 1869662 h 2513075"/>
                <a:gd name="connsiteX23" fmla="*/ 3196114 w 4645056"/>
                <a:gd name="connsiteY23" fmla="*/ 1241774 h 2513075"/>
                <a:gd name="connsiteX24" fmla="*/ 2668238 w 4645056"/>
                <a:gd name="connsiteY24" fmla="*/ 1000697 h 2513075"/>
                <a:gd name="connsiteX25" fmla="*/ 2975229 w 4645056"/>
                <a:gd name="connsiteY25" fmla="*/ 863918 h 2513075"/>
                <a:gd name="connsiteX26" fmla="*/ 3196114 w 4645056"/>
                <a:gd name="connsiteY26" fmla="*/ 1241774 h 2513075"/>
                <a:gd name="connsiteX27" fmla="*/ 2983992 w 4645056"/>
                <a:gd name="connsiteY27" fmla="*/ 860012 h 2513075"/>
                <a:gd name="connsiteX28" fmla="*/ 4598099 w 4645056"/>
                <a:gd name="connsiteY28" fmla="*/ 140684 h 2513075"/>
                <a:gd name="connsiteX29" fmla="*/ 3208211 w 4645056"/>
                <a:gd name="connsiteY29" fmla="*/ 1243489 h 2513075"/>
                <a:gd name="connsiteX30" fmla="*/ 2984087 w 4645056"/>
                <a:gd name="connsiteY30" fmla="*/ 860012 h 2513075"/>
                <a:gd name="connsiteX31" fmla="*/ 2293715 w 4645056"/>
                <a:gd name="connsiteY31" fmla="*/ 1372648 h 2513075"/>
                <a:gd name="connsiteX32" fmla="*/ 2642902 w 4645056"/>
                <a:gd name="connsiteY32" fmla="*/ 1021271 h 2513075"/>
                <a:gd name="connsiteX33" fmla="*/ 2678145 w 4645056"/>
                <a:gd name="connsiteY33" fmla="*/ 1655921 h 2513075"/>
                <a:gd name="connsiteX34" fmla="*/ 2293715 w 4645056"/>
                <a:gd name="connsiteY34" fmla="*/ 1372648 h 2513075"/>
                <a:gd name="connsiteX35" fmla="*/ 2641664 w 4645056"/>
                <a:gd name="connsiteY35" fmla="*/ 999268 h 2513075"/>
                <a:gd name="connsiteX36" fmla="*/ 2642140 w 4645056"/>
                <a:gd name="connsiteY36" fmla="*/ 1008507 h 2513075"/>
                <a:gd name="connsiteX37" fmla="*/ 2286000 w 4645056"/>
                <a:gd name="connsiteY37" fmla="*/ 1366933 h 2513075"/>
                <a:gd name="connsiteX38" fmla="*/ 1690973 w 4645056"/>
                <a:gd name="connsiteY38" fmla="*/ 928402 h 2513075"/>
                <a:gd name="connsiteX39" fmla="*/ 1980629 w 4645056"/>
                <a:gd name="connsiteY39" fmla="*/ 704564 h 2513075"/>
                <a:gd name="connsiteX40" fmla="*/ 2641664 w 4645056"/>
                <a:gd name="connsiteY40" fmla="*/ 999268 h 2513075"/>
                <a:gd name="connsiteX41" fmla="*/ 1989201 w 4645056"/>
                <a:gd name="connsiteY41" fmla="*/ 697992 h 2513075"/>
                <a:gd name="connsiteX42" fmla="*/ 2598801 w 4645056"/>
                <a:gd name="connsiteY42" fmla="*/ 226981 h 2513075"/>
                <a:gd name="connsiteX43" fmla="*/ 2641092 w 4645056"/>
                <a:gd name="connsiteY43" fmla="*/ 988600 h 2513075"/>
                <a:gd name="connsiteX44" fmla="*/ 1989201 w 4645056"/>
                <a:gd name="connsiteY44" fmla="*/ 697992 h 2513075"/>
                <a:gd name="connsiteX45" fmla="*/ 1682972 w 4645056"/>
                <a:gd name="connsiteY45" fmla="*/ 922592 h 2513075"/>
                <a:gd name="connsiteX46" fmla="*/ 1677829 w 4645056"/>
                <a:gd name="connsiteY46" fmla="*/ 918877 h 2513075"/>
                <a:gd name="connsiteX47" fmla="*/ 1678019 w 4645056"/>
                <a:gd name="connsiteY47" fmla="*/ 920306 h 2513075"/>
                <a:gd name="connsiteX48" fmla="*/ 469106 w 4645056"/>
                <a:gd name="connsiteY48" fmla="*/ 30671 h 2513075"/>
                <a:gd name="connsiteX49" fmla="*/ 1970818 w 4645056"/>
                <a:gd name="connsiteY49" fmla="*/ 700088 h 2513075"/>
                <a:gd name="connsiteX50" fmla="*/ 1683068 w 4645056"/>
                <a:gd name="connsiteY50" fmla="*/ 922401 h 2513075"/>
                <a:gd name="connsiteX51" fmla="*/ 1674209 w 4645056"/>
                <a:gd name="connsiteY51" fmla="*/ 929354 h 2513075"/>
                <a:gd name="connsiteX52" fmla="*/ 1673447 w 4645056"/>
                <a:gd name="connsiteY52" fmla="*/ 930021 h 2513075"/>
                <a:gd name="connsiteX53" fmla="*/ 1671161 w 4645056"/>
                <a:gd name="connsiteY53" fmla="*/ 928402 h 2513075"/>
                <a:gd name="connsiteX54" fmla="*/ 1666304 w 4645056"/>
                <a:gd name="connsiteY54" fmla="*/ 935546 h 2513075"/>
                <a:gd name="connsiteX55" fmla="*/ 1323880 w 4645056"/>
                <a:gd name="connsiteY55" fmla="*/ 1200150 h 2513075"/>
                <a:gd name="connsiteX56" fmla="*/ 453676 w 4645056"/>
                <a:gd name="connsiteY56" fmla="*/ 31052 h 2513075"/>
                <a:gd name="connsiteX57" fmla="*/ 1674305 w 4645056"/>
                <a:gd name="connsiteY57" fmla="*/ 929164 h 2513075"/>
                <a:gd name="connsiteX58" fmla="*/ 1648873 w 4645056"/>
                <a:gd name="connsiteY58" fmla="*/ 960882 h 2513075"/>
                <a:gd name="connsiteX59" fmla="*/ 1408367 w 4645056"/>
                <a:gd name="connsiteY59" fmla="*/ 1313783 h 2513075"/>
                <a:gd name="connsiteX60" fmla="*/ 1329404 w 4645056"/>
                <a:gd name="connsiteY60" fmla="*/ 1207675 h 2513075"/>
                <a:gd name="connsiteX61" fmla="*/ 1648873 w 4645056"/>
                <a:gd name="connsiteY61" fmla="*/ 960882 h 2513075"/>
                <a:gd name="connsiteX62" fmla="*/ 1673257 w 4645056"/>
                <a:gd name="connsiteY62" fmla="*/ 942118 h 2513075"/>
                <a:gd name="connsiteX63" fmla="*/ 1680115 w 4645056"/>
                <a:gd name="connsiteY63" fmla="*/ 936784 h 2513075"/>
                <a:gd name="connsiteX64" fmla="*/ 1794034 w 4645056"/>
                <a:gd name="connsiteY64" fmla="*/ 1831658 h 2513075"/>
                <a:gd name="connsiteX65" fmla="*/ 1414463 w 4645056"/>
                <a:gd name="connsiteY65" fmla="*/ 1321880 h 2513075"/>
                <a:gd name="connsiteX66" fmla="*/ 1673257 w 4645056"/>
                <a:gd name="connsiteY66" fmla="*/ 942118 h 2513075"/>
                <a:gd name="connsiteX67" fmla="*/ 2656618 w 4645056"/>
                <a:gd name="connsiteY67" fmla="*/ 995553 h 2513075"/>
                <a:gd name="connsiteX68" fmla="*/ 2655570 w 4645056"/>
                <a:gd name="connsiteY68" fmla="*/ 995077 h 2513075"/>
                <a:gd name="connsiteX69" fmla="*/ 2655570 w 4645056"/>
                <a:gd name="connsiteY69" fmla="*/ 995077 h 2513075"/>
                <a:gd name="connsiteX70" fmla="*/ 2650808 w 4645056"/>
                <a:gd name="connsiteY70" fmla="*/ 992981 h 2513075"/>
                <a:gd name="connsiteX71" fmla="*/ 2645569 w 4645056"/>
                <a:gd name="connsiteY71" fmla="*/ 897922 h 2513075"/>
                <a:gd name="connsiteX72" fmla="*/ 2608898 w 4645056"/>
                <a:gd name="connsiteY72" fmla="*/ 237077 h 2513075"/>
                <a:gd name="connsiteX73" fmla="*/ 2970466 w 4645056"/>
                <a:gd name="connsiteY73" fmla="*/ 855726 h 2513075"/>
                <a:gd name="connsiteX74" fmla="*/ 2656713 w 4645056"/>
                <a:gd name="connsiteY74" fmla="*/ 995553 h 2513075"/>
                <a:gd name="connsiteX75" fmla="*/ 1979200 w 4645056"/>
                <a:gd name="connsiteY75" fmla="*/ 693611 h 2513075"/>
                <a:gd name="connsiteX76" fmla="*/ 459391 w 4645056"/>
                <a:gd name="connsiteY76" fmla="*/ 15812 h 2513075"/>
                <a:gd name="connsiteX77" fmla="*/ 2590705 w 4645056"/>
                <a:gd name="connsiteY77" fmla="*/ 221075 h 2513075"/>
                <a:gd name="connsiteX78" fmla="*/ 1979390 w 4645056"/>
                <a:gd name="connsiteY78" fmla="*/ 693420 h 2513075"/>
                <a:gd name="connsiteX79" fmla="*/ 441008 w 4645056"/>
                <a:gd name="connsiteY79" fmla="*/ 30099 h 2513075"/>
                <a:gd name="connsiteX80" fmla="*/ 1316355 w 4645056"/>
                <a:gd name="connsiteY80" fmla="*/ 1205770 h 2513075"/>
                <a:gd name="connsiteX81" fmla="*/ 824770 w 4645056"/>
                <a:gd name="connsiteY81" fmla="*/ 1585627 h 2513075"/>
                <a:gd name="connsiteX82" fmla="*/ 441008 w 4645056"/>
                <a:gd name="connsiteY82" fmla="*/ 30099 h 2513075"/>
                <a:gd name="connsiteX83" fmla="*/ 816483 w 4645056"/>
                <a:gd name="connsiteY83" fmla="*/ 1592009 h 2513075"/>
                <a:gd name="connsiteX84" fmla="*/ 91250 w 4645056"/>
                <a:gd name="connsiteY84" fmla="*/ 2152460 h 2513075"/>
                <a:gd name="connsiteX85" fmla="*/ 431768 w 4645056"/>
                <a:gd name="connsiteY85" fmla="*/ 32195 h 2513075"/>
                <a:gd name="connsiteX86" fmla="*/ 816578 w 4645056"/>
                <a:gd name="connsiteY86" fmla="*/ 1592009 h 2513075"/>
                <a:gd name="connsiteX87" fmla="*/ 1322070 w 4645056"/>
                <a:gd name="connsiteY87" fmla="*/ 1213390 h 2513075"/>
                <a:gd name="connsiteX88" fmla="*/ 1402937 w 4645056"/>
                <a:gd name="connsiteY88" fmla="*/ 1321975 h 2513075"/>
                <a:gd name="connsiteX89" fmla="*/ 930688 w 4645056"/>
                <a:gd name="connsiteY89" fmla="*/ 2015014 h 2513075"/>
                <a:gd name="connsiteX90" fmla="*/ 827246 w 4645056"/>
                <a:gd name="connsiteY90" fmla="*/ 1595723 h 2513075"/>
                <a:gd name="connsiteX91" fmla="*/ 1322070 w 4645056"/>
                <a:gd name="connsiteY91" fmla="*/ 1213390 h 2513075"/>
                <a:gd name="connsiteX92" fmla="*/ 933926 w 4645056"/>
                <a:gd name="connsiteY92" fmla="*/ 2028063 h 2513075"/>
                <a:gd name="connsiteX93" fmla="*/ 933736 w 4645056"/>
                <a:gd name="connsiteY93" fmla="*/ 2027396 h 2513075"/>
                <a:gd name="connsiteX94" fmla="*/ 1408938 w 4645056"/>
                <a:gd name="connsiteY94" fmla="*/ 1329976 h 2513075"/>
                <a:gd name="connsiteX95" fmla="*/ 1794224 w 4645056"/>
                <a:gd name="connsiteY95" fmla="*/ 1847374 h 2513075"/>
                <a:gd name="connsiteX96" fmla="*/ 933926 w 4645056"/>
                <a:gd name="connsiteY96" fmla="*/ 2027968 h 2513075"/>
                <a:gd name="connsiteX97" fmla="*/ 1805464 w 4645056"/>
                <a:gd name="connsiteY97" fmla="*/ 1845183 h 2513075"/>
                <a:gd name="connsiteX98" fmla="*/ 1690402 w 4645056"/>
                <a:gd name="connsiteY98" fmla="*/ 940975 h 2513075"/>
                <a:gd name="connsiteX99" fmla="*/ 2278952 w 4645056"/>
                <a:gd name="connsiteY99" fmla="*/ 1373981 h 2513075"/>
                <a:gd name="connsiteX100" fmla="*/ 1812131 w 4645056"/>
                <a:gd name="connsiteY100" fmla="*/ 1843754 h 2513075"/>
                <a:gd name="connsiteX101" fmla="*/ 1805464 w 4645056"/>
                <a:gd name="connsiteY101" fmla="*/ 1845183 h 2513075"/>
                <a:gd name="connsiteX102" fmla="*/ 2286762 w 4645056"/>
                <a:gd name="connsiteY102" fmla="*/ 1379696 h 2513075"/>
                <a:gd name="connsiteX103" fmla="*/ 2672144 w 4645056"/>
                <a:gd name="connsiteY103" fmla="*/ 1663256 h 2513075"/>
                <a:gd name="connsiteX104" fmla="*/ 1829181 w 4645056"/>
                <a:gd name="connsiteY104" fmla="*/ 1840135 h 2513075"/>
                <a:gd name="connsiteX105" fmla="*/ 2286762 w 4645056"/>
                <a:gd name="connsiteY105" fmla="*/ 1379696 h 2513075"/>
                <a:gd name="connsiteX106" fmla="*/ 2652046 w 4645056"/>
                <a:gd name="connsiteY106" fmla="*/ 1012127 h 2513075"/>
                <a:gd name="connsiteX107" fmla="*/ 2657761 w 4645056"/>
                <a:gd name="connsiteY107" fmla="*/ 1006316 h 2513075"/>
                <a:gd name="connsiteX108" fmla="*/ 3196685 w 4645056"/>
                <a:gd name="connsiteY108" fmla="*/ 1252442 h 2513075"/>
                <a:gd name="connsiteX109" fmla="*/ 2687765 w 4645056"/>
                <a:gd name="connsiteY109" fmla="*/ 1656207 h 2513075"/>
                <a:gd name="connsiteX110" fmla="*/ 2651951 w 4645056"/>
                <a:gd name="connsiteY110" fmla="*/ 1012031 h 2513075"/>
                <a:gd name="connsiteX111" fmla="*/ 3214878 w 4645056"/>
                <a:gd name="connsiteY111" fmla="*/ 1250252 h 2513075"/>
                <a:gd name="connsiteX112" fmla="*/ 4612672 w 4645056"/>
                <a:gd name="connsiteY112" fmla="*/ 141256 h 2513075"/>
                <a:gd name="connsiteX113" fmla="*/ 3568637 w 4645056"/>
                <a:gd name="connsiteY113" fmla="*/ 1860233 h 2513075"/>
                <a:gd name="connsiteX114" fmla="*/ 3214783 w 4645056"/>
                <a:gd name="connsiteY114" fmla="*/ 1254824 h 2513075"/>
                <a:gd name="connsiteX115" fmla="*/ 3216497 w 4645056"/>
                <a:gd name="connsiteY115" fmla="*/ 1251109 h 2513075"/>
                <a:gd name="connsiteX116" fmla="*/ 3214783 w 4645056"/>
                <a:gd name="connsiteY116" fmla="*/ 1250347 h 2513075"/>
                <a:gd name="connsiteX117" fmla="*/ 2979230 w 4645056"/>
                <a:gd name="connsiteY117" fmla="*/ 851630 h 2513075"/>
                <a:gd name="connsiteX118" fmla="*/ 2611184 w 4645056"/>
                <a:gd name="connsiteY118" fmla="*/ 221837 h 2513075"/>
                <a:gd name="connsiteX119" fmla="*/ 4605528 w 4645056"/>
                <a:gd name="connsiteY119" fmla="*/ 126873 h 2513075"/>
                <a:gd name="connsiteX120" fmla="*/ 2979230 w 4645056"/>
                <a:gd name="connsiteY120" fmla="*/ 851630 h 2513075"/>
                <a:gd name="connsiteX121" fmla="*/ 14097 w 4645056"/>
                <a:gd name="connsiteY121" fmla="*/ 2212086 h 2513075"/>
                <a:gd name="connsiteX122" fmla="*/ 375380 w 4645056"/>
                <a:gd name="connsiteY122" fmla="*/ 323183 h 2513075"/>
                <a:gd name="connsiteX123" fmla="*/ 80296 w 4645056"/>
                <a:gd name="connsiteY123" fmla="*/ 2160937 h 2513075"/>
                <a:gd name="connsiteX124" fmla="*/ 14097 w 4645056"/>
                <a:gd name="connsiteY124" fmla="*/ 2212086 h 2513075"/>
                <a:gd name="connsiteX125" fmla="*/ 819055 w 4645056"/>
                <a:gd name="connsiteY125" fmla="*/ 1602105 h 2513075"/>
                <a:gd name="connsiteX126" fmla="*/ 924592 w 4645056"/>
                <a:gd name="connsiteY126" fmla="*/ 2029968 h 2513075"/>
                <a:gd name="connsiteX127" fmla="*/ 82582 w 4645056"/>
                <a:gd name="connsiteY127" fmla="*/ 2206752 h 2513075"/>
                <a:gd name="connsiteX128" fmla="*/ 89059 w 4645056"/>
                <a:gd name="connsiteY128" fmla="*/ 2166176 h 2513075"/>
                <a:gd name="connsiteX129" fmla="*/ 818960 w 4645056"/>
                <a:gd name="connsiteY129" fmla="*/ 1602105 h 2513075"/>
                <a:gd name="connsiteX130" fmla="*/ 102965 w 4645056"/>
                <a:gd name="connsiteY130" fmla="*/ 2212181 h 2513075"/>
                <a:gd name="connsiteX131" fmla="*/ 1797368 w 4645056"/>
                <a:gd name="connsiteY131" fmla="*/ 1856613 h 2513075"/>
                <a:gd name="connsiteX132" fmla="*/ 1878806 w 4645056"/>
                <a:gd name="connsiteY132" fmla="*/ 2496788 h 2513075"/>
                <a:gd name="connsiteX133" fmla="*/ 102965 w 4645056"/>
                <a:gd name="connsiteY133" fmla="*/ 2212181 h 2513075"/>
                <a:gd name="connsiteX134" fmla="*/ 1807655 w 4645056"/>
                <a:gd name="connsiteY134" fmla="*/ 1861852 h 2513075"/>
                <a:gd name="connsiteX135" fmla="*/ 1816989 w 4645056"/>
                <a:gd name="connsiteY135" fmla="*/ 1852517 h 2513075"/>
                <a:gd name="connsiteX136" fmla="*/ 2669572 w 4645056"/>
                <a:gd name="connsiteY136" fmla="*/ 1673543 h 2513075"/>
                <a:gd name="connsiteX137" fmla="*/ 1887855 w 4645056"/>
                <a:gd name="connsiteY137" fmla="*/ 2491931 h 2513075"/>
                <a:gd name="connsiteX138" fmla="*/ 1807655 w 4645056"/>
                <a:gd name="connsiteY138" fmla="*/ 1861852 h 2513075"/>
                <a:gd name="connsiteX139" fmla="*/ 2694337 w 4645056"/>
                <a:gd name="connsiteY139" fmla="*/ 1663351 h 2513075"/>
                <a:gd name="connsiteX140" fmla="*/ 3205544 w 4645056"/>
                <a:gd name="connsiteY140" fmla="*/ 1257776 h 2513075"/>
                <a:gd name="connsiteX141" fmla="*/ 3558921 w 4645056"/>
                <a:gd name="connsiteY141" fmla="*/ 1862518 h 2513075"/>
                <a:gd name="connsiteX142" fmla="*/ 2694337 w 4645056"/>
                <a:gd name="connsiteY142" fmla="*/ 1663446 h 25130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4645056" h="2513075">
                  <a:moveTo>
                    <a:pt x="3574066" y="1869567"/>
                  </a:moveTo>
                  <a:lnTo>
                    <a:pt x="4634198" y="124111"/>
                  </a:lnTo>
                  <a:lnTo>
                    <a:pt x="4645057" y="115443"/>
                  </a:lnTo>
                  <a:lnTo>
                    <a:pt x="4639247" y="115729"/>
                  </a:lnTo>
                  <a:lnTo>
                    <a:pt x="4642485" y="110395"/>
                  </a:lnTo>
                  <a:lnTo>
                    <a:pt x="4629436" y="116205"/>
                  </a:lnTo>
                  <a:lnTo>
                    <a:pt x="2605754" y="212598"/>
                  </a:lnTo>
                  <a:lnTo>
                    <a:pt x="2597277" y="198025"/>
                  </a:lnTo>
                  <a:lnTo>
                    <a:pt x="2598039" y="212217"/>
                  </a:lnTo>
                  <a:lnTo>
                    <a:pt x="432530" y="3715"/>
                  </a:lnTo>
                  <a:lnTo>
                    <a:pt x="427482" y="0"/>
                  </a:lnTo>
                  <a:lnTo>
                    <a:pt x="427196" y="1524"/>
                  </a:lnTo>
                  <a:lnTo>
                    <a:pt x="423767" y="0"/>
                  </a:lnTo>
                  <a:lnTo>
                    <a:pt x="425863" y="8477"/>
                  </a:lnTo>
                  <a:lnTo>
                    <a:pt x="0" y="2235041"/>
                  </a:lnTo>
                  <a:lnTo>
                    <a:pt x="78105" y="2174748"/>
                  </a:lnTo>
                  <a:lnTo>
                    <a:pt x="70961" y="2218944"/>
                  </a:lnTo>
                  <a:lnTo>
                    <a:pt x="76867" y="2217706"/>
                  </a:lnTo>
                  <a:lnTo>
                    <a:pt x="1880045" y="2506695"/>
                  </a:lnTo>
                  <a:lnTo>
                    <a:pt x="1880807" y="2513076"/>
                  </a:lnTo>
                  <a:lnTo>
                    <a:pt x="2685003" y="1671066"/>
                  </a:lnTo>
                  <a:lnTo>
                    <a:pt x="3578066" y="1876711"/>
                  </a:lnTo>
                  <a:lnTo>
                    <a:pt x="3573971" y="1869662"/>
                  </a:lnTo>
                  <a:close/>
                  <a:moveTo>
                    <a:pt x="3196114" y="1241774"/>
                  </a:moveTo>
                  <a:lnTo>
                    <a:pt x="2668238" y="1000697"/>
                  </a:lnTo>
                  <a:lnTo>
                    <a:pt x="2975229" y="863918"/>
                  </a:lnTo>
                  <a:lnTo>
                    <a:pt x="3196114" y="1241774"/>
                  </a:lnTo>
                  <a:close/>
                  <a:moveTo>
                    <a:pt x="2983992" y="860012"/>
                  </a:moveTo>
                  <a:lnTo>
                    <a:pt x="4598099" y="140684"/>
                  </a:lnTo>
                  <a:lnTo>
                    <a:pt x="3208211" y="1243489"/>
                  </a:lnTo>
                  <a:lnTo>
                    <a:pt x="2984087" y="860012"/>
                  </a:lnTo>
                  <a:close/>
                  <a:moveTo>
                    <a:pt x="2293715" y="1372648"/>
                  </a:moveTo>
                  <a:lnTo>
                    <a:pt x="2642902" y="1021271"/>
                  </a:lnTo>
                  <a:lnTo>
                    <a:pt x="2678145" y="1655921"/>
                  </a:lnTo>
                  <a:lnTo>
                    <a:pt x="2293715" y="1372648"/>
                  </a:lnTo>
                  <a:close/>
                  <a:moveTo>
                    <a:pt x="2641664" y="999268"/>
                  </a:moveTo>
                  <a:lnTo>
                    <a:pt x="2642140" y="1008507"/>
                  </a:lnTo>
                  <a:lnTo>
                    <a:pt x="2286000" y="1366933"/>
                  </a:lnTo>
                  <a:lnTo>
                    <a:pt x="1690973" y="928402"/>
                  </a:lnTo>
                  <a:lnTo>
                    <a:pt x="1980629" y="704564"/>
                  </a:lnTo>
                  <a:lnTo>
                    <a:pt x="2641664" y="999268"/>
                  </a:lnTo>
                  <a:close/>
                  <a:moveTo>
                    <a:pt x="1989201" y="697992"/>
                  </a:moveTo>
                  <a:lnTo>
                    <a:pt x="2598801" y="226981"/>
                  </a:lnTo>
                  <a:lnTo>
                    <a:pt x="2641092" y="988600"/>
                  </a:lnTo>
                  <a:lnTo>
                    <a:pt x="1989201" y="697992"/>
                  </a:lnTo>
                  <a:close/>
                  <a:moveTo>
                    <a:pt x="1682972" y="922592"/>
                  </a:moveTo>
                  <a:lnTo>
                    <a:pt x="1677829" y="918877"/>
                  </a:lnTo>
                  <a:lnTo>
                    <a:pt x="1678019" y="920306"/>
                  </a:lnTo>
                  <a:lnTo>
                    <a:pt x="469106" y="30671"/>
                  </a:lnTo>
                  <a:lnTo>
                    <a:pt x="1970818" y="700088"/>
                  </a:lnTo>
                  <a:lnTo>
                    <a:pt x="1683068" y="922401"/>
                  </a:lnTo>
                  <a:close/>
                  <a:moveTo>
                    <a:pt x="1674209" y="929354"/>
                  </a:moveTo>
                  <a:lnTo>
                    <a:pt x="1673447" y="930021"/>
                  </a:lnTo>
                  <a:lnTo>
                    <a:pt x="1671161" y="928402"/>
                  </a:lnTo>
                  <a:lnTo>
                    <a:pt x="1666304" y="935546"/>
                  </a:lnTo>
                  <a:lnTo>
                    <a:pt x="1323880" y="1200150"/>
                  </a:lnTo>
                  <a:lnTo>
                    <a:pt x="453676" y="31052"/>
                  </a:lnTo>
                  <a:lnTo>
                    <a:pt x="1674305" y="929164"/>
                  </a:lnTo>
                  <a:close/>
                  <a:moveTo>
                    <a:pt x="1648873" y="960882"/>
                  </a:moveTo>
                  <a:lnTo>
                    <a:pt x="1408367" y="1313783"/>
                  </a:lnTo>
                  <a:lnTo>
                    <a:pt x="1329404" y="1207675"/>
                  </a:lnTo>
                  <a:lnTo>
                    <a:pt x="1648873" y="960882"/>
                  </a:lnTo>
                  <a:close/>
                  <a:moveTo>
                    <a:pt x="1673257" y="942118"/>
                  </a:moveTo>
                  <a:lnTo>
                    <a:pt x="1680115" y="936784"/>
                  </a:lnTo>
                  <a:lnTo>
                    <a:pt x="1794034" y="1831658"/>
                  </a:lnTo>
                  <a:lnTo>
                    <a:pt x="1414463" y="1321880"/>
                  </a:lnTo>
                  <a:lnTo>
                    <a:pt x="1673257" y="942118"/>
                  </a:lnTo>
                  <a:close/>
                  <a:moveTo>
                    <a:pt x="2656618" y="995553"/>
                  </a:moveTo>
                  <a:lnTo>
                    <a:pt x="2655570" y="995077"/>
                  </a:lnTo>
                  <a:lnTo>
                    <a:pt x="2655570" y="995077"/>
                  </a:lnTo>
                  <a:cubicBezTo>
                    <a:pt x="2655570" y="995077"/>
                    <a:pt x="2650808" y="992981"/>
                    <a:pt x="2650808" y="992981"/>
                  </a:cubicBezTo>
                  <a:lnTo>
                    <a:pt x="2645569" y="897922"/>
                  </a:lnTo>
                  <a:lnTo>
                    <a:pt x="2608898" y="237077"/>
                  </a:lnTo>
                  <a:lnTo>
                    <a:pt x="2970466" y="855726"/>
                  </a:lnTo>
                  <a:lnTo>
                    <a:pt x="2656713" y="995553"/>
                  </a:lnTo>
                  <a:close/>
                  <a:moveTo>
                    <a:pt x="1979200" y="693611"/>
                  </a:moveTo>
                  <a:lnTo>
                    <a:pt x="459391" y="15812"/>
                  </a:lnTo>
                  <a:lnTo>
                    <a:pt x="2590705" y="221075"/>
                  </a:lnTo>
                  <a:lnTo>
                    <a:pt x="1979390" y="693420"/>
                  </a:lnTo>
                  <a:close/>
                  <a:moveTo>
                    <a:pt x="441008" y="30099"/>
                  </a:moveTo>
                  <a:lnTo>
                    <a:pt x="1316355" y="1205770"/>
                  </a:lnTo>
                  <a:lnTo>
                    <a:pt x="824770" y="1585627"/>
                  </a:lnTo>
                  <a:lnTo>
                    <a:pt x="441008" y="30099"/>
                  </a:lnTo>
                  <a:close/>
                  <a:moveTo>
                    <a:pt x="816483" y="1592009"/>
                  </a:moveTo>
                  <a:lnTo>
                    <a:pt x="91250" y="2152460"/>
                  </a:lnTo>
                  <a:lnTo>
                    <a:pt x="431768" y="32195"/>
                  </a:lnTo>
                  <a:lnTo>
                    <a:pt x="816578" y="1592009"/>
                  </a:lnTo>
                  <a:close/>
                  <a:moveTo>
                    <a:pt x="1322070" y="1213390"/>
                  </a:moveTo>
                  <a:lnTo>
                    <a:pt x="1402937" y="1321975"/>
                  </a:lnTo>
                  <a:lnTo>
                    <a:pt x="930688" y="2015014"/>
                  </a:lnTo>
                  <a:lnTo>
                    <a:pt x="827246" y="1595723"/>
                  </a:lnTo>
                  <a:lnTo>
                    <a:pt x="1322070" y="1213390"/>
                  </a:lnTo>
                  <a:close/>
                  <a:moveTo>
                    <a:pt x="933926" y="2028063"/>
                  </a:moveTo>
                  <a:lnTo>
                    <a:pt x="933736" y="2027396"/>
                  </a:lnTo>
                  <a:lnTo>
                    <a:pt x="1408938" y="1329976"/>
                  </a:lnTo>
                  <a:lnTo>
                    <a:pt x="1794224" y="1847374"/>
                  </a:lnTo>
                  <a:lnTo>
                    <a:pt x="933926" y="2027968"/>
                  </a:lnTo>
                  <a:close/>
                  <a:moveTo>
                    <a:pt x="1805464" y="1845183"/>
                  </a:moveTo>
                  <a:lnTo>
                    <a:pt x="1690402" y="940975"/>
                  </a:lnTo>
                  <a:lnTo>
                    <a:pt x="2278952" y="1373981"/>
                  </a:lnTo>
                  <a:lnTo>
                    <a:pt x="1812131" y="1843754"/>
                  </a:lnTo>
                  <a:lnTo>
                    <a:pt x="1805464" y="1845183"/>
                  </a:lnTo>
                  <a:close/>
                  <a:moveTo>
                    <a:pt x="2286762" y="1379696"/>
                  </a:moveTo>
                  <a:lnTo>
                    <a:pt x="2672144" y="1663256"/>
                  </a:lnTo>
                  <a:lnTo>
                    <a:pt x="1829181" y="1840135"/>
                  </a:lnTo>
                  <a:lnTo>
                    <a:pt x="2286762" y="1379696"/>
                  </a:lnTo>
                  <a:close/>
                  <a:moveTo>
                    <a:pt x="2652046" y="1012127"/>
                  </a:moveTo>
                  <a:lnTo>
                    <a:pt x="2657761" y="1006316"/>
                  </a:lnTo>
                  <a:lnTo>
                    <a:pt x="3196685" y="1252442"/>
                  </a:lnTo>
                  <a:lnTo>
                    <a:pt x="2687765" y="1656207"/>
                  </a:lnTo>
                  <a:lnTo>
                    <a:pt x="2651951" y="1012031"/>
                  </a:lnTo>
                  <a:close/>
                  <a:moveTo>
                    <a:pt x="3214878" y="1250252"/>
                  </a:moveTo>
                  <a:lnTo>
                    <a:pt x="4612672" y="141256"/>
                  </a:lnTo>
                  <a:lnTo>
                    <a:pt x="3568637" y="1860233"/>
                  </a:lnTo>
                  <a:lnTo>
                    <a:pt x="3214783" y="1254824"/>
                  </a:lnTo>
                  <a:lnTo>
                    <a:pt x="3216497" y="1251109"/>
                  </a:lnTo>
                  <a:lnTo>
                    <a:pt x="3214783" y="1250347"/>
                  </a:lnTo>
                  <a:close/>
                  <a:moveTo>
                    <a:pt x="2979230" y="851630"/>
                  </a:moveTo>
                  <a:lnTo>
                    <a:pt x="2611184" y="221837"/>
                  </a:lnTo>
                  <a:lnTo>
                    <a:pt x="4605528" y="126873"/>
                  </a:lnTo>
                  <a:lnTo>
                    <a:pt x="2979230" y="851630"/>
                  </a:lnTo>
                  <a:close/>
                  <a:moveTo>
                    <a:pt x="14097" y="2212086"/>
                  </a:moveTo>
                  <a:lnTo>
                    <a:pt x="375380" y="323183"/>
                  </a:lnTo>
                  <a:lnTo>
                    <a:pt x="80296" y="2160937"/>
                  </a:lnTo>
                  <a:lnTo>
                    <a:pt x="14097" y="2212086"/>
                  </a:lnTo>
                  <a:close/>
                  <a:moveTo>
                    <a:pt x="819055" y="1602105"/>
                  </a:moveTo>
                  <a:lnTo>
                    <a:pt x="924592" y="2029968"/>
                  </a:lnTo>
                  <a:lnTo>
                    <a:pt x="82582" y="2206752"/>
                  </a:lnTo>
                  <a:lnTo>
                    <a:pt x="89059" y="2166176"/>
                  </a:lnTo>
                  <a:lnTo>
                    <a:pt x="818960" y="1602105"/>
                  </a:lnTo>
                  <a:close/>
                  <a:moveTo>
                    <a:pt x="102965" y="2212181"/>
                  </a:moveTo>
                  <a:lnTo>
                    <a:pt x="1797368" y="1856613"/>
                  </a:lnTo>
                  <a:lnTo>
                    <a:pt x="1878806" y="2496788"/>
                  </a:lnTo>
                  <a:lnTo>
                    <a:pt x="102965" y="2212181"/>
                  </a:lnTo>
                  <a:close/>
                  <a:moveTo>
                    <a:pt x="1807655" y="1861852"/>
                  </a:moveTo>
                  <a:lnTo>
                    <a:pt x="1816989" y="1852517"/>
                  </a:lnTo>
                  <a:lnTo>
                    <a:pt x="2669572" y="1673543"/>
                  </a:lnTo>
                  <a:lnTo>
                    <a:pt x="1887855" y="2491931"/>
                  </a:lnTo>
                  <a:lnTo>
                    <a:pt x="1807655" y="1861852"/>
                  </a:lnTo>
                  <a:close/>
                  <a:moveTo>
                    <a:pt x="2694337" y="1663351"/>
                  </a:moveTo>
                  <a:lnTo>
                    <a:pt x="3205544" y="1257776"/>
                  </a:lnTo>
                  <a:lnTo>
                    <a:pt x="3558921" y="1862518"/>
                  </a:lnTo>
                  <a:lnTo>
                    <a:pt x="2694337" y="166344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6" name="任意多边形: 形状 725"/>
            <p:cNvSpPr/>
            <p:nvPr/>
          </p:nvSpPr>
          <p:spPr>
            <a:xfrm>
              <a:off x="2298573" y="1400365"/>
              <a:ext cx="113918" cy="113918"/>
            </a:xfrm>
            <a:custGeom>
              <a:gdLst>
                <a:gd name="connsiteX0" fmla="*/ 113919 w 113918"/>
                <a:gd name="connsiteY0" fmla="*/ 56959 h 113918"/>
                <a:gd name="connsiteX1" fmla="*/ 56959 w 113918"/>
                <a:gd name="connsiteY1" fmla="*/ 113919 h 113918"/>
                <a:gd name="connsiteX2" fmla="*/ 0 w 113918"/>
                <a:gd name="connsiteY2" fmla="*/ 56959 h 113918"/>
                <a:gd name="connsiteX3" fmla="*/ 56959 w 113918"/>
                <a:gd name="connsiteY3" fmla="*/ 0 h 113918"/>
                <a:gd name="connsiteX4" fmla="*/ 113919 w 113918"/>
                <a:gd name="connsiteY4" fmla="*/ 56959 h 1139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18" h="113918">
                  <a:moveTo>
                    <a:pt x="113919" y="56959"/>
                  </a:moveTo>
                  <a:cubicBezTo>
                    <a:pt x="113919" y="88392"/>
                    <a:pt x="88392" y="113919"/>
                    <a:pt x="56959" y="113919"/>
                  </a:cubicBezTo>
                  <a:cubicBezTo>
                    <a:pt x="25527" y="113919"/>
                    <a:pt x="0" y="88392"/>
                    <a:pt x="0" y="56959"/>
                  </a:cubicBezTo>
                  <a:cubicBezTo>
                    <a:pt x="0" y="25527"/>
                    <a:pt x="25527" y="0"/>
                    <a:pt x="56959" y="0"/>
                  </a:cubicBezTo>
                  <a:cubicBezTo>
                    <a:pt x="88392" y="0"/>
                    <a:pt x="113919" y="25527"/>
                    <a:pt x="113919" y="569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7" name="任意多边形: 形状 726"/>
            <p:cNvSpPr/>
            <p:nvPr/>
          </p:nvSpPr>
          <p:spPr>
            <a:xfrm>
              <a:off x="1909762" y="1119758"/>
              <a:ext cx="88582" cy="88582"/>
            </a:xfrm>
            <a:custGeom>
              <a:gdLst>
                <a:gd name="connsiteX0" fmla="*/ 88582 w 88582"/>
                <a:gd name="connsiteY0" fmla="*/ 44291 h 88582"/>
                <a:gd name="connsiteX1" fmla="*/ 44291 w 88582"/>
                <a:gd name="connsiteY1" fmla="*/ 88583 h 88582"/>
                <a:gd name="connsiteX2" fmla="*/ 0 w 88582"/>
                <a:gd name="connsiteY2" fmla="*/ 44291 h 88582"/>
                <a:gd name="connsiteX3" fmla="*/ 44291 w 88582"/>
                <a:gd name="connsiteY3" fmla="*/ 0 h 88582"/>
                <a:gd name="connsiteX4" fmla="*/ 88582 w 88582"/>
                <a:gd name="connsiteY4" fmla="*/ 44291 h 885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" h="88582">
                  <a:moveTo>
                    <a:pt x="88582" y="44291"/>
                  </a:moveTo>
                  <a:cubicBezTo>
                    <a:pt x="88582" y="68771"/>
                    <a:pt x="68771" y="88583"/>
                    <a:pt x="44291" y="88583"/>
                  </a:cubicBezTo>
                  <a:cubicBezTo>
                    <a:pt x="19812" y="88583"/>
                    <a:pt x="0" y="68771"/>
                    <a:pt x="0" y="44291"/>
                  </a:cubicBezTo>
                  <a:cubicBezTo>
                    <a:pt x="0" y="19812"/>
                    <a:pt x="19812" y="0"/>
                    <a:pt x="44291" y="0"/>
                  </a:cubicBezTo>
                  <a:cubicBezTo>
                    <a:pt x="68771" y="0"/>
                    <a:pt x="88582" y="19812"/>
                    <a:pt x="88582" y="4429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8" name="任意多边形: 形状 727"/>
            <p:cNvSpPr/>
            <p:nvPr/>
          </p:nvSpPr>
          <p:spPr>
            <a:xfrm>
              <a:off x="1420463" y="1571719"/>
              <a:ext cx="118110" cy="118109"/>
            </a:xfrm>
            <a:custGeom>
              <a:gdLst>
                <a:gd name="connsiteX0" fmla="*/ 118110 w 118110"/>
                <a:gd name="connsiteY0" fmla="*/ 59055 h 118109"/>
                <a:gd name="connsiteX1" fmla="*/ 59055 w 118110"/>
                <a:gd name="connsiteY1" fmla="*/ 118110 h 118109"/>
                <a:gd name="connsiteX2" fmla="*/ 0 w 118110"/>
                <a:gd name="connsiteY2" fmla="*/ 59055 h 118109"/>
                <a:gd name="connsiteX3" fmla="*/ 59055 w 118110"/>
                <a:gd name="connsiteY3" fmla="*/ 0 h 118109"/>
                <a:gd name="connsiteX4" fmla="*/ 118110 w 118110"/>
                <a:gd name="connsiteY4" fmla="*/ 59055 h 1181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" h="118109">
                  <a:moveTo>
                    <a:pt x="118110" y="59055"/>
                  </a:moveTo>
                  <a:cubicBezTo>
                    <a:pt x="118110" y="91630"/>
                    <a:pt x="91726" y="118110"/>
                    <a:pt x="59055" y="118110"/>
                  </a:cubicBezTo>
                  <a:cubicBezTo>
                    <a:pt x="26384" y="118110"/>
                    <a:pt x="0" y="91630"/>
                    <a:pt x="0" y="59055"/>
                  </a:cubicBezTo>
                  <a:cubicBezTo>
                    <a:pt x="0" y="26479"/>
                    <a:pt x="26384" y="0"/>
                    <a:pt x="59055" y="0"/>
                  </a:cubicBezTo>
                  <a:cubicBezTo>
                    <a:pt x="91726" y="0"/>
                    <a:pt x="118110" y="26384"/>
                    <a:pt x="118110" y="590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9" name="任意多边形: 形状 728"/>
            <p:cNvSpPr/>
            <p:nvPr/>
          </p:nvSpPr>
          <p:spPr>
            <a:xfrm>
              <a:off x="3155632" y="1571148"/>
              <a:ext cx="145256" cy="145256"/>
            </a:xfrm>
            <a:custGeom>
              <a:gdLst>
                <a:gd name="connsiteX0" fmla="*/ 145256 w 145256"/>
                <a:gd name="connsiteY0" fmla="*/ 72676 h 145256"/>
                <a:gd name="connsiteX1" fmla="*/ 72676 w 145256"/>
                <a:gd name="connsiteY1" fmla="*/ 145256 h 145256"/>
                <a:gd name="connsiteX2" fmla="*/ 0 w 145256"/>
                <a:gd name="connsiteY2" fmla="*/ 72676 h 145256"/>
                <a:gd name="connsiteX3" fmla="*/ 72676 w 145256"/>
                <a:gd name="connsiteY3" fmla="*/ 0 h 145256"/>
                <a:gd name="connsiteX4" fmla="*/ 145256 w 145256"/>
                <a:gd name="connsiteY4" fmla="*/ 72676 h 1452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56" h="145256">
                  <a:moveTo>
                    <a:pt x="145256" y="72676"/>
                  </a:moveTo>
                  <a:cubicBezTo>
                    <a:pt x="145256" y="112776"/>
                    <a:pt x="112776" y="145256"/>
                    <a:pt x="72676" y="145256"/>
                  </a:cubicBezTo>
                  <a:cubicBezTo>
                    <a:pt x="32576" y="145256"/>
                    <a:pt x="0" y="112776"/>
                    <a:pt x="0" y="72676"/>
                  </a:cubicBezTo>
                  <a:cubicBezTo>
                    <a:pt x="0" y="32576"/>
                    <a:pt x="32480" y="0"/>
                    <a:pt x="72676" y="0"/>
                  </a:cubicBezTo>
                  <a:cubicBezTo>
                    <a:pt x="112871" y="0"/>
                    <a:pt x="145256" y="32480"/>
                    <a:pt x="145256" y="726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0" name="任意多边形: 形状 729"/>
            <p:cNvSpPr/>
            <p:nvPr/>
          </p:nvSpPr>
          <p:spPr>
            <a:xfrm>
              <a:off x="1482375" y="2239422"/>
              <a:ext cx="117919" cy="117919"/>
            </a:xfrm>
            <a:custGeom>
              <a:gdLst>
                <a:gd name="connsiteX0" fmla="*/ 117920 w 117919"/>
                <a:gd name="connsiteY0" fmla="*/ 58960 h 117919"/>
                <a:gd name="connsiteX1" fmla="*/ 58960 w 117919"/>
                <a:gd name="connsiteY1" fmla="*/ 117920 h 117919"/>
                <a:gd name="connsiteX2" fmla="*/ 0 w 117919"/>
                <a:gd name="connsiteY2" fmla="*/ 58960 h 117919"/>
                <a:gd name="connsiteX3" fmla="*/ 58960 w 117919"/>
                <a:gd name="connsiteY3" fmla="*/ 0 h 117919"/>
                <a:gd name="connsiteX4" fmla="*/ 117920 w 117919"/>
                <a:gd name="connsiteY4" fmla="*/ 58960 h 117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19" h="117919">
                  <a:moveTo>
                    <a:pt x="117920" y="58960"/>
                  </a:moveTo>
                  <a:cubicBezTo>
                    <a:pt x="117920" y="91535"/>
                    <a:pt x="91535" y="117920"/>
                    <a:pt x="58960" y="117920"/>
                  </a:cubicBezTo>
                  <a:cubicBezTo>
                    <a:pt x="26384" y="117920"/>
                    <a:pt x="0" y="91535"/>
                    <a:pt x="0" y="58960"/>
                  </a:cubicBezTo>
                  <a:cubicBezTo>
                    <a:pt x="0" y="26384"/>
                    <a:pt x="26384" y="0"/>
                    <a:pt x="58960" y="0"/>
                  </a:cubicBezTo>
                  <a:cubicBezTo>
                    <a:pt x="91535" y="0"/>
                    <a:pt x="117920" y="26384"/>
                    <a:pt x="117920" y="589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1" name="任意多边形: 形状 730"/>
            <p:cNvSpPr/>
            <p:nvPr/>
          </p:nvSpPr>
          <p:spPr>
            <a:xfrm>
              <a:off x="2262759" y="743044"/>
              <a:ext cx="117919" cy="117919"/>
            </a:xfrm>
            <a:custGeom>
              <a:gdLst>
                <a:gd name="connsiteX0" fmla="*/ 117920 w 117919"/>
                <a:gd name="connsiteY0" fmla="*/ 58960 h 117919"/>
                <a:gd name="connsiteX1" fmla="*/ 58960 w 117919"/>
                <a:gd name="connsiteY1" fmla="*/ 117919 h 117919"/>
                <a:gd name="connsiteX2" fmla="*/ 0 w 117919"/>
                <a:gd name="connsiteY2" fmla="*/ 58960 h 117919"/>
                <a:gd name="connsiteX3" fmla="*/ 58960 w 117919"/>
                <a:gd name="connsiteY3" fmla="*/ 0 h 117919"/>
                <a:gd name="connsiteX4" fmla="*/ 117920 w 117919"/>
                <a:gd name="connsiteY4" fmla="*/ 58960 h 117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19" h="117919">
                  <a:moveTo>
                    <a:pt x="117920" y="58960"/>
                  </a:moveTo>
                  <a:cubicBezTo>
                    <a:pt x="117920" y="91535"/>
                    <a:pt x="91535" y="117919"/>
                    <a:pt x="58960" y="117919"/>
                  </a:cubicBezTo>
                  <a:cubicBezTo>
                    <a:pt x="26384" y="117919"/>
                    <a:pt x="0" y="91535"/>
                    <a:pt x="0" y="58960"/>
                  </a:cubicBezTo>
                  <a:cubicBezTo>
                    <a:pt x="0" y="26384"/>
                    <a:pt x="26384" y="0"/>
                    <a:pt x="58960" y="0"/>
                  </a:cubicBezTo>
                  <a:cubicBezTo>
                    <a:pt x="91535" y="0"/>
                    <a:pt x="117920" y="26384"/>
                    <a:pt x="117920" y="589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2" name="任意多边形: 形状 731"/>
            <p:cNvSpPr/>
            <p:nvPr/>
          </p:nvSpPr>
          <p:spPr>
            <a:xfrm>
              <a:off x="541305" y="1776126"/>
              <a:ext cx="101155" cy="101155"/>
            </a:xfrm>
            <a:custGeom>
              <a:gdLst>
                <a:gd name="connsiteX0" fmla="*/ 101156 w 101155"/>
                <a:gd name="connsiteY0" fmla="*/ 50578 h 101155"/>
                <a:gd name="connsiteX1" fmla="*/ 50578 w 101155"/>
                <a:gd name="connsiteY1" fmla="*/ 101155 h 101155"/>
                <a:gd name="connsiteX2" fmla="*/ 0 w 101155"/>
                <a:gd name="connsiteY2" fmla="*/ 50578 h 101155"/>
                <a:gd name="connsiteX3" fmla="*/ 50578 w 101155"/>
                <a:gd name="connsiteY3" fmla="*/ 0 h 101155"/>
                <a:gd name="connsiteX4" fmla="*/ 101156 w 101155"/>
                <a:gd name="connsiteY4" fmla="*/ 50578 h 1011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55" h="101155">
                  <a:moveTo>
                    <a:pt x="101156" y="50578"/>
                  </a:moveTo>
                  <a:cubicBezTo>
                    <a:pt x="101156" y="78581"/>
                    <a:pt x="78486" y="101155"/>
                    <a:pt x="50578" y="101155"/>
                  </a:cubicBezTo>
                  <a:cubicBezTo>
                    <a:pt x="22669" y="101155"/>
                    <a:pt x="0" y="78486"/>
                    <a:pt x="0" y="50578"/>
                  </a:cubicBezTo>
                  <a:cubicBezTo>
                    <a:pt x="0" y="22670"/>
                    <a:pt x="22669" y="0"/>
                    <a:pt x="50578" y="0"/>
                  </a:cubicBezTo>
                  <a:cubicBezTo>
                    <a:pt x="78486" y="0"/>
                    <a:pt x="101156" y="22670"/>
                    <a:pt x="101156" y="5057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3" name="任意多边形: 形状 732"/>
            <p:cNvSpPr/>
            <p:nvPr/>
          </p:nvSpPr>
          <p:spPr>
            <a:xfrm>
              <a:off x="4239768" y="-136303"/>
              <a:ext cx="101155" cy="101155"/>
            </a:xfrm>
            <a:custGeom>
              <a:gdLst>
                <a:gd name="connsiteX0" fmla="*/ 101155 w 101155"/>
                <a:gd name="connsiteY0" fmla="*/ 50578 h 101155"/>
                <a:gd name="connsiteX1" fmla="*/ 50578 w 101155"/>
                <a:gd name="connsiteY1" fmla="*/ 101156 h 101155"/>
                <a:gd name="connsiteX2" fmla="*/ 0 w 101155"/>
                <a:gd name="connsiteY2" fmla="*/ 50578 h 101155"/>
                <a:gd name="connsiteX3" fmla="*/ 50578 w 101155"/>
                <a:gd name="connsiteY3" fmla="*/ 0 h 101155"/>
                <a:gd name="connsiteX4" fmla="*/ 101155 w 101155"/>
                <a:gd name="connsiteY4" fmla="*/ 50578 h 1011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55" h="101155">
                  <a:moveTo>
                    <a:pt x="101155" y="50578"/>
                  </a:moveTo>
                  <a:cubicBezTo>
                    <a:pt x="101155" y="78581"/>
                    <a:pt x="78486" y="101156"/>
                    <a:pt x="50578" y="101156"/>
                  </a:cubicBezTo>
                  <a:cubicBezTo>
                    <a:pt x="22670" y="101156"/>
                    <a:pt x="0" y="78486"/>
                    <a:pt x="0" y="50578"/>
                  </a:cubicBezTo>
                  <a:cubicBezTo>
                    <a:pt x="0" y="22670"/>
                    <a:pt x="22670" y="0"/>
                    <a:pt x="50578" y="0"/>
                  </a:cubicBezTo>
                  <a:cubicBezTo>
                    <a:pt x="78486" y="0"/>
                    <a:pt x="101155" y="22670"/>
                    <a:pt x="101155" y="5057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4" name="任意多边形: 形状 733"/>
            <p:cNvSpPr/>
            <p:nvPr/>
          </p:nvSpPr>
          <p:spPr>
            <a:xfrm>
              <a:off x="1308639" y="683323"/>
              <a:ext cx="84391" cy="84391"/>
            </a:xfrm>
            <a:custGeom>
              <a:gdLst>
                <a:gd name="connsiteX0" fmla="*/ 84392 w 84391"/>
                <a:gd name="connsiteY0" fmla="*/ 42196 h 84391"/>
                <a:gd name="connsiteX1" fmla="*/ 42196 w 84391"/>
                <a:gd name="connsiteY1" fmla="*/ 84392 h 84391"/>
                <a:gd name="connsiteX2" fmla="*/ 0 w 84391"/>
                <a:gd name="connsiteY2" fmla="*/ 42196 h 84391"/>
                <a:gd name="connsiteX3" fmla="*/ 42196 w 84391"/>
                <a:gd name="connsiteY3" fmla="*/ 0 h 84391"/>
                <a:gd name="connsiteX4" fmla="*/ 84392 w 84391"/>
                <a:gd name="connsiteY4" fmla="*/ 42196 h 843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91" h="84391">
                  <a:moveTo>
                    <a:pt x="84392" y="42196"/>
                  </a:moveTo>
                  <a:cubicBezTo>
                    <a:pt x="84392" y="65437"/>
                    <a:pt x="65532" y="84392"/>
                    <a:pt x="42196" y="84392"/>
                  </a:cubicBezTo>
                  <a:cubicBezTo>
                    <a:pt x="18859" y="84392"/>
                    <a:pt x="0" y="65532"/>
                    <a:pt x="0" y="42196"/>
                  </a:cubicBezTo>
                  <a:cubicBezTo>
                    <a:pt x="0" y="18859"/>
                    <a:pt x="18859" y="0"/>
                    <a:pt x="42196" y="0"/>
                  </a:cubicBezTo>
                  <a:cubicBezTo>
                    <a:pt x="65532" y="0"/>
                    <a:pt x="84392" y="18859"/>
                    <a:pt x="84392" y="421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7" name="椭圆 46"/>
          <p:cNvSpPr/>
          <p:nvPr>
            <p:custDataLst>
              <p:tags r:id="rId3"/>
            </p:custDataLst>
          </p:nvPr>
        </p:nvSpPr>
        <p:spPr>
          <a:xfrm>
            <a:off x="1022943" y="4621075"/>
            <a:ext cx="170264" cy="1702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9" name="Text1"/>
          <p:cNvSpPr txBox="1"/>
          <p:nvPr>
            <p:custDataLst>
              <p:tags r:id="rId4"/>
            </p:custDataLst>
          </p:nvPr>
        </p:nvSpPr>
        <p:spPr>
          <a:xfrm>
            <a:off x="1108109" y="4980455"/>
            <a:ext cx="3248172" cy="40525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汇报人：尤小优</a:t>
            </a:r>
            <a:endParaRPr lang="en-US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Text2"/>
          <p:cNvSpPr txBox="1"/>
          <p:nvPr>
            <p:custDataLst>
              <p:tags r:id="rId5"/>
            </p:custDataLst>
          </p:nvPr>
        </p:nvSpPr>
        <p:spPr>
          <a:xfrm>
            <a:off x="1108075" y="5385934"/>
            <a:ext cx="3247390" cy="4191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51" name="Text3"/>
          <p:cNvSpPr txBox="1"/>
          <p:nvPr>
            <p:custDataLst>
              <p:tags r:id="rId6"/>
            </p:custDataLst>
          </p:nvPr>
        </p:nvSpPr>
        <p:spPr>
          <a:xfrm>
            <a:off x="1108075" y="1042077"/>
            <a:ext cx="6771005" cy="28841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医疗领域AI精准诊断案例</a:t>
            </a:r>
          </a:p>
        </p:txBody>
      </p:sp>
      <p:sp>
        <p:nvSpPr>
          <p:cNvPr id="52" name="Text4"/>
          <p:cNvSpPr txBox="1"/>
          <p:nvPr>
            <p:custDataLst>
              <p:tags r:id="rId7"/>
            </p:custDataLst>
          </p:nvPr>
        </p:nvSpPr>
        <p:spPr>
          <a:xfrm>
            <a:off x="1108075" y="4013877"/>
            <a:ext cx="6771005" cy="6203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Case study of AI precision diagnosis in the medical field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1072610" y="4706598"/>
            <a:ext cx="292027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/>
                </a:gs>
                <a:gs pos="72000">
                  <a:schemeClr val="accent1"/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8"/>
      <p:tags r:id="rId9"/>
    </p:custDataLst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hape1"/>
          <p:cNvSpPr/>
          <p:nvPr>
            <p:custDataLst>
              <p:tags r:id="rId3"/>
            </p:custDataLst>
          </p:nvPr>
        </p:nvSpPr>
        <p:spPr>
          <a:xfrm>
            <a:off x="6764020" y="0"/>
            <a:ext cx="5427980" cy="6858000"/>
          </a:xfrm>
          <a:prstGeom prst="rect">
            <a:avLst/>
          </a:prstGeom>
          <a:blipFill>
            <a:blip r:embed="rId4"/>
            <a:stretch>
              <a:fillRect l="-55464" r="-554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4AB2923-1C2C-3BCF-B896-9CAA2A404D9D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848497" y="6387891"/>
            <a:ext cx="1103075" cy="298980"/>
            <a:chOff x="636904" y="5704425"/>
            <a:chExt cx="1389268" cy="376550"/>
          </a:xfrm>
        </p:grpSpPr>
        <p:sp>
          <p:nvSpPr>
            <p:cNvPr id="2" name="Rectangle 9"/>
            <p:cNvSpPr/>
            <p:nvPr>
              <p:custDataLst>
                <p:tags r:id="rId6"/>
              </p:custDataLst>
            </p:nvPr>
          </p:nvSpPr>
          <p:spPr>
            <a:xfrm>
              <a:off x="636904" y="5704425"/>
              <a:ext cx="1347580" cy="376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" name="装饰文本"/>
            <p:cNvSpPr txBox="1"/>
            <p:nvPr>
              <p:custDataLst>
                <p:tags r:id="rId7"/>
              </p:custDataLst>
            </p:nvPr>
          </p:nvSpPr>
          <p:spPr>
            <a:xfrm>
              <a:off x="678592" y="5786102"/>
              <a:ext cx="1347580" cy="213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500" spc="400">
                  <a:solidFill>
                    <a:schemeClr val="tx2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" panose="020b0500000000000000" pitchFamily="34" charset="-122"/>
                </a:rPr>
                <a:t>VIEW MORE</a:t>
              </a:r>
            </a:p>
          </p:txBody>
        </p:sp>
      </p:grpSp>
      <p:sp>
        <p:nvSpPr>
          <p:cNvPr id="6" name="Text1">
            <a:extLst>
              <a:ext uri="{FF2B5EF4-FFF2-40B4-BE49-F238E27FC236}">
                <a16:creationId xmlns:a16="http://schemas.microsoft.com/office/drawing/2014/main" id="{7CEA9FA9-C5F7-6644-4C56-64DF4713D5A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62585" y="396760"/>
            <a:ext cx="6081174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眼科疾病AI诊断应用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133F89A4-BABC-1A3F-3287-E2DE95B9FC7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62410" y="1893783"/>
            <a:ext cx="6089015" cy="3999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1.AI提速眼科诊断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AI技术在眼科疾病诊断中显著提升效率，如糖网病变筛查准确率超90%，缩短诊断时间30%，助力医疗资源高效分配。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2.数据驱动精准医疗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基于大数据的AI模型能精准识别眼科疾病特征，如青光眼早期病变，准确率高达95%，为个性化治疗方案提供依据。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3.降低误诊漏诊率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AI辅助诊断减少眼科疾病误诊率20%，尤其在偏远地区，有效弥补专业医生短缺，提升眼科疾病防治水平。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4.促进医疗创新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眼科AI诊断应用推动医疗设备与技术革新，如智能眼底相机普及，年增长率达30%，加速眼科医疗现代化进程，共促医疗公平。</a:t>
            </a:r>
          </a:p>
        </p:txBody>
      </p:sp>
    </p:spTree>
    <p:custDataLst>
      <p:custData r:id="rId10"/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816937" y="3352800"/>
            <a:ext cx="5197323" cy="3397243"/>
            <a:chOff x="6886891" y="3489058"/>
            <a:chExt cx="4635254" cy="3029845"/>
          </a:xfrm>
        </p:grpSpPr>
        <p:grpSp>
          <p:nvGrpSpPr>
            <p:cNvPr id="3" name="组合 2"/>
            <p:cNvGrpSpPr/>
            <p:nvPr/>
          </p:nvGrpSpPr>
          <p:grpSpPr>
            <a:xfrm>
              <a:off x="7069419" y="5208467"/>
              <a:ext cx="1945227" cy="1214199"/>
              <a:chOff x="7069419" y="5208467"/>
              <a:chExt cx="1945227" cy="1214199"/>
            </a:xfrm>
          </p:grpSpPr>
          <p:grpSp>
            <p:nvGrpSpPr>
              <p:cNvPr id="185" name="组合 184"/>
              <p:cNvGrpSpPr/>
              <p:nvPr/>
            </p:nvGrpSpPr>
            <p:grpSpPr>
              <a:xfrm>
                <a:off x="8149132" y="5208467"/>
                <a:ext cx="865514" cy="466493"/>
                <a:chOff x="8149132" y="5208467"/>
                <a:chExt cx="865514" cy="466493"/>
              </a:xfrm>
            </p:grpSpPr>
            <p:grpSp>
              <p:nvGrpSpPr>
                <p:cNvPr id="187" name="图形 8"/>
                <p:cNvGrpSpPr/>
                <p:nvPr/>
              </p:nvGrpSpPr>
              <p:grpSpPr>
                <a:xfrm>
                  <a:off x="8942431" y="5618810"/>
                  <a:ext cx="72215" cy="56150"/>
                  <a:chOff x="8942431" y="5618810"/>
                  <a:chExt cx="72215" cy="56150"/>
                </a:xfrm>
              </p:grpSpPr>
              <p:sp>
                <p:nvSpPr>
                  <p:cNvPr id="208" name="任意多边形: 形状 207"/>
                  <p:cNvSpPr/>
                  <p:nvPr/>
                </p:nvSpPr>
                <p:spPr>
                  <a:xfrm>
                    <a:off x="8942431" y="5618810"/>
                    <a:ext cx="72215" cy="37484"/>
                  </a:xfrm>
                  <a:custGeom>
                    <a:gdLst>
                      <a:gd name="connsiteX0" fmla="*/ 72216 w 72215"/>
                      <a:gd name="connsiteY0" fmla="*/ 18666 h 37484"/>
                      <a:gd name="connsiteX1" fmla="*/ 36108 w 72215"/>
                      <a:gd name="connsiteY1" fmla="*/ 0 h 37484"/>
                      <a:gd name="connsiteX2" fmla="*/ 0 w 72215"/>
                      <a:gd name="connsiteY2" fmla="*/ 18666 h 37484"/>
                      <a:gd name="connsiteX3" fmla="*/ 36108 w 72215"/>
                      <a:gd name="connsiteY3" fmla="*/ 37485 h 37484"/>
                      <a:gd name="connsiteX4" fmla="*/ 72216 w 72215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215" h="37484">
                        <a:moveTo>
                          <a:pt x="72216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216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9" name="任意多边形: 形状 208"/>
                  <p:cNvSpPr/>
                  <p:nvPr/>
                </p:nvSpPr>
                <p:spPr>
                  <a:xfrm>
                    <a:off x="8942431" y="5637476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10" name="任意多边形: 形状 209"/>
                  <p:cNvSpPr/>
                  <p:nvPr/>
                </p:nvSpPr>
                <p:spPr>
                  <a:xfrm>
                    <a:off x="8978539" y="5637476"/>
                    <a:ext cx="36107" cy="37484"/>
                  </a:xfrm>
                  <a:custGeom>
                    <a:gdLst>
                      <a:gd name="connsiteX0" fmla="*/ 36108 w 36107"/>
                      <a:gd name="connsiteY0" fmla="*/ 0 h 37484"/>
                      <a:gd name="connsiteX1" fmla="*/ 36108 w 36107"/>
                      <a:gd name="connsiteY1" fmla="*/ 18819 h 37484"/>
                      <a:gd name="connsiteX2" fmla="*/ 0 w 36107"/>
                      <a:gd name="connsiteY2" fmla="*/ 37485 h 37484"/>
                      <a:gd name="connsiteX3" fmla="*/ 0 w 36107"/>
                      <a:gd name="connsiteY3" fmla="*/ 18819 h 37484"/>
                      <a:gd name="connsiteX4" fmla="*/ 36108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0"/>
                        </a:moveTo>
                        <a:lnTo>
                          <a:pt x="36108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108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88" name="图形 8"/>
                <p:cNvGrpSpPr/>
                <p:nvPr/>
              </p:nvGrpSpPr>
              <p:grpSpPr>
                <a:xfrm>
                  <a:off x="8783771" y="5536803"/>
                  <a:ext cx="72368" cy="56150"/>
                  <a:chOff x="8783771" y="5536803"/>
                  <a:chExt cx="72368" cy="56150"/>
                </a:xfrm>
              </p:grpSpPr>
              <p:sp>
                <p:nvSpPr>
                  <p:cNvPr id="205" name="任意多边形: 形状 204"/>
                  <p:cNvSpPr/>
                  <p:nvPr/>
                </p:nvSpPr>
                <p:spPr>
                  <a:xfrm>
                    <a:off x="8783771" y="5536803"/>
                    <a:ext cx="72368" cy="37331"/>
                  </a:xfrm>
                  <a:custGeom>
                    <a:gdLst>
                      <a:gd name="connsiteX0" fmla="*/ 72369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9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6" name="任意多边形: 形状 205"/>
                  <p:cNvSpPr/>
                  <p:nvPr/>
                </p:nvSpPr>
                <p:spPr>
                  <a:xfrm>
                    <a:off x="8783771" y="5555469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7" name="任意多边形: 形状 206"/>
                  <p:cNvSpPr/>
                  <p:nvPr/>
                </p:nvSpPr>
                <p:spPr>
                  <a:xfrm>
                    <a:off x="8819879" y="5555469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89" name="图形 8"/>
                <p:cNvGrpSpPr/>
                <p:nvPr/>
              </p:nvGrpSpPr>
              <p:grpSpPr>
                <a:xfrm>
                  <a:off x="8625112" y="5454642"/>
                  <a:ext cx="72368" cy="56150"/>
                  <a:chOff x="8625112" y="5454642"/>
                  <a:chExt cx="72368" cy="56150"/>
                </a:xfrm>
              </p:grpSpPr>
              <p:sp>
                <p:nvSpPr>
                  <p:cNvPr id="202" name="任意多边形: 形状 201"/>
                  <p:cNvSpPr/>
                  <p:nvPr/>
                </p:nvSpPr>
                <p:spPr>
                  <a:xfrm>
                    <a:off x="8625112" y="5454642"/>
                    <a:ext cx="72368" cy="37484"/>
                  </a:xfrm>
                  <a:custGeom>
                    <a:gdLst>
                      <a:gd name="connsiteX0" fmla="*/ 72368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8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3" name="任意多边形: 形状 202"/>
                  <p:cNvSpPr/>
                  <p:nvPr/>
                </p:nvSpPr>
                <p:spPr>
                  <a:xfrm>
                    <a:off x="8625112" y="5473308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4" name="任意多边形: 形状 203"/>
                  <p:cNvSpPr/>
                  <p:nvPr/>
                </p:nvSpPr>
                <p:spPr>
                  <a:xfrm>
                    <a:off x="8661219" y="5473308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90" name="图形 8"/>
                <p:cNvGrpSpPr/>
                <p:nvPr/>
              </p:nvGrpSpPr>
              <p:grpSpPr>
                <a:xfrm>
                  <a:off x="8466452" y="5372635"/>
                  <a:ext cx="72368" cy="56150"/>
                  <a:chOff x="8466452" y="5372635"/>
                  <a:chExt cx="72368" cy="56150"/>
                </a:xfrm>
              </p:grpSpPr>
              <p:sp>
                <p:nvSpPr>
                  <p:cNvPr id="199" name="任意多边形: 形状 198"/>
                  <p:cNvSpPr/>
                  <p:nvPr/>
                </p:nvSpPr>
                <p:spPr>
                  <a:xfrm>
                    <a:off x="8466452" y="5372635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0" name="任意多边形: 形状 199"/>
                  <p:cNvSpPr/>
                  <p:nvPr/>
                </p:nvSpPr>
                <p:spPr>
                  <a:xfrm>
                    <a:off x="8466452" y="5391301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1" name="任意多边形: 形状 200"/>
                  <p:cNvSpPr/>
                  <p:nvPr/>
                </p:nvSpPr>
                <p:spPr>
                  <a:xfrm>
                    <a:off x="8502560" y="5391301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91" name="图形 8"/>
                <p:cNvGrpSpPr/>
                <p:nvPr/>
              </p:nvGrpSpPr>
              <p:grpSpPr>
                <a:xfrm>
                  <a:off x="8307792" y="5290475"/>
                  <a:ext cx="72368" cy="56150"/>
                  <a:chOff x="8307792" y="5290475"/>
                  <a:chExt cx="72368" cy="56150"/>
                </a:xfrm>
              </p:grpSpPr>
              <p:sp>
                <p:nvSpPr>
                  <p:cNvPr id="196" name="任意多边形: 形状 195"/>
                  <p:cNvSpPr/>
                  <p:nvPr/>
                </p:nvSpPr>
                <p:spPr>
                  <a:xfrm>
                    <a:off x="8307792" y="5290475"/>
                    <a:ext cx="72368" cy="37484"/>
                  </a:xfrm>
                  <a:custGeom>
                    <a:gdLst>
                      <a:gd name="connsiteX0" fmla="*/ 72369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9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7" name="任意多边形: 形状 196"/>
                  <p:cNvSpPr/>
                  <p:nvPr/>
                </p:nvSpPr>
                <p:spPr>
                  <a:xfrm>
                    <a:off x="8307792" y="5309140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8" name="任意多边形: 形状 197"/>
                  <p:cNvSpPr/>
                  <p:nvPr/>
                </p:nvSpPr>
                <p:spPr>
                  <a:xfrm>
                    <a:off x="8343899" y="530914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92" name="图形 8"/>
                <p:cNvGrpSpPr/>
                <p:nvPr/>
              </p:nvGrpSpPr>
              <p:grpSpPr>
                <a:xfrm>
                  <a:off x="8149132" y="5208467"/>
                  <a:ext cx="72368" cy="56150"/>
                  <a:chOff x="8149132" y="5208467"/>
                  <a:chExt cx="72368" cy="56150"/>
                </a:xfrm>
              </p:grpSpPr>
              <p:sp>
                <p:nvSpPr>
                  <p:cNvPr id="193" name="任意多边形: 形状 192"/>
                  <p:cNvSpPr/>
                  <p:nvPr/>
                </p:nvSpPr>
                <p:spPr>
                  <a:xfrm>
                    <a:off x="8149132" y="5208467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4" name="任意多边形: 形状 193"/>
                  <p:cNvSpPr/>
                  <p:nvPr/>
                </p:nvSpPr>
                <p:spPr>
                  <a:xfrm>
                    <a:off x="8149132" y="5227133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5" name="任意多边形: 形状 194"/>
                  <p:cNvSpPr/>
                  <p:nvPr/>
                </p:nvSpPr>
                <p:spPr>
                  <a:xfrm>
                    <a:off x="8185240" y="5227133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86" name="任意多边形: 形状 185"/>
              <p:cNvSpPr/>
              <p:nvPr/>
            </p:nvSpPr>
            <p:spPr>
              <a:xfrm>
                <a:off x="7069419" y="5233558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>
              <a:off x="6886891" y="3657058"/>
              <a:ext cx="4563805" cy="2861845"/>
            </a:xfrm>
            <a:custGeom>
              <a:gdLst>
                <a:gd name="connsiteX0" fmla="*/ 2546514 w 4563805"/>
                <a:gd name="connsiteY0" fmla="*/ 2841802 h 2861845"/>
                <a:gd name="connsiteX1" fmla="*/ 2549115 w 4563805"/>
                <a:gd name="connsiteY1" fmla="*/ 2842873 h 2861845"/>
                <a:gd name="connsiteX2" fmla="*/ 2570229 w 4563805"/>
                <a:gd name="connsiteY2" fmla="*/ 2851594 h 2861845"/>
                <a:gd name="connsiteX3" fmla="*/ 2555847 w 4563805"/>
                <a:gd name="connsiteY3" fmla="*/ 2857714 h 2861845"/>
                <a:gd name="connsiteX4" fmla="*/ 2546514 w 4563805"/>
                <a:gd name="connsiteY4" fmla="*/ 2861845 h 2861845"/>
                <a:gd name="connsiteX5" fmla="*/ 2544066 w 4563805"/>
                <a:gd name="connsiteY5" fmla="*/ 2860774 h 2861845"/>
                <a:gd name="connsiteX6" fmla="*/ 2523258 w 4563805"/>
                <a:gd name="connsiteY6" fmla="*/ 2851747 h 2861845"/>
                <a:gd name="connsiteX7" fmla="*/ 2539170 w 4563805"/>
                <a:gd name="connsiteY7" fmla="*/ 2844862 h 2861845"/>
                <a:gd name="connsiteX8" fmla="*/ 2544066 w 4563805"/>
                <a:gd name="connsiteY8" fmla="*/ 2842873 h 2861845"/>
                <a:gd name="connsiteX9" fmla="*/ 2666006 w 4563805"/>
                <a:gd name="connsiteY9" fmla="*/ 2790241 h 2861845"/>
                <a:gd name="connsiteX10" fmla="*/ 2668760 w 4563805"/>
                <a:gd name="connsiteY10" fmla="*/ 2791312 h 2861845"/>
                <a:gd name="connsiteX11" fmla="*/ 2689874 w 4563805"/>
                <a:gd name="connsiteY11" fmla="*/ 2800033 h 2861845"/>
                <a:gd name="connsiteX12" fmla="*/ 2675492 w 4563805"/>
                <a:gd name="connsiteY12" fmla="*/ 2806153 h 2861845"/>
                <a:gd name="connsiteX13" fmla="*/ 2666006 w 4563805"/>
                <a:gd name="connsiteY13" fmla="*/ 2810284 h 2861845"/>
                <a:gd name="connsiteX14" fmla="*/ 2663558 w 4563805"/>
                <a:gd name="connsiteY14" fmla="*/ 2809213 h 2861845"/>
                <a:gd name="connsiteX15" fmla="*/ 2642903 w 4563805"/>
                <a:gd name="connsiteY15" fmla="*/ 2800186 h 2861845"/>
                <a:gd name="connsiteX16" fmla="*/ 2658815 w 4563805"/>
                <a:gd name="connsiteY16" fmla="*/ 2793301 h 2861845"/>
                <a:gd name="connsiteX17" fmla="*/ 2663558 w 4563805"/>
                <a:gd name="connsiteY17" fmla="*/ 2791159 h 2861845"/>
                <a:gd name="connsiteX18" fmla="*/ 2785651 w 4563805"/>
                <a:gd name="connsiteY18" fmla="*/ 2738528 h 2861845"/>
                <a:gd name="connsiteX19" fmla="*/ 2788405 w 4563805"/>
                <a:gd name="connsiteY19" fmla="*/ 2739599 h 2861845"/>
                <a:gd name="connsiteX20" fmla="*/ 2809519 w 4563805"/>
                <a:gd name="connsiteY20" fmla="*/ 2748320 h 2861845"/>
                <a:gd name="connsiteX21" fmla="*/ 2794984 w 4563805"/>
                <a:gd name="connsiteY21" fmla="*/ 2754593 h 2861845"/>
                <a:gd name="connsiteX22" fmla="*/ 2785651 w 4563805"/>
                <a:gd name="connsiteY22" fmla="*/ 2758571 h 2861845"/>
                <a:gd name="connsiteX23" fmla="*/ 2783203 w 4563805"/>
                <a:gd name="connsiteY23" fmla="*/ 2757500 h 2861845"/>
                <a:gd name="connsiteX24" fmla="*/ 2762395 w 4563805"/>
                <a:gd name="connsiteY24" fmla="*/ 2748626 h 2861845"/>
                <a:gd name="connsiteX25" fmla="*/ 2778460 w 4563805"/>
                <a:gd name="connsiteY25" fmla="*/ 2741741 h 2861845"/>
                <a:gd name="connsiteX26" fmla="*/ 2783203 w 4563805"/>
                <a:gd name="connsiteY26" fmla="*/ 2739599 h 2861845"/>
                <a:gd name="connsiteX27" fmla="*/ 2555846 w 4563805"/>
                <a:gd name="connsiteY27" fmla="*/ 2728583 h 2861845"/>
                <a:gd name="connsiteX28" fmla="*/ 2558600 w 4563805"/>
                <a:gd name="connsiteY28" fmla="*/ 2729654 h 2861845"/>
                <a:gd name="connsiteX29" fmla="*/ 2579714 w 4563805"/>
                <a:gd name="connsiteY29" fmla="*/ 2738375 h 2861845"/>
                <a:gd name="connsiteX30" fmla="*/ 2565332 w 4563805"/>
                <a:gd name="connsiteY30" fmla="*/ 2744495 h 2861845"/>
                <a:gd name="connsiteX31" fmla="*/ 2555846 w 4563805"/>
                <a:gd name="connsiteY31" fmla="*/ 2748626 h 2861845"/>
                <a:gd name="connsiteX32" fmla="*/ 2553398 w 4563805"/>
                <a:gd name="connsiteY32" fmla="*/ 2747555 h 2861845"/>
                <a:gd name="connsiteX33" fmla="*/ 2532590 w 4563805"/>
                <a:gd name="connsiteY33" fmla="*/ 2738528 h 2861845"/>
                <a:gd name="connsiteX34" fmla="*/ 2548655 w 4563805"/>
                <a:gd name="connsiteY34" fmla="*/ 2731643 h 2861845"/>
                <a:gd name="connsiteX35" fmla="*/ 2553398 w 4563805"/>
                <a:gd name="connsiteY35" fmla="*/ 2729654 h 2861845"/>
                <a:gd name="connsiteX36" fmla="*/ 2675491 w 4563805"/>
                <a:gd name="connsiteY36" fmla="*/ 2677022 h 2861845"/>
                <a:gd name="connsiteX37" fmla="*/ 2678092 w 4563805"/>
                <a:gd name="connsiteY37" fmla="*/ 2678093 h 2861845"/>
                <a:gd name="connsiteX38" fmla="*/ 2699206 w 4563805"/>
                <a:gd name="connsiteY38" fmla="*/ 2686814 h 2861845"/>
                <a:gd name="connsiteX39" fmla="*/ 2684824 w 4563805"/>
                <a:gd name="connsiteY39" fmla="*/ 2692934 h 2861845"/>
                <a:gd name="connsiteX40" fmla="*/ 2675491 w 4563805"/>
                <a:gd name="connsiteY40" fmla="*/ 2697065 h 2861845"/>
                <a:gd name="connsiteX41" fmla="*/ 2673043 w 4563805"/>
                <a:gd name="connsiteY41" fmla="*/ 2695994 h 2861845"/>
                <a:gd name="connsiteX42" fmla="*/ 2652235 w 4563805"/>
                <a:gd name="connsiteY42" fmla="*/ 2686967 h 2861845"/>
                <a:gd name="connsiteX43" fmla="*/ 2668300 w 4563805"/>
                <a:gd name="connsiteY43" fmla="*/ 2680082 h 2861845"/>
                <a:gd name="connsiteX44" fmla="*/ 2673043 w 4563805"/>
                <a:gd name="connsiteY44" fmla="*/ 2677940 h 2861845"/>
                <a:gd name="connsiteX45" fmla="*/ 2174573 w 4563805"/>
                <a:gd name="connsiteY45" fmla="*/ 2663710 h 2861845"/>
                <a:gd name="connsiteX46" fmla="*/ 2186507 w 4563805"/>
                <a:gd name="connsiteY46" fmla="*/ 2668606 h 2861845"/>
                <a:gd name="connsiteX47" fmla="*/ 2172278 w 4563805"/>
                <a:gd name="connsiteY47" fmla="*/ 2674726 h 2861845"/>
                <a:gd name="connsiteX48" fmla="*/ 2160497 w 4563805"/>
                <a:gd name="connsiteY48" fmla="*/ 2669830 h 2861845"/>
                <a:gd name="connsiteX49" fmla="*/ 2141219 w 4563805"/>
                <a:gd name="connsiteY49" fmla="*/ 2649940 h 2861845"/>
                <a:gd name="connsiteX50" fmla="*/ 2153153 w 4563805"/>
                <a:gd name="connsiteY50" fmla="*/ 2654836 h 2861845"/>
                <a:gd name="connsiteX51" fmla="*/ 2138924 w 4563805"/>
                <a:gd name="connsiteY51" fmla="*/ 2660956 h 2861845"/>
                <a:gd name="connsiteX52" fmla="*/ 2127143 w 4563805"/>
                <a:gd name="connsiteY52" fmla="*/ 2656060 h 2861845"/>
                <a:gd name="connsiteX53" fmla="*/ 2107866 w 4563805"/>
                <a:gd name="connsiteY53" fmla="*/ 2636171 h 2861845"/>
                <a:gd name="connsiteX54" fmla="*/ 2119647 w 4563805"/>
                <a:gd name="connsiteY54" fmla="*/ 2640914 h 2861845"/>
                <a:gd name="connsiteX55" fmla="*/ 2119647 w 4563805"/>
                <a:gd name="connsiteY55" fmla="*/ 2641067 h 2861845"/>
                <a:gd name="connsiteX56" fmla="*/ 2105571 w 4563805"/>
                <a:gd name="connsiteY56" fmla="*/ 2647034 h 2861845"/>
                <a:gd name="connsiteX57" fmla="*/ 2093790 w 4563805"/>
                <a:gd name="connsiteY57" fmla="*/ 2642291 h 2861845"/>
                <a:gd name="connsiteX58" fmla="*/ 3024942 w 4563805"/>
                <a:gd name="connsiteY58" fmla="*/ 2635406 h 2861845"/>
                <a:gd name="connsiteX59" fmla="*/ 3027543 w 4563805"/>
                <a:gd name="connsiteY59" fmla="*/ 2636477 h 2861845"/>
                <a:gd name="connsiteX60" fmla="*/ 3048657 w 4563805"/>
                <a:gd name="connsiteY60" fmla="*/ 2645198 h 2861845"/>
                <a:gd name="connsiteX61" fmla="*/ 3034275 w 4563805"/>
                <a:gd name="connsiteY61" fmla="*/ 2651471 h 2861845"/>
                <a:gd name="connsiteX62" fmla="*/ 3024942 w 4563805"/>
                <a:gd name="connsiteY62" fmla="*/ 2655449 h 2861845"/>
                <a:gd name="connsiteX63" fmla="*/ 3022494 w 4563805"/>
                <a:gd name="connsiteY63" fmla="*/ 2654378 h 2861845"/>
                <a:gd name="connsiteX64" fmla="*/ 3001686 w 4563805"/>
                <a:gd name="connsiteY64" fmla="*/ 2645351 h 2861845"/>
                <a:gd name="connsiteX65" fmla="*/ 3017598 w 4563805"/>
                <a:gd name="connsiteY65" fmla="*/ 2638466 h 2861845"/>
                <a:gd name="connsiteX66" fmla="*/ 3022494 w 4563805"/>
                <a:gd name="connsiteY66" fmla="*/ 2636477 h 2861845"/>
                <a:gd name="connsiteX67" fmla="*/ 2795136 w 4563805"/>
                <a:gd name="connsiteY67" fmla="*/ 2625308 h 2861845"/>
                <a:gd name="connsiteX68" fmla="*/ 2797737 w 4563805"/>
                <a:gd name="connsiteY68" fmla="*/ 2626379 h 2861845"/>
                <a:gd name="connsiteX69" fmla="*/ 2818851 w 4563805"/>
                <a:gd name="connsiteY69" fmla="*/ 2635100 h 2861845"/>
                <a:gd name="connsiteX70" fmla="*/ 2804469 w 4563805"/>
                <a:gd name="connsiteY70" fmla="*/ 2641373 h 2861845"/>
                <a:gd name="connsiteX71" fmla="*/ 2795136 w 4563805"/>
                <a:gd name="connsiteY71" fmla="*/ 2645351 h 2861845"/>
                <a:gd name="connsiteX72" fmla="*/ 2792688 w 4563805"/>
                <a:gd name="connsiteY72" fmla="*/ 2644280 h 2861845"/>
                <a:gd name="connsiteX73" fmla="*/ 2771880 w 4563805"/>
                <a:gd name="connsiteY73" fmla="*/ 2635406 h 2861845"/>
                <a:gd name="connsiteX74" fmla="*/ 2787792 w 4563805"/>
                <a:gd name="connsiteY74" fmla="*/ 2628521 h 2861845"/>
                <a:gd name="connsiteX75" fmla="*/ 2792688 w 4563805"/>
                <a:gd name="connsiteY75" fmla="*/ 2626379 h 2861845"/>
                <a:gd name="connsiteX76" fmla="*/ 2914781 w 4563805"/>
                <a:gd name="connsiteY76" fmla="*/ 2573748 h 2861845"/>
                <a:gd name="connsiteX77" fmla="*/ 2917382 w 4563805"/>
                <a:gd name="connsiteY77" fmla="*/ 2574819 h 2861845"/>
                <a:gd name="connsiteX78" fmla="*/ 2938496 w 4563805"/>
                <a:gd name="connsiteY78" fmla="*/ 2583540 h 2861845"/>
                <a:gd name="connsiteX79" fmla="*/ 2924114 w 4563805"/>
                <a:gd name="connsiteY79" fmla="*/ 2589813 h 2861845"/>
                <a:gd name="connsiteX80" fmla="*/ 2914781 w 4563805"/>
                <a:gd name="connsiteY80" fmla="*/ 2593791 h 2861845"/>
                <a:gd name="connsiteX81" fmla="*/ 2912180 w 4563805"/>
                <a:gd name="connsiteY81" fmla="*/ 2592720 h 2861845"/>
                <a:gd name="connsiteX82" fmla="*/ 2891372 w 4563805"/>
                <a:gd name="connsiteY82" fmla="*/ 2583846 h 2861845"/>
                <a:gd name="connsiteX83" fmla="*/ 2907437 w 4563805"/>
                <a:gd name="connsiteY83" fmla="*/ 2576808 h 2861845"/>
                <a:gd name="connsiteX84" fmla="*/ 2912180 w 4563805"/>
                <a:gd name="connsiteY84" fmla="*/ 2574819 h 2861845"/>
                <a:gd name="connsiteX85" fmla="*/ 3034274 w 4563805"/>
                <a:gd name="connsiteY85" fmla="*/ 2522187 h 2861845"/>
                <a:gd name="connsiteX86" fmla="*/ 3037028 w 4563805"/>
                <a:gd name="connsiteY86" fmla="*/ 2523258 h 2861845"/>
                <a:gd name="connsiteX87" fmla="*/ 3058142 w 4563805"/>
                <a:gd name="connsiteY87" fmla="*/ 2531979 h 2861845"/>
                <a:gd name="connsiteX88" fmla="*/ 3043607 w 4563805"/>
                <a:gd name="connsiteY88" fmla="*/ 2538099 h 2861845"/>
                <a:gd name="connsiteX89" fmla="*/ 3034274 w 4563805"/>
                <a:gd name="connsiteY89" fmla="*/ 2542230 h 2861845"/>
                <a:gd name="connsiteX90" fmla="*/ 3031826 w 4563805"/>
                <a:gd name="connsiteY90" fmla="*/ 2541159 h 2861845"/>
                <a:gd name="connsiteX91" fmla="*/ 3011018 w 4563805"/>
                <a:gd name="connsiteY91" fmla="*/ 2532132 h 2861845"/>
                <a:gd name="connsiteX92" fmla="*/ 3027083 w 4563805"/>
                <a:gd name="connsiteY92" fmla="*/ 2525247 h 2861845"/>
                <a:gd name="connsiteX93" fmla="*/ 3031826 w 4563805"/>
                <a:gd name="connsiteY93" fmla="*/ 2523258 h 2861845"/>
                <a:gd name="connsiteX94" fmla="*/ 475827 w 4563805"/>
                <a:gd name="connsiteY94" fmla="*/ 1843790 h 2861845"/>
                <a:gd name="connsiteX95" fmla="*/ 477816 w 4563805"/>
                <a:gd name="connsiteY95" fmla="*/ 1844708 h 2861845"/>
                <a:gd name="connsiteX96" fmla="*/ 481641 w 4563805"/>
                <a:gd name="connsiteY96" fmla="*/ 1846238 h 2861845"/>
                <a:gd name="connsiteX97" fmla="*/ 494340 w 4563805"/>
                <a:gd name="connsiteY97" fmla="*/ 1851746 h 2861845"/>
                <a:gd name="connsiteX98" fmla="*/ 477816 w 4563805"/>
                <a:gd name="connsiteY98" fmla="*/ 1858937 h 2861845"/>
                <a:gd name="connsiteX99" fmla="*/ 475827 w 4563805"/>
                <a:gd name="connsiteY99" fmla="*/ 1859702 h 2861845"/>
                <a:gd name="connsiteX100" fmla="*/ 468483 w 4563805"/>
                <a:gd name="connsiteY100" fmla="*/ 1856489 h 2861845"/>
                <a:gd name="connsiteX101" fmla="*/ 457008 w 4563805"/>
                <a:gd name="connsiteY101" fmla="*/ 1851593 h 2861845"/>
                <a:gd name="connsiteX102" fmla="*/ 473838 w 4563805"/>
                <a:gd name="connsiteY102" fmla="*/ 1844708 h 2861845"/>
                <a:gd name="connsiteX103" fmla="*/ 4388774 w 4563805"/>
                <a:gd name="connsiteY103" fmla="*/ 1839200 h 2861845"/>
                <a:gd name="connsiteX104" fmla="*/ 4390763 w 4563805"/>
                <a:gd name="connsiteY104" fmla="*/ 1839965 h 2861845"/>
                <a:gd name="connsiteX105" fmla="*/ 4394588 w 4563805"/>
                <a:gd name="connsiteY105" fmla="*/ 1841648 h 2861845"/>
                <a:gd name="connsiteX106" fmla="*/ 4407287 w 4563805"/>
                <a:gd name="connsiteY106" fmla="*/ 1847156 h 2861845"/>
                <a:gd name="connsiteX107" fmla="*/ 4390763 w 4563805"/>
                <a:gd name="connsiteY107" fmla="*/ 1854194 h 2861845"/>
                <a:gd name="connsiteX108" fmla="*/ 4388774 w 4563805"/>
                <a:gd name="connsiteY108" fmla="*/ 1855112 h 2861845"/>
                <a:gd name="connsiteX109" fmla="*/ 4381430 w 4563805"/>
                <a:gd name="connsiteY109" fmla="*/ 1851899 h 2861845"/>
                <a:gd name="connsiteX110" fmla="*/ 4370108 w 4563805"/>
                <a:gd name="connsiteY110" fmla="*/ 1847003 h 2861845"/>
                <a:gd name="connsiteX111" fmla="*/ 4386785 w 4563805"/>
                <a:gd name="connsiteY111" fmla="*/ 1840118 h 2861845"/>
                <a:gd name="connsiteX112" fmla="*/ 502143 w 4563805"/>
                <a:gd name="connsiteY112" fmla="*/ 1778919 h 2861845"/>
                <a:gd name="connsiteX113" fmla="*/ 504591 w 4563805"/>
                <a:gd name="connsiteY113" fmla="*/ 1779990 h 2861845"/>
                <a:gd name="connsiteX114" fmla="*/ 509487 w 4563805"/>
                <a:gd name="connsiteY114" fmla="*/ 1781979 h 2861845"/>
                <a:gd name="connsiteX115" fmla="*/ 525399 w 4563805"/>
                <a:gd name="connsiteY115" fmla="*/ 1788864 h 2861845"/>
                <a:gd name="connsiteX116" fmla="*/ 504591 w 4563805"/>
                <a:gd name="connsiteY116" fmla="*/ 1797891 h 2861845"/>
                <a:gd name="connsiteX117" fmla="*/ 502143 w 4563805"/>
                <a:gd name="connsiteY117" fmla="*/ 1798962 h 2861845"/>
                <a:gd name="connsiteX118" fmla="*/ 492810 w 4563805"/>
                <a:gd name="connsiteY118" fmla="*/ 1794831 h 2861845"/>
                <a:gd name="connsiteX119" fmla="*/ 478428 w 4563805"/>
                <a:gd name="connsiteY119" fmla="*/ 1788711 h 2861845"/>
                <a:gd name="connsiteX120" fmla="*/ 499542 w 4563805"/>
                <a:gd name="connsiteY120" fmla="*/ 1779990 h 2861845"/>
                <a:gd name="connsiteX121" fmla="*/ 382497 w 4563805"/>
                <a:gd name="connsiteY121" fmla="*/ 1727358 h 2861845"/>
                <a:gd name="connsiteX122" fmla="*/ 385098 w 4563805"/>
                <a:gd name="connsiteY122" fmla="*/ 1728276 h 2861845"/>
                <a:gd name="connsiteX123" fmla="*/ 389841 w 4563805"/>
                <a:gd name="connsiteY123" fmla="*/ 1730418 h 2861845"/>
                <a:gd name="connsiteX124" fmla="*/ 405753 w 4563805"/>
                <a:gd name="connsiteY124" fmla="*/ 1737303 h 2861845"/>
                <a:gd name="connsiteX125" fmla="*/ 385098 w 4563805"/>
                <a:gd name="connsiteY125" fmla="*/ 1746330 h 2861845"/>
                <a:gd name="connsiteX126" fmla="*/ 382497 w 4563805"/>
                <a:gd name="connsiteY126" fmla="*/ 1747401 h 2861845"/>
                <a:gd name="connsiteX127" fmla="*/ 373164 w 4563805"/>
                <a:gd name="connsiteY127" fmla="*/ 1743270 h 2861845"/>
                <a:gd name="connsiteX128" fmla="*/ 358782 w 4563805"/>
                <a:gd name="connsiteY128" fmla="*/ 1737150 h 2861845"/>
                <a:gd name="connsiteX129" fmla="*/ 379896 w 4563805"/>
                <a:gd name="connsiteY129" fmla="*/ 1728429 h 2861845"/>
                <a:gd name="connsiteX130" fmla="*/ 191708 w 4563805"/>
                <a:gd name="connsiteY130" fmla="*/ 1721238 h 2861845"/>
                <a:gd name="connsiteX131" fmla="*/ 193697 w 4563805"/>
                <a:gd name="connsiteY131" fmla="*/ 1722003 h 2861845"/>
                <a:gd name="connsiteX132" fmla="*/ 197369 w 4563805"/>
                <a:gd name="connsiteY132" fmla="*/ 1723686 h 2861845"/>
                <a:gd name="connsiteX133" fmla="*/ 210068 w 4563805"/>
                <a:gd name="connsiteY133" fmla="*/ 1729194 h 2861845"/>
                <a:gd name="connsiteX134" fmla="*/ 193697 w 4563805"/>
                <a:gd name="connsiteY134" fmla="*/ 1736232 h 2861845"/>
                <a:gd name="connsiteX135" fmla="*/ 191708 w 4563805"/>
                <a:gd name="connsiteY135" fmla="*/ 1737150 h 2861845"/>
                <a:gd name="connsiteX136" fmla="*/ 184211 w 4563805"/>
                <a:gd name="connsiteY136" fmla="*/ 1733937 h 2861845"/>
                <a:gd name="connsiteX137" fmla="*/ 172889 w 4563805"/>
                <a:gd name="connsiteY137" fmla="*/ 1729041 h 2861845"/>
                <a:gd name="connsiteX138" fmla="*/ 189566 w 4563805"/>
                <a:gd name="connsiteY138" fmla="*/ 1722156 h 2861845"/>
                <a:gd name="connsiteX139" fmla="*/ 4104655 w 4563805"/>
                <a:gd name="connsiteY139" fmla="*/ 1716648 h 2861845"/>
                <a:gd name="connsiteX140" fmla="*/ 4106644 w 4563805"/>
                <a:gd name="connsiteY140" fmla="*/ 1717413 h 2861845"/>
                <a:gd name="connsiteX141" fmla="*/ 4110316 w 4563805"/>
                <a:gd name="connsiteY141" fmla="*/ 1719096 h 2861845"/>
                <a:gd name="connsiteX142" fmla="*/ 4123015 w 4563805"/>
                <a:gd name="connsiteY142" fmla="*/ 1724451 h 2861845"/>
                <a:gd name="connsiteX143" fmla="*/ 4106644 w 4563805"/>
                <a:gd name="connsiteY143" fmla="*/ 1731642 h 2861845"/>
                <a:gd name="connsiteX144" fmla="*/ 4104655 w 4563805"/>
                <a:gd name="connsiteY144" fmla="*/ 1732407 h 2861845"/>
                <a:gd name="connsiteX145" fmla="*/ 4097311 w 4563805"/>
                <a:gd name="connsiteY145" fmla="*/ 1729194 h 2861845"/>
                <a:gd name="connsiteX146" fmla="*/ 4085836 w 4563805"/>
                <a:gd name="connsiteY146" fmla="*/ 1724298 h 2861845"/>
                <a:gd name="connsiteX147" fmla="*/ 4102513 w 4563805"/>
                <a:gd name="connsiteY147" fmla="*/ 1717413 h 2861845"/>
                <a:gd name="connsiteX148" fmla="*/ 97001 w 4563805"/>
                <a:gd name="connsiteY148" fmla="*/ 1680387 h 2861845"/>
                <a:gd name="connsiteX149" fmla="*/ 98837 w 4563805"/>
                <a:gd name="connsiteY149" fmla="*/ 1681152 h 2861845"/>
                <a:gd name="connsiteX150" fmla="*/ 102662 w 4563805"/>
                <a:gd name="connsiteY150" fmla="*/ 1682835 h 2861845"/>
                <a:gd name="connsiteX151" fmla="*/ 115361 w 4563805"/>
                <a:gd name="connsiteY151" fmla="*/ 1688343 h 2861845"/>
                <a:gd name="connsiteX152" fmla="*/ 98837 w 4563805"/>
                <a:gd name="connsiteY152" fmla="*/ 1695381 h 2861845"/>
                <a:gd name="connsiteX153" fmla="*/ 97001 w 4563805"/>
                <a:gd name="connsiteY153" fmla="*/ 1696299 h 2861845"/>
                <a:gd name="connsiteX154" fmla="*/ 89504 w 4563805"/>
                <a:gd name="connsiteY154" fmla="*/ 1693086 h 2861845"/>
                <a:gd name="connsiteX155" fmla="*/ 78182 w 4563805"/>
                <a:gd name="connsiteY155" fmla="*/ 1688190 h 2861845"/>
                <a:gd name="connsiteX156" fmla="*/ 94859 w 4563805"/>
                <a:gd name="connsiteY156" fmla="*/ 1681305 h 2861845"/>
                <a:gd name="connsiteX157" fmla="*/ 4009949 w 4563805"/>
                <a:gd name="connsiteY157" fmla="*/ 1675644 h 2861845"/>
                <a:gd name="connsiteX158" fmla="*/ 4011785 w 4563805"/>
                <a:gd name="connsiteY158" fmla="*/ 1676562 h 2861845"/>
                <a:gd name="connsiteX159" fmla="*/ 4015610 w 4563805"/>
                <a:gd name="connsiteY159" fmla="*/ 1678245 h 2861845"/>
                <a:gd name="connsiteX160" fmla="*/ 4028309 w 4563805"/>
                <a:gd name="connsiteY160" fmla="*/ 1683600 h 2861845"/>
                <a:gd name="connsiteX161" fmla="*/ 4011785 w 4563805"/>
                <a:gd name="connsiteY161" fmla="*/ 1690791 h 2861845"/>
                <a:gd name="connsiteX162" fmla="*/ 4009949 w 4563805"/>
                <a:gd name="connsiteY162" fmla="*/ 1691556 h 2861845"/>
                <a:gd name="connsiteX163" fmla="*/ 4002452 w 4563805"/>
                <a:gd name="connsiteY163" fmla="*/ 1688343 h 2861845"/>
                <a:gd name="connsiteX164" fmla="*/ 3991130 w 4563805"/>
                <a:gd name="connsiteY164" fmla="*/ 1683447 h 2861845"/>
                <a:gd name="connsiteX165" fmla="*/ 4007807 w 4563805"/>
                <a:gd name="connsiteY165" fmla="*/ 1676562 h 2861845"/>
                <a:gd name="connsiteX166" fmla="*/ 263005 w 4563805"/>
                <a:gd name="connsiteY166" fmla="*/ 1675644 h 2861845"/>
                <a:gd name="connsiteX167" fmla="*/ 265453 w 4563805"/>
                <a:gd name="connsiteY167" fmla="*/ 1676715 h 2861845"/>
                <a:gd name="connsiteX168" fmla="*/ 270196 w 4563805"/>
                <a:gd name="connsiteY168" fmla="*/ 1678857 h 2861845"/>
                <a:gd name="connsiteX169" fmla="*/ 286261 w 4563805"/>
                <a:gd name="connsiteY169" fmla="*/ 1685742 h 2861845"/>
                <a:gd name="connsiteX170" fmla="*/ 265453 w 4563805"/>
                <a:gd name="connsiteY170" fmla="*/ 1694616 h 2861845"/>
                <a:gd name="connsiteX171" fmla="*/ 263005 w 4563805"/>
                <a:gd name="connsiteY171" fmla="*/ 1695687 h 2861845"/>
                <a:gd name="connsiteX172" fmla="*/ 253672 w 4563805"/>
                <a:gd name="connsiteY172" fmla="*/ 1691709 h 2861845"/>
                <a:gd name="connsiteX173" fmla="*/ 239290 w 4563805"/>
                <a:gd name="connsiteY173" fmla="*/ 1685436 h 2861845"/>
                <a:gd name="connsiteX174" fmla="*/ 260251 w 4563805"/>
                <a:gd name="connsiteY174" fmla="*/ 1676715 h 2861845"/>
                <a:gd name="connsiteX175" fmla="*/ 143360 w 4563805"/>
                <a:gd name="connsiteY175" fmla="*/ 1624084 h 2861845"/>
                <a:gd name="connsiteX176" fmla="*/ 145808 w 4563805"/>
                <a:gd name="connsiteY176" fmla="*/ 1625155 h 2861845"/>
                <a:gd name="connsiteX177" fmla="*/ 150551 w 4563805"/>
                <a:gd name="connsiteY177" fmla="*/ 1627144 h 2861845"/>
                <a:gd name="connsiteX178" fmla="*/ 166616 w 4563805"/>
                <a:gd name="connsiteY178" fmla="*/ 1634182 h 2861845"/>
                <a:gd name="connsiteX179" fmla="*/ 145808 w 4563805"/>
                <a:gd name="connsiteY179" fmla="*/ 1643056 h 2861845"/>
                <a:gd name="connsiteX180" fmla="*/ 143360 w 4563805"/>
                <a:gd name="connsiteY180" fmla="*/ 1644127 h 2861845"/>
                <a:gd name="connsiteX181" fmla="*/ 134027 w 4563805"/>
                <a:gd name="connsiteY181" fmla="*/ 1640149 h 2861845"/>
                <a:gd name="connsiteX182" fmla="*/ 119645 w 4563805"/>
                <a:gd name="connsiteY182" fmla="*/ 1633876 h 2861845"/>
                <a:gd name="connsiteX183" fmla="*/ 140759 w 4563805"/>
                <a:gd name="connsiteY183" fmla="*/ 1625155 h 2861845"/>
                <a:gd name="connsiteX184" fmla="*/ 23715 w 4563805"/>
                <a:gd name="connsiteY184" fmla="*/ 1572523 h 2861845"/>
                <a:gd name="connsiteX185" fmla="*/ 26163 w 4563805"/>
                <a:gd name="connsiteY185" fmla="*/ 1573594 h 2861845"/>
                <a:gd name="connsiteX186" fmla="*/ 31059 w 4563805"/>
                <a:gd name="connsiteY186" fmla="*/ 1575583 h 2861845"/>
                <a:gd name="connsiteX187" fmla="*/ 46971 w 4563805"/>
                <a:gd name="connsiteY187" fmla="*/ 1582468 h 2861845"/>
                <a:gd name="connsiteX188" fmla="*/ 26163 w 4563805"/>
                <a:gd name="connsiteY188" fmla="*/ 1591495 h 2861845"/>
                <a:gd name="connsiteX189" fmla="*/ 23715 w 4563805"/>
                <a:gd name="connsiteY189" fmla="*/ 1592566 h 2861845"/>
                <a:gd name="connsiteX190" fmla="*/ 14382 w 4563805"/>
                <a:gd name="connsiteY190" fmla="*/ 1588588 h 2861845"/>
                <a:gd name="connsiteX191" fmla="*/ 0 w 4563805"/>
                <a:gd name="connsiteY191" fmla="*/ 1582315 h 2861845"/>
                <a:gd name="connsiteX192" fmla="*/ 21114 w 4563805"/>
                <a:gd name="connsiteY192" fmla="*/ 1573594 h 2861845"/>
                <a:gd name="connsiteX193" fmla="*/ 143054 w 4563805"/>
                <a:gd name="connsiteY193" fmla="*/ 1219555 h 2861845"/>
                <a:gd name="connsiteX194" fmla="*/ 145655 w 4563805"/>
                <a:gd name="connsiteY194" fmla="*/ 1220779 h 2861845"/>
                <a:gd name="connsiteX195" fmla="*/ 166769 w 4563805"/>
                <a:gd name="connsiteY195" fmla="*/ 1229347 h 2861845"/>
                <a:gd name="connsiteX196" fmla="*/ 152387 w 4563805"/>
                <a:gd name="connsiteY196" fmla="*/ 1235620 h 2861845"/>
                <a:gd name="connsiteX197" fmla="*/ 143054 w 4563805"/>
                <a:gd name="connsiteY197" fmla="*/ 1239598 h 2861845"/>
                <a:gd name="connsiteX198" fmla="*/ 140606 w 4563805"/>
                <a:gd name="connsiteY198" fmla="*/ 1238680 h 2861845"/>
                <a:gd name="connsiteX199" fmla="*/ 119798 w 4563805"/>
                <a:gd name="connsiteY199" fmla="*/ 1229653 h 2861845"/>
                <a:gd name="connsiteX200" fmla="*/ 135710 w 4563805"/>
                <a:gd name="connsiteY200" fmla="*/ 1222768 h 2861845"/>
                <a:gd name="connsiteX201" fmla="*/ 140606 w 4563805"/>
                <a:gd name="connsiteY201" fmla="*/ 1220626 h 2861845"/>
                <a:gd name="connsiteX202" fmla="*/ 262546 w 4563805"/>
                <a:gd name="connsiteY202" fmla="*/ 1167994 h 2861845"/>
                <a:gd name="connsiteX203" fmla="*/ 265300 w 4563805"/>
                <a:gd name="connsiteY203" fmla="*/ 1169065 h 2861845"/>
                <a:gd name="connsiteX204" fmla="*/ 286414 w 4563805"/>
                <a:gd name="connsiteY204" fmla="*/ 1177786 h 2861845"/>
                <a:gd name="connsiteX205" fmla="*/ 271879 w 4563805"/>
                <a:gd name="connsiteY205" fmla="*/ 1184059 h 2861845"/>
                <a:gd name="connsiteX206" fmla="*/ 262546 w 4563805"/>
                <a:gd name="connsiteY206" fmla="*/ 1188037 h 2861845"/>
                <a:gd name="connsiteX207" fmla="*/ 260098 w 4563805"/>
                <a:gd name="connsiteY207" fmla="*/ 1186966 h 2861845"/>
                <a:gd name="connsiteX208" fmla="*/ 239290 w 4563805"/>
                <a:gd name="connsiteY208" fmla="*/ 1178092 h 2861845"/>
                <a:gd name="connsiteX209" fmla="*/ 255355 w 4563805"/>
                <a:gd name="connsiteY209" fmla="*/ 1171207 h 2861845"/>
                <a:gd name="connsiteX210" fmla="*/ 260098 w 4563805"/>
                <a:gd name="connsiteY210" fmla="*/ 1169065 h 2861845"/>
                <a:gd name="connsiteX211" fmla="*/ 382191 w 4563805"/>
                <a:gd name="connsiteY211" fmla="*/ 1116433 h 2861845"/>
                <a:gd name="connsiteX212" fmla="*/ 384792 w 4563805"/>
                <a:gd name="connsiteY212" fmla="*/ 1117504 h 2861845"/>
                <a:gd name="connsiteX213" fmla="*/ 405906 w 4563805"/>
                <a:gd name="connsiteY213" fmla="*/ 1126225 h 2861845"/>
                <a:gd name="connsiteX214" fmla="*/ 391524 w 4563805"/>
                <a:gd name="connsiteY214" fmla="*/ 1132498 h 2861845"/>
                <a:gd name="connsiteX215" fmla="*/ 382191 w 4563805"/>
                <a:gd name="connsiteY215" fmla="*/ 1136476 h 2861845"/>
                <a:gd name="connsiteX216" fmla="*/ 379743 w 4563805"/>
                <a:gd name="connsiteY216" fmla="*/ 1135405 h 2861845"/>
                <a:gd name="connsiteX217" fmla="*/ 358935 w 4563805"/>
                <a:gd name="connsiteY217" fmla="*/ 1126531 h 2861845"/>
                <a:gd name="connsiteX218" fmla="*/ 375000 w 4563805"/>
                <a:gd name="connsiteY218" fmla="*/ 1119493 h 2861845"/>
                <a:gd name="connsiteX219" fmla="*/ 379743 w 4563805"/>
                <a:gd name="connsiteY219" fmla="*/ 1117504 h 2861845"/>
                <a:gd name="connsiteX220" fmla="*/ 4300800 w 4563805"/>
                <a:gd name="connsiteY220" fmla="*/ 1026470 h 2861845"/>
                <a:gd name="connsiteX221" fmla="*/ 4303554 w 4563805"/>
                <a:gd name="connsiteY221" fmla="*/ 1027541 h 2861845"/>
                <a:gd name="connsiteX222" fmla="*/ 4324667 w 4563805"/>
                <a:gd name="connsiteY222" fmla="*/ 1036262 h 2861845"/>
                <a:gd name="connsiteX223" fmla="*/ 4310286 w 4563805"/>
                <a:gd name="connsiteY223" fmla="*/ 1042535 h 2861845"/>
                <a:gd name="connsiteX224" fmla="*/ 4300800 w 4563805"/>
                <a:gd name="connsiteY224" fmla="*/ 1046513 h 2861845"/>
                <a:gd name="connsiteX225" fmla="*/ 4298352 w 4563805"/>
                <a:gd name="connsiteY225" fmla="*/ 1045442 h 2861845"/>
                <a:gd name="connsiteX226" fmla="*/ 4277544 w 4563805"/>
                <a:gd name="connsiteY226" fmla="*/ 1036568 h 2861845"/>
                <a:gd name="connsiteX227" fmla="*/ 4293609 w 4563805"/>
                <a:gd name="connsiteY227" fmla="*/ 1029530 h 2861845"/>
                <a:gd name="connsiteX228" fmla="*/ 4298352 w 4563805"/>
                <a:gd name="connsiteY228" fmla="*/ 1027541 h 2861845"/>
                <a:gd name="connsiteX229" fmla="*/ 621482 w 4563805"/>
                <a:gd name="connsiteY229" fmla="*/ 1013159 h 2861845"/>
                <a:gd name="connsiteX230" fmla="*/ 624083 w 4563805"/>
                <a:gd name="connsiteY230" fmla="*/ 1014383 h 2861845"/>
                <a:gd name="connsiteX231" fmla="*/ 645197 w 4563805"/>
                <a:gd name="connsiteY231" fmla="*/ 1023104 h 2861845"/>
                <a:gd name="connsiteX232" fmla="*/ 630815 w 4563805"/>
                <a:gd name="connsiteY232" fmla="*/ 1029224 h 2861845"/>
                <a:gd name="connsiteX233" fmla="*/ 621482 w 4563805"/>
                <a:gd name="connsiteY233" fmla="*/ 1033355 h 2861845"/>
                <a:gd name="connsiteX234" fmla="*/ 619034 w 4563805"/>
                <a:gd name="connsiteY234" fmla="*/ 1032284 h 2861845"/>
                <a:gd name="connsiteX235" fmla="*/ 598073 w 4563805"/>
                <a:gd name="connsiteY235" fmla="*/ 1023257 h 2861845"/>
                <a:gd name="connsiteX236" fmla="*/ 614138 w 4563805"/>
                <a:gd name="connsiteY236" fmla="*/ 1016372 h 2861845"/>
                <a:gd name="connsiteX237" fmla="*/ 619034 w 4563805"/>
                <a:gd name="connsiteY237" fmla="*/ 1014230 h 2861845"/>
                <a:gd name="connsiteX238" fmla="*/ 4420445 w 4563805"/>
                <a:gd name="connsiteY238" fmla="*/ 974909 h 2861845"/>
                <a:gd name="connsiteX239" fmla="*/ 4423046 w 4563805"/>
                <a:gd name="connsiteY239" fmla="*/ 975980 h 2861845"/>
                <a:gd name="connsiteX240" fmla="*/ 4444159 w 4563805"/>
                <a:gd name="connsiteY240" fmla="*/ 984701 h 2861845"/>
                <a:gd name="connsiteX241" fmla="*/ 4429778 w 4563805"/>
                <a:gd name="connsiteY241" fmla="*/ 990821 h 2861845"/>
                <a:gd name="connsiteX242" fmla="*/ 4420445 w 4563805"/>
                <a:gd name="connsiteY242" fmla="*/ 994952 h 2861845"/>
                <a:gd name="connsiteX243" fmla="*/ 4417997 w 4563805"/>
                <a:gd name="connsiteY243" fmla="*/ 993881 h 2861845"/>
                <a:gd name="connsiteX244" fmla="*/ 4397189 w 4563805"/>
                <a:gd name="connsiteY244" fmla="*/ 984854 h 2861845"/>
                <a:gd name="connsiteX245" fmla="*/ 4413254 w 4563805"/>
                <a:gd name="connsiteY245" fmla="*/ 977969 h 2861845"/>
                <a:gd name="connsiteX246" fmla="*/ 4417997 w 4563805"/>
                <a:gd name="connsiteY246" fmla="*/ 975980 h 2861845"/>
                <a:gd name="connsiteX247" fmla="*/ 4192935 w 4563805"/>
                <a:gd name="connsiteY247" fmla="*/ 974909 h 2861845"/>
                <a:gd name="connsiteX248" fmla="*/ 4195535 w 4563805"/>
                <a:gd name="connsiteY248" fmla="*/ 975980 h 2861845"/>
                <a:gd name="connsiteX249" fmla="*/ 4216649 w 4563805"/>
                <a:gd name="connsiteY249" fmla="*/ 984701 h 2861845"/>
                <a:gd name="connsiteX250" fmla="*/ 4202267 w 4563805"/>
                <a:gd name="connsiteY250" fmla="*/ 990821 h 2861845"/>
                <a:gd name="connsiteX251" fmla="*/ 4192935 w 4563805"/>
                <a:gd name="connsiteY251" fmla="*/ 994952 h 2861845"/>
                <a:gd name="connsiteX252" fmla="*/ 4190487 w 4563805"/>
                <a:gd name="connsiteY252" fmla="*/ 993881 h 2861845"/>
                <a:gd name="connsiteX253" fmla="*/ 4169679 w 4563805"/>
                <a:gd name="connsiteY253" fmla="*/ 984854 h 2861845"/>
                <a:gd name="connsiteX254" fmla="*/ 4185591 w 4563805"/>
                <a:gd name="connsiteY254" fmla="*/ 977969 h 2861845"/>
                <a:gd name="connsiteX255" fmla="*/ 4190487 w 4563805"/>
                <a:gd name="connsiteY255" fmla="*/ 975980 h 2861845"/>
                <a:gd name="connsiteX256" fmla="*/ 4540090 w 4563805"/>
                <a:gd name="connsiteY256" fmla="*/ 923196 h 2861845"/>
                <a:gd name="connsiteX257" fmla="*/ 4542691 w 4563805"/>
                <a:gd name="connsiteY257" fmla="*/ 924420 h 2861845"/>
                <a:gd name="connsiteX258" fmla="*/ 4563805 w 4563805"/>
                <a:gd name="connsiteY258" fmla="*/ 933141 h 2861845"/>
                <a:gd name="connsiteX259" fmla="*/ 4549423 w 4563805"/>
                <a:gd name="connsiteY259" fmla="*/ 939261 h 2861845"/>
                <a:gd name="connsiteX260" fmla="*/ 4540090 w 4563805"/>
                <a:gd name="connsiteY260" fmla="*/ 943392 h 2861845"/>
                <a:gd name="connsiteX261" fmla="*/ 4537642 w 4563805"/>
                <a:gd name="connsiteY261" fmla="*/ 942321 h 2861845"/>
                <a:gd name="connsiteX262" fmla="*/ 4516834 w 4563805"/>
                <a:gd name="connsiteY262" fmla="*/ 933294 h 2861845"/>
                <a:gd name="connsiteX263" fmla="*/ 4532746 w 4563805"/>
                <a:gd name="connsiteY263" fmla="*/ 926409 h 2861845"/>
                <a:gd name="connsiteX264" fmla="*/ 4537642 w 4563805"/>
                <a:gd name="connsiteY264" fmla="*/ 924267 h 2861845"/>
                <a:gd name="connsiteX265" fmla="*/ 4312428 w 4563805"/>
                <a:gd name="connsiteY265" fmla="*/ 923196 h 2861845"/>
                <a:gd name="connsiteX266" fmla="*/ 4315182 w 4563805"/>
                <a:gd name="connsiteY266" fmla="*/ 924420 h 2861845"/>
                <a:gd name="connsiteX267" fmla="*/ 4336295 w 4563805"/>
                <a:gd name="connsiteY267" fmla="*/ 933141 h 2861845"/>
                <a:gd name="connsiteX268" fmla="*/ 4321914 w 4563805"/>
                <a:gd name="connsiteY268" fmla="*/ 939261 h 2861845"/>
                <a:gd name="connsiteX269" fmla="*/ 4312428 w 4563805"/>
                <a:gd name="connsiteY269" fmla="*/ 943392 h 2861845"/>
                <a:gd name="connsiteX270" fmla="*/ 4309980 w 4563805"/>
                <a:gd name="connsiteY270" fmla="*/ 942321 h 2861845"/>
                <a:gd name="connsiteX271" fmla="*/ 4289172 w 4563805"/>
                <a:gd name="connsiteY271" fmla="*/ 933294 h 2861845"/>
                <a:gd name="connsiteX272" fmla="*/ 4305237 w 4563805"/>
                <a:gd name="connsiteY272" fmla="*/ 926409 h 2861845"/>
                <a:gd name="connsiteX273" fmla="*/ 4309980 w 4563805"/>
                <a:gd name="connsiteY273" fmla="*/ 924267 h 2861845"/>
                <a:gd name="connsiteX274" fmla="*/ 4432072 w 4563805"/>
                <a:gd name="connsiteY274" fmla="*/ 871635 h 2861845"/>
                <a:gd name="connsiteX275" fmla="*/ 4434826 w 4563805"/>
                <a:gd name="connsiteY275" fmla="*/ 872859 h 2861845"/>
                <a:gd name="connsiteX276" fmla="*/ 4455787 w 4563805"/>
                <a:gd name="connsiteY276" fmla="*/ 881427 h 2861845"/>
                <a:gd name="connsiteX277" fmla="*/ 4441405 w 4563805"/>
                <a:gd name="connsiteY277" fmla="*/ 887700 h 2861845"/>
                <a:gd name="connsiteX278" fmla="*/ 4432072 w 4563805"/>
                <a:gd name="connsiteY278" fmla="*/ 891678 h 2861845"/>
                <a:gd name="connsiteX279" fmla="*/ 4429624 w 4563805"/>
                <a:gd name="connsiteY279" fmla="*/ 890760 h 2861845"/>
                <a:gd name="connsiteX280" fmla="*/ 4408816 w 4563805"/>
                <a:gd name="connsiteY280" fmla="*/ 881733 h 2861845"/>
                <a:gd name="connsiteX281" fmla="*/ 4424881 w 4563805"/>
                <a:gd name="connsiteY281" fmla="*/ 874848 h 2861845"/>
                <a:gd name="connsiteX282" fmla="*/ 4429624 w 4563805"/>
                <a:gd name="connsiteY282" fmla="*/ 872706 h 2861845"/>
                <a:gd name="connsiteX283" fmla="*/ 1833845 w 4563805"/>
                <a:gd name="connsiteY283" fmla="*/ 206396 h 2861845"/>
                <a:gd name="connsiteX284" fmla="*/ 1836599 w 4563805"/>
                <a:gd name="connsiteY284" fmla="*/ 207467 h 2861845"/>
                <a:gd name="connsiteX285" fmla="*/ 1857713 w 4563805"/>
                <a:gd name="connsiteY285" fmla="*/ 216188 h 2861845"/>
                <a:gd name="connsiteX286" fmla="*/ 1843331 w 4563805"/>
                <a:gd name="connsiteY286" fmla="*/ 222461 h 2861845"/>
                <a:gd name="connsiteX287" fmla="*/ 1833845 w 4563805"/>
                <a:gd name="connsiteY287" fmla="*/ 226439 h 2861845"/>
                <a:gd name="connsiteX288" fmla="*/ 1831550 w 4563805"/>
                <a:gd name="connsiteY288" fmla="*/ 225368 h 2861845"/>
                <a:gd name="connsiteX289" fmla="*/ 1810742 w 4563805"/>
                <a:gd name="connsiteY289" fmla="*/ 216494 h 2861845"/>
                <a:gd name="connsiteX290" fmla="*/ 1826654 w 4563805"/>
                <a:gd name="connsiteY290" fmla="*/ 209609 h 2861845"/>
                <a:gd name="connsiteX291" fmla="*/ 1831550 w 4563805"/>
                <a:gd name="connsiteY291" fmla="*/ 207467 h 2861845"/>
                <a:gd name="connsiteX292" fmla="*/ 1953490 w 4563805"/>
                <a:gd name="connsiteY292" fmla="*/ 154835 h 2861845"/>
                <a:gd name="connsiteX293" fmla="*/ 1956244 w 4563805"/>
                <a:gd name="connsiteY293" fmla="*/ 155906 h 2861845"/>
                <a:gd name="connsiteX294" fmla="*/ 1977205 w 4563805"/>
                <a:gd name="connsiteY294" fmla="*/ 164627 h 2861845"/>
                <a:gd name="connsiteX295" fmla="*/ 1962823 w 4563805"/>
                <a:gd name="connsiteY295" fmla="*/ 170900 h 2861845"/>
                <a:gd name="connsiteX296" fmla="*/ 1953490 w 4563805"/>
                <a:gd name="connsiteY296" fmla="*/ 174878 h 2861845"/>
                <a:gd name="connsiteX297" fmla="*/ 1951042 w 4563805"/>
                <a:gd name="connsiteY297" fmla="*/ 173807 h 2861845"/>
                <a:gd name="connsiteX298" fmla="*/ 1930234 w 4563805"/>
                <a:gd name="connsiteY298" fmla="*/ 164933 h 2861845"/>
                <a:gd name="connsiteX299" fmla="*/ 1946299 w 4563805"/>
                <a:gd name="connsiteY299" fmla="*/ 157895 h 2861845"/>
                <a:gd name="connsiteX300" fmla="*/ 1951042 w 4563805"/>
                <a:gd name="connsiteY300" fmla="*/ 155906 h 2861845"/>
                <a:gd name="connsiteX301" fmla="*/ 2073135 w 4563805"/>
                <a:gd name="connsiteY301" fmla="*/ 103275 h 2861845"/>
                <a:gd name="connsiteX302" fmla="*/ 2075736 w 4563805"/>
                <a:gd name="connsiteY302" fmla="*/ 104346 h 2861845"/>
                <a:gd name="connsiteX303" fmla="*/ 2096850 w 4563805"/>
                <a:gd name="connsiteY303" fmla="*/ 113067 h 2861845"/>
                <a:gd name="connsiteX304" fmla="*/ 2082468 w 4563805"/>
                <a:gd name="connsiteY304" fmla="*/ 119340 h 2861845"/>
                <a:gd name="connsiteX305" fmla="*/ 2073135 w 4563805"/>
                <a:gd name="connsiteY305" fmla="*/ 123318 h 2861845"/>
                <a:gd name="connsiteX306" fmla="*/ 2070687 w 4563805"/>
                <a:gd name="connsiteY306" fmla="*/ 122247 h 2861845"/>
                <a:gd name="connsiteX307" fmla="*/ 2049879 w 4563805"/>
                <a:gd name="connsiteY307" fmla="*/ 113220 h 2861845"/>
                <a:gd name="connsiteX308" fmla="*/ 2065944 w 4563805"/>
                <a:gd name="connsiteY308" fmla="*/ 106335 h 2861845"/>
                <a:gd name="connsiteX309" fmla="*/ 2070687 w 4563805"/>
                <a:gd name="connsiteY309" fmla="*/ 104346 h 2861845"/>
                <a:gd name="connsiteX310" fmla="*/ 2312273 w 4563805"/>
                <a:gd name="connsiteY310" fmla="*/ 0 h 2861845"/>
                <a:gd name="connsiteX311" fmla="*/ 2315027 w 4563805"/>
                <a:gd name="connsiteY311" fmla="*/ 1224 h 2861845"/>
                <a:gd name="connsiteX312" fmla="*/ 2336141 w 4563805"/>
                <a:gd name="connsiteY312" fmla="*/ 9945 h 2861845"/>
                <a:gd name="connsiteX313" fmla="*/ 2321759 w 4563805"/>
                <a:gd name="connsiteY313" fmla="*/ 16065 h 2861845"/>
                <a:gd name="connsiteX314" fmla="*/ 2312273 w 4563805"/>
                <a:gd name="connsiteY314" fmla="*/ 20196 h 2861845"/>
                <a:gd name="connsiteX315" fmla="*/ 2309825 w 4563805"/>
                <a:gd name="connsiteY315" fmla="*/ 19125 h 2861845"/>
                <a:gd name="connsiteX316" fmla="*/ 2289017 w 4563805"/>
                <a:gd name="connsiteY316" fmla="*/ 10098 h 2861845"/>
                <a:gd name="connsiteX317" fmla="*/ 2305082 w 4563805"/>
                <a:gd name="connsiteY317" fmla="*/ 3213 h 2861845"/>
                <a:gd name="connsiteX318" fmla="*/ 2309825 w 4563805"/>
                <a:gd name="connsiteY318" fmla="*/ 1071 h 28618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</a:cxnLst>
              <a:rect l="l" t="t" r="r" b="b"/>
              <a:pathLst>
                <a:path w="4563805" h="2861845">
                  <a:moveTo>
                    <a:pt x="2546514" y="2841802"/>
                  </a:moveTo>
                  <a:lnTo>
                    <a:pt x="2549115" y="2842873"/>
                  </a:lnTo>
                  <a:lnTo>
                    <a:pt x="2570229" y="2851594"/>
                  </a:lnTo>
                  <a:lnTo>
                    <a:pt x="2555847" y="2857714"/>
                  </a:lnTo>
                  <a:lnTo>
                    <a:pt x="2546514" y="2861845"/>
                  </a:lnTo>
                  <a:lnTo>
                    <a:pt x="2544066" y="2860774"/>
                  </a:lnTo>
                  <a:lnTo>
                    <a:pt x="2523258" y="2851747"/>
                  </a:lnTo>
                  <a:lnTo>
                    <a:pt x="2539170" y="2844862"/>
                  </a:lnTo>
                  <a:lnTo>
                    <a:pt x="2544066" y="2842873"/>
                  </a:lnTo>
                  <a:close/>
                  <a:moveTo>
                    <a:pt x="2666006" y="2790241"/>
                  </a:moveTo>
                  <a:lnTo>
                    <a:pt x="2668760" y="2791312"/>
                  </a:lnTo>
                  <a:lnTo>
                    <a:pt x="2689874" y="2800033"/>
                  </a:lnTo>
                  <a:lnTo>
                    <a:pt x="2675492" y="2806153"/>
                  </a:lnTo>
                  <a:lnTo>
                    <a:pt x="2666006" y="2810284"/>
                  </a:lnTo>
                  <a:lnTo>
                    <a:pt x="2663558" y="2809213"/>
                  </a:lnTo>
                  <a:lnTo>
                    <a:pt x="2642903" y="2800186"/>
                  </a:lnTo>
                  <a:lnTo>
                    <a:pt x="2658815" y="2793301"/>
                  </a:lnTo>
                  <a:lnTo>
                    <a:pt x="2663558" y="2791159"/>
                  </a:lnTo>
                  <a:close/>
                  <a:moveTo>
                    <a:pt x="2785651" y="2738528"/>
                  </a:moveTo>
                  <a:lnTo>
                    <a:pt x="2788405" y="2739599"/>
                  </a:lnTo>
                  <a:lnTo>
                    <a:pt x="2809519" y="2748320"/>
                  </a:lnTo>
                  <a:lnTo>
                    <a:pt x="2794984" y="2754593"/>
                  </a:lnTo>
                  <a:lnTo>
                    <a:pt x="2785651" y="2758571"/>
                  </a:lnTo>
                  <a:lnTo>
                    <a:pt x="2783203" y="2757500"/>
                  </a:lnTo>
                  <a:lnTo>
                    <a:pt x="2762395" y="2748626"/>
                  </a:lnTo>
                  <a:lnTo>
                    <a:pt x="2778460" y="2741741"/>
                  </a:lnTo>
                  <a:lnTo>
                    <a:pt x="2783203" y="2739599"/>
                  </a:lnTo>
                  <a:close/>
                  <a:moveTo>
                    <a:pt x="2555846" y="2728583"/>
                  </a:moveTo>
                  <a:lnTo>
                    <a:pt x="2558600" y="2729654"/>
                  </a:lnTo>
                  <a:lnTo>
                    <a:pt x="2579714" y="2738375"/>
                  </a:lnTo>
                  <a:lnTo>
                    <a:pt x="2565332" y="2744495"/>
                  </a:lnTo>
                  <a:lnTo>
                    <a:pt x="2555846" y="2748626"/>
                  </a:lnTo>
                  <a:lnTo>
                    <a:pt x="2553398" y="2747555"/>
                  </a:lnTo>
                  <a:lnTo>
                    <a:pt x="2532590" y="2738528"/>
                  </a:lnTo>
                  <a:lnTo>
                    <a:pt x="2548655" y="2731643"/>
                  </a:lnTo>
                  <a:lnTo>
                    <a:pt x="2553398" y="2729654"/>
                  </a:lnTo>
                  <a:close/>
                  <a:moveTo>
                    <a:pt x="2675491" y="2677022"/>
                  </a:moveTo>
                  <a:lnTo>
                    <a:pt x="2678092" y="2678093"/>
                  </a:lnTo>
                  <a:lnTo>
                    <a:pt x="2699206" y="2686814"/>
                  </a:lnTo>
                  <a:lnTo>
                    <a:pt x="2684824" y="2692934"/>
                  </a:lnTo>
                  <a:lnTo>
                    <a:pt x="2675491" y="2697065"/>
                  </a:lnTo>
                  <a:lnTo>
                    <a:pt x="2673043" y="2695994"/>
                  </a:lnTo>
                  <a:lnTo>
                    <a:pt x="2652235" y="2686967"/>
                  </a:lnTo>
                  <a:lnTo>
                    <a:pt x="2668300" y="2680082"/>
                  </a:lnTo>
                  <a:lnTo>
                    <a:pt x="2673043" y="2677940"/>
                  </a:lnTo>
                  <a:close/>
                  <a:moveTo>
                    <a:pt x="2174573" y="2663710"/>
                  </a:moveTo>
                  <a:lnTo>
                    <a:pt x="2186507" y="2668606"/>
                  </a:lnTo>
                  <a:lnTo>
                    <a:pt x="2172278" y="2674726"/>
                  </a:lnTo>
                  <a:lnTo>
                    <a:pt x="2160497" y="2669830"/>
                  </a:lnTo>
                  <a:close/>
                  <a:moveTo>
                    <a:pt x="2141219" y="2649940"/>
                  </a:moveTo>
                  <a:lnTo>
                    <a:pt x="2153153" y="2654836"/>
                  </a:lnTo>
                  <a:lnTo>
                    <a:pt x="2138924" y="2660956"/>
                  </a:lnTo>
                  <a:lnTo>
                    <a:pt x="2127143" y="2656060"/>
                  </a:lnTo>
                  <a:close/>
                  <a:moveTo>
                    <a:pt x="2107866" y="2636171"/>
                  </a:moveTo>
                  <a:lnTo>
                    <a:pt x="2119647" y="2640914"/>
                  </a:lnTo>
                  <a:lnTo>
                    <a:pt x="2119647" y="2641067"/>
                  </a:lnTo>
                  <a:lnTo>
                    <a:pt x="2105571" y="2647034"/>
                  </a:lnTo>
                  <a:lnTo>
                    <a:pt x="2093790" y="2642291"/>
                  </a:lnTo>
                  <a:close/>
                  <a:moveTo>
                    <a:pt x="3024942" y="2635406"/>
                  </a:moveTo>
                  <a:lnTo>
                    <a:pt x="3027543" y="2636477"/>
                  </a:lnTo>
                  <a:lnTo>
                    <a:pt x="3048657" y="2645198"/>
                  </a:lnTo>
                  <a:lnTo>
                    <a:pt x="3034275" y="2651471"/>
                  </a:lnTo>
                  <a:lnTo>
                    <a:pt x="3024942" y="2655449"/>
                  </a:lnTo>
                  <a:lnTo>
                    <a:pt x="3022494" y="2654378"/>
                  </a:lnTo>
                  <a:lnTo>
                    <a:pt x="3001686" y="2645351"/>
                  </a:lnTo>
                  <a:lnTo>
                    <a:pt x="3017598" y="2638466"/>
                  </a:lnTo>
                  <a:lnTo>
                    <a:pt x="3022494" y="2636477"/>
                  </a:lnTo>
                  <a:close/>
                  <a:moveTo>
                    <a:pt x="2795136" y="2625308"/>
                  </a:moveTo>
                  <a:lnTo>
                    <a:pt x="2797737" y="2626379"/>
                  </a:lnTo>
                  <a:lnTo>
                    <a:pt x="2818851" y="2635100"/>
                  </a:lnTo>
                  <a:lnTo>
                    <a:pt x="2804469" y="2641373"/>
                  </a:lnTo>
                  <a:lnTo>
                    <a:pt x="2795136" y="2645351"/>
                  </a:lnTo>
                  <a:lnTo>
                    <a:pt x="2792688" y="2644280"/>
                  </a:lnTo>
                  <a:lnTo>
                    <a:pt x="2771880" y="2635406"/>
                  </a:lnTo>
                  <a:lnTo>
                    <a:pt x="2787792" y="2628521"/>
                  </a:lnTo>
                  <a:lnTo>
                    <a:pt x="2792688" y="2626379"/>
                  </a:lnTo>
                  <a:close/>
                  <a:moveTo>
                    <a:pt x="2914781" y="2573748"/>
                  </a:moveTo>
                  <a:lnTo>
                    <a:pt x="2917382" y="2574819"/>
                  </a:lnTo>
                  <a:lnTo>
                    <a:pt x="2938496" y="2583540"/>
                  </a:lnTo>
                  <a:lnTo>
                    <a:pt x="2924114" y="2589813"/>
                  </a:lnTo>
                  <a:lnTo>
                    <a:pt x="2914781" y="2593791"/>
                  </a:lnTo>
                  <a:lnTo>
                    <a:pt x="2912180" y="2592720"/>
                  </a:lnTo>
                  <a:lnTo>
                    <a:pt x="2891372" y="2583846"/>
                  </a:lnTo>
                  <a:lnTo>
                    <a:pt x="2907437" y="2576808"/>
                  </a:lnTo>
                  <a:lnTo>
                    <a:pt x="2912180" y="2574819"/>
                  </a:lnTo>
                  <a:close/>
                  <a:moveTo>
                    <a:pt x="3034274" y="2522187"/>
                  </a:moveTo>
                  <a:lnTo>
                    <a:pt x="3037028" y="2523258"/>
                  </a:lnTo>
                  <a:lnTo>
                    <a:pt x="3058142" y="2531979"/>
                  </a:lnTo>
                  <a:lnTo>
                    <a:pt x="3043607" y="2538099"/>
                  </a:lnTo>
                  <a:lnTo>
                    <a:pt x="3034274" y="2542230"/>
                  </a:lnTo>
                  <a:lnTo>
                    <a:pt x="3031826" y="2541159"/>
                  </a:lnTo>
                  <a:lnTo>
                    <a:pt x="3011018" y="2532132"/>
                  </a:lnTo>
                  <a:lnTo>
                    <a:pt x="3027083" y="2525247"/>
                  </a:lnTo>
                  <a:lnTo>
                    <a:pt x="3031826" y="2523258"/>
                  </a:lnTo>
                  <a:close/>
                  <a:moveTo>
                    <a:pt x="475827" y="1843790"/>
                  </a:moveTo>
                  <a:lnTo>
                    <a:pt x="477816" y="1844708"/>
                  </a:lnTo>
                  <a:lnTo>
                    <a:pt x="481641" y="1846238"/>
                  </a:lnTo>
                  <a:lnTo>
                    <a:pt x="494340" y="1851746"/>
                  </a:lnTo>
                  <a:lnTo>
                    <a:pt x="477816" y="1858937"/>
                  </a:lnTo>
                  <a:lnTo>
                    <a:pt x="475827" y="1859702"/>
                  </a:lnTo>
                  <a:lnTo>
                    <a:pt x="468483" y="1856489"/>
                  </a:lnTo>
                  <a:lnTo>
                    <a:pt x="457008" y="1851593"/>
                  </a:lnTo>
                  <a:lnTo>
                    <a:pt x="473838" y="1844708"/>
                  </a:lnTo>
                  <a:close/>
                  <a:moveTo>
                    <a:pt x="4388774" y="1839200"/>
                  </a:moveTo>
                  <a:lnTo>
                    <a:pt x="4390763" y="1839965"/>
                  </a:lnTo>
                  <a:lnTo>
                    <a:pt x="4394588" y="1841648"/>
                  </a:lnTo>
                  <a:lnTo>
                    <a:pt x="4407287" y="1847156"/>
                  </a:lnTo>
                  <a:lnTo>
                    <a:pt x="4390763" y="1854194"/>
                  </a:lnTo>
                  <a:lnTo>
                    <a:pt x="4388774" y="1855112"/>
                  </a:lnTo>
                  <a:lnTo>
                    <a:pt x="4381430" y="1851899"/>
                  </a:lnTo>
                  <a:lnTo>
                    <a:pt x="4370108" y="1847003"/>
                  </a:lnTo>
                  <a:lnTo>
                    <a:pt x="4386785" y="1840118"/>
                  </a:lnTo>
                  <a:close/>
                  <a:moveTo>
                    <a:pt x="502143" y="1778919"/>
                  </a:moveTo>
                  <a:lnTo>
                    <a:pt x="504591" y="1779990"/>
                  </a:lnTo>
                  <a:lnTo>
                    <a:pt x="509487" y="1781979"/>
                  </a:lnTo>
                  <a:lnTo>
                    <a:pt x="525399" y="1788864"/>
                  </a:lnTo>
                  <a:lnTo>
                    <a:pt x="504591" y="1797891"/>
                  </a:lnTo>
                  <a:lnTo>
                    <a:pt x="502143" y="1798962"/>
                  </a:lnTo>
                  <a:lnTo>
                    <a:pt x="492810" y="1794831"/>
                  </a:lnTo>
                  <a:lnTo>
                    <a:pt x="478428" y="1788711"/>
                  </a:lnTo>
                  <a:lnTo>
                    <a:pt x="499542" y="1779990"/>
                  </a:lnTo>
                  <a:close/>
                  <a:moveTo>
                    <a:pt x="382497" y="1727358"/>
                  </a:moveTo>
                  <a:lnTo>
                    <a:pt x="385098" y="1728276"/>
                  </a:lnTo>
                  <a:lnTo>
                    <a:pt x="389841" y="1730418"/>
                  </a:lnTo>
                  <a:lnTo>
                    <a:pt x="405753" y="1737303"/>
                  </a:lnTo>
                  <a:lnTo>
                    <a:pt x="385098" y="1746330"/>
                  </a:lnTo>
                  <a:lnTo>
                    <a:pt x="382497" y="1747401"/>
                  </a:lnTo>
                  <a:lnTo>
                    <a:pt x="373164" y="1743270"/>
                  </a:lnTo>
                  <a:lnTo>
                    <a:pt x="358782" y="1737150"/>
                  </a:lnTo>
                  <a:lnTo>
                    <a:pt x="379896" y="1728429"/>
                  </a:lnTo>
                  <a:close/>
                  <a:moveTo>
                    <a:pt x="191708" y="1721238"/>
                  </a:moveTo>
                  <a:lnTo>
                    <a:pt x="193697" y="1722003"/>
                  </a:lnTo>
                  <a:lnTo>
                    <a:pt x="197369" y="1723686"/>
                  </a:lnTo>
                  <a:lnTo>
                    <a:pt x="210068" y="1729194"/>
                  </a:lnTo>
                  <a:lnTo>
                    <a:pt x="193697" y="1736232"/>
                  </a:lnTo>
                  <a:lnTo>
                    <a:pt x="191708" y="1737150"/>
                  </a:lnTo>
                  <a:lnTo>
                    <a:pt x="184211" y="1733937"/>
                  </a:lnTo>
                  <a:lnTo>
                    <a:pt x="172889" y="1729041"/>
                  </a:lnTo>
                  <a:lnTo>
                    <a:pt x="189566" y="1722156"/>
                  </a:lnTo>
                  <a:close/>
                  <a:moveTo>
                    <a:pt x="4104655" y="1716648"/>
                  </a:moveTo>
                  <a:lnTo>
                    <a:pt x="4106644" y="1717413"/>
                  </a:lnTo>
                  <a:lnTo>
                    <a:pt x="4110316" y="1719096"/>
                  </a:lnTo>
                  <a:lnTo>
                    <a:pt x="4123015" y="1724451"/>
                  </a:lnTo>
                  <a:lnTo>
                    <a:pt x="4106644" y="1731642"/>
                  </a:lnTo>
                  <a:lnTo>
                    <a:pt x="4104655" y="1732407"/>
                  </a:lnTo>
                  <a:lnTo>
                    <a:pt x="4097311" y="1729194"/>
                  </a:lnTo>
                  <a:lnTo>
                    <a:pt x="4085836" y="1724298"/>
                  </a:lnTo>
                  <a:lnTo>
                    <a:pt x="4102513" y="1717413"/>
                  </a:lnTo>
                  <a:close/>
                  <a:moveTo>
                    <a:pt x="97001" y="1680387"/>
                  </a:moveTo>
                  <a:lnTo>
                    <a:pt x="98837" y="1681152"/>
                  </a:lnTo>
                  <a:lnTo>
                    <a:pt x="102662" y="1682835"/>
                  </a:lnTo>
                  <a:lnTo>
                    <a:pt x="115361" y="1688343"/>
                  </a:lnTo>
                  <a:lnTo>
                    <a:pt x="98837" y="1695381"/>
                  </a:lnTo>
                  <a:lnTo>
                    <a:pt x="97001" y="1696299"/>
                  </a:lnTo>
                  <a:lnTo>
                    <a:pt x="89504" y="1693086"/>
                  </a:lnTo>
                  <a:lnTo>
                    <a:pt x="78182" y="1688190"/>
                  </a:lnTo>
                  <a:lnTo>
                    <a:pt x="94859" y="1681305"/>
                  </a:lnTo>
                  <a:close/>
                  <a:moveTo>
                    <a:pt x="4009949" y="1675644"/>
                  </a:moveTo>
                  <a:lnTo>
                    <a:pt x="4011785" y="1676562"/>
                  </a:lnTo>
                  <a:lnTo>
                    <a:pt x="4015610" y="1678245"/>
                  </a:lnTo>
                  <a:lnTo>
                    <a:pt x="4028309" y="1683600"/>
                  </a:lnTo>
                  <a:lnTo>
                    <a:pt x="4011785" y="1690791"/>
                  </a:lnTo>
                  <a:lnTo>
                    <a:pt x="4009949" y="1691556"/>
                  </a:lnTo>
                  <a:lnTo>
                    <a:pt x="4002452" y="1688343"/>
                  </a:lnTo>
                  <a:lnTo>
                    <a:pt x="3991130" y="1683447"/>
                  </a:lnTo>
                  <a:lnTo>
                    <a:pt x="4007807" y="1676562"/>
                  </a:lnTo>
                  <a:close/>
                  <a:moveTo>
                    <a:pt x="263005" y="1675644"/>
                  </a:moveTo>
                  <a:lnTo>
                    <a:pt x="265453" y="1676715"/>
                  </a:lnTo>
                  <a:lnTo>
                    <a:pt x="270196" y="1678857"/>
                  </a:lnTo>
                  <a:lnTo>
                    <a:pt x="286261" y="1685742"/>
                  </a:lnTo>
                  <a:lnTo>
                    <a:pt x="265453" y="1694616"/>
                  </a:lnTo>
                  <a:lnTo>
                    <a:pt x="263005" y="1695687"/>
                  </a:lnTo>
                  <a:lnTo>
                    <a:pt x="253672" y="1691709"/>
                  </a:lnTo>
                  <a:lnTo>
                    <a:pt x="239290" y="1685436"/>
                  </a:lnTo>
                  <a:lnTo>
                    <a:pt x="260251" y="1676715"/>
                  </a:lnTo>
                  <a:close/>
                  <a:moveTo>
                    <a:pt x="143360" y="1624084"/>
                  </a:moveTo>
                  <a:lnTo>
                    <a:pt x="145808" y="1625155"/>
                  </a:lnTo>
                  <a:lnTo>
                    <a:pt x="150551" y="1627144"/>
                  </a:lnTo>
                  <a:lnTo>
                    <a:pt x="166616" y="1634182"/>
                  </a:lnTo>
                  <a:lnTo>
                    <a:pt x="145808" y="1643056"/>
                  </a:lnTo>
                  <a:lnTo>
                    <a:pt x="143360" y="1644127"/>
                  </a:lnTo>
                  <a:lnTo>
                    <a:pt x="134027" y="1640149"/>
                  </a:lnTo>
                  <a:lnTo>
                    <a:pt x="119645" y="1633876"/>
                  </a:lnTo>
                  <a:lnTo>
                    <a:pt x="140759" y="1625155"/>
                  </a:lnTo>
                  <a:close/>
                  <a:moveTo>
                    <a:pt x="23715" y="1572523"/>
                  </a:moveTo>
                  <a:lnTo>
                    <a:pt x="26163" y="1573594"/>
                  </a:lnTo>
                  <a:lnTo>
                    <a:pt x="31059" y="1575583"/>
                  </a:lnTo>
                  <a:lnTo>
                    <a:pt x="46971" y="1582468"/>
                  </a:lnTo>
                  <a:lnTo>
                    <a:pt x="26163" y="1591495"/>
                  </a:lnTo>
                  <a:lnTo>
                    <a:pt x="23715" y="1592566"/>
                  </a:lnTo>
                  <a:lnTo>
                    <a:pt x="14382" y="1588588"/>
                  </a:lnTo>
                  <a:lnTo>
                    <a:pt x="0" y="1582315"/>
                  </a:lnTo>
                  <a:lnTo>
                    <a:pt x="21114" y="1573594"/>
                  </a:lnTo>
                  <a:close/>
                  <a:moveTo>
                    <a:pt x="143054" y="1219555"/>
                  </a:moveTo>
                  <a:lnTo>
                    <a:pt x="145655" y="1220779"/>
                  </a:lnTo>
                  <a:lnTo>
                    <a:pt x="166769" y="1229347"/>
                  </a:lnTo>
                  <a:lnTo>
                    <a:pt x="152387" y="1235620"/>
                  </a:lnTo>
                  <a:lnTo>
                    <a:pt x="143054" y="1239598"/>
                  </a:lnTo>
                  <a:lnTo>
                    <a:pt x="140606" y="1238680"/>
                  </a:lnTo>
                  <a:lnTo>
                    <a:pt x="119798" y="1229653"/>
                  </a:lnTo>
                  <a:lnTo>
                    <a:pt x="135710" y="1222768"/>
                  </a:lnTo>
                  <a:lnTo>
                    <a:pt x="140606" y="1220626"/>
                  </a:lnTo>
                  <a:close/>
                  <a:moveTo>
                    <a:pt x="262546" y="1167994"/>
                  </a:moveTo>
                  <a:lnTo>
                    <a:pt x="265300" y="1169065"/>
                  </a:lnTo>
                  <a:lnTo>
                    <a:pt x="286414" y="1177786"/>
                  </a:lnTo>
                  <a:lnTo>
                    <a:pt x="271879" y="1184059"/>
                  </a:lnTo>
                  <a:lnTo>
                    <a:pt x="262546" y="1188037"/>
                  </a:lnTo>
                  <a:lnTo>
                    <a:pt x="260098" y="1186966"/>
                  </a:lnTo>
                  <a:lnTo>
                    <a:pt x="239290" y="1178092"/>
                  </a:lnTo>
                  <a:lnTo>
                    <a:pt x="255355" y="1171207"/>
                  </a:lnTo>
                  <a:lnTo>
                    <a:pt x="260098" y="1169065"/>
                  </a:lnTo>
                  <a:close/>
                  <a:moveTo>
                    <a:pt x="382191" y="1116433"/>
                  </a:moveTo>
                  <a:lnTo>
                    <a:pt x="384792" y="1117504"/>
                  </a:lnTo>
                  <a:lnTo>
                    <a:pt x="405906" y="1126225"/>
                  </a:lnTo>
                  <a:lnTo>
                    <a:pt x="391524" y="1132498"/>
                  </a:lnTo>
                  <a:lnTo>
                    <a:pt x="382191" y="1136476"/>
                  </a:lnTo>
                  <a:lnTo>
                    <a:pt x="379743" y="1135405"/>
                  </a:lnTo>
                  <a:lnTo>
                    <a:pt x="358935" y="1126531"/>
                  </a:lnTo>
                  <a:lnTo>
                    <a:pt x="375000" y="1119493"/>
                  </a:lnTo>
                  <a:lnTo>
                    <a:pt x="379743" y="1117504"/>
                  </a:lnTo>
                  <a:close/>
                  <a:moveTo>
                    <a:pt x="4300800" y="1026470"/>
                  </a:moveTo>
                  <a:lnTo>
                    <a:pt x="4303554" y="1027541"/>
                  </a:lnTo>
                  <a:lnTo>
                    <a:pt x="4324667" y="1036262"/>
                  </a:lnTo>
                  <a:lnTo>
                    <a:pt x="4310286" y="1042535"/>
                  </a:lnTo>
                  <a:lnTo>
                    <a:pt x="4300800" y="1046513"/>
                  </a:lnTo>
                  <a:lnTo>
                    <a:pt x="4298352" y="1045442"/>
                  </a:lnTo>
                  <a:lnTo>
                    <a:pt x="4277544" y="1036568"/>
                  </a:lnTo>
                  <a:lnTo>
                    <a:pt x="4293609" y="1029530"/>
                  </a:lnTo>
                  <a:lnTo>
                    <a:pt x="4298352" y="1027541"/>
                  </a:lnTo>
                  <a:close/>
                  <a:moveTo>
                    <a:pt x="621482" y="1013159"/>
                  </a:moveTo>
                  <a:lnTo>
                    <a:pt x="624083" y="1014383"/>
                  </a:lnTo>
                  <a:lnTo>
                    <a:pt x="645197" y="1023104"/>
                  </a:lnTo>
                  <a:lnTo>
                    <a:pt x="630815" y="1029224"/>
                  </a:lnTo>
                  <a:lnTo>
                    <a:pt x="621482" y="1033355"/>
                  </a:lnTo>
                  <a:lnTo>
                    <a:pt x="619034" y="1032284"/>
                  </a:lnTo>
                  <a:lnTo>
                    <a:pt x="598073" y="1023257"/>
                  </a:lnTo>
                  <a:lnTo>
                    <a:pt x="614138" y="1016372"/>
                  </a:lnTo>
                  <a:lnTo>
                    <a:pt x="619034" y="1014230"/>
                  </a:lnTo>
                  <a:close/>
                  <a:moveTo>
                    <a:pt x="4420445" y="974909"/>
                  </a:moveTo>
                  <a:lnTo>
                    <a:pt x="4423046" y="975980"/>
                  </a:lnTo>
                  <a:lnTo>
                    <a:pt x="4444159" y="984701"/>
                  </a:lnTo>
                  <a:lnTo>
                    <a:pt x="4429778" y="990821"/>
                  </a:lnTo>
                  <a:lnTo>
                    <a:pt x="4420445" y="994952"/>
                  </a:lnTo>
                  <a:lnTo>
                    <a:pt x="4417997" y="993881"/>
                  </a:lnTo>
                  <a:lnTo>
                    <a:pt x="4397189" y="984854"/>
                  </a:lnTo>
                  <a:lnTo>
                    <a:pt x="4413254" y="977969"/>
                  </a:lnTo>
                  <a:lnTo>
                    <a:pt x="4417997" y="975980"/>
                  </a:lnTo>
                  <a:close/>
                  <a:moveTo>
                    <a:pt x="4192935" y="974909"/>
                  </a:moveTo>
                  <a:lnTo>
                    <a:pt x="4195535" y="975980"/>
                  </a:lnTo>
                  <a:lnTo>
                    <a:pt x="4216649" y="984701"/>
                  </a:lnTo>
                  <a:lnTo>
                    <a:pt x="4202267" y="990821"/>
                  </a:lnTo>
                  <a:lnTo>
                    <a:pt x="4192935" y="994952"/>
                  </a:lnTo>
                  <a:lnTo>
                    <a:pt x="4190487" y="993881"/>
                  </a:lnTo>
                  <a:lnTo>
                    <a:pt x="4169679" y="984854"/>
                  </a:lnTo>
                  <a:lnTo>
                    <a:pt x="4185591" y="977969"/>
                  </a:lnTo>
                  <a:lnTo>
                    <a:pt x="4190487" y="975980"/>
                  </a:lnTo>
                  <a:close/>
                  <a:moveTo>
                    <a:pt x="4540090" y="923196"/>
                  </a:moveTo>
                  <a:lnTo>
                    <a:pt x="4542691" y="924420"/>
                  </a:lnTo>
                  <a:lnTo>
                    <a:pt x="4563805" y="933141"/>
                  </a:lnTo>
                  <a:lnTo>
                    <a:pt x="4549423" y="939261"/>
                  </a:lnTo>
                  <a:lnTo>
                    <a:pt x="4540090" y="943392"/>
                  </a:lnTo>
                  <a:lnTo>
                    <a:pt x="4537642" y="942321"/>
                  </a:lnTo>
                  <a:lnTo>
                    <a:pt x="4516834" y="933294"/>
                  </a:lnTo>
                  <a:lnTo>
                    <a:pt x="4532746" y="926409"/>
                  </a:lnTo>
                  <a:lnTo>
                    <a:pt x="4537642" y="924267"/>
                  </a:lnTo>
                  <a:close/>
                  <a:moveTo>
                    <a:pt x="4312428" y="923196"/>
                  </a:moveTo>
                  <a:lnTo>
                    <a:pt x="4315182" y="924420"/>
                  </a:lnTo>
                  <a:lnTo>
                    <a:pt x="4336295" y="933141"/>
                  </a:lnTo>
                  <a:lnTo>
                    <a:pt x="4321914" y="939261"/>
                  </a:lnTo>
                  <a:lnTo>
                    <a:pt x="4312428" y="943392"/>
                  </a:lnTo>
                  <a:lnTo>
                    <a:pt x="4309980" y="942321"/>
                  </a:lnTo>
                  <a:lnTo>
                    <a:pt x="4289172" y="933294"/>
                  </a:lnTo>
                  <a:lnTo>
                    <a:pt x="4305237" y="926409"/>
                  </a:lnTo>
                  <a:lnTo>
                    <a:pt x="4309980" y="924267"/>
                  </a:lnTo>
                  <a:close/>
                  <a:moveTo>
                    <a:pt x="4432072" y="871635"/>
                  </a:moveTo>
                  <a:lnTo>
                    <a:pt x="4434826" y="872859"/>
                  </a:lnTo>
                  <a:lnTo>
                    <a:pt x="4455787" y="881427"/>
                  </a:lnTo>
                  <a:lnTo>
                    <a:pt x="4441405" y="887700"/>
                  </a:lnTo>
                  <a:lnTo>
                    <a:pt x="4432072" y="891678"/>
                  </a:lnTo>
                  <a:lnTo>
                    <a:pt x="4429624" y="890760"/>
                  </a:lnTo>
                  <a:lnTo>
                    <a:pt x="4408816" y="881733"/>
                  </a:lnTo>
                  <a:lnTo>
                    <a:pt x="4424881" y="874848"/>
                  </a:lnTo>
                  <a:lnTo>
                    <a:pt x="4429624" y="872706"/>
                  </a:lnTo>
                  <a:close/>
                  <a:moveTo>
                    <a:pt x="1833845" y="206396"/>
                  </a:moveTo>
                  <a:lnTo>
                    <a:pt x="1836599" y="207467"/>
                  </a:lnTo>
                  <a:lnTo>
                    <a:pt x="1857713" y="216188"/>
                  </a:lnTo>
                  <a:lnTo>
                    <a:pt x="1843331" y="222461"/>
                  </a:lnTo>
                  <a:lnTo>
                    <a:pt x="1833845" y="226439"/>
                  </a:lnTo>
                  <a:lnTo>
                    <a:pt x="1831550" y="225368"/>
                  </a:lnTo>
                  <a:lnTo>
                    <a:pt x="1810742" y="216494"/>
                  </a:lnTo>
                  <a:lnTo>
                    <a:pt x="1826654" y="209609"/>
                  </a:lnTo>
                  <a:lnTo>
                    <a:pt x="1831550" y="207467"/>
                  </a:lnTo>
                  <a:close/>
                  <a:moveTo>
                    <a:pt x="1953490" y="154835"/>
                  </a:moveTo>
                  <a:lnTo>
                    <a:pt x="1956244" y="155906"/>
                  </a:lnTo>
                  <a:lnTo>
                    <a:pt x="1977205" y="164627"/>
                  </a:lnTo>
                  <a:lnTo>
                    <a:pt x="1962823" y="170900"/>
                  </a:lnTo>
                  <a:lnTo>
                    <a:pt x="1953490" y="174878"/>
                  </a:lnTo>
                  <a:lnTo>
                    <a:pt x="1951042" y="173807"/>
                  </a:lnTo>
                  <a:lnTo>
                    <a:pt x="1930234" y="164933"/>
                  </a:lnTo>
                  <a:lnTo>
                    <a:pt x="1946299" y="157895"/>
                  </a:lnTo>
                  <a:lnTo>
                    <a:pt x="1951042" y="155906"/>
                  </a:lnTo>
                  <a:close/>
                  <a:moveTo>
                    <a:pt x="2073135" y="103275"/>
                  </a:moveTo>
                  <a:lnTo>
                    <a:pt x="2075736" y="104346"/>
                  </a:lnTo>
                  <a:lnTo>
                    <a:pt x="2096850" y="113067"/>
                  </a:lnTo>
                  <a:lnTo>
                    <a:pt x="2082468" y="119340"/>
                  </a:lnTo>
                  <a:lnTo>
                    <a:pt x="2073135" y="123318"/>
                  </a:lnTo>
                  <a:lnTo>
                    <a:pt x="2070687" y="122247"/>
                  </a:lnTo>
                  <a:lnTo>
                    <a:pt x="2049879" y="113220"/>
                  </a:lnTo>
                  <a:lnTo>
                    <a:pt x="2065944" y="106335"/>
                  </a:lnTo>
                  <a:lnTo>
                    <a:pt x="2070687" y="104346"/>
                  </a:lnTo>
                  <a:close/>
                  <a:moveTo>
                    <a:pt x="2312273" y="0"/>
                  </a:moveTo>
                  <a:lnTo>
                    <a:pt x="2315027" y="1224"/>
                  </a:lnTo>
                  <a:lnTo>
                    <a:pt x="2336141" y="9945"/>
                  </a:lnTo>
                  <a:lnTo>
                    <a:pt x="2321759" y="16065"/>
                  </a:lnTo>
                  <a:lnTo>
                    <a:pt x="2312273" y="20196"/>
                  </a:lnTo>
                  <a:lnTo>
                    <a:pt x="2309825" y="19125"/>
                  </a:lnTo>
                  <a:lnTo>
                    <a:pt x="2289017" y="10098"/>
                  </a:lnTo>
                  <a:lnTo>
                    <a:pt x="2305082" y="3213"/>
                  </a:lnTo>
                  <a:lnTo>
                    <a:pt x="2309825" y="1071"/>
                  </a:lnTo>
                  <a:close/>
                </a:path>
              </a:pathLst>
            </a:custGeom>
            <a:solidFill>
              <a:schemeClr val="accent1"/>
            </a:solidFill>
            <a:ln w="152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576918" y="5208467"/>
              <a:ext cx="1945227" cy="1211040"/>
              <a:chOff x="9576918" y="5208467"/>
              <a:chExt cx="1945227" cy="1211040"/>
            </a:xfrm>
          </p:grpSpPr>
          <p:grpSp>
            <p:nvGrpSpPr>
              <p:cNvPr id="159" name="组合 158"/>
              <p:cNvGrpSpPr/>
              <p:nvPr/>
            </p:nvGrpSpPr>
            <p:grpSpPr>
              <a:xfrm>
                <a:off x="9576918" y="5208467"/>
                <a:ext cx="865667" cy="466493"/>
                <a:chOff x="9576918" y="5208467"/>
                <a:chExt cx="865667" cy="466493"/>
              </a:xfrm>
            </p:grpSpPr>
            <p:grpSp>
              <p:nvGrpSpPr>
                <p:cNvPr id="161" name="图形 8"/>
                <p:cNvGrpSpPr/>
                <p:nvPr/>
              </p:nvGrpSpPr>
              <p:grpSpPr>
                <a:xfrm>
                  <a:off x="9576918" y="5618810"/>
                  <a:ext cx="72368" cy="56150"/>
                  <a:chOff x="9576918" y="5618810"/>
                  <a:chExt cx="72368" cy="56150"/>
                </a:xfrm>
              </p:grpSpPr>
              <p:sp>
                <p:nvSpPr>
                  <p:cNvPr id="182" name="任意多边形: 形状 181"/>
                  <p:cNvSpPr/>
                  <p:nvPr/>
                </p:nvSpPr>
                <p:spPr>
                  <a:xfrm>
                    <a:off x="9576918" y="5618810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3" name="任意多边形: 形状 182"/>
                  <p:cNvSpPr/>
                  <p:nvPr/>
                </p:nvSpPr>
                <p:spPr>
                  <a:xfrm>
                    <a:off x="9613179" y="5637476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4" name="任意多边形: 形状 183"/>
                  <p:cNvSpPr/>
                  <p:nvPr/>
                </p:nvSpPr>
                <p:spPr>
                  <a:xfrm>
                    <a:off x="9576918" y="5637476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2" name="图形 8"/>
                <p:cNvGrpSpPr/>
                <p:nvPr/>
              </p:nvGrpSpPr>
              <p:grpSpPr>
                <a:xfrm>
                  <a:off x="9735578" y="5536803"/>
                  <a:ext cx="72368" cy="56150"/>
                  <a:chOff x="9735578" y="5536803"/>
                  <a:chExt cx="72368" cy="56150"/>
                </a:xfrm>
              </p:grpSpPr>
              <p:sp>
                <p:nvSpPr>
                  <p:cNvPr id="179" name="任意多边形: 形状 178"/>
                  <p:cNvSpPr/>
                  <p:nvPr/>
                </p:nvSpPr>
                <p:spPr>
                  <a:xfrm>
                    <a:off x="9735578" y="5536803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0" name="任意多边形: 形状 179"/>
                  <p:cNvSpPr/>
                  <p:nvPr/>
                </p:nvSpPr>
                <p:spPr>
                  <a:xfrm>
                    <a:off x="9771838" y="5555469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1" name="任意多边形: 形状 180"/>
                  <p:cNvSpPr/>
                  <p:nvPr/>
                </p:nvSpPr>
                <p:spPr>
                  <a:xfrm>
                    <a:off x="9735578" y="5555469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3" name="图形 8"/>
                <p:cNvGrpSpPr/>
                <p:nvPr/>
              </p:nvGrpSpPr>
              <p:grpSpPr>
                <a:xfrm>
                  <a:off x="9894237" y="5454642"/>
                  <a:ext cx="72368" cy="56150"/>
                  <a:chOff x="9894237" y="5454642"/>
                  <a:chExt cx="72368" cy="56150"/>
                </a:xfrm>
              </p:grpSpPr>
              <p:sp>
                <p:nvSpPr>
                  <p:cNvPr id="176" name="任意多边形: 形状 175"/>
                  <p:cNvSpPr/>
                  <p:nvPr/>
                </p:nvSpPr>
                <p:spPr>
                  <a:xfrm>
                    <a:off x="9894237" y="5454642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7" name="任意多边形: 形状 176"/>
                  <p:cNvSpPr/>
                  <p:nvPr/>
                </p:nvSpPr>
                <p:spPr>
                  <a:xfrm>
                    <a:off x="9930498" y="5473308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8" name="任意多边形: 形状 177"/>
                  <p:cNvSpPr/>
                  <p:nvPr/>
                </p:nvSpPr>
                <p:spPr>
                  <a:xfrm>
                    <a:off x="9894237" y="5473308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4" name="图形 8"/>
                <p:cNvGrpSpPr/>
                <p:nvPr/>
              </p:nvGrpSpPr>
              <p:grpSpPr>
                <a:xfrm>
                  <a:off x="10052898" y="5372635"/>
                  <a:ext cx="72368" cy="56150"/>
                  <a:chOff x="10052898" y="5372635"/>
                  <a:chExt cx="72368" cy="56150"/>
                </a:xfrm>
              </p:grpSpPr>
              <p:sp>
                <p:nvSpPr>
                  <p:cNvPr id="173" name="任意多边形: 形状 172"/>
                  <p:cNvSpPr/>
                  <p:nvPr/>
                </p:nvSpPr>
                <p:spPr>
                  <a:xfrm>
                    <a:off x="10052898" y="5372635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4" name="任意多边形: 形状 173"/>
                  <p:cNvSpPr/>
                  <p:nvPr/>
                </p:nvSpPr>
                <p:spPr>
                  <a:xfrm>
                    <a:off x="10089158" y="5391301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5" name="任意多边形: 形状 174"/>
                  <p:cNvSpPr/>
                  <p:nvPr/>
                </p:nvSpPr>
                <p:spPr>
                  <a:xfrm>
                    <a:off x="10052898" y="5391301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5" name="图形 8"/>
                <p:cNvGrpSpPr/>
                <p:nvPr/>
              </p:nvGrpSpPr>
              <p:grpSpPr>
                <a:xfrm>
                  <a:off x="10211557" y="5290475"/>
                  <a:ext cx="72368" cy="56150"/>
                  <a:chOff x="10211557" y="5290475"/>
                  <a:chExt cx="72368" cy="56150"/>
                </a:xfrm>
              </p:grpSpPr>
              <p:sp>
                <p:nvSpPr>
                  <p:cNvPr id="170" name="任意多边形: 形状 169"/>
                  <p:cNvSpPr/>
                  <p:nvPr/>
                </p:nvSpPr>
                <p:spPr>
                  <a:xfrm>
                    <a:off x="10211557" y="5290475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108 w 72368"/>
                      <a:gd name="connsiteY1" fmla="*/ 0 h 37484"/>
                      <a:gd name="connsiteX2" fmla="*/ 72369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1" name="任意多边形: 形状 170"/>
                  <p:cNvSpPr/>
                  <p:nvPr/>
                </p:nvSpPr>
                <p:spPr>
                  <a:xfrm>
                    <a:off x="10247665" y="5309140"/>
                    <a:ext cx="36261" cy="37484"/>
                  </a:xfrm>
                  <a:custGeom>
                    <a:gdLst>
                      <a:gd name="connsiteX0" fmla="*/ 0 w 36261"/>
                      <a:gd name="connsiteY0" fmla="*/ 18819 h 37484"/>
                      <a:gd name="connsiteX1" fmla="*/ 0 w 36261"/>
                      <a:gd name="connsiteY1" fmla="*/ 37485 h 37484"/>
                      <a:gd name="connsiteX2" fmla="*/ 36261 w 36261"/>
                      <a:gd name="connsiteY2" fmla="*/ 18819 h 37484"/>
                      <a:gd name="connsiteX3" fmla="*/ 36261 w 36261"/>
                      <a:gd name="connsiteY3" fmla="*/ 0 h 37484"/>
                      <a:gd name="connsiteX4" fmla="*/ 0 w 36261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1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261" y="18819"/>
                        </a:lnTo>
                        <a:lnTo>
                          <a:pt x="36261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2" name="任意多边形: 形状 171"/>
                  <p:cNvSpPr/>
                  <p:nvPr/>
                </p:nvSpPr>
                <p:spPr>
                  <a:xfrm>
                    <a:off x="10211557" y="530914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819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819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36108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6" name="图形 8"/>
                <p:cNvGrpSpPr/>
                <p:nvPr/>
              </p:nvGrpSpPr>
              <p:grpSpPr>
                <a:xfrm>
                  <a:off x="10370217" y="5208467"/>
                  <a:ext cx="72368" cy="56150"/>
                  <a:chOff x="10370217" y="5208467"/>
                  <a:chExt cx="72368" cy="56150"/>
                </a:xfrm>
              </p:grpSpPr>
              <p:sp>
                <p:nvSpPr>
                  <p:cNvPr id="167" name="任意多边形: 形状 166"/>
                  <p:cNvSpPr/>
                  <p:nvPr/>
                </p:nvSpPr>
                <p:spPr>
                  <a:xfrm>
                    <a:off x="10370217" y="5208467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108 w 72368"/>
                      <a:gd name="connsiteY1" fmla="*/ 0 h 37331"/>
                      <a:gd name="connsiteX2" fmla="*/ 72369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8" name="任意多边形: 形状 167"/>
                  <p:cNvSpPr/>
                  <p:nvPr/>
                </p:nvSpPr>
                <p:spPr>
                  <a:xfrm>
                    <a:off x="10406325" y="5227133"/>
                    <a:ext cx="36260" cy="37484"/>
                  </a:xfrm>
                  <a:custGeom>
                    <a:gdLst>
                      <a:gd name="connsiteX0" fmla="*/ 0 w 36260"/>
                      <a:gd name="connsiteY0" fmla="*/ 18666 h 37484"/>
                      <a:gd name="connsiteX1" fmla="*/ 0 w 36260"/>
                      <a:gd name="connsiteY1" fmla="*/ 37485 h 37484"/>
                      <a:gd name="connsiteX2" fmla="*/ 36261 w 36260"/>
                      <a:gd name="connsiteY2" fmla="*/ 18666 h 37484"/>
                      <a:gd name="connsiteX3" fmla="*/ 36261 w 36260"/>
                      <a:gd name="connsiteY3" fmla="*/ 0 h 37484"/>
                      <a:gd name="connsiteX4" fmla="*/ 0 w 36260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261" y="18666"/>
                        </a:lnTo>
                        <a:lnTo>
                          <a:pt x="36261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9" name="任意多边形: 形状 168"/>
                  <p:cNvSpPr/>
                  <p:nvPr/>
                </p:nvSpPr>
                <p:spPr>
                  <a:xfrm>
                    <a:off x="10370217" y="5227133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666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666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36108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60" name="任意多边形: 形状 159"/>
              <p:cNvSpPr/>
              <p:nvPr/>
            </p:nvSpPr>
            <p:spPr>
              <a:xfrm flipH="1">
                <a:off x="9620522" y="5230399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1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576918" y="3615029"/>
              <a:ext cx="1944463" cy="1213235"/>
              <a:chOff x="9576918" y="3615029"/>
              <a:chExt cx="1944463" cy="1213235"/>
            </a:xfrm>
          </p:grpSpPr>
          <p:grpSp>
            <p:nvGrpSpPr>
              <p:cNvPr id="133" name="组合 132"/>
              <p:cNvGrpSpPr/>
              <p:nvPr/>
            </p:nvGrpSpPr>
            <p:grpSpPr>
              <a:xfrm>
                <a:off x="9576918" y="4361618"/>
                <a:ext cx="865667" cy="466646"/>
                <a:chOff x="9576918" y="4361618"/>
                <a:chExt cx="865667" cy="466646"/>
              </a:xfrm>
            </p:grpSpPr>
            <p:grpSp>
              <p:nvGrpSpPr>
                <p:cNvPr id="135" name="图形 8"/>
                <p:cNvGrpSpPr/>
                <p:nvPr/>
              </p:nvGrpSpPr>
              <p:grpSpPr>
                <a:xfrm>
                  <a:off x="9576918" y="4361618"/>
                  <a:ext cx="72368" cy="56150"/>
                  <a:chOff x="9576918" y="4361618"/>
                  <a:chExt cx="72368" cy="56150"/>
                </a:xfrm>
              </p:grpSpPr>
              <p:sp>
                <p:nvSpPr>
                  <p:cNvPr id="156" name="任意多边形: 形状 155"/>
                  <p:cNvSpPr/>
                  <p:nvPr/>
                </p:nvSpPr>
                <p:spPr>
                  <a:xfrm>
                    <a:off x="9576918" y="4361618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7" name="任意多边形: 形状 156"/>
                  <p:cNvSpPr/>
                  <p:nvPr/>
                </p:nvSpPr>
                <p:spPr>
                  <a:xfrm>
                    <a:off x="9613179" y="4380284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8" name="任意多边形: 形状 157"/>
                  <p:cNvSpPr/>
                  <p:nvPr/>
                </p:nvSpPr>
                <p:spPr>
                  <a:xfrm>
                    <a:off x="9576918" y="4380284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6" name="图形 8"/>
                <p:cNvGrpSpPr/>
                <p:nvPr/>
              </p:nvGrpSpPr>
              <p:grpSpPr>
                <a:xfrm>
                  <a:off x="9735578" y="4443779"/>
                  <a:ext cx="72368" cy="56150"/>
                  <a:chOff x="9735578" y="4443779"/>
                  <a:chExt cx="72368" cy="56150"/>
                </a:xfrm>
              </p:grpSpPr>
              <p:sp>
                <p:nvSpPr>
                  <p:cNvPr id="153" name="任意多边形: 形状 152"/>
                  <p:cNvSpPr/>
                  <p:nvPr/>
                </p:nvSpPr>
                <p:spPr>
                  <a:xfrm>
                    <a:off x="9735578" y="4443779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4" name="任意多边形: 形状 153"/>
                  <p:cNvSpPr/>
                  <p:nvPr/>
                </p:nvSpPr>
                <p:spPr>
                  <a:xfrm>
                    <a:off x="9771838" y="4462444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364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5" name="任意多边形: 形状 154"/>
                  <p:cNvSpPr/>
                  <p:nvPr/>
                </p:nvSpPr>
                <p:spPr>
                  <a:xfrm>
                    <a:off x="9735578" y="4462444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7" name="图形 8"/>
                <p:cNvGrpSpPr/>
                <p:nvPr/>
              </p:nvGrpSpPr>
              <p:grpSpPr>
                <a:xfrm>
                  <a:off x="9894237" y="4525786"/>
                  <a:ext cx="72368" cy="56150"/>
                  <a:chOff x="9894237" y="4525786"/>
                  <a:chExt cx="72368" cy="56150"/>
                </a:xfrm>
              </p:grpSpPr>
              <p:sp>
                <p:nvSpPr>
                  <p:cNvPr id="150" name="任意多边形: 形状 149"/>
                  <p:cNvSpPr/>
                  <p:nvPr/>
                </p:nvSpPr>
                <p:spPr>
                  <a:xfrm>
                    <a:off x="9894237" y="4525786"/>
                    <a:ext cx="72368" cy="37484"/>
                  </a:xfrm>
                  <a:custGeom>
                    <a:gdLst>
                      <a:gd name="connsiteX0" fmla="*/ 0 w 72368"/>
                      <a:gd name="connsiteY0" fmla="*/ 18819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819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819"/>
                        </a:moveTo>
                        <a:lnTo>
                          <a:pt x="36261" y="0"/>
                        </a:lnTo>
                        <a:lnTo>
                          <a:pt x="72368" y="18819"/>
                        </a:lnTo>
                        <a:lnTo>
                          <a:pt x="36261" y="37485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1" name="任意多边形: 形状 150"/>
                  <p:cNvSpPr/>
                  <p:nvPr/>
                </p:nvSpPr>
                <p:spPr>
                  <a:xfrm>
                    <a:off x="9930498" y="4544605"/>
                    <a:ext cx="36107" cy="37331"/>
                  </a:xfrm>
                  <a:custGeom>
                    <a:gdLst>
                      <a:gd name="connsiteX0" fmla="*/ 0 w 36107"/>
                      <a:gd name="connsiteY0" fmla="*/ 18666 h 37331"/>
                      <a:gd name="connsiteX1" fmla="*/ 0 w 36107"/>
                      <a:gd name="connsiteY1" fmla="*/ 37332 h 37331"/>
                      <a:gd name="connsiteX2" fmla="*/ 36108 w 36107"/>
                      <a:gd name="connsiteY2" fmla="*/ 18666 h 37331"/>
                      <a:gd name="connsiteX3" fmla="*/ 36108 w 36107"/>
                      <a:gd name="connsiteY3" fmla="*/ 0 h 37331"/>
                      <a:gd name="connsiteX4" fmla="*/ 0 w 36107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331">
                        <a:moveTo>
                          <a:pt x="0" y="18666"/>
                        </a:moveTo>
                        <a:lnTo>
                          <a:pt x="0" y="37332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2" name="任意多边形: 形状 151"/>
                  <p:cNvSpPr/>
                  <p:nvPr/>
                </p:nvSpPr>
                <p:spPr>
                  <a:xfrm>
                    <a:off x="9894237" y="4544605"/>
                    <a:ext cx="36260" cy="37331"/>
                  </a:xfrm>
                  <a:custGeom>
                    <a:gdLst>
                      <a:gd name="connsiteX0" fmla="*/ 0 w 36260"/>
                      <a:gd name="connsiteY0" fmla="*/ 0 h 37331"/>
                      <a:gd name="connsiteX1" fmla="*/ 0 w 36260"/>
                      <a:gd name="connsiteY1" fmla="*/ 18666 h 37331"/>
                      <a:gd name="connsiteX2" fmla="*/ 36261 w 36260"/>
                      <a:gd name="connsiteY2" fmla="*/ 37332 h 37331"/>
                      <a:gd name="connsiteX3" fmla="*/ 36261 w 36260"/>
                      <a:gd name="connsiteY3" fmla="*/ 18666 h 37331"/>
                      <a:gd name="connsiteX4" fmla="*/ 0 w 36260"/>
                      <a:gd name="connsiteY4" fmla="*/ 0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331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332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8" name="图形 8"/>
                <p:cNvGrpSpPr/>
                <p:nvPr/>
              </p:nvGrpSpPr>
              <p:grpSpPr>
                <a:xfrm>
                  <a:off x="10052898" y="4607946"/>
                  <a:ext cx="72368" cy="56150"/>
                  <a:chOff x="10052898" y="4607946"/>
                  <a:chExt cx="72368" cy="56150"/>
                </a:xfrm>
              </p:grpSpPr>
              <p:sp>
                <p:nvSpPr>
                  <p:cNvPr id="147" name="任意多边形: 形状 146"/>
                  <p:cNvSpPr/>
                  <p:nvPr/>
                </p:nvSpPr>
                <p:spPr>
                  <a:xfrm>
                    <a:off x="10052898" y="4607946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8" name="任意多边形: 形状 147"/>
                  <p:cNvSpPr/>
                  <p:nvPr/>
                </p:nvSpPr>
                <p:spPr>
                  <a:xfrm>
                    <a:off x="10089158" y="4626612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364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9" name="任意多边形: 形状 148"/>
                  <p:cNvSpPr/>
                  <p:nvPr/>
                </p:nvSpPr>
                <p:spPr>
                  <a:xfrm>
                    <a:off x="10052898" y="4626612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9" name="图形 8"/>
                <p:cNvGrpSpPr/>
                <p:nvPr/>
              </p:nvGrpSpPr>
              <p:grpSpPr>
                <a:xfrm>
                  <a:off x="10211557" y="4689954"/>
                  <a:ext cx="72368" cy="56150"/>
                  <a:chOff x="10211557" y="4689954"/>
                  <a:chExt cx="72368" cy="56150"/>
                </a:xfrm>
              </p:grpSpPr>
              <p:sp>
                <p:nvSpPr>
                  <p:cNvPr id="144" name="任意多边形: 形状 143"/>
                  <p:cNvSpPr/>
                  <p:nvPr/>
                </p:nvSpPr>
                <p:spPr>
                  <a:xfrm>
                    <a:off x="10211557" y="4689954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108 w 72368"/>
                      <a:gd name="connsiteY1" fmla="*/ 0 h 37484"/>
                      <a:gd name="connsiteX2" fmla="*/ 72369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5" name="任意多边形: 形状 144"/>
                  <p:cNvSpPr/>
                  <p:nvPr/>
                </p:nvSpPr>
                <p:spPr>
                  <a:xfrm>
                    <a:off x="10247665" y="4708620"/>
                    <a:ext cx="36261" cy="37484"/>
                  </a:xfrm>
                  <a:custGeom>
                    <a:gdLst>
                      <a:gd name="connsiteX0" fmla="*/ 0 w 36261"/>
                      <a:gd name="connsiteY0" fmla="*/ 18819 h 37484"/>
                      <a:gd name="connsiteX1" fmla="*/ 0 w 36261"/>
                      <a:gd name="connsiteY1" fmla="*/ 37485 h 37484"/>
                      <a:gd name="connsiteX2" fmla="*/ 36261 w 36261"/>
                      <a:gd name="connsiteY2" fmla="*/ 18819 h 37484"/>
                      <a:gd name="connsiteX3" fmla="*/ 36261 w 36261"/>
                      <a:gd name="connsiteY3" fmla="*/ 0 h 37484"/>
                      <a:gd name="connsiteX4" fmla="*/ 0 w 36261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1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261" y="18819"/>
                        </a:lnTo>
                        <a:lnTo>
                          <a:pt x="36261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6" name="任意多边形: 形状 145"/>
                  <p:cNvSpPr/>
                  <p:nvPr/>
                </p:nvSpPr>
                <p:spPr>
                  <a:xfrm>
                    <a:off x="10211557" y="470862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819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819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36108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40" name="图形 8"/>
                <p:cNvGrpSpPr/>
                <p:nvPr/>
              </p:nvGrpSpPr>
              <p:grpSpPr>
                <a:xfrm>
                  <a:off x="10370217" y="4772114"/>
                  <a:ext cx="72368" cy="56150"/>
                  <a:chOff x="10370217" y="4772114"/>
                  <a:chExt cx="72368" cy="56150"/>
                </a:xfrm>
              </p:grpSpPr>
              <p:sp>
                <p:nvSpPr>
                  <p:cNvPr id="141" name="任意多边形: 形状 140"/>
                  <p:cNvSpPr/>
                  <p:nvPr/>
                </p:nvSpPr>
                <p:spPr>
                  <a:xfrm>
                    <a:off x="10370217" y="4772114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108 w 72368"/>
                      <a:gd name="connsiteY1" fmla="*/ 0 h 37331"/>
                      <a:gd name="connsiteX2" fmla="*/ 72369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2" name="任意多边形: 形状 141"/>
                  <p:cNvSpPr/>
                  <p:nvPr/>
                </p:nvSpPr>
                <p:spPr>
                  <a:xfrm>
                    <a:off x="10406325" y="4790780"/>
                    <a:ext cx="36260" cy="37484"/>
                  </a:xfrm>
                  <a:custGeom>
                    <a:gdLst>
                      <a:gd name="connsiteX0" fmla="*/ 0 w 36260"/>
                      <a:gd name="connsiteY0" fmla="*/ 18666 h 37484"/>
                      <a:gd name="connsiteX1" fmla="*/ 0 w 36260"/>
                      <a:gd name="connsiteY1" fmla="*/ 37485 h 37484"/>
                      <a:gd name="connsiteX2" fmla="*/ 36261 w 36260"/>
                      <a:gd name="connsiteY2" fmla="*/ 18666 h 37484"/>
                      <a:gd name="connsiteX3" fmla="*/ 36261 w 36260"/>
                      <a:gd name="connsiteY3" fmla="*/ 0 h 37484"/>
                      <a:gd name="connsiteX4" fmla="*/ 0 w 36260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261" y="18666"/>
                        </a:lnTo>
                        <a:lnTo>
                          <a:pt x="36261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3" name="任意多边形: 形状 142"/>
                  <p:cNvSpPr/>
                  <p:nvPr/>
                </p:nvSpPr>
                <p:spPr>
                  <a:xfrm>
                    <a:off x="10370217" y="479078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666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666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36108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34" name="任意多边形: 形状 133"/>
              <p:cNvSpPr/>
              <p:nvPr/>
            </p:nvSpPr>
            <p:spPr>
              <a:xfrm flipH="1" flipV="1">
                <a:off x="9619758" y="3615029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069346" y="3612586"/>
              <a:ext cx="1945300" cy="1215678"/>
              <a:chOff x="7069346" y="3612586"/>
              <a:chExt cx="1945300" cy="1215678"/>
            </a:xfrm>
          </p:grpSpPr>
          <p:grpSp>
            <p:nvGrpSpPr>
              <p:cNvPr id="107" name="组合 106"/>
              <p:cNvGrpSpPr/>
              <p:nvPr/>
            </p:nvGrpSpPr>
            <p:grpSpPr>
              <a:xfrm>
                <a:off x="8149132" y="4361618"/>
                <a:ext cx="865514" cy="466646"/>
                <a:chOff x="8149132" y="4361618"/>
                <a:chExt cx="865514" cy="466646"/>
              </a:xfrm>
            </p:grpSpPr>
            <p:grpSp>
              <p:nvGrpSpPr>
                <p:cNvPr id="109" name="图形 8"/>
                <p:cNvGrpSpPr/>
                <p:nvPr/>
              </p:nvGrpSpPr>
              <p:grpSpPr>
                <a:xfrm>
                  <a:off x="8942431" y="4361618"/>
                  <a:ext cx="72215" cy="56150"/>
                  <a:chOff x="8942431" y="4361618"/>
                  <a:chExt cx="72215" cy="56150"/>
                </a:xfrm>
              </p:grpSpPr>
              <p:sp>
                <p:nvSpPr>
                  <p:cNvPr id="130" name="任意多边形: 形状 129"/>
                  <p:cNvSpPr/>
                  <p:nvPr/>
                </p:nvSpPr>
                <p:spPr>
                  <a:xfrm>
                    <a:off x="8942431" y="4361618"/>
                    <a:ext cx="72215" cy="37484"/>
                  </a:xfrm>
                  <a:custGeom>
                    <a:gdLst>
                      <a:gd name="connsiteX0" fmla="*/ 72216 w 72215"/>
                      <a:gd name="connsiteY0" fmla="*/ 18666 h 37484"/>
                      <a:gd name="connsiteX1" fmla="*/ 36108 w 72215"/>
                      <a:gd name="connsiteY1" fmla="*/ 0 h 37484"/>
                      <a:gd name="connsiteX2" fmla="*/ 0 w 72215"/>
                      <a:gd name="connsiteY2" fmla="*/ 18666 h 37484"/>
                      <a:gd name="connsiteX3" fmla="*/ 36108 w 72215"/>
                      <a:gd name="connsiteY3" fmla="*/ 37485 h 37484"/>
                      <a:gd name="connsiteX4" fmla="*/ 72216 w 72215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215" h="37484">
                        <a:moveTo>
                          <a:pt x="72216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216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1" name="任意多边形: 形状 130"/>
                  <p:cNvSpPr/>
                  <p:nvPr/>
                </p:nvSpPr>
                <p:spPr>
                  <a:xfrm>
                    <a:off x="8942431" y="4380284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2" name="任意多边形: 形状 131"/>
                  <p:cNvSpPr/>
                  <p:nvPr/>
                </p:nvSpPr>
                <p:spPr>
                  <a:xfrm>
                    <a:off x="8978539" y="4380284"/>
                    <a:ext cx="36107" cy="37484"/>
                  </a:xfrm>
                  <a:custGeom>
                    <a:gdLst>
                      <a:gd name="connsiteX0" fmla="*/ 36108 w 36107"/>
                      <a:gd name="connsiteY0" fmla="*/ 0 h 37484"/>
                      <a:gd name="connsiteX1" fmla="*/ 36108 w 36107"/>
                      <a:gd name="connsiteY1" fmla="*/ 18819 h 37484"/>
                      <a:gd name="connsiteX2" fmla="*/ 0 w 36107"/>
                      <a:gd name="connsiteY2" fmla="*/ 37485 h 37484"/>
                      <a:gd name="connsiteX3" fmla="*/ 0 w 36107"/>
                      <a:gd name="connsiteY3" fmla="*/ 18819 h 37484"/>
                      <a:gd name="connsiteX4" fmla="*/ 36108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0"/>
                        </a:moveTo>
                        <a:lnTo>
                          <a:pt x="36108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108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0" name="图形 8"/>
                <p:cNvGrpSpPr/>
                <p:nvPr/>
              </p:nvGrpSpPr>
              <p:grpSpPr>
                <a:xfrm>
                  <a:off x="8783771" y="4443779"/>
                  <a:ext cx="72368" cy="56150"/>
                  <a:chOff x="8783771" y="4443779"/>
                  <a:chExt cx="72368" cy="56150"/>
                </a:xfrm>
              </p:grpSpPr>
              <p:sp>
                <p:nvSpPr>
                  <p:cNvPr id="127" name="任意多边形: 形状 126"/>
                  <p:cNvSpPr/>
                  <p:nvPr/>
                </p:nvSpPr>
                <p:spPr>
                  <a:xfrm>
                    <a:off x="8783771" y="4443779"/>
                    <a:ext cx="72368" cy="37331"/>
                  </a:xfrm>
                  <a:custGeom>
                    <a:gdLst>
                      <a:gd name="connsiteX0" fmla="*/ 72369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9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8" name="任意多边形: 形状 127"/>
                  <p:cNvSpPr/>
                  <p:nvPr/>
                </p:nvSpPr>
                <p:spPr>
                  <a:xfrm>
                    <a:off x="8783771" y="4462444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9" name="任意多边形: 形状 128"/>
                  <p:cNvSpPr/>
                  <p:nvPr/>
                </p:nvSpPr>
                <p:spPr>
                  <a:xfrm>
                    <a:off x="8819879" y="4462444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1" name="图形 8"/>
                <p:cNvGrpSpPr/>
                <p:nvPr/>
              </p:nvGrpSpPr>
              <p:grpSpPr>
                <a:xfrm>
                  <a:off x="8625112" y="4525786"/>
                  <a:ext cx="72368" cy="56150"/>
                  <a:chOff x="8625112" y="4525786"/>
                  <a:chExt cx="72368" cy="56150"/>
                </a:xfrm>
              </p:grpSpPr>
              <p:sp>
                <p:nvSpPr>
                  <p:cNvPr id="124" name="任意多边形: 形状 123"/>
                  <p:cNvSpPr/>
                  <p:nvPr/>
                </p:nvSpPr>
                <p:spPr>
                  <a:xfrm>
                    <a:off x="8625112" y="4525786"/>
                    <a:ext cx="72368" cy="37484"/>
                  </a:xfrm>
                  <a:custGeom>
                    <a:gdLst>
                      <a:gd name="connsiteX0" fmla="*/ 72368 w 72368"/>
                      <a:gd name="connsiteY0" fmla="*/ 18819 h 37484"/>
                      <a:gd name="connsiteX1" fmla="*/ 36108 w 72368"/>
                      <a:gd name="connsiteY1" fmla="*/ 0 h 37484"/>
                      <a:gd name="connsiteX2" fmla="*/ 0 w 72368"/>
                      <a:gd name="connsiteY2" fmla="*/ 18819 h 37484"/>
                      <a:gd name="connsiteX3" fmla="*/ 36108 w 72368"/>
                      <a:gd name="connsiteY3" fmla="*/ 37485 h 37484"/>
                      <a:gd name="connsiteX4" fmla="*/ 72368 w 72368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8" y="18819"/>
                        </a:moveTo>
                        <a:lnTo>
                          <a:pt x="36108" y="0"/>
                        </a:ln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7236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5" name="任意多边形: 形状 124"/>
                  <p:cNvSpPr/>
                  <p:nvPr/>
                </p:nvSpPr>
                <p:spPr>
                  <a:xfrm>
                    <a:off x="8625112" y="4544605"/>
                    <a:ext cx="36107" cy="37331"/>
                  </a:xfrm>
                  <a:custGeom>
                    <a:gdLst>
                      <a:gd name="connsiteX0" fmla="*/ 36108 w 36107"/>
                      <a:gd name="connsiteY0" fmla="*/ 18666 h 37331"/>
                      <a:gd name="connsiteX1" fmla="*/ 36108 w 36107"/>
                      <a:gd name="connsiteY1" fmla="*/ 37332 h 37331"/>
                      <a:gd name="connsiteX2" fmla="*/ 0 w 36107"/>
                      <a:gd name="connsiteY2" fmla="*/ 18666 h 37331"/>
                      <a:gd name="connsiteX3" fmla="*/ 0 w 36107"/>
                      <a:gd name="connsiteY3" fmla="*/ 0 h 37331"/>
                      <a:gd name="connsiteX4" fmla="*/ 36108 w 36107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331">
                        <a:moveTo>
                          <a:pt x="36108" y="18666"/>
                        </a:moveTo>
                        <a:lnTo>
                          <a:pt x="36108" y="37332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6" name="任意多边形: 形状 125"/>
                  <p:cNvSpPr/>
                  <p:nvPr/>
                </p:nvSpPr>
                <p:spPr>
                  <a:xfrm>
                    <a:off x="8661219" y="4544605"/>
                    <a:ext cx="36260" cy="37331"/>
                  </a:xfrm>
                  <a:custGeom>
                    <a:gdLst>
                      <a:gd name="connsiteX0" fmla="*/ 36261 w 36260"/>
                      <a:gd name="connsiteY0" fmla="*/ 0 h 37331"/>
                      <a:gd name="connsiteX1" fmla="*/ 36261 w 36260"/>
                      <a:gd name="connsiteY1" fmla="*/ 18666 h 37331"/>
                      <a:gd name="connsiteX2" fmla="*/ 0 w 36260"/>
                      <a:gd name="connsiteY2" fmla="*/ 37332 h 37331"/>
                      <a:gd name="connsiteX3" fmla="*/ 0 w 36260"/>
                      <a:gd name="connsiteY3" fmla="*/ 18666 h 37331"/>
                      <a:gd name="connsiteX4" fmla="*/ 36261 w 36260"/>
                      <a:gd name="connsiteY4" fmla="*/ 0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331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332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2" name="图形 8"/>
                <p:cNvGrpSpPr/>
                <p:nvPr/>
              </p:nvGrpSpPr>
              <p:grpSpPr>
                <a:xfrm>
                  <a:off x="8466452" y="4607946"/>
                  <a:ext cx="72368" cy="56150"/>
                  <a:chOff x="8466452" y="4607946"/>
                  <a:chExt cx="72368" cy="56150"/>
                </a:xfrm>
              </p:grpSpPr>
              <p:sp>
                <p:nvSpPr>
                  <p:cNvPr id="121" name="任意多边形: 形状 120"/>
                  <p:cNvSpPr/>
                  <p:nvPr/>
                </p:nvSpPr>
                <p:spPr>
                  <a:xfrm>
                    <a:off x="8466452" y="4607946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2" name="任意多边形: 形状 121"/>
                  <p:cNvSpPr/>
                  <p:nvPr/>
                </p:nvSpPr>
                <p:spPr>
                  <a:xfrm>
                    <a:off x="8466452" y="4626612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3" name="任意多边形: 形状 122"/>
                  <p:cNvSpPr/>
                  <p:nvPr/>
                </p:nvSpPr>
                <p:spPr>
                  <a:xfrm>
                    <a:off x="8502560" y="4626612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3" name="图形 8"/>
                <p:cNvGrpSpPr/>
                <p:nvPr/>
              </p:nvGrpSpPr>
              <p:grpSpPr>
                <a:xfrm>
                  <a:off x="8307792" y="4689954"/>
                  <a:ext cx="72368" cy="56150"/>
                  <a:chOff x="8307792" y="4689954"/>
                  <a:chExt cx="72368" cy="56150"/>
                </a:xfrm>
              </p:grpSpPr>
              <p:sp>
                <p:nvSpPr>
                  <p:cNvPr id="118" name="任意多边形: 形状 117"/>
                  <p:cNvSpPr/>
                  <p:nvPr/>
                </p:nvSpPr>
                <p:spPr>
                  <a:xfrm>
                    <a:off x="8307792" y="4689954"/>
                    <a:ext cx="72368" cy="37484"/>
                  </a:xfrm>
                  <a:custGeom>
                    <a:gdLst>
                      <a:gd name="connsiteX0" fmla="*/ 72369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9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9" name="任意多边形: 形状 118"/>
                  <p:cNvSpPr/>
                  <p:nvPr/>
                </p:nvSpPr>
                <p:spPr>
                  <a:xfrm>
                    <a:off x="8307792" y="4708620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0" name="任意多边形: 形状 119"/>
                  <p:cNvSpPr/>
                  <p:nvPr/>
                </p:nvSpPr>
                <p:spPr>
                  <a:xfrm>
                    <a:off x="8343899" y="470862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4" name="图形 8"/>
                <p:cNvGrpSpPr/>
                <p:nvPr/>
              </p:nvGrpSpPr>
              <p:grpSpPr>
                <a:xfrm>
                  <a:off x="8149132" y="4772114"/>
                  <a:ext cx="72368" cy="56150"/>
                  <a:chOff x="8149132" y="4772114"/>
                  <a:chExt cx="72368" cy="56150"/>
                </a:xfrm>
              </p:grpSpPr>
              <p:sp>
                <p:nvSpPr>
                  <p:cNvPr id="115" name="任意多边形: 形状 114"/>
                  <p:cNvSpPr/>
                  <p:nvPr/>
                </p:nvSpPr>
                <p:spPr>
                  <a:xfrm>
                    <a:off x="8149132" y="4772114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6" name="任意多边形: 形状 115"/>
                  <p:cNvSpPr/>
                  <p:nvPr/>
                </p:nvSpPr>
                <p:spPr>
                  <a:xfrm>
                    <a:off x="8149132" y="4790780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7" name="任意多边形: 形状 116"/>
                  <p:cNvSpPr/>
                  <p:nvPr/>
                </p:nvSpPr>
                <p:spPr>
                  <a:xfrm>
                    <a:off x="8185240" y="479078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08" name="任意多边形: 形状 107"/>
              <p:cNvSpPr/>
              <p:nvPr/>
            </p:nvSpPr>
            <p:spPr>
              <a:xfrm flipV="1">
                <a:off x="7069346" y="3612586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790809" y="5132121"/>
              <a:ext cx="944463" cy="1088740"/>
              <a:chOff x="8790809" y="5132121"/>
              <a:chExt cx="944463" cy="1088740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8978539" y="5132121"/>
                <a:ext cx="634639" cy="889535"/>
                <a:chOff x="8978539" y="5132121"/>
                <a:chExt cx="634639" cy="889535"/>
              </a:xfrm>
            </p:grpSpPr>
            <p:sp>
              <p:nvSpPr>
                <p:cNvPr id="95" name="任意多边形: 形状 94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6" name="任意多边形: 形状 95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97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102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105" name="任意多边形: 形状 104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06" name="任意多边形: 形状 105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3" name="任意多边形: 形状 102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4" name="任意多边形: 形状 103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98" name="任意多边形: 形状 97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99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100" name="任意多边形: 形状 99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1" name="任意多边形: 形状 100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94" name="任意多边形: 形状 93"/>
              <p:cNvSpPr/>
              <p:nvPr/>
            </p:nvSpPr>
            <p:spPr>
              <a:xfrm>
                <a:off x="8790809" y="5948676"/>
                <a:ext cx="944463" cy="272185"/>
              </a:xfrm>
              <a:custGeom>
                <a:gdLst>
                  <a:gd name="connsiteX0" fmla="*/ 608324 w 944463"/>
                  <a:gd name="connsiteY0" fmla="*/ 230569 h 272185"/>
                  <a:gd name="connsiteX1" fmla="*/ 648562 w 944463"/>
                  <a:gd name="connsiteY1" fmla="*/ 251377 h 272185"/>
                  <a:gd name="connsiteX2" fmla="*/ 608324 w 944463"/>
                  <a:gd name="connsiteY2" fmla="*/ 272185 h 272185"/>
                  <a:gd name="connsiteX3" fmla="*/ 568085 w 944463"/>
                  <a:gd name="connsiteY3" fmla="*/ 251377 h 272185"/>
                  <a:gd name="connsiteX4" fmla="*/ 545289 w 944463"/>
                  <a:gd name="connsiteY4" fmla="*/ 197980 h 272185"/>
                  <a:gd name="connsiteX5" fmla="*/ 585528 w 944463"/>
                  <a:gd name="connsiteY5" fmla="*/ 218788 h 272185"/>
                  <a:gd name="connsiteX6" fmla="*/ 545289 w 944463"/>
                  <a:gd name="connsiteY6" fmla="*/ 239596 h 272185"/>
                  <a:gd name="connsiteX7" fmla="*/ 505050 w 944463"/>
                  <a:gd name="connsiteY7" fmla="*/ 218788 h 272185"/>
                  <a:gd name="connsiteX8" fmla="*/ 53550 w 944463"/>
                  <a:gd name="connsiteY8" fmla="*/ 183292 h 272185"/>
                  <a:gd name="connsiteX9" fmla="*/ 154682 w 944463"/>
                  <a:gd name="connsiteY9" fmla="*/ 235771 h 272185"/>
                  <a:gd name="connsiteX10" fmla="*/ 131579 w 944463"/>
                  <a:gd name="connsiteY10" fmla="*/ 247705 h 272185"/>
                  <a:gd name="connsiteX11" fmla="*/ 30294 w 944463"/>
                  <a:gd name="connsiteY11" fmla="*/ 195379 h 272185"/>
                  <a:gd name="connsiteX12" fmla="*/ 921207 w 944463"/>
                  <a:gd name="connsiteY12" fmla="*/ 128060 h 272185"/>
                  <a:gd name="connsiteX13" fmla="*/ 944463 w 944463"/>
                  <a:gd name="connsiteY13" fmla="*/ 140147 h 272185"/>
                  <a:gd name="connsiteX14" fmla="*/ 807376 w 944463"/>
                  <a:gd name="connsiteY14" fmla="*/ 211139 h 272185"/>
                  <a:gd name="connsiteX15" fmla="*/ 784120 w 944463"/>
                  <a:gd name="connsiteY15" fmla="*/ 199051 h 272185"/>
                  <a:gd name="connsiteX16" fmla="*/ 328948 w 944463"/>
                  <a:gd name="connsiteY16" fmla="*/ 119492 h 272185"/>
                  <a:gd name="connsiteX17" fmla="*/ 349756 w 944463"/>
                  <a:gd name="connsiteY17" fmla="*/ 130202 h 272185"/>
                  <a:gd name="connsiteX18" fmla="*/ 333997 w 944463"/>
                  <a:gd name="connsiteY18" fmla="*/ 138464 h 272185"/>
                  <a:gd name="connsiteX19" fmla="*/ 313189 w 944463"/>
                  <a:gd name="connsiteY19" fmla="*/ 127754 h 272185"/>
                  <a:gd name="connsiteX20" fmla="*/ 23103 w 944463"/>
                  <a:gd name="connsiteY20" fmla="*/ 117044 h 272185"/>
                  <a:gd name="connsiteX21" fmla="*/ 203794 w 944463"/>
                  <a:gd name="connsiteY21" fmla="*/ 210526 h 272185"/>
                  <a:gd name="connsiteX22" fmla="*/ 180539 w 944463"/>
                  <a:gd name="connsiteY22" fmla="*/ 222460 h 272185"/>
                  <a:gd name="connsiteX23" fmla="*/ 0 w 944463"/>
                  <a:gd name="connsiteY23" fmla="*/ 128978 h 272185"/>
                  <a:gd name="connsiteX24" fmla="*/ 271268 w 944463"/>
                  <a:gd name="connsiteY24" fmla="*/ 89657 h 272185"/>
                  <a:gd name="connsiteX25" fmla="*/ 291923 w 944463"/>
                  <a:gd name="connsiteY25" fmla="*/ 100367 h 272185"/>
                  <a:gd name="connsiteX26" fmla="*/ 276164 w 944463"/>
                  <a:gd name="connsiteY26" fmla="*/ 108629 h 272185"/>
                  <a:gd name="connsiteX27" fmla="*/ 255356 w 944463"/>
                  <a:gd name="connsiteY27" fmla="*/ 97766 h 272185"/>
                  <a:gd name="connsiteX28" fmla="*/ 915852 w 944463"/>
                  <a:gd name="connsiteY28" fmla="*/ 89351 h 272185"/>
                  <a:gd name="connsiteX29" fmla="*/ 939108 w 944463"/>
                  <a:gd name="connsiteY29" fmla="*/ 101285 h 272185"/>
                  <a:gd name="connsiteX30" fmla="*/ 767137 w 944463"/>
                  <a:gd name="connsiteY30" fmla="*/ 190330 h 272185"/>
                  <a:gd name="connsiteX31" fmla="*/ 744034 w 944463"/>
                  <a:gd name="connsiteY31" fmla="*/ 178244 h 272185"/>
                  <a:gd name="connsiteX32" fmla="*/ 800032 w 944463"/>
                  <a:gd name="connsiteY32" fmla="*/ 66095 h 272185"/>
                  <a:gd name="connsiteX33" fmla="*/ 823288 w 944463"/>
                  <a:gd name="connsiteY33" fmla="*/ 78182 h 272185"/>
                  <a:gd name="connsiteX34" fmla="*/ 686966 w 944463"/>
                  <a:gd name="connsiteY34" fmla="*/ 148714 h 272185"/>
                  <a:gd name="connsiteX35" fmla="*/ 663710 w 944463"/>
                  <a:gd name="connsiteY35" fmla="*/ 136780 h 272185"/>
                  <a:gd name="connsiteX36" fmla="*/ 213434 w 944463"/>
                  <a:gd name="connsiteY36" fmla="*/ 59822 h 272185"/>
                  <a:gd name="connsiteX37" fmla="*/ 234242 w 944463"/>
                  <a:gd name="connsiteY37" fmla="*/ 70532 h 272185"/>
                  <a:gd name="connsiteX38" fmla="*/ 218330 w 944463"/>
                  <a:gd name="connsiteY38" fmla="*/ 78794 h 272185"/>
                  <a:gd name="connsiteX39" fmla="*/ 197522 w 944463"/>
                  <a:gd name="connsiteY39" fmla="*/ 67931 h 272185"/>
                  <a:gd name="connsiteX40" fmla="*/ 896268 w 944463"/>
                  <a:gd name="connsiteY40" fmla="*/ 57833 h 272185"/>
                  <a:gd name="connsiteX41" fmla="*/ 919523 w 944463"/>
                  <a:gd name="connsiteY41" fmla="*/ 69920 h 272185"/>
                  <a:gd name="connsiteX42" fmla="*/ 727051 w 944463"/>
                  <a:gd name="connsiteY42" fmla="*/ 169522 h 272185"/>
                  <a:gd name="connsiteX43" fmla="*/ 703795 w 944463"/>
                  <a:gd name="connsiteY43" fmla="*/ 157435 h 272185"/>
                  <a:gd name="connsiteX44" fmla="*/ 155600 w 944463"/>
                  <a:gd name="connsiteY44" fmla="*/ 29988 h 272185"/>
                  <a:gd name="connsiteX45" fmla="*/ 176408 w 944463"/>
                  <a:gd name="connsiteY45" fmla="*/ 40698 h 272185"/>
                  <a:gd name="connsiteX46" fmla="*/ 160649 w 944463"/>
                  <a:gd name="connsiteY46" fmla="*/ 48807 h 272185"/>
                  <a:gd name="connsiteX47" fmla="*/ 139841 w 944463"/>
                  <a:gd name="connsiteY47" fmla="*/ 38097 h 272185"/>
                  <a:gd name="connsiteX48" fmla="*/ 47430 w 944463"/>
                  <a:gd name="connsiteY48" fmla="*/ 28305 h 272185"/>
                  <a:gd name="connsiteX49" fmla="*/ 301714 w 944463"/>
                  <a:gd name="connsiteY49" fmla="*/ 159884 h 272185"/>
                  <a:gd name="connsiteX50" fmla="*/ 278458 w 944463"/>
                  <a:gd name="connsiteY50" fmla="*/ 171818 h 272185"/>
                  <a:gd name="connsiteX51" fmla="*/ 24174 w 944463"/>
                  <a:gd name="connsiteY51" fmla="*/ 40239 h 272185"/>
                  <a:gd name="connsiteX52" fmla="*/ 97920 w 944463"/>
                  <a:gd name="connsiteY52" fmla="*/ 0 h 272185"/>
                  <a:gd name="connsiteX53" fmla="*/ 118575 w 944463"/>
                  <a:gd name="connsiteY53" fmla="*/ 10710 h 272185"/>
                  <a:gd name="connsiteX54" fmla="*/ 102816 w 944463"/>
                  <a:gd name="connsiteY54" fmla="*/ 18972 h 272185"/>
                  <a:gd name="connsiteX55" fmla="*/ 82008 w 944463"/>
                  <a:gd name="connsiteY55" fmla="*/ 8262 h 2721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44463" h="272185">
                    <a:moveTo>
                      <a:pt x="608324" y="230569"/>
                    </a:moveTo>
                    <a:lnTo>
                      <a:pt x="648562" y="251377"/>
                    </a:lnTo>
                    <a:lnTo>
                      <a:pt x="608324" y="272185"/>
                    </a:lnTo>
                    <a:lnTo>
                      <a:pt x="568085" y="251377"/>
                    </a:lnTo>
                    <a:close/>
                    <a:moveTo>
                      <a:pt x="545289" y="197980"/>
                    </a:moveTo>
                    <a:lnTo>
                      <a:pt x="585528" y="218788"/>
                    </a:lnTo>
                    <a:lnTo>
                      <a:pt x="545289" y="239596"/>
                    </a:lnTo>
                    <a:lnTo>
                      <a:pt x="505050" y="218788"/>
                    </a:lnTo>
                    <a:close/>
                    <a:moveTo>
                      <a:pt x="53550" y="183292"/>
                    </a:moveTo>
                    <a:lnTo>
                      <a:pt x="154682" y="235771"/>
                    </a:lnTo>
                    <a:lnTo>
                      <a:pt x="131579" y="247705"/>
                    </a:lnTo>
                    <a:lnTo>
                      <a:pt x="30294" y="195379"/>
                    </a:lnTo>
                    <a:close/>
                    <a:moveTo>
                      <a:pt x="921207" y="128060"/>
                    </a:moveTo>
                    <a:lnTo>
                      <a:pt x="944463" y="140147"/>
                    </a:lnTo>
                    <a:lnTo>
                      <a:pt x="807376" y="211139"/>
                    </a:lnTo>
                    <a:lnTo>
                      <a:pt x="784120" y="199051"/>
                    </a:lnTo>
                    <a:close/>
                    <a:moveTo>
                      <a:pt x="328948" y="119492"/>
                    </a:moveTo>
                    <a:lnTo>
                      <a:pt x="349756" y="130202"/>
                    </a:lnTo>
                    <a:lnTo>
                      <a:pt x="333997" y="138464"/>
                    </a:lnTo>
                    <a:lnTo>
                      <a:pt x="313189" y="127754"/>
                    </a:lnTo>
                    <a:close/>
                    <a:moveTo>
                      <a:pt x="23103" y="117044"/>
                    </a:moveTo>
                    <a:lnTo>
                      <a:pt x="203794" y="210526"/>
                    </a:lnTo>
                    <a:lnTo>
                      <a:pt x="180539" y="222460"/>
                    </a:lnTo>
                    <a:lnTo>
                      <a:pt x="0" y="128978"/>
                    </a:lnTo>
                    <a:close/>
                    <a:moveTo>
                      <a:pt x="271268" y="89657"/>
                    </a:moveTo>
                    <a:lnTo>
                      <a:pt x="291923" y="100367"/>
                    </a:lnTo>
                    <a:lnTo>
                      <a:pt x="276164" y="108629"/>
                    </a:lnTo>
                    <a:lnTo>
                      <a:pt x="255356" y="97766"/>
                    </a:lnTo>
                    <a:close/>
                    <a:moveTo>
                      <a:pt x="915852" y="89351"/>
                    </a:moveTo>
                    <a:lnTo>
                      <a:pt x="939108" y="101285"/>
                    </a:lnTo>
                    <a:lnTo>
                      <a:pt x="767137" y="190330"/>
                    </a:lnTo>
                    <a:lnTo>
                      <a:pt x="744034" y="178244"/>
                    </a:lnTo>
                    <a:close/>
                    <a:moveTo>
                      <a:pt x="800032" y="66095"/>
                    </a:moveTo>
                    <a:lnTo>
                      <a:pt x="823288" y="78182"/>
                    </a:lnTo>
                    <a:lnTo>
                      <a:pt x="686966" y="148714"/>
                    </a:lnTo>
                    <a:lnTo>
                      <a:pt x="663710" y="136780"/>
                    </a:lnTo>
                    <a:close/>
                    <a:moveTo>
                      <a:pt x="213434" y="59822"/>
                    </a:moveTo>
                    <a:lnTo>
                      <a:pt x="234242" y="70532"/>
                    </a:lnTo>
                    <a:lnTo>
                      <a:pt x="218330" y="78794"/>
                    </a:lnTo>
                    <a:lnTo>
                      <a:pt x="197522" y="67931"/>
                    </a:lnTo>
                    <a:close/>
                    <a:moveTo>
                      <a:pt x="896268" y="57833"/>
                    </a:moveTo>
                    <a:lnTo>
                      <a:pt x="919523" y="69920"/>
                    </a:lnTo>
                    <a:lnTo>
                      <a:pt x="727051" y="169522"/>
                    </a:lnTo>
                    <a:lnTo>
                      <a:pt x="703795" y="157435"/>
                    </a:lnTo>
                    <a:close/>
                    <a:moveTo>
                      <a:pt x="155600" y="29988"/>
                    </a:moveTo>
                    <a:lnTo>
                      <a:pt x="176408" y="40698"/>
                    </a:lnTo>
                    <a:lnTo>
                      <a:pt x="160649" y="48807"/>
                    </a:lnTo>
                    <a:lnTo>
                      <a:pt x="139841" y="38097"/>
                    </a:lnTo>
                    <a:close/>
                    <a:moveTo>
                      <a:pt x="47430" y="28305"/>
                    </a:moveTo>
                    <a:lnTo>
                      <a:pt x="301714" y="159884"/>
                    </a:lnTo>
                    <a:lnTo>
                      <a:pt x="278458" y="171818"/>
                    </a:lnTo>
                    <a:lnTo>
                      <a:pt x="24174" y="40239"/>
                    </a:lnTo>
                    <a:close/>
                    <a:moveTo>
                      <a:pt x="97920" y="0"/>
                    </a:moveTo>
                    <a:lnTo>
                      <a:pt x="118575" y="10710"/>
                    </a:lnTo>
                    <a:lnTo>
                      <a:pt x="102816" y="18972"/>
                    </a:lnTo>
                    <a:lnTo>
                      <a:pt x="82008" y="826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0564984" y="4316737"/>
              <a:ext cx="783338" cy="1001431"/>
              <a:chOff x="10564984" y="4316737"/>
              <a:chExt cx="783338" cy="1001431"/>
            </a:xfrm>
          </p:grpSpPr>
          <p:sp>
            <p:nvSpPr>
              <p:cNvPr id="78" name="任意多边形: 形状 77"/>
              <p:cNvSpPr/>
              <p:nvPr/>
            </p:nvSpPr>
            <p:spPr>
              <a:xfrm>
                <a:off x="10944439" y="4768189"/>
                <a:ext cx="403883" cy="227097"/>
              </a:xfrm>
              <a:custGeom>
                <a:gdLst>
                  <a:gd name="connsiteX0" fmla="*/ 328338 w 403883"/>
                  <a:gd name="connsiteY0" fmla="*/ 130206 h 227097"/>
                  <a:gd name="connsiteX1" fmla="*/ 382021 w 403883"/>
                  <a:gd name="connsiteY1" fmla="*/ 144836 h 227097"/>
                  <a:gd name="connsiteX2" fmla="*/ 381103 w 403883"/>
                  <a:gd name="connsiteY2" fmla="*/ 213380 h 227097"/>
                  <a:gd name="connsiteX3" fmla="*/ 273392 w 403883"/>
                  <a:gd name="connsiteY3" fmla="*/ 212462 h 227097"/>
                  <a:gd name="connsiteX4" fmla="*/ 274310 w 403883"/>
                  <a:gd name="connsiteY4" fmla="*/ 143918 h 227097"/>
                  <a:gd name="connsiteX5" fmla="*/ 328338 w 403883"/>
                  <a:gd name="connsiteY5" fmla="*/ 130206 h 227097"/>
                  <a:gd name="connsiteX6" fmla="*/ 202573 w 403883"/>
                  <a:gd name="connsiteY6" fmla="*/ 65182 h 227097"/>
                  <a:gd name="connsiteX7" fmla="*/ 256256 w 403883"/>
                  <a:gd name="connsiteY7" fmla="*/ 79812 h 227097"/>
                  <a:gd name="connsiteX8" fmla="*/ 255338 w 403883"/>
                  <a:gd name="connsiteY8" fmla="*/ 148356 h 227097"/>
                  <a:gd name="connsiteX9" fmla="*/ 147627 w 403883"/>
                  <a:gd name="connsiteY9" fmla="*/ 147438 h 227097"/>
                  <a:gd name="connsiteX10" fmla="*/ 148545 w 403883"/>
                  <a:gd name="connsiteY10" fmla="*/ 78894 h 227097"/>
                  <a:gd name="connsiteX11" fmla="*/ 202573 w 403883"/>
                  <a:gd name="connsiteY11" fmla="*/ 65182 h 227097"/>
                  <a:gd name="connsiteX12" fmla="*/ 76808 w 403883"/>
                  <a:gd name="connsiteY12" fmla="*/ 4 h 227097"/>
                  <a:gd name="connsiteX13" fmla="*/ 130491 w 403883"/>
                  <a:gd name="connsiteY13" fmla="*/ 14635 h 227097"/>
                  <a:gd name="connsiteX14" fmla="*/ 129573 w 403883"/>
                  <a:gd name="connsiteY14" fmla="*/ 83179 h 227097"/>
                  <a:gd name="connsiteX15" fmla="*/ 21862 w 403883"/>
                  <a:gd name="connsiteY15" fmla="*/ 82261 h 227097"/>
                  <a:gd name="connsiteX16" fmla="*/ 22780 w 403883"/>
                  <a:gd name="connsiteY16" fmla="*/ 13717 h 227097"/>
                  <a:gd name="connsiteX17" fmla="*/ 76808 w 403883"/>
                  <a:gd name="connsiteY17" fmla="*/ 4 h 22709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3883" h="227097">
                    <a:moveTo>
                      <a:pt x="328338" y="130206"/>
                    </a:moveTo>
                    <a:cubicBezTo>
                      <a:pt x="347826" y="130378"/>
                      <a:pt x="367257" y="135274"/>
                      <a:pt x="382021" y="144836"/>
                    </a:cubicBezTo>
                    <a:cubicBezTo>
                      <a:pt x="411550" y="163961"/>
                      <a:pt x="411091" y="194714"/>
                      <a:pt x="381103" y="213380"/>
                    </a:cubicBezTo>
                    <a:cubicBezTo>
                      <a:pt x="351115" y="232046"/>
                      <a:pt x="302921" y="231587"/>
                      <a:pt x="273392" y="212462"/>
                    </a:cubicBezTo>
                    <a:cubicBezTo>
                      <a:pt x="243863" y="193337"/>
                      <a:pt x="244322" y="162584"/>
                      <a:pt x="274310" y="143918"/>
                    </a:cubicBezTo>
                    <a:cubicBezTo>
                      <a:pt x="289304" y="134585"/>
                      <a:pt x="308850" y="130034"/>
                      <a:pt x="328338" y="130206"/>
                    </a:cubicBezTo>
                    <a:close/>
                    <a:moveTo>
                      <a:pt x="202573" y="65182"/>
                    </a:moveTo>
                    <a:cubicBezTo>
                      <a:pt x="222061" y="65354"/>
                      <a:pt x="241492" y="70250"/>
                      <a:pt x="256256" y="79812"/>
                    </a:cubicBezTo>
                    <a:cubicBezTo>
                      <a:pt x="285632" y="98937"/>
                      <a:pt x="285326" y="129690"/>
                      <a:pt x="255338" y="148356"/>
                    </a:cubicBezTo>
                    <a:cubicBezTo>
                      <a:pt x="225350" y="167022"/>
                      <a:pt x="177156" y="166563"/>
                      <a:pt x="147627" y="147438"/>
                    </a:cubicBezTo>
                    <a:cubicBezTo>
                      <a:pt x="118098" y="128313"/>
                      <a:pt x="118557" y="97560"/>
                      <a:pt x="148545" y="78894"/>
                    </a:cubicBezTo>
                    <a:cubicBezTo>
                      <a:pt x="163539" y="69561"/>
                      <a:pt x="183085" y="65009"/>
                      <a:pt x="202573" y="65182"/>
                    </a:cubicBezTo>
                    <a:close/>
                    <a:moveTo>
                      <a:pt x="76808" y="4"/>
                    </a:moveTo>
                    <a:cubicBezTo>
                      <a:pt x="96296" y="176"/>
                      <a:pt x="115726" y="5072"/>
                      <a:pt x="130491" y="14635"/>
                    </a:cubicBezTo>
                    <a:cubicBezTo>
                      <a:pt x="159867" y="33760"/>
                      <a:pt x="159561" y="64513"/>
                      <a:pt x="129573" y="83179"/>
                    </a:cubicBezTo>
                    <a:cubicBezTo>
                      <a:pt x="99585" y="101845"/>
                      <a:pt x="51391" y="101386"/>
                      <a:pt x="21862" y="82261"/>
                    </a:cubicBezTo>
                    <a:cubicBezTo>
                      <a:pt x="-7667" y="63136"/>
                      <a:pt x="-7208" y="32383"/>
                      <a:pt x="22780" y="13717"/>
                    </a:cubicBezTo>
                    <a:cubicBezTo>
                      <a:pt x="37774" y="4384"/>
                      <a:pt x="57320" y="-168"/>
                      <a:pt x="7680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9" name="任意多边形: 形状 78"/>
              <p:cNvSpPr/>
              <p:nvPr/>
            </p:nvSpPr>
            <p:spPr>
              <a:xfrm>
                <a:off x="11040963" y="5155223"/>
                <a:ext cx="275552" cy="162945"/>
              </a:xfrm>
              <a:custGeom>
                <a:gdLst>
                  <a:gd name="connsiteX0" fmla="*/ 170135 w 275552"/>
                  <a:gd name="connsiteY0" fmla="*/ 104499 h 162945"/>
                  <a:gd name="connsiteX1" fmla="*/ 193391 w 275552"/>
                  <a:gd name="connsiteY1" fmla="*/ 116586 h 162945"/>
                  <a:gd name="connsiteX2" fmla="*/ 103581 w 275552"/>
                  <a:gd name="connsiteY2" fmla="*/ 162945 h 162945"/>
                  <a:gd name="connsiteX3" fmla="*/ 80325 w 275552"/>
                  <a:gd name="connsiteY3" fmla="*/ 150858 h 162945"/>
                  <a:gd name="connsiteX4" fmla="*/ 252296 w 275552"/>
                  <a:gd name="connsiteY4" fmla="*/ 61965 h 162945"/>
                  <a:gd name="connsiteX5" fmla="*/ 275552 w 275552"/>
                  <a:gd name="connsiteY5" fmla="*/ 74052 h 162945"/>
                  <a:gd name="connsiteX6" fmla="*/ 233936 w 275552"/>
                  <a:gd name="connsiteY6" fmla="*/ 95472 h 162945"/>
                  <a:gd name="connsiteX7" fmla="*/ 210833 w 275552"/>
                  <a:gd name="connsiteY7" fmla="*/ 83538 h 162945"/>
                  <a:gd name="connsiteX8" fmla="*/ 232711 w 275552"/>
                  <a:gd name="connsiteY8" fmla="*/ 30600 h 162945"/>
                  <a:gd name="connsiteX9" fmla="*/ 255968 w 275552"/>
                  <a:gd name="connsiteY9" fmla="*/ 42534 h 162945"/>
                  <a:gd name="connsiteX10" fmla="*/ 63342 w 275552"/>
                  <a:gd name="connsiteY10" fmla="*/ 142136 h 162945"/>
                  <a:gd name="connsiteX11" fmla="*/ 40239 w 275552"/>
                  <a:gd name="connsiteY11" fmla="*/ 130202 h 162945"/>
                  <a:gd name="connsiteX12" fmla="*/ 211139 w 275552"/>
                  <a:gd name="connsiteY12" fmla="*/ 0 h 162945"/>
                  <a:gd name="connsiteX13" fmla="*/ 234548 w 275552"/>
                  <a:gd name="connsiteY13" fmla="*/ 12087 h 162945"/>
                  <a:gd name="connsiteX14" fmla="*/ 23256 w 275552"/>
                  <a:gd name="connsiteY14" fmla="*/ 121328 h 162945"/>
                  <a:gd name="connsiteX15" fmla="*/ 0 w 275552"/>
                  <a:gd name="connsiteY15" fmla="*/ 109394 h 1629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5552" h="162945">
                    <a:moveTo>
                      <a:pt x="170135" y="104499"/>
                    </a:moveTo>
                    <a:lnTo>
                      <a:pt x="193391" y="116586"/>
                    </a:lnTo>
                    <a:lnTo>
                      <a:pt x="103581" y="162945"/>
                    </a:lnTo>
                    <a:lnTo>
                      <a:pt x="80325" y="150858"/>
                    </a:lnTo>
                    <a:close/>
                    <a:moveTo>
                      <a:pt x="252296" y="61965"/>
                    </a:moveTo>
                    <a:lnTo>
                      <a:pt x="275552" y="74052"/>
                    </a:lnTo>
                    <a:lnTo>
                      <a:pt x="233936" y="95472"/>
                    </a:lnTo>
                    <a:lnTo>
                      <a:pt x="210833" y="83538"/>
                    </a:lnTo>
                    <a:close/>
                    <a:moveTo>
                      <a:pt x="232711" y="30600"/>
                    </a:moveTo>
                    <a:lnTo>
                      <a:pt x="255968" y="42534"/>
                    </a:lnTo>
                    <a:lnTo>
                      <a:pt x="63342" y="142136"/>
                    </a:lnTo>
                    <a:lnTo>
                      <a:pt x="40239" y="130202"/>
                    </a:lnTo>
                    <a:close/>
                    <a:moveTo>
                      <a:pt x="211139" y="0"/>
                    </a:moveTo>
                    <a:lnTo>
                      <a:pt x="234548" y="12087"/>
                    </a:lnTo>
                    <a:lnTo>
                      <a:pt x="23256" y="121328"/>
                    </a:lnTo>
                    <a:lnTo>
                      <a:pt x="0" y="109394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10564984" y="4316737"/>
                <a:ext cx="634639" cy="889535"/>
                <a:chOff x="8978539" y="5132121"/>
                <a:chExt cx="634639" cy="889535"/>
              </a:xfrm>
            </p:grpSpPr>
            <p:sp>
              <p:nvSpPr>
                <p:cNvPr id="81" name="任意多边形: 形状 80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2" name="任意多边形: 形状 81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83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88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91" name="任意多边形: 形状 90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92" name="任意多边形: 形状 91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9" name="任意多边形: 形状 88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0" name="任意多边形: 形状 89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84" name="任意多边形: 形状 83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85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86" name="任意多边形: 形状 85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7" name="任意多边形: 形状 86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0" name="组合 9"/>
            <p:cNvGrpSpPr/>
            <p:nvPr/>
          </p:nvGrpSpPr>
          <p:grpSpPr>
            <a:xfrm>
              <a:off x="8856541" y="3489058"/>
              <a:ext cx="944463" cy="889535"/>
              <a:chOff x="8856541" y="3489058"/>
              <a:chExt cx="944463" cy="889535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8978539" y="3489058"/>
                <a:ext cx="634639" cy="889535"/>
                <a:chOff x="8978539" y="5132121"/>
                <a:chExt cx="634639" cy="889535"/>
              </a:xfrm>
            </p:grpSpPr>
            <p:sp>
              <p:nvSpPr>
                <p:cNvPr id="66" name="任意多边形: 形状 65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68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73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76" name="任意多边形: 形状 75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77" name="任意多边形: 形状 76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74" name="任意多边形: 形状 73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5" name="任意多边形: 形状 74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69" name="任意多边形: 形状 68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70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71" name="任意多边形: 形状 70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2" name="任意多边形: 形状 71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65" name="任意多边形: 形状 64"/>
              <p:cNvSpPr/>
              <p:nvPr/>
            </p:nvSpPr>
            <p:spPr>
              <a:xfrm flipH="1" flipV="1">
                <a:off x="8856541" y="3826939"/>
                <a:ext cx="944463" cy="272185"/>
              </a:xfrm>
              <a:custGeom>
                <a:gdLst>
                  <a:gd name="connsiteX0" fmla="*/ 608324 w 944463"/>
                  <a:gd name="connsiteY0" fmla="*/ 230569 h 272185"/>
                  <a:gd name="connsiteX1" fmla="*/ 648562 w 944463"/>
                  <a:gd name="connsiteY1" fmla="*/ 251377 h 272185"/>
                  <a:gd name="connsiteX2" fmla="*/ 608324 w 944463"/>
                  <a:gd name="connsiteY2" fmla="*/ 272185 h 272185"/>
                  <a:gd name="connsiteX3" fmla="*/ 568085 w 944463"/>
                  <a:gd name="connsiteY3" fmla="*/ 251377 h 272185"/>
                  <a:gd name="connsiteX4" fmla="*/ 545289 w 944463"/>
                  <a:gd name="connsiteY4" fmla="*/ 197980 h 272185"/>
                  <a:gd name="connsiteX5" fmla="*/ 585528 w 944463"/>
                  <a:gd name="connsiteY5" fmla="*/ 218788 h 272185"/>
                  <a:gd name="connsiteX6" fmla="*/ 545289 w 944463"/>
                  <a:gd name="connsiteY6" fmla="*/ 239596 h 272185"/>
                  <a:gd name="connsiteX7" fmla="*/ 505050 w 944463"/>
                  <a:gd name="connsiteY7" fmla="*/ 218788 h 272185"/>
                  <a:gd name="connsiteX8" fmla="*/ 53550 w 944463"/>
                  <a:gd name="connsiteY8" fmla="*/ 183292 h 272185"/>
                  <a:gd name="connsiteX9" fmla="*/ 154682 w 944463"/>
                  <a:gd name="connsiteY9" fmla="*/ 235771 h 272185"/>
                  <a:gd name="connsiteX10" fmla="*/ 131579 w 944463"/>
                  <a:gd name="connsiteY10" fmla="*/ 247705 h 272185"/>
                  <a:gd name="connsiteX11" fmla="*/ 30294 w 944463"/>
                  <a:gd name="connsiteY11" fmla="*/ 195379 h 272185"/>
                  <a:gd name="connsiteX12" fmla="*/ 921207 w 944463"/>
                  <a:gd name="connsiteY12" fmla="*/ 128060 h 272185"/>
                  <a:gd name="connsiteX13" fmla="*/ 944463 w 944463"/>
                  <a:gd name="connsiteY13" fmla="*/ 140147 h 272185"/>
                  <a:gd name="connsiteX14" fmla="*/ 807376 w 944463"/>
                  <a:gd name="connsiteY14" fmla="*/ 211139 h 272185"/>
                  <a:gd name="connsiteX15" fmla="*/ 784120 w 944463"/>
                  <a:gd name="connsiteY15" fmla="*/ 199051 h 272185"/>
                  <a:gd name="connsiteX16" fmla="*/ 328948 w 944463"/>
                  <a:gd name="connsiteY16" fmla="*/ 119492 h 272185"/>
                  <a:gd name="connsiteX17" fmla="*/ 349756 w 944463"/>
                  <a:gd name="connsiteY17" fmla="*/ 130202 h 272185"/>
                  <a:gd name="connsiteX18" fmla="*/ 333997 w 944463"/>
                  <a:gd name="connsiteY18" fmla="*/ 138464 h 272185"/>
                  <a:gd name="connsiteX19" fmla="*/ 313189 w 944463"/>
                  <a:gd name="connsiteY19" fmla="*/ 127754 h 272185"/>
                  <a:gd name="connsiteX20" fmla="*/ 23103 w 944463"/>
                  <a:gd name="connsiteY20" fmla="*/ 117044 h 272185"/>
                  <a:gd name="connsiteX21" fmla="*/ 203794 w 944463"/>
                  <a:gd name="connsiteY21" fmla="*/ 210526 h 272185"/>
                  <a:gd name="connsiteX22" fmla="*/ 180539 w 944463"/>
                  <a:gd name="connsiteY22" fmla="*/ 222460 h 272185"/>
                  <a:gd name="connsiteX23" fmla="*/ 0 w 944463"/>
                  <a:gd name="connsiteY23" fmla="*/ 128978 h 272185"/>
                  <a:gd name="connsiteX24" fmla="*/ 271268 w 944463"/>
                  <a:gd name="connsiteY24" fmla="*/ 89657 h 272185"/>
                  <a:gd name="connsiteX25" fmla="*/ 291923 w 944463"/>
                  <a:gd name="connsiteY25" fmla="*/ 100367 h 272185"/>
                  <a:gd name="connsiteX26" fmla="*/ 276164 w 944463"/>
                  <a:gd name="connsiteY26" fmla="*/ 108629 h 272185"/>
                  <a:gd name="connsiteX27" fmla="*/ 255356 w 944463"/>
                  <a:gd name="connsiteY27" fmla="*/ 97766 h 272185"/>
                  <a:gd name="connsiteX28" fmla="*/ 915852 w 944463"/>
                  <a:gd name="connsiteY28" fmla="*/ 89351 h 272185"/>
                  <a:gd name="connsiteX29" fmla="*/ 939108 w 944463"/>
                  <a:gd name="connsiteY29" fmla="*/ 101285 h 272185"/>
                  <a:gd name="connsiteX30" fmla="*/ 767137 w 944463"/>
                  <a:gd name="connsiteY30" fmla="*/ 190330 h 272185"/>
                  <a:gd name="connsiteX31" fmla="*/ 744034 w 944463"/>
                  <a:gd name="connsiteY31" fmla="*/ 178244 h 272185"/>
                  <a:gd name="connsiteX32" fmla="*/ 800032 w 944463"/>
                  <a:gd name="connsiteY32" fmla="*/ 66095 h 272185"/>
                  <a:gd name="connsiteX33" fmla="*/ 823288 w 944463"/>
                  <a:gd name="connsiteY33" fmla="*/ 78182 h 272185"/>
                  <a:gd name="connsiteX34" fmla="*/ 686966 w 944463"/>
                  <a:gd name="connsiteY34" fmla="*/ 148714 h 272185"/>
                  <a:gd name="connsiteX35" fmla="*/ 663710 w 944463"/>
                  <a:gd name="connsiteY35" fmla="*/ 136780 h 272185"/>
                  <a:gd name="connsiteX36" fmla="*/ 213434 w 944463"/>
                  <a:gd name="connsiteY36" fmla="*/ 59822 h 272185"/>
                  <a:gd name="connsiteX37" fmla="*/ 234242 w 944463"/>
                  <a:gd name="connsiteY37" fmla="*/ 70532 h 272185"/>
                  <a:gd name="connsiteX38" fmla="*/ 218330 w 944463"/>
                  <a:gd name="connsiteY38" fmla="*/ 78794 h 272185"/>
                  <a:gd name="connsiteX39" fmla="*/ 197522 w 944463"/>
                  <a:gd name="connsiteY39" fmla="*/ 67931 h 272185"/>
                  <a:gd name="connsiteX40" fmla="*/ 896268 w 944463"/>
                  <a:gd name="connsiteY40" fmla="*/ 57833 h 272185"/>
                  <a:gd name="connsiteX41" fmla="*/ 919523 w 944463"/>
                  <a:gd name="connsiteY41" fmla="*/ 69920 h 272185"/>
                  <a:gd name="connsiteX42" fmla="*/ 727051 w 944463"/>
                  <a:gd name="connsiteY42" fmla="*/ 169522 h 272185"/>
                  <a:gd name="connsiteX43" fmla="*/ 703795 w 944463"/>
                  <a:gd name="connsiteY43" fmla="*/ 157435 h 272185"/>
                  <a:gd name="connsiteX44" fmla="*/ 155600 w 944463"/>
                  <a:gd name="connsiteY44" fmla="*/ 29988 h 272185"/>
                  <a:gd name="connsiteX45" fmla="*/ 176408 w 944463"/>
                  <a:gd name="connsiteY45" fmla="*/ 40698 h 272185"/>
                  <a:gd name="connsiteX46" fmla="*/ 160649 w 944463"/>
                  <a:gd name="connsiteY46" fmla="*/ 48807 h 272185"/>
                  <a:gd name="connsiteX47" fmla="*/ 139841 w 944463"/>
                  <a:gd name="connsiteY47" fmla="*/ 38097 h 272185"/>
                  <a:gd name="connsiteX48" fmla="*/ 47430 w 944463"/>
                  <a:gd name="connsiteY48" fmla="*/ 28305 h 272185"/>
                  <a:gd name="connsiteX49" fmla="*/ 301714 w 944463"/>
                  <a:gd name="connsiteY49" fmla="*/ 159884 h 272185"/>
                  <a:gd name="connsiteX50" fmla="*/ 278458 w 944463"/>
                  <a:gd name="connsiteY50" fmla="*/ 171818 h 272185"/>
                  <a:gd name="connsiteX51" fmla="*/ 24174 w 944463"/>
                  <a:gd name="connsiteY51" fmla="*/ 40239 h 272185"/>
                  <a:gd name="connsiteX52" fmla="*/ 97920 w 944463"/>
                  <a:gd name="connsiteY52" fmla="*/ 0 h 272185"/>
                  <a:gd name="connsiteX53" fmla="*/ 118575 w 944463"/>
                  <a:gd name="connsiteY53" fmla="*/ 10710 h 272185"/>
                  <a:gd name="connsiteX54" fmla="*/ 102816 w 944463"/>
                  <a:gd name="connsiteY54" fmla="*/ 18972 h 272185"/>
                  <a:gd name="connsiteX55" fmla="*/ 82008 w 944463"/>
                  <a:gd name="connsiteY55" fmla="*/ 8262 h 2721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44463" h="272185">
                    <a:moveTo>
                      <a:pt x="608324" y="230569"/>
                    </a:moveTo>
                    <a:lnTo>
                      <a:pt x="648562" y="251377"/>
                    </a:lnTo>
                    <a:lnTo>
                      <a:pt x="608324" y="272185"/>
                    </a:lnTo>
                    <a:lnTo>
                      <a:pt x="568085" y="251377"/>
                    </a:lnTo>
                    <a:close/>
                    <a:moveTo>
                      <a:pt x="545289" y="197980"/>
                    </a:moveTo>
                    <a:lnTo>
                      <a:pt x="585528" y="218788"/>
                    </a:lnTo>
                    <a:lnTo>
                      <a:pt x="545289" y="239596"/>
                    </a:lnTo>
                    <a:lnTo>
                      <a:pt x="505050" y="218788"/>
                    </a:lnTo>
                    <a:close/>
                    <a:moveTo>
                      <a:pt x="53550" y="183292"/>
                    </a:moveTo>
                    <a:lnTo>
                      <a:pt x="154682" y="235771"/>
                    </a:lnTo>
                    <a:lnTo>
                      <a:pt x="131579" y="247705"/>
                    </a:lnTo>
                    <a:lnTo>
                      <a:pt x="30294" y="195379"/>
                    </a:lnTo>
                    <a:close/>
                    <a:moveTo>
                      <a:pt x="921207" y="128060"/>
                    </a:moveTo>
                    <a:lnTo>
                      <a:pt x="944463" y="140147"/>
                    </a:lnTo>
                    <a:lnTo>
                      <a:pt x="807376" y="211139"/>
                    </a:lnTo>
                    <a:lnTo>
                      <a:pt x="784120" y="199051"/>
                    </a:lnTo>
                    <a:close/>
                    <a:moveTo>
                      <a:pt x="328948" y="119492"/>
                    </a:moveTo>
                    <a:lnTo>
                      <a:pt x="349756" y="130202"/>
                    </a:lnTo>
                    <a:lnTo>
                      <a:pt x="333997" y="138464"/>
                    </a:lnTo>
                    <a:lnTo>
                      <a:pt x="313189" y="127754"/>
                    </a:lnTo>
                    <a:close/>
                    <a:moveTo>
                      <a:pt x="23103" y="117044"/>
                    </a:moveTo>
                    <a:lnTo>
                      <a:pt x="203794" y="210526"/>
                    </a:lnTo>
                    <a:lnTo>
                      <a:pt x="180539" y="222460"/>
                    </a:lnTo>
                    <a:lnTo>
                      <a:pt x="0" y="128978"/>
                    </a:lnTo>
                    <a:close/>
                    <a:moveTo>
                      <a:pt x="271268" y="89657"/>
                    </a:moveTo>
                    <a:lnTo>
                      <a:pt x="291923" y="100367"/>
                    </a:lnTo>
                    <a:lnTo>
                      <a:pt x="276164" y="108629"/>
                    </a:lnTo>
                    <a:lnTo>
                      <a:pt x="255356" y="97766"/>
                    </a:lnTo>
                    <a:close/>
                    <a:moveTo>
                      <a:pt x="915852" y="89351"/>
                    </a:moveTo>
                    <a:lnTo>
                      <a:pt x="939108" y="101285"/>
                    </a:lnTo>
                    <a:lnTo>
                      <a:pt x="767137" y="190330"/>
                    </a:lnTo>
                    <a:lnTo>
                      <a:pt x="744034" y="178244"/>
                    </a:lnTo>
                    <a:close/>
                    <a:moveTo>
                      <a:pt x="800032" y="66095"/>
                    </a:moveTo>
                    <a:lnTo>
                      <a:pt x="823288" y="78182"/>
                    </a:lnTo>
                    <a:lnTo>
                      <a:pt x="686966" y="148714"/>
                    </a:lnTo>
                    <a:lnTo>
                      <a:pt x="663710" y="136780"/>
                    </a:lnTo>
                    <a:close/>
                    <a:moveTo>
                      <a:pt x="213434" y="59822"/>
                    </a:moveTo>
                    <a:lnTo>
                      <a:pt x="234242" y="70532"/>
                    </a:lnTo>
                    <a:lnTo>
                      <a:pt x="218330" y="78794"/>
                    </a:lnTo>
                    <a:lnTo>
                      <a:pt x="197522" y="67931"/>
                    </a:lnTo>
                    <a:close/>
                    <a:moveTo>
                      <a:pt x="896268" y="57833"/>
                    </a:moveTo>
                    <a:lnTo>
                      <a:pt x="919523" y="69920"/>
                    </a:lnTo>
                    <a:lnTo>
                      <a:pt x="727051" y="169522"/>
                    </a:lnTo>
                    <a:lnTo>
                      <a:pt x="703795" y="157435"/>
                    </a:lnTo>
                    <a:close/>
                    <a:moveTo>
                      <a:pt x="155600" y="29988"/>
                    </a:moveTo>
                    <a:lnTo>
                      <a:pt x="176408" y="40698"/>
                    </a:lnTo>
                    <a:lnTo>
                      <a:pt x="160649" y="48807"/>
                    </a:lnTo>
                    <a:lnTo>
                      <a:pt x="139841" y="38097"/>
                    </a:lnTo>
                    <a:close/>
                    <a:moveTo>
                      <a:pt x="47430" y="28305"/>
                    </a:moveTo>
                    <a:lnTo>
                      <a:pt x="301714" y="159884"/>
                    </a:lnTo>
                    <a:lnTo>
                      <a:pt x="278458" y="171818"/>
                    </a:lnTo>
                    <a:lnTo>
                      <a:pt x="24174" y="40239"/>
                    </a:lnTo>
                    <a:close/>
                    <a:moveTo>
                      <a:pt x="97920" y="0"/>
                    </a:moveTo>
                    <a:lnTo>
                      <a:pt x="118575" y="10710"/>
                    </a:lnTo>
                    <a:lnTo>
                      <a:pt x="102816" y="18972"/>
                    </a:lnTo>
                    <a:lnTo>
                      <a:pt x="82008" y="826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245557" y="4318108"/>
              <a:ext cx="783338" cy="1001431"/>
              <a:chOff x="10564984" y="4316737"/>
              <a:chExt cx="783338" cy="1001431"/>
            </a:xfrm>
          </p:grpSpPr>
          <p:sp>
            <p:nvSpPr>
              <p:cNvPr id="49" name="任意多边形: 形状 48"/>
              <p:cNvSpPr/>
              <p:nvPr/>
            </p:nvSpPr>
            <p:spPr>
              <a:xfrm>
                <a:off x="10944439" y="4768189"/>
                <a:ext cx="403883" cy="227097"/>
              </a:xfrm>
              <a:custGeom>
                <a:gdLst>
                  <a:gd name="connsiteX0" fmla="*/ 328338 w 403883"/>
                  <a:gd name="connsiteY0" fmla="*/ 130206 h 227097"/>
                  <a:gd name="connsiteX1" fmla="*/ 382021 w 403883"/>
                  <a:gd name="connsiteY1" fmla="*/ 144836 h 227097"/>
                  <a:gd name="connsiteX2" fmla="*/ 381103 w 403883"/>
                  <a:gd name="connsiteY2" fmla="*/ 213380 h 227097"/>
                  <a:gd name="connsiteX3" fmla="*/ 273392 w 403883"/>
                  <a:gd name="connsiteY3" fmla="*/ 212462 h 227097"/>
                  <a:gd name="connsiteX4" fmla="*/ 274310 w 403883"/>
                  <a:gd name="connsiteY4" fmla="*/ 143918 h 227097"/>
                  <a:gd name="connsiteX5" fmla="*/ 328338 w 403883"/>
                  <a:gd name="connsiteY5" fmla="*/ 130206 h 227097"/>
                  <a:gd name="connsiteX6" fmla="*/ 202573 w 403883"/>
                  <a:gd name="connsiteY6" fmla="*/ 65182 h 227097"/>
                  <a:gd name="connsiteX7" fmla="*/ 256256 w 403883"/>
                  <a:gd name="connsiteY7" fmla="*/ 79812 h 227097"/>
                  <a:gd name="connsiteX8" fmla="*/ 255338 w 403883"/>
                  <a:gd name="connsiteY8" fmla="*/ 148356 h 227097"/>
                  <a:gd name="connsiteX9" fmla="*/ 147627 w 403883"/>
                  <a:gd name="connsiteY9" fmla="*/ 147438 h 227097"/>
                  <a:gd name="connsiteX10" fmla="*/ 148545 w 403883"/>
                  <a:gd name="connsiteY10" fmla="*/ 78894 h 227097"/>
                  <a:gd name="connsiteX11" fmla="*/ 202573 w 403883"/>
                  <a:gd name="connsiteY11" fmla="*/ 65182 h 227097"/>
                  <a:gd name="connsiteX12" fmla="*/ 76808 w 403883"/>
                  <a:gd name="connsiteY12" fmla="*/ 4 h 227097"/>
                  <a:gd name="connsiteX13" fmla="*/ 130491 w 403883"/>
                  <a:gd name="connsiteY13" fmla="*/ 14635 h 227097"/>
                  <a:gd name="connsiteX14" fmla="*/ 129573 w 403883"/>
                  <a:gd name="connsiteY14" fmla="*/ 83179 h 227097"/>
                  <a:gd name="connsiteX15" fmla="*/ 21862 w 403883"/>
                  <a:gd name="connsiteY15" fmla="*/ 82261 h 227097"/>
                  <a:gd name="connsiteX16" fmla="*/ 22780 w 403883"/>
                  <a:gd name="connsiteY16" fmla="*/ 13717 h 227097"/>
                  <a:gd name="connsiteX17" fmla="*/ 76808 w 403883"/>
                  <a:gd name="connsiteY17" fmla="*/ 4 h 22709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3883" h="227097">
                    <a:moveTo>
                      <a:pt x="328338" y="130206"/>
                    </a:moveTo>
                    <a:cubicBezTo>
                      <a:pt x="347826" y="130378"/>
                      <a:pt x="367257" y="135274"/>
                      <a:pt x="382021" y="144836"/>
                    </a:cubicBezTo>
                    <a:cubicBezTo>
                      <a:pt x="411550" y="163961"/>
                      <a:pt x="411091" y="194714"/>
                      <a:pt x="381103" y="213380"/>
                    </a:cubicBezTo>
                    <a:cubicBezTo>
                      <a:pt x="351115" y="232046"/>
                      <a:pt x="302921" y="231587"/>
                      <a:pt x="273392" y="212462"/>
                    </a:cubicBezTo>
                    <a:cubicBezTo>
                      <a:pt x="243863" y="193337"/>
                      <a:pt x="244322" y="162584"/>
                      <a:pt x="274310" y="143918"/>
                    </a:cubicBezTo>
                    <a:cubicBezTo>
                      <a:pt x="289304" y="134585"/>
                      <a:pt x="308850" y="130034"/>
                      <a:pt x="328338" y="130206"/>
                    </a:cubicBezTo>
                    <a:close/>
                    <a:moveTo>
                      <a:pt x="202573" y="65182"/>
                    </a:moveTo>
                    <a:cubicBezTo>
                      <a:pt x="222061" y="65354"/>
                      <a:pt x="241492" y="70250"/>
                      <a:pt x="256256" y="79812"/>
                    </a:cubicBezTo>
                    <a:cubicBezTo>
                      <a:pt x="285632" y="98937"/>
                      <a:pt x="285326" y="129690"/>
                      <a:pt x="255338" y="148356"/>
                    </a:cubicBezTo>
                    <a:cubicBezTo>
                      <a:pt x="225350" y="167022"/>
                      <a:pt x="177156" y="166563"/>
                      <a:pt x="147627" y="147438"/>
                    </a:cubicBezTo>
                    <a:cubicBezTo>
                      <a:pt x="118098" y="128313"/>
                      <a:pt x="118557" y="97560"/>
                      <a:pt x="148545" y="78894"/>
                    </a:cubicBezTo>
                    <a:cubicBezTo>
                      <a:pt x="163539" y="69561"/>
                      <a:pt x="183085" y="65009"/>
                      <a:pt x="202573" y="65182"/>
                    </a:cubicBezTo>
                    <a:close/>
                    <a:moveTo>
                      <a:pt x="76808" y="4"/>
                    </a:moveTo>
                    <a:cubicBezTo>
                      <a:pt x="96296" y="176"/>
                      <a:pt x="115726" y="5072"/>
                      <a:pt x="130491" y="14635"/>
                    </a:cubicBezTo>
                    <a:cubicBezTo>
                      <a:pt x="159867" y="33760"/>
                      <a:pt x="159561" y="64513"/>
                      <a:pt x="129573" y="83179"/>
                    </a:cubicBezTo>
                    <a:cubicBezTo>
                      <a:pt x="99585" y="101845"/>
                      <a:pt x="51391" y="101386"/>
                      <a:pt x="21862" y="82261"/>
                    </a:cubicBezTo>
                    <a:cubicBezTo>
                      <a:pt x="-7667" y="63136"/>
                      <a:pt x="-7208" y="32383"/>
                      <a:pt x="22780" y="13717"/>
                    </a:cubicBezTo>
                    <a:cubicBezTo>
                      <a:pt x="37774" y="4384"/>
                      <a:pt x="57320" y="-168"/>
                      <a:pt x="7680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11040963" y="5155223"/>
                <a:ext cx="275552" cy="162945"/>
              </a:xfrm>
              <a:custGeom>
                <a:gdLst>
                  <a:gd name="connsiteX0" fmla="*/ 170135 w 275552"/>
                  <a:gd name="connsiteY0" fmla="*/ 104499 h 162945"/>
                  <a:gd name="connsiteX1" fmla="*/ 193391 w 275552"/>
                  <a:gd name="connsiteY1" fmla="*/ 116586 h 162945"/>
                  <a:gd name="connsiteX2" fmla="*/ 103581 w 275552"/>
                  <a:gd name="connsiteY2" fmla="*/ 162945 h 162945"/>
                  <a:gd name="connsiteX3" fmla="*/ 80325 w 275552"/>
                  <a:gd name="connsiteY3" fmla="*/ 150858 h 162945"/>
                  <a:gd name="connsiteX4" fmla="*/ 252296 w 275552"/>
                  <a:gd name="connsiteY4" fmla="*/ 61965 h 162945"/>
                  <a:gd name="connsiteX5" fmla="*/ 275552 w 275552"/>
                  <a:gd name="connsiteY5" fmla="*/ 74052 h 162945"/>
                  <a:gd name="connsiteX6" fmla="*/ 233936 w 275552"/>
                  <a:gd name="connsiteY6" fmla="*/ 95472 h 162945"/>
                  <a:gd name="connsiteX7" fmla="*/ 210833 w 275552"/>
                  <a:gd name="connsiteY7" fmla="*/ 83538 h 162945"/>
                  <a:gd name="connsiteX8" fmla="*/ 232711 w 275552"/>
                  <a:gd name="connsiteY8" fmla="*/ 30600 h 162945"/>
                  <a:gd name="connsiteX9" fmla="*/ 255968 w 275552"/>
                  <a:gd name="connsiteY9" fmla="*/ 42534 h 162945"/>
                  <a:gd name="connsiteX10" fmla="*/ 63342 w 275552"/>
                  <a:gd name="connsiteY10" fmla="*/ 142136 h 162945"/>
                  <a:gd name="connsiteX11" fmla="*/ 40239 w 275552"/>
                  <a:gd name="connsiteY11" fmla="*/ 130202 h 162945"/>
                  <a:gd name="connsiteX12" fmla="*/ 211139 w 275552"/>
                  <a:gd name="connsiteY12" fmla="*/ 0 h 162945"/>
                  <a:gd name="connsiteX13" fmla="*/ 234548 w 275552"/>
                  <a:gd name="connsiteY13" fmla="*/ 12087 h 162945"/>
                  <a:gd name="connsiteX14" fmla="*/ 23256 w 275552"/>
                  <a:gd name="connsiteY14" fmla="*/ 121328 h 162945"/>
                  <a:gd name="connsiteX15" fmla="*/ 0 w 275552"/>
                  <a:gd name="connsiteY15" fmla="*/ 109394 h 1629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5552" h="162945">
                    <a:moveTo>
                      <a:pt x="170135" y="104499"/>
                    </a:moveTo>
                    <a:lnTo>
                      <a:pt x="193391" y="116586"/>
                    </a:lnTo>
                    <a:lnTo>
                      <a:pt x="103581" y="162945"/>
                    </a:lnTo>
                    <a:lnTo>
                      <a:pt x="80325" y="150858"/>
                    </a:lnTo>
                    <a:close/>
                    <a:moveTo>
                      <a:pt x="252296" y="61965"/>
                    </a:moveTo>
                    <a:lnTo>
                      <a:pt x="275552" y="74052"/>
                    </a:lnTo>
                    <a:lnTo>
                      <a:pt x="233936" y="95472"/>
                    </a:lnTo>
                    <a:lnTo>
                      <a:pt x="210833" y="83538"/>
                    </a:lnTo>
                    <a:close/>
                    <a:moveTo>
                      <a:pt x="232711" y="30600"/>
                    </a:moveTo>
                    <a:lnTo>
                      <a:pt x="255968" y="42534"/>
                    </a:lnTo>
                    <a:lnTo>
                      <a:pt x="63342" y="142136"/>
                    </a:lnTo>
                    <a:lnTo>
                      <a:pt x="40239" y="130202"/>
                    </a:lnTo>
                    <a:close/>
                    <a:moveTo>
                      <a:pt x="211139" y="0"/>
                    </a:moveTo>
                    <a:lnTo>
                      <a:pt x="234548" y="12087"/>
                    </a:lnTo>
                    <a:lnTo>
                      <a:pt x="23256" y="121328"/>
                    </a:lnTo>
                    <a:lnTo>
                      <a:pt x="0" y="109394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10564984" y="4316737"/>
                <a:ext cx="634639" cy="889535"/>
                <a:chOff x="8978539" y="5132121"/>
                <a:chExt cx="634639" cy="889535"/>
              </a:xfrm>
            </p:grpSpPr>
            <p:sp>
              <p:nvSpPr>
                <p:cNvPr id="52" name="任意多边形: 形状 51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3" name="任意多边形: 形状 52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54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59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62" name="任意多边形: 形状 61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63" name="任意多边形: 形状 62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0" name="任意多边形: 形状 59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" name="任意多边形: 形状 60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55" name="任意多边形: 形状 54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56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57" name="任意多边形: 形状 56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" name="任意多边形: 形状 57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2" name="组合 11"/>
            <p:cNvGrpSpPr/>
            <p:nvPr/>
          </p:nvGrpSpPr>
          <p:grpSpPr>
            <a:xfrm>
              <a:off x="8104915" y="3797970"/>
              <a:ext cx="2381734" cy="1836446"/>
              <a:chOff x="8104915" y="3797970"/>
              <a:chExt cx="2381734" cy="1836446"/>
            </a:xfrm>
          </p:grpSpPr>
          <p:sp>
            <p:nvSpPr>
              <p:cNvPr id="13" name="任意多边形: 形状 12"/>
              <p:cNvSpPr/>
              <p:nvPr/>
            </p:nvSpPr>
            <p:spPr>
              <a:xfrm>
                <a:off x="8104915" y="4402163"/>
                <a:ext cx="2381734" cy="1232253"/>
              </a:xfrm>
              <a:custGeom>
                <a:gdLst>
                  <a:gd name="connsiteX0" fmla="*/ 0 w 2381734"/>
                  <a:gd name="connsiteY0" fmla="*/ 616127 h 1232253"/>
                  <a:gd name="connsiteX1" fmla="*/ 1190944 w 2381734"/>
                  <a:gd name="connsiteY1" fmla="*/ 1232253 h 1232253"/>
                  <a:gd name="connsiteX2" fmla="*/ 2381734 w 2381734"/>
                  <a:gd name="connsiteY2" fmla="*/ 616127 h 1232253"/>
                  <a:gd name="connsiteX3" fmla="*/ 1190944 w 2381734"/>
                  <a:gd name="connsiteY3" fmla="*/ 0 h 1232253"/>
                  <a:gd name="connsiteX4" fmla="*/ 0 w 2381734"/>
                  <a:gd name="connsiteY4" fmla="*/ 616127 h 123225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734" h="1232253">
                    <a:moveTo>
                      <a:pt x="0" y="616127"/>
                    </a:moveTo>
                    <a:lnTo>
                      <a:pt x="1190944" y="1232253"/>
                    </a:lnTo>
                    <a:lnTo>
                      <a:pt x="2381734" y="616127"/>
                    </a:lnTo>
                    <a:lnTo>
                      <a:pt x="1190944" y="0"/>
                    </a:lnTo>
                    <a:lnTo>
                      <a:pt x="0" y="616127"/>
                    </a:lnTo>
                    <a:close/>
                  </a:path>
                </a:pathLst>
              </a:custGeom>
              <a:noFill/>
              <a:ln w="14524" cap="flat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8536372" y="4580254"/>
                <a:ext cx="1520656" cy="835373"/>
                <a:chOff x="8536372" y="4580254"/>
                <a:chExt cx="1520656" cy="835373"/>
              </a:xfrm>
            </p:grpSpPr>
            <p:sp>
              <p:nvSpPr>
                <p:cNvPr id="29" name="任意多边形: 形状 28"/>
                <p:cNvSpPr/>
                <p:nvPr/>
              </p:nvSpPr>
              <p:spPr>
                <a:xfrm>
                  <a:off x="9407701" y="536024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" name="任意多边形: 形状 29"/>
                <p:cNvSpPr/>
                <p:nvPr/>
              </p:nvSpPr>
              <p:spPr>
                <a:xfrm>
                  <a:off x="9566361" y="527808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>
                <a:xfrm>
                  <a:off x="9725021" y="519607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" name="任意多边形: 形状 31"/>
                <p:cNvSpPr/>
                <p:nvPr/>
              </p:nvSpPr>
              <p:spPr>
                <a:xfrm>
                  <a:off x="9883681" y="511391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>
                <a:xfrm>
                  <a:off x="10042341" y="5031906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4" name="任意多边形: 形状 33"/>
                <p:cNvSpPr/>
                <p:nvPr/>
              </p:nvSpPr>
              <p:spPr>
                <a:xfrm>
                  <a:off x="10042341" y="490858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>
                <a:xfrm>
                  <a:off x="9883681" y="482642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>
                <a:xfrm>
                  <a:off x="9725021" y="474442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9566361" y="466226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>
                  <a:off x="9407701" y="458025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>
                <a:xfrm>
                  <a:off x="9171012" y="536024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0" name="任意多边形: 形状 39"/>
                <p:cNvSpPr/>
                <p:nvPr/>
              </p:nvSpPr>
              <p:spPr>
                <a:xfrm>
                  <a:off x="9012352" y="527808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1" name="任意多边形: 形状 40"/>
                <p:cNvSpPr/>
                <p:nvPr/>
              </p:nvSpPr>
              <p:spPr>
                <a:xfrm>
                  <a:off x="8853692" y="519607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>
                <a:xfrm>
                  <a:off x="8695032" y="511391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3" name="任意多边形: 形状 42"/>
                <p:cNvSpPr/>
                <p:nvPr/>
              </p:nvSpPr>
              <p:spPr>
                <a:xfrm>
                  <a:off x="8536372" y="5031906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>
                <a:xfrm>
                  <a:off x="8536372" y="490858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>
                <a:xfrm>
                  <a:off x="8695032" y="482642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>
                  <a:off x="8853692" y="474442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9012352" y="466226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9171012" y="458025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5" name="图形 8"/>
              <p:cNvGrpSpPr/>
              <p:nvPr/>
            </p:nvGrpSpPr>
            <p:grpSpPr>
              <a:xfrm>
                <a:off x="8343899" y="4197450"/>
                <a:ext cx="1903765" cy="985006"/>
                <a:chOff x="8343899" y="4197450"/>
                <a:chExt cx="1903765" cy="985006"/>
              </a:xfrm>
            </p:grpSpPr>
            <p:sp>
              <p:nvSpPr>
                <p:cNvPr id="27" name="任意多边形: 形状 26"/>
                <p:cNvSpPr/>
                <p:nvPr/>
              </p:nvSpPr>
              <p:spPr>
                <a:xfrm>
                  <a:off x="8343899" y="4197450"/>
                  <a:ext cx="1903765" cy="985006"/>
                </a:xfrm>
                <a:custGeom>
                  <a:gdLst>
                    <a:gd name="connsiteX0" fmla="*/ 0 w 1903765"/>
                    <a:gd name="connsiteY0" fmla="*/ 492504 h 985006"/>
                    <a:gd name="connsiteX1" fmla="*/ 951959 w 1903765"/>
                    <a:gd name="connsiteY1" fmla="*/ 985007 h 985006"/>
                    <a:gd name="connsiteX2" fmla="*/ 1903765 w 1903765"/>
                    <a:gd name="connsiteY2" fmla="*/ 492504 h 985006"/>
                    <a:gd name="connsiteX3" fmla="*/ 951959 w 1903765"/>
                    <a:gd name="connsiteY3" fmla="*/ 0 h 985006"/>
                    <a:gd name="connsiteX4" fmla="*/ 0 w 1903765"/>
                    <a:gd name="connsiteY4" fmla="*/ 492504 h 9850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3765" h="985005">
                      <a:moveTo>
                        <a:pt x="0" y="492504"/>
                      </a:moveTo>
                      <a:lnTo>
                        <a:pt x="951959" y="985007"/>
                      </a:lnTo>
                      <a:lnTo>
                        <a:pt x="1903765" y="492504"/>
                      </a:lnTo>
                      <a:lnTo>
                        <a:pt x="951959" y="0"/>
                      </a:lnTo>
                      <a:lnTo>
                        <a:pt x="0" y="49250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>
                <a:xfrm>
                  <a:off x="8343899" y="4197450"/>
                  <a:ext cx="1903765" cy="985006"/>
                </a:xfrm>
                <a:custGeom>
                  <a:gdLst>
                    <a:gd name="connsiteX0" fmla="*/ 0 w 1903765"/>
                    <a:gd name="connsiteY0" fmla="*/ 492504 h 985006"/>
                    <a:gd name="connsiteX1" fmla="*/ 951959 w 1903765"/>
                    <a:gd name="connsiteY1" fmla="*/ 985007 h 985006"/>
                    <a:gd name="connsiteX2" fmla="*/ 1903765 w 1903765"/>
                    <a:gd name="connsiteY2" fmla="*/ 492504 h 985006"/>
                    <a:gd name="connsiteX3" fmla="*/ 951959 w 1903765"/>
                    <a:gd name="connsiteY3" fmla="*/ 0 h 985006"/>
                    <a:gd name="connsiteX4" fmla="*/ 0 w 1903765"/>
                    <a:gd name="connsiteY4" fmla="*/ 492504 h 9850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3765" h="985005">
                      <a:moveTo>
                        <a:pt x="0" y="492504"/>
                      </a:moveTo>
                      <a:lnTo>
                        <a:pt x="951959" y="985007"/>
                      </a:lnTo>
                      <a:lnTo>
                        <a:pt x="1903765" y="492504"/>
                      </a:lnTo>
                      <a:lnTo>
                        <a:pt x="951959" y="0"/>
                      </a:lnTo>
                      <a:lnTo>
                        <a:pt x="0" y="492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16" name="任意多边形: 形状 15"/>
              <p:cNvSpPr/>
              <p:nvPr/>
            </p:nvSpPr>
            <p:spPr>
              <a:xfrm>
                <a:off x="8661219" y="4361618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1022998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8661219" y="4361618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solidFill>
                <a:srgbClr val="FFFFFF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8661219" y="4361618"/>
                <a:ext cx="832008" cy="549266"/>
              </a:xfrm>
              <a:custGeom>
                <a:gdLst>
                  <a:gd name="connsiteX0" fmla="*/ 427020 w 832008"/>
                  <a:gd name="connsiteY0" fmla="*/ 549266 h 549266"/>
                  <a:gd name="connsiteX1" fmla="*/ 832008 w 832008"/>
                  <a:gd name="connsiteY1" fmla="*/ 102203 h 549266"/>
                  <a:gd name="connsiteX2" fmla="*/ 634639 w 832008"/>
                  <a:gd name="connsiteY2" fmla="*/ 0 h 549266"/>
                  <a:gd name="connsiteX3" fmla="*/ 0 w 832008"/>
                  <a:gd name="connsiteY3" fmla="*/ 328336 h 549266"/>
                  <a:gd name="connsiteX4" fmla="*/ 427020 w 832008"/>
                  <a:gd name="connsiteY4" fmla="*/ 549266 h 5492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008" h="549266">
                    <a:moveTo>
                      <a:pt x="427020" y="549266"/>
                    </a:moveTo>
                    <a:lnTo>
                      <a:pt x="832008" y="102203"/>
                    </a:lnTo>
                    <a:lnTo>
                      <a:pt x="634639" y="0"/>
                    </a:lnTo>
                    <a:lnTo>
                      <a:pt x="0" y="328336"/>
                    </a:lnTo>
                    <a:lnTo>
                      <a:pt x="427020" y="5492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52000"/>
                    </a:schemeClr>
                  </a:gs>
                </a:gsLst>
                <a:lin ang="18742724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9295859" y="4689954"/>
                <a:ext cx="951806" cy="527234"/>
              </a:xfrm>
              <a:custGeom>
                <a:gdLst>
                  <a:gd name="connsiteX0" fmla="*/ 951806 w 951806"/>
                  <a:gd name="connsiteY0" fmla="*/ 0 h 527234"/>
                  <a:gd name="connsiteX1" fmla="*/ 951806 w 951806"/>
                  <a:gd name="connsiteY1" fmla="*/ 34731 h 527234"/>
                  <a:gd name="connsiteX2" fmla="*/ 0 w 951806"/>
                  <a:gd name="connsiteY2" fmla="*/ 527234 h 527234"/>
                  <a:gd name="connsiteX3" fmla="*/ 0 w 951806"/>
                  <a:gd name="connsiteY3" fmla="*/ 492503 h 527234"/>
                  <a:gd name="connsiteX4" fmla="*/ 951806 w 951806"/>
                  <a:gd name="connsiteY4" fmla="*/ 0 h 5272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806" h="527234">
                    <a:moveTo>
                      <a:pt x="951806" y="0"/>
                    </a:moveTo>
                    <a:lnTo>
                      <a:pt x="951806" y="34731"/>
                    </a:lnTo>
                    <a:lnTo>
                      <a:pt x="0" y="527234"/>
                    </a:lnTo>
                    <a:lnTo>
                      <a:pt x="0" y="492503"/>
                    </a:lnTo>
                    <a:lnTo>
                      <a:pt x="95180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2637502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8343899" y="4689954"/>
                <a:ext cx="951959" cy="527234"/>
              </a:xfrm>
              <a:custGeom>
                <a:gdLst>
                  <a:gd name="connsiteX0" fmla="*/ 0 w 951959"/>
                  <a:gd name="connsiteY0" fmla="*/ 0 h 527234"/>
                  <a:gd name="connsiteX1" fmla="*/ 0 w 951959"/>
                  <a:gd name="connsiteY1" fmla="*/ 34731 h 527234"/>
                  <a:gd name="connsiteX2" fmla="*/ 951959 w 951959"/>
                  <a:gd name="connsiteY2" fmla="*/ 527234 h 527234"/>
                  <a:gd name="connsiteX3" fmla="*/ 951959 w 951959"/>
                  <a:gd name="connsiteY3" fmla="*/ 492503 h 527234"/>
                  <a:gd name="connsiteX4" fmla="*/ 0 w 951959"/>
                  <a:gd name="connsiteY4" fmla="*/ 0 h 5272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958" h="527234">
                    <a:moveTo>
                      <a:pt x="0" y="0"/>
                    </a:moveTo>
                    <a:lnTo>
                      <a:pt x="0" y="34731"/>
                    </a:lnTo>
                    <a:lnTo>
                      <a:pt x="951959" y="527234"/>
                    </a:lnTo>
                    <a:lnTo>
                      <a:pt x="951959" y="49250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2729719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8661219" y="3929855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noFill/>
              <a:ln w="473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8661219" y="4302408"/>
                <a:ext cx="1269279" cy="656671"/>
              </a:xfrm>
              <a:custGeom>
                <a:gdLst>
                  <a:gd name="connsiteX0" fmla="*/ 634639 w 1269279"/>
                  <a:gd name="connsiteY0" fmla="*/ 0 h 656671"/>
                  <a:gd name="connsiteX1" fmla="*/ 1269279 w 1269279"/>
                  <a:gd name="connsiteY1" fmla="*/ 328336 h 656671"/>
                  <a:gd name="connsiteX2" fmla="*/ 634639 w 1269279"/>
                  <a:gd name="connsiteY2" fmla="*/ 656671 h 656671"/>
                  <a:gd name="connsiteX3" fmla="*/ 0 w 1269279"/>
                  <a:gd name="connsiteY3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279" h="656671">
                    <a:moveTo>
                      <a:pt x="634639" y="0"/>
                    </a:moveTo>
                    <a:lnTo>
                      <a:pt x="1269279" y="328336"/>
                    </a:lnTo>
                    <a:lnTo>
                      <a:pt x="634639" y="656671"/>
                    </a:lnTo>
                    <a:lnTo>
                      <a:pt x="0" y="328336"/>
                    </a:lnTo>
                    <a:close/>
                  </a:path>
                </a:pathLst>
              </a:custGeom>
              <a:noFill/>
              <a:ln w="473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8658924" y="3929855"/>
                <a:ext cx="1273869" cy="1029223"/>
              </a:xfrm>
              <a:custGeom>
                <a:gdLst>
                  <a:gd name="connsiteX0" fmla="*/ 634487 w 1273869"/>
                  <a:gd name="connsiteY0" fmla="*/ 1025551 h 1029223"/>
                  <a:gd name="connsiteX1" fmla="*/ 639230 w 1273869"/>
                  <a:gd name="connsiteY1" fmla="*/ 1025551 h 1029223"/>
                  <a:gd name="connsiteX2" fmla="*/ 639230 w 1273869"/>
                  <a:gd name="connsiteY2" fmla="*/ 1029223 h 1029223"/>
                  <a:gd name="connsiteX3" fmla="*/ 634487 w 1273869"/>
                  <a:gd name="connsiteY3" fmla="*/ 1029223 h 1029223"/>
                  <a:gd name="connsiteX4" fmla="*/ 634487 w 1273869"/>
                  <a:gd name="connsiteY4" fmla="*/ 996787 h 1029223"/>
                  <a:gd name="connsiteX5" fmla="*/ 639230 w 1273869"/>
                  <a:gd name="connsiteY5" fmla="*/ 996787 h 1029223"/>
                  <a:gd name="connsiteX6" fmla="*/ 639230 w 1273869"/>
                  <a:gd name="connsiteY6" fmla="*/ 1003978 h 1029223"/>
                  <a:gd name="connsiteX7" fmla="*/ 634487 w 1273869"/>
                  <a:gd name="connsiteY7" fmla="*/ 1003978 h 1029223"/>
                  <a:gd name="connsiteX8" fmla="*/ 634487 w 1273869"/>
                  <a:gd name="connsiteY8" fmla="*/ 968176 h 1029223"/>
                  <a:gd name="connsiteX9" fmla="*/ 639230 w 1273869"/>
                  <a:gd name="connsiteY9" fmla="*/ 968176 h 1029223"/>
                  <a:gd name="connsiteX10" fmla="*/ 639230 w 1273869"/>
                  <a:gd name="connsiteY10" fmla="*/ 975367 h 1029223"/>
                  <a:gd name="connsiteX11" fmla="*/ 634487 w 1273869"/>
                  <a:gd name="connsiteY11" fmla="*/ 975367 h 1029223"/>
                  <a:gd name="connsiteX12" fmla="*/ 634487 w 1273869"/>
                  <a:gd name="connsiteY12" fmla="*/ 939565 h 1029223"/>
                  <a:gd name="connsiteX13" fmla="*/ 639230 w 1273869"/>
                  <a:gd name="connsiteY13" fmla="*/ 939565 h 1029223"/>
                  <a:gd name="connsiteX14" fmla="*/ 639230 w 1273869"/>
                  <a:gd name="connsiteY14" fmla="*/ 946756 h 1029223"/>
                  <a:gd name="connsiteX15" fmla="*/ 634487 w 1273869"/>
                  <a:gd name="connsiteY15" fmla="*/ 946756 h 1029223"/>
                  <a:gd name="connsiteX16" fmla="*/ 634487 w 1273869"/>
                  <a:gd name="connsiteY16" fmla="*/ 910954 h 1029223"/>
                  <a:gd name="connsiteX17" fmla="*/ 639230 w 1273869"/>
                  <a:gd name="connsiteY17" fmla="*/ 910954 h 1029223"/>
                  <a:gd name="connsiteX18" fmla="*/ 639230 w 1273869"/>
                  <a:gd name="connsiteY18" fmla="*/ 918145 h 1029223"/>
                  <a:gd name="connsiteX19" fmla="*/ 634487 w 1273869"/>
                  <a:gd name="connsiteY19" fmla="*/ 918145 h 1029223"/>
                  <a:gd name="connsiteX20" fmla="*/ 721390 w 1273869"/>
                  <a:gd name="connsiteY20" fmla="*/ 906060 h 1029223"/>
                  <a:gd name="connsiteX21" fmla="*/ 747859 w 1273869"/>
                  <a:gd name="connsiteY21" fmla="*/ 919677 h 1029223"/>
                  <a:gd name="connsiteX22" fmla="*/ 745717 w 1273869"/>
                  <a:gd name="connsiteY22" fmla="*/ 923961 h 1029223"/>
                  <a:gd name="connsiteX23" fmla="*/ 719095 w 1273869"/>
                  <a:gd name="connsiteY23" fmla="*/ 910191 h 1029223"/>
                  <a:gd name="connsiteX24" fmla="*/ 552480 w 1273869"/>
                  <a:gd name="connsiteY24" fmla="*/ 906060 h 1029223"/>
                  <a:gd name="connsiteX25" fmla="*/ 554622 w 1273869"/>
                  <a:gd name="connsiteY25" fmla="*/ 910191 h 1029223"/>
                  <a:gd name="connsiteX26" fmla="*/ 528153 w 1273869"/>
                  <a:gd name="connsiteY26" fmla="*/ 923961 h 1029223"/>
                  <a:gd name="connsiteX27" fmla="*/ 526011 w 1273869"/>
                  <a:gd name="connsiteY27" fmla="*/ 919677 h 1029223"/>
                  <a:gd name="connsiteX28" fmla="*/ 634487 w 1273869"/>
                  <a:gd name="connsiteY28" fmla="*/ 882344 h 1029223"/>
                  <a:gd name="connsiteX29" fmla="*/ 639230 w 1273869"/>
                  <a:gd name="connsiteY29" fmla="*/ 882344 h 1029223"/>
                  <a:gd name="connsiteX30" fmla="*/ 639230 w 1273869"/>
                  <a:gd name="connsiteY30" fmla="*/ 889534 h 1029223"/>
                  <a:gd name="connsiteX31" fmla="*/ 634487 w 1273869"/>
                  <a:gd name="connsiteY31" fmla="*/ 889534 h 1029223"/>
                  <a:gd name="connsiteX32" fmla="*/ 634487 w 1273869"/>
                  <a:gd name="connsiteY32" fmla="*/ 853733 h 1029223"/>
                  <a:gd name="connsiteX33" fmla="*/ 639230 w 1273869"/>
                  <a:gd name="connsiteY33" fmla="*/ 853733 h 1029223"/>
                  <a:gd name="connsiteX34" fmla="*/ 639230 w 1273869"/>
                  <a:gd name="connsiteY34" fmla="*/ 860924 h 1029223"/>
                  <a:gd name="connsiteX35" fmla="*/ 634487 w 1273869"/>
                  <a:gd name="connsiteY35" fmla="*/ 860924 h 1029223"/>
                  <a:gd name="connsiteX36" fmla="*/ 634487 w 1273869"/>
                  <a:gd name="connsiteY36" fmla="*/ 825122 h 1029223"/>
                  <a:gd name="connsiteX37" fmla="*/ 639230 w 1273869"/>
                  <a:gd name="connsiteY37" fmla="*/ 825122 h 1029223"/>
                  <a:gd name="connsiteX38" fmla="*/ 639230 w 1273869"/>
                  <a:gd name="connsiteY38" fmla="*/ 832313 h 1029223"/>
                  <a:gd name="connsiteX39" fmla="*/ 634487 w 1273869"/>
                  <a:gd name="connsiteY39" fmla="*/ 832313 h 1029223"/>
                  <a:gd name="connsiteX40" fmla="*/ 393820 w 1273869"/>
                  <a:gd name="connsiteY40" fmla="*/ 823899 h 1029223"/>
                  <a:gd name="connsiteX41" fmla="*/ 396115 w 1273869"/>
                  <a:gd name="connsiteY41" fmla="*/ 828183 h 1029223"/>
                  <a:gd name="connsiteX42" fmla="*/ 369493 w 1273869"/>
                  <a:gd name="connsiteY42" fmla="*/ 841800 h 1029223"/>
                  <a:gd name="connsiteX43" fmla="*/ 367351 w 1273869"/>
                  <a:gd name="connsiteY43" fmla="*/ 837669 h 1029223"/>
                  <a:gd name="connsiteX44" fmla="*/ 879835 w 1273869"/>
                  <a:gd name="connsiteY44" fmla="*/ 823609 h 1029223"/>
                  <a:gd name="connsiteX45" fmla="*/ 906331 w 1273869"/>
                  <a:gd name="connsiteY45" fmla="*/ 837326 h 1029223"/>
                  <a:gd name="connsiteX46" fmla="*/ 904150 w 1273869"/>
                  <a:gd name="connsiteY46" fmla="*/ 841538 h 1029223"/>
                  <a:gd name="connsiteX47" fmla="*/ 877655 w 1273869"/>
                  <a:gd name="connsiteY47" fmla="*/ 827821 h 1029223"/>
                  <a:gd name="connsiteX48" fmla="*/ 634487 w 1273869"/>
                  <a:gd name="connsiteY48" fmla="*/ 796511 h 1029223"/>
                  <a:gd name="connsiteX49" fmla="*/ 639230 w 1273869"/>
                  <a:gd name="connsiteY49" fmla="*/ 796511 h 1029223"/>
                  <a:gd name="connsiteX50" fmla="*/ 639230 w 1273869"/>
                  <a:gd name="connsiteY50" fmla="*/ 803702 h 1029223"/>
                  <a:gd name="connsiteX51" fmla="*/ 634487 w 1273869"/>
                  <a:gd name="connsiteY51" fmla="*/ 803702 h 1029223"/>
                  <a:gd name="connsiteX52" fmla="*/ 634487 w 1273869"/>
                  <a:gd name="connsiteY52" fmla="*/ 767900 h 1029223"/>
                  <a:gd name="connsiteX53" fmla="*/ 639230 w 1273869"/>
                  <a:gd name="connsiteY53" fmla="*/ 767900 h 1029223"/>
                  <a:gd name="connsiteX54" fmla="*/ 639230 w 1273869"/>
                  <a:gd name="connsiteY54" fmla="*/ 775091 h 1029223"/>
                  <a:gd name="connsiteX55" fmla="*/ 634487 w 1273869"/>
                  <a:gd name="connsiteY55" fmla="*/ 775091 h 1029223"/>
                  <a:gd name="connsiteX56" fmla="*/ 1038710 w 1273869"/>
                  <a:gd name="connsiteY56" fmla="*/ 741892 h 1029223"/>
                  <a:gd name="connsiteX57" fmla="*/ 1065179 w 1273869"/>
                  <a:gd name="connsiteY57" fmla="*/ 755509 h 1029223"/>
                  <a:gd name="connsiteX58" fmla="*/ 1063037 w 1273869"/>
                  <a:gd name="connsiteY58" fmla="*/ 759793 h 1029223"/>
                  <a:gd name="connsiteX59" fmla="*/ 1036415 w 1273869"/>
                  <a:gd name="connsiteY59" fmla="*/ 746023 h 1029223"/>
                  <a:gd name="connsiteX60" fmla="*/ 235107 w 1273869"/>
                  <a:gd name="connsiteY60" fmla="*/ 741768 h 1029223"/>
                  <a:gd name="connsiteX61" fmla="*/ 237289 w 1273869"/>
                  <a:gd name="connsiteY61" fmla="*/ 745979 h 1029223"/>
                  <a:gd name="connsiteX62" fmla="*/ 210796 w 1273869"/>
                  <a:gd name="connsiteY62" fmla="*/ 759700 h 1029223"/>
                  <a:gd name="connsiteX63" fmla="*/ 208615 w 1273869"/>
                  <a:gd name="connsiteY63" fmla="*/ 755489 h 1029223"/>
                  <a:gd name="connsiteX64" fmla="*/ 634487 w 1273869"/>
                  <a:gd name="connsiteY64" fmla="*/ 739290 h 1029223"/>
                  <a:gd name="connsiteX65" fmla="*/ 639230 w 1273869"/>
                  <a:gd name="connsiteY65" fmla="*/ 739290 h 1029223"/>
                  <a:gd name="connsiteX66" fmla="*/ 639230 w 1273869"/>
                  <a:gd name="connsiteY66" fmla="*/ 746481 h 1029223"/>
                  <a:gd name="connsiteX67" fmla="*/ 634487 w 1273869"/>
                  <a:gd name="connsiteY67" fmla="*/ 746481 h 1029223"/>
                  <a:gd name="connsiteX68" fmla="*/ 634487 w 1273869"/>
                  <a:gd name="connsiteY68" fmla="*/ 710679 h 1029223"/>
                  <a:gd name="connsiteX69" fmla="*/ 639230 w 1273869"/>
                  <a:gd name="connsiteY69" fmla="*/ 710679 h 1029223"/>
                  <a:gd name="connsiteX70" fmla="*/ 639230 w 1273869"/>
                  <a:gd name="connsiteY70" fmla="*/ 717870 h 1029223"/>
                  <a:gd name="connsiteX71" fmla="*/ 634487 w 1273869"/>
                  <a:gd name="connsiteY71" fmla="*/ 717870 h 1029223"/>
                  <a:gd name="connsiteX72" fmla="*/ 1269126 w 1273869"/>
                  <a:gd name="connsiteY72" fmla="*/ 697215 h 1029223"/>
                  <a:gd name="connsiteX73" fmla="*/ 1273869 w 1273869"/>
                  <a:gd name="connsiteY73" fmla="*/ 697215 h 1029223"/>
                  <a:gd name="connsiteX74" fmla="*/ 1273869 w 1273869"/>
                  <a:gd name="connsiteY74" fmla="*/ 700887 h 1029223"/>
                  <a:gd name="connsiteX75" fmla="*/ 1269126 w 1273869"/>
                  <a:gd name="connsiteY75" fmla="*/ 700887 h 1029223"/>
                  <a:gd name="connsiteX76" fmla="*/ 0 w 1273869"/>
                  <a:gd name="connsiteY76" fmla="*/ 697215 h 1029223"/>
                  <a:gd name="connsiteX77" fmla="*/ 4743 w 1273869"/>
                  <a:gd name="connsiteY77" fmla="*/ 697215 h 1029223"/>
                  <a:gd name="connsiteX78" fmla="*/ 4743 w 1273869"/>
                  <a:gd name="connsiteY78" fmla="*/ 700887 h 1029223"/>
                  <a:gd name="connsiteX79" fmla="*/ 0 w 1273869"/>
                  <a:gd name="connsiteY79" fmla="*/ 700887 h 1029223"/>
                  <a:gd name="connsiteX80" fmla="*/ 634487 w 1273869"/>
                  <a:gd name="connsiteY80" fmla="*/ 682068 h 1029223"/>
                  <a:gd name="connsiteX81" fmla="*/ 639230 w 1273869"/>
                  <a:gd name="connsiteY81" fmla="*/ 682068 h 1029223"/>
                  <a:gd name="connsiteX82" fmla="*/ 639230 w 1273869"/>
                  <a:gd name="connsiteY82" fmla="*/ 689259 h 1029223"/>
                  <a:gd name="connsiteX83" fmla="*/ 634487 w 1273869"/>
                  <a:gd name="connsiteY83" fmla="*/ 689259 h 1029223"/>
                  <a:gd name="connsiteX84" fmla="*/ 1269126 w 1273869"/>
                  <a:gd name="connsiteY84" fmla="*/ 668452 h 1029223"/>
                  <a:gd name="connsiteX85" fmla="*/ 1273869 w 1273869"/>
                  <a:gd name="connsiteY85" fmla="*/ 668452 h 1029223"/>
                  <a:gd name="connsiteX86" fmla="*/ 1273869 w 1273869"/>
                  <a:gd name="connsiteY86" fmla="*/ 675643 h 1029223"/>
                  <a:gd name="connsiteX87" fmla="*/ 1269126 w 1273869"/>
                  <a:gd name="connsiteY87" fmla="*/ 675643 h 1029223"/>
                  <a:gd name="connsiteX88" fmla="*/ 0 w 1273869"/>
                  <a:gd name="connsiteY88" fmla="*/ 668452 h 1029223"/>
                  <a:gd name="connsiteX89" fmla="*/ 4743 w 1273869"/>
                  <a:gd name="connsiteY89" fmla="*/ 668452 h 1029223"/>
                  <a:gd name="connsiteX90" fmla="*/ 4743 w 1273869"/>
                  <a:gd name="connsiteY90" fmla="*/ 675643 h 1029223"/>
                  <a:gd name="connsiteX91" fmla="*/ 0 w 1273869"/>
                  <a:gd name="connsiteY91" fmla="*/ 675643 h 1029223"/>
                  <a:gd name="connsiteX92" fmla="*/ 634487 w 1273869"/>
                  <a:gd name="connsiteY92" fmla="*/ 656671 h 1029223"/>
                  <a:gd name="connsiteX93" fmla="*/ 639230 w 1273869"/>
                  <a:gd name="connsiteY93" fmla="*/ 656671 h 1029223"/>
                  <a:gd name="connsiteX94" fmla="*/ 639230 w 1273869"/>
                  <a:gd name="connsiteY94" fmla="*/ 660343 h 1029223"/>
                  <a:gd name="connsiteX95" fmla="*/ 634487 w 1273869"/>
                  <a:gd name="connsiteY95" fmla="*/ 660343 h 1029223"/>
                  <a:gd name="connsiteX96" fmla="*/ 1062854 w 1273869"/>
                  <a:gd name="connsiteY96" fmla="*/ 641311 h 1029223"/>
                  <a:gd name="connsiteX97" fmla="*/ 1065046 w 1273869"/>
                  <a:gd name="connsiteY97" fmla="*/ 645517 h 1029223"/>
                  <a:gd name="connsiteX98" fmla="*/ 1038587 w 1273869"/>
                  <a:gd name="connsiteY98" fmla="*/ 659303 h 1029223"/>
                  <a:gd name="connsiteX99" fmla="*/ 1036395 w 1273869"/>
                  <a:gd name="connsiteY99" fmla="*/ 655097 h 1029223"/>
                  <a:gd name="connsiteX100" fmla="*/ 210833 w 1273869"/>
                  <a:gd name="connsiteY100" fmla="*/ 641219 h 1029223"/>
                  <a:gd name="connsiteX101" fmla="*/ 237455 w 1273869"/>
                  <a:gd name="connsiteY101" fmla="*/ 654989 h 1029223"/>
                  <a:gd name="connsiteX102" fmla="*/ 235160 w 1273869"/>
                  <a:gd name="connsiteY102" fmla="*/ 659120 h 1029223"/>
                  <a:gd name="connsiteX103" fmla="*/ 208691 w 1273869"/>
                  <a:gd name="connsiteY103" fmla="*/ 645350 h 1029223"/>
                  <a:gd name="connsiteX104" fmla="*/ 1269126 w 1273869"/>
                  <a:gd name="connsiteY104" fmla="*/ 639841 h 1029223"/>
                  <a:gd name="connsiteX105" fmla="*/ 1273869 w 1273869"/>
                  <a:gd name="connsiteY105" fmla="*/ 639841 h 1029223"/>
                  <a:gd name="connsiteX106" fmla="*/ 1273869 w 1273869"/>
                  <a:gd name="connsiteY106" fmla="*/ 647032 h 1029223"/>
                  <a:gd name="connsiteX107" fmla="*/ 1269126 w 1273869"/>
                  <a:gd name="connsiteY107" fmla="*/ 647032 h 1029223"/>
                  <a:gd name="connsiteX108" fmla="*/ 0 w 1273869"/>
                  <a:gd name="connsiteY108" fmla="*/ 639841 h 1029223"/>
                  <a:gd name="connsiteX109" fmla="*/ 4743 w 1273869"/>
                  <a:gd name="connsiteY109" fmla="*/ 639841 h 1029223"/>
                  <a:gd name="connsiteX110" fmla="*/ 4743 w 1273869"/>
                  <a:gd name="connsiteY110" fmla="*/ 647032 h 1029223"/>
                  <a:gd name="connsiteX111" fmla="*/ 0 w 1273869"/>
                  <a:gd name="connsiteY111" fmla="*/ 647032 h 1029223"/>
                  <a:gd name="connsiteX112" fmla="*/ 1269126 w 1273869"/>
                  <a:gd name="connsiteY112" fmla="*/ 611230 h 1029223"/>
                  <a:gd name="connsiteX113" fmla="*/ 1273869 w 1273869"/>
                  <a:gd name="connsiteY113" fmla="*/ 611230 h 1029223"/>
                  <a:gd name="connsiteX114" fmla="*/ 1273869 w 1273869"/>
                  <a:gd name="connsiteY114" fmla="*/ 618421 h 1029223"/>
                  <a:gd name="connsiteX115" fmla="*/ 1269126 w 1273869"/>
                  <a:gd name="connsiteY115" fmla="*/ 618421 h 1029223"/>
                  <a:gd name="connsiteX116" fmla="*/ 0 w 1273869"/>
                  <a:gd name="connsiteY116" fmla="*/ 611230 h 1029223"/>
                  <a:gd name="connsiteX117" fmla="*/ 4743 w 1273869"/>
                  <a:gd name="connsiteY117" fmla="*/ 611230 h 1029223"/>
                  <a:gd name="connsiteX118" fmla="*/ 4743 w 1273869"/>
                  <a:gd name="connsiteY118" fmla="*/ 618421 h 1029223"/>
                  <a:gd name="connsiteX119" fmla="*/ 0 w 1273869"/>
                  <a:gd name="connsiteY119" fmla="*/ 618421 h 1029223"/>
                  <a:gd name="connsiteX120" fmla="*/ 1269126 w 1273869"/>
                  <a:gd name="connsiteY120" fmla="*/ 582619 h 1029223"/>
                  <a:gd name="connsiteX121" fmla="*/ 1273869 w 1273869"/>
                  <a:gd name="connsiteY121" fmla="*/ 582619 h 1029223"/>
                  <a:gd name="connsiteX122" fmla="*/ 1273869 w 1273869"/>
                  <a:gd name="connsiteY122" fmla="*/ 589810 h 1029223"/>
                  <a:gd name="connsiteX123" fmla="*/ 1269126 w 1273869"/>
                  <a:gd name="connsiteY123" fmla="*/ 589810 h 1029223"/>
                  <a:gd name="connsiteX124" fmla="*/ 0 w 1273869"/>
                  <a:gd name="connsiteY124" fmla="*/ 582619 h 1029223"/>
                  <a:gd name="connsiteX125" fmla="*/ 4743 w 1273869"/>
                  <a:gd name="connsiteY125" fmla="*/ 582619 h 1029223"/>
                  <a:gd name="connsiteX126" fmla="*/ 4743 w 1273869"/>
                  <a:gd name="connsiteY126" fmla="*/ 589810 h 1029223"/>
                  <a:gd name="connsiteX127" fmla="*/ 0 w 1273869"/>
                  <a:gd name="connsiteY127" fmla="*/ 589810 h 1029223"/>
                  <a:gd name="connsiteX128" fmla="*/ 369617 w 1273869"/>
                  <a:gd name="connsiteY128" fmla="*/ 559324 h 1029223"/>
                  <a:gd name="connsiteX129" fmla="*/ 396114 w 1273869"/>
                  <a:gd name="connsiteY129" fmla="*/ 573035 h 1029223"/>
                  <a:gd name="connsiteX130" fmla="*/ 393935 w 1273869"/>
                  <a:gd name="connsiteY130" fmla="*/ 577248 h 1029223"/>
                  <a:gd name="connsiteX131" fmla="*/ 367437 w 1273869"/>
                  <a:gd name="connsiteY131" fmla="*/ 563536 h 1029223"/>
                  <a:gd name="connsiteX132" fmla="*/ 904137 w 1273869"/>
                  <a:gd name="connsiteY132" fmla="*/ 558900 h 1029223"/>
                  <a:gd name="connsiteX133" fmla="*/ 906312 w 1273869"/>
                  <a:gd name="connsiteY133" fmla="*/ 563114 h 1029223"/>
                  <a:gd name="connsiteX134" fmla="*/ 879800 w 1273869"/>
                  <a:gd name="connsiteY134" fmla="*/ 576798 h 1029223"/>
                  <a:gd name="connsiteX135" fmla="*/ 877625 w 1273869"/>
                  <a:gd name="connsiteY135" fmla="*/ 572584 h 1029223"/>
                  <a:gd name="connsiteX136" fmla="*/ 1269126 w 1273869"/>
                  <a:gd name="connsiteY136" fmla="*/ 554009 h 1029223"/>
                  <a:gd name="connsiteX137" fmla="*/ 1273869 w 1273869"/>
                  <a:gd name="connsiteY137" fmla="*/ 554009 h 1029223"/>
                  <a:gd name="connsiteX138" fmla="*/ 1273869 w 1273869"/>
                  <a:gd name="connsiteY138" fmla="*/ 561200 h 1029223"/>
                  <a:gd name="connsiteX139" fmla="*/ 1269126 w 1273869"/>
                  <a:gd name="connsiteY139" fmla="*/ 561200 h 1029223"/>
                  <a:gd name="connsiteX140" fmla="*/ 0 w 1273869"/>
                  <a:gd name="connsiteY140" fmla="*/ 554009 h 1029223"/>
                  <a:gd name="connsiteX141" fmla="*/ 4743 w 1273869"/>
                  <a:gd name="connsiteY141" fmla="*/ 554009 h 1029223"/>
                  <a:gd name="connsiteX142" fmla="*/ 4743 w 1273869"/>
                  <a:gd name="connsiteY142" fmla="*/ 561200 h 1029223"/>
                  <a:gd name="connsiteX143" fmla="*/ 0 w 1273869"/>
                  <a:gd name="connsiteY143" fmla="*/ 561200 h 1029223"/>
                  <a:gd name="connsiteX144" fmla="*/ 1269126 w 1273869"/>
                  <a:gd name="connsiteY144" fmla="*/ 525398 h 1029223"/>
                  <a:gd name="connsiteX145" fmla="*/ 1273869 w 1273869"/>
                  <a:gd name="connsiteY145" fmla="*/ 525398 h 1029223"/>
                  <a:gd name="connsiteX146" fmla="*/ 1273869 w 1273869"/>
                  <a:gd name="connsiteY146" fmla="*/ 532589 h 1029223"/>
                  <a:gd name="connsiteX147" fmla="*/ 1269126 w 1273869"/>
                  <a:gd name="connsiteY147" fmla="*/ 532589 h 1029223"/>
                  <a:gd name="connsiteX148" fmla="*/ 0 w 1273869"/>
                  <a:gd name="connsiteY148" fmla="*/ 525398 h 1029223"/>
                  <a:gd name="connsiteX149" fmla="*/ 4743 w 1273869"/>
                  <a:gd name="connsiteY149" fmla="*/ 525398 h 1029223"/>
                  <a:gd name="connsiteX150" fmla="*/ 4743 w 1273869"/>
                  <a:gd name="connsiteY150" fmla="*/ 532589 h 1029223"/>
                  <a:gd name="connsiteX151" fmla="*/ 0 w 1273869"/>
                  <a:gd name="connsiteY151" fmla="*/ 532589 h 1029223"/>
                  <a:gd name="connsiteX152" fmla="*/ 1269126 w 1273869"/>
                  <a:gd name="connsiteY152" fmla="*/ 496787 h 1029223"/>
                  <a:gd name="connsiteX153" fmla="*/ 1273869 w 1273869"/>
                  <a:gd name="connsiteY153" fmla="*/ 496787 h 1029223"/>
                  <a:gd name="connsiteX154" fmla="*/ 1273869 w 1273869"/>
                  <a:gd name="connsiteY154" fmla="*/ 503978 h 1029223"/>
                  <a:gd name="connsiteX155" fmla="*/ 1269126 w 1273869"/>
                  <a:gd name="connsiteY155" fmla="*/ 503978 h 1029223"/>
                  <a:gd name="connsiteX156" fmla="*/ 0 w 1273869"/>
                  <a:gd name="connsiteY156" fmla="*/ 496787 h 1029223"/>
                  <a:gd name="connsiteX157" fmla="*/ 4743 w 1273869"/>
                  <a:gd name="connsiteY157" fmla="*/ 496787 h 1029223"/>
                  <a:gd name="connsiteX158" fmla="*/ 4743 w 1273869"/>
                  <a:gd name="connsiteY158" fmla="*/ 503978 h 1029223"/>
                  <a:gd name="connsiteX159" fmla="*/ 0 w 1273869"/>
                  <a:gd name="connsiteY159" fmla="*/ 503978 h 1029223"/>
                  <a:gd name="connsiteX160" fmla="*/ 745714 w 1273869"/>
                  <a:gd name="connsiteY160" fmla="*/ 477074 h 1029223"/>
                  <a:gd name="connsiteX161" fmla="*/ 747883 w 1273869"/>
                  <a:gd name="connsiteY161" fmla="*/ 481292 h 1029223"/>
                  <a:gd name="connsiteX162" fmla="*/ 721349 w 1273869"/>
                  <a:gd name="connsiteY162" fmla="*/ 494934 h 1029223"/>
                  <a:gd name="connsiteX163" fmla="*/ 719181 w 1273869"/>
                  <a:gd name="connsiteY163" fmla="*/ 490716 h 1029223"/>
                  <a:gd name="connsiteX164" fmla="*/ 527987 w 1273869"/>
                  <a:gd name="connsiteY164" fmla="*/ 476978 h 1029223"/>
                  <a:gd name="connsiteX165" fmla="*/ 554492 w 1273869"/>
                  <a:gd name="connsiteY165" fmla="*/ 490676 h 1029223"/>
                  <a:gd name="connsiteX166" fmla="*/ 552314 w 1273869"/>
                  <a:gd name="connsiteY166" fmla="*/ 494889 h 1029223"/>
                  <a:gd name="connsiteX167" fmla="*/ 525810 w 1273869"/>
                  <a:gd name="connsiteY167" fmla="*/ 481191 h 1029223"/>
                  <a:gd name="connsiteX168" fmla="*/ 1269126 w 1273869"/>
                  <a:gd name="connsiteY168" fmla="*/ 468176 h 1029223"/>
                  <a:gd name="connsiteX169" fmla="*/ 1273869 w 1273869"/>
                  <a:gd name="connsiteY169" fmla="*/ 468176 h 1029223"/>
                  <a:gd name="connsiteX170" fmla="*/ 1273869 w 1273869"/>
                  <a:gd name="connsiteY170" fmla="*/ 475367 h 1029223"/>
                  <a:gd name="connsiteX171" fmla="*/ 1269126 w 1273869"/>
                  <a:gd name="connsiteY171" fmla="*/ 475367 h 1029223"/>
                  <a:gd name="connsiteX172" fmla="*/ 0 w 1273869"/>
                  <a:gd name="connsiteY172" fmla="*/ 468176 h 1029223"/>
                  <a:gd name="connsiteX173" fmla="*/ 4743 w 1273869"/>
                  <a:gd name="connsiteY173" fmla="*/ 468176 h 1029223"/>
                  <a:gd name="connsiteX174" fmla="*/ 4743 w 1273869"/>
                  <a:gd name="connsiteY174" fmla="*/ 475367 h 1029223"/>
                  <a:gd name="connsiteX175" fmla="*/ 0 w 1273869"/>
                  <a:gd name="connsiteY175" fmla="*/ 475367 h 1029223"/>
                  <a:gd name="connsiteX176" fmla="*/ 1269126 w 1273869"/>
                  <a:gd name="connsiteY176" fmla="*/ 439565 h 1029223"/>
                  <a:gd name="connsiteX177" fmla="*/ 1273869 w 1273869"/>
                  <a:gd name="connsiteY177" fmla="*/ 439565 h 1029223"/>
                  <a:gd name="connsiteX178" fmla="*/ 1273869 w 1273869"/>
                  <a:gd name="connsiteY178" fmla="*/ 446756 h 1029223"/>
                  <a:gd name="connsiteX179" fmla="*/ 1269126 w 1273869"/>
                  <a:gd name="connsiteY179" fmla="*/ 446756 h 1029223"/>
                  <a:gd name="connsiteX180" fmla="*/ 0 w 1273869"/>
                  <a:gd name="connsiteY180" fmla="*/ 439565 h 1029223"/>
                  <a:gd name="connsiteX181" fmla="*/ 4743 w 1273869"/>
                  <a:gd name="connsiteY181" fmla="*/ 439565 h 1029223"/>
                  <a:gd name="connsiteX182" fmla="*/ 4743 w 1273869"/>
                  <a:gd name="connsiteY182" fmla="*/ 446756 h 1029223"/>
                  <a:gd name="connsiteX183" fmla="*/ 0 w 1273869"/>
                  <a:gd name="connsiteY183" fmla="*/ 446756 h 1029223"/>
                  <a:gd name="connsiteX184" fmla="*/ 1269126 w 1273869"/>
                  <a:gd name="connsiteY184" fmla="*/ 410955 h 1029223"/>
                  <a:gd name="connsiteX185" fmla="*/ 1273869 w 1273869"/>
                  <a:gd name="connsiteY185" fmla="*/ 410955 h 1029223"/>
                  <a:gd name="connsiteX186" fmla="*/ 1273869 w 1273869"/>
                  <a:gd name="connsiteY186" fmla="*/ 418146 h 1029223"/>
                  <a:gd name="connsiteX187" fmla="*/ 1269126 w 1273869"/>
                  <a:gd name="connsiteY187" fmla="*/ 418146 h 1029223"/>
                  <a:gd name="connsiteX188" fmla="*/ 0 w 1273869"/>
                  <a:gd name="connsiteY188" fmla="*/ 410955 h 1029223"/>
                  <a:gd name="connsiteX189" fmla="*/ 4743 w 1273869"/>
                  <a:gd name="connsiteY189" fmla="*/ 410955 h 1029223"/>
                  <a:gd name="connsiteX190" fmla="*/ 4743 w 1273869"/>
                  <a:gd name="connsiteY190" fmla="*/ 418146 h 1029223"/>
                  <a:gd name="connsiteX191" fmla="*/ 0 w 1273869"/>
                  <a:gd name="connsiteY191" fmla="*/ 418146 h 1029223"/>
                  <a:gd name="connsiteX192" fmla="*/ 1269126 w 1273869"/>
                  <a:gd name="connsiteY192" fmla="*/ 382344 h 1029223"/>
                  <a:gd name="connsiteX193" fmla="*/ 1273869 w 1273869"/>
                  <a:gd name="connsiteY193" fmla="*/ 382344 h 1029223"/>
                  <a:gd name="connsiteX194" fmla="*/ 1273869 w 1273869"/>
                  <a:gd name="connsiteY194" fmla="*/ 389535 h 1029223"/>
                  <a:gd name="connsiteX195" fmla="*/ 1269126 w 1273869"/>
                  <a:gd name="connsiteY195" fmla="*/ 389535 h 1029223"/>
                  <a:gd name="connsiteX196" fmla="*/ 0 w 1273869"/>
                  <a:gd name="connsiteY196" fmla="*/ 382344 h 1029223"/>
                  <a:gd name="connsiteX197" fmla="*/ 4743 w 1273869"/>
                  <a:gd name="connsiteY197" fmla="*/ 382344 h 1029223"/>
                  <a:gd name="connsiteX198" fmla="*/ 4743 w 1273869"/>
                  <a:gd name="connsiteY198" fmla="*/ 389535 h 1029223"/>
                  <a:gd name="connsiteX199" fmla="*/ 0 w 1273869"/>
                  <a:gd name="connsiteY199" fmla="*/ 389535 h 1029223"/>
                  <a:gd name="connsiteX200" fmla="*/ 634487 w 1273869"/>
                  <a:gd name="connsiteY200" fmla="*/ 368881 h 1029223"/>
                  <a:gd name="connsiteX201" fmla="*/ 639230 w 1273869"/>
                  <a:gd name="connsiteY201" fmla="*/ 368881 h 1029223"/>
                  <a:gd name="connsiteX202" fmla="*/ 639230 w 1273869"/>
                  <a:gd name="connsiteY202" fmla="*/ 372553 h 1029223"/>
                  <a:gd name="connsiteX203" fmla="*/ 634487 w 1273869"/>
                  <a:gd name="connsiteY203" fmla="*/ 372553 h 1029223"/>
                  <a:gd name="connsiteX204" fmla="*/ 1269126 w 1273869"/>
                  <a:gd name="connsiteY204" fmla="*/ 353733 h 1029223"/>
                  <a:gd name="connsiteX205" fmla="*/ 1273869 w 1273869"/>
                  <a:gd name="connsiteY205" fmla="*/ 353733 h 1029223"/>
                  <a:gd name="connsiteX206" fmla="*/ 1273869 w 1273869"/>
                  <a:gd name="connsiteY206" fmla="*/ 360924 h 1029223"/>
                  <a:gd name="connsiteX207" fmla="*/ 1269126 w 1273869"/>
                  <a:gd name="connsiteY207" fmla="*/ 360924 h 1029223"/>
                  <a:gd name="connsiteX208" fmla="*/ 0 w 1273869"/>
                  <a:gd name="connsiteY208" fmla="*/ 353733 h 1029223"/>
                  <a:gd name="connsiteX209" fmla="*/ 4743 w 1273869"/>
                  <a:gd name="connsiteY209" fmla="*/ 353733 h 1029223"/>
                  <a:gd name="connsiteX210" fmla="*/ 4743 w 1273869"/>
                  <a:gd name="connsiteY210" fmla="*/ 360924 h 1029223"/>
                  <a:gd name="connsiteX211" fmla="*/ 0 w 1273869"/>
                  <a:gd name="connsiteY211" fmla="*/ 360924 h 1029223"/>
                  <a:gd name="connsiteX212" fmla="*/ 634487 w 1273869"/>
                  <a:gd name="connsiteY212" fmla="*/ 340117 h 1029223"/>
                  <a:gd name="connsiteX213" fmla="*/ 639230 w 1273869"/>
                  <a:gd name="connsiteY213" fmla="*/ 340117 h 1029223"/>
                  <a:gd name="connsiteX214" fmla="*/ 639230 w 1273869"/>
                  <a:gd name="connsiteY214" fmla="*/ 347308 h 1029223"/>
                  <a:gd name="connsiteX215" fmla="*/ 634487 w 1273869"/>
                  <a:gd name="connsiteY215" fmla="*/ 347308 h 1029223"/>
                  <a:gd name="connsiteX216" fmla="*/ 1269126 w 1273869"/>
                  <a:gd name="connsiteY216" fmla="*/ 328335 h 1029223"/>
                  <a:gd name="connsiteX217" fmla="*/ 1273869 w 1273869"/>
                  <a:gd name="connsiteY217" fmla="*/ 328335 h 1029223"/>
                  <a:gd name="connsiteX218" fmla="*/ 1273869 w 1273869"/>
                  <a:gd name="connsiteY218" fmla="*/ 332007 h 1029223"/>
                  <a:gd name="connsiteX219" fmla="*/ 1269126 w 1273869"/>
                  <a:gd name="connsiteY219" fmla="*/ 332007 h 1029223"/>
                  <a:gd name="connsiteX220" fmla="*/ 0 w 1273869"/>
                  <a:gd name="connsiteY220" fmla="*/ 328335 h 1029223"/>
                  <a:gd name="connsiteX221" fmla="*/ 4743 w 1273869"/>
                  <a:gd name="connsiteY221" fmla="*/ 328335 h 1029223"/>
                  <a:gd name="connsiteX222" fmla="*/ 4743 w 1273869"/>
                  <a:gd name="connsiteY222" fmla="*/ 332007 h 1029223"/>
                  <a:gd name="connsiteX223" fmla="*/ 0 w 1273869"/>
                  <a:gd name="connsiteY223" fmla="*/ 332007 h 1029223"/>
                  <a:gd name="connsiteX224" fmla="*/ 634487 w 1273869"/>
                  <a:gd name="connsiteY224" fmla="*/ 311506 h 1029223"/>
                  <a:gd name="connsiteX225" fmla="*/ 639230 w 1273869"/>
                  <a:gd name="connsiteY225" fmla="*/ 311506 h 1029223"/>
                  <a:gd name="connsiteX226" fmla="*/ 639230 w 1273869"/>
                  <a:gd name="connsiteY226" fmla="*/ 318697 h 1029223"/>
                  <a:gd name="connsiteX227" fmla="*/ 634487 w 1273869"/>
                  <a:gd name="connsiteY227" fmla="*/ 318697 h 1029223"/>
                  <a:gd name="connsiteX228" fmla="*/ 634487 w 1273869"/>
                  <a:gd name="connsiteY228" fmla="*/ 282895 h 1029223"/>
                  <a:gd name="connsiteX229" fmla="*/ 639230 w 1273869"/>
                  <a:gd name="connsiteY229" fmla="*/ 282895 h 1029223"/>
                  <a:gd name="connsiteX230" fmla="*/ 639230 w 1273869"/>
                  <a:gd name="connsiteY230" fmla="*/ 290086 h 1029223"/>
                  <a:gd name="connsiteX231" fmla="*/ 634487 w 1273869"/>
                  <a:gd name="connsiteY231" fmla="*/ 290086 h 1029223"/>
                  <a:gd name="connsiteX232" fmla="*/ 634487 w 1273869"/>
                  <a:gd name="connsiteY232" fmla="*/ 254284 h 1029223"/>
                  <a:gd name="connsiteX233" fmla="*/ 639230 w 1273869"/>
                  <a:gd name="connsiteY233" fmla="*/ 254284 h 1029223"/>
                  <a:gd name="connsiteX234" fmla="*/ 639230 w 1273869"/>
                  <a:gd name="connsiteY234" fmla="*/ 261475 h 1029223"/>
                  <a:gd name="connsiteX235" fmla="*/ 634487 w 1273869"/>
                  <a:gd name="connsiteY235" fmla="*/ 261475 h 1029223"/>
                  <a:gd name="connsiteX236" fmla="*/ 634487 w 1273869"/>
                  <a:gd name="connsiteY236" fmla="*/ 225674 h 1029223"/>
                  <a:gd name="connsiteX237" fmla="*/ 639230 w 1273869"/>
                  <a:gd name="connsiteY237" fmla="*/ 225674 h 1029223"/>
                  <a:gd name="connsiteX238" fmla="*/ 639230 w 1273869"/>
                  <a:gd name="connsiteY238" fmla="*/ 232865 h 1029223"/>
                  <a:gd name="connsiteX239" fmla="*/ 634487 w 1273869"/>
                  <a:gd name="connsiteY239" fmla="*/ 232865 h 1029223"/>
                  <a:gd name="connsiteX240" fmla="*/ 634487 w 1273869"/>
                  <a:gd name="connsiteY240" fmla="*/ 197063 h 1029223"/>
                  <a:gd name="connsiteX241" fmla="*/ 639230 w 1273869"/>
                  <a:gd name="connsiteY241" fmla="*/ 197063 h 1029223"/>
                  <a:gd name="connsiteX242" fmla="*/ 639230 w 1273869"/>
                  <a:gd name="connsiteY242" fmla="*/ 204254 h 1029223"/>
                  <a:gd name="connsiteX243" fmla="*/ 634487 w 1273869"/>
                  <a:gd name="connsiteY243" fmla="*/ 204254 h 1029223"/>
                  <a:gd name="connsiteX244" fmla="*/ 634487 w 1273869"/>
                  <a:gd name="connsiteY244" fmla="*/ 168452 h 1029223"/>
                  <a:gd name="connsiteX245" fmla="*/ 639230 w 1273869"/>
                  <a:gd name="connsiteY245" fmla="*/ 168452 h 1029223"/>
                  <a:gd name="connsiteX246" fmla="*/ 639230 w 1273869"/>
                  <a:gd name="connsiteY246" fmla="*/ 175643 h 1029223"/>
                  <a:gd name="connsiteX247" fmla="*/ 634487 w 1273869"/>
                  <a:gd name="connsiteY247" fmla="*/ 175643 h 1029223"/>
                  <a:gd name="connsiteX248" fmla="*/ 634487 w 1273869"/>
                  <a:gd name="connsiteY248" fmla="*/ 139841 h 1029223"/>
                  <a:gd name="connsiteX249" fmla="*/ 639230 w 1273869"/>
                  <a:gd name="connsiteY249" fmla="*/ 139841 h 1029223"/>
                  <a:gd name="connsiteX250" fmla="*/ 639230 w 1273869"/>
                  <a:gd name="connsiteY250" fmla="*/ 147032 h 1029223"/>
                  <a:gd name="connsiteX251" fmla="*/ 634487 w 1273869"/>
                  <a:gd name="connsiteY251" fmla="*/ 147032 h 1029223"/>
                  <a:gd name="connsiteX252" fmla="*/ 634487 w 1273869"/>
                  <a:gd name="connsiteY252" fmla="*/ 111230 h 1029223"/>
                  <a:gd name="connsiteX253" fmla="*/ 639230 w 1273869"/>
                  <a:gd name="connsiteY253" fmla="*/ 111230 h 1029223"/>
                  <a:gd name="connsiteX254" fmla="*/ 639230 w 1273869"/>
                  <a:gd name="connsiteY254" fmla="*/ 118421 h 1029223"/>
                  <a:gd name="connsiteX255" fmla="*/ 634487 w 1273869"/>
                  <a:gd name="connsiteY255" fmla="*/ 118421 h 1029223"/>
                  <a:gd name="connsiteX256" fmla="*/ 634487 w 1273869"/>
                  <a:gd name="connsiteY256" fmla="*/ 82620 h 1029223"/>
                  <a:gd name="connsiteX257" fmla="*/ 639230 w 1273869"/>
                  <a:gd name="connsiteY257" fmla="*/ 82620 h 1029223"/>
                  <a:gd name="connsiteX258" fmla="*/ 639230 w 1273869"/>
                  <a:gd name="connsiteY258" fmla="*/ 89811 h 1029223"/>
                  <a:gd name="connsiteX259" fmla="*/ 634487 w 1273869"/>
                  <a:gd name="connsiteY259" fmla="*/ 89811 h 1029223"/>
                  <a:gd name="connsiteX260" fmla="*/ 634487 w 1273869"/>
                  <a:gd name="connsiteY260" fmla="*/ 54009 h 1029223"/>
                  <a:gd name="connsiteX261" fmla="*/ 639230 w 1273869"/>
                  <a:gd name="connsiteY261" fmla="*/ 54009 h 1029223"/>
                  <a:gd name="connsiteX262" fmla="*/ 639230 w 1273869"/>
                  <a:gd name="connsiteY262" fmla="*/ 61200 h 1029223"/>
                  <a:gd name="connsiteX263" fmla="*/ 634487 w 1273869"/>
                  <a:gd name="connsiteY263" fmla="*/ 61200 h 1029223"/>
                  <a:gd name="connsiteX264" fmla="*/ 634487 w 1273869"/>
                  <a:gd name="connsiteY264" fmla="*/ 25398 h 1029223"/>
                  <a:gd name="connsiteX265" fmla="*/ 639230 w 1273869"/>
                  <a:gd name="connsiteY265" fmla="*/ 25398 h 1029223"/>
                  <a:gd name="connsiteX266" fmla="*/ 639230 w 1273869"/>
                  <a:gd name="connsiteY266" fmla="*/ 32589 h 1029223"/>
                  <a:gd name="connsiteX267" fmla="*/ 634487 w 1273869"/>
                  <a:gd name="connsiteY267" fmla="*/ 32589 h 1029223"/>
                  <a:gd name="connsiteX268" fmla="*/ 634487 w 1273869"/>
                  <a:gd name="connsiteY268" fmla="*/ 0 h 1029223"/>
                  <a:gd name="connsiteX269" fmla="*/ 639230 w 1273869"/>
                  <a:gd name="connsiteY269" fmla="*/ 0 h 1029223"/>
                  <a:gd name="connsiteX270" fmla="*/ 639230 w 1273869"/>
                  <a:gd name="connsiteY270" fmla="*/ 3672 h 1029223"/>
                  <a:gd name="connsiteX271" fmla="*/ 634487 w 1273869"/>
                  <a:gd name="connsiteY271" fmla="*/ 3672 h 10292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</a:cxnLst>
                <a:rect l="l" t="t" r="r" b="b"/>
                <a:pathLst>
                  <a:path w="1273869" h="1029223">
                    <a:moveTo>
                      <a:pt x="634487" y="1025551"/>
                    </a:moveTo>
                    <a:lnTo>
                      <a:pt x="639230" y="1025551"/>
                    </a:lnTo>
                    <a:lnTo>
                      <a:pt x="639230" y="1029223"/>
                    </a:lnTo>
                    <a:lnTo>
                      <a:pt x="634487" y="1029223"/>
                    </a:lnTo>
                    <a:close/>
                    <a:moveTo>
                      <a:pt x="634487" y="996787"/>
                    </a:moveTo>
                    <a:lnTo>
                      <a:pt x="639230" y="996787"/>
                    </a:lnTo>
                    <a:lnTo>
                      <a:pt x="639230" y="1003978"/>
                    </a:lnTo>
                    <a:lnTo>
                      <a:pt x="634487" y="1003978"/>
                    </a:lnTo>
                    <a:close/>
                    <a:moveTo>
                      <a:pt x="634487" y="968176"/>
                    </a:moveTo>
                    <a:lnTo>
                      <a:pt x="639230" y="968176"/>
                    </a:lnTo>
                    <a:lnTo>
                      <a:pt x="639230" y="975367"/>
                    </a:lnTo>
                    <a:lnTo>
                      <a:pt x="634487" y="975367"/>
                    </a:lnTo>
                    <a:close/>
                    <a:moveTo>
                      <a:pt x="634487" y="939565"/>
                    </a:moveTo>
                    <a:lnTo>
                      <a:pt x="639230" y="939565"/>
                    </a:lnTo>
                    <a:lnTo>
                      <a:pt x="639230" y="946756"/>
                    </a:lnTo>
                    <a:lnTo>
                      <a:pt x="634487" y="946756"/>
                    </a:lnTo>
                    <a:close/>
                    <a:moveTo>
                      <a:pt x="634487" y="910954"/>
                    </a:moveTo>
                    <a:lnTo>
                      <a:pt x="639230" y="910954"/>
                    </a:lnTo>
                    <a:lnTo>
                      <a:pt x="639230" y="918145"/>
                    </a:lnTo>
                    <a:lnTo>
                      <a:pt x="634487" y="918145"/>
                    </a:lnTo>
                    <a:close/>
                    <a:moveTo>
                      <a:pt x="721390" y="906060"/>
                    </a:moveTo>
                    <a:lnTo>
                      <a:pt x="747859" y="919677"/>
                    </a:lnTo>
                    <a:lnTo>
                      <a:pt x="745717" y="923961"/>
                    </a:lnTo>
                    <a:lnTo>
                      <a:pt x="719095" y="910191"/>
                    </a:lnTo>
                    <a:close/>
                    <a:moveTo>
                      <a:pt x="552480" y="906060"/>
                    </a:moveTo>
                    <a:lnTo>
                      <a:pt x="554622" y="910191"/>
                    </a:lnTo>
                    <a:lnTo>
                      <a:pt x="528153" y="923961"/>
                    </a:lnTo>
                    <a:lnTo>
                      <a:pt x="526011" y="919677"/>
                    </a:lnTo>
                    <a:close/>
                    <a:moveTo>
                      <a:pt x="634487" y="882344"/>
                    </a:moveTo>
                    <a:lnTo>
                      <a:pt x="639230" y="882344"/>
                    </a:lnTo>
                    <a:lnTo>
                      <a:pt x="639230" y="889534"/>
                    </a:lnTo>
                    <a:lnTo>
                      <a:pt x="634487" y="889534"/>
                    </a:lnTo>
                    <a:close/>
                    <a:moveTo>
                      <a:pt x="634487" y="853733"/>
                    </a:moveTo>
                    <a:lnTo>
                      <a:pt x="639230" y="853733"/>
                    </a:lnTo>
                    <a:lnTo>
                      <a:pt x="639230" y="860924"/>
                    </a:lnTo>
                    <a:lnTo>
                      <a:pt x="634487" y="860924"/>
                    </a:lnTo>
                    <a:close/>
                    <a:moveTo>
                      <a:pt x="634487" y="825122"/>
                    </a:moveTo>
                    <a:lnTo>
                      <a:pt x="639230" y="825122"/>
                    </a:lnTo>
                    <a:lnTo>
                      <a:pt x="639230" y="832313"/>
                    </a:lnTo>
                    <a:lnTo>
                      <a:pt x="634487" y="832313"/>
                    </a:lnTo>
                    <a:close/>
                    <a:moveTo>
                      <a:pt x="393820" y="823899"/>
                    </a:moveTo>
                    <a:lnTo>
                      <a:pt x="396115" y="828183"/>
                    </a:lnTo>
                    <a:lnTo>
                      <a:pt x="369493" y="841800"/>
                    </a:lnTo>
                    <a:lnTo>
                      <a:pt x="367351" y="837669"/>
                    </a:lnTo>
                    <a:close/>
                    <a:moveTo>
                      <a:pt x="879835" y="823609"/>
                    </a:moveTo>
                    <a:lnTo>
                      <a:pt x="906331" y="837326"/>
                    </a:lnTo>
                    <a:lnTo>
                      <a:pt x="904150" y="841538"/>
                    </a:lnTo>
                    <a:lnTo>
                      <a:pt x="877655" y="827821"/>
                    </a:lnTo>
                    <a:close/>
                    <a:moveTo>
                      <a:pt x="634487" y="796511"/>
                    </a:moveTo>
                    <a:lnTo>
                      <a:pt x="639230" y="796511"/>
                    </a:lnTo>
                    <a:lnTo>
                      <a:pt x="639230" y="803702"/>
                    </a:lnTo>
                    <a:lnTo>
                      <a:pt x="634487" y="803702"/>
                    </a:lnTo>
                    <a:close/>
                    <a:moveTo>
                      <a:pt x="634487" y="767900"/>
                    </a:moveTo>
                    <a:lnTo>
                      <a:pt x="639230" y="767900"/>
                    </a:lnTo>
                    <a:lnTo>
                      <a:pt x="639230" y="775091"/>
                    </a:lnTo>
                    <a:lnTo>
                      <a:pt x="634487" y="775091"/>
                    </a:lnTo>
                    <a:close/>
                    <a:moveTo>
                      <a:pt x="1038710" y="741892"/>
                    </a:moveTo>
                    <a:lnTo>
                      <a:pt x="1065179" y="755509"/>
                    </a:lnTo>
                    <a:lnTo>
                      <a:pt x="1063037" y="759793"/>
                    </a:lnTo>
                    <a:lnTo>
                      <a:pt x="1036415" y="746023"/>
                    </a:lnTo>
                    <a:close/>
                    <a:moveTo>
                      <a:pt x="235107" y="741768"/>
                    </a:moveTo>
                    <a:lnTo>
                      <a:pt x="237289" y="745979"/>
                    </a:lnTo>
                    <a:lnTo>
                      <a:pt x="210796" y="759700"/>
                    </a:lnTo>
                    <a:lnTo>
                      <a:pt x="208615" y="755489"/>
                    </a:lnTo>
                    <a:close/>
                    <a:moveTo>
                      <a:pt x="634487" y="739290"/>
                    </a:moveTo>
                    <a:lnTo>
                      <a:pt x="639230" y="739290"/>
                    </a:lnTo>
                    <a:lnTo>
                      <a:pt x="639230" y="746481"/>
                    </a:lnTo>
                    <a:lnTo>
                      <a:pt x="634487" y="746481"/>
                    </a:lnTo>
                    <a:close/>
                    <a:moveTo>
                      <a:pt x="634487" y="710679"/>
                    </a:moveTo>
                    <a:lnTo>
                      <a:pt x="639230" y="710679"/>
                    </a:lnTo>
                    <a:lnTo>
                      <a:pt x="639230" y="717870"/>
                    </a:lnTo>
                    <a:lnTo>
                      <a:pt x="634487" y="717870"/>
                    </a:lnTo>
                    <a:close/>
                    <a:moveTo>
                      <a:pt x="1269126" y="697215"/>
                    </a:moveTo>
                    <a:lnTo>
                      <a:pt x="1273869" y="697215"/>
                    </a:lnTo>
                    <a:lnTo>
                      <a:pt x="1273869" y="700887"/>
                    </a:lnTo>
                    <a:lnTo>
                      <a:pt x="1269126" y="700887"/>
                    </a:lnTo>
                    <a:close/>
                    <a:moveTo>
                      <a:pt x="0" y="697215"/>
                    </a:moveTo>
                    <a:lnTo>
                      <a:pt x="4743" y="697215"/>
                    </a:lnTo>
                    <a:lnTo>
                      <a:pt x="4743" y="700887"/>
                    </a:lnTo>
                    <a:lnTo>
                      <a:pt x="0" y="700887"/>
                    </a:lnTo>
                    <a:close/>
                    <a:moveTo>
                      <a:pt x="634487" y="682068"/>
                    </a:moveTo>
                    <a:lnTo>
                      <a:pt x="639230" y="682068"/>
                    </a:lnTo>
                    <a:lnTo>
                      <a:pt x="639230" y="689259"/>
                    </a:lnTo>
                    <a:lnTo>
                      <a:pt x="634487" y="689259"/>
                    </a:lnTo>
                    <a:close/>
                    <a:moveTo>
                      <a:pt x="1269126" y="668452"/>
                    </a:moveTo>
                    <a:lnTo>
                      <a:pt x="1273869" y="668452"/>
                    </a:lnTo>
                    <a:lnTo>
                      <a:pt x="1273869" y="675643"/>
                    </a:lnTo>
                    <a:lnTo>
                      <a:pt x="1269126" y="675643"/>
                    </a:lnTo>
                    <a:close/>
                    <a:moveTo>
                      <a:pt x="0" y="668452"/>
                    </a:moveTo>
                    <a:lnTo>
                      <a:pt x="4743" y="668452"/>
                    </a:lnTo>
                    <a:lnTo>
                      <a:pt x="4743" y="675643"/>
                    </a:lnTo>
                    <a:lnTo>
                      <a:pt x="0" y="675643"/>
                    </a:lnTo>
                    <a:close/>
                    <a:moveTo>
                      <a:pt x="634487" y="656671"/>
                    </a:moveTo>
                    <a:lnTo>
                      <a:pt x="639230" y="656671"/>
                    </a:lnTo>
                    <a:lnTo>
                      <a:pt x="639230" y="660343"/>
                    </a:lnTo>
                    <a:lnTo>
                      <a:pt x="634487" y="660343"/>
                    </a:lnTo>
                    <a:close/>
                    <a:moveTo>
                      <a:pt x="1062854" y="641311"/>
                    </a:moveTo>
                    <a:lnTo>
                      <a:pt x="1065046" y="645517"/>
                    </a:lnTo>
                    <a:lnTo>
                      <a:pt x="1038587" y="659303"/>
                    </a:lnTo>
                    <a:lnTo>
                      <a:pt x="1036395" y="655097"/>
                    </a:lnTo>
                    <a:close/>
                    <a:moveTo>
                      <a:pt x="210833" y="641219"/>
                    </a:moveTo>
                    <a:lnTo>
                      <a:pt x="237455" y="654989"/>
                    </a:lnTo>
                    <a:lnTo>
                      <a:pt x="235160" y="659120"/>
                    </a:lnTo>
                    <a:lnTo>
                      <a:pt x="208691" y="645350"/>
                    </a:lnTo>
                    <a:close/>
                    <a:moveTo>
                      <a:pt x="1269126" y="639841"/>
                    </a:moveTo>
                    <a:lnTo>
                      <a:pt x="1273869" y="639841"/>
                    </a:lnTo>
                    <a:lnTo>
                      <a:pt x="1273869" y="647032"/>
                    </a:lnTo>
                    <a:lnTo>
                      <a:pt x="1269126" y="647032"/>
                    </a:lnTo>
                    <a:close/>
                    <a:moveTo>
                      <a:pt x="0" y="639841"/>
                    </a:moveTo>
                    <a:lnTo>
                      <a:pt x="4743" y="639841"/>
                    </a:lnTo>
                    <a:lnTo>
                      <a:pt x="4743" y="647032"/>
                    </a:lnTo>
                    <a:lnTo>
                      <a:pt x="0" y="647032"/>
                    </a:lnTo>
                    <a:close/>
                    <a:moveTo>
                      <a:pt x="1269126" y="611230"/>
                    </a:moveTo>
                    <a:lnTo>
                      <a:pt x="1273869" y="611230"/>
                    </a:lnTo>
                    <a:lnTo>
                      <a:pt x="1273869" y="618421"/>
                    </a:lnTo>
                    <a:lnTo>
                      <a:pt x="1269126" y="618421"/>
                    </a:lnTo>
                    <a:close/>
                    <a:moveTo>
                      <a:pt x="0" y="611230"/>
                    </a:moveTo>
                    <a:lnTo>
                      <a:pt x="4743" y="611230"/>
                    </a:lnTo>
                    <a:lnTo>
                      <a:pt x="4743" y="618421"/>
                    </a:lnTo>
                    <a:lnTo>
                      <a:pt x="0" y="618421"/>
                    </a:lnTo>
                    <a:close/>
                    <a:moveTo>
                      <a:pt x="1269126" y="582619"/>
                    </a:moveTo>
                    <a:lnTo>
                      <a:pt x="1273869" y="582619"/>
                    </a:lnTo>
                    <a:lnTo>
                      <a:pt x="1273869" y="589810"/>
                    </a:lnTo>
                    <a:lnTo>
                      <a:pt x="1269126" y="589810"/>
                    </a:lnTo>
                    <a:close/>
                    <a:moveTo>
                      <a:pt x="0" y="582619"/>
                    </a:moveTo>
                    <a:lnTo>
                      <a:pt x="4743" y="582619"/>
                    </a:lnTo>
                    <a:lnTo>
                      <a:pt x="4743" y="589810"/>
                    </a:lnTo>
                    <a:lnTo>
                      <a:pt x="0" y="589810"/>
                    </a:lnTo>
                    <a:close/>
                    <a:moveTo>
                      <a:pt x="369617" y="559324"/>
                    </a:moveTo>
                    <a:lnTo>
                      <a:pt x="396114" y="573035"/>
                    </a:lnTo>
                    <a:lnTo>
                      <a:pt x="393935" y="577248"/>
                    </a:lnTo>
                    <a:lnTo>
                      <a:pt x="367437" y="563536"/>
                    </a:lnTo>
                    <a:close/>
                    <a:moveTo>
                      <a:pt x="904137" y="558900"/>
                    </a:moveTo>
                    <a:lnTo>
                      <a:pt x="906312" y="563114"/>
                    </a:lnTo>
                    <a:lnTo>
                      <a:pt x="879800" y="576798"/>
                    </a:lnTo>
                    <a:lnTo>
                      <a:pt x="877625" y="572584"/>
                    </a:lnTo>
                    <a:close/>
                    <a:moveTo>
                      <a:pt x="1269126" y="554009"/>
                    </a:moveTo>
                    <a:lnTo>
                      <a:pt x="1273869" y="554009"/>
                    </a:lnTo>
                    <a:lnTo>
                      <a:pt x="1273869" y="561200"/>
                    </a:lnTo>
                    <a:lnTo>
                      <a:pt x="1269126" y="561200"/>
                    </a:lnTo>
                    <a:close/>
                    <a:moveTo>
                      <a:pt x="0" y="554009"/>
                    </a:moveTo>
                    <a:lnTo>
                      <a:pt x="4743" y="554009"/>
                    </a:lnTo>
                    <a:lnTo>
                      <a:pt x="4743" y="561200"/>
                    </a:lnTo>
                    <a:lnTo>
                      <a:pt x="0" y="561200"/>
                    </a:lnTo>
                    <a:close/>
                    <a:moveTo>
                      <a:pt x="1269126" y="525398"/>
                    </a:moveTo>
                    <a:lnTo>
                      <a:pt x="1273869" y="525398"/>
                    </a:lnTo>
                    <a:lnTo>
                      <a:pt x="1273869" y="532589"/>
                    </a:lnTo>
                    <a:lnTo>
                      <a:pt x="1269126" y="532589"/>
                    </a:lnTo>
                    <a:close/>
                    <a:moveTo>
                      <a:pt x="0" y="525398"/>
                    </a:moveTo>
                    <a:lnTo>
                      <a:pt x="4743" y="525398"/>
                    </a:lnTo>
                    <a:lnTo>
                      <a:pt x="4743" y="532589"/>
                    </a:lnTo>
                    <a:lnTo>
                      <a:pt x="0" y="532589"/>
                    </a:lnTo>
                    <a:close/>
                    <a:moveTo>
                      <a:pt x="1269126" y="496787"/>
                    </a:moveTo>
                    <a:lnTo>
                      <a:pt x="1273869" y="496787"/>
                    </a:lnTo>
                    <a:lnTo>
                      <a:pt x="1273869" y="503978"/>
                    </a:lnTo>
                    <a:lnTo>
                      <a:pt x="1269126" y="503978"/>
                    </a:lnTo>
                    <a:close/>
                    <a:moveTo>
                      <a:pt x="0" y="496787"/>
                    </a:moveTo>
                    <a:lnTo>
                      <a:pt x="4743" y="496787"/>
                    </a:lnTo>
                    <a:lnTo>
                      <a:pt x="4743" y="503978"/>
                    </a:lnTo>
                    <a:lnTo>
                      <a:pt x="0" y="503978"/>
                    </a:lnTo>
                    <a:close/>
                    <a:moveTo>
                      <a:pt x="745714" y="477074"/>
                    </a:moveTo>
                    <a:lnTo>
                      <a:pt x="747883" y="481292"/>
                    </a:lnTo>
                    <a:lnTo>
                      <a:pt x="721349" y="494934"/>
                    </a:lnTo>
                    <a:lnTo>
                      <a:pt x="719181" y="490716"/>
                    </a:lnTo>
                    <a:close/>
                    <a:moveTo>
                      <a:pt x="527987" y="476978"/>
                    </a:moveTo>
                    <a:lnTo>
                      <a:pt x="554492" y="490676"/>
                    </a:lnTo>
                    <a:lnTo>
                      <a:pt x="552314" y="494889"/>
                    </a:lnTo>
                    <a:lnTo>
                      <a:pt x="525810" y="481191"/>
                    </a:lnTo>
                    <a:close/>
                    <a:moveTo>
                      <a:pt x="1269126" y="468176"/>
                    </a:moveTo>
                    <a:lnTo>
                      <a:pt x="1273869" y="468176"/>
                    </a:lnTo>
                    <a:lnTo>
                      <a:pt x="1273869" y="475367"/>
                    </a:lnTo>
                    <a:lnTo>
                      <a:pt x="1269126" y="475367"/>
                    </a:lnTo>
                    <a:close/>
                    <a:moveTo>
                      <a:pt x="0" y="468176"/>
                    </a:moveTo>
                    <a:lnTo>
                      <a:pt x="4743" y="468176"/>
                    </a:lnTo>
                    <a:lnTo>
                      <a:pt x="4743" y="475367"/>
                    </a:lnTo>
                    <a:lnTo>
                      <a:pt x="0" y="475367"/>
                    </a:lnTo>
                    <a:close/>
                    <a:moveTo>
                      <a:pt x="1269126" y="439565"/>
                    </a:moveTo>
                    <a:lnTo>
                      <a:pt x="1273869" y="439565"/>
                    </a:lnTo>
                    <a:lnTo>
                      <a:pt x="1273869" y="446756"/>
                    </a:lnTo>
                    <a:lnTo>
                      <a:pt x="1269126" y="446756"/>
                    </a:lnTo>
                    <a:close/>
                    <a:moveTo>
                      <a:pt x="0" y="439565"/>
                    </a:moveTo>
                    <a:lnTo>
                      <a:pt x="4743" y="439565"/>
                    </a:lnTo>
                    <a:lnTo>
                      <a:pt x="4743" y="446756"/>
                    </a:lnTo>
                    <a:lnTo>
                      <a:pt x="0" y="446756"/>
                    </a:lnTo>
                    <a:close/>
                    <a:moveTo>
                      <a:pt x="1269126" y="410955"/>
                    </a:moveTo>
                    <a:lnTo>
                      <a:pt x="1273869" y="410955"/>
                    </a:lnTo>
                    <a:lnTo>
                      <a:pt x="1273869" y="418146"/>
                    </a:lnTo>
                    <a:lnTo>
                      <a:pt x="1269126" y="418146"/>
                    </a:lnTo>
                    <a:close/>
                    <a:moveTo>
                      <a:pt x="0" y="410955"/>
                    </a:moveTo>
                    <a:lnTo>
                      <a:pt x="4743" y="410955"/>
                    </a:lnTo>
                    <a:lnTo>
                      <a:pt x="4743" y="418146"/>
                    </a:lnTo>
                    <a:lnTo>
                      <a:pt x="0" y="418146"/>
                    </a:lnTo>
                    <a:close/>
                    <a:moveTo>
                      <a:pt x="1269126" y="382344"/>
                    </a:moveTo>
                    <a:lnTo>
                      <a:pt x="1273869" y="382344"/>
                    </a:lnTo>
                    <a:lnTo>
                      <a:pt x="1273869" y="389535"/>
                    </a:lnTo>
                    <a:lnTo>
                      <a:pt x="1269126" y="389535"/>
                    </a:lnTo>
                    <a:close/>
                    <a:moveTo>
                      <a:pt x="0" y="382344"/>
                    </a:moveTo>
                    <a:lnTo>
                      <a:pt x="4743" y="382344"/>
                    </a:lnTo>
                    <a:lnTo>
                      <a:pt x="4743" y="389535"/>
                    </a:lnTo>
                    <a:lnTo>
                      <a:pt x="0" y="389535"/>
                    </a:lnTo>
                    <a:close/>
                    <a:moveTo>
                      <a:pt x="634487" y="368881"/>
                    </a:moveTo>
                    <a:lnTo>
                      <a:pt x="639230" y="368881"/>
                    </a:lnTo>
                    <a:lnTo>
                      <a:pt x="639230" y="372553"/>
                    </a:lnTo>
                    <a:lnTo>
                      <a:pt x="634487" y="372553"/>
                    </a:lnTo>
                    <a:close/>
                    <a:moveTo>
                      <a:pt x="1269126" y="353733"/>
                    </a:moveTo>
                    <a:lnTo>
                      <a:pt x="1273869" y="353733"/>
                    </a:lnTo>
                    <a:lnTo>
                      <a:pt x="1273869" y="360924"/>
                    </a:lnTo>
                    <a:lnTo>
                      <a:pt x="1269126" y="360924"/>
                    </a:lnTo>
                    <a:close/>
                    <a:moveTo>
                      <a:pt x="0" y="353733"/>
                    </a:moveTo>
                    <a:lnTo>
                      <a:pt x="4743" y="353733"/>
                    </a:lnTo>
                    <a:lnTo>
                      <a:pt x="4743" y="360924"/>
                    </a:lnTo>
                    <a:lnTo>
                      <a:pt x="0" y="360924"/>
                    </a:lnTo>
                    <a:close/>
                    <a:moveTo>
                      <a:pt x="634487" y="340117"/>
                    </a:moveTo>
                    <a:lnTo>
                      <a:pt x="639230" y="340117"/>
                    </a:lnTo>
                    <a:lnTo>
                      <a:pt x="639230" y="347308"/>
                    </a:lnTo>
                    <a:lnTo>
                      <a:pt x="634487" y="347308"/>
                    </a:lnTo>
                    <a:close/>
                    <a:moveTo>
                      <a:pt x="1269126" y="328335"/>
                    </a:moveTo>
                    <a:lnTo>
                      <a:pt x="1273869" y="328335"/>
                    </a:lnTo>
                    <a:lnTo>
                      <a:pt x="1273869" y="332007"/>
                    </a:lnTo>
                    <a:lnTo>
                      <a:pt x="1269126" y="332007"/>
                    </a:lnTo>
                    <a:close/>
                    <a:moveTo>
                      <a:pt x="0" y="328335"/>
                    </a:moveTo>
                    <a:lnTo>
                      <a:pt x="4743" y="328335"/>
                    </a:lnTo>
                    <a:lnTo>
                      <a:pt x="4743" y="332007"/>
                    </a:lnTo>
                    <a:lnTo>
                      <a:pt x="0" y="332007"/>
                    </a:lnTo>
                    <a:close/>
                    <a:moveTo>
                      <a:pt x="634487" y="311506"/>
                    </a:moveTo>
                    <a:lnTo>
                      <a:pt x="639230" y="311506"/>
                    </a:lnTo>
                    <a:lnTo>
                      <a:pt x="639230" y="318697"/>
                    </a:lnTo>
                    <a:lnTo>
                      <a:pt x="634487" y="318697"/>
                    </a:lnTo>
                    <a:close/>
                    <a:moveTo>
                      <a:pt x="634487" y="282895"/>
                    </a:moveTo>
                    <a:lnTo>
                      <a:pt x="639230" y="282895"/>
                    </a:lnTo>
                    <a:lnTo>
                      <a:pt x="639230" y="290086"/>
                    </a:lnTo>
                    <a:lnTo>
                      <a:pt x="634487" y="290086"/>
                    </a:lnTo>
                    <a:close/>
                    <a:moveTo>
                      <a:pt x="634487" y="254284"/>
                    </a:moveTo>
                    <a:lnTo>
                      <a:pt x="639230" y="254284"/>
                    </a:lnTo>
                    <a:lnTo>
                      <a:pt x="639230" y="261475"/>
                    </a:lnTo>
                    <a:lnTo>
                      <a:pt x="634487" y="261475"/>
                    </a:lnTo>
                    <a:close/>
                    <a:moveTo>
                      <a:pt x="634487" y="225674"/>
                    </a:moveTo>
                    <a:lnTo>
                      <a:pt x="639230" y="225674"/>
                    </a:lnTo>
                    <a:lnTo>
                      <a:pt x="639230" y="232865"/>
                    </a:lnTo>
                    <a:lnTo>
                      <a:pt x="634487" y="232865"/>
                    </a:lnTo>
                    <a:close/>
                    <a:moveTo>
                      <a:pt x="634487" y="197063"/>
                    </a:moveTo>
                    <a:lnTo>
                      <a:pt x="639230" y="197063"/>
                    </a:lnTo>
                    <a:lnTo>
                      <a:pt x="639230" y="204254"/>
                    </a:lnTo>
                    <a:lnTo>
                      <a:pt x="634487" y="204254"/>
                    </a:lnTo>
                    <a:close/>
                    <a:moveTo>
                      <a:pt x="634487" y="168452"/>
                    </a:moveTo>
                    <a:lnTo>
                      <a:pt x="639230" y="168452"/>
                    </a:lnTo>
                    <a:lnTo>
                      <a:pt x="639230" y="175643"/>
                    </a:lnTo>
                    <a:lnTo>
                      <a:pt x="634487" y="175643"/>
                    </a:lnTo>
                    <a:close/>
                    <a:moveTo>
                      <a:pt x="634487" y="139841"/>
                    </a:moveTo>
                    <a:lnTo>
                      <a:pt x="639230" y="139841"/>
                    </a:lnTo>
                    <a:lnTo>
                      <a:pt x="639230" y="147032"/>
                    </a:lnTo>
                    <a:lnTo>
                      <a:pt x="634487" y="147032"/>
                    </a:lnTo>
                    <a:close/>
                    <a:moveTo>
                      <a:pt x="634487" y="111230"/>
                    </a:moveTo>
                    <a:lnTo>
                      <a:pt x="639230" y="111230"/>
                    </a:lnTo>
                    <a:lnTo>
                      <a:pt x="639230" y="118421"/>
                    </a:lnTo>
                    <a:lnTo>
                      <a:pt x="634487" y="118421"/>
                    </a:lnTo>
                    <a:close/>
                    <a:moveTo>
                      <a:pt x="634487" y="82620"/>
                    </a:moveTo>
                    <a:lnTo>
                      <a:pt x="639230" y="82620"/>
                    </a:lnTo>
                    <a:lnTo>
                      <a:pt x="639230" y="89811"/>
                    </a:lnTo>
                    <a:lnTo>
                      <a:pt x="634487" y="89811"/>
                    </a:lnTo>
                    <a:close/>
                    <a:moveTo>
                      <a:pt x="634487" y="54009"/>
                    </a:moveTo>
                    <a:lnTo>
                      <a:pt x="639230" y="54009"/>
                    </a:lnTo>
                    <a:lnTo>
                      <a:pt x="639230" y="61200"/>
                    </a:lnTo>
                    <a:lnTo>
                      <a:pt x="634487" y="61200"/>
                    </a:lnTo>
                    <a:close/>
                    <a:moveTo>
                      <a:pt x="634487" y="25398"/>
                    </a:moveTo>
                    <a:lnTo>
                      <a:pt x="639230" y="25398"/>
                    </a:lnTo>
                    <a:lnTo>
                      <a:pt x="639230" y="32589"/>
                    </a:lnTo>
                    <a:lnTo>
                      <a:pt x="634487" y="32589"/>
                    </a:lnTo>
                    <a:close/>
                    <a:moveTo>
                      <a:pt x="634487" y="0"/>
                    </a:moveTo>
                    <a:lnTo>
                      <a:pt x="639230" y="0"/>
                    </a:lnTo>
                    <a:lnTo>
                      <a:pt x="639230" y="3672"/>
                    </a:lnTo>
                    <a:lnTo>
                      <a:pt x="634487" y="367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24" name="图形 8"/>
              <p:cNvGrpSpPr/>
              <p:nvPr/>
            </p:nvGrpSpPr>
            <p:grpSpPr>
              <a:xfrm>
                <a:off x="8819879" y="3797970"/>
                <a:ext cx="951959" cy="537332"/>
                <a:chOff x="8819879" y="3797970"/>
                <a:chExt cx="951959" cy="537332"/>
              </a:xfrm>
              <a:solidFill>
                <a:srgbClr val="00D6F7">
                  <a:alpha val="15000"/>
                </a:srgbClr>
              </a:solidFill>
            </p:grpSpPr>
            <p:sp>
              <p:nvSpPr>
                <p:cNvPr id="25" name="任意多边形: 形状 24"/>
                <p:cNvSpPr/>
                <p:nvPr/>
              </p:nvSpPr>
              <p:spPr>
                <a:xfrm>
                  <a:off x="8819879" y="3842799"/>
                  <a:ext cx="951959" cy="492503"/>
                </a:xfrm>
                <a:custGeom>
                  <a:gdLst>
                    <a:gd name="connsiteX0" fmla="*/ 0 w 951959"/>
                    <a:gd name="connsiteY0" fmla="*/ 246328 h 492503"/>
                    <a:gd name="connsiteX1" fmla="*/ 475980 w 951959"/>
                    <a:gd name="connsiteY1" fmla="*/ 492503 h 492503"/>
                    <a:gd name="connsiteX2" fmla="*/ 951959 w 951959"/>
                    <a:gd name="connsiteY2" fmla="*/ 246328 h 492503"/>
                    <a:gd name="connsiteX3" fmla="*/ 475980 w 951959"/>
                    <a:gd name="connsiteY3" fmla="*/ 0 h 492503"/>
                    <a:gd name="connsiteX4" fmla="*/ 0 w 951959"/>
                    <a:gd name="connsiteY4" fmla="*/ 246328 h 49250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958" h="492502">
                      <a:moveTo>
                        <a:pt x="0" y="246328"/>
                      </a:moveTo>
                      <a:lnTo>
                        <a:pt x="475980" y="492503"/>
                      </a:lnTo>
                      <a:lnTo>
                        <a:pt x="951959" y="246328"/>
                      </a:lnTo>
                      <a:lnTo>
                        <a:pt x="475980" y="0"/>
                      </a:lnTo>
                      <a:lnTo>
                        <a:pt x="0" y="246328"/>
                      </a:lnTo>
                      <a:close/>
                    </a:path>
                  </a:pathLst>
                </a:custGeom>
                <a:solidFill>
                  <a:schemeClr val="accent1">
                    <a:alpha val="15000"/>
                  </a:schemeClr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8819879" y="3797970"/>
                  <a:ext cx="951959" cy="492503"/>
                </a:xfrm>
                <a:custGeom>
                  <a:gdLst>
                    <a:gd name="connsiteX0" fmla="*/ 0 w 951959"/>
                    <a:gd name="connsiteY0" fmla="*/ 246328 h 492503"/>
                    <a:gd name="connsiteX1" fmla="*/ 475980 w 951959"/>
                    <a:gd name="connsiteY1" fmla="*/ 492503 h 492503"/>
                    <a:gd name="connsiteX2" fmla="*/ 951959 w 951959"/>
                    <a:gd name="connsiteY2" fmla="*/ 246328 h 492503"/>
                    <a:gd name="connsiteX3" fmla="*/ 475980 w 951959"/>
                    <a:gd name="connsiteY3" fmla="*/ 0 h 492503"/>
                    <a:gd name="connsiteX4" fmla="*/ 0 w 951959"/>
                    <a:gd name="connsiteY4" fmla="*/ 246328 h 49250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958" h="492502">
                      <a:moveTo>
                        <a:pt x="0" y="246328"/>
                      </a:moveTo>
                      <a:lnTo>
                        <a:pt x="475980" y="492503"/>
                      </a:lnTo>
                      <a:lnTo>
                        <a:pt x="951959" y="246328"/>
                      </a:lnTo>
                      <a:lnTo>
                        <a:pt x="475980" y="0"/>
                      </a:lnTo>
                      <a:lnTo>
                        <a:pt x="0" y="246328"/>
                      </a:lnTo>
                      <a:close/>
                    </a:path>
                  </a:pathLst>
                </a:custGeom>
                <a:solidFill>
                  <a:schemeClr val="accent1">
                    <a:alpha val="15000"/>
                  </a:schemeClr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grpSp>
        <p:nvGrpSpPr>
          <p:cNvPr id="224" name="组合 223"/>
          <p:cNvGrpSpPr/>
          <p:nvPr/>
        </p:nvGrpSpPr>
        <p:grpSpPr>
          <a:xfrm flipH="1">
            <a:off x="9305727" y="228733"/>
            <a:ext cx="2716083" cy="3524895"/>
            <a:chOff x="51759" y="93016"/>
            <a:chExt cx="2716083" cy="3524895"/>
          </a:xfrm>
        </p:grpSpPr>
        <p:sp>
          <p:nvSpPr>
            <p:cNvPr id="215" name="任意多边形: 形状 214"/>
            <p:cNvSpPr/>
            <p:nvPr/>
          </p:nvSpPr>
          <p:spPr>
            <a:xfrm flipH="1">
              <a:off x="51759" y="93016"/>
              <a:ext cx="278167" cy="439555"/>
            </a:xfrm>
            <a:custGeom>
              <a:gdLst>
                <a:gd name="connsiteX0" fmla="*/ 53849 w 278167"/>
                <a:gd name="connsiteY0" fmla="*/ 439555 h 439555"/>
                <a:gd name="connsiteX1" fmla="*/ 0 w 278167"/>
                <a:gd name="connsiteY1" fmla="*/ 0 h 439555"/>
                <a:gd name="connsiteX2" fmla="*/ 278168 w 278167"/>
                <a:gd name="connsiteY2" fmla="*/ 206315 h 439555"/>
                <a:gd name="connsiteX3" fmla="*/ 53849 w 278167"/>
                <a:gd name="connsiteY3" fmla="*/ 439555 h 4395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167" h="439555">
                  <a:moveTo>
                    <a:pt x="53849" y="439555"/>
                  </a:moveTo>
                  <a:lnTo>
                    <a:pt x="0" y="0"/>
                  </a:lnTo>
                  <a:lnTo>
                    <a:pt x="278168" y="206315"/>
                  </a:lnTo>
                  <a:lnTo>
                    <a:pt x="53849" y="439555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任意多边形: 形状 215"/>
            <p:cNvSpPr/>
            <p:nvPr/>
          </p:nvSpPr>
          <p:spPr>
            <a:xfrm flipH="1">
              <a:off x="97645" y="1937090"/>
              <a:ext cx="197235" cy="399465"/>
            </a:xfrm>
            <a:custGeom>
              <a:gdLst>
                <a:gd name="connsiteX0" fmla="*/ 67231 w 242161"/>
                <a:gd name="connsiteY0" fmla="*/ 0 h 390326"/>
                <a:gd name="connsiteX1" fmla="*/ 0 w 242161"/>
                <a:gd name="connsiteY1" fmla="*/ 363402 h 390326"/>
                <a:gd name="connsiteX2" fmla="*/ 242162 w 242161"/>
                <a:gd name="connsiteY2" fmla="*/ 390326 h 390326"/>
                <a:gd name="connsiteX3" fmla="*/ 67231 w 242161"/>
                <a:gd name="connsiteY3" fmla="*/ 0 h 3903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161" h="390326">
                  <a:moveTo>
                    <a:pt x="67231" y="0"/>
                  </a:moveTo>
                  <a:lnTo>
                    <a:pt x="0" y="363402"/>
                  </a:lnTo>
                  <a:lnTo>
                    <a:pt x="242162" y="390326"/>
                  </a:lnTo>
                  <a:lnTo>
                    <a:pt x="672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任意多边形: 形状 216"/>
            <p:cNvSpPr/>
            <p:nvPr/>
          </p:nvSpPr>
          <p:spPr>
            <a:xfrm flipH="1">
              <a:off x="997832" y="2414931"/>
              <a:ext cx="228778" cy="174929"/>
            </a:xfrm>
            <a:custGeom>
              <a:gdLst>
                <a:gd name="connsiteX0" fmla="*/ 0 w 228778"/>
                <a:gd name="connsiteY0" fmla="*/ 0 h 174929"/>
                <a:gd name="connsiteX1" fmla="*/ 0 w 228778"/>
                <a:gd name="connsiteY1" fmla="*/ 174930 h 174929"/>
                <a:gd name="connsiteX2" fmla="*/ 228779 w 228778"/>
                <a:gd name="connsiteY2" fmla="*/ 148005 h 174929"/>
                <a:gd name="connsiteX3" fmla="*/ 0 w 228778"/>
                <a:gd name="connsiteY3" fmla="*/ 0 h 1749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78" h="174929">
                  <a:moveTo>
                    <a:pt x="0" y="0"/>
                  </a:moveTo>
                  <a:lnTo>
                    <a:pt x="0" y="174930"/>
                  </a:lnTo>
                  <a:lnTo>
                    <a:pt x="228779" y="14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任意多边形: 形状 217"/>
            <p:cNvSpPr/>
            <p:nvPr/>
          </p:nvSpPr>
          <p:spPr>
            <a:xfrm flipH="1">
              <a:off x="2492702" y="313277"/>
              <a:ext cx="275140" cy="185444"/>
            </a:xfrm>
            <a:custGeom>
              <a:gdLst>
                <a:gd name="connsiteX0" fmla="*/ 0 w 275140"/>
                <a:gd name="connsiteY0" fmla="*/ 11949 h 185444"/>
                <a:gd name="connsiteX1" fmla="*/ 275140 w 275140"/>
                <a:gd name="connsiteY1" fmla="*/ 0 h 185444"/>
                <a:gd name="connsiteX2" fmla="*/ 185445 w 275140"/>
                <a:gd name="connsiteY2" fmla="*/ 185445 h 185444"/>
                <a:gd name="connsiteX3" fmla="*/ 0 w 275140"/>
                <a:gd name="connsiteY3" fmla="*/ 11949 h 1854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140" h="185444">
                  <a:moveTo>
                    <a:pt x="0" y="11949"/>
                  </a:moveTo>
                  <a:lnTo>
                    <a:pt x="275140" y="0"/>
                  </a:lnTo>
                  <a:lnTo>
                    <a:pt x="185445" y="185445"/>
                  </a:lnTo>
                  <a:lnTo>
                    <a:pt x="0" y="1194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任意多边形: 形状 218"/>
            <p:cNvSpPr/>
            <p:nvPr/>
          </p:nvSpPr>
          <p:spPr>
            <a:xfrm rot="14344526" flipH="1">
              <a:off x="289441" y="977879"/>
              <a:ext cx="365220" cy="601436"/>
            </a:xfrm>
            <a:custGeom>
              <a:gdLst>
                <a:gd name="connsiteX0" fmla="*/ 42722 w 441520"/>
                <a:gd name="connsiteY0" fmla="*/ 0 h 727086"/>
                <a:gd name="connsiteX1" fmla="*/ 0 w 441520"/>
                <a:gd name="connsiteY1" fmla="*/ 727087 h 727086"/>
                <a:gd name="connsiteX2" fmla="*/ 441520 w 441520"/>
                <a:gd name="connsiteY2" fmla="*/ 582858 h 727086"/>
                <a:gd name="connsiteX3" fmla="*/ 42722 w 441520"/>
                <a:gd name="connsiteY3" fmla="*/ 0 h 727086"/>
                <a:gd name="connsiteX4" fmla="*/ 56053 w 441520"/>
                <a:gd name="connsiteY4" fmla="*/ 47862 h 727086"/>
                <a:gd name="connsiteX5" fmla="*/ 416143 w 441520"/>
                <a:gd name="connsiteY5" fmla="*/ 574346 h 727086"/>
                <a:gd name="connsiteX6" fmla="*/ 17346 w 441520"/>
                <a:gd name="connsiteY6" fmla="*/ 704602 h 727086"/>
                <a:gd name="connsiteX7" fmla="*/ 56053 w 441520"/>
                <a:gd name="connsiteY7" fmla="*/ 47862 h 7270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520" h="727086">
                  <a:moveTo>
                    <a:pt x="42722" y="0"/>
                  </a:moveTo>
                  <a:lnTo>
                    <a:pt x="0" y="727087"/>
                  </a:lnTo>
                  <a:lnTo>
                    <a:pt x="441520" y="582858"/>
                  </a:lnTo>
                  <a:lnTo>
                    <a:pt x="42722" y="0"/>
                  </a:lnTo>
                  <a:close/>
                  <a:moveTo>
                    <a:pt x="56053" y="47862"/>
                  </a:moveTo>
                  <a:lnTo>
                    <a:pt x="416143" y="574346"/>
                  </a:lnTo>
                  <a:lnTo>
                    <a:pt x="17346" y="704602"/>
                  </a:lnTo>
                  <a:lnTo>
                    <a:pt x="56053" y="47862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任意多边形: 形状 219"/>
            <p:cNvSpPr/>
            <p:nvPr/>
          </p:nvSpPr>
          <p:spPr>
            <a:xfrm rot="16468209" flipH="1">
              <a:off x="230743" y="3196708"/>
              <a:ext cx="464808" cy="377597"/>
            </a:xfrm>
            <a:custGeom>
              <a:gdLst>
                <a:gd name="connsiteX0" fmla="*/ 161 w 464808"/>
                <a:gd name="connsiteY0" fmla="*/ 377597 h 377597"/>
                <a:gd name="connsiteX1" fmla="*/ 464809 w 464808"/>
                <a:gd name="connsiteY1" fmla="*/ 290385 h 377597"/>
                <a:gd name="connsiteX2" fmla="*/ 203334 w 464808"/>
                <a:gd name="connsiteY2" fmla="*/ 0 h 377597"/>
                <a:gd name="connsiteX3" fmla="*/ 0 w 464808"/>
                <a:gd name="connsiteY3" fmla="*/ 377597 h 377597"/>
                <a:gd name="connsiteX4" fmla="*/ 433811 w 464808"/>
                <a:gd name="connsiteY4" fmla="*/ 279946 h 377597"/>
                <a:gd name="connsiteX5" fmla="*/ 30356 w 464808"/>
                <a:gd name="connsiteY5" fmla="*/ 355593 h 377597"/>
                <a:gd name="connsiteX6" fmla="*/ 206867 w 464808"/>
                <a:gd name="connsiteY6" fmla="*/ 27786 h 377597"/>
                <a:gd name="connsiteX7" fmla="*/ 433811 w 464808"/>
                <a:gd name="connsiteY7" fmla="*/ 279946 h 3775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808" h="377597">
                  <a:moveTo>
                    <a:pt x="161" y="377597"/>
                  </a:moveTo>
                  <a:lnTo>
                    <a:pt x="464809" y="290385"/>
                  </a:lnTo>
                  <a:lnTo>
                    <a:pt x="203334" y="0"/>
                  </a:lnTo>
                  <a:lnTo>
                    <a:pt x="0" y="377597"/>
                  </a:lnTo>
                  <a:close/>
                  <a:moveTo>
                    <a:pt x="433811" y="279946"/>
                  </a:moveTo>
                  <a:lnTo>
                    <a:pt x="30356" y="355593"/>
                  </a:lnTo>
                  <a:lnTo>
                    <a:pt x="206867" y="27786"/>
                  </a:lnTo>
                  <a:lnTo>
                    <a:pt x="433811" y="279946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任意多边形: 形状 220"/>
            <p:cNvSpPr/>
            <p:nvPr/>
          </p:nvSpPr>
          <p:spPr>
            <a:xfrm flipH="1">
              <a:off x="1055519" y="2425488"/>
              <a:ext cx="256175" cy="271272"/>
            </a:xfrm>
            <a:custGeom>
              <a:gdLst>
                <a:gd name="connsiteX0" fmla="*/ 0 w 256175"/>
                <a:gd name="connsiteY0" fmla="*/ 271272 h 271272"/>
                <a:gd name="connsiteX1" fmla="*/ 256175 w 256175"/>
                <a:gd name="connsiteY1" fmla="*/ 180848 h 271272"/>
                <a:gd name="connsiteX2" fmla="*/ 15097 w 256175"/>
                <a:gd name="connsiteY2" fmla="*/ 0 h 271272"/>
                <a:gd name="connsiteX3" fmla="*/ 0 w 256175"/>
                <a:gd name="connsiteY3" fmla="*/ 271272 h 271272"/>
                <a:gd name="connsiteX4" fmla="*/ 29392 w 256175"/>
                <a:gd name="connsiteY4" fmla="*/ 30998 h 271272"/>
                <a:gd name="connsiteX5" fmla="*/ 222447 w 256175"/>
                <a:gd name="connsiteY5" fmla="*/ 175869 h 271272"/>
                <a:gd name="connsiteX6" fmla="*/ 17346 w 256175"/>
                <a:gd name="connsiteY6" fmla="*/ 248305 h 271272"/>
                <a:gd name="connsiteX7" fmla="*/ 29392 w 256175"/>
                <a:gd name="connsiteY7" fmla="*/ 31158 h 2712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75" h="271272">
                  <a:moveTo>
                    <a:pt x="0" y="271272"/>
                  </a:moveTo>
                  <a:lnTo>
                    <a:pt x="256175" y="180848"/>
                  </a:lnTo>
                  <a:lnTo>
                    <a:pt x="15097" y="0"/>
                  </a:lnTo>
                  <a:lnTo>
                    <a:pt x="0" y="271272"/>
                  </a:lnTo>
                  <a:close/>
                  <a:moveTo>
                    <a:pt x="29392" y="30998"/>
                  </a:moveTo>
                  <a:lnTo>
                    <a:pt x="222447" y="175869"/>
                  </a:lnTo>
                  <a:lnTo>
                    <a:pt x="17346" y="248305"/>
                  </a:lnTo>
                  <a:lnTo>
                    <a:pt x="29392" y="31158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任意多边形: 形状 221"/>
            <p:cNvSpPr/>
            <p:nvPr/>
          </p:nvSpPr>
          <p:spPr>
            <a:xfrm rot="11133067" flipH="1">
              <a:off x="1503529" y="151757"/>
              <a:ext cx="608555" cy="294400"/>
            </a:xfrm>
            <a:custGeom>
              <a:gdLst>
                <a:gd name="connsiteX0" fmla="*/ 98133 w 608555"/>
                <a:gd name="connsiteY0" fmla="*/ 294400 h 294400"/>
                <a:gd name="connsiteX1" fmla="*/ 608556 w 608555"/>
                <a:gd name="connsiteY1" fmla="*/ 274806 h 294400"/>
                <a:gd name="connsiteX2" fmla="*/ 0 w 608555"/>
                <a:gd name="connsiteY2" fmla="*/ 0 h 294400"/>
                <a:gd name="connsiteX3" fmla="*/ 98133 w 608555"/>
                <a:gd name="connsiteY3" fmla="*/ 294400 h 294400"/>
                <a:gd name="connsiteX4" fmla="*/ 109537 w 608555"/>
                <a:gd name="connsiteY4" fmla="*/ 277857 h 294400"/>
                <a:gd name="connsiteX5" fmla="*/ 26822 w 608555"/>
                <a:gd name="connsiteY5" fmla="*/ 29713 h 294400"/>
                <a:gd name="connsiteX6" fmla="*/ 539814 w 608555"/>
                <a:gd name="connsiteY6" fmla="*/ 261315 h 294400"/>
                <a:gd name="connsiteX7" fmla="*/ 109537 w 608555"/>
                <a:gd name="connsiteY7" fmla="*/ 277857 h 294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555" h="294400">
                  <a:moveTo>
                    <a:pt x="98133" y="294400"/>
                  </a:moveTo>
                  <a:lnTo>
                    <a:pt x="608556" y="274806"/>
                  </a:lnTo>
                  <a:lnTo>
                    <a:pt x="0" y="0"/>
                  </a:lnTo>
                  <a:lnTo>
                    <a:pt x="98133" y="294400"/>
                  </a:lnTo>
                  <a:close/>
                  <a:moveTo>
                    <a:pt x="109537" y="277857"/>
                  </a:moveTo>
                  <a:lnTo>
                    <a:pt x="26822" y="29713"/>
                  </a:lnTo>
                  <a:lnTo>
                    <a:pt x="539814" y="261315"/>
                  </a:lnTo>
                  <a:lnTo>
                    <a:pt x="109537" y="277857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任意多边形: 形状 222"/>
            <p:cNvSpPr/>
            <p:nvPr/>
          </p:nvSpPr>
          <p:spPr>
            <a:xfrm rot="2731188" flipH="1">
              <a:off x="139409" y="805320"/>
              <a:ext cx="155471" cy="182293"/>
            </a:xfrm>
            <a:custGeom>
              <a:gdLst>
                <a:gd name="connsiteX0" fmla="*/ 0 w 155471"/>
                <a:gd name="connsiteY0" fmla="*/ 182294 h 182293"/>
                <a:gd name="connsiteX1" fmla="*/ 155472 w 155471"/>
                <a:gd name="connsiteY1" fmla="*/ 182294 h 182293"/>
                <a:gd name="connsiteX2" fmla="*/ 96527 w 155471"/>
                <a:gd name="connsiteY2" fmla="*/ 0 h 182293"/>
                <a:gd name="connsiteX3" fmla="*/ 0 w 155471"/>
                <a:gd name="connsiteY3" fmla="*/ 182294 h 182293"/>
                <a:gd name="connsiteX4" fmla="*/ 26662 w 155471"/>
                <a:gd name="connsiteY4" fmla="*/ 166233 h 182293"/>
                <a:gd name="connsiteX5" fmla="*/ 92994 w 155471"/>
                <a:gd name="connsiteY5" fmla="*/ 41116 h 182293"/>
                <a:gd name="connsiteX6" fmla="*/ 133468 w 155471"/>
                <a:gd name="connsiteY6" fmla="*/ 166233 h 182293"/>
                <a:gd name="connsiteX7" fmla="*/ 26662 w 155471"/>
                <a:gd name="connsiteY7" fmla="*/ 166233 h 1822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471" h="182293">
                  <a:moveTo>
                    <a:pt x="0" y="182294"/>
                  </a:moveTo>
                  <a:lnTo>
                    <a:pt x="155472" y="182294"/>
                  </a:lnTo>
                  <a:lnTo>
                    <a:pt x="96527" y="0"/>
                  </a:lnTo>
                  <a:lnTo>
                    <a:pt x="0" y="182294"/>
                  </a:lnTo>
                  <a:close/>
                  <a:moveTo>
                    <a:pt x="26662" y="166233"/>
                  </a:moveTo>
                  <a:lnTo>
                    <a:pt x="92994" y="41116"/>
                  </a:lnTo>
                  <a:lnTo>
                    <a:pt x="133468" y="166233"/>
                  </a:lnTo>
                  <a:lnTo>
                    <a:pt x="26662" y="166233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25" name="Text1"/>
          <p:cNvSpPr txBox="1"/>
          <p:nvPr>
            <p:custDataLst>
              <p:tags r:id="rId3"/>
            </p:custDataLst>
          </p:nvPr>
        </p:nvSpPr>
        <p:spPr>
          <a:xfrm>
            <a:off x="1115695" y="3134360"/>
            <a:ext cx="8185785" cy="13004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AI诊断优势与挑战</a:t>
            </a:r>
          </a:p>
        </p:txBody>
      </p:sp>
      <p:sp>
        <p:nvSpPr>
          <p:cNvPr id="226" name="Text2"/>
          <p:cNvSpPr txBox="1"/>
          <p:nvPr>
            <p:custDataLst>
              <p:tags r:id="rId4"/>
            </p:custDataLst>
          </p:nvPr>
        </p:nvSpPr>
        <p:spPr>
          <a:xfrm>
            <a:off x="1115695" y="4571365"/>
            <a:ext cx="8185785" cy="110680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2">
                    <a:alpha val="8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Advantages and Challenges of AI Diagnosis</a:t>
            </a:r>
          </a:p>
        </p:txBody>
      </p:sp>
      <p:sp>
        <p:nvSpPr>
          <p:cNvPr id="227" name="Text3"/>
          <p:cNvSpPr txBox="1"/>
          <p:nvPr>
            <p:custDataLst>
              <p:tags r:id="rId5"/>
            </p:custDataLst>
          </p:nvPr>
        </p:nvSpPr>
        <p:spPr>
          <a:xfrm>
            <a:off x="1115585" y="1257926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228" name="矩形 227" hidden="1"/>
          <p:cNvSpPr/>
          <p:nvPr/>
        </p:nvSpPr>
        <p:spPr>
          <a:xfrm flipV="1">
            <a:off x="1299765" y="2710522"/>
            <a:ext cx="1062436" cy="166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9" name="椭圆 228" hidden="1"/>
          <p:cNvSpPr/>
          <p:nvPr>
            <p:custDataLst>
              <p:tags r:id="rId6"/>
            </p:custDataLst>
          </p:nvPr>
        </p:nvSpPr>
        <p:spPr>
          <a:xfrm>
            <a:off x="1088674" y="2693452"/>
            <a:ext cx="122884" cy="12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30" name="连接符: 肘形 229" hidden="1"/>
          <p:cNvCxnSpPr/>
          <p:nvPr/>
        </p:nvCxnSpPr>
        <p:spPr>
          <a:xfrm flipV="1">
            <a:off x="1115585" y="2684120"/>
            <a:ext cx="1982596" cy="66084"/>
          </a:xfrm>
          <a:prstGeom prst="bentConnector3">
            <a:avLst>
              <a:gd name="adj1" fmla="val 70106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椭圆 238"/>
          <p:cNvSpPr/>
          <p:nvPr>
            <p:custDataLst>
              <p:tags r:id="rId7"/>
            </p:custDataLst>
          </p:nvPr>
        </p:nvSpPr>
        <p:spPr>
          <a:xfrm>
            <a:off x="1048414" y="2708053"/>
            <a:ext cx="119322" cy="119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40" name="直接连接符 239"/>
          <p:cNvCxnSpPr/>
          <p:nvPr/>
        </p:nvCxnSpPr>
        <p:spPr>
          <a:xfrm>
            <a:off x="1072610" y="2768105"/>
            <a:ext cx="179251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/>
                </a:gs>
                <a:gs pos="72000">
                  <a:schemeClr val="accent1"/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8"/>
      <p:tags r:id="rId9"/>
    </p:custDataLst>
  </p:cSld>
  <p:clrMapOvr>
    <a:masterClrMapping/>
  </p:clrMapOvr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1">
            <a:extLst>
              <a:ext uri="{FF2B5EF4-FFF2-40B4-BE49-F238E27FC236}">
                <a16:creationId xmlns:a16="http://schemas.microsoft.com/office/drawing/2014/main" id="{29B87E5B-ECB4-3860-52DD-005CB2AE79A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855469" y="2818435"/>
            <a:ext cx="3706284" cy="1742017"/>
          </a:xfrm>
          <a:custGeom>
            <a:gdLst>
              <a:gd name="T0" fmla="*/ 177 w 351"/>
              <a:gd name="T1" fmla="*/ 116 h 163"/>
              <a:gd name="T2" fmla="*/ 241 w 351"/>
              <a:gd name="T3" fmla="*/ 162 h 163"/>
              <a:gd name="T4" fmla="*/ 351 w 351"/>
              <a:gd name="T5" fmla="*/ 125 h 163"/>
              <a:gd name="T6" fmla="*/ 177 w 351"/>
              <a:gd name="T7" fmla="*/ 0 h 163"/>
              <a:gd name="T8" fmla="*/ 0 w 351"/>
              <a:gd name="T9" fmla="*/ 132 h 163"/>
              <a:gd name="T10" fmla="*/ 112 w 351"/>
              <a:gd name="T11" fmla="*/ 163 h 163"/>
              <a:gd name="T12" fmla="*/ 177 w 351"/>
              <a:gd name="T13" fmla="*/ 116 h 1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163">
                <a:moveTo>
                  <a:pt x="177" y="116"/>
                </a:moveTo>
                <a:cubicBezTo>
                  <a:pt x="207" y="116"/>
                  <a:pt x="232" y="135"/>
                  <a:pt x="241" y="162"/>
                </a:cubicBezTo>
                <a:cubicBezTo>
                  <a:pt x="351" y="125"/>
                  <a:pt x="351" y="125"/>
                  <a:pt x="351" y="125"/>
                </a:cubicBezTo>
                <a:cubicBezTo>
                  <a:pt x="327" y="53"/>
                  <a:pt x="258" y="0"/>
                  <a:pt x="177" y="0"/>
                </a:cubicBezTo>
                <a:cubicBezTo>
                  <a:pt x="93" y="0"/>
                  <a:pt x="23" y="56"/>
                  <a:pt x="0" y="132"/>
                </a:cubicBezTo>
                <a:cubicBezTo>
                  <a:pt x="112" y="163"/>
                  <a:pt x="112" y="163"/>
                  <a:pt x="112" y="163"/>
                </a:cubicBezTo>
                <a:cubicBezTo>
                  <a:pt x="121" y="136"/>
                  <a:pt x="147" y="116"/>
                  <a:pt x="177" y="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汉仪旗黑-55简" panose="00020600040101010101" pitchFamily="18" charset="-122"/>
              <a:ea typeface="汉仪旗黑-55简" panose="00020600040101010101" pitchFamily="18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8" name="Text2">
            <a:extLst>
              <a:ext uri="{FF2B5EF4-FFF2-40B4-BE49-F238E27FC236}">
                <a16:creationId xmlns:a16="http://schemas.microsoft.com/office/drawing/2014/main" id="{837E0048-CE95-631B-038E-150E952823F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6855469" y="2860768"/>
            <a:ext cx="1646767" cy="1699684"/>
          </a:xfrm>
          <a:custGeom>
            <a:gdLst>
              <a:gd name="T0" fmla="*/ 0 w 156"/>
              <a:gd name="T1" fmla="*/ 128 h 159"/>
              <a:gd name="T2" fmla="*/ 112 w 156"/>
              <a:gd name="T3" fmla="*/ 159 h 159"/>
              <a:gd name="T4" fmla="*/ 156 w 156"/>
              <a:gd name="T5" fmla="*/ 115 h 159"/>
              <a:gd name="T6" fmla="*/ 137 w 156"/>
              <a:gd name="T7" fmla="*/ 0 h 159"/>
              <a:gd name="T8" fmla="*/ 0 w 156"/>
              <a:gd name="T9" fmla="*/ 128 h 1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59">
                <a:moveTo>
                  <a:pt x="0" y="128"/>
                </a:moveTo>
                <a:cubicBezTo>
                  <a:pt x="112" y="159"/>
                  <a:pt x="112" y="159"/>
                  <a:pt x="112" y="159"/>
                </a:cubicBezTo>
                <a:cubicBezTo>
                  <a:pt x="119" y="139"/>
                  <a:pt x="135" y="122"/>
                  <a:pt x="156" y="115"/>
                </a:cubicBezTo>
                <a:cubicBezTo>
                  <a:pt x="137" y="0"/>
                  <a:pt x="137" y="0"/>
                  <a:pt x="137" y="0"/>
                </a:cubicBezTo>
                <a:cubicBezTo>
                  <a:pt x="71" y="15"/>
                  <a:pt x="19" y="65"/>
                  <a:pt x="0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汉仪旗黑-55简" panose="00020600040101010101" pitchFamily="18" charset="-122"/>
              <a:ea typeface="汉仪旗黑-55简" panose="00020600040101010101" pitchFamily="18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9" name="Text3">
            <a:extLst>
              <a:ext uri="{FF2B5EF4-FFF2-40B4-BE49-F238E27FC236}">
                <a16:creationId xmlns:a16="http://schemas.microsoft.com/office/drawing/2014/main" id="{1CC64B7C-174E-DDA5-AF21-E9163A7D9B36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8218602" y="2604652"/>
            <a:ext cx="601133" cy="2106084"/>
          </a:xfrm>
          <a:custGeom>
            <a:gdLst>
              <a:gd name="T0" fmla="*/ 41 w 57"/>
              <a:gd name="T1" fmla="*/ 196 h 197"/>
              <a:gd name="T2" fmla="*/ 0 w 57"/>
              <a:gd name="T3" fmla="*/ 0 h 197"/>
              <a:gd name="T4" fmla="*/ 57 w 57"/>
              <a:gd name="T5" fmla="*/ 191 h 197"/>
              <a:gd name="T6" fmla="*/ 51 w 57"/>
              <a:gd name="T7" fmla="*/ 196 h 197"/>
              <a:gd name="T8" fmla="*/ 41 w 57"/>
              <a:gd name="T9" fmla="*/ 196 h 1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97">
                <a:moveTo>
                  <a:pt x="41" y="196"/>
                </a:moveTo>
                <a:cubicBezTo>
                  <a:pt x="0" y="0"/>
                  <a:pt x="0" y="0"/>
                  <a:pt x="0" y="0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57" y="191"/>
                  <a:pt x="54" y="195"/>
                  <a:pt x="51" y="196"/>
                </a:cubicBezTo>
                <a:cubicBezTo>
                  <a:pt x="46" y="197"/>
                  <a:pt x="41" y="196"/>
                  <a:pt x="41" y="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汉仪旗黑-55简" panose="00020600040101010101" pitchFamily="18" charset="-122"/>
              <a:ea typeface="汉仪旗黑-55简" panose="00020600040101010101" pitchFamily="18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10" name="Text4">
            <a:extLst>
              <a:ext uri="{FF2B5EF4-FFF2-40B4-BE49-F238E27FC236}">
                <a16:creationId xmlns:a16="http://schemas.microsoft.com/office/drawing/2014/main" id="{78515C71-E7AA-611F-E62E-C622EBF31FA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17835" y="2230001"/>
            <a:ext cx="4635500" cy="2743200"/>
          </a:xfrm>
          <a:custGeom>
            <a:gdLst>
              <a:gd name="connsiteX0" fmla="*/ 1047750 w 3476625"/>
              <a:gd name="connsiteY0" fmla="*/ 9525 h 2219325"/>
              <a:gd name="connsiteX1" fmla="*/ 0 w 3476625"/>
              <a:gd name="connsiteY1" fmla="*/ 9525 h 2219325"/>
              <a:gd name="connsiteX2" fmla="*/ 0 w 3476625"/>
              <a:gd name="connsiteY2" fmla="*/ 2219325 h 2219325"/>
              <a:gd name="connsiteX3" fmla="*/ 3476625 w 3476625"/>
              <a:gd name="connsiteY3" fmla="*/ 2219325 h 2219325"/>
              <a:gd name="connsiteX4" fmla="*/ 3476625 w 3476625"/>
              <a:gd name="connsiteY4" fmla="*/ 66675 h 2219325"/>
              <a:gd name="connsiteX5" fmla="*/ 3476625 w 3476625"/>
              <a:gd name="connsiteY5" fmla="*/ 0 h 2219325"/>
              <a:gd name="connsiteX6" fmla="*/ 2314575 w 3476625"/>
              <a:gd name="connsiteY6" fmla="*/ 0 h 22193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625" h="2219325">
                <a:moveTo>
                  <a:pt x="1047750" y="9525"/>
                </a:moveTo>
                <a:lnTo>
                  <a:pt x="0" y="9525"/>
                </a:lnTo>
                <a:lnTo>
                  <a:pt x="0" y="2219325"/>
                </a:lnTo>
                <a:lnTo>
                  <a:pt x="3476625" y="2219325"/>
                </a:lnTo>
                <a:lnTo>
                  <a:pt x="3476625" y="66675"/>
                </a:lnTo>
                <a:lnTo>
                  <a:pt x="3476625" y="0"/>
                </a:lnTo>
                <a:lnTo>
                  <a:pt x="2314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汉仪旗黑-55简" panose="00020600040101010101" pitchFamily="18" charset="-122"/>
              <a:ea typeface="汉仪旗黑-55简" panose="00020600040101010101" pitchFamily="18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14" name="Text5">
            <a:extLst>
              <a:ext uri="{FF2B5EF4-FFF2-40B4-BE49-F238E27FC236}">
                <a16:creationId xmlns:a16="http://schemas.microsoft.com/office/drawing/2014/main" id="{34DFBB56-FBC0-A300-10D8-20C50C298E8F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1710682" y="2754935"/>
            <a:ext cx="3706284" cy="1742017"/>
          </a:xfrm>
          <a:custGeom>
            <a:gdLst>
              <a:gd name="T0" fmla="*/ 177 w 351"/>
              <a:gd name="T1" fmla="*/ 116 h 163"/>
              <a:gd name="T2" fmla="*/ 241 w 351"/>
              <a:gd name="T3" fmla="*/ 162 h 163"/>
              <a:gd name="T4" fmla="*/ 351 w 351"/>
              <a:gd name="T5" fmla="*/ 125 h 163"/>
              <a:gd name="T6" fmla="*/ 177 w 351"/>
              <a:gd name="T7" fmla="*/ 0 h 163"/>
              <a:gd name="T8" fmla="*/ 0 w 351"/>
              <a:gd name="T9" fmla="*/ 132 h 163"/>
              <a:gd name="T10" fmla="*/ 112 w 351"/>
              <a:gd name="T11" fmla="*/ 163 h 163"/>
              <a:gd name="T12" fmla="*/ 177 w 351"/>
              <a:gd name="T13" fmla="*/ 116 h 1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163">
                <a:moveTo>
                  <a:pt x="177" y="116"/>
                </a:moveTo>
                <a:cubicBezTo>
                  <a:pt x="207" y="116"/>
                  <a:pt x="232" y="135"/>
                  <a:pt x="241" y="162"/>
                </a:cubicBezTo>
                <a:cubicBezTo>
                  <a:pt x="351" y="125"/>
                  <a:pt x="351" y="125"/>
                  <a:pt x="351" y="125"/>
                </a:cubicBezTo>
                <a:cubicBezTo>
                  <a:pt x="327" y="53"/>
                  <a:pt x="258" y="0"/>
                  <a:pt x="177" y="0"/>
                </a:cubicBezTo>
                <a:cubicBezTo>
                  <a:pt x="93" y="0"/>
                  <a:pt x="23" y="56"/>
                  <a:pt x="0" y="132"/>
                </a:cubicBezTo>
                <a:cubicBezTo>
                  <a:pt x="112" y="163"/>
                  <a:pt x="112" y="163"/>
                  <a:pt x="112" y="163"/>
                </a:cubicBezTo>
                <a:cubicBezTo>
                  <a:pt x="121" y="136"/>
                  <a:pt x="147" y="116"/>
                  <a:pt x="177" y="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汉仪旗黑-55简" panose="00020600040101010101" pitchFamily="18" charset="-122"/>
              <a:ea typeface="汉仪旗黑-55简" panose="00020600040101010101" pitchFamily="18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15" name="Text6">
            <a:extLst>
              <a:ext uri="{FF2B5EF4-FFF2-40B4-BE49-F238E27FC236}">
                <a16:creationId xmlns:a16="http://schemas.microsoft.com/office/drawing/2014/main" id="{7C1AA4E9-088E-993E-F2F2-21AFDA2E7FB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1710681" y="3375119"/>
            <a:ext cx="1382184" cy="1121833"/>
          </a:xfrm>
          <a:custGeom>
            <a:gdLst>
              <a:gd name="T0" fmla="*/ 43 w 131"/>
              <a:gd name="T1" fmla="*/ 0 h 105"/>
              <a:gd name="T2" fmla="*/ 0 w 131"/>
              <a:gd name="T3" fmla="*/ 74 h 105"/>
              <a:gd name="T4" fmla="*/ 112 w 131"/>
              <a:gd name="T5" fmla="*/ 105 h 105"/>
              <a:gd name="T6" fmla="*/ 131 w 131"/>
              <a:gd name="T7" fmla="*/ 76 h 105"/>
              <a:gd name="T8" fmla="*/ 43 w 131"/>
              <a:gd name="T9" fmla="*/ 0 h 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05">
                <a:moveTo>
                  <a:pt x="43" y="0"/>
                </a:moveTo>
                <a:cubicBezTo>
                  <a:pt x="24" y="21"/>
                  <a:pt x="9" y="46"/>
                  <a:pt x="0" y="74"/>
                </a:cubicBezTo>
                <a:cubicBezTo>
                  <a:pt x="112" y="105"/>
                  <a:pt x="112" y="105"/>
                  <a:pt x="112" y="105"/>
                </a:cubicBezTo>
                <a:cubicBezTo>
                  <a:pt x="116" y="94"/>
                  <a:pt x="123" y="84"/>
                  <a:pt x="131" y="76"/>
                </a:cubicBezTo>
                <a:lnTo>
                  <a:pt x="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汉仪旗黑-55简" panose="00020600040101010101" pitchFamily="18" charset="-122"/>
              <a:ea typeface="汉仪旗黑-55简" panose="00020600040101010101" pitchFamily="18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16" name="Text7">
            <a:extLst>
              <a:ext uri="{FF2B5EF4-FFF2-40B4-BE49-F238E27FC236}">
                <a16:creationId xmlns:a16="http://schemas.microsoft.com/office/drawing/2014/main" id="{CA5DFDC6-CB07-DAA0-D2FD-13486FEF4B4E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985849" y="3199435"/>
            <a:ext cx="1691217" cy="1411817"/>
          </a:xfrm>
          <a:custGeom>
            <a:gdLst>
              <a:gd name="T0" fmla="*/ 148 w 160"/>
              <a:gd name="T1" fmla="*/ 132 h 132"/>
              <a:gd name="T2" fmla="*/ 0 w 160"/>
              <a:gd name="T3" fmla="*/ 0 h 132"/>
              <a:gd name="T4" fmla="*/ 160 w 160"/>
              <a:gd name="T5" fmla="*/ 120 h 132"/>
              <a:gd name="T6" fmla="*/ 157 w 160"/>
              <a:gd name="T7" fmla="*/ 128 h 132"/>
              <a:gd name="T8" fmla="*/ 148 w 160"/>
              <a:gd name="T9" fmla="*/ 132 h 1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132">
                <a:moveTo>
                  <a:pt x="148" y="132"/>
                </a:moveTo>
                <a:cubicBezTo>
                  <a:pt x="0" y="0"/>
                  <a:pt x="0" y="0"/>
                  <a:pt x="0" y="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0" y="120"/>
                  <a:pt x="160" y="124"/>
                  <a:pt x="157" y="128"/>
                </a:cubicBezTo>
                <a:cubicBezTo>
                  <a:pt x="154" y="131"/>
                  <a:pt x="148" y="132"/>
                  <a:pt x="148" y="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汉仪旗黑-55简" panose="00020600040101010101" pitchFamily="18" charset="-122"/>
              <a:ea typeface="汉仪旗黑-55简" panose="00020600040101010101" pitchFamily="18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17" name="Text8">
            <a:extLst>
              <a:ext uri="{FF2B5EF4-FFF2-40B4-BE49-F238E27FC236}">
                <a16:creationId xmlns:a16="http://schemas.microsoft.com/office/drawing/2014/main" id="{C49E0522-307C-449E-7B0B-1C5D04D4F98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238665" y="2230001"/>
            <a:ext cx="4635500" cy="2743200"/>
          </a:xfrm>
          <a:custGeom>
            <a:gdLst>
              <a:gd name="connsiteX0" fmla="*/ 1047750 w 3476625"/>
              <a:gd name="connsiteY0" fmla="*/ 9525 h 2219325"/>
              <a:gd name="connsiteX1" fmla="*/ 0 w 3476625"/>
              <a:gd name="connsiteY1" fmla="*/ 9525 h 2219325"/>
              <a:gd name="connsiteX2" fmla="*/ 0 w 3476625"/>
              <a:gd name="connsiteY2" fmla="*/ 2219325 h 2219325"/>
              <a:gd name="connsiteX3" fmla="*/ 3476625 w 3476625"/>
              <a:gd name="connsiteY3" fmla="*/ 2219325 h 2219325"/>
              <a:gd name="connsiteX4" fmla="*/ 3476625 w 3476625"/>
              <a:gd name="connsiteY4" fmla="*/ 66675 h 2219325"/>
              <a:gd name="connsiteX5" fmla="*/ 3476625 w 3476625"/>
              <a:gd name="connsiteY5" fmla="*/ 0 h 2219325"/>
              <a:gd name="connsiteX6" fmla="*/ 2314575 w 3476625"/>
              <a:gd name="connsiteY6" fmla="*/ 0 h 22193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625" h="2219325">
                <a:moveTo>
                  <a:pt x="1047750" y="9525"/>
                </a:moveTo>
                <a:lnTo>
                  <a:pt x="0" y="9525"/>
                </a:lnTo>
                <a:lnTo>
                  <a:pt x="0" y="2219325"/>
                </a:lnTo>
                <a:lnTo>
                  <a:pt x="3476625" y="2219325"/>
                </a:lnTo>
                <a:lnTo>
                  <a:pt x="3476625" y="66675"/>
                </a:lnTo>
                <a:lnTo>
                  <a:pt x="3476625" y="0"/>
                </a:lnTo>
                <a:lnTo>
                  <a:pt x="2314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汉仪旗黑-55简" panose="00020600040101010101" pitchFamily="18" charset="-122"/>
              <a:ea typeface="汉仪旗黑-55简" panose="00020600040101010101" pitchFamily="18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20" name="Text9">
            <a:extLst>
              <a:ext uri="{FF2B5EF4-FFF2-40B4-BE49-F238E27FC236}">
                <a16:creationId xmlns:a16="http://schemas.microsoft.com/office/drawing/2014/main" id="{3772ADAE-61AD-E2C8-F195-C1FFCC3519D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709417" y="5631679"/>
            <a:ext cx="3852336" cy="890693"/>
          </a:xfrm>
          <a:prstGeom prst="rect">
            <a:avLst/>
          </a:prstGeom>
        </p:spPr>
        <p:txBody>
          <a:bodyPr wrap="square">
            <a:normAutofit fontScale="8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9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通过AI辅助诊断，可减少不必要的检查次数，据统计，一项AI技术在肺结节检测中减少了30%的CT复查率，有效降低了医疗成本，同时提高了诊断的经济性和患者满意度，促进了医疗资源的优化配置。</a:t>
            </a:r>
          </a:p>
        </p:txBody>
      </p:sp>
      <p:sp>
        <p:nvSpPr>
          <p:cNvPr id="21" name="Text10">
            <a:extLst>
              <a:ext uri="{FF2B5EF4-FFF2-40B4-BE49-F238E27FC236}">
                <a16:creationId xmlns:a16="http://schemas.microsoft.com/office/drawing/2014/main" id="{9B863B75-A74E-C551-068A-841D36EE570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137400" y="5090505"/>
            <a:ext cx="2996370" cy="40011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降低成本成效显</a:t>
            </a:r>
          </a:p>
        </p:txBody>
      </p:sp>
      <p:sp>
        <p:nvSpPr>
          <p:cNvPr id="22" name="Text11">
            <a:extLst>
              <a:ext uri="{FF2B5EF4-FFF2-40B4-BE49-F238E27FC236}">
                <a16:creationId xmlns:a16="http://schemas.microsoft.com/office/drawing/2014/main" id="{0DF911FF-5EA0-BC7C-ABFB-61137FCE5EC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630247" y="5631679"/>
            <a:ext cx="3852336" cy="890693"/>
          </a:xfrm>
          <a:prstGeom prst="rect">
            <a:avLst/>
          </a:prstGeom>
        </p:spPr>
        <p:txBody>
          <a:bodyPr wrap="square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9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在医疗领域，AI精准诊断系统能将影像分析时间缩短至秒级，如谷歌AI在乳腺癌筛查中，比放射科医生快6倍，准确率相当，极大提高了诊断效率，降低了等待时间成本。</a:t>
            </a:r>
          </a:p>
        </p:txBody>
      </p:sp>
      <p:sp>
        <p:nvSpPr>
          <p:cNvPr id="23" name="Text12">
            <a:extLst>
              <a:ext uri="{FF2B5EF4-FFF2-40B4-BE49-F238E27FC236}">
                <a16:creationId xmlns:a16="http://schemas.microsoft.com/office/drawing/2014/main" id="{C51CE12F-038F-2A76-DA55-0AACE038971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058230" y="5090505"/>
            <a:ext cx="2996370" cy="400110"/>
          </a:xfrm>
          <a:prstGeom prst="rect">
            <a:avLst/>
          </a:prstGeom>
        </p:spPr>
        <p:txBody>
          <a:bodyPr wrap="square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AI加速诊断效率</a:t>
            </a:r>
          </a:p>
        </p:txBody>
      </p:sp>
      <p:sp>
        <p:nvSpPr>
          <p:cNvPr id="24" name="Text13">
            <a:extLst>
              <a:ext uri="{FF2B5EF4-FFF2-40B4-BE49-F238E27FC236}">
                <a16:creationId xmlns:a16="http://schemas.microsoft.com/office/drawing/2014/main" id="{B59530E0-065F-FCEF-ED7A-01C1F6E5C1E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提高诊断效率与降低成本</a:t>
            </a:r>
          </a:p>
        </p:txBody>
      </p:sp>
      <p:sp>
        <p:nvSpPr>
          <p:cNvPr id="25" name="Text14">
            <a:extLst>
              <a:ext uri="{FF2B5EF4-FFF2-40B4-BE49-F238E27FC236}">
                <a16:creationId xmlns:a16="http://schemas.microsoft.com/office/drawing/2014/main" id="{2A949A47-0099-6C93-F51C-7E27988CDD52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 flipH="1">
            <a:off x="2940624" y="1585607"/>
            <a:ext cx="1110676" cy="1110676"/>
          </a:xfrm>
          <a:prstGeom prst="ellipse">
            <a:avLst/>
          </a:prstGeom>
          <a:solidFill>
            <a:schemeClr val="accent2"/>
          </a:soli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1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26" name="Text15">
            <a:extLst>
              <a:ext uri="{FF2B5EF4-FFF2-40B4-BE49-F238E27FC236}">
                <a16:creationId xmlns:a16="http://schemas.microsoft.com/office/drawing/2014/main" id="{C078A973-3147-D891-9086-890E21FA7B5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004970" y="1709479"/>
            <a:ext cx="981986" cy="963940"/>
          </a:xfrm>
          <a:prstGeom prst="rect">
            <a:avLst/>
          </a:prstGeom>
          <a:noFill/>
        </p:spPr>
        <p:txBody>
          <a:bodyPr wrap="square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anose="02000000000000000000" pitchFamily="2" charset="0"/>
              </a:rPr>
              <a:t>01</a:t>
            </a:r>
            <a:endParaRPr lang="zh-CN" altLang="en-US" sz="54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32" name="Text16">
            <a:extLst>
              <a:ext uri="{FF2B5EF4-FFF2-40B4-BE49-F238E27FC236}">
                <a16:creationId xmlns:a16="http://schemas.microsoft.com/office/drawing/2014/main" id="{77638AAB-205E-BDC1-FABF-E6255F160B3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 flipH="1">
            <a:off x="8028525" y="1585607"/>
            <a:ext cx="1110676" cy="1110676"/>
          </a:xfrm>
          <a:prstGeom prst="ellipse">
            <a:avLst/>
          </a:prstGeom>
          <a:solidFill>
            <a:schemeClr val="accent2"/>
          </a:soli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1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33" name="Text17">
            <a:extLst>
              <a:ext uri="{FF2B5EF4-FFF2-40B4-BE49-F238E27FC236}">
                <a16:creationId xmlns:a16="http://schemas.microsoft.com/office/drawing/2014/main" id="{C16C8DB1-5470-5685-83B7-1BCDBB2A9C6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092871" y="1709479"/>
            <a:ext cx="981986" cy="963940"/>
          </a:xfrm>
          <a:prstGeom prst="rect">
            <a:avLst/>
          </a:prstGeom>
          <a:noFill/>
        </p:spPr>
        <p:txBody>
          <a:bodyPr wrap="square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anose="02000000000000000000" pitchFamily="2" charset="0"/>
              </a:rPr>
              <a:t>02</a:t>
            </a:r>
            <a:endParaRPr lang="zh-CN" altLang="en-US" sz="54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</p:spTree>
    <p:custDataLst>
      <p:custData r:id="rId20"/>
      <p:tags r:id="rId21"/>
    </p:custDataLst>
    <p:extLst>
      <p:ext uri="{BB962C8B-B14F-4D97-AF65-F5344CB8AC3E}">
        <p14:creationId val="2362661343"/>
      </p:ext>
    </p:extLst>
  </p:cSld>
  <p:clrMapOvr>
    <a:masterClrMapping/>
  </p:clrMapOvr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">
            <a:extLst>
              <a:ext uri="{FF2B5EF4-FFF2-40B4-BE49-F238E27FC236}">
                <a16:creationId xmlns:a16="http://schemas.microsoft.com/office/drawing/2014/main" id="{18FF44BE-42F9-862A-BFF0-E09977C9B4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58" y="3994338"/>
            <a:ext cx="4953965" cy="2172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BFCA8B62-0FE0-168D-5DA7-C4C41D60827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2104" y="4227974"/>
            <a:ext cx="4631326" cy="160020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减少人为误诊与漏诊风险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3F2B240D-F75C-53BD-0D0C-4B06ED84A02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305864" y="3994338"/>
            <a:ext cx="6435524" cy="239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 fontScale="8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1.AI提升诊断精度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医疗AI在皮肤癌诊断中，精度达91%，远超人类医生平均水平76.5%，显著减少误诊，促进精准医疗发展。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2.减少漏诊病例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AI辅助诊断肺结节，检出率提升20%，有效捕捉微小病变，降低漏诊风险，提高患者生存率。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3.加速诊断流程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在眼科检查中，AI快速分析眼底图像，处理速度是人工10倍，缩短诊断时间，提升医疗效率。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4.持续优化学习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通过持续学习数百万份医疗影像，AI诊断能力不断提升，错误率逐年下降，逐步消除漏诊与误诊隐患，推动医疗AI广泛应用。</a:t>
            </a:r>
          </a:p>
        </p:txBody>
      </p:sp>
      <p:sp>
        <p:nvSpPr>
          <p:cNvPr id="3" name="Shape1">
            <a:extLst>
              <a:ext uri="{FF2B5EF4-FFF2-40B4-BE49-F238E27FC236}">
                <a16:creationId xmlns:a16="http://schemas.microsoft.com/office/drawing/2014/main" id="{8546A815-D69D-70AA-276D-0E046507680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50612" y="1029826"/>
            <a:ext cx="2352070" cy="2545029"/>
          </a:xfrm>
          <a:prstGeom prst="roundRect">
            <a:avLst>
              <a:gd name="adj" fmla="val 7714"/>
            </a:avLst>
          </a:prstGeom>
          <a:blipFill>
            <a:blip r:embed="rId7"/>
            <a:stretch>
              <a:fillRect l="-31185" r="-311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Shape2">
            <a:extLst>
              <a:ext uri="{FF2B5EF4-FFF2-40B4-BE49-F238E27FC236}">
                <a16:creationId xmlns:a16="http://schemas.microsoft.com/office/drawing/2014/main" id="{E239AF2B-16DB-E8F8-8BD1-B96EFE21087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953794" y="1029827"/>
            <a:ext cx="2352070" cy="2545028"/>
          </a:xfrm>
          <a:prstGeom prst="roundRect">
            <a:avLst>
              <a:gd name="adj" fmla="val 7026"/>
            </a:avLst>
          </a:prstGeom>
          <a:blipFill>
            <a:blip r:embed="rId9"/>
            <a:stretch>
              <a:fillRect t="-19227" b="-192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Shape3">
            <a:extLst>
              <a:ext uri="{FF2B5EF4-FFF2-40B4-BE49-F238E27FC236}">
                <a16:creationId xmlns:a16="http://schemas.microsoft.com/office/drawing/2014/main" id="{F9BBC426-4B7D-4507-F2F6-83294E9539F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472125" y="1029826"/>
            <a:ext cx="6269263" cy="2545029"/>
          </a:xfrm>
          <a:prstGeom prst="roundRect">
            <a:avLst>
              <a:gd name="adj" fmla="val 5651"/>
            </a:avLst>
          </a:prstGeom>
          <a:blipFill>
            <a:blip r:embed="rId11"/>
            <a:stretch>
              <a:fillRect t="-39604" b="-396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00DAF76-0826-0183-D345-F2465668A566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 flipH="1">
            <a:off x="7579807" y="549911"/>
            <a:ext cx="4092098" cy="120864"/>
            <a:chOff x="7606416" y="1550405"/>
            <a:chExt cx="4092098" cy="120864"/>
          </a:xfrm>
        </p:grpSpPr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id="{443E749C-55B5-2CE1-A7BE-5D8972C97870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>
            <a:xfrm flipH="1" flipV="1">
              <a:off x="7606416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B902F8DB-274C-8B38-12D7-C70B51E9A2E6}"/>
                </a:ext>
              </a:extLst>
            </p:cNvPr>
            <p:cNvSpPr/>
            <p:nvPr userDrawn="1">
              <p:custDataLst>
                <p:tags r:id="rId14"/>
              </p:custDataLst>
            </p:nvPr>
          </p:nvSpPr>
          <p:spPr>
            <a:xfrm flipH="1" flipV="1">
              <a:off x="7742178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7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E0861524-EA15-748A-40E6-755449654E38}"/>
                </a:ext>
              </a:extLst>
            </p:cNvPr>
            <p:cNvSpPr/>
            <p:nvPr userDrawn="1">
              <p:custDataLst>
                <p:tags r:id="rId15"/>
              </p:custDataLst>
            </p:nvPr>
          </p:nvSpPr>
          <p:spPr>
            <a:xfrm flipH="1" flipV="1">
              <a:off x="7877939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3D9A536F-E123-C85A-8294-5CC6078B3934}"/>
                </a:ext>
              </a:extLst>
            </p:cNvPr>
            <p:cNvSpPr/>
            <p:nvPr userDrawn="1">
              <p:custDataLst>
                <p:tags r:id="rId16"/>
              </p:custDataLst>
            </p:nvPr>
          </p:nvSpPr>
          <p:spPr>
            <a:xfrm flipH="1" flipV="1">
              <a:off x="8013701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81899EC6-D092-A632-5710-9CBC8CC94270}"/>
                </a:ext>
              </a:extLst>
            </p:cNvPr>
            <p:cNvCxnSpPr/>
            <p:nvPr userDrawn="1">
              <p:custDataLst>
                <p:tags r:id="rId17"/>
              </p:custDataLst>
            </p:nvPr>
          </p:nvCxnSpPr>
          <p:spPr>
            <a:xfrm>
              <a:off x="8166027" y="1554889"/>
              <a:ext cx="3532487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5000">
                    <a:schemeClr val="accent1">
                      <a:alpha val="40000"/>
                    </a:scheme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18"/>
      <p:tags r:id="rId19"/>
    </p:custDataLst>
    <p:extLst>
      <p:ext uri="{BB962C8B-B14F-4D97-AF65-F5344CB8AC3E}">
        <p14:creationId val="2556375053"/>
      </p:ext>
    </p:extLst>
  </p:cSld>
  <p:clrMapOvr>
    <a:masterClrMapping/>
  </p:clrMapOvr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1">
            <a:extLst>
              <a:ext uri="{FF2B5EF4-FFF2-40B4-BE49-F238E27FC236}">
                <a16:creationId xmlns:a16="http://schemas.microsoft.com/office/drawing/2014/main" id="{6D7E6354-E3DB-54AE-C8E0-B507088069E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数据安全与隐私保护挑战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AEFCC8A5-ABBE-ABD2-228D-F5AD4967B8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26185" y="1888490"/>
            <a:ext cx="4572000" cy="2532888"/>
          </a:xfrm>
          <a:custGeom>
            <a:rect l="l" t="t" r="r" b="b"/>
            <a:pathLst>
              <a:path w="4572000" h="2532888">
                <a:moveTo>
                  <a:pt x="256032" y="0"/>
                </a:moveTo>
                <a:cubicBezTo>
                  <a:pt x="109728" y="0"/>
                  <a:pt x="0" y="109728"/>
                  <a:pt x="0" y="256032"/>
                </a:cubicBezTo>
                <a:lnTo>
                  <a:pt x="0" y="2057400"/>
                </a:lnTo>
                <a:cubicBezTo>
                  <a:pt x="0" y="2194560"/>
                  <a:pt x="109728" y="2313432"/>
                  <a:pt x="256032" y="2313432"/>
                </a:cubicBezTo>
                <a:lnTo>
                  <a:pt x="649224" y="2313432"/>
                </a:lnTo>
                <a:lnTo>
                  <a:pt x="832104" y="2496312"/>
                </a:lnTo>
                <a:cubicBezTo>
                  <a:pt x="886968" y="2551176"/>
                  <a:pt x="960120" y="2551176"/>
                  <a:pt x="1014984" y="2496312"/>
                </a:cubicBezTo>
                <a:lnTo>
                  <a:pt x="1197864" y="2313432"/>
                </a:lnTo>
                <a:lnTo>
                  <a:pt x="4315968" y="2313432"/>
                </a:lnTo>
                <a:cubicBezTo>
                  <a:pt x="4462272" y="2313432"/>
                  <a:pt x="4572000" y="2194560"/>
                  <a:pt x="4572000" y="2057400"/>
                </a:cubicBezTo>
                <a:lnTo>
                  <a:pt x="4572000" y="256032"/>
                </a:lnTo>
                <a:cubicBezTo>
                  <a:pt x="4572000" y="109728"/>
                  <a:pt x="4462272" y="0"/>
                  <a:pt x="4315968" y="0"/>
                </a:cubicBezTo>
                <a:lnTo>
                  <a:pt x="25603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0750832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439200" tIns="396000" rIns="43920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zh-CN" altLang="en-US" sz="16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3">
            <a:extLst>
              <a:ext uri="{FF2B5EF4-FFF2-40B4-BE49-F238E27FC236}">
                <a16:creationId xmlns:a16="http://schemas.microsoft.com/office/drawing/2014/main" id="{191F60DB-8EC1-692F-C9B6-BE934C9D9D9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92675" y="3598545"/>
            <a:ext cx="448056" cy="384048"/>
          </a:xfrm>
          <a:custGeom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accent3">
              <a:alpha val="50000"/>
            </a:schemeClr>
          </a:solidFill>
        </p:spPr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Text4">
            <a:extLst>
              <a:ext uri="{FF2B5EF4-FFF2-40B4-BE49-F238E27FC236}">
                <a16:creationId xmlns:a16="http://schemas.microsoft.com/office/drawing/2014/main" id="{73B6AB1D-3C3F-6FB7-FA93-6F70321B88F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93815" y="1888490"/>
            <a:ext cx="4572000" cy="2532888"/>
          </a:xfrm>
          <a:custGeom>
            <a:rect l="l" t="t" r="r" b="b"/>
            <a:pathLst>
              <a:path w="4572000" h="2532888">
                <a:moveTo>
                  <a:pt x="256032" y="0"/>
                </a:moveTo>
                <a:cubicBezTo>
                  <a:pt x="109728" y="0"/>
                  <a:pt x="0" y="109728"/>
                  <a:pt x="0" y="256032"/>
                </a:cubicBezTo>
                <a:lnTo>
                  <a:pt x="0" y="2057400"/>
                </a:lnTo>
                <a:cubicBezTo>
                  <a:pt x="0" y="2194560"/>
                  <a:pt x="109728" y="2313432"/>
                  <a:pt x="256032" y="2313432"/>
                </a:cubicBezTo>
                <a:lnTo>
                  <a:pt x="649224" y="2313432"/>
                </a:lnTo>
                <a:lnTo>
                  <a:pt x="832104" y="2496312"/>
                </a:lnTo>
                <a:cubicBezTo>
                  <a:pt x="886968" y="2551176"/>
                  <a:pt x="960120" y="2551176"/>
                  <a:pt x="1014984" y="2496312"/>
                </a:cubicBezTo>
                <a:lnTo>
                  <a:pt x="1197864" y="2313432"/>
                </a:lnTo>
                <a:lnTo>
                  <a:pt x="4315968" y="2313432"/>
                </a:lnTo>
                <a:cubicBezTo>
                  <a:pt x="4462272" y="2313432"/>
                  <a:pt x="4572000" y="2194560"/>
                  <a:pt x="4572000" y="2057400"/>
                </a:cubicBezTo>
                <a:lnTo>
                  <a:pt x="4572000" y="256032"/>
                </a:lnTo>
                <a:cubicBezTo>
                  <a:pt x="4572000" y="109728"/>
                  <a:pt x="4462272" y="0"/>
                  <a:pt x="4315968" y="0"/>
                </a:cubicBezTo>
                <a:lnTo>
                  <a:pt x="25603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0750832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439200" tIns="396000" rIns="43920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zh-CN" altLang="en-US" sz="160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" name="Shape1">
            <a:extLst>
              <a:ext uri="{FF2B5EF4-FFF2-40B4-BE49-F238E27FC236}">
                <a16:creationId xmlns:a16="http://schemas.microsoft.com/office/drawing/2014/main" id="{867BD76E-2033-22A6-2423-9F1DD2DCC86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708785" y="4637405"/>
            <a:ext cx="889000" cy="889000"/>
          </a:xfrm>
          <a:prstGeom prst="ellipse">
            <a:avLst/>
          </a:prstGeom>
          <a:blipFill>
            <a:blip r:embed="rId8"/>
            <a:stretch>
              <a:fillRect l="-25029" r="-25029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Text5">
            <a:extLst>
              <a:ext uri="{FF2B5EF4-FFF2-40B4-BE49-F238E27FC236}">
                <a16:creationId xmlns:a16="http://schemas.microsoft.com/office/drawing/2014/main" id="{5392B83C-36A6-C4A7-093A-601BB1B43B9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826385" y="4510566"/>
            <a:ext cx="2876268" cy="75633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数据泄露风险高</a:t>
            </a:r>
          </a:p>
        </p:txBody>
      </p:sp>
      <p:sp>
        <p:nvSpPr>
          <p:cNvPr id="9" name="Text6">
            <a:extLst>
              <a:ext uri="{FF2B5EF4-FFF2-40B4-BE49-F238E27FC236}">
                <a16:creationId xmlns:a16="http://schemas.microsoft.com/office/drawing/2014/main" id="{74402551-B7B7-25A8-8416-D3F7AB8C245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060941" y="3598545"/>
            <a:ext cx="448056" cy="384048"/>
          </a:xfrm>
          <a:custGeom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accent3">
              <a:alpha val="50000"/>
            </a:schemeClr>
          </a:solidFill>
        </p:spPr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Shape2">
            <a:extLst>
              <a:ext uri="{FF2B5EF4-FFF2-40B4-BE49-F238E27FC236}">
                <a16:creationId xmlns:a16="http://schemas.microsoft.com/office/drawing/2014/main" id="{0D9B0196-3215-5059-DB0B-BF0144AFB85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908801" y="4638040"/>
            <a:ext cx="888365" cy="888365"/>
          </a:xfrm>
          <a:prstGeom prst="ellipse">
            <a:avLst/>
          </a:prstGeom>
          <a:blipFill>
            <a:blip r:embed="rId12"/>
            <a:stretch>
              <a:fillRect l="-25029" r="-25029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Text7">
            <a:extLst>
              <a:ext uri="{FF2B5EF4-FFF2-40B4-BE49-F238E27FC236}">
                <a16:creationId xmlns:a16="http://schemas.microsoft.com/office/drawing/2014/main" id="{7302B564-7BD7-726B-5035-0F0BCE2C208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070497" y="4510566"/>
            <a:ext cx="2876268" cy="75633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隐私保护策略强</a:t>
            </a:r>
          </a:p>
        </p:txBody>
      </p:sp>
      <p:sp>
        <p:nvSpPr>
          <p:cNvPr id="15" name="Text8">
            <a:extLst>
              <a:ext uri="{FF2B5EF4-FFF2-40B4-BE49-F238E27FC236}">
                <a16:creationId xmlns:a16="http://schemas.microsoft.com/office/drawing/2014/main" id="{372ACD2A-1D88-AF4B-5F4F-2320B8ABE30E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74422" y="2026573"/>
            <a:ext cx="4328232" cy="2031077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医疗AI诊断中，患者数据敏感性高，据统计，近年医疗数据泄露事件频发，年增长率超30%，强化数据安全与隐私保护成关键挑战，需采用加密技术防范。</a:t>
            </a:r>
          </a:p>
        </p:txBody>
      </p:sp>
      <p:sp>
        <p:nvSpPr>
          <p:cNvPr id="16" name="Text9">
            <a:extLst>
              <a:ext uri="{FF2B5EF4-FFF2-40B4-BE49-F238E27FC236}">
                <a16:creationId xmlns:a16="http://schemas.microsoft.com/office/drawing/2014/main" id="{EC0F5BC2-47FD-3827-5C17-384D0F02E1A6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489346" y="2026573"/>
            <a:ext cx="4328232" cy="2031077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为解决隐私保护挑战，某医疗AI企业采用匿名化处理患者数据，确保诊断精准同时，隐私泄露风险降低90%，促进了AI技术在医疗诊断中的广泛应用。</a:t>
            </a:r>
          </a:p>
        </p:txBody>
      </p:sp>
    </p:spTree>
    <p:custDataLst>
      <p:custData r:id="rId16"/>
      <p:tags r:id="rId17"/>
    </p:custDataLst>
    <p:extLst>
      <p:ext uri="{BB962C8B-B14F-4D97-AF65-F5344CB8AC3E}">
        <p14:creationId val="238970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816937" y="3352800"/>
            <a:ext cx="5197323" cy="3397243"/>
            <a:chOff x="6886891" y="3489058"/>
            <a:chExt cx="4635254" cy="3029845"/>
          </a:xfrm>
        </p:grpSpPr>
        <p:grpSp>
          <p:nvGrpSpPr>
            <p:cNvPr id="3" name="组合 2"/>
            <p:cNvGrpSpPr/>
            <p:nvPr/>
          </p:nvGrpSpPr>
          <p:grpSpPr>
            <a:xfrm>
              <a:off x="7069419" y="5208467"/>
              <a:ext cx="1945227" cy="1214199"/>
              <a:chOff x="7069419" y="5208467"/>
              <a:chExt cx="1945227" cy="1214199"/>
            </a:xfrm>
          </p:grpSpPr>
          <p:grpSp>
            <p:nvGrpSpPr>
              <p:cNvPr id="185" name="组合 184"/>
              <p:cNvGrpSpPr/>
              <p:nvPr/>
            </p:nvGrpSpPr>
            <p:grpSpPr>
              <a:xfrm>
                <a:off x="8149132" y="5208467"/>
                <a:ext cx="865514" cy="466493"/>
                <a:chOff x="8149132" y="5208467"/>
                <a:chExt cx="865514" cy="466493"/>
              </a:xfrm>
            </p:grpSpPr>
            <p:grpSp>
              <p:nvGrpSpPr>
                <p:cNvPr id="187" name="图形 8"/>
                <p:cNvGrpSpPr/>
                <p:nvPr/>
              </p:nvGrpSpPr>
              <p:grpSpPr>
                <a:xfrm>
                  <a:off x="8942431" y="5618810"/>
                  <a:ext cx="72215" cy="56150"/>
                  <a:chOff x="8942431" y="5618810"/>
                  <a:chExt cx="72215" cy="56150"/>
                </a:xfrm>
              </p:grpSpPr>
              <p:sp>
                <p:nvSpPr>
                  <p:cNvPr id="208" name="任意多边形: 形状 207"/>
                  <p:cNvSpPr/>
                  <p:nvPr/>
                </p:nvSpPr>
                <p:spPr>
                  <a:xfrm>
                    <a:off x="8942431" y="5618810"/>
                    <a:ext cx="72215" cy="37484"/>
                  </a:xfrm>
                  <a:custGeom>
                    <a:gdLst>
                      <a:gd name="connsiteX0" fmla="*/ 72216 w 72215"/>
                      <a:gd name="connsiteY0" fmla="*/ 18666 h 37484"/>
                      <a:gd name="connsiteX1" fmla="*/ 36108 w 72215"/>
                      <a:gd name="connsiteY1" fmla="*/ 0 h 37484"/>
                      <a:gd name="connsiteX2" fmla="*/ 0 w 72215"/>
                      <a:gd name="connsiteY2" fmla="*/ 18666 h 37484"/>
                      <a:gd name="connsiteX3" fmla="*/ 36108 w 72215"/>
                      <a:gd name="connsiteY3" fmla="*/ 37485 h 37484"/>
                      <a:gd name="connsiteX4" fmla="*/ 72216 w 72215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215" h="37484">
                        <a:moveTo>
                          <a:pt x="72216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216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9" name="任意多边形: 形状 208"/>
                  <p:cNvSpPr/>
                  <p:nvPr/>
                </p:nvSpPr>
                <p:spPr>
                  <a:xfrm>
                    <a:off x="8942431" y="5637476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10" name="任意多边形: 形状 209"/>
                  <p:cNvSpPr/>
                  <p:nvPr/>
                </p:nvSpPr>
                <p:spPr>
                  <a:xfrm>
                    <a:off x="8978539" y="5637476"/>
                    <a:ext cx="36107" cy="37484"/>
                  </a:xfrm>
                  <a:custGeom>
                    <a:gdLst>
                      <a:gd name="connsiteX0" fmla="*/ 36108 w 36107"/>
                      <a:gd name="connsiteY0" fmla="*/ 0 h 37484"/>
                      <a:gd name="connsiteX1" fmla="*/ 36108 w 36107"/>
                      <a:gd name="connsiteY1" fmla="*/ 18819 h 37484"/>
                      <a:gd name="connsiteX2" fmla="*/ 0 w 36107"/>
                      <a:gd name="connsiteY2" fmla="*/ 37485 h 37484"/>
                      <a:gd name="connsiteX3" fmla="*/ 0 w 36107"/>
                      <a:gd name="connsiteY3" fmla="*/ 18819 h 37484"/>
                      <a:gd name="connsiteX4" fmla="*/ 36108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0"/>
                        </a:moveTo>
                        <a:lnTo>
                          <a:pt x="36108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108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88" name="图形 8"/>
                <p:cNvGrpSpPr/>
                <p:nvPr/>
              </p:nvGrpSpPr>
              <p:grpSpPr>
                <a:xfrm>
                  <a:off x="8783771" y="5536803"/>
                  <a:ext cx="72368" cy="56150"/>
                  <a:chOff x="8783771" y="5536803"/>
                  <a:chExt cx="72368" cy="56150"/>
                </a:xfrm>
              </p:grpSpPr>
              <p:sp>
                <p:nvSpPr>
                  <p:cNvPr id="205" name="任意多边形: 形状 204"/>
                  <p:cNvSpPr/>
                  <p:nvPr/>
                </p:nvSpPr>
                <p:spPr>
                  <a:xfrm>
                    <a:off x="8783771" y="5536803"/>
                    <a:ext cx="72368" cy="37331"/>
                  </a:xfrm>
                  <a:custGeom>
                    <a:gdLst>
                      <a:gd name="connsiteX0" fmla="*/ 72369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9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6" name="任意多边形: 形状 205"/>
                  <p:cNvSpPr/>
                  <p:nvPr/>
                </p:nvSpPr>
                <p:spPr>
                  <a:xfrm>
                    <a:off x="8783771" y="5555469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7" name="任意多边形: 形状 206"/>
                  <p:cNvSpPr/>
                  <p:nvPr/>
                </p:nvSpPr>
                <p:spPr>
                  <a:xfrm>
                    <a:off x="8819879" y="5555469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89" name="图形 8"/>
                <p:cNvGrpSpPr/>
                <p:nvPr/>
              </p:nvGrpSpPr>
              <p:grpSpPr>
                <a:xfrm>
                  <a:off x="8625112" y="5454642"/>
                  <a:ext cx="72368" cy="56150"/>
                  <a:chOff x="8625112" y="5454642"/>
                  <a:chExt cx="72368" cy="56150"/>
                </a:xfrm>
              </p:grpSpPr>
              <p:sp>
                <p:nvSpPr>
                  <p:cNvPr id="202" name="任意多边形: 形状 201"/>
                  <p:cNvSpPr/>
                  <p:nvPr/>
                </p:nvSpPr>
                <p:spPr>
                  <a:xfrm>
                    <a:off x="8625112" y="5454642"/>
                    <a:ext cx="72368" cy="37484"/>
                  </a:xfrm>
                  <a:custGeom>
                    <a:gdLst>
                      <a:gd name="connsiteX0" fmla="*/ 72368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8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3" name="任意多边形: 形状 202"/>
                  <p:cNvSpPr/>
                  <p:nvPr/>
                </p:nvSpPr>
                <p:spPr>
                  <a:xfrm>
                    <a:off x="8625112" y="5473308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4" name="任意多边形: 形状 203"/>
                  <p:cNvSpPr/>
                  <p:nvPr/>
                </p:nvSpPr>
                <p:spPr>
                  <a:xfrm>
                    <a:off x="8661219" y="5473308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90" name="图形 8"/>
                <p:cNvGrpSpPr/>
                <p:nvPr/>
              </p:nvGrpSpPr>
              <p:grpSpPr>
                <a:xfrm>
                  <a:off x="8466452" y="5372635"/>
                  <a:ext cx="72368" cy="56150"/>
                  <a:chOff x="8466452" y="5372635"/>
                  <a:chExt cx="72368" cy="56150"/>
                </a:xfrm>
              </p:grpSpPr>
              <p:sp>
                <p:nvSpPr>
                  <p:cNvPr id="199" name="任意多边形: 形状 198"/>
                  <p:cNvSpPr/>
                  <p:nvPr/>
                </p:nvSpPr>
                <p:spPr>
                  <a:xfrm>
                    <a:off x="8466452" y="5372635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0" name="任意多边形: 形状 199"/>
                  <p:cNvSpPr/>
                  <p:nvPr/>
                </p:nvSpPr>
                <p:spPr>
                  <a:xfrm>
                    <a:off x="8466452" y="5391301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1" name="任意多边形: 形状 200"/>
                  <p:cNvSpPr/>
                  <p:nvPr/>
                </p:nvSpPr>
                <p:spPr>
                  <a:xfrm>
                    <a:off x="8502560" y="5391301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91" name="图形 8"/>
                <p:cNvGrpSpPr/>
                <p:nvPr/>
              </p:nvGrpSpPr>
              <p:grpSpPr>
                <a:xfrm>
                  <a:off x="8307792" y="5290475"/>
                  <a:ext cx="72368" cy="56150"/>
                  <a:chOff x="8307792" y="5290475"/>
                  <a:chExt cx="72368" cy="56150"/>
                </a:xfrm>
              </p:grpSpPr>
              <p:sp>
                <p:nvSpPr>
                  <p:cNvPr id="196" name="任意多边形: 形状 195"/>
                  <p:cNvSpPr/>
                  <p:nvPr/>
                </p:nvSpPr>
                <p:spPr>
                  <a:xfrm>
                    <a:off x="8307792" y="5290475"/>
                    <a:ext cx="72368" cy="37484"/>
                  </a:xfrm>
                  <a:custGeom>
                    <a:gdLst>
                      <a:gd name="connsiteX0" fmla="*/ 72369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9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7" name="任意多边形: 形状 196"/>
                  <p:cNvSpPr/>
                  <p:nvPr/>
                </p:nvSpPr>
                <p:spPr>
                  <a:xfrm>
                    <a:off x="8307792" y="5309140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8" name="任意多边形: 形状 197"/>
                  <p:cNvSpPr/>
                  <p:nvPr/>
                </p:nvSpPr>
                <p:spPr>
                  <a:xfrm>
                    <a:off x="8343899" y="530914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92" name="图形 8"/>
                <p:cNvGrpSpPr/>
                <p:nvPr/>
              </p:nvGrpSpPr>
              <p:grpSpPr>
                <a:xfrm>
                  <a:off x="8149132" y="5208467"/>
                  <a:ext cx="72368" cy="56150"/>
                  <a:chOff x="8149132" y="5208467"/>
                  <a:chExt cx="72368" cy="56150"/>
                </a:xfrm>
              </p:grpSpPr>
              <p:sp>
                <p:nvSpPr>
                  <p:cNvPr id="193" name="任意多边形: 形状 192"/>
                  <p:cNvSpPr/>
                  <p:nvPr/>
                </p:nvSpPr>
                <p:spPr>
                  <a:xfrm>
                    <a:off x="8149132" y="5208467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4" name="任意多边形: 形状 193"/>
                  <p:cNvSpPr/>
                  <p:nvPr/>
                </p:nvSpPr>
                <p:spPr>
                  <a:xfrm>
                    <a:off x="8149132" y="5227133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5" name="任意多边形: 形状 194"/>
                  <p:cNvSpPr/>
                  <p:nvPr/>
                </p:nvSpPr>
                <p:spPr>
                  <a:xfrm>
                    <a:off x="8185240" y="5227133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86" name="任意多边形: 形状 185"/>
              <p:cNvSpPr/>
              <p:nvPr/>
            </p:nvSpPr>
            <p:spPr>
              <a:xfrm>
                <a:off x="7069419" y="5233558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>
              <a:off x="6886891" y="3657058"/>
              <a:ext cx="4563805" cy="2861845"/>
            </a:xfrm>
            <a:custGeom>
              <a:gdLst>
                <a:gd name="connsiteX0" fmla="*/ 2546514 w 4563805"/>
                <a:gd name="connsiteY0" fmla="*/ 2841802 h 2861845"/>
                <a:gd name="connsiteX1" fmla="*/ 2549115 w 4563805"/>
                <a:gd name="connsiteY1" fmla="*/ 2842873 h 2861845"/>
                <a:gd name="connsiteX2" fmla="*/ 2570229 w 4563805"/>
                <a:gd name="connsiteY2" fmla="*/ 2851594 h 2861845"/>
                <a:gd name="connsiteX3" fmla="*/ 2555847 w 4563805"/>
                <a:gd name="connsiteY3" fmla="*/ 2857714 h 2861845"/>
                <a:gd name="connsiteX4" fmla="*/ 2546514 w 4563805"/>
                <a:gd name="connsiteY4" fmla="*/ 2861845 h 2861845"/>
                <a:gd name="connsiteX5" fmla="*/ 2544066 w 4563805"/>
                <a:gd name="connsiteY5" fmla="*/ 2860774 h 2861845"/>
                <a:gd name="connsiteX6" fmla="*/ 2523258 w 4563805"/>
                <a:gd name="connsiteY6" fmla="*/ 2851747 h 2861845"/>
                <a:gd name="connsiteX7" fmla="*/ 2539170 w 4563805"/>
                <a:gd name="connsiteY7" fmla="*/ 2844862 h 2861845"/>
                <a:gd name="connsiteX8" fmla="*/ 2544066 w 4563805"/>
                <a:gd name="connsiteY8" fmla="*/ 2842873 h 2861845"/>
                <a:gd name="connsiteX9" fmla="*/ 2666006 w 4563805"/>
                <a:gd name="connsiteY9" fmla="*/ 2790241 h 2861845"/>
                <a:gd name="connsiteX10" fmla="*/ 2668760 w 4563805"/>
                <a:gd name="connsiteY10" fmla="*/ 2791312 h 2861845"/>
                <a:gd name="connsiteX11" fmla="*/ 2689874 w 4563805"/>
                <a:gd name="connsiteY11" fmla="*/ 2800033 h 2861845"/>
                <a:gd name="connsiteX12" fmla="*/ 2675492 w 4563805"/>
                <a:gd name="connsiteY12" fmla="*/ 2806153 h 2861845"/>
                <a:gd name="connsiteX13" fmla="*/ 2666006 w 4563805"/>
                <a:gd name="connsiteY13" fmla="*/ 2810284 h 2861845"/>
                <a:gd name="connsiteX14" fmla="*/ 2663558 w 4563805"/>
                <a:gd name="connsiteY14" fmla="*/ 2809213 h 2861845"/>
                <a:gd name="connsiteX15" fmla="*/ 2642903 w 4563805"/>
                <a:gd name="connsiteY15" fmla="*/ 2800186 h 2861845"/>
                <a:gd name="connsiteX16" fmla="*/ 2658815 w 4563805"/>
                <a:gd name="connsiteY16" fmla="*/ 2793301 h 2861845"/>
                <a:gd name="connsiteX17" fmla="*/ 2663558 w 4563805"/>
                <a:gd name="connsiteY17" fmla="*/ 2791159 h 2861845"/>
                <a:gd name="connsiteX18" fmla="*/ 2785651 w 4563805"/>
                <a:gd name="connsiteY18" fmla="*/ 2738528 h 2861845"/>
                <a:gd name="connsiteX19" fmla="*/ 2788405 w 4563805"/>
                <a:gd name="connsiteY19" fmla="*/ 2739599 h 2861845"/>
                <a:gd name="connsiteX20" fmla="*/ 2809519 w 4563805"/>
                <a:gd name="connsiteY20" fmla="*/ 2748320 h 2861845"/>
                <a:gd name="connsiteX21" fmla="*/ 2794984 w 4563805"/>
                <a:gd name="connsiteY21" fmla="*/ 2754593 h 2861845"/>
                <a:gd name="connsiteX22" fmla="*/ 2785651 w 4563805"/>
                <a:gd name="connsiteY22" fmla="*/ 2758571 h 2861845"/>
                <a:gd name="connsiteX23" fmla="*/ 2783203 w 4563805"/>
                <a:gd name="connsiteY23" fmla="*/ 2757500 h 2861845"/>
                <a:gd name="connsiteX24" fmla="*/ 2762395 w 4563805"/>
                <a:gd name="connsiteY24" fmla="*/ 2748626 h 2861845"/>
                <a:gd name="connsiteX25" fmla="*/ 2778460 w 4563805"/>
                <a:gd name="connsiteY25" fmla="*/ 2741741 h 2861845"/>
                <a:gd name="connsiteX26" fmla="*/ 2783203 w 4563805"/>
                <a:gd name="connsiteY26" fmla="*/ 2739599 h 2861845"/>
                <a:gd name="connsiteX27" fmla="*/ 2555846 w 4563805"/>
                <a:gd name="connsiteY27" fmla="*/ 2728583 h 2861845"/>
                <a:gd name="connsiteX28" fmla="*/ 2558600 w 4563805"/>
                <a:gd name="connsiteY28" fmla="*/ 2729654 h 2861845"/>
                <a:gd name="connsiteX29" fmla="*/ 2579714 w 4563805"/>
                <a:gd name="connsiteY29" fmla="*/ 2738375 h 2861845"/>
                <a:gd name="connsiteX30" fmla="*/ 2565332 w 4563805"/>
                <a:gd name="connsiteY30" fmla="*/ 2744495 h 2861845"/>
                <a:gd name="connsiteX31" fmla="*/ 2555846 w 4563805"/>
                <a:gd name="connsiteY31" fmla="*/ 2748626 h 2861845"/>
                <a:gd name="connsiteX32" fmla="*/ 2553398 w 4563805"/>
                <a:gd name="connsiteY32" fmla="*/ 2747555 h 2861845"/>
                <a:gd name="connsiteX33" fmla="*/ 2532590 w 4563805"/>
                <a:gd name="connsiteY33" fmla="*/ 2738528 h 2861845"/>
                <a:gd name="connsiteX34" fmla="*/ 2548655 w 4563805"/>
                <a:gd name="connsiteY34" fmla="*/ 2731643 h 2861845"/>
                <a:gd name="connsiteX35" fmla="*/ 2553398 w 4563805"/>
                <a:gd name="connsiteY35" fmla="*/ 2729654 h 2861845"/>
                <a:gd name="connsiteX36" fmla="*/ 2675491 w 4563805"/>
                <a:gd name="connsiteY36" fmla="*/ 2677022 h 2861845"/>
                <a:gd name="connsiteX37" fmla="*/ 2678092 w 4563805"/>
                <a:gd name="connsiteY37" fmla="*/ 2678093 h 2861845"/>
                <a:gd name="connsiteX38" fmla="*/ 2699206 w 4563805"/>
                <a:gd name="connsiteY38" fmla="*/ 2686814 h 2861845"/>
                <a:gd name="connsiteX39" fmla="*/ 2684824 w 4563805"/>
                <a:gd name="connsiteY39" fmla="*/ 2692934 h 2861845"/>
                <a:gd name="connsiteX40" fmla="*/ 2675491 w 4563805"/>
                <a:gd name="connsiteY40" fmla="*/ 2697065 h 2861845"/>
                <a:gd name="connsiteX41" fmla="*/ 2673043 w 4563805"/>
                <a:gd name="connsiteY41" fmla="*/ 2695994 h 2861845"/>
                <a:gd name="connsiteX42" fmla="*/ 2652235 w 4563805"/>
                <a:gd name="connsiteY42" fmla="*/ 2686967 h 2861845"/>
                <a:gd name="connsiteX43" fmla="*/ 2668300 w 4563805"/>
                <a:gd name="connsiteY43" fmla="*/ 2680082 h 2861845"/>
                <a:gd name="connsiteX44" fmla="*/ 2673043 w 4563805"/>
                <a:gd name="connsiteY44" fmla="*/ 2677940 h 2861845"/>
                <a:gd name="connsiteX45" fmla="*/ 2174573 w 4563805"/>
                <a:gd name="connsiteY45" fmla="*/ 2663710 h 2861845"/>
                <a:gd name="connsiteX46" fmla="*/ 2186507 w 4563805"/>
                <a:gd name="connsiteY46" fmla="*/ 2668606 h 2861845"/>
                <a:gd name="connsiteX47" fmla="*/ 2172278 w 4563805"/>
                <a:gd name="connsiteY47" fmla="*/ 2674726 h 2861845"/>
                <a:gd name="connsiteX48" fmla="*/ 2160497 w 4563805"/>
                <a:gd name="connsiteY48" fmla="*/ 2669830 h 2861845"/>
                <a:gd name="connsiteX49" fmla="*/ 2141219 w 4563805"/>
                <a:gd name="connsiteY49" fmla="*/ 2649940 h 2861845"/>
                <a:gd name="connsiteX50" fmla="*/ 2153153 w 4563805"/>
                <a:gd name="connsiteY50" fmla="*/ 2654836 h 2861845"/>
                <a:gd name="connsiteX51" fmla="*/ 2138924 w 4563805"/>
                <a:gd name="connsiteY51" fmla="*/ 2660956 h 2861845"/>
                <a:gd name="connsiteX52" fmla="*/ 2127143 w 4563805"/>
                <a:gd name="connsiteY52" fmla="*/ 2656060 h 2861845"/>
                <a:gd name="connsiteX53" fmla="*/ 2107866 w 4563805"/>
                <a:gd name="connsiteY53" fmla="*/ 2636171 h 2861845"/>
                <a:gd name="connsiteX54" fmla="*/ 2119647 w 4563805"/>
                <a:gd name="connsiteY54" fmla="*/ 2640914 h 2861845"/>
                <a:gd name="connsiteX55" fmla="*/ 2119647 w 4563805"/>
                <a:gd name="connsiteY55" fmla="*/ 2641067 h 2861845"/>
                <a:gd name="connsiteX56" fmla="*/ 2105571 w 4563805"/>
                <a:gd name="connsiteY56" fmla="*/ 2647034 h 2861845"/>
                <a:gd name="connsiteX57" fmla="*/ 2093790 w 4563805"/>
                <a:gd name="connsiteY57" fmla="*/ 2642291 h 2861845"/>
                <a:gd name="connsiteX58" fmla="*/ 3024942 w 4563805"/>
                <a:gd name="connsiteY58" fmla="*/ 2635406 h 2861845"/>
                <a:gd name="connsiteX59" fmla="*/ 3027543 w 4563805"/>
                <a:gd name="connsiteY59" fmla="*/ 2636477 h 2861845"/>
                <a:gd name="connsiteX60" fmla="*/ 3048657 w 4563805"/>
                <a:gd name="connsiteY60" fmla="*/ 2645198 h 2861845"/>
                <a:gd name="connsiteX61" fmla="*/ 3034275 w 4563805"/>
                <a:gd name="connsiteY61" fmla="*/ 2651471 h 2861845"/>
                <a:gd name="connsiteX62" fmla="*/ 3024942 w 4563805"/>
                <a:gd name="connsiteY62" fmla="*/ 2655449 h 2861845"/>
                <a:gd name="connsiteX63" fmla="*/ 3022494 w 4563805"/>
                <a:gd name="connsiteY63" fmla="*/ 2654378 h 2861845"/>
                <a:gd name="connsiteX64" fmla="*/ 3001686 w 4563805"/>
                <a:gd name="connsiteY64" fmla="*/ 2645351 h 2861845"/>
                <a:gd name="connsiteX65" fmla="*/ 3017598 w 4563805"/>
                <a:gd name="connsiteY65" fmla="*/ 2638466 h 2861845"/>
                <a:gd name="connsiteX66" fmla="*/ 3022494 w 4563805"/>
                <a:gd name="connsiteY66" fmla="*/ 2636477 h 2861845"/>
                <a:gd name="connsiteX67" fmla="*/ 2795136 w 4563805"/>
                <a:gd name="connsiteY67" fmla="*/ 2625308 h 2861845"/>
                <a:gd name="connsiteX68" fmla="*/ 2797737 w 4563805"/>
                <a:gd name="connsiteY68" fmla="*/ 2626379 h 2861845"/>
                <a:gd name="connsiteX69" fmla="*/ 2818851 w 4563805"/>
                <a:gd name="connsiteY69" fmla="*/ 2635100 h 2861845"/>
                <a:gd name="connsiteX70" fmla="*/ 2804469 w 4563805"/>
                <a:gd name="connsiteY70" fmla="*/ 2641373 h 2861845"/>
                <a:gd name="connsiteX71" fmla="*/ 2795136 w 4563805"/>
                <a:gd name="connsiteY71" fmla="*/ 2645351 h 2861845"/>
                <a:gd name="connsiteX72" fmla="*/ 2792688 w 4563805"/>
                <a:gd name="connsiteY72" fmla="*/ 2644280 h 2861845"/>
                <a:gd name="connsiteX73" fmla="*/ 2771880 w 4563805"/>
                <a:gd name="connsiteY73" fmla="*/ 2635406 h 2861845"/>
                <a:gd name="connsiteX74" fmla="*/ 2787792 w 4563805"/>
                <a:gd name="connsiteY74" fmla="*/ 2628521 h 2861845"/>
                <a:gd name="connsiteX75" fmla="*/ 2792688 w 4563805"/>
                <a:gd name="connsiteY75" fmla="*/ 2626379 h 2861845"/>
                <a:gd name="connsiteX76" fmla="*/ 2914781 w 4563805"/>
                <a:gd name="connsiteY76" fmla="*/ 2573748 h 2861845"/>
                <a:gd name="connsiteX77" fmla="*/ 2917382 w 4563805"/>
                <a:gd name="connsiteY77" fmla="*/ 2574819 h 2861845"/>
                <a:gd name="connsiteX78" fmla="*/ 2938496 w 4563805"/>
                <a:gd name="connsiteY78" fmla="*/ 2583540 h 2861845"/>
                <a:gd name="connsiteX79" fmla="*/ 2924114 w 4563805"/>
                <a:gd name="connsiteY79" fmla="*/ 2589813 h 2861845"/>
                <a:gd name="connsiteX80" fmla="*/ 2914781 w 4563805"/>
                <a:gd name="connsiteY80" fmla="*/ 2593791 h 2861845"/>
                <a:gd name="connsiteX81" fmla="*/ 2912180 w 4563805"/>
                <a:gd name="connsiteY81" fmla="*/ 2592720 h 2861845"/>
                <a:gd name="connsiteX82" fmla="*/ 2891372 w 4563805"/>
                <a:gd name="connsiteY82" fmla="*/ 2583846 h 2861845"/>
                <a:gd name="connsiteX83" fmla="*/ 2907437 w 4563805"/>
                <a:gd name="connsiteY83" fmla="*/ 2576808 h 2861845"/>
                <a:gd name="connsiteX84" fmla="*/ 2912180 w 4563805"/>
                <a:gd name="connsiteY84" fmla="*/ 2574819 h 2861845"/>
                <a:gd name="connsiteX85" fmla="*/ 3034274 w 4563805"/>
                <a:gd name="connsiteY85" fmla="*/ 2522187 h 2861845"/>
                <a:gd name="connsiteX86" fmla="*/ 3037028 w 4563805"/>
                <a:gd name="connsiteY86" fmla="*/ 2523258 h 2861845"/>
                <a:gd name="connsiteX87" fmla="*/ 3058142 w 4563805"/>
                <a:gd name="connsiteY87" fmla="*/ 2531979 h 2861845"/>
                <a:gd name="connsiteX88" fmla="*/ 3043607 w 4563805"/>
                <a:gd name="connsiteY88" fmla="*/ 2538099 h 2861845"/>
                <a:gd name="connsiteX89" fmla="*/ 3034274 w 4563805"/>
                <a:gd name="connsiteY89" fmla="*/ 2542230 h 2861845"/>
                <a:gd name="connsiteX90" fmla="*/ 3031826 w 4563805"/>
                <a:gd name="connsiteY90" fmla="*/ 2541159 h 2861845"/>
                <a:gd name="connsiteX91" fmla="*/ 3011018 w 4563805"/>
                <a:gd name="connsiteY91" fmla="*/ 2532132 h 2861845"/>
                <a:gd name="connsiteX92" fmla="*/ 3027083 w 4563805"/>
                <a:gd name="connsiteY92" fmla="*/ 2525247 h 2861845"/>
                <a:gd name="connsiteX93" fmla="*/ 3031826 w 4563805"/>
                <a:gd name="connsiteY93" fmla="*/ 2523258 h 2861845"/>
                <a:gd name="connsiteX94" fmla="*/ 475827 w 4563805"/>
                <a:gd name="connsiteY94" fmla="*/ 1843790 h 2861845"/>
                <a:gd name="connsiteX95" fmla="*/ 477816 w 4563805"/>
                <a:gd name="connsiteY95" fmla="*/ 1844708 h 2861845"/>
                <a:gd name="connsiteX96" fmla="*/ 481641 w 4563805"/>
                <a:gd name="connsiteY96" fmla="*/ 1846238 h 2861845"/>
                <a:gd name="connsiteX97" fmla="*/ 494340 w 4563805"/>
                <a:gd name="connsiteY97" fmla="*/ 1851746 h 2861845"/>
                <a:gd name="connsiteX98" fmla="*/ 477816 w 4563805"/>
                <a:gd name="connsiteY98" fmla="*/ 1858937 h 2861845"/>
                <a:gd name="connsiteX99" fmla="*/ 475827 w 4563805"/>
                <a:gd name="connsiteY99" fmla="*/ 1859702 h 2861845"/>
                <a:gd name="connsiteX100" fmla="*/ 468483 w 4563805"/>
                <a:gd name="connsiteY100" fmla="*/ 1856489 h 2861845"/>
                <a:gd name="connsiteX101" fmla="*/ 457008 w 4563805"/>
                <a:gd name="connsiteY101" fmla="*/ 1851593 h 2861845"/>
                <a:gd name="connsiteX102" fmla="*/ 473838 w 4563805"/>
                <a:gd name="connsiteY102" fmla="*/ 1844708 h 2861845"/>
                <a:gd name="connsiteX103" fmla="*/ 4388774 w 4563805"/>
                <a:gd name="connsiteY103" fmla="*/ 1839200 h 2861845"/>
                <a:gd name="connsiteX104" fmla="*/ 4390763 w 4563805"/>
                <a:gd name="connsiteY104" fmla="*/ 1839965 h 2861845"/>
                <a:gd name="connsiteX105" fmla="*/ 4394588 w 4563805"/>
                <a:gd name="connsiteY105" fmla="*/ 1841648 h 2861845"/>
                <a:gd name="connsiteX106" fmla="*/ 4407287 w 4563805"/>
                <a:gd name="connsiteY106" fmla="*/ 1847156 h 2861845"/>
                <a:gd name="connsiteX107" fmla="*/ 4390763 w 4563805"/>
                <a:gd name="connsiteY107" fmla="*/ 1854194 h 2861845"/>
                <a:gd name="connsiteX108" fmla="*/ 4388774 w 4563805"/>
                <a:gd name="connsiteY108" fmla="*/ 1855112 h 2861845"/>
                <a:gd name="connsiteX109" fmla="*/ 4381430 w 4563805"/>
                <a:gd name="connsiteY109" fmla="*/ 1851899 h 2861845"/>
                <a:gd name="connsiteX110" fmla="*/ 4370108 w 4563805"/>
                <a:gd name="connsiteY110" fmla="*/ 1847003 h 2861845"/>
                <a:gd name="connsiteX111" fmla="*/ 4386785 w 4563805"/>
                <a:gd name="connsiteY111" fmla="*/ 1840118 h 2861845"/>
                <a:gd name="connsiteX112" fmla="*/ 502143 w 4563805"/>
                <a:gd name="connsiteY112" fmla="*/ 1778919 h 2861845"/>
                <a:gd name="connsiteX113" fmla="*/ 504591 w 4563805"/>
                <a:gd name="connsiteY113" fmla="*/ 1779990 h 2861845"/>
                <a:gd name="connsiteX114" fmla="*/ 509487 w 4563805"/>
                <a:gd name="connsiteY114" fmla="*/ 1781979 h 2861845"/>
                <a:gd name="connsiteX115" fmla="*/ 525399 w 4563805"/>
                <a:gd name="connsiteY115" fmla="*/ 1788864 h 2861845"/>
                <a:gd name="connsiteX116" fmla="*/ 504591 w 4563805"/>
                <a:gd name="connsiteY116" fmla="*/ 1797891 h 2861845"/>
                <a:gd name="connsiteX117" fmla="*/ 502143 w 4563805"/>
                <a:gd name="connsiteY117" fmla="*/ 1798962 h 2861845"/>
                <a:gd name="connsiteX118" fmla="*/ 492810 w 4563805"/>
                <a:gd name="connsiteY118" fmla="*/ 1794831 h 2861845"/>
                <a:gd name="connsiteX119" fmla="*/ 478428 w 4563805"/>
                <a:gd name="connsiteY119" fmla="*/ 1788711 h 2861845"/>
                <a:gd name="connsiteX120" fmla="*/ 499542 w 4563805"/>
                <a:gd name="connsiteY120" fmla="*/ 1779990 h 2861845"/>
                <a:gd name="connsiteX121" fmla="*/ 382497 w 4563805"/>
                <a:gd name="connsiteY121" fmla="*/ 1727358 h 2861845"/>
                <a:gd name="connsiteX122" fmla="*/ 385098 w 4563805"/>
                <a:gd name="connsiteY122" fmla="*/ 1728276 h 2861845"/>
                <a:gd name="connsiteX123" fmla="*/ 389841 w 4563805"/>
                <a:gd name="connsiteY123" fmla="*/ 1730418 h 2861845"/>
                <a:gd name="connsiteX124" fmla="*/ 405753 w 4563805"/>
                <a:gd name="connsiteY124" fmla="*/ 1737303 h 2861845"/>
                <a:gd name="connsiteX125" fmla="*/ 385098 w 4563805"/>
                <a:gd name="connsiteY125" fmla="*/ 1746330 h 2861845"/>
                <a:gd name="connsiteX126" fmla="*/ 382497 w 4563805"/>
                <a:gd name="connsiteY126" fmla="*/ 1747401 h 2861845"/>
                <a:gd name="connsiteX127" fmla="*/ 373164 w 4563805"/>
                <a:gd name="connsiteY127" fmla="*/ 1743270 h 2861845"/>
                <a:gd name="connsiteX128" fmla="*/ 358782 w 4563805"/>
                <a:gd name="connsiteY128" fmla="*/ 1737150 h 2861845"/>
                <a:gd name="connsiteX129" fmla="*/ 379896 w 4563805"/>
                <a:gd name="connsiteY129" fmla="*/ 1728429 h 2861845"/>
                <a:gd name="connsiteX130" fmla="*/ 191708 w 4563805"/>
                <a:gd name="connsiteY130" fmla="*/ 1721238 h 2861845"/>
                <a:gd name="connsiteX131" fmla="*/ 193697 w 4563805"/>
                <a:gd name="connsiteY131" fmla="*/ 1722003 h 2861845"/>
                <a:gd name="connsiteX132" fmla="*/ 197369 w 4563805"/>
                <a:gd name="connsiteY132" fmla="*/ 1723686 h 2861845"/>
                <a:gd name="connsiteX133" fmla="*/ 210068 w 4563805"/>
                <a:gd name="connsiteY133" fmla="*/ 1729194 h 2861845"/>
                <a:gd name="connsiteX134" fmla="*/ 193697 w 4563805"/>
                <a:gd name="connsiteY134" fmla="*/ 1736232 h 2861845"/>
                <a:gd name="connsiteX135" fmla="*/ 191708 w 4563805"/>
                <a:gd name="connsiteY135" fmla="*/ 1737150 h 2861845"/>
                <a:gd name="connsiteX136" fmla="*/ 184211 w 4563805"/>
                <a:gd name="connsiteY136" fmla="*/ 1733937 h 2861845"/>
                <a:gd name="connsiteX137" fmla="*/ 172889 w 4563805"/>
                <a:gd name="connsiteY137" fmla="*/ 1729041 h 2861845"/>
                <a:gd name="connsiteX138" fmla="*/ 189566 w 4563805"/>
                <a:gd name="connsiteY138" fmla="*/ 1722156 h 2861845"/>
                <a:gd name="connsiteX139" fmla="*/ 4104655 w 4563805"/>
                <a:gd name="connsiteY139" fmla="*/ 1716648 h 2861845"/>
                <a:gd name="connsiteX140" fmla="*/ 4106644 w 4563805"/>
                <a:gd name="connsiteY140" fmla="*/ 1717413 h 2861845"/>
                <a:gd name="connsiteX141" fmla="*/ 4110316 w 4563805"/>
                <a:gd name="connsiteY141" fmla="*/ 1719096 h 2861845"/>
                <a:gd name="connsiteX142" fmla="*/ 4123015 w 4563805"/>
                <a:gd name="connsiteY142" fmla="*/ 1724451 h 2861845"/>
                <a:gd name="connsiteX143" fmla="*/ 4106644 w 4563805"/>
                <a:gd name="connsiteY143" fmla="*/ 1731642 h 2861845"/>
                <a:gd name="connsiteX144" fmla="*/ 4104655 w 4563805"/>
                <a:gd name="connsiteY144" fmla="*/ 1732407 h 2861845"/>
                <a:gd name="connsiteX145" fmla="*/ 4097311 w 4563805"/>
                <a:gd name="connsiteY145" fmla="*/ 1729194 h 2861845"/>
                <a:gd name="connsiteX146" fmla="*/ 4085836 w 4563805"/>
                <a:gd name="connsiteY146" fmla="*/ 1724298 h 2861845"/>
                <a:gd name="connsiteX147" fmla="*/ 4102513 w 4563805"/>
                <a:gd name="connsiteY147" fmla="*/ 1717413 h 2861845"/>
                <a:gd name="connsiteX148" fmla="*/ 97001 w 4563805"/>
                <a:gd name="connsiteY148" fmla="*/ 1680387 h 2861845"/>
                <a:gd name="connsiteX149" fmla="*/ 98837 w 4563805"/>
                <a:gd name="connsiteY149" fmla="*/ 1681152 h 2861845"/>
                <a:gd name="connsiteX150" fmla="*/ 102662 w 4563805"/>
                <a:gd name="connsiteY150" fmla="*/ 1682835 h 2861845"/>
                <a:gd name="connsiteX151" fmla="*/ 115361 w 4563805"/>
                <a:gd name="connsiteY151" fmla="*/ 1688343 h 2861845"/>
                <a:gd name="connsiteX152" fmla="*/ 98837 w 4563805"/>
                <a:gd name="connsiteY152" fmla="*/ 1695381 h 2861845"/>
                <a:gd name="connsiteX153" fmla="*/ 97001 w 4563805"/>
                <a:gd name="connsiteY153" fmla="*/ 1696299 h 2861845"/>
                <a:gd name="connsiteX154" fmla="*/ 89504 w 4563805"/>
                <a:gd name="connsiteY154" fmla="*/ 1693086 h 2861845"/>
                <a:gd name="connsiteX155" fmla="*/ 78182 w 4563805"/>
                <a:gd name="connsiteY155" fmla="*/ 1688190 h 2861845"/>
                <a:gd name="connsiteX156" fmla="*/ 94859 w 4563805"/>
                <a:gd name="connsiteY156" fmla="*/ 1681305 h 2861845"/>
                <a:gd name="connsiteX157" fmla="*/ 4009949 w 4563805"/>
                <a:gd name="connsiteY157" fmla="*/ 1675644 h 2861845"/>
                <a:gd name="connsiteX158" fmla="*/ 4011785 w 4563805"/>
                <a:gd name="connsiteY158" fmla="*/ 1676562 h 2861845"/>
                <a:gd name="connsiteX159" fmla="*/ 4015610 w 4563805"/>
                <a:gd name="connsiteY159" fmla="*/ 1678245 h 2861845"/>
                <a:gd name="connsiteX160" fmla="*/ 4028309 w 4563805"/>
                <a:gd name="connsiteY160" fmla="*/ 1683600 h 2861845"/>
                <a:gd name="connsiteX161" fmla="*/ 4011785 w 4563805"/>
                <a:gd name="connsiteY161" fmla="*/ 1690791 h 2861845"/>
                <a:gd name="connsiteX162" fmla="*/ 4009949 w 4563805"/>
                <a:gd name="connsiteY162" fmla="*/ 1691556 h 2861845"/>
                <a:gd name="connsiteX163" fmla="*/ 4002452 w 4563805"/>
                <a:gd name="connsiteY163" fmla="*/ 1688343 h 2861845"/>
                <a:gd name="connsiteX164" fmla="*/ 3991130 w 4563805"/>
                <a:gd name="connsiteY164" fmla="*/ 1683447 h 2861845"/>
                <a:gd name="connsiteX165" fmla="*/ 4007807 w 4563805"/>
                <a:gd name="connsiteY165" fmla="*/ 1676562 h 2861845"/>
                <a:gd name="connsiteX166" fmla="*/ 263005 w 4563805"/>
                <a:gd name="connsiteY166" fmla="*/ 1675644 h 2861845"/>
                <a:gd name="connsiteX167" fmla="*/ 265453 w 4563805"/>
                <a:gd name="connsiteY167" fmla="*/ 1676715 h 2861845"/>
                <a:gd name="connsiteX168" fmla="*/ 270196 w 4563805"/>
                <a:gd name="connsiteY168" fmla="*/ 1678857 h 2861845"/>
                <a:gd name="connsiteX169" fmla="*/ 286261 w 4563805"/>
                <a:gd name="connsiteY169" fmla="*/ 1685742 h 2861845"/>
                <a:gd name="connsiteX170" fmla="*/ 265453 w 4563805"/>
                <a:gd name="connsiteY170" fmla="*/ 1694616 h 2861845"/>
                <a:gd name="connsiteX171" fmla="*/ 263005 w 4563805"/>
                <a:gd name="connsiteY171" fmla="*/ 1695687 h 2861845"/>
                <a:gd name="connsiteX172" fmla="*/ 253672 w 4563805"/>
                <a:gd name="connsiteY172" fmla="*/ 1691709 h 2861845"/>
                <a:gd name="connsiteX173" fmla="*/ 239290 w 4563805"/>
                <a:gd name="connsiteY173" fmla="*/ 1685436 h 2861845"/>
                <a:gd name="connsiteX174" fmla="*/ 260251 w 4563805"/>
                <a:gd name="connsiteY174" fmla="*/ 1676715 h 2861845"/>
                <a:gd name="connsiteX175" fmla="*/ 143360 w 4563805"/>
                <a:gd name="connsiteY175" fmla="*/ 1624084 h 2861845"/>
                <a:gd name="connsiteX176" fmla="*/ 145808 w 4563805"/>
                <a:gd name="connsiteY176" fmla="*/ 1625155 h 2861845"/>
                <a:gd name="connsiteX177" fmla="*/ 150551 w 4563805"/>
                <a:gd name="connsiteY177" fmla="*/ 1627144 h 2861845"/>
                <a:gd name="connsiteX178" fmla="*/ 166616 w 4563805"/>
                <a:gd name="connsiteY178" fmla="*/ 1634182 h 2861845"/>
                <a:gd name="connsiteX179" fmla="*/ 145808 w 4563805"/>
                <a:gd name="connsiteY179" fmla="*/ 1643056 h 2861845"/>
                <a:gd name="connsiteX180" fmla="*/ 143360 w 4563805"/>
                <a:gd name="connsiteY180" fmla="*/ 1644127 h 2861845"/>
                <a:gd name="connsiteX181" fmla="*/ 134027 w 4563805"/>
                <a:gd name="connsiteY181" fmla="*/ 1640149 h 2861845"/>
                <a:gd name="connsiteX182" fmla="*/ 119645 w 4563805"/>
                <a:gd name="connsiteY182" fmla="*/ 1633876 h 2861845"/>
                <a:gd name="connsiteX183" fmla="*/ 140759 w 4563805"/>
                <a:gd name="connsiteY183" fmla="*/ 1625155 h 2861845"/>
                <a:gd name="connsiteX184" fmla="*/ 23715 w 4563805"/>
                <a:gd name="connsiteY184" fmla="*/ 1572523 h 2861845"/>
                <a:gd name="connsiteX185" fmla="*/ 26163 w 4563805"/>
                <a:gd name="connsiteY185" fmla="*/ 1573594 h 2861845"/>
                <a:gd name="connsiteX186" fmla="*/ 31059 w 4563805"/>
                <a:gd name="connsiteY186" fmla="*/ 1575583 h 2861845"/>
                <a:gd name="connsiteX187" fmla="*/ 46971 w 4563805"/>
                <a:gd name="connsiteY187" fmla="*/ 1582468 h 2861845"/>
                <a:gd name="connsiteX188" fmla="*/ 26163 w 4563805"/>
                <a:gd name="connsiteY188" fmla="*/ 1591495 h 2861845"/>
                <a:gd name="connsiteX189" fmla="*/ 23715 w 4563805"/>
                <a:gd name="connsiteY189" fmla="*/ 1592566 h 2861845"/>
                <a:gd name="connsiteX190" fmla="*/ 14382 w 4563805"/>
                <a:gd name="connsiteY190" fmla="*/ 1588588 h 2861845"/>
                <a:gd name="connsiteX191" fmla="*/ 0 w 4563805"/>
                <a:gd name="connsiteY191" fmla="*/ 1582315 h 2861845"/>
                <a:gd name="connsiteX192" fmla="*/ 21114 w 4563805"/>
                <a:gd name="connsiteY192" fmla="*/ 1573594 h 2861845"/>
                <a:gd name="connsiteX193" fmla="*/ 143054 w 4563805"/>
                <a:gd name="connsiteY193" fmla="*/ 1219555 h 2861845"/>
                <a:gd name="connsiteX194" fmla="*/ 145655 w 4563805"/>
                <a:gd name="connsiteY194" fmla="*/ 1220779 h 2861845"/>
                <a:gd name="connsiteX195" fmla="*/ 166769 w 4563805"/>
                <a:gd name="connsiteY195" fmla="*/ 1229347 h 2861845"/>
                <a:gd name="connsiteX196" fmla="*/ 152387 w 4563805"/>
                <a:gd name="connsiteY196" fmla="*/ 1235620 h 2861845"/>
                <a:gd name="connsiteX197" fmla="*/ 143054 w 4563805"/>
                <a:gd name="connsiteY197" fmla="*/ 1239598 h 2861845"/>
                <a:gd name="connsiteX198" fmla="*/ 140606 w 4563805"/>
                <a:gd name="connsiteY198" fmla="*/ 1238680 h 2861845"/>
                <a:gd name="connsiteX199" fmla="*/ 119798 w 4563805"/>
                <a:gd name="connsiteY199" fmla="*/ 1229653 h 2861845"/>
                <a:gd name="connsiteX200" fmla="*/ 135710 w 4563805"/>
                <a:gd name="connsiteY200" fmla="*/ 1222768 h 2861845"/>
                <a:gd name="connsiteX201" fmla="*/ 140606 w 4563805"/>
                <a:gd name="connsiteY201" fmla="*/ 1220626 h 2861845"/>
                <a:gd name="connsiteX202" fmla="*/ 262546 w 4563805"/>
                <a:gd name="connsiteY202" fmla="*/ 1167994 h 2861845"/>
                <a:gd name="connsiteX203" fmla="*/ 265300 w 4563805"/>
                <a:gd name="connsiteY203" fmla="*/ 1169065 h 2861845"/>
                <a:gd name="connsiteX204" fmla="*/ 286414 w 4563805"/>
                <a:gd name="connsiteY204" fmla="*/ 1177786 h 2861845"/>
                <a:gd name="connsiteX205" fmla="*/ 271879 w 4563805"/>
                <a:gd name="connsiteY205" fmla="*/ 1184059 h 2861845"/>
                <a:gd name="connsiteX206" fmla="*/ 262546 w 4563805"/>
                <a:gd name="connsiteY206" fmla="*/ 1188037 h 2861845"/>
                <a:gd name="connsiteX207" fmla="*/ 260098 w 4563805"/>
                <a:gd name="connsiteY207" fmla="*/ 1186966 h 2861845"/>
                <a:gd name="connsiteX208" fmla="*/ 239290 w 4563805"/>
                <a:gd name="connsiteY208" fmla="*/ 1178092 h 2861845"/>
                <a:gd name="connsiteX209" fmla="*/ 255355 w 4563805"/>
                <a:gd name="connsiteY209" fmla="*/ 1171207 h 2861845"/>
                <a:gd name="connsiteX210" fmla="*/ 260098 w 4563805"/>
                <a:gd name="connsiteY210" fmla="*/ 1169065 h 2861845"/>
                <a:gd name="connsiteX211" fmla="*/ 382191 w 4563805"/>
                <a:gd name="connsiteY211" fmla="*/ 1116433 h 2861845"/>
                <a:gd name="connsiteX212" fmla="*/ 384792 w 4563805"/>
                <a:gd name="connsiteY212" fmla="*/ 1117504 h 2861845"/>
                <a:gd name="connsiteX213" fmla="*/ 405906 w 4563805"/>
                <a:gd name="connsiteY213" fmla="*/ 1126225 h 2861845"/>
                <a:gd name="connsiteX214" fmla="*/ 391524 w 4563805"/>
                <a:gd name="connsiteY214" fmla="*/ 1132498 h 2861845"/>
                <a:gd name="connsiteX215" fmla="*/ 382191 w 4563805"/>
                <a:gd name="connsiteY215" fmla="*/ 1136476 h 2861845"/>
                <a:gd name="connsiteX216" fmla="*/ 379743 w 4563805"/>
                <a:gd name="connsiteY216" fmla="*/ 1135405 h 2861845"/>
                <a:gd name="connsiteX217" fmla="*/ 358935 w 4563805"/>
                <a:gd name="connsiteY217" fmla="*/ 1126531 h 2861845"/>
                <a:gd name="connsiteX218" fmla="*/ 375000 w 4563805"/>
                <a:gd name="connsiteY218" fmla="*/ 1119493 h 2861845"/>
                <a:gd name="connsiteX219" fmla="*/ 379743 w 4563805"/>
                <a:gd name="connsiteY219" fmla="*/ 1117504 h 2861845"/>
                <a:gd name="connsiteX220" fmla="*/ 4300800 w 4563805"/>
                <a:gd name="connsiteY220" fmla="*/ 1026470 h 2861845"/>
                <a:gd name="connsiteX221" fmla="*/ 4303554 w 4563805"/>
                <a:gd name="connsiteY221" fmla="*/ 1027541 h 2861845"/>
                <a:gd name="connsiteX222" fmla="*/ 4324667 w 4563805"/>
                <a:gd name="connsiteY222" fmla="*/ 1036262 h 2861845"/>
                <a:gd name="connsiteX223" fmla="*/ 4310286 w 4563805"/>
                <a:gd name="connsiteY223" fmla="*/ 1042535 h 2861845"/>
                <a:gd name="connsiteX224" fmla="*/ 4300800 w 4563805"/>
                <a:gd name="connsiteY224" fmla="*/ 1046513 h 2861845"/>
                <a:gd name="connsiteX225" fmla="*/ 4298352 w 4563805"/>
                <a:gd name="connsiteY225" fmla="*/ 1045442 h 2861845"/>
                <a:gd name="connsiteX226" fmla="*/ 4277544 w 4563805"/>
                <a:gd name="connsiteY226" fmla="*/ 1036568 h 2861845"/>
                <a:gd name="connsiteX227" fmla="*/ 4293609 w 4563805"/>
                <a:gd name="connsiteY227" fmla="*/ 1029530 h 2861845"/>
                <a:gd name="connsiteX228" fmla="*/ 4298352 w 4563805"/>
                <a:gd name="connsiteY228" fmla="*/ 1027541 h 2861845"/>
                <a:gd name="connsiteX229" fmla="*/ 621482 w 4563805"/>
                <a:gd name="connsiteY229" fmla="*/ 1013159 h 2861845"/>
                <a:gd name="connsiteX230" fmla="*/ 624083 w 4563805"/>
                <a:gd name="connsiteY230" fmla="*/ 1014383 h 2861845"/>
                <a:gd name="connsiteX231" fmla="*/ 645197 w 4563805"/>
                <a:gd name="connsiteY231" fmla="*/ 1023104 h 2861845"/>
                <a:gd name="connsiteX232" fmla="*/ 630815 w 4563805"/>
                <a:gd name="connsiteY232" fmla="*/ 1029224 h 2861845"/>
                <a:gd name="connsiteX233" fmla="*/ 621482 w 4563805"/>
                <a:gd name="connsiteY233" fmla="*/ 1033355 h 2861845"/>
                <a:gd name="connsiteX234" fmla="*/ 619034 w 4563805"/>
                <a:gd name="connsiteY234" fmla="*/ 1032284 h 2861845"/>
                <a:gd name="connsiteX235" fmla="*/ 598073 w 4563805"/>
                <a:gd name="connsiteY235" fmla="*/ 1023257 h 2861845"/>
                <a:gd name="connsiteX236" fmla="*/ 614138 w 4563805"/>
                <a:gd name="connsiteY236" fmla="*/ 1016372 h 2861845"/>
                <a:gd name="connsiteX237" fmla="*/ 619034 w 4563805"/>
                <a:gd name="connsiteY237" fmla="*/ 1014230 h 2861845"/>
                <a:gd name="connsiteX238" fmla="*/ 4420445 w 4563805"/>
                <a:gd name="connsiteY238" fmla="*/ 974909 h 2861845"/>
                <a:gd name="connsiteX239" fmla="*/ 4423046 w 4563805"/>
                <a:gd name="connsiteY239" fmla="*/ 975980 h 2861845"/>
                <a:gd name="connsiteX240" fmla="*/ 4444159 w 4563805"/>
                <a:gd name="connsiteY240" fmla="*/ 984701 h 2861845"/>
                <a:gd name="connsiteX241" fmla="*/ 4429778 w 4563805"/>
                <a:gd name="connsiteY241" fmla="*/ 990821 h 2861845"/>
                <a:gd name="connsiteX242" fmla="*/ 4420445 w 4563805"/>
                <a:gd name="connsiteY242" fmla="*/ 994952 h 2861845"/>
                <a:gd name="connsiteX243" fmla="*/ 4417997 w 4563805"/>
                <a:gd name="connsiteY243" fmla="*/ 993881 h 2861845"/>
                <a:gd name="connsiteX244" fmla="*/ 4397189 w 4563805"/>
                <a:gd name="connsiteY244" fmla="*/ 984854 h 2861845"/>
                <a:gd name="connsiteX245" fmla="*/ 4413254 w 4563805"/>
                <a:gd name="connsiteY245" fmla="*/ 977969 h 2861845"/>
                <a:gd name="connsiteX246" fmla="*/ 4417997 w 4563805"/>
                <a:gd name="connsiteY246" fmla="*/ 975980 h 2861845"/>
                <a:gd name="connsiteX247" fmla="*/ 4192935 w 4563805"/>
                <a:gd name="connsiteY247" fmla="*/ 974909 h 2861845"/>
                <a:gd name="connsiteX248" fmla="*/ 4195535 w 4563805"/>
                <a:gd name="connsiteY248" fmla="*/ 975980 h 2861845"/>
                <a:gd name="connsiteX249" fmla="*/ 4216649 w 4563805"/>
                <a:gd name="connsiteY249" fmla="*/ 984701 h 2861845"/>
                <a:gd name="connsiteX250" fmla="*/ 4202267 w 4563805"/>
                <a:gd name="connsiteY250" fmla="*/ 990821 h 2861845"/>
                <a:gd name="connsiteX251" fmla="*/ 4192935 w 4563805"/>
                <a:gd name="connsiteY251" fmla="*/ 994952 h 2861845"/>
                <a:gd name="connsiteX252" fmla="*/ 4190487 w 4563805"/>
                <a:gd name="connsiteY252" fmla="*/ 993881 h 2861845"/>
                <a:gd name="connsiteX253" fmla="*/ 4169679 w 4563805"/>
                <a:gd name="connsiteY253" fmla="*/ 984854 h 2861845"/>
                <a:gd name="connsiteX254" fmla="*/ 4185591 w 4563805"/>
                <a:gd name="connsiteY254" fmla="*/ 977969 h 2861845"/>
                <a:gd name="connsiteX255" fmla="*/ 4190487 w 4563805"/>
                <a:gd name="connsiteY255" fmla="*/ 975980 h 2861845"/>
                <a:gd name="connsiteX256" fmla="*/ 4540090 w 4563805"/>
                <a:gd name="connsiteY256" fmla="*/ 923196 h 2861845"/>
                <a:gd name="connsiteX257" fmla="*/ 4542691 w 4563805"/>
                <a:gd name="connsiteY257" fmla="*/ 924420 h 2861845"/>
                <a:gd name="connsiteX258" fmla="*/ 4563805 w 4563805"/>
                <a:gd name="connsiteY258" fmla="*/ 933141 h 2861845"/>
                <a:gd name="connsiteX259" fmla="*/ 4549423 w 4563805"/>
                <a:gd name="connsiteY259" fmla="*/ 939261 h 2861845"/>
                <a:gd name="connsiteX260" fmla="*/ 4540090 w 4563805"/>
                <a:gd name="connsiteY260" fmla="*/ 943392 h 2861845"/>
                <a:gd name="connsiteX261" fmla="*/ 4537642 w 4563805"/>
                <a:gd name="connsiteY261" fmla="*/ 942321 h 2861845"/>
                <a:gd name="connsiteX262" fmla="*/ 4516834 w 4563805"/>
                <a:gd name="connsiteY262" fmla="*/ 933294 h 2861845"/>
                <a:gd name="connsiteX263" fmla="*/ 4532746 w 4563805"/>
                <a:gd name="connsiteY263" fmla="*/ 926409 h 2861845"/>
                <a:gd name="connsiteX264" fmla="*/ 4537642 w 4563805"/>
                <a:gd name="connsiteY264" fmla="*/ 924267 h 2861845"/>
                <a:gd name="connsiteX265" fmla="*/ 4312428 w 4563805"/>
                <a:gd name="connsiteY265" fmla="*/ 923196 h 2861845"/>
                <a:gd name="connsiteX266" fmla="*/ 4315182 w 4563805"/>
                <a:gd name="connsiteY266" fmla="*/ 924420 h 2861845"/>
                <a:gd name="connsiteX267" fmla="*/ 4336295 w 4563805"/>
                <a:gd name="connsiteY267" fmla="*/ 933141 h 2861845"/>
                <a:gd name="connsiteX268" fmla="*/ 4321914 w 4563805"/>
                <a:gd name="connsiteY268" fmla="*/ 939261 h 2861845"/>
                <a:gd name="connsiteX269" fmla="*/ 4312428 w 4563805"/>
                <a:gd name="connsiteY269" fmla="*/ 943392 h 2861845"/>
                <a:gd name="connsiteX270" fmla="*/ 4309980 w 4563805"/>
                <a:gd name="connsiteY270" fmla="*/ 942321 h 2861845"/>
                <a:gd name="connsiteX271" fmla="*/ 4289172 w 4563805"/>
                <a:gd name="connsiteY271" fmla="*/ 933294 h 2861845"/>
                <a:gd name="connsiteX272" fmla="*/ 4305237 w 4563805"/>
                <a:gd name="connsiteY272" fmla="*/ 926409 h 2861845"/>
                <a:gd name="connsiteX273" fmla="*/ 4309980 w 4563805"/>
                <a:gd name="connsiteY273" fmla="*/ 924267 h 2861845"/>
                <a:gd name="connsiteX274" fmla="*/ 4432072 w 4563805"/>
                <a:gd name="connsiteY274" fmla="*/ 871635 h 2861845"/>
                <a:gd name="connsiteX275" fmla="*/ 4434826 w 4563805"/>
                <a:gd name="connsiteY275" fmla="*/ 872859 h 2861845"/>
                <a:gd name="connsiteX276" fmla="*/ 4455787 w 4563805"/>
                <a:gd name="connsiteY276" fmla="*/ 881427 h 2861845"/>
                <a:gd name="connsiteX277" fmla="*/ 4441405 w 4563805"/>
                <a:gd name="connsiteY277" fmla="*/ 887700 h 2861845"/>
                <a:gd name="connsiteX278" fmla="*/ 4432072 w 4563805"/>
                <a:gd name="connsiteY278" fmla="*/ 891678 h 2861845"/>
                <a:gd name="connsiteX279" fmla="*/ 4429624 w 4563805"/>
                <a:gd name="connsiteY279" fmla="*/ 890760 h 2861845"/>
                <a:gd name="connsiteX280" fmla="*/ 4408816 w 4563805"/>
                <a:gd name="connsiteY280" fmla="*/ 881733 h 2861845"/>
                <a:gd name="connsiteX281" fmla="*/ 4424881 w 4563805"/>
                <a:gd name="connsiteY281" fmla="*/ 874848 h 2861845"/>
                <a:gd name="connsiteX282" fmla="*/ 4429624 w 4563805"/>
                <a:gd name="connsiteY282" fmla="*/ 872706 h 2861845"/>
                <a:gd name="connsiteX283" fmla="*/ 1833845 w 4563805"/>
                <a:gd name="connsiteY283" fmla="*/ 206396 h 2861845"/>
                <a:gd name="connsiteX284" fmla="*/ 1836599 w 4563805"/>
                <a:gd name="connsiteY284" fmla="*/ 207467 h 2861845"/>
                <a:gd name="connsiteX285" fmla="*/ 1857713 w 4563805"/>
                <a:gd name="connsiteY285" fmla="*/ 216188 h 2861845"/>
                <a:gd name="connsiteX286" fmla="*/ 1843331 w 4563805"/>
                <a:gd name="connsiteY286" fmla="*/ 222461 h 2861845"/>
                <a:gd name="connsiteX287" fmla="*/ 1833845 w 4563805"/>
                <a:gd name="connsiteY287" fmla="*/ 226439 h 2861845"/>
                <a:gd name="connsiteX288" fmla="*/ 1831550 w 4563805"/>
                <a:gd name="connsiteY288" fmla="*/ 225368 h 2861845"/>
                <a:gd name="connsiteX289" fmla="*/ 1810742 w 4563805"/>
                <a:gd name="connsiteY289" fmla="*/ 216494 h 2861845"/>
                <a:gd name="connsiteX290" fmla="*/ 1826654 w 4563805"/>
                <a:gd name="connsiteY290" fmla="*/ 209609 h 2861845"/>
                <a:gd name="connsiteX291" fmla="*/ 1831550 w 4563805"/>
                <a:gd name="connsiteY291" fmla="*/ 207467 h 2861845"/>
                <a:gd name="connsiteX292" fmla="*/ 1953490 w 4563805"/>
                <a:gd name="connsiteY292" fmla="*/ 154835 h 2861845"/>
                <a:gd name="connsiteX293" fmla="*/ 1956244 w 4563805"/>
                <a:gd name="connsiteY293" fmla="*/ 155906 h 2861845"/>
                <a:gd name="connsiteX294" fmla="*/ 1977205 w 4563805"/>
                <a:gd name="connsiteY294" fmla="*/ 164627 h 2861845"/>
                <a:gd name="connsiteX295" fmla="*/ 1962823 w 4563805"/>
                <a:gd name="connsiteY295" fmla="*/ 170900 h 2861845"/>
                <a:gd name="connsiteX296" fmla="*/ 1953490 w 4563805"/>
                <a:gd name="connsiteY296" fmla="*/ 174878 h 2861845"/>
                <a:gd name="connsiteX297" fmla="*/ 1951042 w 4563805"/>
                <a:gd name="connsiteY297" fmla="*/ 173807 h 2861845"/>
                <a:gd name="connsiteX298" fmla="*/ 1930234 w 4563805"/>
                <a:gd name="connsiteY298" fmla="*/ 164933 h 2861845"/>
                <a:gd name="connsiteX299" fmla="*/ 1946299 w 4563805"/>
                <a:gd name="connsiteY299" fmla="*/ 157895 h 2861845"/>
                <a:gd name="connsiteX300" fmla="*/ 1951042 w 4563805"/>
                <a:gd name="connsiteY300" fmla="*/ 155906 h 2861845"/>
                <a:gd name="connsiteX301" fmla="*/ 2073135 w 4563805"/>
                <a:gd name="connsiteY301" fmla="*/ 103275 h 2861845"/>
                <a:gd name="connsiteX302" fmla="*/ 2075736 w 4563805"/>
                <a:gd name="connsiteY302" fmla="*/ 104346 h 2861845"/>
                <a:gd name="connsiteX303" fmla="*/ 2096850 w 4563805"/>
                <a:gd name="connsiteY303" fmla="*/ 113067 h 2861845"/>
                <a:gd name="connsiteX304" fmla="*/ 2082468 w 4563805"/>
                <a:gd name="connsiteY304" fmla="*/ 119340 h 2861845"/>
                <a:gd name="connsiteX305" fmla="*/ 2073135 w 4563805"/>
                <a:gd name="connsiteY305" fmla="*/ 123318 h 2861845"/>
                <a:gd name="connsiteX306" fmla="*/ 2070687 w 4563805"/>
                <a:gd name="connsiteY306" fmla="*/ 122247 h 2861845"/>
                <a:gd name="connsiteX307" fmla="*/ 2049879 w 4563805"/>
                <a:gd name="connsiteY307" fmla="*/ 113220 h 2861845"/>
                <a:gd name="connsiteX308" fmla="*/ 2065944 w 4563805"/>
                <a:gd name="connsiteY308" fmla="*/ 106335 h 2861845"/>
                <a:gd name="connsiteX309" fmla="*/ 2070687 w 4563805"/>
                <a:gd name="connsiteY309" fmla="*/ 104346 h 2861845"/>
                <a:gd name="connsiteX310" fmla="*/ 2312273 w 4563805"/>
                <a:gd name="connsiteY310" fmla="*/ 0 h 2861845"/>
                <a:gd name="connsiteX311" fmla="*/ 2315027 w 4563805"/>
                <a:gd name="connsiteY311" fmla="*/ 1224 h 2861845"/>
                <a:gd name="connsiteX312" fmla="*/ 2336141 w 4563805"/>
                <a:gd name="connsiteY312" fmla="*/ 9945 h 2861845"/>
                <a:gd name="connsiteX313" fmla="*/ 2321759 w 4563805"/>
                <a:gd name="connsiteY313" fmla="*/ 16065 h 2861845"/>
                <a:gd name="connsiteX314" fmla="*/ 2312273 w 4563805"/>
                <a:gd name="connsiteY314" fmla="*/ 20196 h 2861845"/>
                <a:gd name="connsiteX315" fmla="*/ 2309825 w 4563805"/>
                <a:gd name="connsiteY315" fmla="*/ 19125 h 2861845"/>
                <a:gd name="connsiteX316" fmla="*/ 2289017 w 4563805"/>
                <a:gd name="connsiteY316" fmla="*/ 10098 h 2861845"/>
                <a:gd name="connsiteX317" fmla="*/ 2305082 w 4563805"/>
                <a:gd name="connsiteY317" fmla="*/ 3213 h 2861845"/>
                <a:gd name="connsiteX318" fmla="*/ 2309825 w 4563805"/>
                <a:gd name="connsiteY318" fmla="*/ 1071 h 28618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</a:cxnLst>
              <a:rect l="l" t="t" r="r" b="b"/>
              <a:pathLst>
                <a:path w="4563805" h="2861845">
                  <a:moveTo>
                    <a:pt x="2546514" y="2841802"/>
                  </a:moveTo>
                  <a:lnTo>
                    <a:pt x="2549115" y="2842873"/>
                  </a:lnTo>
                  <a:lnTo>
                    <a:pt x="2570229" y="2851594"/>
                  </a:lnTo>
                  <a:lnTo>
                    <a:pt x="2555847" y="2857714"/>
                  </a:lnTo>
                  <a:lnTo>
                    <a:pt x="2546514" y="2861845"/>
                  </a:lnTo>
                  <a:lnTo>
                    <a:pt x="2544066" y="2860774"/>
                  </a:lnTo>
                  <a:lnTo>
                    <a:pt x="2523258" y="2851747"/>
                  </a:lnTo>
                  <a:lnTo>
                    <a:pt x="2539170" y="2844862"/>
                  </a:lnTo>
                  <a:lnTo>
                    <a:pt x="2544066" y="2842873"/>
                  </a:lnTo>
                  <a:close/>
                  <a:moveTo>
                    <a:pt x="2666006" y="2790241"/>
                  </a:moveTo>
                  <a:lnTo>
                    <a:pt x="2668760" y="2791312"/>
                  </a:lnTo>
                  <a:lnTo>
                    <a:pt x="2689874" y="2800033"/>
                  </a:lnTo>
                  <a:lnTo>
                    <a:pt x="2675492" y="2806153"/>
                  </a:lnTo>
                  <a:lnTo>
                    <a:pt x="2666006" y="2810284"/>
                  </a:lnTo>
                  <a:lnTo>
                    <a:pt x="2663558" y="2809213"/>
                  </a:lnTo>
                  <a:lnTo>
                    <a:pt x="2642903" y="2800186"/>
                  </a:lnTo>
                  <a:lnTo>
                    <a:pt x="2658815" y="2793301"/>
                  </a:lnTo>
                  <a:lnTo>
                    <a:pt x="2663558" y="2791159"/>
                  </a:lnTo>
                  <a:close/>
                  <a:moveTo>
                    <a:pt x="2785651" y="2738528"/>
                  </a:moveTo>
                  <a:lnTo>
                    <a:pt x="2788405" y="2739599"/>
                  </a:lnTo>
                  <a:lnTo>
                    <a:pt x="2809519" y="2748320"/>
                  </a:lnTo>
                  <a:lnTo>
                    <a:pt x="2794984" y="2754593"/>
                  </a:lnTo>
                  <a:lnTo>
                    <a:pt x="2785651" y="2758571"/>
                  </a:lnTo>
                  <a:lnTo>
                    <a:pt x="2783203" y="2757500"/>
                  </a:lnTo>
                  <a:lnTo>
                    <a:pt x="2762395" y="2748626"/>
                  </a:lnTo>
                  <a:lnTo>
                    <a:pt x="2778460" y="2741741"/>
                  </a:lnTo>
                  <a:lnTo>
                    <a:pt x="2783203" y="2739599"/>
                  </a:lnTo>
                  <a:close/>
                  <a:moveTo>
                    <a:pt x="2555846" y="2728583"/>
                  </a:moveTo>
                  <a:lnTo>
                    <a:pt x="2558600" y="2729654"/>
                  </a:lnTo>
                  <a:lnTo>
                    <a:pt x="2579714" y="2738375"/>
                  </a:lnTo>
                  <a:lnTo>
                    <a:pt x="2565332" y="2744495"/>
                  </a:lnTo>
                  <a:lnTo>
                    <a:pt x="2555846" y="2748626"/>
                  </a:lnTo>
                  <a:lnTo>
                    <a:pt x="2553398" y="2747555"/>
                  </a:lnTo>
                  <a:lnTo>
                    <a:pt x="2532590" y="2738528"/>
                  </a:lnTo>
                  <a:lnTo>
                    <a:pt x="2548655" y="2731643"/>
                  </a:lnTo>
                  <a:lnTo>
                    <a:pt x="2553398" y="2729654"/>
                  </a:lnTo>
                  <a:close/>
                  <a:moveTo>
                    <a:pt x="2675491" y="2677022"/>
                  </a:moveTo>
                  <a:lnTo>
                    <a:pt x="2678092" y="2678093"/>
                  </a:lnTo>
                  <a:lnTo>
                    <a:pt x="2699206" y="2686814"/>
                  </a:lnTo>
                  <a:lnTo>
                    <a:pt x="2684824" y="2692934"/>
                  </a:lnTo>
                  <a:lnTo>
                    <a:pt x="2675491" y="2697065"/>
                  </a:lnTo>
                  <a:lnTo>
                    <a:pt x="2673043" y="2695994"/>
                  </a:lnTo>
                  <a:lnTo>
                    <a:pt x="2652235" y="2686967"/>
                  </a:lnTo>
                  <a:lnTo>
                    <a:pt x="2668300" y="2680082"/>
                  </a:lnTo>
                  <a:lnTo>
                    <a:pt x="2673043" y="2677940"/>
                  </a:lnTo>
                  <a:close/>
                  <a:moveTo>
                    <a:pt x="2174573" y="2663710"/>
                  </a:moveTo>
                  <a:lnTo>
                    <a:pt x="2186507" y="2668606"/>
                  </a:lnTo>
                  <a:lnTo>
                    <a:pt x="2172278" y="2674726"/>
                  </a:lnTo>
                  <a:lnTo>
                    <a:pt x="2160497" y="2669830"/>
                  </a:lnTo>
                  <a:close/>
                  <a:moveTo>
                    <a:pt x="2141219" y="2649940"/>
                  </a:moveTo>
                  <a:lnTo>
                    <a:pt x="2153153" y="2654836"/>
                  </a:lnTo>
                  <a:lnTo>
                    <a:pt x="2138924" y="2660956"/>
                  </a:lnTo>
                  <a:lnTo>
                    <a:pt x="2127143" y="2656060"/>
                  </a:lnTo>
                  <a:close/>
                  <a:moveTo>
                    <a:pt x="2107866" y="2636171"/>
                  </a:moveTo>
                  <a:lnTo>
                    <a:pt x="2119647" y="2640914"/>
                  </a:lnTo>
                  <a:lnTo>
                    <a:pt x="2119647" y="2641067"/>
                  </a:lnTo>
                  <a:lnTo>
                    <a:pt x="2105571" y="2647034"/>
                  </a:lnTo>
                  <a:lnTo>
                    <a:pt x="2093790" y="2642291"/>
                  </a:lnTo>
                  <a:close/>
                  <a:moveTo>
                    <a:pt x="3024942" y="2635406"/>
                  </a:moveTo>
                  <a:lnTo>
                    <a:pt x="3027543" y="2636477"/>
                  </a:lnTo>
                  <a:lnTo>
                    <a:pt x="3048657" y="2645198"/>
                  </a:lnTo>
                  <a:lnTo>
                    <a:pt x="3034275" y="2651471"/>
                  </a:lnTo>
                  <a:lnTo>
                    <a:pt x="3024942" y="2655449"/>
                  </a:lnTo>
                  <a:lnTo>
                    <a:pt x="3022494" y="2654378"/>
                  </a:lnTo>
                  <a:lnTo>
                    <a:pt x="3001686" y="2645351"/>
                  </a:lnTo>
                  <a:lnTo>
                    <a:pt x="3017598" y="2638466"/>
                  </a:lnTo>
                  <a:lnTo>
                    <a:pt x="3022494" y="2636477"/>
                  </a:lnTo>
                  <a:close/>
                  <a:moveTo>
                    <a:pt x="2795136" y="2625308"/>
                  </a:moveTo>
                  <a:lnTo>
                    <a:pt x="2797737" y="2626379"/>
                  </a:lnTo>
                  <a:lnTo>
                    <a:pt x="2818851" y="2635100"/>
                  </a:lnTo>
                  <a:lnTo>
                    <a:pt x="2804469" y="2641373"/>
                  </a:lnTo>
                  <a:lnTo>
                    <a:pt x="2795136" y="2645351"/>
                  </a:lnTo>
                  <a:lnTo>
                    <a:pt x="2792688" y="2644280"/>
                  </a:lnTo>
                  <a:lnTo>
                    <a:pt x="2771880" y="2635406"/>
                  </a:lnTo>
                  <a:lnTo>
                    <a:pt x="2787792" y="2628521"/>
                  </a:lnTo>
                  <a:lnTo>
                    <a:pt x="2792688" y="2626379"/>
                  </a:lnTo>
                  <a:close/>
                  <a:moveTo>
                    <a:pt x="2914781" y="2573748"/>
                  </a:moveTo>
                  <a:lnTo>
                    <a:pt x="2917382" y="2574819"/>
                  </a:lnTo>
                  <a:lnTo>
                    <a:pt x="2938496" y="2583540"/>
                  </a:lnTo>
                  <a:lnTo>
                    <a:pt x="2924114" y="2589813"/>
                  </a:lnTo>
                  <a:lnTo>
                    <a:pt x="2914781" y="2593791"/>
                  </a:lnTo>
                  <a:lnTo>
                    <a:pt x="2912180" y="2592720"/>
                  </a:lnTo>
                  <a:lnTo>
                    <a:pt x="2891372" y="2583846"/>
                  </a:lnTo>
                  <a:lnTo>
                    <a:pt x="2907437" y="2576808"/>
                  </a:lnTo>
                  <a:lnTo>
                    <a:pt x="2912180" y="2574819"/>
                  </a:lnTo>
                  <a:close/>
                  <a:moveTo>
                    <a:pt x="3034274" y="2522187"/>
                  </a:moveTo>
                  <a:lnTo>
                    <a:pt x="3037028" y="2523258"/>
                  </a:lnTo>
                  <a:lnTo>
                    <a:pt x="3058142" y="2531979"/>
                  </a:lnTo>
                  <a:lnTo>
                    <a:pt x="3043607" y="2538099"/>
                  </a:lnTo>
                  <a:lnTo>
                    <a:pt x="3034274" y="2542230"/>
                  </a:lnTo>
                  <a:lnTo>
                    <a:pt x="3031826" y="2541159"/>
                  </a:lnTo>
                  <a:lnTo>
                    <a:pt x="3011018" y="2532132"/>
                  </a:lnTo>
                  <a:lnTo>
                    <a:pt x="3027083" y="2525247"/>
                  </a:lnTo>
                  <a:lnTo>
                    <a:pt x="3031826" y="2523258"/>
                  </a:lnTo>
                  <a:close/>
                  <a:moveTo>
                    <a:pt x="475827" y="1843790"/>
                  </a:moveTo>
                  <a:lnTo>
                    <a:pt x="477816" y="1844708"/>
                  </a:lnTo>
                  <a:lnTo>
                    <a:pt x="481641" y="1846238"/>
                  </a:lnTo>
                  <a:lnTo>
                    <a:pt x="494340" y="1851746"/>
                  </a:lnTo>
                  <a:lnTo>
                    <a:pt x="477816" y="1858937"/>
                  </a:lnTo>
                  <a:lnTo>
                    <a:pt x="475827" y="1859702"/>
                  </a:lnTo>
                  <a:lnTo>
                    <a:pt x="468483" y="1856489"/>
                  </a:lnTo>
                  <a:lnTo>
                    <a:pt x="457008" y="1851593"/>
                  </a:lnTo>
                  <a:lnTo>
                    <a:pt x="473838" y="1844708"/>
                  </a:lnTo>
                  <a:close/>
                  <a:moveTo>
                    <a:pt x="4388774" y="1839200"/>
                  </a:moveTo>
                  <a:lnTo>
                    <a:pt x="4390763" y="1839965"/>
                  </a:lnTo>
                  <a:lnTo>
                    <a:pt x="4394588" y="1841648"/>
                  </a:lnTo>
                  <a:lnTo>
                    <a:pt x="4407287" y="1847156"/>
                  </a:lnTo>
                  <a:lnTo>
                    <a:pt x="4390763" y="1854194"/>
                  </a:lnTo>
                  <a:lnTo>
                    <a:pt x="4388774" y="1855112"/>
                  </a:lnTo>
                  <a:lnTo>
                    <a:pt x="4381430" y="1851899"/>
                  </a:lnTo>
                  <a:lnTo>
                    <a:pt x="4370108" y="1847003"/>
                  </a:lnTo>
                  <a:lnTo>
                    <a:pt x="4386785" y="1840118"/>
                  </a:lnTo>
                  <a:close/>
                  <a:moveTo>
                    <a:pt x="502143" y="1778919"/>
                  </a:moveTo>
                  <a:lnTo>
                    <a:pt x="504591" y="1779990"/>
                  </a:lnTo>
                  <a:lnTo>
                    <a:pt x="509487" y="1781979"/>
                  </a:lnTo>
                  <a:lnTo>
                    <a:pt x="525399" y="1788864"/>
                  </a:lnTo>
                  <a:lnTo>
                    <a:pt x="504591" y="1797891"/>
                  </a:lnTo>
                  <a:lnTo>
                    <a:pt x="502143" y="1798962"/>
                  </a:lnTo>
                  <a:lnTo>
                    <a:pt x="492810" y="1794831"/>
                  </a:lnTo>
                  <a:lnTo>
                    <a:pt x="478428" y="1788711"/>
                  </a:lnTo>
                  <a:lnTo>
                    <a:pt x="499542" y="1779990"/>
                  </a:lnTo>
                  <a:close/>
                  <a:moveTo>
                    <a:pt x="382497" y="1727358"/>
                  </a:moveTo>
                  <a:lnTo>
                    <a:pt x="385098" y="1728276"/>
                  </a:lnTo>
                  <a:lnTo>
                    <a:pt x="389841" y="1730418"/>
                  </a:lnTo>
                  <a:lnTo>
                    <a:pt x="405753" y="1737303"/>
                  </a:lnTo>
                  <a:lnTo>
                    <a:pt x="385098" y="1746330"/>
                  </a:lnTo>
                  <a:lnTo>
                    <a:pt x="382497" y="1747401"/>
                  </a:lnTo>
                  <a:lnTo>
                    <a:pt x="373164" y="1743270"/>
                  </a:lnTo>
                  <a:lnTo>
                    <a:pt x="358782" y="1737150"/>
                  </a:lnTo>
                  <a:lnTo>
                    <a:pt x="379896" y="1728429"/>
                  </a:lnTo>
                  <a:close/>
                  <a:moveTo>
                    <a:pt x="191708" y="1721238"/>
                  </a:moveTo>
                  <a:lnTo>
                    <a:pt x="193697" y="1722003"/>
                  </a:lnTo>
                  <a:lnTo>
                    <a:pt x="197369" y="1723686"/>
                  </a:lnTo>
                  <a:lnTo>
                    <a:pt x="210068" y="1729194"/>
                  </a:lnTo>
                  <a:lnTo>
                    <a:pt x="193697" y="1736232"/>
                  </a:lnTo>
                  <a:lnTo>
                    <a:pt x="191708" y="1737150"/>
                  </a:lnTo>
                  <a:lnTo>
                    <a:pt x="184211" y="1733937"/>
                  </a:lnTo>
                  <a:lnTo>
                    <a:pt x="172889" y="1729041"/>
                  </a:lnTo>
                  <a:lnTo>
                    <a:pt x="189566" y="1722156"/>
                  </a:lnTo>
                  <a:close/>
                  <a:moveTo>
                    <a:pt x="4104655" y="1716648"/>
                  </a:moveTo>
                  <a:lnTo>
                    <a:pt x="4106644" y="1717413"/>
                  </a:lnTo>
                  <a:lnTo>
                    <a:pt x="4110316" y="1719096"/>
                  </a:lnTo>
                  <a:lnTo>
                    <a:pt x="4123015" y="1724451"/>
                  </a:lnTo>
                  <a:lnTo>
                    <a:pt x="4106644" y="1731642"/>
                  </a:lnTo>
                  <a:lnTo>
                    <a:pt x="4104655" y="1732407"/>
                  </a:lnTo>
                  <a:lnTo>
                    <a:pt x="4097311" y="1729194"/>
                  </a:lnTo>
                  <a:lnTo>
                    <a:pt x="4085836" y="1724298"/>
                  </a:lnTo>
                  <a:lnTo>
                    <a:pt x="4102513" y="1717413"/>
                  </a:lnTo>
                  <a:close/>
                  <a:moveTo>
                    <a:pt x="97001" y="1680387"/>
                  </a:moveTo>
                  <a:lnTo>
                    <a:pt x="98837" y="1681152"/>
                  </a:lnTo>
                  <a:lnTo>
                    <a:pt x="102662" y="1682835"/>
                  </a:lnTo>
                  <a:lnTo>
                    <a:pt x="115361" y="1688343"/>
                  </a:lnTo>
                  <a:lnTo>
                    <a:pt x="98837" y="1695381"/>
                  </a:lnTo>
                  <a:lnTo>
                    <a:pt x="97001" y="1696299"/>
                  </a:lnTo>
                  <a:lnTo>
                    <a:pt x="89504" y="1693086"/>
                  </a:lnTo>
                  <a:lnTo>
                    <a:pt x="78182" y="1688190"/>
                  </a:lnTo>
                  <a:lnTo>
                    <a:pt x="94859" y="1681305"/>
                  </a:lnTo>
                  <a:close/>
                  <a:moveTo>
                    <a:pt x="4009949" y="1675644"/>
                  </a:moveTo>
                  <a:lnTo>
                    <a:pt x="4011785" y="1676562"/>
                  </a:lnTo>
                  <a:lnTo>
                    <a:pt x="4015610" y="1678245"/>
                  </a:lnTo>
                  <a:lnTo>
                    <a:pt x="4028309" y="1683600"/>
                  </a:lnTo>
                  <a:lnTo>
                    <a:pt x="4011785" y="1690791"/>
                  </a:lnTo>
                  <a:lnTo>
                    <a:pt x="4009949" y="1691556"/>
                  </a:lnTo>
                  <a:lnTo>
                    <a:pt x="4002452" y="1688343"/>
                  </a:lnTo>
                  <a:lnTo>
                    <a:pt x="3991130" y="1683447"/>
                  </a:lnTo>
                  <a:lnTo>
                    <a:pt x="4007807" y="1676562"/>
                  </a:lnTo>
                  <a:close/>
                  <a:moveTo>
                    <a:pt x="263005" y="1675644"/>
                  </a:moveTo>
                  <a:lnTo>
                    <a:pt x="265453" y="1676715"/>
                  </a:lnTo>
                  <a:lnTo>
                    <a:pt x="270196" y="1678857"/>
                  </a:lnTo>
                  <a:lnTo>
                    <a:pt x="286261" y="1685742"/>
                  </a:lnTo>
                  <a:lnTo>
                    <a:pt x="265453" y="1694616"/>
                  </a:lnTo>
                  <a:lnTo>
                    <a:pt x="263005" y="1695687"/>
                  </a:lnTo>
                  <a:lnTo>
                    <a:pt x="253672" y="1691709"/>
                  </a:lnTo>
                  <a:lnTo>
                    <a:pt x="239290" y="1685436"/>
                  </a:lnTo>
                  <a:lnTo>
                    <a:pt x="260251" y="1676715"/>
                  </a:lnTo>
                  <a:close/>
                  <a:moveTo>
                    <a:pt x="143360" y="1624084"/>
                  </a:moveTo>
                  <a:lnTo>
                    <a:pt x="145808" y="1625155"/>
                  </a:lnTo>
                  <a:lnTo>
                    <a:pt x="150551" y="1627144"/>
                  </a:lnTo>
                  <a:lnTo>
                    <a:pt x="166616" y="1634182"/>
                  </a:lnTo>
                  <a:lnTo>
                    <a:pt x="145808" y="1643056"/>
                  </a:lnTo>
                  <a:lnTo>
                    <a:pt x="143360" y="1644127"/>
                  </a:lnTo>
                  <a:lnTo>
                    <a:pt x="134027" y="1640149"/>
                  </a:lnTo>
                  <a:lnTo>
                    <a:pt x="119645" y="1633876"/>
                  </a:lnTo>
                  <a:lnTo>
                    <a:pt x="140759" y="1625155"/>
                  </a:lnTo>
                  <a:close/>
                  <a:moveTo>
                    <a:pt x="23715" y="1572523"/>
                  </a:moveTo>
                  <a:lnTo>
                    <a:pt x="26163" y="1573594"/>
                  </a:lnTo>
                  <a:lnTo>
                    <a:pt x="31059" y="1575583"/>
                  </a:lnTo>
                  <a:lnTo>
                    <a:pt x="46971" y="1582468"/>
                  </a:lnTo>
                  <a:lnTo>
                    <a:pt x="26163" y="1591495"/>
                  </a:lnTo>
                  <a:lnTo>
                    <a:pt x="23715" y="1592566"/>
                  </a:lnTo>
                  <a:lnTo>
                    <a:pt x="14382" y="1588588"/>
                  </a:lnTo>
                  <a:lnTo>
                    <a:pt x="0" y="1582315"/>
                  </a:lnTo>
                  <a:lnTo>
                    <a:pt x="21114" y="1573594"/>
                  </a:lnTo>
                  <a:close/>
                  <a:moveTo>
                    <a:pt x="143054" y="1219555"/>
                  </a:moveTo>
                  <a:lnTo>
                    <a:pt x="145655" y="1220779"/>
                  </a:lnTo>
                  <a:lnTo>
                    <a:pt x="166769" y="1229347"/>
                  </a:lnTo>
                  <a:lnTo>
                    <a:pt x="152387" y="1235620"/>
                  </a:lnTo>
                  <a:lnTo>
                    <a:pt x="143054" y="1239598"/>
                  </a:lnTo>
                  <a:lnTo>
                    <a:pt x="140606" y="1238680"/>
                  </a:lnTo>
                  <a:lnTo>
                    <a:pt x="119798" y="1229653"/>
                  </a:lnTo>
                  <a:lnTo>
                    <a:pt x="135710" y="1222768"/>
                  </a:lnTo>
                  <a:lnTo>
                    <a:pt x="140606" y="1220626"/>
                  </a:lnTo>
                  <a:close/>
                  <a:moveTo>
                    <a:pt x="262546" y="1167994"/>
                  </a:moveTo>
                  <a:lnTo>
                    <a:pt x="265300" y="1169065"/>
                  </a:lnTo>
                  <a:lnTo>
                    <a:pt x="286414" y="1177786"/>
                  </a:lnTo>
                  <a:lnTo>
                    <a:pt x="271879" y="1184059"/>
                  </a:lnTo>
                  <a:lnTo>
                    <a:pt x="262546" y="1188037"/>
                  </a:lnTo>
                  <a:lnTo>
                    <a:pt x="260098" y="1186966"/>
                  </a:lnTo>
                  <a:lnTo>
                    <a:pt x="239290" y="1178092"/>
                  </a:lnTo>
                  <a:lnTo>
                    <a:pt x="255355" y="1171207"/>
                  </a:lnTo>
                  <a:lnTo>
                    <a:pt x="260098" y="1169065"/>
                  </a:lnTo>
                  <a:close/>
                  <a:moveTo>
                    <a:pt x="382191" y="1116433"/>
                  </a:moveTo>
                  <a:lnTo>
                    <a:pt x="384792" y="1117504"/>
                  </a:lnTo>
                  <a:lnTo>
                    <a:pt x="405906" y="1126225"/>
                  </a:lnTo>
                  <a:lnTo>
                    <a:pt x="391524" y="1132498"/>
                  </a:lnTo>
                  <a:lnTo>
                    <a:pt x="382191" y="1136476"/>
                  </a:lnTo>
                  <a:lnTo>
                    <a:pt x="379743" y="1135405"/>
                  </a:lnTo>
                  <a:lnTo>
                    <a:pt x="358935" y="1126531"/>
                  </a:lnTo>
                  <a:lnTo>
                    <a:pt x="375000" y="1119493"/>
                  </a:lnTo>
                  <a:lnTo>
                    <a:pt x="379743" y="1117504"/>
                  </a:lnTo>
                  <a:close/>
                  <a:moveTo>
                    <a:pt x="4300800" y="1026470"/>
                  </a:moveTo>
                  <a:lnTo>
                    <a:pt x="4303554" y="1027541"/>
                  </a:lnTo>
                  <a:lnTo>
                    <a:pt x="4324667" y="1036262"/>
                  </a:lnTo>
                  <a:lnTo>
                    <a:pt x="4310286" y="1042535"/>
                  </a:lnTo>
                  <a:lnTo>
                    <a:pt x="4300800" y="1046513"/>
                  </a:lnTo>
                  <a:lnTo>
                    <a:pt x="4298352" y="1045442"/>
                  </a:lnTo>
                  <a:lnTo>
                    <a:pt x="4277544" y="1036568"/>
                  </a:lnTo>
                  <a:lnTo>
                    <a:pt x="4293609" y="1029530"/>
                  </a:lnTo>
                  <a:lnTo>
                    <a:pt x="4298352" y="1027541"/>
                  </a:lnTo>
                  <a:close/>
                  <a:moveTo>
                    <a:pt x="621482" y="1013159"/>
                  </a:moveTo>
                  <a:lnTo>
                    <a:pt x="624083" y="1014383"/>
                  </a:lnTo>
                  <a:lnTo>
                    <a:pt x="645197" y="1023104"/>
                  </a:lnTo>
                  <a:lnTo>
                    <a:pt x="630815" y="1029224"/>
                  </a:lnTo>
                  <a:lnTo>
                    <a:pt x="621482" y="1033355"/>
                  </a:lnTo>
                  <a:lnTo>
                    <a:pt x="619034" y="1032284"/>
                  </a:lnTo>
                  <a:lnTo>
                    <a:pt x="598073" y="1023257"/>
                  </a:lnTo>
                  <a:lnTo>
                    <a:pt x="614138" y="1016372"/>
                  </a:lnTo>
                  <a:lnTo>
                    <a:pt x="619034" y="1014230"/>
                  </a:lnTo>
                  <a:close/>
                  <a:moveTo>
                    <a:pt x="4420445" y="974909"/>
                  </a:moveTo>
                  <a:lnTo>
                    <a:pt x="4423046" y="975980"/>
                  </a:lnTo>
                  <a:lnTo>
                    <a:pt x="4444159" y="984701"/>
                  </a:lnTo>
                  <a:lnTo>
                    <a:pt x="4429778" y="990821"/>
                  </a:lnTo>
                  <a:lnTo>
                    <a:pt x="4420445" y="994952"/>
                  </a:lnTo>
                  <a:lnTo>
                    <a:pt x="4417997" y="993881"/>
                  </a:lnTo>
                  <a:lnTo>
                    <a:pt x="4397189" y="984854"/>
                  </a:lnTo>
                  <a:lnTo>
                    <a:pt x="4413254" y="977969"/>
                  </a:lnTo>
                  <a:lnTo>
                    <a:pt x="4417997" y="975980"/>
                  </a:lnTo>
                  <a:close/>
                  <a:moveTo>
                    <a:pt x="4192935" y="974909"/>
                  </a:moveTo>
                  <a:lnTo>
                    <a:pt x="4195535" y="975980"/>
                  </a:lnTo>
                  <a:lnTo>
                    <a:pt x="4216649" y="984701"/>
                  </a:lnTo>
                  <a:lnTo>
                    <a:pt x="4202267" y="990821"/>
                  </a:lnTo>
                  <a:lnTo>
                    <a:pt x="4192935" y="994952"/>
                  </a:lnTo>
                  <a:lnTo>
                    <a:pt x="4190487" y="993881"/>
                  </a:lnTo>
                  <a:lnTo>
                    <a:pt x="4169679" y="984854"/>
                  </a:lnTo>
                  <a:lnTo>
                    <a:pt x="4185591" y="977969"/>
                  </a:lnTo>
                  <a:lnTo>
                    <a:pt x="4190487" y="975980"/>
                  </a:lnTo>
                  <a:close/>
                  <a:moveTo>
                    <a:pt x="4540090" y="923196"/>
                  </a:moveTo>
                  <a:lnTo>
                    <a:pt x="4542691" y="924420"/>
                  </a:lnTo>
                  <a:lnTo>
                    <a:pt x="4563805" y="933141"/>
                  </a:lnTo>
                  <a:lnTo>
                    <a:pt x="4549423" y="939261"/>
                  </a:lnTo>
                  <a:lnTo>
                    <a:pt x="4540090" y="943392"/>
                  </a:lnTo>
                  <a:lnTo>
                    <a:pt x="4537642" y="942321"/>
                  </a:lnTo>
                  <a:lnTo>
                    <a:pt x="4516834" y="933294"/>
                  </a:lnTo>
                  <a:lnTo>
                    <a:pt x="4532746" y="926409"/>
                  </a:lnTo>
                  <a:lnTo>
                    <a:pt x="4537642" y="924267"/>
                  </a:lnTo>
                  <a:close/>
                  <a:moveTo>
                    <a:pt x="4312428" y="923196"/>
                  </a:moveTo>
                  <a:lnTo>
                    <a:pt x="4315182" y="924420"/>
                  </a:lnTo>
                  <a:lnTo>
                    <a:pt x="4336295" y="933141"/>
                  </a:lnTo>
                  <a:lnTo>
                    <a:pt x="4321914" y="939261"/>
                  </a:lnTo>
                  <a:lnTo>
                    <a:pt x="4312428" y="943392"/>
                  </a:lnTo>
                  <a:lnTo>
                    <a:pt x="4309980" y="942321"/>
                  </a:lnTo>
                  <a:lnTo>
                    <a:pt x="4289172" y="933294"/>
                  </a:lnTo>
                  <a:lnTo>
                    <a:pt x="4305237" y="926409"/>
                  </a:lnTo>
                  <a:lnTo>
                    <a:pt x="4309980" y="924267"/>
                  </a:lnTo>
                  <a:close/>
                  <a:moveTo>
                    <a:pt x="4432072" y="871635"/>
                  </a:moveTo>
                  <a:lnTo>
                    <a:pt x="4434826" y="872859"/>
                  </a:lnTo>
                  <a:lnTo>
                    <a:pt x="4455787" y="881427"/>
                  </a:lnTo>
                  <a:lnTo>
                    <a:pt x="4441405" y="887700"/>
                  </a:lnTo>
                  <a:lnTo>
                    <a:pt x="4432072" y="891678"/>
                  </a:lnTo>
                  <a:lnTo>
                    <a:pt x="4429624" y="890760"/>
                  </a:lnTo>
                  <a:lnTo>
                    <a:pt x="4408816" y="881733"/>
                  </a:lnTo>
                  <a:lnTo>
                    <a:pt x="4424881" y="874848"/>
                  </a:lnTo>
                  <a:lnTo>
                    <a:pt x="4429624" y="872706"/>
                  </a:lnTo>
                  <a:close/>
                  <a:moveTo>
                    <a:pt x="1833845" y="206396"/>
                  </a:moveTo>
                  <a:lnTo>
                    <a:pt x="1836599" y="207467"/>
                  </a:lnTo>
                  <a:lnTo>
                    <a:pt x="1857713" y="216188"/>
                  </a:lnTo>
                  <a:lnTo>
                    <a:pt x="1843331" y="222461"/>
                  </a:lnTo>
                  <a:lnTo>
                    <a:pt x="1833845" y="226439"/>
                  </a:lnTo>
                  <a:lnTo>
                    <a:pt x="1831550" y="225368"/>
                  </a:lnTo>
                  <a:lnTo>
                    <a:pt x="1810742" y="216494"/>
                  </a:lnTo>
                  <a:lnTo>
                    <a:pt x="1826654" y="209609"/>
                  </a:lnTo>
                  <a:lnTo>
                    <a:pt x="1831550" y="207467"/>
                  </a:lnTo>
                  <a:close/>
                  <a:moveTo>
                    <a:pt x="1953490" y="154835"/>
                  </a:moveTo>
                  <a:lnTo>
                    <a:pt x="1956244" y="155906"/>
                  </a:lnTo>
                  <a:lnTo>
                    <a:pt x="1977205" y="164627"/>
                  </a:lnTo>
                  <a:lnTo>
                    <a:pt x="1962823" y="170900"/>
                  </a:lnTo>
                  <a:lnTo>
                    <a:pt x="1953490" y="174878"/>
                  </a:lnTo>
                  <a:lnTo>
                    <a:pt x="1951042" y="173807"/>
                  </a:lnTo>
                  <a:lnTo>
                    <a:pt x="1930234" y="164933"/>
                  </a:lnTo>
                  <a:lnTo>
                    <a:pt x="1946299" y="157895"/>
                  </a:lnTo>
                  <a:lnTo>
                    <a:pt x="1951042" y="155906"/>
                  </a:lnTo>
                  <a:close/>
                  <a:moveTo>
                    <a:pt x="2073135" y="103275"/>
                  </a:moveTo>
                  <a:lnTo>
                    <a:pt x="2075736" y="104346"/>
                  </a:lnTo>
                  <a:lnTo>
                    <a:pt x="2096850" y="113067"/>
                  </a:lnTo>
                  <a:lnTo>
                    <a:pt x="2082468" y="119340"/>
                  </a:lnTo>
                  <a:lnTo>
                    <a:pt x="2073135" y="123318"/>
                  </a:lnTo>
                  <a:lnTo>
                    <a:pt x="2070687" y="122247"/>
                  </a:lnTo>
                  <a:lnTo>
                    <a:pt x="2049879" y="113220"/>
                  </a:lnTo>
                  <a:lnTo>
                    <a:pt x="2065944" y="106335"/>
                  </a:lnTo>
                  <a:lnTo>
                    <a:pt x="2070687" y="104346"/>
                  </a:lnTo>
                  <a:close/>
                  <a:moveTo>
                    <a:pt x="2312273" y="0"/>
                  </a:moveTo>
                  <a:lnTo>
                    <a:pt x="2315027" y="1224"/>
                  </a:lnTo>
                  <a:lnTo>
                    <a:pt x="2336141" y="9945"/>
                  </a:lnTo>
                  <a:lnTo>
                    <a:pt x="2321759" y="16065"/>
                  </a:lnTo>
                  <a:lnTo>
                    <a:pt x="2312273" y="20196"/>
                  </a:lnTo>
                  <a:lnTo>
                    <a:pt x="2309825" y="19125"/>
                  </a:lnTo>
                  <a:lnTo>
                    <a:pt x="2289017" y="10098"/>
                  </a:lnTo>
                  <a:lnTo>
                    <a:pt x="2305082" y="3213"/>
                  </a:lnTo>
                  <a:lnTo>
                    <a:pt x="2309825" y="1071"/>
                  </a:lnTo>
                  <a:close/>
                </a:path>
              </a:pathLst>
            </a:custGeom>
            <a:solidFill>
              <a:schemeClr val="accent1"/>
            </a:solidFill>
            <a:ln w="152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576918" y="5208467"/>
              <a:ext cx="1945227" cy="1211040"/>
              <a:chOff x="9576918" y="5208467"/>
              <a:chExt cx="1945227" cy="1211040"/>
            </a:xfrm>
          </p:grpSpPr>
          <p:grpSp>
            <p:nvGrpSpPr>
              <p:cNvPr id="159" name="组合 158"/>
              <p:cNvGrpSpPr/>
              <p:nvPr/>
            </p:nvGrpSpPr>
            <p:grpSpPr>
              <a:xfrm>
                <a:off x="9576918" y="5208467"/>
                <a:ext cx="865667" cy="466493"/>
                <a:chOff x="9576918" y="5208467"/>
                <a:chExt cx="865667" cy="466493"/>
              </a:xfrm>
            </p:grpSpPr>
            <p:grpSp>
              <p:nvGrpSpPr>
                <p:cNvPr id="161" name="图形 8"/>
                <p:cNvGrpSpPr/>
                <p:nvPr/>
              </p:nvGrpSpPr>
              <p:grpSpPr>
                <a:xfrm>
                  <a:off x="9576918" y="5618810"/>
                  <a:ext cx="72368" cy="56150"/>
                  <a:chOff x="9576918" y="5618810"/>
                  <a:chExt cx="72368" cy="56150"/>
                </a:xfrm>
              </p:grpSpPr>
              <p:sp>
                <p:nvSpPr>
                  <p:cNvPr id="182" name="任意多边形: 形状 181"/>
                  <p:cNvSpPr/>
                  <p:nvPr/>
                </p:nvSpPr>
                <p:spPr>
                  <a:xfrm>
                    <a:off x="9576918" y="5618810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3" name="任意多边形: 形状 182"/>
                  <p:cNvSpPr/>
                  <p:nvPr/>
                </p:nvSpPr>
                <p:spPr>
                  <a:xfrm>
                    <a:off x="9613179" y="5637476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4" name="任意多边形: 形状 183"/>
                  <p:cNvSpPr/>
                  <p:nvPr/>
                </p:nvSpPr>
                <p:spPr>
                  <a:xfrm>
                    <a:off x="9576918" y="5637476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2" name="图形 8"/>
                <p:cNvGrpSpPr/>
                <p:nvPr/>
              </p:nvGrpSpPr>
              <p:grpSpPr>
                <a:xfrm>
                  <a:off x="9735578" y="5536803"/>
                  <a:ext cx="72368" cy="56150"/>
                  <a:chOff x="9735578" y="5536803"/>
                  <a:chExt cx="72368" cy="56150"/>
                </a:xfrm>
              </p:grpSpPr>
              <p:sp>
                <p:nvSpPr>
                  <p:cNvPr id="179" name="任意多边形: 形状 178"/>
                  <p:cNvSpPr/>
                  <p:nvPr/>
                </p:nvSpPr>
                <p:spPr>
                  <a:xfrm>
                    <a:off x="9735578" y="5536803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0" name="任意多边形: 形状 179"/>
                  <p:cNvSpPr/>
                  <p:nvPr/>
                </p:nvSpPr>
                <p:spPr>
                  <a:xfrm>
                    <a:off x="9771838" y="5555469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1" name="任意多边形: 形状 180"/>
                  <p:cNvSpPr/>
                  <p:nvPr/>
                </p:nvSpPr>
                <p:spPr>
                  <a:xfrm>
                    <a:off x="9735578" y="5555469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3" name="图形 8"/>
                <p:cNvGrpSpPr/>
                <p:nvPr/>
              </p:nvGrpSpPr>
              <p:grpSpPr>
                <a:xfrm>
                  <a:off x="9894237" y="5454642"/>
                  <a:ext cx="72368" cy="56150"/>
                  <a:chOff x="9894237" y="5454642"/>
                  <a:chExt cx="72368" cy="56150"/>
                </a:xfrm>
              </p:grpSpPr>
              <p:sp>
                <p:nvSpPr>
                  <p:cNvPr id="176" name="任意多边形: 形状 175"/>
                  <p:cNvSpPr/>
                  <p:nvPr/>
                </p:nvSpPr>
                <p:spPr>
                  <a:xfrm>
                    <a:off x="9894237" y="5454642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7" name="任意多边形: 形状 176"/>
                  <p:cNvSpPr/>
                  <p:nvPr/>
                </p:nvSpPr>
                <p:spPr>
                  <a:xfrm>
                    <a:off x="9930498" y="5473308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8" name="任意多边形: 形状 177"/>
                  <p:cNvSpPr/>
                  <p:nvPr/>
                </p:nvSpPr>
                <p:spPr>
                  <a:xfrm>
                    <a:off x="9894237" y="5473308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4" name="图形 8"/>
                <p:cNvGrpSpPr/>
                <p:nvPr/>
              </p:nvGrpSpPr>
              <p:grpSpPr>
                <a:xfrm>
                  <a:off x="10052898" y="5372635"/>
                  <a:ext cx="72368" cy="56150"/>
                  <a:chOff x="10052898" y="5372635"/>
                  <a:chExt cx="72368" cy="56150"/>
                </a:xfrm>
              </p:grpSpPr>
              <p:sp>
                <p:nvSpPr>
                  <p:cNvPr id="173" name="任意多边形: 形状 172"/>
                  <p:cNvSpPr/>
                  <p:nvPr/>
                </p:nvSpPr>
                <p:spPr>
                  <a:xfrm>
                    <a:off x="10052898" y="5372635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4" name="任意多边形: 形状 173"/>
                  <p:cNvSpPr/>
                  <p:nvPr/>
                </p:nvSpPr>
                <p:spPr>
                  <a:xfrm>
                    <a:off x="10089158" y="5391301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5" name="任意多边形: 形状 174"/>
                  <p:cNvSpPr/>
                  <p:nvPr/>
                </p:nvSpPr>
                <p:spPr>
                  <a:xfrm>
                    <a:off x="10052898" y="5391301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5" name="图形 8"/>
                <p:cNvGrpSpPr/>
                <p:nvPr/>
              </p:nvGrpSpPr>
              <p:grpSpPr>
                <a:xfrm>
                  <a:off x="10211557" y="5290475"/>
                  <a:ext cx="72368" cy="56150"/>
                  <a:chOff x="10211557" y="5290475"/>
                  <a:chExt cx="72368" cy="56150"/>
                </a:xfrm>
              </p:grpSpPr>
              <p:sp>
                <p:nvSpPr>
                  <p:cNvPr id="170" name="任意多边形: 形状 169"/>
                  <p:cNvSpPr/>
                  <p:nvPr/>
                </p:nvSpPr>
                <p:spPr>
                  <a:xfrm>
                    <a:off x="10211557" y="5290475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108 w 72368"/>
                      <a:gd name="connsiteY1" fmla="*/ 0 h 37484"/>
                      <a:gd name="connsiteX2" fmla="*/ 72369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1" name="任意多边形: 形状 170"/>
                  <p:cNvSpPr/>
                  <p:nvPr/>
                </p:nvSpPr>
                <p:spPr>
                  <a:xfrm>
                    <a:off x="10247665" y="5309140"/>
                    <a:ext cx="36261" cy="37484"/>
                  </a:xfrm>
                  <a:custGeom>
                    <a:gdLst>
                      <a:gd name="connsiteX0" fmla="*/ 0 w 36261"/>
                      <a:gd name="connsiteY0" fmla="*/ 18819 h 37484"/>
                      <a:gd name="connsiteX1" fmla="*/ 0 w 36261"/>
                      <a:gd name="connsiteY1" fmla="*/ 37485 h 37484"/>
                      <a:gd name="connsiteX2" fmla="*/ 36261 w 36261"/>
                      <a:gd name="connsiteY2" fmla="*/ 18819 h 37484"/>
                      <a:gd name="connsiteX3" fmla="*/ 36261 w 36261"/>
                      <a:gd name="connsiteY3" fmla="*/ 0 h 37484"/>
                      <a:gd name="connsiteX4" fmla="*/ 0 w 36261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1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261" y="18819"/>
                        </a:lnTo>
                        <a:lnTo>
                          <a:pt x="36261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2" name="任意多边形: 形状 171"/>
                  <p:cNvSpPr/>
                  <p:nvPr/>
                </p:nvSpPr>
                <p:spPr>
                  <a:xfrm>
                    <a:off x="10211557" y="530914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819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819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36108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6" name="图形 8"/>
                <p:cNvGrpSpPr/>
                <p:nvPr/>
              </p:nvGrpSpPr>
              <p:grpSpPr>
                <a:xfrm>
                  <a:off x="10370217" y="5208467"/>
                  <a:ext cx="72368" cy="56150"/>
                  <a:chOff x="10370217" y="5208467"/>
                  <a:chExt cx="72368" cy="56150"/>
                </a:xfrm>
              </p:grpSpPr>
              <p:sp>
                <p:nvSpPr>
                  <p:cNvPr id="167" name="任意多边形: 形状 166"/>
                  <p:cNvSpPr/>
                  <p:nvPr/>
                </p:nvSpPr>
                <p:spPr>
                  <a:xfrm>
                    <a:off x="10370217" y="5208467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108 w 72368"/>
                      <a:gd name="connsiteY1" fmla="*/ 0 h 37331"/>
                      <a:gd name="connsiteX2" fmla="*/ 72369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8" name="任意多边形: 形状 167"/>
                  <p:cNvSpPr/>
                  <p:nvPr/>
                </p:nvSpPr>
                <p:spPr>
                  <a:xfrm>
                    <a:off x="10406325" y="5227133"/>
                    <a:ext cx="36260" cy="37484"/>
                  </a:xfrm>
                  <a:custGeom>
                    <a:gdLst>
                      <a:gd name="connsiteX0" fmla="*/ 0 w 36260"/>
                      <a:gd name="connsiteY0" fmla="*/ 18666 h 37484"/>
                      <a:gd name="connsiteX1" fmla="*/ 0 w 36260"/>
                      <a:gd name="connsiteY1" fmla="*/ 37485 h 37484"/>
                      <a:gd name="connsiteX2" fmla="*/ 36261 w 36260"/>
                      <a:gd name="connsiteY2" fmla="*/ 18666 h 37484"/>
                      <a:gd name="connsiteX3" fmla="*/ 36261 w 36260"/>
                      <a:gd name="connsiteY3" fmla="*/ 0 h 37484"/>
                      <a:gd name="connsiteX4" fmla="*/ 0 w 36260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261" y="18666"/>
                        </a:lnTo>
                        <a:lnTo>
                          <a:pt x="36261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9" name="任意多边形: 形状 168"/>
                  <p:cNvSpPr/>
                  <p:nvPr/>
                </p:nvSpPr>
                <p:spPr>
                  <a:xfrm>
                    <a:off x="10370217" y="5227133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666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666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36108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60" name="任意多边形: 形状 159"/>
              <p:cNvSpPr/>
              <p:nvPr/>
            </p:nvSpPr>
            <p:spPr>
              <a:xfrm flipH="1">
                <a:off x="9620522" y="5230399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1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576918" y="3615029"/>
              <a:ext cx="1944463" cy="1213235"/>
              <a:chOff x="9576918" y="3615029"/>
              <a:chExt cx="1944463" cy="1213235"/>
            </a:xfrm>
          </p:grpSpPr>
          <p:grpSp>
            <p:nvGrpSpPr>
              <p:cNvPr id="133" name="组合 132"/>
              <p:cNvGrpSpPr/>
              <p:nvPr/>
            </p:nvGrpSpPr>
            <p:grpSpPr>
              <a:xfrm>
                <a:off x="9576918" y="4361618"/>
                <a:ext cx="865667" cy="466646"/>
                <a:chOff x="9576918" y="4361618"/>
                <a:chExt cx="865667" cy="466646"/>
              </a:xfrm>
            </p:grpSpPr>
            <p:grpSp>
              <p:nvGrpSpPr>
                <p:cNvPr id="135" name="图形 8"/>
                <p:cNvGrpSpPr/>
                <p:nvPr/>
              </p:nvGrpSpPr>
              <p:grpSpPr>
                <a:xfrm>
                  <a:off x="9576918" y="4361618"/>
                  <a:ext cx="72368" cy="56150"/>
                  <a:chOff x="9576918" y="4361618"/>
                  <a:chExt cx="72368" cy="56150"/>
                </a:xfrm>
              </p:grpSpPr>
              <p:sp>
                <p:nvSpPr>
                  <p:cNvPr id="156" name="任意多边形: 形状 155"/>
                  <p:cNvSpPr/>
                  <p:nvPr/>
                </p:nvSpPr>
                <p:spPr>
                  <a:xfrm>
                    <a:off x="9576918" y="4361618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7" name="任意多边形: 形状 156"/>
                  <p:cNvSpPr/>
                  <p:nvPr/>
                </p:nvSpPr>
                <p:spPr>
                  <a:xfrm>
                    <a:off x="9613179" y="4380284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8" name="任意多边形: 形状 157"/>
                  <p:cNvSpPr/>
                  <p:nvPr/>
                </p:nvSpPr>
                <p:spPr>
                  <a:xfrm>
                    <a:off x="9576918" y="4380284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6" name="图形 8"/>
                <p:cNvGrpSpPr/>
                <p:nvPr/>
              </p:nvGrpSpPr>
              <p:grpSpPr>
                <a:xfrm>
                  <a:off x="9735578" y="4443779"/>
                  <a:ext cx="72368" cy="56150"/>
                  <a:chOff x="9735578" y="4443779"/>
                  <a:chExt cx="72368" cy="56150"/>
                </a:xfrm>
              </p:grpSpPr>
              <p:sp>
                <p:nvSpPr>
                  <p:cNvPr id="153" name="任意多边形: 形状 152"/>
                  <p:cNvSpPr/>
                  <p:nvPr/>
                </p:nvSpPr>
                <p:spPr>
                  <a:xfrm>
                    <a:off x="9735578" y="4443779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4" name="任意多边形: 形状 153"/>
                  <p:cNvSpPr/>
                  <p:nvPr/>
                </p:nvSpPr>
                <p:spPr>
                  <a:xfrm>
                    <a:off x="9771838" y="4462444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364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5" name="任意多边形: 形状 154"/>
                  <p:cNvSpPr/>
                  <p:nvPr/>
                </p:nvSpPr>
                <p:spPr>
                  <a:xfrm>
                    <a:off x="9735578" y="4462444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7" name="图形 8"/>
                <p:cNvGrpSpPr/>
                <p:nvPr/>
              </p:nvGrpSpPr>
              <p:grpSpPr>
                <a:xfrm>
                  <a:off x="9894237" y="4525786"/>
                  <a:ext cx="72368" cy="56150"/>
                  <a:chOff x="9894237" y="4525786"/>
                  <a:chExt cx="72368" cy="56150"/>
                </a:xfrm>
              </p:grpSpPr>
              <p:sp>
                <p:nvSpPr>
                  <p:cNvPr id="150" name="任意多边形: 形状 149"/>
                  <p:cNvSpPr/>
                  <p:nvPr/>
                </p:nvSpPr>
                <p:spPr>
                  <a:xfrm>
                    <a:off x="9894237" y="4525786"/>
                    <a:ext cx="72368" cy="37484"/>
                  </a:xfrm>
                  <a:custGeom>
                    <a:gdLst>
                      <a:gd name="connsiteX0" fmla="*/ 0 w 72368"/>
                      <a:gd name="connsiteY0" fmla="*/ 18819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819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819"/>
                        </a:moveTo>
                        <a:lnTo>
                          <a:pt x="36261" y="0"/>
                        </a:lnTo>
                        <a:lnTo>
                          <a:pt x="72368" y="18819"/>
                        </a:lnTo>
                        <a:lnTo>
                          <a:pt x="36261" y="37485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1" name="任意多边形: 形状 150"/>
                  <p:cNvSpPr/>
                  <p:nvPr/>
                </p:nvSpPr>
                <p:spPr>
                  <a:xfrm>
                    <a:off x="9930498" y="4544605"/>
                    <a:ext cx="36107" cy="37331"/>
                  </a:xfrm>
                  <a:custGeom>
                    <a:gdLst>
                      <a:gd name="connsiteX0" fmla="*/ 0 w 36107"/>
                      <a:gd name="connsiteY0" fmla="*/ 18666 h 37331"/>
                      <a:gd name="connsiteX1" fmla="*/ 0 w 36107"/>
                      <a:gd name="connsiteY1" fmla="*/ 37332 h 37331"/>
                      <a:gd name="connsiteX2" fmla="*/ 36108 w 36107"/>
                      <a:gd name="connsiteY2" fmla="*/ 18666 h 37331"/>
                      <a:gd name="connsiteX3" fmla="*/ 36108 w 36107"/>
                      <a:gd name="connsiteY3" fmla="*/ 0 h 37331"/>
                      <a:gd name="connsiteX4" fmla="*/ 0 w 36107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331">
                        <a:moveTo>
                          <a:pt x="0" y="18666"/>
                        </a:moveTo>
                        <a:lnTo>
                          <a:pt x="0" y="37332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2" name="任意多边形: 形状 151"/>
                  <p:cNvSpPr/>
                  <p:nvPr/>
                </p:nvSpPr>
                <p:spPr>
                  <a:xfrm>
                    <a:off x="9894237" y="4544605"/>
                    <a:ext cx="36260" cy="37331"/>
                  </a:xfrm>
                  <a:custGeom>
                    <a:gdLst>
                      <a:gd name="connsiteX0" fmla="*/ 0 w 36260"/>
                      <a:gd name="connsiteY0" fmla="*/ 0 h 37331"/>
                      <a:gd name="connsiteX1" fmla="*/ 0 w 36260"/>
                      <a:gd name="connsiteY1" fmla="*/ 18666 h 37331"/>
                      <a:gd name="connsiteX2" fmla="*/ 36261 w 36260"/>
                      <a:gd name="connsiteY2" fmla="*/ 37332 h 37331"/>
                      <a:gd name="connsiteX3" fmla="*/ 36261 w 36260"/>
                      <a:gd name="connsiteY3" fmla="*/ 18666 h 37331"/>
                      <a:gd name="connsiteX4" fmla="*/ 0 w 36260"/>
                      <a:gd name="connsiteY4" fmla="*/ 0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331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332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8" name="图形 8"/>
                <p:cNvGrpSpPr/>
                <p:nvPr/>
              </p:nvGrpSpPr>
              <p:grpSpPr>
                <a:xfrm>
                  <a:off x="10052898" y="4607946"/>
                  <a:ext cx="72368" cy="56150"/>
                  <a:chOff x="10052898" y="4607946"/>
                  <a:chExt cx="72368" cy="56150"/>
                </a:xfrm>
              </p:grpSpPr>
              <p:sp>
                <p:nvSpPr>
                  <p:cNvPr id="147" name="任意多边形: 形状 146"/>
                  <p:cNvSpPr/>
                  <p:nvPr/>
                </p:nvSpPr>
                <p:spPr>
                  <a:xfrm>
                    <a:off x="10052898" y="4607946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8" name="任意多边形: 形状 147"/>
                  <p:cNvSpPr/>
                  <p:nvPr/>
                </p:nvSpPr>
                <p:spPr>
                  <a:xfrm>
                    <a:off x="10089158" y="4626612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364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9" name="任意多边形: 形状 148"/>
                  <p:cNvSpPr/>
                  <p:nvPr/>
                </p:nvSpPr>
                <p:spPr>
                  <a:xfrm>
                    <a:off x="10052898" y="4626612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9" name="图形 8"/>
                <p:cNvGrpSpPr/>
                <p:nvPr/>
              </p:nvGrpSpPr>
              <p:grpSpPr>
                <a:xfrm>
                  <a:off x="10211557" y="4689954"/>
                  <a:ext cx="72368" cy="56150"/>
                  <a:chOff x="10211557" y="4689954"/>
                  <a:chExt cx="72368" cy="56150"/>
                </a:xfrm>
              </p:grpSpPr>
              <p:sp>
                <p:nvSpPr>
                  <p:cNvPr id="144" name="任意多边形: 形状 143"/>
                  <p:cNvSpPr/>
                  <p:nvPr/>
                </p:nvSpPr>
                <p:spPr>
                  <a:xfrm>
                    <a:off x="10211557" y="4689954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108 w 72368"/>
                      <a:gd name="connsiteY1" fmla="*/ 0 h 37484"/>
                      <a:gd name="connsiteX2" fmla="*/ 72369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5" name="任意多边形: 形状 144"/>
                  <p:cNvSpPr/>
                  <p:nvPr/>
                </p:nvSpPr>
                <p:spPr>
                  <a:xfrm>
                    <a:off x="10247665" y="4708620"/>
                    <a:ext cx="36261" cy="37484"/>
                  </a:xfrm>
                  <a:custGeom>
                    <a:gdLst>
                      <a:gd name="connsiteX0" fmla="*/ 0 w 36261"/>
                      <a:gd name="connsiteY0" fmla="*/ 18819 h 37484"/>
                      <a:gd name="connsiteX1" fmla="*/ 0 w 36261"/>
                      <a:gd name="connsiteY1" fmla="*/ 37485 h 37484"/>
                      <a:gd name="connsiteX2" fmla="*/ 36261 w 36261"/>
                      <a:gd name="connsiteY2" fmla="*/ 18819 h 37484"/>
                      <a:gd name="connsiteX3" fmla="*/ 36261 w 36261"/>
                      <a:gd name="connsiteY3" fmla="*/ 0 h 37484"/>
                      <a:gd name="connsiteX4" fmla="*/ 0 w 36261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1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261" y="18819"/>
                        </a:lnTo>
                        <a:lnTo>
                          <a:pt x="36261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6" name="任意多边形: 形状 145"/>
                  <p:cNvSpPr/>
                  <p:nvPr/>
                </p:nvSpPr>
                <p:spPr>
                  <a:xfrm>
                    <a:off x="10211557" y="470862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819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819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36108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40" name="图形 8"/>
                <p:cNvGrpSpPr/>
                <p:nvPr/>
              </p:nvGrpSpPr>
              <p:grpSpPr>
                <a:xfrm>
                  <a:off x="10370217" y="4772114"/>
                  <a:ext cx="72368" cy="56150"/>
                  <a:chOff x="10370217" y="4772114"/>
                  <a:chExt cx="72368" cy="56150"/>
                </a:xfrm>
              </p:grpSpPr>
              <p:sp>
                <p:nvSpPr>
                  <p:cNvPr id="141" name="任意多边形: 形状 140"/>
                  <p:cNvSpPr/>
                  <p:nvPr/>
                </p:nvSpPr>
                <p:spPr>
                  <a:xfrm>
                    <a:off x="10370217" y="4772114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108 w 72368"/>
                      <a:gd name="connsiteY1" fmla="*/ 0 h 37331"/>
                      <a:gd name="connsiteX2" fmla="*/ 72369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2" name="任意多边形: 形状 141"/>
                  <p:cNvSpPr/>
                  <p:nvPr/>
                </p:nvSpPr>
                <p:spPr>
                  <a:xfrm>
                    <a:off x="10406325" y="4790780"/>
                    <a:ext cx="36260" cy="37484"/>
                  </a:xfrm>
                  <a:custGeom>
                    <a:gdLst>
                      <a:gd name="connsiteX0" fmla="*/ 0 w 36260"/>
                      <a:gd name="connsiteY0" fmla="*/ 18666 h 37484"/>
                      <a:gd name="connsiteX1" fmla="*/ 0 w 36260"/>
                      <a:gd name="connsiteY1" fmla="*/ 37485 h 37484"/>
                      <a:gd name="connsiteX2" fmla="*/ 36261 w 36260"/>
                      <a:gd name="connsiteY2" fmla="*/ 18666 h 37484"/>
                      <a:gd name="connsiteX3" fmla="*/ 36261 w 36260"/>
                      <a:gd name="connsiteY3" fmla="*/ 0 h 37484"/>
                      <a:gd name="connsiteX4" fmla="*/ 0 w 36260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261" y="18666"/>
                        </a:lnTo>
                        <a:lnTo>
                          <a:pt x="36261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3" name="任意多边形: 形状 142"/>
                  <p:cNvSpPr/>
                  <p:nvPr/>
                </p:nvSpPr>
                <p:spPr>
                  <a:xfrm>
                    <a:off x="10370217" y="479078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666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666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36108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34" name="任意多边形: 形状 133"/>
              <p:cNvSpPr/>
              <p:nvPr/>
            </p:nvSpPr>
            <p:spPr>
              <a:xfrm flipH="1" flipV="1">
                <a:off x="9619758" y="3615029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069346" y="3612586"/>
              <a:ext cx="1945300" cy="1215678"/>
              <a:chOff x="7069346" y="3612586"/>
              <a:chExt cx="1945300" cy="1215678"/>
            </a:xfrm>
          </p:grpSpPr>
          <p:grpSp>
            <p:nvGrpSpPr>
              <p:cNvPr id="107" name="组合 106"/>
              <p:cNvGrpSpPr/>
              <p:nvPr/>
            </p:nvGrpSpPr>
            <p:grpSpPr>
              <a:xfrm>
                <a:off x="8149132" y="4361618"/>
                <a:ext cx="865514" cy="466646"/>
                <a:chOff x="8149132" y="4361618"/>
                <a:chExt cx="865514" cy="466646"/>
              </a:xfrm>
            </p:grpSpPr>
            <p:grpSp>
              <p:nvGrpSpPr>
                <p:cNvPr id="109" name="图形 8"/>
                <p:cNvGrpSpPr/>
                <p:nvPr/>
              </p:nvGrpSpPr>
              <p:grpSpPr>
                <a:xfrm>
                  <a:off x="8942431" y="4361618"/>
                  <a:ext cx="72215" cy="56150"/>
                  <a:chOff x="8942431" y="4361618"/>
                  <a:chExt cx="72215" cy="56150"/>
                </a:xfrm>
              </p:grpSpPr>
              <p:sp>
                <p:nvSpPr>
                  <p:cNvPr id="130" name="任意多边形: 形状 129"/>
                  <p:cNvSpPr/>
                  <p:nvPr/>
                </p:nvSpPr>
                <p:spPr>
                  <a:xfrm>
                    <a:off x="8942431" y="4361618"/>
                    <a:ext cx="72215" cy="37484"/>
                  </a:xfrm>
                  <a:custGeom>
                    <a:gdLst>
                      <a:gd name="connsiteX0" fmla="*/ 72216 w 72215"/>
                      <a:gd name="connsiteY0" fmla="*/ 18666 h 37484"/>
                      <a:gd name="connsiteX1" fmla="*/ 36108 w 72215"/>
                      <a:gd name="connsiteY1" fmla="*/ 0 h 37484"/>
                      <a:gd name="connsiteX2" fmla="*/ 0 w 72215"/>
                      <a:gd name="connsiteY2" fmla="*/ 18666 h 37484"/>
                      <a:gd name="connsiteX3" fmla="*/ 36108 w 72215"/>
                      <a:gd name="connsiteY3" fmla="*/ 37485 h 37484"/>
                      <a:gd name="connsiteX4" fmla="*/ 72216 w 72215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215" h="37484">
                        <a:moveTo>
                          <a:pt x="72216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216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1" name="任意多边形: 形状 130"/>
                  <p:cNvSpPr/>
                  <p:nvPr/>
                </p:nvSpPr>
                <p:spPr>
                  <a:xfrm>
                    <a:off x="8942431" y="4380284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2" name="任意多边形: 形状 131"/>
                  <p:cNvSpPr/>
                  <p:nvPr/>
                </p:nvSpPr>
                <p:spPr>
                  <a:xfrm>
                    <a:off x="8978539" y="4380284"/>
                    <a:ext cx="36107" cy="37484"/>
                  </a:xfrm>
                  <a:custGeom>
                    <a:gdLst>
                      <a:gd name="connsiteX0" fmla="*/ 36108 w 36107"/>
                      <a:gd name="connsiteY0" fmla="*/ 0 h 37484"/>
                      <a:gd name="connsiteX1" fmla="*/ 36108 w 36107"/>
                      <a:gd name="connsiteY1" fmla="*/ 18819 h 37484"/>
                      <a:gd name="connsiteX2" fmla="*/ 0 w 36107"/>
                      <a:gd name="connsiteY2" fmla="*/ 37485 h 37484"/>
                      <a:gd name="connsiteX3" fmla="*/ 0 w 36107"/>
                      <a:gd name="connsiteY3" fmla="*/ 18819 h 37484"/>
                      <a:gd name="connsiteX4" fmla="*/ 36108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0"/>
                        </a:moveTo>
                        <a:lnTo>
                          <a:pt x="36108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108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0" name="图形 8"/>
                <p:cNvGrpSpPr/>
                <p:nvPr/>
              </p:nvGrpSpPr>
              <p:grpSpPr>
                <a:xfrm>
                  <a:off x="8783771" y="4443779"/>
                  <a:ext cx="72368" cy="56150"/>
                  <a:chOff x="8783771" y="4443779"/>
                  <a:chExt cx="72368" cy="56150"/>
                </a:xfrm>
              </p:grpSpPr>
              <p:sp>
                <p:nvSpPr>
                  <p:cNvPr id="127" name="任意多边形: 形状 126"/>
                  <p:cNvSpPr/>
                  <p:nvPr/>
                </p:nvSpPr>
                <p:spPr>
                  <a:xfrm>
                    <a:off x="8783771" y="4443779"/>
                    <a:ext cx="72368" cy="37331"/>
                  </a:xfrm>
                  <a:custGeom>
                    <a:gdLst>
                      <a:gd name="connsiteX0" fmla="*/ 72369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9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8" name="任意多边形: 形状 127"/>
                  <p:cNvSpPr/>
                  <p:nvPr/>
                </p:nvSpPr>
                <p:spPr>
                  <a:xfrm>
                    <a:off x="8783771" y="4462444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9" name="任意多边形: 形状 128"/>
                  <p:cNvSpPr/>
                  <p:nvPr/>
                </p:nvSpPr>
                <p:spPr>
                  <a:xfrm>
                    <a:off x="8819879" y="4462444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1" name="图形 8"/>
                <p:cNvGrpSpPr/>
                <p:nvPr/>
              </p:nvGrpSpPr>
              <p:grpSpPr>
                <a:xfrm>
                  <a:off x="8625112" y="4525786"/>
                  <a:ext cx="72368" cy="56150"/>
                  <a:chOff x="8625112" y="4525786"/>
                  <a:chExt cx="72368" cy="56150"/>
                </a:xfrm>
              </p:grpSpPr>
              <p:sp>
                <p:nvSpPr>
                  <p:cNvPr id="124" name="任意多边形: 形状 123"/>
                  <p:cNvSpPr/>
                  <p:nvPr/>
                </p:nvSpPr>
                <p:spPr>
                  <a:xfrm>
                    <a:off x="8625112" y="4525786"/>
                    <a:ext cx="72368" cy="37484"/>
                  </a:xfrm>
                  <a:custGeom>
                    <a:gdLst>
                      <a:gd name="connsiteX0" fmla="*/ 72368 w 72368"/>
                      <a:gd name="connsiteY0" fmla="*/ 18819 h 37484"/>
                      <a:gd name="connsiteX1" fmla="*/ 36108 w 72368"/>
                      <a:gd name="connsiteY1" fmla="*/ 0 h 37484"/>
                      <a:gd name="connsiteX2" fmla="*/ 0 w 72368"/>
                      <a:gd name="connsiteY2" fmla="*/ 18819 h 37484"/>
                      <a:gd name="connsiteX3" fmla="*/ 36108 w 72368"/>
                      <a:gd name="connsiteY3" fmla="*/ 37485 h 37484"/>
                      <a:gd name="connsiteX4" fmla="*/ 72368 w 72368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8" y="18819"/>
                        </a:moveTo>
                        <a:lnTo>
                          <a:pt x="36108" y="0"/>
                        </a:ln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7236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5" name="任意多边形: 形状 124"/>
                  <p:cNvSpPr/>
                  <p:nvPr/>
                </p:nvSpPr>
                <p:spPr>
                  <a:xfrm>
                    <a:off x="8625112" y="4544605"/>
                    <a:ext cx="36107" cy="37331"/>
                  </a:xfrm>
                  <a:custGeom>
                    <a:gdLst>
                      <a:gd name="connsiteX0" fmla="*/ 36108 w 36107"/>
                      <a:gd name="connsiteY0" fmla="*/ 18666 h 37331"/>
                      <a:gd name="connsiteX1" fmla="*/ 36108 w 36107"/>
                      <a:gd name="connsiteY1" fmla="*/ 37332 h 37331"/>
                      <a:gd name="connsiteX2" fmla="*/ 0 w 36107"/>
                      <a:gd name="connsiteY2" fmla="*/ 18666 h 37331"/>
                      <a:gd name="connsiteX3" fmla="*/ 0 w 36107"/>
                      <a:gd name="connsiteY3" fmla="*/ 0 h 37331"/>
                      <a:gd name="connsiteX4" fmla="*/ 36108 w 36107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331">
                        <a:moveTo>
                          <a:pt x="36108" y="18666"/>
                        </a:moveTo>
                        <a:lnTo>
                          <a:pt x="36108" y="37332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6" name="任意多边形: 形状 125"/>
                  <p:cNvSpPr/>
                  <p:nvPr/>
                </p:nvSpPr>
                <p:spPr>
                  <a:xfrm>
                    <a:off x="8661219" y="4544605"/>
                    <a:ext cx="36260" cy="37331"/>
                  </a:xfrm>
                  <a:custGeom>
                    <a:gdLst>
                      <a:gd name="connsiteX0" fmla="*/ 36261 w 36260"/>
                      <a:gd name="connsiteY0" fmla="*/ 0 h 37331"/>
                      <a:gd name="connsiteX1" fmla="*/ 36261 w 36260"/>
                      <a:gd name="connsiteY1" fmla="*/ 18666 h 37331"/>
                      <a:gd name="connsiteX2" fmla="*/ 0 w 36260"/>
                      <a:gd name="connsiteY2" fmla="*/ 37332 h 37331"/>
                      <a:gd name="connsiteX3" fmla="*/ 0 w 36260"/>
                      <a:gd name="connsiteY3" fmla="*/ 18666 h 37331"/>
                      <a:gd name="connsiteX4" fmla="*/ 36261 w 36260"/>
                      <a:gd name="connsiteY4" fmla="*/ 0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331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332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2" name="图形 8"/>
                <p:cNvGrpSpPr/>
                <p:nvPr/>
              </p:nvGrpSpPr>
              <p:grpSpPr>
                <a:xfrm>
                  <a:off x="8466452" y="4607946"/>
                  <a:ext cx="72368" cy="56150"/>
                  <a:chOff x="8466452" y="4607946"/>
                  <a:chExt cx="72368" cy="56150"/>
                </a:xfrm>
              </p:grpSpPr>
              <p:sp>
                <p:nvSpPr>
                  <p:cNvPr id="121" name="任意多边形: 形状 120"/>
                  <p:cNvSpPr/>
                  <p:nvPr/>
                </p:nvSpPr>
                <p:spPr>
                  <a:xfrm>
                    <a:off x="8466452" y="4607946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2" name="任意多边形: 形状 121"/>
                  <p:cNvSpPr/>
                  <p:nvPr/>
                </p:nvSpPr>
                <p:spPr>
                  <a:xfrm>
                    <a:off x="8466452" y="4626612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3" name="任意多边形: 形状 122"/>
                  <p:cNvSpPr/>
                  <p:nvPr/>
                </p:nvSpPr>
                <p:spPr>
                  <a:xfrm>
                    <a:off x="8502560" y="4626612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3" name="图形 8"/>
                <p:cNvGrpSpPr/>
                <p:nvPr/>
              </p:nvGrpSpPr>
              <p:grpSpPr>
                <a:xfrm>
                  <a:off x="8307792" y="4689954"/>
                  <a:ext cx="72368" cy="56150"/>
                  <a:chOff x="8307792" y="4689954"/>
                  <a:chExt cx="72368" cy="56150"/>
                </a:xfrm>
              </p:grpSpPr>
              <p:sp>
                <p:nvSpPr>
                  <p:cNvPr id="118" name="任意多边形: 形状 117"/>
                  <p:cNvSpPr/>
                  <p:nvPr/>
                </p:nvSpPr>
                <p:spPr>
                  <a:xfrm>
                    <a:off x="8307792" y="4689954"/>
                    <a:ext cx="72368" cy="37484"/>
                  </a:xfrm>
                  <a:custGeom>
                    <a:gdLst>
                      <a:gd name="connsiteX0" fmla="*/ 72369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9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9" name="任意多边形: 形状 118"/>
                  <p:cNvSpPr/>
                  <p:nvPr/>
                </p:nvSpPr>
                <p:spPr>
                  <a:xfrm>
                    <a:off x="8307792" y="4708620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0" name="任意多边形: 形状 119"/>
                  <p:cNvSpPr/>
                  <p:nvPr/>
                </p:nvSpPr>
                <p:spPr>
                  <a:xfrm>
                    <a:off x="8343899" y="470862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4" name="图形 8"/>
                <p:cNvGrpSpPr/>
                <p:nvPr/>
              </p:nvGrpSpPr>
              <p:grpSpPr>
                <a:xfrm>
                  <a:off x="8149132" y="4772114"/>
                  <a:ext cx="72368" cy="56150"/>
                  <a:chOff x="8149132" y="4772114"/>
                  <a:chExt cx="72368" cy="56150"/>
                </a:xfrm>
              </p:grpSpPr>
              <p:sp>
                <p:nvSpPr>
                  <p:cNvPr id="115" name="任意多边形: 形状 114"/>
                  <p:cNvSpPr/>
                  <p:nvPr/>
                </p:nvSpPr>
                <p:spPr>
                  <a:xfrm>
                    <a:off x="8149132" y="4772114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6" name="任意多边形: 形状 115"/>
                  <p:cNvSpPr/>
                  <p:nvPr/>
                </p:nvSpPr>
                <p:spPr>
                  <a:xfrm>
                    <a:off x="8149132" y="4790780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7" name="任意多边形: 形状 116"/>
                  <p:cNvSpPr/>
                  <p:nvPr/>
                </p:nvSpPr>
                <p:spPr>
                  <a:xfrm>
                    <a:off x="8185240" y="479078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08" name="任意多边形: 形状 107"/>
              <p:cNvSpPr/>
              <p:nvPr/>
            </p:nvSpPr>
            <p:spPr>
              <a:xfrm flipV="1">
                <a:off x="7069346" y="3612586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790809" y="5132121"/>
              <a:ext cx="944463" cy="1088740"/>
              <a:chOff x="8790809" y="5132121"/>
              <a:chExt cx="944463" cy="1088740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8978539" y="5132121"/>
                <a:ext cx="634639" cy="889535"/>
                <a:chOff x="8978539" y="5132121"/>
                <a:chExt cx="634639" cy="889535"/>
              </a:xfrm>
            </p:grpSpPr>
            <p:sp>
              <p:nvSpPr>
                <p:cNvPr id="95" name="任意多边形: 形状 94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6" name="任意多边形: 形状 95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97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102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105" name="任意多边形: 形状 104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06" name="任意多边形: 形状 105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3" name="任意多边形: 形状 102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4" name="任意多边形: 形状 103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98" name="任意多边形: 形状 97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99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100" name="任意多边形: 形状 99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1" name="任意多边形: 形状 100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94" name="任意多边形: 形状 93"/>
              <p:cNvSpPr/>
              <p:nvPr/>
            </p:nvSpPr>
            <p:spPr>
              <a:xfrm>
                <a:off x="8790809" y="5948676"/>
                <a:ext cx="944463" cy="272185"/>
              </a:xfrm>
              <a:custGeom>
                <a:gdLst>
                  <a:gd name="connsiteX0" fmla="*/ 608324 w 944463"/>
                  <a:gd name="connsiteY0" fmla="*/ 230569 h 272185"/>
                  <a:gd name="connsiteX1" fmla="*/ 648562 w 944463"/>
                  <a:gd name="connsiteY1" fmla="*/ 251377 h 272185"/>
                  <a:gd name="connsiteX2" fmla="*/ 608324 w 944463"/>
                  <a:gd name="connsiteY2" fmla="*/ 272185 h 272185"/>
                  <a:gd name="connsiteX3" fmla="*/ 568085 w 944463"/>
                  <a:gd name="connsiteY3" fmla="*/ 251377 h 272185"/>
                  <a:gd name="connsiteX4" fmla="*/ 545289 w 944463"/>
                  <a:gd name="connsiteY4" fmla="*/ 197980 h 272185"/>
                  <a:gd name="connsiteX5" fmla="*/ 585528 w 944463"/>
                  <a:gd name="connsiteY5" fmla="*/ 218788 h 272185"/>
                  <a:gd name="connsiteX6" fmla="*/ 545289 w 944463"/>
                  <a:gd name="connsiteY6" fmla="*/ 239596 h 272185"/>
                  <a:gd name="connsiteX7" fmla="*/ 505050 w 944463"/>
                  <a:gd name="connsiteY7" fmla="*/ 218788 h 272185"/>
                  <a:gd name="connsiteX8" fmla="*/ 53550 w 944463"/>
                  <a:gd name="connsiteY8" fmla="*/ 183292 h 272185"/>
                  <a:gd name="connsiteX9" fmla="*/ 154682 w 944463"/>
                  <a:gd name="connsiteY9" fmla="*/ 235771 h 272185"/>
                  <a:gd name="connsiteX10" fmla="*/ 131579 w 944463"/>
                  <a:gd name="connsiteY10" fmla="*/ 247705 h 272185"/>
                  <a:gd name="connsiteX11" fmla="*/ 30294 w 944463"/>
                  <a:gd name="connsiteY11" fmla="*/ 195379 h 272185"/>
                  <a:gd name="connsiteX12" fmla="*/ 921207 w 944463"/>
                  <a:gd name="connsiteY12" fmla="*/ 128060 h 272185"/>
                  <a:gd name="connsiteX13" fmla="*/ 944463 w 944463"/>
                  <a:gd name="connsiteY13" fmla="*/ 140147 h 272185"/>
                  <a:gd name="connsiteX14" fmla="*/ 807376 w 944463"/>
                  <a:gd name="connsiteY14" fmla="*/ 211139 h 272185"/>
                  <a:gd name="connsiteX15" fmla="*/ 784120 w 944463"/>
                  <a:gd name="connsiteY15" fmla="*/ 199051 h 272185"/>
                  <a:gd name="connsiteX16" fmla="*/ 328948 w 944463"/>
                  <a:gd name="connsiteY16" fmla="*/ 119492 h 272185"/>
                  <a:gd name="connsiteX17" fmla="*/ 349756 w 944463"/>
                  <a:gd name="connsiteY17" fmla="*/ 130202 h 272185"/>
                  <a:gd name="connsiteX18" fmla="*/ 333997 w 944463"/>
                  <a:gd name="connsiteY18" fmla="*/ 138464 h 272185"/>
                  <a:gd name="connsiteX19" fmla="*/ 313189 w 944463"/>
                  <a:gd name="connsiteY19" fmla="*/ 127754 h 272185"/>
                  <a:gd name="connsiteX20" fmla="*/ 23103 w 944463"/>
                  <a:gd name="connsiteY20" fmla="*/ 117044 h 272185"/>
                  <a:gd name="connsiteX21" fmla="*/ 203794 w 944463"/>
                  <a:gd name="connsiteY21" fmla="*/ 210526 h 272185"/>
                  <a:gd name="connsiteX22" fmla="*/ 180539 w 944463"/>
                  <a:gd name="connsiteY22" fmla="*/ 222460 h 272185"/>
                  <a:gd name="connsiteX23" fmla="*/ 0 w 944463"/>
                  <a:gd name="connsiteY23" fmla="*/ 128978 h 272185"/>
                  <a:gd name="connsiteX24" fmla="*/ 271268 w 944463"/>
                  <a:gd name="connsiteY24" fmla="*/ 89657 h 272185"/>
                  <a:gd name="connsiteX25" fmla="*/ 291923 w 944463"/>
                  <a:gd name="connsiteY25" fmla="*/ 100367 h 272185"/>
                  <a:gd name="connsiteX26" fmla="*/ 276164 w 944463"/>
                  <a:gd name="connsiteY26" fmla="*/ 108629 h 272185"/>
                  <a:gd name="connsiteX27" fmla="*/ 255356 w 944463"/>
                  <a:gd name="connsiteY27" fmla="*/ 97766 h 272185"/>
                  <a:gd name="connsiteX28" fmla="*/ 915852 w 944463"/>
                  <a:gd name="connsiteY28" fmla="*/ 89351 h 272185"/>
                  <a:gd name="connsiteX29" fmla="*/ 939108 w 944463"/>
                  <a:gd name="connsiteY29" fmla="*/ 101285 h 272185"/>
                  <a:gd name="connsiteX30" fmla="*/ 767137 w 944463"/>
                  <a:gd name="connsiteY30" fmla="*/ 190330 h 272185"/>
                  <a:gd name="connsiteX31" fmla="*/ 744034 w 944463"/>
                  <a:gd name="connsiteY31" fmla="*/ 178244 h 272185"/>
                  <a:gd name="connsiteX32" fmla="*/ 800032 w 944463"/>
                  <a:gd name="connsiteY32" fmla="*/ 66095 h 272185"/>
                  <a:gd name="connsiteX33" fmla="*/ 823288 w 944463"/>
                  <a:gd name="connsiteY33" fmla="*/ 78182 h 272185"/>
                  <a:gd name="connsiteX34" fmla="*/ 686966 w 944463"/>
                  <a:gd name="connsiteY34" fmla="*/ 148714 h 272185"/>
                  <a:gd name="connsiteX35" fmla="*/ 663710 w 944463"/>
                  <a:gd name="connsiteY35" fmla="*/ 136780 h 272185"/>
                  <a:gd name="connsiteX36" fmla="*/ 213434 w 944463"/>
                  <a:gd name="connsiteY36" fmla="*/ 59822 h 272185"/>
                  <a:gd name="connsiteX37" fmla="*/ 234242 w 944463"/>
                  <a:gd name="connsiteY37" fmla="*/ 70532 h 272185"/>
                  <a:gd name="connsiteX38" fmla="*/ 218330 w 944463"/>
                  <a:gd name="connsiteY38" fmla="*/ 78794 h 272185"/>
                  <a:gd name="connsiteX39" fmla="*/ 197522 w 944463"/>
                  <a:gd name="connsiteY39" fmla="*/ 67931 h 272185"/>
                  <a:gd name="connsiteX40" fmla="*/ 896268 w 944463"/>
                  <a:gd name="connsiteY40" fmla="*/ 57833 h 272185"/>
                  <a:gd name="connsiteX41" fmla="*/ 919523 w 944463"/>
                  <a:gd name="connsiteY41" fmla="*/ 69920 h 272185"/>
                  <a:gd name="connsiteX42" fmla="*/ 727051 w 944463"/>
                  <a:gd name="connsiteY42" fmla="*/ 169522 h 272185"/>
                  <a:gd name="connsiteX43" fmla="*/ 703795 w 944463"/>
                  <a:gd name="connsiteY43" fmla="*/ 157435 h 272185"/>
                  <a:gd name="connsiteX44" fmla="*/ 155600 w 944463"/>
                  <a:gd name="connsiteY44" fmla="*/ 29988 h 272185"/>
                  <a:gd name="connsiteX45" fmla="*/ 176408 w 944463"/>
                  <a:gd name="connsiteY45" fmla="*/ 40698 h 272185"/>
                  <a:gd name="connsiteX46" fmla="*/ 160649 w 944463"/>
                  <a:gd name="connsiteY46" fmla="*/ 48807 h 272185"/>
                  <a:gd name="connsiteX47" fmla="*/ 139841 w 944463"/>
                  <a:gd name="connsiteY47" fmla="*/ 38097 h 272185"/>
                  <a:gd name="connsiteX48" fmla="*/ 47430 w 944463"/>
                  <a:gd name="connsiteY48" fmla="*/ 28305 h 272185"/>
                  <a:gd name="connsiteX49" fmla="*/ 301714 w 944463"/>
                  <a:gd name="connsiteY49" fmla="*/ 159884 h 272185"/>
                  <a:gd name="connsiteX50" fmla="*/ 278458 w 944463"/>
                  <a:gd name="connsiteY50" fmla="*/ 171818 h 272185"/>
                  <a:gd name="connsiteX51" fmla="*/ 24174 w 944463"/>
                  <a:gd name="connsiteY51" fmla="*/ 40239 h 272185"/>
                  <a:gd name="connsiteX52" fmla="*/ 97920 w 944463"/>
                  <a:gd name="connsiteY52" fmla="*/ 0 h 272185"/>
                  <a:gd name="connsiteX53" fmla="*/ 118575 w 944463"/>
                  <a:gd name="connsiteY53" fmla="*/ 10710 h 272185"/>
                  <a:gd name="connsiteX54" fmla="*/ 102816 w 944463"/>
                  <a:gd name="connsiteY54" fmla="*/ 18972 h 272185"/>
                  <a:gd name="connsiteX55" fmla="*/ 82008 w 944463"/>
                  <a:gd name="connsiteY55" fmla="*/ 8262 h 2721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44463" h="272185">
                    <a:moveTo>
                      <a:pt x="608324" y="230569"/>
                    </a:moveTo>
                    <a:lnTo>
                      <a:pt x="648562" y="251377"/>
                    </a:lnTo>
                    <a:lnTo>
                      <a:pt x="608324" y="272185"/>
                    </a:lnTo>
                    <a:lnTo>
                      <a:pt x="568085" y="251377"/>
                    </a:lnTo>
                    <a:close/>
                    <a:moveTo>
                      <a:pt x="545289" y="197980"/>
                    </a:moveTo>
                    <a:lnTo>
                      <a:pt x="585528" y="218788"/>
                    </a:lnTo>
                    <a:lnTo>
                      <a:pt x="545289" y="239596"/>
                    </a:lnTo>
                    <a:lnTo>
                      <a:pt x="505050" y="218788"/>
                    </a:lnTo>
                    <a:close/>
                    <a:moveTo>
                      <a:pt x="53550" y="183292"/>
                    </a:moveTo>
                    <a:lnTo>
                      <a:pt x="154682" y="235771"/>
                    </a:lnTo>
                    <a:lnTo>
                      <a:pt x="131579" y="247705"/>
                    </a:lnTo>
                    <a:lnTo>
                      <a:pt x="30294" y="195379"/>
                    </a:lnTo>
                    <a:close/>
                    <a:moveTo>
                      <a:pt x="921207" y="128060"/>
                    </a:moveTo>
                    <a:lnTo>
                      <a:pt x="944463" y="140147"/>
                    </a:lnTo>
                    <a:lnTo>
                      <a:pt x="807376" y="211139"/>
                    </a:lnTo>
                    <a:lnTo>
                      <a:pt x="784120" y="199051"/>
                    </a:lnTo>
                    <a:close/>
                    <a:moveTo>
                      <a:pt x="328948" y="119492"/>
                    </a:moveTo>
                    <a:lnTo>
                      <a:pt x="349756" y="130202"/>
                    </a:lnTo>
                    <a:lnTo>
                      <a:pt x="333997" y="138464"/>
                    </a:lnTo>
                    <a:lnTo>
                      <a:pt x="313189" y="127754"/>
                    </a:lnTo>
                    <a:close/>
                    <a:moveTo>
                      <a:pt x="23103" y="117044"/>
                    </a:moveTo>
                    <a:lnTo>
                      <a:pt x="203794" y="210526"/>
                    </a:lnTo>
                    <a:lnTo>
                      <a:pt x="180539" y="222460"/>
                    </a:lnTo>
                    <a:lnTo>
                      <a:pt x="0" y="128978"/>
                    </a:lnTo>
                    <a:close/>
                    <a:moveTo>
                      <a:pt x="271268" y="89657"/>
                    </a:moveTo>
                    <a:lnTo>
                      <a:pt x="291923" y="100367"/>
                    </a:lnTo>
                    <a:lnTo>
                      <a:pt x="276164" y="108629"/>
                    </a:lnTo>
                    <a:lnTo>
                      <a:pt x="255356" y="97766"/>
                    </a:lnTo>
                    <a:close/>
                    <a:moveTo>
                      <a:pt x="915852" y="89351"/>
                    </a:moveTo>
                    <a:lnTo>
                      <a:pt x="939108" y="101285"/>
                    </a:lnTo>
                    <a:lnTo>
                      <a:pt x="767137" y="190330"/>
                    </a:lnTo>
                    <a:lnTo>
                      <a:pt x="744034" y="178244"/>
                    </a:lnTo>
                    <a:close/>
                    <a:moveTo>
                      <a:pt x="800032" y="66095"/>
                    </a:moveTo>
                    <a:lnTo>
                      <a:pt x="823288" y="78182"/>
                    </a:lnTo>
                    <a:lnTo>
                      <a:pt x="686966" y="148714"/>
                    </a:lnTo>
                    <a:lnTo>
                      <a:pt x="663710" y="136780"/>
                    </a:lnTo>
                    <a:close/>
                    <a:moveTo>
                      <a:pt x="213434" y="59822"/>
                    </a:moveTo>
                    <a:lnTo>
                      <a:pt x="234242" y="70532"/>
                    </a:lnTo>
                    <a:lnTo>
                      <a:pt x="218330" y="78794"/>
                    </a:lnTo>
                    <a:lnTo>
                      <a:pt x="197522" y="67931"/>
                    </a:lnTo>
                    <a:close/>
                    <a:moveTo>
                      <a:pt x="896268" y="57833"/>
                    </a:moveTo>
                    <a:lnTo>
                      <a:pt x="919523" y="69920"/>
                    </a:lnTo>
                    <a:lnTo>
                      <a:pt x="727051" y="169522"/>
                    </a:lnTo>
                    <a:lnTo>
                      <a:pt x="703795" y="157435"/>
                    </a:lnTo>
                    <a:close/>
                    <a:moveTo>
                      <a:pt x="155600" y="29988"/>
                    </a:moveTo>
                    <a:lnTo>
                      <a:pt x="176408" y="40698"/>
                    </a:lnTo>
                    <a:lnTo>
                      <a:pt x="160649" y="48807"/>
                    </a:lnTo>
                    <a:lnTo>
                      <a:pt x="139841" y="38097"/>
                    </a:lnTo>
                    <a:close/>
                    <a:moveTo>
                      <a:pt x="47430" y="28305"/>
                    </a:moveTo>
                    <a:lnTo>
                      <a:pt x="301714" y="159884"/>
                    </a:lnTo>
                    <a:lnTo>
                      <a:pt x="278458" y="171818"/>
                    </a:lnTo>
                    <a:lnTo>
                      <a:pt x="24174" y="40239"/>
                    </a:lnTo>
                    <a:close/>
                    <a:moveTo>
                      <a:pt x="97920" y="0"/>
                    </a:moveTo>
                    <a:lnTo>
                      <a:pt x="118575" y="10710"/>
                    </a:lnTo>
                    <a:lnTo>
                      <a:pt x="102816" y="18972"/>
                    </a:lnTo>
                    <a:lnTo>
                      <a:pt x="82008" y="826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0564984" y="4316737"/>
              <a:ext cx="783338" cy="1001431"/>
              <a:chOff x="10564984" y="4316737"/>
              <a:chExt cx="783338" cy="1001431"/>
            </a:xfrm>
          </p:grpSpPr>
          <p:sp>
            <p:nvSpPr>
              <p:cNvPr id="78" name="任意多边形: 形状 77"/>
              <p:cNvSpPr/>
              <p:nvPr/>
            </p:nvSpPr>
            <p:spPr>
              <a:xfrm>
                <a:off x="10944439" y="4768189"/>
                <a:ext cx="403883" cy="227097"/>
              </a:xfrm>
              <a:custGeom>
                <a:gdLst>
                  <a:gd name="connsiteX0" fmla="*/ 328338 w 403883"/>
                  <a:gd name="connsiteY0" fmla="*/ 130206 h 227097"/>
                  <a:gd name="connsiteX1" fmla="*/ 382021 w 403883"/>
                  <a:gd name="connsiteY1" fmla="*/ 144836 h 227097"/>
                  <a:gd name="connsiteX2" fmla="*/ 381103 w 403883"/>
                  <a:gd name="connsiteY2" fmla="*/ 213380 h 227097"/>
                  <a:gd name="connsiteX3" fmla="*/ 273392 w 403883"/>
                  <a:gd name="connsiteY3" fmla="*/ 212462 h 227097"/>
                  <a:gd name="connsiteX4" fmla="*/ 274310 w 403883"/>
                  <a:gd name="connsiteY4" fmla="*/ 143918 h 227097"/>
                  <a:gd name="connsiteX5" fmla="*/ 328338 w 403883"/>
                  <a:gd name="connsiteY5" fmla="*/ 130206 h 227097"/>
                  <a:gd name="connsiteX6" fmla="*/ 202573 w 403883"/>
                  <a:gd name="connsiteY6" fmla="*/ 65182 h 227097"/>
                  <a:gd name="connsiteX7" fmla="*/ 256256 w 403883"/>
                  <a:gd name="connsiteY7" fmla="*/ 79812 h 227097"/>
                  <a:gd name="connsiteX8" fmla="*/ 255338 w 403883"/>
                  <a:gd name="connsiteY8" fmla="*/ 148356 h 227097"/>
                  <a:gd name="connsiteX9" fmla="*/ 147627 w 403883"/>
                  <a:gd name="connsiteY9" fmla="*/ 147438 h 227097"/>
                  <a:gd name="connsiteX10" fmla="*/ 148545 w 403883"/>
                  <a:gd name="connsiteY10" fmla="*/ 78894 h 227097"/>
                  <a:gd name="connsiteX11" fmla="*/ 202573 w 403883"/>
                  <a:gd name="connsiteY11" fmla="*/ 65182 h 227097"/>
                  <a:gd name="connsiteX12" fmla="*/ 76808 w 403883"/>
                  <a:gd name="connsiteY12" fmla="*/ 4 h 227097"/>
                  <a:gd name="connsiteX13" fmla="*/ 130491 w 403883"/>
                  <a:gd name="connsiteY13" fmla="*/ 14635 h 227097"/>
                  <a:gd name="connsiteX14" fmla="*/ 129573 w 403883"/>
                  <a:gd name="connsiteY14" fmla="*/ 83179 h 227097"/>
                  <a:gd name="connsiteX15" fmla="*/ 21862 w 403883"/>
                  <a:gd name="connsiteY15" fmla="*/ 82261 h 227097"/>
                  <a:gd name="connsiteX16" fmla="*/ 22780 w 403883"/>
                  <a:gd name="connsiteY16" fmla="*/ 13717 h 227097"/>
                  <a:gd name="connsiteX17" fmla="*/ 76808 w 403883"/>
                  <a:gd name="connsiteY17" fmla="*/ 4 h 22709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3883" h="227097">
                    <a:moveTo>
                      <a:pt x="328338" y="130206"/>
                    </a:moveTo>
                    <a:cubicBezTo>
                      <a:pt x="347826" y="130378"/>
                      <a:pt x="367257" y="135274"/>
                      <a:pt x="382021" y="144836"/>
                    </a:cubicBezTo>
                    <a:cubicBezTo>
                      <a:pt x="411550" y="163961"/>
                      <a:pt x="411091" y="194714"/>
                      <a:pt x="381103" y="213380"/>
                    </a:cubicBezTo>
                    <a:cubicBezTo>
                      <a:pt x="351115" y="232046"/>
                      <a:pt x="302921" y="231587"/>
                      <a:pt x="273392" y="212462"/>
                    </a:cubicBezTo>
                    <a:cubicBezTo>
                      <a:pt x="243863" y="193337"/>
                      <a:pt x="244322" y="162584"/>
                      <a:pt x="274310" y="143918"/>
                    </a:cubicBezTo>
                    <a:cubicBezTo>
                      <a:pt x="289304" y="134585"/>
                      <a:pt x="308850" y="130034"/>
                      <a:pt x="328338" y="130206"/>
                    </a:cubicBezTo>
                    <a:close/>
                    <a:moveTo>
                      <a:pt x="202573" y="65182"/>
                    </a:moveTo>
                    <a:cubicBezTo>
                      <a:pt x="222061" y="65354"/>
                      <a:pt x="241492" y="70250"/>
                      <a:pt x="256256" y="79812"/>
                    </a:cubicBezTo>
                    <a:cubicBezTo>
                      <a:pt x="285632" y="98937"/>
                      <a:pt x="285326" y="129690"/>
                      <a:pt x="255338" y="148356"/>
                    </a:cubicBezTo>
                    <a:cubicBezTo>
                      <a:pt x="225350" y="167022"/>
                      <a:pt x="177156" y="166563"/>
                      <a:pt x="147627" y="147438"/>
                    </a:cubicBezTo>
                    <a:cubicBezTo>
                      <a:pt x="118098" y="128313"/>
                      <a:pt x="118557" y="97560"/>
                      <a:pt x="148545" y="78894"/>
                    </a:cubicBezTo>
                    <a:cubicBezTo>
                      <a:pt x="163539" y="69561"/>
                      <a:pt x="183085" y="65009"/>
                      <a:pt x="202573" y="65182"/>
                    </a:cubicBezTo>
                    <a:close/>
                    <a:moveTo>
                      <a:pt x="76808" y="4"/>
                    </a:moveTo>
                    <a:cubicBezTo>
                      <a:pt x="96296" y="176"/>
                      <a:pt x="115726" y="5072"/>
                      <a:pt x="130491" y="14635"/>
                    </a:cubicBezTo>
                    <a:cubicBezTo>
                      <a:pt x="159867" y="33760"/>
                      <a:pt x="159561" y="64513"/>
                      <a:pt x="129573" y="83179"/>
                    </a:cubicBezTo>
                    <a:cubicBezTo>
                      <a:pt x="99585" y="101845"/>
                      <a:pt x="51391" y="101386"/>
                      <a:pt x="21862" y="82261"/>
                    </a:cubicBezTo>
                    <a:cubicBezTo>
                      <a:pt x="-7667" y="63136"/>
                      <a:pt x="-7208" y="32383"/>
                      <a:pt x="22780" y="13717"/>
                    </a:cubicBezTo>
                    <a:cubicBezTo>
                      <a:pt x="37774" y="4384"/>
                      <a:pt x="57320" y="-168"/>
                      <a:pt x="7680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9" name="任意多边形: 形状 78"/>
              <p:cNvSpPr/>
              <p:nvPr/>
            </p:nvSpPr>
            <p:spPr>
              <a:xfrm>
                <a:off x="11040963" y="5155223"/>
                <a:ext cx="275552" cy="162945"/>
              </a:xfrm>
              <a:custGeom>
                <a:gdLst>
                  <a:gd name="connsiteX0" fmla="*/ 170135 w 275552"/>
                  <a:gd name="connsiteY0" fmla="*/ 104499 h 162945"/>
                  <a:gd name="connsiteX1" fmla="*/ 193391 w 275552"/>
                  <a:gd name="connsiteY1" fmla="*/ 116586 h 162945"/>
                  <a:gd name="connsiteX2" fmla="*/ 103581 w 275552"/>
                  <a:gd name="connsiteY2" fmla="*/ 162945 h 162945"/>
                  <a:gd name="connsiteX3" fmla="*/ 80325 w 275552"/>
                  <a:gd name="connsiteY3" fmla="*/ 150858 h 162945"/>
                  <a:gd name="connsiteX4" fmla="*/ 252296 w 275552"/>
                  <a:gd name="connsiteY4" fmla="*/ 61965 h 162945"/>
                  <a:gd name="connsiteX5" fmla="*/ 275552 w 275552"/>
                  <a:gd name="connsiteY5" fmla="*/ 74052 h 162945"/>
                  <a:gd name="connsiteX6" fmla="*/ 233936 w 275552"/>
                  <a:gd name="connsiteY6" fmla="*/ 95472 h 162945"/>
                  <a:gd name="connsiteX7" fmla="*/ 210833 w 275552"/>
                  <a:gd name="connsiteY7" fmla="*/ 83538 h 162945"/>
                  <a:gd name="connsiteX8" fmla="*/ 232711 w 275552"/>
                  <a:gd name="connsiteY8" fmla="*/ 30600 h 162945"/>
                  <a:gd name="connsiteX9" fmla="*/ 255968 w 275552"/>
                  <a:gd name="connsiteY9" fmla="*/ 42534 h 162945"/>
                  <a:gd name="connsiteX10" fmla="*/ 63342 w 275552"/>
                  <a:gd name="connsiteY10" fmla="*/ 142136 h 162945"/>
                  <a:gd name="connsiteX11" fmla="*/ 40239 w 275552"/>
                  <a:gd name="connsiteY11" fmla="*/ 130202 h 162945"/>
                  <a:gd name="connsiteX12" fmla="*/ 211139 w 275552"/>
                  <a:gd name="connsiteY12" fmla="*/ 0 h 162945"/>
                  <a:gd name="connsiteX13" fmla="*/ 234548 w 275552"/>
                  <a:gd name="connsiteY13" fmla="*/ 12087 h 162945"/>
                  <a:gd name="connsiteX14" fmla="*/ 23256 w 275552"/>
                  <a:gd name="connsiteY14" fmla="*/ 121328 h 162945"/>
                  <a:gd name="connsiteX15" fmla="*/ 0 w 275552"/>
                  <a:gd name="connsiteY15" fmla="*/ 109394 h 1629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5552" h="162945">
                    <a:moveTo>
                      <a:pt x="170135" y="104499"/>
                    </a:moveTo>
                    <a:lnTo>
                      <a:pt x="193391" y="116586"/>
                    </a:lnTo>
                    <a:lnTo>
                      <a:pt x="103581" y="162945"/>
                    </a:lnTo>
                    <a:lnTo>
                      <a:pt x="80325" y="150858"/>
                    </a:lnTo>
                    <a:close/>
                    <a:moveTo>
                      <a:pt x="252296" y="61965"/>
                    </a:moveTo>
                    <a:lnTo>
                      <a:pt x="275552" y="74052"/>
                    </a:lnTo>
                    <a:lnTo>
                      <a:pt x="233936" y="95472"/>
                    </a:lnTo>
                    <a:lnTo>
                      <a:pt x="210833" y="83538"/>
                    </a:lnTo>
                    <a:close/>
                    <a:moveTo>
                      <a:pt x="232711" y="30600"/>
                    </a:moveTo>
                    <a:lnTo>
                      <a:pt x="255968" y="42534"/>
                    </a:lnTo>
                    <a:lnTo>
                      <a:pt x="63342" y="142136"/>
                    </a:lnTo>
                    <a:lnTo>
                      <a:pt x="40239" y="130202"/>
                    </a:lnTo>
                    <a:close/>
                    <a:moveTo>
                      <a:pt x="211139" y="0"/>
                    </a:moveTo>
                    <a:lnTo>
                      <a:pt x="234548" y="12087"/>
                    </a:lnTo>
                    <a:lnTo>
                      <a:pt x="23256" y="121328"/>
                    </a:lnTo>
                    <a:lnTo>
                      <a:pt x="0" y="109394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10564984" y="4316737"/>
                <a:ext cx="634639" cy="889535"/>
                <a:chOff x="8978539" y="5132121"/>
                <a:chExt cx="634639" cy="889535"/>
              </a:xfrm>
            </p:grpSpPr>
            <p:sp>
              <p:nvSpPr>
                <p:cNvPr id="81" name="任意多边形: 形状 80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2" name="任意多边形: 形状 81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83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88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91" name="任意多边形: 形状 90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92" name="任意多边形: 形状 91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9" name="任意多边形: 形状 88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0" name="任意多边形: 形状 89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84" name="任意多边形: 形状 83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85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86" name="任意多边形: 形状 85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7" name="任意多边形: 形状 86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0" name="组合 9"/>
            <p:cNvGrpSpPr/>
            <p:nvPr/>
          </p:nvGrpSpPr>
          <p:grpSpPr>
            <a:xfrm>
              <a:off x="8856541" y="3489058"/>
              <a:ext cx="944463" cy="889535"/>
              <a:chOff x="8856541" y="3489058"/>
              <a:chExt cx="944463" cy="889535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8978539" y="3489058"/>
                <a:ext cx="634639" cy="889535"/>
                <a:chOff x="8978539" y="5132121"/>
                <a:chExt cx="634639" cy="889535"/>
              </a:xfrm>
            </p:grpSpPr>
            <p:sp>
              <p:nvSpPr>
                <p:cNvPr id="66" name="任意多边形: 形状 65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68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73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76" name="任意多边形: 形状 75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77" name="任意多边形: 形状 76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74" name="任意多边形: 形状 73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5" name="任意多边形: 形状 74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69" name="任意多边形: 形状 68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70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71" name="任意多边形: 形状 70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2" name="任意多边形: 形状 71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65" name="任意多边形: 形状 64"/>
              <p:cNvSpPr/>
              <p:nvPr/>
            </p:nvSpPr>
            <p:spPr>
              <a:xfrm flipH="1" flipV="1">
                <a:off x="8856541" y="3826939"/>
                <a:ext cx="944463" cy="272185"/>
              </a:xfrm>
              <a:custGeom>
                <a:gdLst>
                  <a:gd name="connsiteX0" fmla="*/ 608324 w 944463"/>
                  <a:gd name="connsiteY0" fmla="*/ 230569 h 272185"/>
                  <a:gd name="connsiteX1" fmla="*/ 648562 w 944463"/>
                  <a:gd name="connsiteY1" fmla="*/ 251377 h 272185"/>
                  <a:gd name="connsiteX2" fmla="*/ 608324 w 944463"/>
                  <a:gd name="connsiteY2" fmla="*/ 272185 h 272185"/>
                  <a:gd name="connsiteX3" fmla="*/ 568085 w 944463"/>
                  <a:gd name="connsiteY3" fmla="*/ 251377 h 272185"/>
                  <a:gd name="connsiteX4" fmla="*/ 545289 w 944463"/>
                  <a:gd name="connsiteY4" fmla="*/ 197980 h 272185"/>
                  <a:gd name="connsiteX5" fmla="*/ 585528 w 944463"/>
                  <a:gd name="connsiteY5" fmla="*/ 218788 h 272185"/>
                  <a:gd name="connsiteX6" fmla="*/ 545289 w 944463"/>
                  <a:gd name="connsiteY6" fmla="*/ 239596 h 272185"/>
                  <a:gd name="connsiteX7" fmla="*/ 505050 w 944463"/>
                  <a:gd name="connsiteY7" fmla="*/ 218788 h 272185"/>
                  <a:gd name="connsiteX8" fmla="*/ 53550 w 944463"/>
                  <a:gd name="connsiteY8" fmla="*/ 183292 h 272185"/>
                  <a:gd name="connsiteX9" fmla="*/ 154682 w 944463"/>
                  <a:gd name="connsiteY9" fmla="*/ 235771 h 272185"/>
                  <a:gd name="connsiteX10" fmla="*/ 131579 w 944463"/>
                  <a:gd name="connsiteY10" fmla="*/ 247705 h 272185"/>
                  <a:gd name="connsiteX11" fmla="*/ 30294 w 944463"/>
                  <a:gd name="connsiteY11" fmla="*/ 195379 h 272185"/>
                  <a:gd name="connsiteX12" fmla="*/ 921207 w 944463"/>
                  <a:gd name="connsiteY12" fmla="*/ 128060 h 272185"/>
                  <a:gd name="connsiteX13" fmla="*/ 944463 w 944463"/>
                  <a:gd name="connsiteY13" fmla="*/ 140147 h 272185"/>
                  <a:gd name="connsiteX14" fmla="*/ 807376 w 944463"/>
                  <a:gd name="connsiteY14" fmla="*/ 211139 h 272185"/>
                  <a:gd name="connsiteX15" fmla="*/ 784120 w 944463"/>
                  <a:gd name="connsiteY15" fmla="*/ 199051 h 272185"/>
                  <a:gd name="connsiteX16" fmla="*/ 328948 w 944463"/>
                  <a:gd name="connsiteY16" fmla="*/ 119492 h 272185"/>
                  <a:gd name="connsiteX17" fmla="*/ 349756 w 944463"/>
                  <a:gd name="connsiteY17" fmla="*/ 130202 h 272185"/>
                  <a:gd name="connsiteX18" fmla="*/ 333997 w 944463"/>
                  <a:gd name="connsiteY18" fmla="*/ 138464 h 272185"/>
                  <a:gd name="connsiteX19" fmla="*/ 313189 w 944463"/>
                  <a:gd name="connsiteY19" fmla="*/ 127754 h 272185"/>
                  <a:gd name="connsiteX20" fmla="*/ 23103 w 944463"/>
                  <a:gd name="connsiteY20" fmla="*/ 117044 h 272185"/>
                  <a:gd name="connsiteX21" fmla="*/ 203794 w 944463"/>
                  <a:gd name="connsiteY21" fmla="*/ 210526 h 272185"/>
                  <a:gd name="connsiteX22" fmla="*/ 180539 w 944463"/>
                  <a:gd name="connsiteY22" fmla="*/ 222460 h 272185"/>
                  <a:gd name="connsiteX23" fmla="*/ 0 w 944463"/>
                  <a:gd name="connsiteY23" fmla="*/ 128978 h 272185"/>
                  <a:gd name="connsiteX24" fmla="*/ 271268 w 944463"/>
                  <a:gd name="connsiteY24" fmla="*/ 89657 h 272185"/>
                  <a:gd name="connsiteX25" fmla="*/ 291923 w 944463"/>
                  <a:gd name="connsiteY25" fmla="*/ 100367 h 272185"/>
                  <a:gd name="connsiteX26" fmla="*/ 276164 w 944463"/>
                  <a:gd name="connsiteY26" fmla="*/ 108629 h 272185"/>
                  <a:gd name="connsiteX27" fmla="*/ 255356 w 944463"/>
                  <a:gd name="connsiteY27" fmla="*/ 97766 h 272185"/>
                  <a:gd name="connsiteX28" fmla="*/ 915852 w 944463"/>
                  <a:gd name="connsiteY28" fmla="*/ 89351 h 272185"/>
                  <a:gd name="connsiteX29" fmla="*/ 939108 w 944463"/>
                  <a:gd name="connsiteY29" fmla="*/ 101285 h 272185"/>
                  <a:gd name="connsiteX30" fmla="*/ 767137 w 944463"/>
                  <a:gd name="connsiteY30" fmla="*/ 190330 h 272185"/>
                  <a:gd name="connsiteX31" fmla="*/ 744034 w 944463"/>
                  <a:gd name="connsiteY31" fmla="*/ 178244 h 272185"/>
                  <a:gd name="connsiteX32" fmla="*/ 800032 w 944463"/>
                  <a:gd name="connsiteY32" fmla="*/ 66095 h 272185"/>
                  <a:gd name="connsiteX33" fmla="*/ 823288 w 944463"/>
                  <a:gd name="connsiteY33" fmla="*/ 78182 h 272185"/>
                  <a:gd name="connsiteX34" fmla="*/ 686966 w 944463"/>
                  <a:gd name="connsiteY34" fmla="*/ 148714 h 272185"/>
                  <a:gd name="connsiteX35" fmla="*/ 663710 w 944463"/>
                  <a:gd name="connsiteY35" fmla="*/ 136780 h 272185"/>
                  <a:gd name="connsiteX36" fmla="*/ 213434 w 944463"/>
                  <a:gd name="connsiteY36" fmla="*/ 59822 h 272185"/>
                  <a:gd name="connsiteX37" fmla="*/ 234242 w 944463"/>
                  <a:gd name="connsiteY37" fmla="*/ 70532 h 272185"/>
                  <a:gd name="connsiteX38" fmla="*/ 218330 w 944463"/>
                  <a:gd name="connsiteY38" fmla="*/ 78794 h 272185"/>
                  <a:gd name="connsiteX39" fmla="*/ 197522 w 944463"/>
                  <a:gd name="connsiteY39" fmla="*/ 67931 h 272185"/>
                  <a:gd name="connsiteX40" fmla="*/ 896268 w 944463"/>
                  <a:gd name="connsiteY40" fmla="*/ 57833 h 272185"/>
                  <a:gd name="connsiteX41" fmla="*/ 919523 w 944463"/>
                  <a:gd name="connsiteY41" fmla="*/ 69920 h 272185"/>
                  <a:gd name="connsiteX42" fmla="*/ 727051 w 944463"/>
                  <a:gd name="connsiteY42" fmla="*/ 169522 h 272185"/>
                  <a:gd name="connsiteX43" fmla="*/ 703795 w 944463"/>
                  <a:gd name="connsiteY43" fmla="*/ 157435 h 272185"/>
                  <a:gd name="connsiteX44" fmla="*/ 155600 w 944463"/>
                  <a:gd name="connsiteY44" fmla="*/ 29988 h 272185"/>
                  <a:gd name="connsiteX45" fmla="*/ 176408 w 944463"/>
                  <a:gd name="connsiteY45" fmla="*/ 40698 h 272185"/>
                  <a:gd name="connsiteX46" fmla="*/ 160649 w 944463"/>
                  <a:gd name="connsiteY46" fmla="*/ 48807 h 272185"/>
                  <a:gd name="connsiteX47" fmla="*/ 139841 w 944463"/>
                  <a:gd name="connsiteY47" fmla="*/ 38097 h 272185"/>
                  <a:gd name="connsiteX48" fmla="*/ 47430 w 944463"/>
                  <a:gd name="connsiteY48" fmla="*/ 28305 h 272185"/>
                  <a:gd name="connsiteX49" fmla="*/ 301714 w 944463"/>
                  <a:gd name="connsiteY49" fmla="*/ 159884 h 272185"/>
                  <a:gd name="connsiteX50" fmla="*/ 278458 w 944463"/>
                  <a:gd name="connsiteY50" fmla="*/ 171818 h 272185"/>
                  <a:gd name="connsiteX51" fmla="*/ 24174 w 944463"/>
                  <a:gd name="connsiteY51" fmla="*/ 40239 h 272185"/>
                  <a:gd name="connsiteX52" fmla="*/ 97920 w 944463"/>
                  <a:gd name="connsiteY52" fmla="*/ 0 h 272185"/>
                  <a:gd name="connsiteX53" fmla="*/ 118575 w 944463"/>
                  <a:gd name="connsiteY53" fmla="*/ 10710 h 272185"/>
                  <a:gd name="connsiteX54" fmla="*/ 102816 w 944463"/>
                  <a:gd name="connsiteY54" fmla="*/ 18972 h 272185"/>
                  <a:gd name="connsiteX55" fmla="*/ 82008 w 944463"/>
                  <a:gd name="connsiteY55" fmla="*/ 8262 h 2721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44463" h="272185">
                    <a:moveTo>
                      <a:pt x="608324" y="230569"/>
                    </a:moveTo>
                    <a:lnTo>
                      <a:pt x="648562" y="251377"/>
                    </a:lnTo>
                    <a:lnTo>
                      <a:pt x="608324" y="272185"/>
                    </a:lnTo>
                    <a:lnTo>
                      <a:pt x="568085" y="251377"/>
                    </a:lnTo>
                    <a:close/>
                    <a:moveTo>
                      <a:pt x="545289" y="197980"/>
                    </a:moveTo>
                    <a:lnTo>
                      <a:pt x="585528" y="218788"/>
                    </a:lnTo>
                    <a:lnTo>
                      <a:pt x="545289" y="239596"/>
                    </a:lnTo>
                    <a:lnTo>
                      <a:pt x="505050" y="218788"/>
                    </a:lnTo>
                    <a:close/>
                    <a:moveTo>
                      <a:pt x="53550" y="183292"/>
                    </a:moveTo>
                    <a:lnTo>
                      <a:pt x="154682" y="235771"/>
                    </a:lnTo>
                    <a:lnTo>
                      <a:pt x="131579" y="247705"/>
                    </a:lnTo>
                    <a:lnTo>
                      <a:pt x="30294" y="195379"/>
                    </a:lnTo>
                    <a:close/>
                    <a:moveTo>
                      <a:pt x="921207" y="128060"/>
                    </a:moveTo>
                    <a:lnTo>
                      <a:pt x="944463" y="140147"/>
                    </a:lnTo>
                    <a:lnTo>
                      <a:pt x="807376" y="211139"/>
                    </a:lnTo>
                    <a:lnTo>
                      <a:pt x="784120" y="199051"/>
                    </a:lnTo>
                    <a:close/>
                    <a:moveTo>
                      <a:pt x="328948" y="119492"/>
                    </a:moveTo>
                    <a:lnTo>
                      <a:pt x="349756" y="130202"/>
                    </a:lnTo>
                    <a:lnTo>
                      <a:pt x="333997" y="138464"/>
                    </a:lnTo>
                    <a:lnTo>
                      <a:pt x="313189" y="127754"/>
                    </a:lnTo>
                    <a:close/>
                    <a:moveTo>
                      <a:pt x="23103" y="117044"/>
                    </a:moveTo>
                    <a:lnTo>
                      <a:pt x="203794" y="210526"/>
                    </a:lnTo>
                    <a:lnTo>
                      <a:pt x="180539" y="222460"/>
                    </a:lnTo>
                    <a:lnTo>
                      <a:pt x="0" y="128978"/>
                    </a:lnTo>
                    <a:close/>
                    <a:moveTo>
                      <a:pt x="271268" y="89657"/>
                    </a:moveTo>
                    <a:lnTo>
                      <a:pt x="291923" y="100367"/>
                    </a:lnTo>
                    <a:lnTo>
                      <a:pt x="276164" y="108629"/>
                    </a:lnTo>
                    <a:lnTo>
                      <a:pt x="255356" y="97766"/>
                    </a:lnTo>
                    <a:close/>
                    <a:moveTo>
                      <a:pt x="915852" y="89351"/>
                    </a:moveTo>
                    <a:lnTo>
                      <a:pt x="939108" y="101285"/>
                    </a:lnTo>
                    <a:lnTo>
                      <a:pt x="767137" y="190330"/>
                    </a:lnTo>
                    <a:lnTo>
                      <a:pt x="744034" y="178244"/>
                    </a:lnTo>
                    <a:close/>
                    <a:moveTo>
                      <a:pt x="800032" y="66095"/>
                    </a:moveTo>
                    <a:lnTo>
                      <a:pt x="823288" y="78182"/>
                    </a:lnTo>
                    <a:lnTo>
                      <a:pt x="686966" y="148714"/>
                    </a:lnTo>
                    <a:lnTo>
                      <a:pt x="663710" y="136780"/>
                    </a:lnTo>
                    <a:close/>
                    <a:moveTo>
                      <a:pt x="213434" y="59822"/>
                    </a:moveTo>
                    <a:lnTo>
                      <a:pt x="234242" y="70532"/>
                    </a:lnTo>
                    <a:lnTo>
                      <a:pt x="218330" y="78794"/>
                    </a:lnTo>
                    <a:lnTo>
                      <a:pt x="197522" y="67931"/>
                    </a:lnTo>
                    <a:close/>
                    <a:moveTo>
                      <a:pt x="896268" y="57833"/>
                    </a:moveTo>
                    <a:lnTo>
                      <a:pt x="919523" y="69920"/>
                    </a:lnTo>
                    <a:lnTo>
                      <a:pt x="727051" y="169522"/>
                    </a:lnTo>
                    <a:lnTo>
                      <a:pt x="703795" y="157435"/>
                    </a:lnTo>
                    <a:close/>
                    <a:moveTo>
                      <a:pt x="155600" y="29988"/>
                    </a:moveTo>
                    <a:lnTo>
                      <a:pt x="176408" y="40698"/>
                    </a:lnTo>
                    <a:lnTo>
                      <a:pt x="160649" y="48807"/>
                    </a:lnTo>
                    <a:lnTo>
                      <a:pt x="139841" y="38097"/>
                    </a:lnTo>
                    <a:close/>
                    <a:moveTo>
                      <a:pt x="47430" y="28305"/>
                    </a:moveTo>
                    <a:lnTo>
                      <a:pt x="301714" y="159884"/>
                    </a:lnTo>
                    <a:lnTo>
                      <a:pt x="278458" y="171818"/>
                    </a:lnTo>
                    <a:lnTo>
                      <a:pt x="24174" y="40239"/>
                    </a:lnTo>
                    <a:close/>
                    <a:moveTo>
                      <a:pt x="97920" y="0"/>
                    </a:moveTo>
                    <a:lnTo>
                      <a:pt x="118575" y="10710"/>
                    </a:lnTo>
                    <a:lnTo>
                      <a:pt x="102816" y="18972"/>
                    </a:lnTo>
                    <a:lnTo>
                      <a:pt x="82008" y="826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245557" y="4318108"/>
              <a:ext cx="783338" cy="1001431"/>
              <a:chOff x="10564984" y="4316737"/>
              <a:chExt cx="783338" cy="1001431"/>
            </a:xfrm>
          </p:grpSpPr>
          <p:sp>
            <p:nvSpPr>
              <p:cNvPr id="49" name="任意多边形: 形状 48"/>
              <p:cNvSpPr/>
              <p:nvPr/>
            </p:nvSpPr>
            <p:spPr>
              <a:xfrm>
                <a:off x="10944439" y="4768189"/>
                <a:ext cx="403883" cy="227097"/>
              </a:xfrm>
              <a:custGeom>
                <a:gdLst>
                  <a:gd name="connsiteX0" fmla="*/ 328338 w 403883"/>
                  <a:gd name="connsiteY0" fmla="*/ 130206 h 227097"/>
                  <a:gd name="connsiteX1" fmla="*/ 382021 w 403883"/>
                  <a:gd name="connsiteY1" fmla="*/ 144836 h 227097"/>
                  <a:gd name="connsiteX2" fmla="*/ 381103 w 403883"/>
                  <a:gd name="connsiteY2" fmla="*/ 213380 h 227097"/>
                  <a:gd name="connsiteX3" fmla="*/ 273392 w 403883"/>
                  <a:gd name="connsiteY3" fmla="*/ 212462 h 227097"/>
                  <a:gd name="connsiteX4" fmla="*/ 274310 w 403883"/>
                  <a:gd name="connsiteY4" fmla="*/ 143918 h 227097"/>
                  <a:gd name="connsiteX5" fmla="*/ 328338 w 403883"/>
                  <a:gd name="connsiteY5" fmla="*/ 130206 h 227097"/>
                  <a:gd name="connsiteX6" fmla="*/ 202573 w 403883"/>
                  <a:gd name="connsiteY6" fmla="*/ 65182 h 227097"/>
                  <a:gd name="connsiteX7" fmla="*/ 256256 w 403883"/>
                  <a:gd name="connsiteY7" fmla="*/ 79812 h 227097"/>
                  <a:gd name="connsiteX8" fmla="*/ 255338 w 403883"/>
                  <a:gd name="connsiteY8" fmla="*/ 148356 h 227097"/>
                  <a:gd name="connsiteX9" fmla="*/ 147627 w 403883"/>
                  <a:gd name="connsiteY9" fmla="*/ 147438 h 227097"/>
                  <a:gd name="connsiteX10" fmla="*/ 148545 w 403883"/>
                  <a:gd name="connsiteY10" fmla="*/ 78894 h 227097"/>
                  <a:gd name="connsiteX11" fmla="*/ 202573 w 403883"/>
                  <a:gd name="connsiteY11" fmla="*/ 65182 h 227097"/>
                  <a:gd name="connsiteX12" fmla="*/ 76808 w 403883"/>
                  <a:gd name="connsiteY12" fmla="*/ 4 h 227097"/>
                  <a:gd name="connsiteX13" fmla="*/ 130491 w 403883"/>
                  <a:gd name="connsiteY13" fmla="*/ 14635 h 227097"/>
                  <a:gd name="connsiteX14" fmla="*/ 129573 w 403883"/>
                  <a:gd name="connsiteY14" fmla="*/ 83179 h 227097"/>
                  <a:gd name="connsiteX15" fmla="*/ 21862 w 403883"/>
                  <a:gd name="connsiteY15" fmla="*/ 82261 h 227097"/>
                  <a:gd name="connsiteX16" fmla="*/ 22780 w 403883"/>
                  <a:gd name="connsiteY16" fmla="*/ 13717 h 227097"/>
                  <a:gd name="connsiteX17" fmla="*/ 76808 w 403883"/>
                  <a:gd name="connsiteY17" fmla="*/ 4 h 22709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3883" h="227097">
                    <a:moveTo>
                      <a:pt x="328338" y="130206"/>
                    </a:moveTo>
                    <a:cubicBezTo>
                      <a:pt x="347826" y="130378"/>
                      <a:pt x="367257" y="135274"/>
                      <a:pt x="382021" y="144836"/>
                    </a:cubicBezTo>
                    <a:cubicBezTo>
                      <a:pt x="411550" y="163961"/>
                      <a:pt x="411091" y="194714"/>
                      <a:pt x="381103" y="213380"/>
                    </a:cubicBezTo>
                    <a:cubicBezTo>
                      <a:pt x="351115" y="232046"/>
                      <a:pt x="302921" y="231587"/>
                      <a:pt x="273392" y="212462"/>
                    </a:cubicBezTo>
                    <a:cubicBezTo>
                      <a:pt x="243863" y="193337"/>
                      <a:pt x="244322" y="162584"/>
                      <a:pt x="274310" y="143918"/>
                    </a:cubicBezTo>
                    <a:cubicBezTo>
                      <a:pt x="289304" y="134585"/>
                      <a:pt x="308850" y="130034"/>
                      <a:pt x="328338" y="130206"/>
                    </a:cubicBezTo>
                    <a:close/>
                    <a:moveTo>
                      <a:pt x="202573" y="65182"/>
                    </a:moveTo>
                    <a:cubicBezTo>
                      <a:pt x="222061" y="65354"/>
                      <a:pt x="241492" y="70250"/>
                      <a:pt x="256256" y="79812"/>
                    </a:cubicBezTo>
                    <a:cubicBezTo>
                      <a:pt x="285632" y="98937"/>
                      <a:pt x="285326" y="129690"/>
                      <a:pt x="255338" y="148356"/>
                    </a:cubicBezTo>
                    <a:cubicBezTo>
                      <a:pt x="225350" y="167022"/>
                      <a:pt x="177156" y="166563"/>
                      <a:pt x="147627" y="147438"/>
                    </a:cubicBezTo>
                    <a:cubicBezTo>
                      <a:pt x="118098" y="128313"/>
                      <a:pt x="118557" y="97560"/>
                      <a:pt x="148545" y="78894"/>
                    </a:cubicBezTo>
                    <a:cubicBezTo>
                      <a:pt x="163539" y="69561"/>
                      <a:pt x="183085" y="65009"/>
                      <a:pt x="202573" y="65182"/>
                    </a:cubicBezTo>
                    <a:close/>
                    <a:moveTo>
                      <a:pt x="76808" y="4"/>
                    </a:moveTo>
                    <a:cubicBezTo>
                      <a:pt x="96296" y="176"/>
                      <a:pt x="115726" y="5072"/>
                      <a:pt x="130491" y="14635"/>
                    </a:cubicBezTo>
                    <a:cubicBezTo>
                      <a:pt x="159867" y="33760"/>
                      <a:pt x="159561" y="64513"/>
                      <a:pt x="129573" y="83179"/>
                    </a:cubicBezTo>
                    <a:cubicBezTo>
                      <a:pt x="99585" y="101845"/>
                      <a:pt x="51391" y="101386"/>
                      <a:pt x="21862" y="82261"/>
                    </a:cubicBezTo>
                    <a:cubicBezTo>
                      <a:pt x="-7667" y="63136"/>
                      <a:pt x="-7208" y="32383"/>
                      <a:pt x="22780" y="13717"/>
                    </a:cubicBezTo>
                    <a:cubicBezTo>
                      <a:pt x="37774" y="4384"/>
                      <a:pt x="57320" y="-168"/>
                      <a:pt x="7680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11040963" y="5155223"/>
                <a:ext cx="275552" cy="162945"/>
              </a:xfrm>
              <a:custGeom>
                <a:gdLst>
                  <a:gd name="connsiteX0" fmla="*/ 170135 w 275552"/>
                  <a:gd name="connsiteY0" fmla="*/ 104499 h 162945"/>
                  <a:gd name="connsiteX1" fmla="*/ 193391 w 275552"/>
                  <a:gd name="connsiteY1" fmla="*/ 116586 h 162945"/>
                  <a:gd name="connsiteX2" fmla="*/ 103581 w 275552"/>
                  <a:gd name="connsiteY2" fmla="*/ 162945 h 162945"/>
                  <a:gd name="connsiteX3" fmla="*/ 80325 w 275552"/>
                  <a:gd name="connsiteY3" fmla="*/ 150858 h 162945"/>
                  <a:gd name="connsiteX4" fmla="*/ 252296 w 275552"/>
                  <a:gd name="connsiteY4" fmla="*/ 61965 h 162945"/>
                  <a:gd name="connsiteX5" fmla="*/ 275552 w 275552"/>
                  <a:gd name="connsiteY5" fmla="*/ 74052 h 162945"/>
                  <a:gd name="connsiteX6" fmla="*/ 233936 w 275552"/>
                  <a:gd name="connsiteY6" fmla="*/ 95472 h 162945"/>
                  <a:gd name="connsiteX7" fmla="*/ 210833 w 275552"/>
                  <a:gd name="connsiteY7" fmla="*/ 83538 h 162945"/>
                  <a:gd name="connsiteX8" fmla="*/ 232711 w 275552"/>
                  <a:gd name="connsiteY8" fmla="*/ 30600 h 162945"/>
                  <a:gd name="connsiteX9" fmla="*/ 255968 w 275552"/>
                  <a:gd name="connsiteY9" fmla="*/ 42534 h 162945"/>
                  <a:gd name="connsiteX10" fmla="*/ 63342 w 275552"/>
                  <a:gd name="connsiteY10" fmla="*/ 142136 h 162945"/>
                  <a:gd name="connsiteX11" fmla="*/ 40239 w 275552"/>
                  <a:gd name="connsiteY11" fmla="*/ 130202 h 162945"/>
                  <a:gd name="connsiteX12" fmla="*/ 211139 w 275552"/>
                  <a:gd name="connsiteY12" fmla="*/ 0 h 162945"/>
                  <a:gd name="connsiteX13" fmla="*/ 234548 w 275552"/>
                  <a:gd name="connsiteY13" fmla="*/ 12087 h 162945"/>
                  <a:gd name="connsiteX14" fmla="*/ 23256 w 275552"/>
                  <a:gd name="connsiteY14" fmla="*/ 121328 h 162945"/>
                  <a:gd name="connsiteX15" fmla="*/ 0 w 275552"/>
                  <a:gd name="connsiteY15" fmla="*/ 109394 h 1629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5552" h="162945">
                    <a:moveTo>
                      <a:pt x="170135" y="104499"/>
                    </a:moveTo>
                    <a:lnTo>
                      <a:pt x="193391" y="116586"/>
                    </a:lnTo>
                    <a:lnTo>
                      <a:pt x="103581" y="162945"/>
                    </a:lnTo>
                    <a:lnTo>
                      <a:pt x="80325" y="150858"/>
                    </a:lnTo>
                    <a:close/>
                    <a:moveTo>
                      <a:pt x="252296" y="61965"/>
                    </a:moveTo>
                    <a:lnTo>
                      <a:pt x="275552" y="74052"/>
                    </a:lnTo>
                    <a:lnTo>
                      <a:pt x="233936" y="95472"/>
                    </a:lnTo>
                    <a:lnTo>
                      <a:pt x="210833" y="83538"/>
                    </a:lnTo>
                    <a:close/>
                    <a:moveTo>
                      <a:pt x="232711" y="30600"/>
                    </a:moveTo>
                    <a:lnTo>
                      <a:pt x="255968" y="42534"/>
                    </a:lnTo>
                    <a:lnTo>
                      <a:pt x="63342" y="142136"/>
                    </a:lnTo>
                    <a:lnTo>
                      <a:pt x="40239" y="130202"/>
                    </a:lnTo>
                    <a:close/>
                    <a:moveTo>
                      <a:pt x="211139" y="0"/>
                    </a:moveTo>
                    <a:lnTo>
                      <a:pt x="234548" y="12087"/>
                    </a:lnTo>
                    <a:lnTo>
                      <a:pt x="23256" y="121328"/>
                    </a:lnTo>
                    <a:lnTo>
                      <a:pt x="0" y="109394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10564984" y="4316737"/>
                <a:ext cx="634639" cy="889535"/>
                <a:chOff x="8978539" y="5132121"/>
                <a:chExt cx="634639" cy="889535"/>
              </a:xfrm>
            </p:grpSpPr>
            <p:sp>
              <p:nvSpPr>
                <p:cNvPr id="52" name="任意多边形: 形状 51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3" name="任意多边形: 形状 52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54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59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62" name="任意多边形: 形状 61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63" name="任意多边形: 形状 62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0" name="任意多边形: 形状 59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" name="任意多边形: 形状 60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55" name="任意多边形: 形状 54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56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57" name="任意多边形: 形状 56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" name="任意多边形: 形状 57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2" name="组合 11"/>
            <p:cNvGrpSpPr/>
            <p:nvPr/>
          </p:nvGrpSpPr>
          <p:grpSpPr>
            <a:xfrm>
              <a:off x="8104915" y="3797970"/>
              <a:ext cx="2381734" cy="1836446"/>
              <a:chOff x="8104915" y="3797970"/>
              <a:chExt cx="2381734" cy="1836446"/>
            </a:xfrm>
          </p:grpSpPr>
          <p:sp>
            <p:nvSpPr>
              <p:cNvPr id="13" name="任意多边形: 形状 12"/>
              <p:cNvSpPr/>
              <p:nvPr/>
            </p:nvSpPr>
            <p:spPr>
              <a:xfrm>
                <a:off x="8104915" y="4402163"/>
                <a:ext cx="2381734" cy="1232253"/>
              </a:xfrm>
              <a:custGeom>
                <a:gdLst>
                  <a:gd name="connsiteX0" fmla="*/ 0 w 2381734"/>
                  <a:gd name="connsiteY0" fmla="*/ 616127 h 1232253"/>
                  <a:gd name="connsiteX1" fmla="*/ 1190944 w 2381734"/>
                  <a:gd name="connsiteY1" fmla="*/ 1232253 h 1232253"/>
                  <a:gd name="connsiteX2" fmla="*/ 2381734 w 2381734"/>
                  <a:gd name="connsiteY2" fmla="*/ 616127 h 1232253"/>
                  <a:gd name="connsiteX3" fmla="*/ 1190944 w 2381734"/>
                  <a:gd name="connsiteY3" fmla="*/ 0 h 1232253"/>
                  <a:gd name="connsiteX4" fmla="*/ 0 w 2381734"/>
                  <a:gd name="connsiteY4" fmla="*/ 616127 h 123225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734" h="1232253">
                    <a:moveTo>
                      <a:pt x="0" y="616127"/>
                    </a:moveTo>
                    <a:lnTo>
                      <a:pt x="1190944" y="1232253"/>
                    </a:lnTo>
                    <a:lnTo>
                      <a:pt x="2381734" y="616127"/>
                    </a:lnTo>
                    <a:lnTo>
                      <a:pt x="1190944" y="0"/>
                    </a:lnTo>
                    <a:lnTo>
                      <a:pt x="0" y="616127"/>
                    </a:lnTo>
                    <a:close/>
                  </a:path>
                </a:pathLst>
              </a:custGeom>
              <a:noFill/>
              <a:ln w="14524" cap="flat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8536372" y="4580254"/>
                <a:ext cx="1520656" cy="835373"/>
                <a:chOff x="8536372" y="4580254"/>
                <a:chExt cx="1520656" cy="835373"/>
              </a:xfrm>
            </p:grpSpPr>
            <p:sp>
              <p:nvSpPr>
                <p:cNvPr id="29" name="任意多边形: 形状 28"/>
                <p:cNvSpPr/>
                <p:nvPr/>
              </p:nvSpPr>
              <p:spPr>
                <a:xfrm>
                  <a:off x="9407701" y="536024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" name="任意多边形: 形状 29"/>
                <p:cNvSpPr/>
                <p:nvPr/>
              </p:nvSpPr>
              <p:spPr>
                <a:xfrm>
                  <a:off x="9566361" y="527808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>
                <a:xfrm>
                  <a:off x="9725021" y="519607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" name="任意多边形: 形状 31"/>
                <p:cNvSpPr/>
                <p:nvPr/>
              </p:nvSpPr>
              <p:spPr>
                <a:xfrm>
                  <a:off x="9883681" y="511391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>
                <a:xfrm>
                  <a:off x="10042341" y="5031906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4" name="任意多边形: 形状 33"/>
                <p:cNvSpPr/>
                <p:nvPr/>
              </p:nvSpPr>
              <p:spPr>
                <a:xfrm>
                  <a:off x="10042341" y="490858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>
                <a:xfrm>
                  <a:off x="9883681" y="482642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>
                <a:xfrm>
                  <a:off x="9725021" y="474442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9566361" y="466226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>
                  <a:off x="9407701" y="458025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>
                <a:xfrm>
                  <a:off x="9171012" y="536024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0" name="任意多边形: 形状 39"/>
                <p:cNvSpPr/>
                <p:nvPr/>
              </p:nvSpPr>
              <p:spPr>
                <a:xfrm>
                  <a:off x="9012352" y="527808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1" name="任意多边形: 形状 40"/>
                <p:cNvSpPr/>
                <p:nvPr/>
              </p:nvSpPr>
              <p:spPr>
                <a:xfrm>
                  <a:off x="8853692" y="519607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>
                <a:xfrm>
                  <a:off x="8695032" y="511391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3" name="任意多边形: 形状 42"/>
                <p:cNvSpPr/>
                <p:nvPr/>
              </p:nvSpPr>
              <p:spPr>
                <a:xfrm>
                  <a:off x="8536372" y="5031906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>
                <a:xfrm>
                  <a:off x="8536372" y="490858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>
                <a:xfrm>
                  <a:off x="8695032" y="482642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>
                  <a:off x="8853692" y="474442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9012352" y="466226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9171012" y="458025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5" name="图形 8"/>
              <p:cNvGrpSpPr/>
              <p:nvPr/>
            </p:nvGrpSpPr>
            <p:grpSpPr>
              <a:xfrm>
                <a:off x="8343899" y="4197450"/>
                <a:ext cx="1903765" cy="985006"/>
                <a:chOff x="8343899" y="4197450"/>
                <a:chExt cx="1903765" cy="985006"/>
              </a:xfrm>
            </p:grpSpPr>
            <p:sp>
              <p:nvSpPr>
                <p:cNvPr id="27" name="任意多边形: 形状 26"/>
                <p:cNvSpPr/>
                <p:nvPr/>
              </p:nvSpPr>
              <p:spPr>
                <a:xfrm>
                  <a:off x="8343899" y="4197450"/>
                  <a:ext cx="1903765" cy="985006"/>
                </a:xfrm>
                <a:custGeom>
                  <a:gdLst>
                    <a:gd name="connsiteX0" fmla="*/ 0 w 1903765"/>
                    <a:gd name="connsiteY0" fmla="*/ 492504 h 985006"/>
                    <a:gd name="connsiteX1" fmla="*/ 951959 w 1903765"/>
                    <a:gd name="connsiteY1" fmla="*/ 985007 h 985006"/>
                    <a:gd name="connsiteX2" fmla="*/ 1903765 w 1903765"/>
                    <a:gd name="connsiteY2" fmla="*/ 492504 h 985006"/>
                    <a:gd name="connsiteX3" fmla="*/ 951959 w 1903765"/>
                    <a:gd name="connsiteY3" fmla="*/ 0 h 985006"/>
                    <a:gd name="connsiteX4" fmla="*/ 0 w 1903765"/>
                    <a:gd name="connsiteY4" fmla="*/ 492504 h 9850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3765" h="985005">
                      <a:moveTo>
                        <a:pt x="0" y="492504"/>
                      </a:moveTo>
                      <a:lnTo>
                        <a:pt x="951959" y="985007"/>
                      </a:lnTo>
                      <a:lnTo>
                        <a:pt x="1903765" y="492504"/>
                      </a:lnTo>
                      <a:lnTo>
                        <a:pt x="951959" y="0"/>
                      </a:lnTo>
                      <a:lnTo>
                        <a:pt x="0" y="49250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>
                <a:xfrm>
                  <a:off x="8343899" y="4197450"/>
                  <a:ext cx="1903765" cy="985006"/>
                </a:xfrm>
                <a:custGeom>
                  <a:gdLst>
                    <a:gd name="connsiteX0" fmla="*/ 0 w 1903765"/>
                    <a:gd name="connsiteY0" fmla="*/ 492504 h 985006"/>
                    <a:gd name="connsiteX1" fmla="*/ 951959 w 1903765"/>
                    <a:gd name="connsiteY1" fmla="*/ 985007 h 985006"/>
                    <a:gd name="connsiteX2" fmla="*/ 1903765 w 1903765"/>
                    <a:gd name="connsiteY2" fmla="*/ 492504 h 985006"/>
                    <a:gd name="connsiteX3" fmla="*/ 951959 w 1903765"/>
                    <a:gd name="connsiteY3" fmla="*/ 0 h 985006"/>
                    <a:gd name="connsiteX4" fmla="*/ 0 w 1903765"/>
                    <a:gd name="connsiteY4" fmla="*/ 492504 h 9850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3765" h="985005">
                      <a:moveTo>
                        <a:pt x="0" y="492504"/>
                      </a:moveTo>
                      <a:lnTo>
                        <a:pt x="951959" y="985007"/>
                      </a:lnTo>
                      <a:lnTo>
                        <a:pt x="1903765" y="492504"/>
                      </a:lnTo>
                      <a:lnTo>
                        <a:pt x="951959" y="0"/>
                      </a:lnTo>
                      <a:lnTo>
                        <a:pt x="0" y="492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16" name="任意多边形: 形状 15"/>
              <p:cNvSpPr/>
              <p:nvPr/>
            </p:nvSpPr>
            <p:spPr>
              <a:xfrm>
                <a:off x="8661219" y="4361618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1022998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8661219" y="4361618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solidFill>
                <a:srgbClr val="FFFFFF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8661219" y="4361618"/>
                <a:ext cx="832008" cy="549266"/>
              </a:xfrm>
              <a:custGeom>
                <a:gdLst>
                  <a:gd name="connsiteX0" fmla="*/ 427020 w 832008"/>
                  <a:gd name="connsiteY0" fmla="*/ 549266 h 549266"/>
                  <a:gd name="connsiteX1" fmla="*/ 832008 w 832008"/>
                  <a:gd name="connsiteY1" fmla="*/ 102203 h 549266"/>
                  <a:gd name="connsiteX2" fmla="*/ 634639 w 832008"/>
                  <a:gd name="connsiteY2" fmla="*/ 0 h 549266"/>
                  <a:gd name="connsiteX3" fmla="*/ 0 w 832008"/>
                  <a:gd name="connsiteY3" fmla="*/ 328336 h 549266"/>
                  <a:gd name="connsiteX4" fmla="*/ 427020 w 832008"/>
                  <a:gd name="connsiteY4" fmla="*/ 549266 h 5492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008" h="549266">
                    <a:moveTo>
                      <a:pt x="427020" y="549266"/>
                    </a:moveTo>
                    <a:lnTo>
                      <a:pt x="832008" y="102203"/>
                    </a:lnTo>
                    <a:lnTo>
                      <a:pt x="634639" y="0"/>
                    </a:lnTo>
                    <a:lnTo>
                      <a:pt x="0" y="328336"/>
                    </a:lnTo>
                    <a:lnTo>
                      <a:pt x="427020" y="5492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52000"/>
                    </a:schemeClr>
                  </a:gs>
                </a:gsLst>
                <a:lin ang="18742724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9295859" y="4689954"/>
                <a:ext cx="951806" cy="527234"/>
              </a:xfrm>
              <a:custGeom>
                <a:gdLst>
                  <a:gd name="connsiteX0" fmla="*/ 951806 w 951806"/>
                  <a:gd name="connsiteY0" fmla="*/ 0 h 527234"/>
                  <a:gd name="connsiteX1" fmla="*/ 951806 w 951806"/>
                  <a:gd name="connsiteY1" fmla="*/ 34731 h 527234"/>
                  <a:gd name="connsiteX2" fmla="*/ 0 w 951806"/>
                  <a:gd name="connsiteY2" fmla="*/ 527234 h 527234"/>
                  <a:gd name="connsiteX3" fmla="*/ 0 w 951806"/>
                  <a:gd name="connsiteY3" fmla="*/ 492503 h 527234"/>
                  <a:gd name="connsiteX4" fmla="*/ 951806 w 951806"/>
                  <a:gd name="connsiteY4" fmla="*/ 0 h 5272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806" h="527234">
                    <a:moveTo>
                      <a:pt x="951806" y="0"/>
                    </a:moveTo>
                    <a:lnTo>
                      <a:pt x="951806" y="34731"/>
                    </a:lnTo>
                    <a:lnTo>
                      <a:pt x="0" y="527234"/>
                    </a:lnTo>
                    <a:lnTo>
                      <a:pt x="0" y="492503"/>
                    </a:lnTo>
                    <a:lnTo>
                      <a:pt x="95180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2637502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8343899" y="4689954"/>
                <a:ext cx="951959" cy="527234"/>
              </a:xfrm>
              <a:custGeom>
                <a:gdLst>
                  <a:gd name="connsiteX0" fmla="*/ 0 w 951959"/>
                  <a:gd name="connsiteY0" fmla="*/ 0 h 527234"/>
                  <a:gd name="connsiteX1" fmla="*/ 0 w 951959"/>
                  <a:gd name="connsiteY1" fmla="*/ 34731 h 527234"/>
                  <a:gd name="connsiteX2" fmla="*/ 951959 w 951959"/>
                  <a:gd name="connsiteY2" fmla="*/ 527234 h 527234"/>
                  <a:gd name="connsiteX3" fmla="*/ 951959 w 951959"/>
                  <a:gd name="connsiteY3" fmla="*/ 492503 h 527234"/>
                  <a:gd name="connsiteX4" fmla="*/ 0 w 951959"/>
                  <a:gd name="connsiteY4" fmla="*/ 0 h 5272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958" h="527234">
                    <a:moveTo>
                      <a:pt x="0" y="0"/>
                    </a:moveTo>
                    <a:lnTo>
                      <a:pt x="0" y="34731"/>
                    </a:lnTo>
                    <a:lnTo>
                      <a:pt x="951959" y="527234"/>
                    </a:lnTo>
                    <a:lnTo>
                      <a:pt x="951959" y="49250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2729719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8661219" y="3929855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noFill/>
              <a:ln w="473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8661219" y="4302408"/>
                <a:ext cx="1269279" cy="656671"/>
              </a:xfrm>
              <a:custGeom>
                <a:gdLst>
                  <a:gd name="connsiteX0" fmla="*/ 634639 w 1269279"/>
                  <a:gd name="connsiteY0" fmla="*/ 0 h 656671"/>
                  <a:gd name="connsiteX1" fmla="*/ 1269279 w 1269279"/>
                  <a:gd name="connsiteY1" fmla="*/ 328336 h 656671"/>
                  <a:gd name="connsiteX2" fmla="*/ 634639 w 1269279"/>
                  <a:gd name="connsiteY2" fmla="*/ 656671 h 656671"/>
                  <a:gd name="connsiteX3" fmla="*/ 0 w 1269279"/>
                  <a:gd name="connsiteY3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279" h="656671">
                    <a:moveTo>
                      <a:pt x="634639" y="0"/>
                    </a:moveTo>
                    <a:lnTo>
                      <a:pt x="1269279" y="328336"/>
                    </a:lnTo>
                    <a:lnTo>
                      <a:pt x="634639" y="656671"/>
                    </a:lnTo>
                    <a:lnTo>
                      <a:pt x="0" y="328336"/>
                    </a:lnTo>
                    <a:close/>
                  </a:path>
                </a:pathLst>
              </a:custGeom>
              <a:noFill/>
              <a:ln w="473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8658924" y="3929855"/>
                <a:ext cx="1273869" cy="1029223"/>
              </a:xfrm>
              <a:custGeom>
                <a:gdLst>
                  <a:gd name="connsiteX0" fmla="*/ 634487 w 1273869"/>
                  <a:gd name="connsiteY0" fmla="*/ 1025551 h 1029223"/>
                  <a:gd name="connsiteX1" fmla="*/ 639230 w 1273869"/>
                  <a:gd name="connsiteY1" fmla="*/ 1025551 h 1029223"/>
                  <a:gd name="connsiteX2" fmla="*/ 639230 w 1273869"/>
                  <a:gd name="connsiteY2" fmla="*/ 1029223 h 1029223"/>
                  <a:gd name="connsiteX3" fmla="*/ 634487 w 1273869"/>
                  <a:gd name="connsiteY3" fmla="*/ 1029223 h 1029223"/>
                  <a:gd name="connsiteX4" fmla="*/ 634487 w 1273869"/>
                  <a:gd name="connsiteY4" fmla="*/ 996787 h 1029223"/>
                  <a:gd name="connsiteX5" fmla="*/ 639230 w 1273869"/>
                  <a:gd name="connsiteY5" fmla="*/ 996787 h 1029223"/>
                  <a:gd name="connsiteX6" fmla="*/ 639230 w 1273869"/>
                  <a:gd name="connsiteY6" fmla="*/ 1003978 h 1029223"/>
                  <a:gd name="connsiteX7" fmla="*/ 634487 w 1273869"/>
                  <a:gd name="connsiteY7" fmla="*/ 1003978 h 1029223"/>
                  <a:gd name="connsiteX8" fmla="*/ 634487 w 1273869"/>
                  <a:gd name="connsiteY8" fmla="*/ 968176 h 1029223"/>
                  <a:gd name="connsiteX9" fmla="*/ 639230 w 1273869"/>
                  <a:gd name="connsiteY9" fmla="*/ 968176 h 1029223"/>
                  <a:gd name="connsiteX10" fmla="*/ 639230 w 1273869"/>
                  <a:gd name="connsiteY10" fmla="*/ 975367 h 1029223"/>
                  <a:gd name="connsiteX11" fmla="*/ 634487 w 1273869"/>
                  <a:gd name="connsiteY11" fmla="*/ 975367 h 1029223"/>
                  <a:gd name="connsiteX12" fmla="*/ 634487 w 1273869"/>
                  <a:gd name="connsiteY12" fmla="*/ 939565 h 1029223"/>
                  <a:gd name="connsiteX13" fmla="*/ 639230 w 1273869"/>
                  <a:gd name="connsiteY13" fmla="*/ 939565 h 1029223"/>
                  <a:gd name="connsiteX14" fmla="*/ 639230 w 1273869"/>
                  <a:gd name="connsiteY14" fmla="*/ 946756 h 1029223"/>
                  <a:gd name="connsiteX15" fmla="*/ 634487 w 1273869"/>
                  <a:gd name="connsiteY15" fmla="*/ 946756 h 1029223"/>
                  <a:gd name="connsiteX16" fmla="*/ 634487 w 1273869"/>
                  <a:gd name="connsiteY16" fmla="*/ 910954 h 1029223"/>
                  <a:gd name="connsiteX17" fmla="*/ 639230 w 1273869"/>
                  <a:gd name="connsiteY17" fmla="*/ 910954 h 1029223"/>
                  <a:gd name="connsiteX18" fmla="*/ 639230 w 1273869"/>
                  <a:gd name="connsiteY18" fmla="*/ 918145 h 1029223"/>
                  <a:gd name="connsiteX19" fmla="*/ 634487 w 1273869"/>
                  <a:gd name="connsiteY19" fmla="*/ 918145 h 1029223"/>
                  <a:gd name="connsiteX20" fmla="*/ 721390 w 1273869"/>
                  <a:gd name="connsiteY20" fmla="*/ 906060 h 1029223"/>
                  <a:gd name="connsiteX21" fmla="*/ 747859 w 1273869"/>
                  <a:gd name="connsiteY21" fmla="*/ 919677 h 1029223"/>
                  <a:gd name="connsiteX22" fmla="*/ 745717 w 1273869"/>
                  <a:gd name="connsiteY22" fmla="*/ 923961 h 1029223"/>
                  <a:gd name="connsiteX23" fmla="*/ 719095 w 1273869"/>
                  <a:gd name="connsiteY23" fmla="*/ 910191 h 1029223"/>
                  <a:gd name="connsiteX24" fmla="*/ 552480 w 1273869"/>
                  <a:gd name="connsiteY24" fmla="*/ 906060 h 1029223"/>
                  <a:gd name="connsiteX25" fmla="*/ 554622 w 1273869"/>
                  <a:gd name="connsiteY25" fmla="*/ 910191 h 1029223"/>
                  <a:gd name="connsiteX26" fmla="*/ 528153 w 1273869"/>
                  <a:gd name="connsiteY26" fmla="*/ 923961 h 1029223"/>
                  <a:gd name="connsiteX27" fmla="*/ 526011 w 1273869"/>
                  <a:gd name="connsiteY27" fmla="*/ 919677 h 1029223"/>
                  <a:gd name="connsiteX28" fmla="*/ 634487 w 1273869"/>
                  <a:gd name="connsiteY28" fmla="*/ 882344 h 1029223"/>
                  <a:gd name="connsiteX29" fmla="*/ 639230 w 1273869"/>
                  <a:gd name="connsiteY29" fmla="*/ 882344 h 1029223"/>
                  <a:gd name="connsiteX30" fmla="*/ 639230 w 1273869"/>
                  <a:gd name="connsiteY30" fmla="*/ 889534 h 1029223"/>
                  <a:gd name="connsiteX31" fmla="*/ 634487 w 1273869"/>
                  <a:gd name="connsiteY31" fmla="*/ 889534 h 1029223"/>
                  <a:gd name="connsiteX32" fmla="*/ 634487 w 1273869"/>
                  <a:gd name="connsiteY32" fmla="*/ 853733 h 1029223"/>
                  <a:gd name="connsiteX33" fmla="*/ 639230 w 1273869"/>
                  <a:gd name="connsiteY33" fmla="*/ 853733 h 1029223"/>
                  <a:gd name="connsiteX34" fmla="*/ 639230 w 1273869"/>
                  <a:gd name="connsiteY34" fmla="*/ 860924 h 1029223"/>
                  <a:gd name="connsiteX35" fmla="*/ 634487 w 1273869"/>
                  <a:gd name="connsiteY35" fmla="*/ 860924 h 1029223"/>
                  <a:gd name="connsiteX36" fmla="*/ 634487 w 1273869"/>
                  <a:gd name="connsiteY36" fmla="*/ 825122 h 1029223"/>
                  <a:gd name="connsiteX37" fmla="*/ 639230 w 1273869"/>
                  <a:gd name="connsiteY37" fmla="*/ 825122 h 1029223"/>
                  <a:gd name="connsiteX38" fmla="*/ 639230 w 1273869"/>
                  <a:gd name="connsiteY38" fmla="*/ 832313 h 1029223"/>
                  <a:gd name="connsiteX39" fmla="*/ 634487 w 1273869"/>
                  <a:gd name="connsiteY39" fmla="*/ 832313 h 1029223"/>
                  <a:gd name="connsiteX40" fmla="*/ 393820 w 1273869"/>
                  <a:gd name="connsiteY40" fmla="*/ 823899 h 1029223"/>
                  <a:gd name="connsiteX41" fmla="*/ 396115 w 1273869"/>
                  <a:gd name="connsiteY41" fmla="*/ 828183 h 1029223"/>
                  <a:gd name="connsiteX42" fmla="*/ 369493 w 1273869"/>
                  <a:gd name="connsiteY42" fmla="*/ 841800 h 1029223"/>
                  <a:gd name="connsiteX43" fmla="*/ 367351 w 1273869"/>
                  <a:gd name="connsiteY43" fmla="*/ 837669 h 1029223"/>
                  <a:gd name="connsiteX44" fmla="*/ 879835 w 1273869"/>
                  <a:gd name="connsiteY44" fmla="*/ 823609 h 1029223"/>
                  <a:gd name="connsiteX45" fmla="*/ 906331 w 1273869"/>
                  <a:gd name="connsiteY45" fmla="*/ 837326 h 1029223"/>
                  <a:gd name="connsiteX46" fmla="*/ 904150 w 1273869"/>
                  <a:gd name="connsiteY46" fmla="*/ 841538 h 1029223"/>
                  <a:gd name="connsiteX47" fmla="*/ 877655 w 1273869"/>
                  <a:gd name="connsiteY47" fmla="*/ 827821 h 1029223"/>
                  <a:gd name="connsiteX48" fmla="*/ 634487 w 1273869"/>
                  <a:gd name="connsiteY48" fmla="*/ 796511 h 1029223"/>
                  <a:gd name="connsiteX49" fmla="*/ 639230 w 1273869"/>
                  <a:gd name="connsiteY49" fmla="*/ 796511 h 1029223"/>
                  <a:gd name="connsiteX50" fmla="*/ 639230 w 1273869"/>
                  <a:gd name="connsiteY50" fmla="*/ 803702 h 1029223"/>
                  <a:gd name="connsiteX51" fmla="*/ 634487 w 1273869"/>
                  <a:gd name="connsiteY51" fmla="*/ 803702 h 1029223"/>
                  <a:gd name="connsiteX52" fmla="*/ 634487 w 1273869"/>
                  <a:gd name="connsiteY52" fmla="*/ 767900 h 1029223"/>
                  <a:gd name="connsiteX53" fmla="*/ 639230 w 1273869"/>
                  <a:gd name="connsiteY53" fmla="*/ 767900 h 1029223"/>
                  <a:gd name="connsiteX54" fmla="*/ 639230 w 1273869"/>
                  <a:gd name="connsiteY54" fmla="*/ 775091 h 1029223"/>
                  <a:gd name="connsiteX55" fmla="*/ 634487 w 1273869"/>
                  <a:gd name="connsiteY55" fmla="*/ 775091 h 1029223"/>
                  <a:gd name="connsiteX56" fmla="*/ 1038710 w 1273869"/>
                  <a:gd name="connsiteY56" fmla="*/ 741892 h 1029223"/>
                  <a:gd name="connsiteX57" fmla="*/ 1065179 w 1273869"/>
                  <a:gd name="connsiteY57" fmla="*/ 755509 h 1029223"/>
                  <a:gd name="connsiteX58" fmla="*/ 1063037 w 1273869"/>
                  <a:gd name="connsiteY58" fmla="*/ 759793 h 1029223"/>
                  <a:gd name="connsiteX59" fmla="*/ 1036415 w 1273869"/>
                  <a:gd name="connsiteY59" fmla="*/ 746023 h 1029223"/>
                  <a:gd name="connsiteX60" fmla="*/ 235107 w 1273869"/>
                  <a:gd name="connsiteY60" fmla="*/ 741768 h 1029223"/>
                  <a:gd name="connsiteX61" fmla="*/ 237289 w 1273869"/>
                  <a:gd name="connsiteY61" fmla="*/ 745979 h 1029223"/>
                  <a:gd name="connsiteX62" fmla="*/ 210796 w 1273869"/>
                  <a:gd name="connsiteY62" fmla="*/ 759700 h 1029223"/>
                  <a:gd name="connsiteX63" fmla="*/ 208615 w 1273869"/>
                  <a:gd name="connsiteY63" fmla="*/ 755489 h 1029223"/>
                  <a:gd name="connsiteX64" fmla="*/ 634487 w 1273869"/>
                  <a:gd name="connsiteY64" fmla="*/ 739290 h 1029223"/>
                  <a:gd name="connsiteX65" fmla="*/ 639230 w 1273869"/>
                  <a:gd name="connsiteY65" fmla="*/ 739290 h 1029223"/>
                  <a:gd name="connsiteX66" fmla="*/ 639230 w 1273869"/>
                  <a:gd name="connsiteY66" fmla="*/ 746481 h 1029223"/>
                  <a:gd name="connsiteX67" fmla="*/ 634487 w 1273869"/>
                  <a:gd name="connsiteY67" fmla="*/ 746481 h 1029223"/>
                  <a:gd name="connsiteX68" fmla="*/ 634487 w 1273869"/>
                  <a:gd name="connsiteY68" fmla="*/ 710679 h 1029223"/>
                  <a:gd name="connsiteX69" fmla="*/ 639230 w 1273869"/>
                  <a:gd name="connsiteY69" fmla="*/ 710679 h 1029223"/>
                  <a:gd name="connsiteX70" fmla="*/ 639230 w 1273869"/>
                  <a:gd name="connsiteY70" fmla="*/ 717870 h 1029223"/>
                  <a:gd name="connsiteX71" fmla="*/ 634487 w 1273869"/>
                  <a:gd name="connsiteY71" fmla="*/ 717870 h 1029223"/>
                  <a:gd name="connsiteX72" fmla="*/ 1269126 w 1273869"/>
                  <a:gd name="connsiteY72" fmla="*/ 697215 h 1029223"/>
                  <a:gd name="connsiteX73" fmla="*/ 1273869 w 1273869"/>
                  <a:gd name="connsiteY73" fmla="*/ 697215 h 1029223"/>
                  <a:gd name="connsiteX74" fmla="*/ 1273869 w 1273869"/>
                  <a:gd name="connsiteY74" fmla="*/ 700887 h 1029223"/>
                  <a:gd name="connsiteX75" fmla="*/ 1269126 w 1273869"/>
                  <a:gd name="connsiteY75" fmla="*/ 700887 h 1029223"/>
                  <a:gd name="connsiteX76" fmla="*/ 0 w 1273869"/>
                  <a:gd name="connsiteY76" fmla="*/ 697215 h 1029223"/>
                  <a:gd name="connsiteX77" fmla="*/ 4743 w 1273869"/>
                  <a:gd name="connsiteY77" fmla="*/ 697215 h 1029223"/>
                  <a:gd name="connsiteX78" fmla="*/ 4743 w 1273869"/>
                  <a:gd name="connsiteY78" fmla="*/ 700887 h 1029223"/>
                  <a:gd name="connsiteX79" fmla="*/ 0 w 1273869"/>
                  <a:gd name="connsiteY79" fmla="*/ 700887 h 1029223"/>
                  <a:gd name="connsiteX80" fmla="*/ 634487 w 1273869"/>
                  <a:gd name="connsiteY80" fmla="*/ 682068 h 1029223"/>
                  <a:gd name="connsiteX81" fmla="*/ 639230 w 1273869"/>
                  <a:gd name="connsiteY81" fmla="*/ 682068 h 1029223"/>
                  <a:gd name="connsiteX82" fmla="*/ 639230 w 1273869"/>
                  <a:gd name="connsiteY82" fmla="*/ 689259 h 1029223"/>
                  <a:gd name="connsiteX83" fmla="*/ 634487 w 1273869"/>
                  <a:gd name="connsiteY83" fmla="*/ 689259 h 1029223"/>
                  <a:gd name="connsiteX84" fmla="*/ 1269126 w 1273869"/>
                  <a:gd name="connsiteY84" fmla="*/ 668452 h 1029223"/>
                  <a:gd name="connsiteX85" fmla="*/ 1273869 w 1273869"/>
                  <a:gd name="connsiteY85" fmla="*/ 668452 h 1029223"/>
                  <a:gd name="connsiteX86" fmla="*/ 1273869 w 1273869"/>
                  <a:gd name="connsiteY86" fmla="*/ 675643 h 1029223"/>
                  <a:gd name="connsiteX87" fmla="*/ 1269126 w 1273869"/>
                  <a:gd name="connsiteY87" fmla="*/ 675643 h 1029223"/>
                  <a:gd name="connsiteX88" fmla="*/ 0 w 1273869"/>
                  <a:gd name="connsiteY88" fmla="*/ 668452 h 1029223"/>
                  <a:gd name="connsiteX89" fmla="*/ 4743 w 1273869"/>
                  <a:gd name="connsiteY89" fmla="*/ 668452 h 1029223"/>
                  <a:gd name="connsiteX90" fmla="*/ 4743 w 1273869"/>
                  <a:gd name="connsiteY90" fmla="*/ 675643 h 1029223"/>
                  <a:gd name="connsiteX91" fmla="*/ 0 w 1273869"/>
                  <a:gd name="connsiteY91" fmla="*/ 675643 h 1029223"/>
                  <a:gd name="connsiteX92" fmla="*/ 634487 w 1273869"/>
                  <a:gd name="connsiteY92" fmla="*/ 656671 h 1029223"/>
                  <a:gd name="connsiteX93" fmla="*/ 639230 w 1273869"/>
                  <a:gd name="connsiteY93" fmla="*/ 656671 h 1029223"/>
                  <a:gd name="connsiteX94" fmla="*/ 639230 w 1273869"/>
                  <a:gd name="connsiteY94" fmla="*/ 660343 h 1029223"/>
                  <a:gd name="connsiteX95" fmla="*/ 634487 w 1273869"/>
                  <a:gd name="connsiteY95" fmla="*/ 660343 h 1029223"/>
                  <a:gd name="connsiteX96" fmla="*/ 1062854 w 1273869"/>
                  <a:gd name="connsiteY96" fmla="*/ 641311 h 1029223"/>
                  <a:gd name="connsiteX97" fmla="*/ 1065046 w 1273869"/>
                  <a:gd name="connsiteY97" fmla="*/ 645517 h 1029223"/>
                  <a:gd name="connsiteX98" fmla="*/ 1038587 w 1273869"/>
                  <a:gd name="connsiteY98" fmla="*/ 659303 h 1029223"/>
                  <a:gd name="connsiteX99" fmla="*/ 1036395 w 1273869"/>
                  <a:gd name="connsiteY99" fmla="*/ 655097 h 1029223"/>
                  <a:gd name="connsiteX100" fmla="*/ 210833 w 1273869"/>
                  <a:gd name="connsiteY100" fmla="*/ 641219 h 1029223"/>
                  <a:gd name="connsiteX101" fmla="*/ 237455 w 1273869"/>
                  <a:gd name="connsiteY101" fmla="*/ 654989 h 1029223"/>
                  <a:gd name="connsiteX102" fmla="*/ 235160 w 1273869"/>
                  <a:gd name="connsiteY102" fmla="*/ 659120 h 1029223"/>
                  <a:gd name="connsiteX103" fmla="*/ 208691 w 1273869"/>
                  <a:gd name="connsiteY103" fmla="*/ 645350 h 1029223"/>
                  <a:gd name="connsiteX104" fmla="*/ 1269126 w 1273869"/>
                  <a:gd name="connsiteY104" fmla="*/ 639841 h 1029223"/>
                  <a:gd name="connsiteX105" fmla="*/ 1273869 w 1273869"/>
                  <a:gd name="connsiteY105" fmla="*/ 639841 h 1029223"/>
                  <a:gd name="connsiteX106" fmla="*/ 1273869 w 1273869"/>
                  <a:gd name="connsiteY106" fmla="*/ 647032 h 1029223"/>
                  <a:gd name="connsiteX107" fmla="*/ 1269126 w 1273869"/>
                  <a:gd name="connsiteY107" fmla="*/ 647032 h 1029223"/>
                  <a:gd name="connsiteX108" fmla="*/ 0 w 1273869"/>
                  <a:gd name="connsiteY108" fmla="*/ 639841 h 1029223"/>
                  <a:gd name="connsiteX109" fmla="*/ 4743 w 1273869"/>
                  <a:gd name="connsiteY109" fmla="*/ 639841 h 1029223"/>
                  <a:gd name="connsiteX110" fmla="*/ 4743 w 1273869"/>
                  <a:gd name="connsiteY110" fmla="*/ 647032 h 1029223"/>
                  <a:gd name="connsiteX111" fmla="*/ 0 w 1273869"/>
                  <a:gd name="connsiteY111" fmla="*/ 647032 h 1029223"/>
                  <a:gd name="connsiteX112" fmla="*/ 1269126 w 1273869"/>
                  <a:gd name="connsiteY112" fmla="*/ 611230 h 1029223"/>
                  <a:gd name="connsiteX113" fmla="*/ 1273869 w 1273869"/>
                  <a:gd name="connsiteY113" fmla="*/ 611230 h 1029223"/>
                  <a:gd name="connsiteX114" fmla="*/ 1273869 w 1273869"/>
                  <a:gd name="connsiteY114" fmla="*/ 618421 h 1029223"/>
                  <a:gd name="connsiteX115" fmla="*/ 1269126 w 1273869"/>
                  <a:gd name="connsiteY115" fmla="*/ 618421 h 1029223"/>
                  <a:gd name="connsiteX116" fmla="*/ 0 w 1273869"/>
                  <a:gd name="connsiteY116" fmla="*/ 611230 h 1029223"/>
                  <a:gd name="connsiteX117" fmla="*/ 4743 w 1273869"/>
                  <a:gd name="connsiteY117" fmla="*/ 611230 h 1029223"/>
                  <a:gd name="connsiteX118" fmla="*/ 4743 w 1273869"/>
                  <a:gd name="connsiteY118" fmla="*/ 618421 h 1029223"/>
                  <a:gd name="connsiteX119" fmla="*/ 0 w 1273869"/>
                  <a:gd name="connsiteY119" fmla="*/ 618421 h 1029223"/>
                  <a:gd name="connsiteX120" fmla="*/ 1269126 w 1273869"/>
                  <a:gd name="connsiteY120" fmla="*/ 582619 h 1029223"/>
                  <a:gd name="connsiteX121" fmla="*/ 1273869 w 1273869"/>
                  <a:gd name="connsiteY121" fmla="*/ 582619 h 1029223"/>
                  <a:gd name="connsiteX122" fmla="*/ 1273869 w 1273869"/>
                  <a:gd name="connsiteY122" fmla="*/ 589810 h 1029223"/>
                  <a:gd name="connsiteX123" fmla="*/ 1269126 w 1273869"/>
                  <a:gd name="connsiteY123" fmla="*/ 589810 h 1029223"/>
                  <a:gd name="connsiteX124" fmla="*/ 0 w 1273869"/>
                  <a:gd name="connsiteY124" fmla="*/ 582619 h 1029223"/>
                  <a:gd name="connsiteX125" fmla="*/ 4743 w 1273869"/>
                  <a:gd name="connsiteY125" fmla="*/ 582619 h 1029223"/>
                  <a:gd name="connsiteX126" fmla="*/ 4743 w 1273869"/>
                  <a:gd name="connsiteY126" fmla="*/ 589810 h 1029223"/>
                  <a:gd name="connsiteX127" fmla="*/ 0 w 1273869"/>
                  <a:gd name="connsiteY127" fmla="*/ 589810 h 1029223"/>
                  <a:gd name="connsiteX128" fmla="*/ 369617 w 1273869"/>
                  <a:gd name="connsiteY128" fmla="*/ 559324 h 1029223"/>
                  <a:gd name="connsiteX129" fmla="*/ 396114 w 1273869"/>
                  <a:gd name="connsiteY129" fmla="*/ 573035 h 1029223"/>
                  <a:gd name="connsiteX130" fmla="*/ 393935 w 1273869"/>
                  <a:gd name="connsiteY130" fmla="*/ 577248 h 1029223"/>
                  <a:gd name="connsiteX131" fmla="*/ 367437 w 1273869"/>
                  <a:gd name="connsiteY131" fmla="*/ 563536 h 1029223"/>
                  <a:gd name="connsiteX132" fmla="*/ 904137 w 1273869"/>
                  <a:gd name="connsiteY132" fmla="*/ 558900 h 1029223"/>
                  <a:gd name="connsiteX133" fmla="*/ 906312 w 1273869"/>
                  <a:gd name="connsiteY133" fmla="*/ 563114 h 1029223"/>
                  <a:gd name="connsiteX134" fmla="*/ 879800 w 1273869"/>
                  <a:gd name="connsiteY134" fmla="*/ 576798 h 1029223"/>
                  <a:gd name="connsiteX135" fmla="*/ 877625 w 1273869"/>
                  <a:gd name="connsiteY135" fmla="*/ 572584 h 1029223"/>
                  <a:gd name="connsiteX136" fmla="*/ 1269126 w 1273869"/>
                  <a:gd name="connsiteY136" fmla="*/ 554009 h 1029223"/>
                  <a:gd name="connsiteX137" fmla="*/ 1273869 w 1273869"/>
                  <a:gd name="connsiteY137" fmla="*/ 554009 h 1029223"/>
                  <a:gd name="connsiteX138" fmla="*/ 1273869 w 1273869"/>
                  <a:gd name="connsiteY138" fmla="*/ 561200 h 1029223"/>
                  <a:gd name="connsiteX139" fmla="*/ 1269126 w 1273869"/>
                  <a:gd name="connsiteY139" fmla="*/ 561200 h 1029223"/>
                  <a:gd name="connsiteX140" fmla="*/ 0 w 1273869"/>
                  <a:gd name="connsiteY140" fmla="*/ 554009 h 1029223"/>
                  <a:gd name="connsiteX141" fmla="*/ 4743 w 1273869"/>
                  <a:gd name="connsiteY141" fmla="*/ 554009 h 1029223"/>
                  <a:gd name="connsiteX142" fmla="*/ 4743 w 1273869"/>
                  <a:gd name="connsiteY142" fmla="*/ 561200 h 1029223"/>
                  <a:gd name="connsiteX143" fmla="*/ 0 w 1273869"/>
                  <a:gd name="connsiteY143" fmla="*/ 561200 h 1029223"/>
                  <a:gd name="connsiteX144" fmla="*/ 1269126 w 1273869"/>
                  <a:gd name="connsiteY144" fmla="*/ 525398 h 1029223"/>
                  <a:gd name="connsiteX145" fmla="*/ 1273869 w 1273869"/>
                  <a:gd name="connsiteY145" fmla="*/ 525398 h 1029223"/>
                  <a:gd name="connsiteX146" fmla="*/ 1273869 w 1273869"/>
                  <a:gd name="connsiteY146" fmla="*/ 532589 h 1029223"/>
                  <a:gd name="connsiteX147" fmla="*/ 1269126 w 1273869"/>
                  <a:gd name="connsiteY147" fmla="*/ 532589 h 1029223"/>
                  <a:gd name="connsiteX148" fmla="*/ 0 w 1273869"/>
                  <a:gd name="connsiteY148" fmla="*/ 525398 h 1029223"/>
                  <a:gd name="connsiteX149" fmla="*/ 4743 w 1273869"/>
                  <a:gd name="connsiteY149" fmla="*/ 525398 h 1029223"/>
                  <a:gd name="connsiteX150" fmla="*/ 4743 w 1273869"/>
                  <a:gd name="connsiteY150" fmla="*/ 532589 h 1029223"/>
                  <a:gd name="connsiteX151" fmla="*/ 0 w 1273869"/>
                  <a:gd name="connsiteY151" fmla="*/ 532589 h 1029223"/>
                  <a:gd name="connsiteX152" fmla="*/ 1269126 w 1273869"/>
                  <a:gd name="connsiteY152" fmla="*/ 496787 h 1029223"/>
                  <a:gd name="connsiteX153" fmla="*/ 1273869 w 1273869"/>
                  <a:gd name="connsiteY153" fmla="*/ 496787 h 1029223"/>
                  <a:gd name="connsiteX154" fmla="*/ 1273869 w 1273869"/>
                  <a:gd name="connsiteY154" fmla="*/ 503978 h 1029223"/>
                  <a:gd name="connsiteX155" fmla="*/ 1269126 w 1273869"/>
                  <a:gd name="connsiteY155" fmla="*/ 503978 h 1029223"/>
                  <a:gd name="connsiteX156" fmla="*/ 0 w 1273869"/>
                  <a:gd name="connsiteY156" fmla="*/ 496787 h 1029223"/>
                  <a:gd name="connsiteX157" fmla="*/ 4743 w 1273869"/>
                  <a:gd name="connsiteY157" fmla="*/ 496787 h 1029223"/>
                  <a:gd name="connsiteX158" fmla="*/ 4743 w 1273869"/>
                  <a:gd name="connsiteY158" fmla="*/ 503978 h 1029223"/>
                  <a:gd name="connsiteX159" fmla="*/ 0 w 1273869"/>
                  <a:gd name="connsiteY159" fmla="*/ 503978 h 1029223"/>
                  <a:gd name="connsiteX160" fmla="*/ 745714 w 1273869"/>
                  <a:gd name="connsiteY160" fmla="*/ 477074 h 1029223"/>
                  <a:gd name="connsiteX161" fmla="*/ 747883 w 1273869"/>
                  <a:gd name="connsiteY161" fmla="*/ 481292 h 1029223"/>
                  <a:gd name="connsiteX162" fmla="*/ 721349 w 1273869"/>
                  <a:gd name="connsiteY162" fmla="*/ 494934 h 1029223"/>
                  <a:gd name="connsiteX163" fmla="*/ 719181 w 1273869"/>
                  <a:gd name="connsiteY163" fmla="*/ 490716 h 1029223"/>
                  <a:gd name="connsiteX164" fmla="*/ 527987 w 1273869"/>
                  <a:gd name="connsiteY164" fmla="*/ 476978 h 1029223"/>
                  <a:gd name="connsiteX165" fmla="*/ 554492 w 1273869"/>
                  <a:gd name="connsiteY165" fmla="*/ 490676 h 1029223"/>
                  <a:gd name="connsiteX166" fmla="*/ 552314 w 1273869"/>
                  <a:gd name="connsiteY166" fmla="*/ 494889 h 1029223"/>
                  <a:gd name="connsiteX167" fmla="*/ 525810 w 1273869"/>
                  <a:gd name="connsiteY167" fmla="*/ 481191 h 1029223"/>
                  <a:gd name="connsiteX168" fmla="*/ 1269126 w 1273869"/>
                  <a:gd name="connsiteY168" fmla="*/ 468176 h 1029223"/>
                  <a:gd name="connsiteX169" fmla="*/ 1273869 w 1273869"/>
                  <a:gd name="connsiteY169" fmla="*/ 468176 h 1029223"/>
                  <a:gd name="connsiteX170" fmla="*/ 1273869 w 1273869"/>
                  <a:gd name="connsiteY170" fmla="*/ 475367 h 1029223"/>
                  <a:gd name="connsiteX171" fmla="*/ 1269126 w 1273869"/>
                  <a:gd name="connsiteY171" fmla="*/ 475367 h 1029223"/>
                  <a:gd name="connsiteX172" fmla="*/ 0 w 1273869"/>
                  <a:gd name="connsiteY172" fmla="*/ 468176 h 1029223"/>
                  <a:gd name="connsiteX173" fmla="*/ 4743 w 1273869"/>
                  <a:gd name="connsiteY173" fmla="*/ 468176 h 1029223"/>
                  <a:gd name="connsiteX174" fmla="*/ 4743 w 1273869"/>
                  <a:gd name="connsiteY174" fmla="*/ 475367 h 1029223"/>
                  <a:gd name="connsiteX175" fmla="*/ 0 w 1273869"/>
                  <a:gd name="connsiteY175" fmla="*/ 475367 h 1029223"/>
                  <a:gd name="connsiteX176" fmla="*/ 1269126 w 1273869"/>
                  <a:gd name="connsiteY176" fmla="*/ 439565 h 1029223"/>
                  <a:gd name="connsiteX177" fmla="*/ 1273869 w 1273869"/>
                  <a:gd name="connsiteY177" fmla="*/ 439565 h 1029223"/>
                  <a:gd name="connsiteX178" fmla="*/ 1273869 w 1273869"/>
                  <a:gd name="connsiteY178" fmla="*/ 446756 h 1029223"/>
                  <a:gd name="connsiteX179" fmla="*/ 1269126 w 1273869"/>
                  <a:gd name="connsiteY179" fmla="*/ 446756 h 1029223"/>
                  <a:gd name="connsiteX180" fmla="*/ 0 w 1273869"/>
                  <a:gd name="connsiteY180" fmla="*/ 439565 h 1029223"/>
                  <a:gd name="connsiteX181" fmla="*/ 4743 w 1273869"/>
                  <a:gd name="connsiteY181" fmla="*/ 439565 h 1029223"/>
                  <a:gd name="connsiteX182" fmla="*/ 4743 w 1273869"/>
                  <a:gd name="connsiteY182" fmla="*/ 446756 h 1029223"/>
                  <a:gd name="connsiteX183" fmla="*/ 0 w 1273869"/>
                  <a:gd name="connsiteY183" fmla="*/ 446756 h 1029223"/>
                  <a:gd name="connsiteX184" fmla="*/ 1269126 w 1273869"/>
                  <a:gd name="connsiteY184" fmla="*/ 410955 h 1029223"/>
                  <a:gd name="connsiteX185" fmla="*/ 1273869 w 1273869"/>
                  <a:gd name="connsiteY185" fmla="*/ 410955 h 1029223"/>
                  <a:gd name="connsiteX186" fmla="*/ 1273869 w 1273869"/>
                  <a:gd name="connsiteY186" fmla="*/ 418146 h 1029223"/>
                  <a:gd name="connsiteX187" fmla="*/ 1269126 w 1273869"/>
                  <a:gd name="connsiteY187" fmla="*/ 418146 h 1029223"/>
                  <a:gd name="connsiteX188" fmla="*/ 0 w 1273869"/>
                  <a:gd name="connsiteY188" fmla="*/ 410955 h 1029223"/>
                  <a:gd name="connsiteX189" fmla="*/ 4743 w 1273869"/>
                  <a:gd name="connsiteY189" fmla="*/ 410955 h 1029223"/>
                  <a:gd name="connsiteX190" fmla="*/ 4743 w 1273869"/>
                  <a:gd name="connsiteY190" fmla="*/ 418146 h 1029223"/>
                  <a:gd name="connsiteX191" fmla="*/ 0 w 1273869"/>
                  <a:gd name="connsiteY191" fmla="*/ 418146 h 1029223"/>
                  <a:gd name="connsiteX192" fmla="*/ 1269126 w 1273869"/>
                  <a:gd name="connsiteY192" fmla="*/ 382344 h 1029223"/>
                  <a:gd name="connsiteX193" fmla="*/ 1273869 w 1273869"/>
                  <a:gd name="connsiteY193" fmla="*/ 382344 h 1029223"/>
                  <a:gd name="connsiteX194" fmla="*/ 1273869 w 1273869"/>
                  <a:gd name="connsiteY194" fmla="*/ 389535 h 1029223"/>
                  <a:gd name="connsiteX195" fmla="*/ 1269126 w 1273869"/>
                  <a:gd name="connsiteY195" fmla="*/ 389535 h 1029223"/>
                  <a:gd name="connsiteX196" fmla="*/ 0 w 1273869"/>
                  <a:gd name="connsiteY196" fmla="*/ 382344 h 1029223"/>
                  <a:gd name="connsiteX197" fmla="*/ 4743 w 1273869"/>
                  <a:gd name="connsiteY197" fmla="*/ 382344 h 1029223"/>
                  <a:gd name="connsiteX198" fmla="*/ 4743 w 1273869"/>
                  <a:gd name="connsiteY198" fmla="*/ 389535 h 1029223"/>
                  <a:gd name="connsiteX199" fmla="*/ 0 w 1273869"/>
                  <a:gd name="connsiteY199" fmla="*/ 389535 h 1029223"/>
                  <a:gd name="connsiteX200" fmla="*/ 634487 w 1273869"/>
                  <a:gd name="connsiteY200" fmla="*/ 368881 h 1029223"/>
                  <a:gd name="connsiteX201" fmla="*/ 639230 w 1273869"/>
                  <a:gd name="connsiteY201" fmla="*/ 368881 h 1029223"/>
                  <a:gd name="connsiteX202" fmla="*/ 639230 w 1273869"/>
                  <a:gd name="connsiteY202" fmla="*/ 372553 h 1029223"/>
                  <a:gd name="connsiteX203" fmla="*/ 634487 w 1273869"/>
                  <a:gd name="connsiteY203" fmla="*/ 372553 h 1029223"/>
                  <a:gd name="connsiteX204" fmla="*/ 1269126 w 1273869"/>
                  <a:gd name="connsiteY204" fmla="*/ 353733 h 1029223"/>
                  <a:gd name="connsiteX205" fmla="*/ 1273869 w 1273869"/>
                  <a:gd name="connsiteY205" fmla="*/ 353733 h 1029223"/>
                  <a:gd name="connsiteX206" fmla="*/ 1273869 w 1273869"/>
                  <a:gd name="connsiteY206" fmla="*/ 360924 h 1029223"/>
                  <a:gd name="connsiteX207" fmla="*/ 1269126 w 1273869"/>
                  <a:gd name="connsiteY207" fmla="*/ 360924 h 1029223"/>
                  <a:gd name="connsiteX208" fmla="*/ 0 w 1273869"/>
                  <a:gd name="connsiteY208" fmla="*/ 353733 h 1029223"/>
                  <a:gd name="connsiteX209" fmla="*/ 4743 w 1273869"/>
                  <a:gd name="connsiteY209" fmla="*/ 353733 h 1029223"/>
                  <a:gd name="connsiteX210" fmla="*/ 4743 w 1273869"/>
                  <a:gd name="connsiteY210" fmla="*/ 360924 h 1029223"/>
                  <a:gd name="connsiteX211" fmla="*/ 0 w 1273869"/>
                  <a:gd name="connsiteY211" fmla="*/ 360924 h 1029223"/>
                  <a:gd name="connsiteX212" fmla="*/ 634487 w 1273869"/>
                  <a:gd name="connsiteY212" fmla="*/ 340117 h 1029223"/>
                  <a:gd name="connsiteX213" fmla="*/ 639230 w 1273869"/>
                  <a:gd name="connsiteY213" fmla="*/ 340117 h 1029223"/>
                  <a:gd name="connsiteX214" fmla="*/ 639230 w 1273869"/>
                  <a:gd name="connsiteY214" fmla="*/ 347308 h 1029223"/>
                  <a:gd name="connsiteX215" fmla="*/ 634487 w 1273869"/>
                  <a:gd name="connsiteY215" fmla="*/ 347308 h 1029223"/>
                  <a:gd name="connsiteX216" fmla="*/ 1269126 w 1273869"/>
                  <a:gd name="connsiteY216" fmla="*/ 328335 h 1029223"/>
                  <a:gd name="connsiteX217" fmla="*/ 1273869 w 1273869"/>
                  <a:gd name="connsiteY217" fmla="*/ 328335 h 1029223"/>
                  <a:gd name="connsiteX218" fmla="*/ 1273869 w 1273869"/>
                  <a:gd name="connsiteY218" fmla="*/ 332007 h 1029223"/>
                  <a:gd name="connsiteX219" fmla="*/ 1269126 w 1273869"/>
                  <a:gd name="connsiteY219" fmla="*/ 332007 h 1029223"/>
                  <a:gd name="connsiteX220" fmla="*/ 0 w 1273869"/>
                  <a:gd name="connsiteY220" fmla="*/ 328335 h 1029223"/>
                  <a:gd name="connsiteX221" fmla="*/ 4743 w 1273869"/>
                  <a:gd name="connsiteY221" fmla="*/ 328335 h 1029223"/>
                  <a:gd name="connsiteX222" fmla="*/ 4743 w 1273869"/>
                  <a:gd name="connsiteY222" fmla="*/ 332007 h 1029223"/>
                  <a:gd name="connsiteX223" fmla="*/ 0 w 1273869"/>
                  <a:gd name="connsiteY223" fmla="*/ 332007 h 1029223"/>
                  <a:gd name="connsiteX224" fmla="*/ 634487 w 1273869"/>
                  <a:gd name="connsiteY224" fmla="*/ 311506 h 1029223"/>
                  <a:gd name="connsiteX225" fmla="*/ 639230 w 1273869"/>
                  <a:gd name="connsiteY225" fmla="*/ 311506 h 1029223"/>
                  <a:gd name="connsiteX226" fmla="*/ 639230 w 1273869"/>
                  <a:gd name="connsiteY226" fmla="*/ 318697 h 1029223"/>
                  <a:gd name="connsiteX227" fmla="*/ 634487 w 1273869"/>
                  <a:gd name="connsiteY227" fmla="*/ 318697 h 1029223"/>
                  <a:gd name="connsiteX228" fmla="*/ 634487 w 1273869"/>
                  <a:gd name="connsiteY228" fmla="*/ 282895 h 1029223"/>
                  <a:gd name="connsiteX229" fmla="*/ 639230 w 1273869"/>
                  <a:gd name="connsiteY229" fmla="*/ 282895 h 1029223"/>
                  <a:gd name="connsiteX230" fmla="*/ 639230 w 1273869"/>
                  <a:gd name="connsiteY230" fmla="*/ 290086 h 1029223"/>
                  <a:gd name="connsiteX231" fmla="*/ 634487 w 1273869"/>
                  <a:gd name="connsiteY231" fmla="*/ 290086 h 1029223"/>
                  <a:gd name="connsiteX232" fmla="*/ 634487 w 1273869"/>
                  <a:gd name="connsiteY232" fmla="*/ 254284 h 1029223"/>
                  <a:gd name="connsiteX233" fmla="*/ 639230 w 1273869"/>
                  <a:gd name="connsiteY233" fmla="*/ 254284 h 1029223"/>
                  <a:gd name="connsiteX234" fmla="*/ 639230 w 1273869"/>
                  <a:gd name="connsiteY234" fmla="*/ 261475 h 1029223"/>
                  <a:gd name="connsiteX235" fmla="*/ 634487 w 1273869"/>
                  <a:gd name="connsiteY235" fmla="*/ 261475 h 1029223"/>
                  <a:gd name="connsiteX236" fmla="*/ 634487 w 1273869"/>
                  <a:gd name="connsiteY236" fmla="*/ 225674 h 1029223"/>
                  <a:gd name="connsiteX237" fmla="*/ 639230 w 1273869"/>
                  <a:gd name="connsiteY237" fmla="*/ 225674 h 1029223"/>
                  <a:gd name="connsiteX238" fmla="*/ 639230 w 1273869"/>
                  <a:gd name="connsiteY238" fmla="*/ 232865 h 1029223"/>
                  <a:gd name="connsiteX239" fmla="*/ 634487 w 1273869"/>
                  <a:gd name="connsiteY239" fmla="*/ 232865 h 1029223"/>
                  <a:gd name="connsiteX240" fmla="*/ 634487 w 1273869"/>
                  <a:gd name="connsiteY240" fmla="*/ 197063 h 1029223"/>
                  <a:gd name="connsiteX241" fmla="*/ 639230 w 1273869"/>
                  <a:gd name="connsiteY241" fmla="*/ 197063 h 1029223"/>
                  <a:gd name="connsiteX242" fmla="*/ 639230 w 1273869"/>
                  <a:gd name="connsiteY242" fmla="*/ 204254 h 1029223"/>
                  <a:gd name="connsiteX243" fmla="*/ 634487 w 1273869"/>
                  <a:gd name="connsiteY243" fmla="*/ 204254 h 1029223"/>
                  <a:gd name="connsiteX244" fmla="*/ 634487 w 1273869"/>
                  <a:gd name="connsiteY244" fmla="*/ 168452 h 1029223"/>
                  <a:gd name="connsiteX245" fmla="*/ 639230 w 1273869"/>
                  <a:gd name="connsiteY245" fmla="*/ 168452 h 1029223"/>
                  <a:gd name="connsiteX246" fmla="*/ 639230 w 1273869"/>
                  <a:gd name="connsiteY246" fmla="*/ 175643 h 1029223"/>
                  <a:gd name="connsiteX247" fmla="*/ 634487 w 1273869"/>
                  <a:gd name="connsiteY247" fmla="*/ 175643 h 1029223"/>
                  <a:gd name="connsiteX248" fmla="*/ 634487 w 1273869"/>
                  <a:gd name="connsiteY248" fmla="*/ 139841 h 1029223"/>
                  <a:gd name="connsiteX249" fmla="*/ 639230 w 1273869"/>
                  <a:gd name="connsiteY249" fmla="*/ 139841 h 1029223"/>
                  <a:gd name="connsiteX250" fmla="*/ 639230 w 1273869"/>
                  <a:gd name="connsiteY250" fmla="*/ 147032 h 1029223"/>
                  <a:gd name="connsiteX251" fmla="*/ 634487 w 1273869"/>
                  <a:gd name="connsiteY251" fmla="*/ 147032 h 1029223"/>
                  <a:gd name="connsiteX252" fmla="*/ 634487 w 1273869"/>
                  <a:gd name="connsiteY252" fmla="*/ 111230 h 1029223"/>
                  <a:gd name="connsiteX253" fmla="*/ 639230 w 1273869"/>
                  <a:gd name="connsiteY253" fmla="*/ 111230 h 1029223"/>
                  <a:gd name="connsiteX254" fmla="*/ 639230 w 1273869"/>
                  <a:gd name="connsiteY254" fmla="*/ 118421 h 1029223"/>
                  <a:gd name="connsiteX255" fmla="*/ 634487 w 1273869"/>
                  <a:gd name="connsiteY255" fmla="*/ 118421 h 1029223"/>
                  <a:gd name="connsiteX256" fmla="*/ 634487 w 1273869"/>
                  <a:gd name="connsiteY256" fmla="*/ 82620 h 1029223"/>
                  <a:gd name="connsiteX257" fmla="*/ 639230 w 1273869"/>
                  <a:gd name="connsiteY257" fmla="*/ 82620 h 1029223"/>
                  <a:gd name="connsiteX258" fmla="*/ 639230 w 1273869"/>
                  <a:gd name="connsiteY258" fmla="*/ 89811 h 1029223"/>
                  <a:gd name="connsiteX259" fmla="*/ 634487 w 1273869"/>
                  <a:gd name="connsiteY259" fmla="*/ 89811 h 1029223"/>
                  <a:gd name="connsiteX260" fmla="*/ 634487 w 1273869"/>
                  <a:gd name="connsiteY260" fmla="*/ 54009 h 1029223"/>
                  <a:gd name="connsiteX261" fmla="*/ 639230 w 1273869"/>
                  <a:gd name="connsiteY261" fmla="*/ 54009 h 1029223"/>
                  <a:gd name="connsiteX262" fmla="*/ 639230 w 1273869"/>
                  <a:gd name="connsiteY262" fmla="*/ 61200 h 1029223"/>
                  <a:gd name="connsiteX263" fmla="*/ 634487 w 1273869"/>
                  <a:gd name="connsiteY263" fmla="*/ 61200 h 1029223"/>
                  <a:gd name="connsiteX264" fmla="*/ 634487 w 1273869"/>
                  <a:gd name="connsiteY264" fmla="*/ 25398 h 1029223"/>
                  <a:gd name="connsiteX265" fmla="*/ 639230 w 1273869"/>
                  <a:gd name="connsiteY265" fmla="*/ 25398 h 1029223"/>
                  <a:gd name="connsiteX266" fmla="*/ 639230 w 1273869"/>
                  <a:gd name="connsiteY266" fmla="*/ 32589 h 1029223"/>
                  <a:gd name="connsiteX267" fmla="*/ 634487 w 1273869"/>
                  <a:gd name="connsiteY267" fmla="*/ 32589 h 1029223"/>
                  <a:gd name="connsiteX268" fmla="*/ 634487 w 1273869"/>
                  <a:gd name="connsiteY268" fmla="*/ 0 h 1029223"/>
                  <a:gd name="connsiteX269" fmla="*/ 639230 w 1273869"/>
                  <a:gd name="connsiteY269" fmla="*/ 0 h 1029223"/>
                  <a:gd name="connsiteX270" fmla="*/ 639230 w 1273869"/>
                  <a:gd name="connsiteY270" fmla="*/ 3672 h 1029223"/>
                  <a:gd name="connsiteX271" fmla="*/ 634487 w 1273869"/>
                  <a:gd name="connsiteY271" fmla="*/ 3672 h 10292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</a:cxnLst>
                <a:rect l="l" t="t" r="r" b="b"/>
                <a:pathLst>
                  <a:path w="1273869" h="1029223">
                    <a:moveTo>
                      <a:pt x="634487" y="1025551"/>
                    </a:moveTo>
                    <a:lnTo>
                      <a:pt x="639230" y="1025551"/>
                    </a:lnTo>
                    <a:lnTo>
                      <a:pt x="639230" y="1029223"/>
                    </a:lnTo>
                    <a:lnTo>
                      <a:pt x="634487" y="1029223"/>
                    </a:lnTo>
                    <a:close/>
                    <a:moveTo>
                      <a:pt x="634487" y="996787"/>
                    </a:moveTo>
                    <a:lnTo>
                      <a:pt x="639230" y="996787"/>
                    </a:lnTo>
                    <a:lnTo>
                      <a:pt x="639230" y="1003978"/>
                    </a:lnTo>
                    <a:lnTo>
                      <a:pt x="634487" y="1003978"/>
                    </a:lnTo>
                    <a:close/>
                    <a:moveTo>
                      <a:pt x="634487" y="968176"/>
                    </a:moveTo>
                    <a:lnTo>
                      <a:pt x="639230" y="968176"/>
                    </a:lnTo>
                    <a:lnTo>
                      <a:pt x="639230" y="975367"/>
                    </a:lnTo>
                    <a:lnTo>
                      <a:pt x="634487" y="975367"/>
                    </a:lnTo>
                    <a:close/>
                    <a:moveTo>
                      <a:pt x="634487" y="939565"/>
                    </a:moveTo>
                    <a:lnTo>
                      <a:pt x="639230" y="939565"/>
                    </a:lnTo>
                    <a:lnTo>
                      <a:pt x="639230" y="946756"/>
                    </a:lnTo>
                    <a:lnTo>
                      <a:pt x="634487" y="946756"/>
                    </a:lnTo>
                    <a:close/>
                    <a:moveTo>
                      <a:pt x="634487" y="910954"/>
                    </a:moveTo>
                    <a:lnTo>
                      <a:pt x="639230" y="910954"/>
                    </a:lnTo>
                    <a:lnTo>
                      <a:pt x="639230" y="918145"/>
                    </a:lnTo>
                    <a:lnTo>
                      <a:pt x="634487" y="918145"/>
                    </a:lnTo>
                    <a:close/>
                    <a:moveTo>
                      <a:pt x="721390" y="906060"/>
                    </a:moveTo>
                    <a:lnTo>
                      <a:pt x="747859" y="919677"/>
                    </a:lnTo>
                    <a:lnTo>
                      <a:pt x="745717" y="923961"/>
                    </a:lnTo>
                    <a:lnTo>
                      <a:pt x="719095" y="910191"/>
                    </a:lnTo>
                    <a:close/>
                    <a:moveTo>
                      <a:pt x="552480" y="906060"/>
                    </a:moveTo>
                    <a:lnTo>
                      <a:pt x="554622" y="910191"/>
                    </a:lnTo>
                    <a:lnTo>
                      <a:pt x="528153" y="923961"/>
                    </a:lnTo>
                    <a:lnTo>
                      <a:pt x="526011" y="919677"/>
                    </a:lnTo>
                    <a:close/>
                    <a:moveTo>
                      <a:pt x="634487" y="882344"/>
                    </a:moveTo>
                    <a:lnTo>
                      <a:pt x="639230" y="882344"/>
                    </a:lnTo>
                    <a:lnTo>
                      <a:pt x="639230" y="889534"/>
                    </a:lnTo>
                    <a:lnTo>
                      <a:pt x="634487" y="889534"/>
                    </a:lnTo>
                    <a:close/>
                    <a:moveTo>
                      <a:pt x="634487" y="853733"/>
                    </a:moveTo>
                    <a:lnTo>
                      <a:pt x="639230" y="853733"/>
                    </a:lnTo>
                    <a:lnTo>
                      <a:pt x="639230" y="860924"/>
                    </a:lnTo>
                    <a:lnTo>
                      <a:pt x="634487" y="860924"/>
                    </a:lnTo>
                    <a:close/>
                    <a:moveTo>
                      <a:pt x="634487" y="825122"/>
                    </a:moveTo>
                    <a:lnTo>
                      <a:pt x="639230" y="825122"/>
                    </a:lnTo>
                    <a:lnTo>
                      <a:pt x="639230" y="832313"/>
                    </a:lnTo>
                    <a:lnTo>
                      <a:pt x="634487" y="832313"/>
                    </a:lnTo>
                    <a:close/>
                    <a:moveTo>
                      <a:pt x="393820" y="823899"/>
                    </a:moveTo>
                    <a:lnTo>
                      <a:pt x="396115" y="828183"/>
                    </a:lnTo>
                    <a:lnTo>
                      <a:pt x="369493" y="841800"/>
                    </a:lnTo>
                    <a:lnTo>
                      <a:pt x="367351" y="837669"/>
                    </a:lnTo>
                    <a:close/>
                    <a:moveTo>
                      <a:pt x="879835" y="823609"/>
                    </a:moveTo>
                    <a:lnTo>
                      <a:pt x="906331" y="837326"/>
                    </a:lnTo>
                    <a:lnTo>
                      <a:pt x="904150" y="841538"/>
                    </a:lnTo>
                    <a:lnTo>
                      <a:pt x="877655" y="827821"/>
                    </a:lnTo>
                    <a:close/>
                    <a:moveTo>
                      <a:pt x="634487" y="796511"/>
                    </a:moveTo>
                    <a:lnTo>
                      <a:pt x="639230" y="796511"/>
                    </a:lnTo>
                    <a:lnTo>
                      <a:pt x="639230" y="803702"/>
                    </a:lnTo>
                    <a:lnTo>
                      <a:pt x="634487" y="803702"/>
                    </a:lnTo>
                    <a:close/>
                    <a:moveTo>
                      <a:pt x="634487" y="767900"/>
                    </a:moveTo>
                    <a:lnTo>
                      <a:pt x="639230" y="767900"/>
                    </a:lnTo>
                    <a:lnTo>
                      <a:pt x="639230" y="775091"/>
                    </a:lnTo>
                    <a:lnTo>
                      <a:pt x="634487" y="775091"/>
                    </a:lnTo>
                    <a:close/>
                    <a:moveTo>
                      <a:pt x="1038710" y="741892"/>
                    </a:moveTo>
                    <a:lnTo>
                      <a:pt x="1065179" y="755509"/>
                    </a:lnTo>
                    <a:lnTo>
                      <a:pt x="1063037" y="759793"/>
                    </a:lnTo>
                    <a:lnTo>
                      <a:pt x="1036415" y="746023"/>
                    </a:lnTo>
                    <a:close/>
                    <a:moveTo>
                      <a:pt x="235107" y="741768"/>
                    </a:moveTo>
                    <a:lnTo>
                      <a:pt x="237289" y="745979"/>
                    </a:lnTo>
                    <a:lnTo>
                      <a:pt x="210796" y="759700"/>
                    </a:lnTo>
                    <a:lnTo>
                      <a:pt x="208615" y="755489"/>
                    </a:lnTo>
                    <a:close/>
                    <a:moveTo>
                      <a:pt x="634487" y="739290"/>
                    </a:moveTo>
                    <a:lnTo>
                      <a:pt x="639230" y="739290"/>
                    </a:lnTo>
                    <a:lnTo>
                      <a:pt x="639230" y="746481"/>
                    </a:lnTo>
                    <a:lnTo>
                      <a:pt x="634487" y="746481"/>
                    </a:lnTo>
                    <a:close/>
                    <a:moveTo>
                      <a:pt x="634487" y="710679"/>
                    </a:moveTo>
                    <a:lnTo>
                      <a:pt x="639230" y="710679"/>
                    </a:lnTo>
                    <a:lnTo>
                      <a:pt x="639230" y="717870"/>
                    </a:lnTo>
                    <a:lnTo>
                      <a:pt x="634487" y="717870"/>
                    </a:lnTo>
                    <a:close/>
                    <a:moveTo>
                      <a:pt x="1269126" y="697215"/>
                    </a:moveTo>
                    <a:lnTo>
                      <a:pt x="1273869" y="697215"/>
                    </a:lnTo>
                    <a:lnTo>
                      <a:pt x="1273869" y="700887"/>
                    </a:lnTo>
                    <a:lnTo>
                      <a:pt x="1269126" y="700887"/>
                    </a:lnTo>
                    <a:close/>
                    <a:moveTo>
                      <a:pt x="0" y="697215"/>
                    </a:moveTo>
                    <a:lnTo>
                      <a:pt x="4743" y="697215"/>
                    </a:lnTo>
                    <a:lnTo>
                      <a:pt x="4743" y="700887"/>
                    </a:lnTo>
                    <a:lnTo>
                      <a:pt x="0" y="700887"/>
                    </a:lnTo>
                    <a:close/>
                    <a:moveTo>
                      <a:pt x="634487" y="682068"/>
                    </a:moveTo>
                    <a:lnTo>
                      <a:pt x="639230" y="682068"/>
                    </a:lnTo>
                    <a:lnTo>
                      <a:pt x="639230" y="689259"/>
                    </a:lnTo>
                    <a:lnTo>
                      <a:pt x="634487" y="689259"/>
                    </a:lnTo>
                    <a:close/>
                    <a:moveTo>
                      <a:pt x="1269126" y="668452"/>
                    </a:moveTo>
                    <a:lnTo>
                      <a:pt x="1273869" y="668452"/>
                    </a:lnTo>
                    <a:lnTo>
                      <a:pt x="1273869" y="675643"/>
                    </a:lnTo>
                    <a:lnTo>
                      <a:pt x="1269126" y="675643"/>
                    </a:lnTo>
                    <a:close/>
                    <a:moveTo>
                      <a:pt x="0" y="668452"/>
                    </a:moveTo>
                    <a:lnTo>
                      <a:pt x="4743" y="668452"/>
                    </a:lnTo>
                    <a:lnTo>
                      <a:pt x="4743" y="675643"/>
                    </a:lnTo>
                    <a:lnTo>
                      <a:pt x="0" y="675643"/>
                    </a:lnTo>
                    <a:close/>
                    <a:moveTo>
                      <a:pt x="634487" y="656671"/>
                    </a:moveTo>
                    <a:lnTo>
                      <a:pt x="639230" y="656671"/>
                    </a:lnTo>
                    <a:lnTo>
                      <a:pt x="639230" y="660343"/>
                    </a:lnTo>
                    <a:lnTo>
                      <a:pt x="634487" y="660343"/>
                    </a:lnTo>
                    <a:close/>
                    <a:moveTo>
                      <a:pt x="1062854" y="641311"/>
                    </a:moveTo>
                    <a:lnTo>
                      <a:pt x="1065046" y="645517"/>
                    </a:lnTo>
                    <a:lnTo>
                      <a:pt x="1038587" y="659303"/>
                    </a:lnTo>
                    <a:lnTo>
                      <a:pt x="1036395" y="655097"/>
                    </a:lnTo>
                    <a:close/>
                    <a:moveTo>
                      <a:pt x="210833" y="641219"/>
                    </a:moveTo>
                    <a:lnTo>
                      <a:pt x="237455" y="654989"/>
                    </a:lnTo>
                    <a:lnTo>
                      <a:pt x="235160" y="659120"/>
                    </a:lnTo>
                    <a:lnTo>
                      <a:pt x="208691" y="645350"/>
                    </a:lnTo>
                    <a:close/>
                    <a:moveTo>
                      <a:pt x="1269126" y="639841"/>
                    </a:moveTo>
                    <a:lnTo>
                      <a:pt x="1273869" y="639841"/>
                    </a:lnTo>
                    <a:lnTo>
                      <a:pt x="1273869" y="647032"/>
                    </a:lnTo>
                    <a:lnTo>
                      <a:pt x="1269126" y="647032"/>
                    </a:lnTo>
                    <a:close/>
                    <a:moveTo>
                      <a:pt x="0" y="639841"/>
                    </a:moveTo>
                    <a:lnTo>
                      <a:pt x="4743" y="639841"/>
                    </a:lnTo>
                    <a:lnTo>
                      <a:pt x="4743" y="647032"/>
                    </a:lnTo>
                    <a:lnTo>
                      <a:pt x="0" y="647032"/>
                    </a:lnTo>
                    <a:close/>
                    <a:moveTo>
                      <a:pt x="1269126" y="611230"/>
                    </a:moveTo>
                    <a:lnTo>
                      <a:pt x="1273869" y="611230"/>
                    </a:lnTo>
                    <a:lnTo>
                      <a:pt x="1273869" y="618421"/>
                    </a:lnTo>
                    <a:lnTo>
                      <a:pt x="1269126" y="618421"/>
                    </a:lnTo>
                    <a:close/>
                    <a:moveTo>
                      <a:pt x="0" y="611230"/>
                    </a:moveTo>
                    <a:lnTo>
                      <a:pt x="4743" y="611230"/>
                    </a:lnTo>
                    <a:lnTo>
                      <a:pt x="4743" y="618421"/>
                    </a:lnTo>
                    <a:lnTo>
                      <a:pt x="0" y="618421"/>
                    </a:lnTo>
                    <a:close/>
                    <a:moveTo>
                      <a:pt x="1269126" y="582619"/>
                    </a:moveTo>
                    <a:lnTo>
                      <a:pt x="1273869" y="582619"/>
                    </a:lnTo>
                    <a:lnTo>
                      <a:pt x="1273869" y="589810"/>
                    </a:lnTo>
                    <a:lnTo>
                      <a:pt x="1269126" y="589810"/>
                    </a:lnTo>
                    <a:close/>
                    <a:moveTo>
                      <a:pt x="0" y="582619"/>
                    </a:moveTo>
                    <a:lnTo>
                      <a:pt x="4743" y="582619"/>
                    </a:lnTo>
                    <a:lnTo>
                      <a:pt x="4743" y="589810"/>
                    </a:lnTo>
                    <a:lnTo>
                      <a:pt x="0" y="589810"/>
                    </a:lnTo>
                    <a:close/>
                    <a:moveTo>
                      <a:pt x="369617" y="559324"/>
                    </a:moveTo>
                    <a:lnTo>
                      <a:pt x="396114" y="573035"/>
                    </a:lnTo>
                    <a:lnTo>
                      <a:pt x="393935" y="577248"/>
                    </a:lnTo>
                    <a:lnTo>
                      <a:pt x="367437" y="563536"/>
                    </a:lnTo>
                    <a:close/>
                    <a:moveTo>
                      <a:pt x="904137" y="558900"/>
                    </a:moveTo>
                    <a:lnTo>
                      <a:pt x="906312" y="563114"/>
                    </a:lnTo>
                    <a:lnTo>
                      <a:pt x="879800" y="576798"/>
                    </a:lnTo>
                    <a:lnTo>
                      <a:pt x="877625" y="572584"/>
                    </a:lnTo>
                    <a:close/>
                    <a:moveTo>
                      <a:pt x="1269126" y="554009"/>
                    </a:moveTo>
                    <a:lnTo>
                      <a:pt x="1273869" y="554009"/>
                    </a:lnTo>
                    <a:lnTo>
                      <a:pt x="1273869" y="561200"/>
                    </a:lnTo>
                    <a:lnTo>
                      <a:pt x="1269126" y="561200"/>
                    </a:lnTo>
                    <a:close/>
                    <a:moveTo>
                      <a:pt x="0" y="554009"/>
                    </a:moveTo>
                    <a:lnTo>
                      <a:pt x="4743" y="554009"/>
                    </a:lnTo>
                    <a:lnTo>
                      <a:pt x="4743" y="561200"/>
                    </a:lnTo>
                    <a:lnTo>
                      <a:pt x="0" y="561200"/>
                    </a:lnTo>
                    <a:close/>
                    <a:moveTo>
                      <a:pt x="1269126" y="525398"/>
                    </a:moveTo>
                    <a:lnTo>
                      <a:pt x="1273869" y="525398"/>
                    </a:lnTo>
                    <a:lnTo>
                      <a:pt x="1273869" y="532589"/>
                    </a:lnTo>
                    <a:lnTo>
                      <a:pt x="1269126" y="532589"/>
                    </a:lnTo>
                    <a:close/>
                    <a:moveTo>
                      <a:pt x="0" y="525398"/>
                    </a:moveTo>
                    <a:lnTo>
                      <a:pt x="4743" y="525398"/>
                    </a:lnTo>
                    <a:lnTo>
                      <a:pt x="4743" y="532589"/>
                    </a:lnTo>
                    <a:lnTo>
                      <a:pt x="0" y="532589"/>
                    </a:lnTo>
                    <a:close/>
                    <a:moveTo>
                      <a:pt x="1269126" y="496787"/>
                    </a:moveTo>
                    <a:lnTo>
                      <a:pt x="1273869" y="496787"/>
                    </a:lnTo>
                    <a:lnTo>
                      <a:pt x="1273869" y="503978"/>
                    </a:lnTo>
                    <a:lnTo>
                      <a:pt x="1269126" y="503978"/>
                    </a:lnTo>
                    <a:close/>
                    <a:moveTo>
                      <a:pt x="0" y="496787"/>
                    </a:moveTo>
                    <a:lnTo>
                      <a:pt x="4743" y="496787"/>
                    </a:lnTo>
                    <a:lnTo>
                      <a:pt x="4743" y="503978"/>
                    </a:lnTo>
                    <a:lnTo>
                      <a:pt x="0" y="503978"/>
                    </a:lnTo>
                    <a:close/>
                    <a:moveTo>
                      <a:pt x="745714" y="477074"/>
                    </a:moveTo>
                    <a:lnTo>
                      <a:pt x="747883" y="481292"/>
                    </a:lnTo>
                    <a:lnTo>
                      <a:pt x="721349" y="494934"/>
                    </a:lnTo>
                    <a:lnTo>
                      <a:pt x="719181" y="490716"/>
                    </a:lnTo>
                    <a:close/>
                    <a:moveTo>
                      <a:pt x="527987" y="476978"/>
                    </a:moveTo>
                    <a:lnTo>
                      <a:pt x="554492" y="490676"/>
                    </a:lnTo>
                    <a:lnTo>
                      <a:pt x="552314" y="494889"/>
                    </a:lnTo>
                    <a:lnTo>
                      <a:pt x="525810" y="481191"/>
                    </a:lnTo>
                    <a:close/>
                    <a:moveTo>
                      <a:pt x="1269126" y="468176"/>
                    </a:moveTo>
                    <a:lnTo>
                      <a:pt x="1273869" y="468176"/>
                    </a:lnTo>
                    <a:lnTo>
                      <a:pt x="1273869" y="475367"/>
                    </a:lnTo>
                    <a:lnTo>
                      <a:pt x="1269126" y="475367"/>
                    </a:lnTo>
                    <a:close/>
                    <a:moveTo>
                      <a:pt x="0" y="468176"/>
                    </a:moveTo>
                    <a:lnTo>
                      <a:pt x="4743" y="468176"/>
                    </a:lnTo>
                    <a:lnTo>
                      <a:pt x="4743" y="475367"/>
                    </a:lnTo>
                    <a:lnTo>
                      <a:pt x="0" y="475367"/>
                    </a:lnTo>
                    <a:close/>
                    <a:moveTo>
                      <a:pt x="1269126" y="439565"/>
                    </a:moveTo>
                    <a:lnTo>
                      <a:pt x="1273869" y="439565"/>
                    </a:lnTo>
                    <a:lnTo>
                      <a:pt x="1273869" y="446756"/>
                    </a:lnTo>
                    <a:lnTo>
                      <a:pt x="1269126" y="446756"/>
                    </a:lnTo>
                    <a:close/>
                    <a:moveTo>
                      <a:pt x="0" y="439565"/>
                    </a:moveTo>
                    <a:lnTo>
                      <a:pt x="4743" y="439565"/>
                    </a:lnTo>
                    <a:lnTo>
                      <a:pt x="4743" y="446756"/>
                    </a:lnTo>
                    <a:lnTo>
                      <a:pt x="0" y="446756"/>
                    </a:lnTo>
                    <a:close/>
                    <a:moveTo>
                      <a:pt x="1269126" y="410955"/>
                    </a:moveTo>
                    <a:lnTo>
                      <a:pt x="1273869" y="410955"/>
                    </a:lnTo>
                    <a:lnTo>
                      <a:pt x="1273869" y="418146"/>
                    </a:lnTo>
                    <a:lnTo>
                      <a:pt x="1269126" y="418146"/>
                    </a:lnTo>
                    <a:close/>
                    <a:moveTo>
                      <a:pt x="0" y="410955"/>
                    </a:moveTo>
                    <a:lnTo>
                      <a:pt x="4743" y="410955"/>
                    </a:lnTo>
                    <a:lnTo>
                      <a:pt x="4743" y="418146"/>
                    </a:lnTo>
                    <a:lnTo>
                      <a:pt x="0" y="418146"/>
                    </a:lnTo>
                    <a:close/>
                    <a:moveTo>
                      <a:pt x="1269126" y="382344"/>
                    </a:moveTo>
                    <a:lnTo>
                      <a:pt x="1273869" y="382344"/>
                    </a:lnTo>
                    <a:lnTo>
                      <a:pt x="1273869" y="389535"/>
                    </a:lnTo>
                    <a:lnTo>
                      <a:pt x="1269126" y="389535"/>
                    </a:lnTo>
                    <a:close/>
                    <a:moveTo>
                      <a:pt x="0" y="382344"/>
                    </a:moveTo>
                    <a:lnTo>
                      <a:pt x="4743" y="382344"/>
                    </a:lnTo>
                    <a:lnTo>
                      <a:pt x="4743" y="389535"/>
                    </a:lnTo>
                    <a:lnTo>
                      <a:pt x="0" y="389535"/>
                    </a:lnTo>
                    <a:close/>
                    <a:moveTo>
                      <a:pt x="634487" y="368881"/>
                    </a:moveTo>
                    <a:lnTo>
                      <a:pt x="639230" y="368881"/>
                    </a:lnTo>
                    <a:lnTo>
                      <a:pt x="639230" y="372553"/>
                    </a:lnTo>
                    <a:lnTo>
                      <a:pt x="634487" y="372553"/>
                    </a:lnTo>
                    <a:close/>
                    <a:moveTo>
                      <a:pt x="1269126" y="353733"/>
                    </a:moveTo>
                    <a:lnTo>
                      <a:pt x="1273869" y="353733"/>
                    </a:lnTo>
                    <a:lnTo>
                      <a:pt x="1273869" y="360924"/>
                    </a:lnTo>
                    <a:lnTo>
                      <a:pt x="1269126" y="360924"/>
                    </a:lnTo>
                    <a:close/>
                    <a:moveTo>
                      <a:pt x="0" y="353733"/>
                    </a:moveTo>
                    <a:lnTo>
                      <a:pt x="4743" y="353733"/>
                    </a:lnTo>
                    <a:lnTo>
                      <a:pt x="4743" y="360924"/>
                    </a:lnTo>
                    <a:lnTo>
                      <a:pt x="0" y="360924"/>
                    </a:lnTo>
                    <a:close/>
                    <a:moveTo>
                      <a:pt x="634487" y="340117"/>
                    </a:moveTo>
                    <a:lnTo>
                      <a:pt x="639230" y="340117"/>
                    </a:lnTo>
                    <a:lnTo>
                      <a:pt x="639230" y="347308"/>
                    </a:lnTo>
                    <a:lnTo>
                      <a:pt x="634487" y="347308"/>
                    </a:lnTo>
                    <a:close/>
                    <a:moveTo>
                      <a:pt x="1269126" y="328335"/>
                    </a:moveTo>
                    <a:lnTo>
                      <a:pt x="1273869" y="328335"/>
                    </a:lnTo>
                    <a:lnTo>
                      <a:pt x="1273869" y="332007"/>
                    </a:lnTo>
                    <a:lnTo>
                      <a:pt x="1269126" y="332007"/>
                    </a:lnTo>
                    <a:close/>
                    <a:moveTo>
                      <a:pt x="0" y="328335"/>
                    </a:moveTo>
                    <a:lnTo>
                      <a:pt x="4743" y="328335"/>
                    </a:lnTo>
                    <a:lnTo>
                      <a:pt x="4743" y="332007"/>
                    </a:lnTo>
                    <a:lnTo>
                      <a:pt x="0" y="332007"/>
                    </a:lnTo>
                    <a:close/>
                    <a:moveTo>
                      <a:pt x="634487" y="311506"/>
                    </a:moveTo>
                    <a:lnTo>
                      <a:pt x="639230" y="311506"/>
                    </a:lnTo>
                    <a:lnTo>
                      <a:pt x="639230" y="318697"/>
                    </a:lnTo>
                    <a:lnTo>
                      <a:pt x="634487" y="318697"/>
                    </a:lnTo>
                    <a:close/>
                    <a:moveTo>
                      <a:pt x="634487" y="282895"/>
                    </a:moveTo>
                    <a:lnTo>
                      <a:pt x="639230" y="282895"/>
                    </a:lnTo>
                    <a:lnTo>
                      <a:pt x="639230" y="290086"/>
                    </a:lnTo>
                    <a:lnTo>
                      <a:pt x="634487" y="290086"/>
                    </a:lnTo>
                    <a:close/>
                    <a:moveTo>
                      <a:pt x="634487" y="254284"/>
                    </a:moveTo>
                    <a:lnTo>
                      <a:pt x="639230" y="254284"/>
                    </a:lnTo>
                    <a:lnTo>
                      <a:pt x="639230" y="261475"/>
                    </a:lnTo>
                    <a:lnTo>
                      <a:pt x="634487" y="261475"/>
                    </a:lnTo>
                    <a:close/>
                    <a:moveTo>
                      <a:pt x="634487" y="225674"/>
                    </a:moveTo>
                    <a:lnTo>
                      <a:pt x="639230" y="225674"/>
                    </a:lnTo>
                    <a:lnTo>
                      <a:pt x="639230" y="232865"/>
                    </a:lnTo>
                    <a:lnTo>
                      <a:pt x="634487" y="232865"/>
                    </a:lnTo>
                    <a:close/>
                    <a:moveTo>
                      <a:pt x="634487" y="197063"/>
                    </a:moveTo>
                    <a:lnTo>
                      <a:pt x="639230" y="197063"/>
                    </a:lnTo>
                    <a:lnTo>
                      <a:pt x="639230" y="204254"/>
                    </a:lnTo>
                    <a:lnTo>
                      <a:pt x="634487" y="204254"/>
                    </a:lnTo>
                    <a:close/>
                    <a:moveTo>
                      <a:pt x="634487" y="168452"/>
                    </a:moveTo>
                    <a:lnTo>
                      <a:pt x="639230" y="168452"/>
                    </a:lnTo>
                    <a:lnTo>
                      <a:pt x="639230" y="175643"/>
                    </a:lnTo>
                    <a:lnTo>
                      <a:pt x="634487" y="175643"/>
                    </a:lnTo>
                    <a:close/>
                    <a:moveTo>
                      <a:pt x="634487" y="139841"/>
                    </a:moveTo>
                    <a:lnTo>
                      <a:pt x="639230" y="139841"/>
                    </a:lnTo>
                    <a:lnTo>
                      <a:pt x="639230" y="147032"/>
                    </a:lnTo>
                    <a:lnTo>
                      <a:pt x="634487" y="147032"/>
                    </a:lnTo>
                    <a:close/>
                    <a:moveTo>
                      <a:pt x="634487" y="111230"/>
                    </a:moveTo>
                    <a:lnTo>
                      <a:pt x="639230" y="111230"/>
                    </a:lnTo>
                    <a:lnTo>
                      <a:pt x="639230" y="118421"/>
                    </a:lnTo>
                    <a:lnTo>
                      <a:pt x="634487" y="118421"/>
                    </a:lnTo>
                    <a:close/>
                    <a:moveTo>
                      <a:pt x="634487" y="82620"/>
                    </a:moveTo>
                    <a:lnTo>
                      <a:pt x="639230" y="82620"/>
                    </a:lnTo>
                    <a:lnTo>
                      <a:pt x="639230" y="89811"/>
                    </a:lnTo>
                    <a:lnTo>
                      <a:pt x="634487" y="89811"/>
                    </a:lnTo>
                    <a:close/>
                    <a:moveTo>
                      <a:pt x="634487" y="54009"/>
                    </a:moveTo>
                    <a:lnTo>
                      <a:pt x="639230" y="54009"/>
                    </a:lnTo>
                    <a:lnTo>
                      <a:pt x="639230" y="61200"/>
                    </a:lnTo>
                    <a:lnTo>
                      <a:pt x="634487" y="61200"/>
                    </a:lnTo>
                    <a:close/>
                    <a:moveTo>
                      <a:pt x="634487" y="25398"/>
                    </a:moveTo>
                    <a:lnTo>
                      <a:pt x="639230" y="25398"/>
                    </a:lnTo>
                    <a:lnTo>
                      <a:pt x="639230" y="32589"/>
                    </a:lnTo>
                    <a:lnTo>
                      <a:pt x="634487" y="32589"/>
                    </a:lnTo>
                    <a:close/>
                    <a:moveTo>
                      <a:pt x="634487" y="0"/>
                    </a:moveTo>
                    <a:lnTo>
                      <a:pt x="639230" y="0"/>
                    </a:lnTo>
                    <a:lnTo>
                      <a:pt x="639230" y="3672"/>
                    </a:lnTo>
                    <a:lnTo>
                      <a:pt x="634487" y="367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24" name="图形 8"/>
              <p:cNvGrpSpPr/>
              <p:nvPr/>
            </p:nvGrpSpPr>
            <p:grpSpPr>
              <a:xfrm>
                <a:off x="8819879" y="3797970"/>
                <a:ext cx="951959" cy="537332"/>
                <a:chOff x="8819879" y="3797970"/>
                <a:chExt cx="951959" cy="537332"/>
              </a:xfrm>
              <a:solidFill>
                <a:srgbClr val="00D6F7">
                  <a:alpha val="15000"/>
                </a:srgbClr>
              </a:solidFill>
            </p:grpSpPr>
            <p:sp>
              <p:nvSpPr>
                <p:cNvPr id="25" name="任意多边形: 形状 24"/>
                <p:cNvSpPr/>
                <p:nvPr/>
              </p:nvSpPr>
              <p:spPr>
                <a:xfrm>
                  <a:off x="8819879" y="3842799"/>
                  <a:ext cx="951959" cy="492503"/>
                </a:xfrm>
                <a:custGeom>
                  <a:gdLst>
                    <a:gd name="connsiteX0" fmla="*/ 0 w 951959"/>
                    <a:gd name="connsiteY0" fmla="*/ 246328 h 492503"/>
                    <a:gd name="connsiteX1" fmla="*/ 475980 w 951959"/>
                    <a:gd name="connsiteY1" fmla="*/ 492503 h 492503"/>
                    <a:gd name="connsiteX2" fmla="*/ 951959 w 951959"/>
                    <a:gd name="connsiteY2" fmla="*/ 246328 h 492503"/>
                    <a:gd name="connsiteX3" fmla="*/ 475980 w 951959"/>
                    <a:gd name="connsiteY3" fmla="*/ 0 h 492503"/>
                    <a:gd name="connsiteX4" fmla="*/ 0 w 951959"/>
                    <a:gd name="connsiteY4" fmla="*/ 246328 h 49250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958" h="492502">
                      <a:moveTo>
                        <a:pt x="0" y="246328"/>
                      </a:moveTo>
                      <a:lnTo>
                        <a:pt x="475980" y="492503"/>
                      </a:lnTo>
                      <a:lnTo>
                        <a:pt x="951959" y="246328"/>
                      </a:lnTo>
                      <a:lnTo>
                        <a:pt x="475980" y="0"/>
                      </a:lnTo>
                      <a:lnTo>
                        <a:pt x="0" y="246328"/>
                      </a:lnTo>
                      <a:close/>
                    </a:path>
                  </a:pathLst>
                </a:custGeom>
                <a:solidFill>
                  <a:schemeClr val="accent1">
                    <a:alpha val="15000"/>
                  </a:schemeClr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8819879" y="3797970"/>
                  <a:ext cx="951959" cy="492503"/>
                </a:xfrm>
                <a:custGeom>
                  <a:gdLst>
                    <a:gd name="connsiteX0" fmla="*/ 0 w 951959"/>
                    <a:gd name="connsiteY0" fmla="*/ 246328 h 492503"/>
                    <a:gd name="connsiteX1" fmla="*/ 475980 w 951959"/>
                    <a:gd name="connsiteY1" fmla="*/ 492503 h 492503"/>
                    <a:gd name="connsiteX2" fmla="*/ 951959 w 951959"/>
                    <a:gd name="connsiteY2" fmla="*/ 246328 h 492503"/>
                    <a:gd name="connsiteX3" fmla="*/ 475980 w 951959"/>
                    <a:gd name="connsiteY3" fmla="*/ 0 h 492503"/>
                    <a:gd name="connsiteX4" fmla="*/ 0 w 951959"/>
                    <a:gd name="connsiteY4" fmla="*/ 246328 h 49250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958" h="492502">
                      <a:moveTo>
                        <a:pt x="0" y="246328"/>
                      </a:moveTo>
                      <a:lnTo>
                        <a:pt x="475980" y="492503"/>
                      </a:lnTo>
                      <a:lnTo>
                        <a:pt x="951959" y="246328"/>
                      </a:lnTo>
                      <a:lnTo>
                        <a:pt x="475980" y="0"/>
                      </a:lnTo>
                      <a:lnTo>
                        <a:pt x="0" y="246328"/>
                      </a:lnTo>
                      <a:close/>
                    </a:path>
                  </a:pathLst>
                </a:custGeom>
                <a:solidFill>
                  <a:schemeClr val="accent1">
                    <a:alpha val="15000"/>
                  </a:schemeClr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grpSp>
        <p:nvGrpSpPr>
          <p:cNvPr id="224" name="组合 223"/>
          <p:cNvGrpSpPr/>
          <p:nvPr/>
        </p:nvGrpSpPr>
        <p:grpSpPr>
          <a:xfrm flipH="1">
            <a:off x="9305727" y="228733"/>
            <a:ext cx="2716083" cy="3524895"/>
            <a:chOff x="51759" y="93016"/>
            <a:chExt cx="2716083" cy="3524895"/>
          </a:xfrm>
        </p:grpSpPr>
        <p:sp>
          <p:nvSpPr>
            <p:cNvPr id="215" name="任意多边形: 形状 214"/>
            <p:cNvSpPr/>
            <p:nvPr/>
          </p:nvSpPr>
          <p:spPr>
            <a:xfrm flipH="1">
              <a:off x="51759" y="93016"/>
              <a:ext cx="278167" cy="439555"/>
            </a:xfrm>
            <a:custGeom>
              <a:gdLst>
                <a:gd name="connsiteX0" fmla="*/ 53849 w 278167"/>
                <a:gd name="connsiteY0" fmla="*/ 439555 h 439555"/>
                <a:gd name="connsiteX1" fmla="*/ 0 w 278167"/>
                <a:gd name="connsiteY1" fmla="*/ 0 h 439555"/>
                <a:gd name="connsiteX2" fmla="*/ 278168 w 278167"/>
                <a:gd name="connsiteY2" fmla="*/ 206315 h 439555"/>
                <a:gd name="connsiteX3" fmla="*/ 53849 w 278167"/>
                <a:gd name="connsiteY3" fmla="*/ 439555 h 4395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167" h="439555">
                  <a:moveTo>
                    <a:pt x="53849" y="439555"/>
                  </a:moveTo>
                  <a:lnTo>
                    <a:pt x="0" y="0"/>
                  </a:lnTo>
                  <a:lnTo>
                    <a:pt x="278168" y="206315"/>
                  </a:lnTo>
                  <a:lnTo>
                    <a:pt x="53849" y="439555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任意多边形: 形状 215"/>
            <p:cNvSpPr/>
            <p:nvPr/>
          </p:nvSpPr>
          <p:spPr>
            <a:xfrm flipH="1">
              <a:off x="97645" y="1937090"/>
              <a:ext cx="197235" cy="399465"/>
            </a:xfrm>
            <a:custGeom>
              <a:gdLst>
                <a:gd name="connsiteX0" fmla="*/ 67231 w 242161"/>
                <a:gd name="connsiteY0" fmla="*/ 0 h 390326"/>
                <a:gd name="connsiteX1" fmla="*/ 0 w 242161"/>
                <a:gd name="connsiteY1" fmla="*/ 363402 h 390326"/>
                <a:gd name="connsiteX2" fmla="*/ 242162 w 242161"/>
                <a:gd name="connsiteY2" fmla="*/ 390326 h 390326"/>
                <a:gd name="connsiteX3" fmla="*/ 67231 w 242161"/>
                <a:gd name="connsiteY3" fmla="*/ 0 h 3903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161" h="390326">
                  <a:moveTo>
                    <a:pt x="67231" y="0"/>
                  </a:moveTo>
                  <a:lnTo>
                    <a:pt x="0" y="363402"/>
                  </a:lnTo>
                  <a:lnTo>
                    <a:pt x="242162" y="390326"/>
                  </a:lnTo>
                  <a:lnTo>
                    <a:pt x="672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任意多边形: 形状 216"/>
            <p:cNvSpPr/>
            <p:nvPr/>
          </p:nvSpPr>
          <p:spPr>
            <a:xfrm flipH="1">
              <a:off x="997832" y="2414931"/>
              <a:ext cx="228778" cy="174929"/>
            </a:xfrm>
            <a:custGeom>
              <a:gdLst>
                <a:gd name="connsiteX0" fmla="*/ 0 w 228778"/>
                <a:gd name="connsiteY0" fmla="*/ 0 h 174929"/>
                <a:gd name="connsiteX1" fmla="*/ 0 w 228778"/>
                <a:gd name="connsiteY1" fmla="*/ 174930 h 174929"/>
                <a:gd name="connsiteX2" fmla="*/ 228779 w 228778"/>
                <a:gd name="connsiteY2" fmla="*/ 148005 h 174929"/>
                <a:gd name="connsiteX3" fmla="*/ 0 w 228778"/>
                <a:gd name="connsiteY3" fmla="*/ 0 h 1749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78" h="174929">
                  <a:moveTo>
                    <a:pt x="0" y="0"/>
                  </a:moveTo>
                  <a:lnTo>
                    <a:pt x="0" y="174930"/>
                  </a:lnTo>
                  <a:lnTo>
                    <a:pt x="228779" y="14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任意多边形: 形状 217"/>
            <p:cNvSpPr/>
            <p:nvPr/>
          </p:nvSpPr>
          <p:spPr>
            <a:xfrm flipH="1">
              <a:off x="2492702" y="313277"/>
              <a:ext cx="275140" cy="185444"/>
            </a:xfrm>
            <a:custGeom>
              <a:gdLst>
                <a:gd name="connsiteX0" fmla="*/ 0 w 275140"/>
                <a:gd name="connsiteY0" fmla="*/ 11949 h 185444"/>
                <a:gd name="connsiteX1" fmla="*/ 275140 w 275140"/>
                <a:gd name="connsiteY1" fmla="*/ 0 h 185444"/>
                <a:gd name="connsiteX2" fmla="*/ 185445 w 275140"/>
                <a:gd name="connsiteY2" fmla="*/ 185445 h 185444"/>
                <a:gd name="connsiteX3" fmla="*/ 0 w 275140"/>
                <a:gd name="connsiteY3" fmla="*/ 11949 h 1854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140" h="185444">
                  <a:moveTo>
                    <a:pt x="0" y="11949"/>
                  </a:moveTo>
                  <a:lnTo>
                    <a:pt x="275140" y="0"/>
                  </a:lnTo>
                  <a:lnTo>
                    <a:pt x="185445" y="185445"/>
                  </a:lnTo>
                  <a:lnTo>
                    <a:pt x="0" y="1194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任意多边形: 形状 218"/>
            <p:cNvSpPr/>
            <p:nvPr/>
          </p:nvSpPr>
          <p:spPr>
            <a:xfrm rot="14344526" flipH="1">
              <a:off x="289441" y="977879"/>
              <a:ext cx="365220" cy="601436"/>
            </a:xfrm>
            <a:custGeom>
              <a:gdLst>
                <a:gd name="connsiteX0" fmla="*/ 42722 w 441520"/>
                <a:gd name="connsiteY0" fmla="*/ 0 h 727086"/>
                <a:gd name="connsiteX1" fmla="*/ 0 w 441520"/>
                <a:gd name="connsiteY1" fmla="*/ 727087 h 727086"/>
                <a:gd name="connsiteX2" fmla="*/ 441520 w 441520"/>
                <a:gd name="connsiteY2" fmla="*/ 582858 h 727086"/>
                <a:gd name="connsiteX3" fmla="*/ 42722 w 441520"/>
                <a:gd name="connsiteY3" fmla="*/ 0 h 727086"/>
                <a:gd name="connsiteX4" fmla="*/ 56053 w 441520"/>
                <a:gd name="connsiteY4" fmla="*/ 47862 h 727086"/>
                <a:gd name="connsiteX5" fmla="*/ 416143 w 441520"/>
                <a:gd name="connsiteY5" fmla="*/ 574346 h 727086"/>
                <a:gd name="connsiteX6" fmla="*/ 17346 w 441520"/>
                <a:gd name="connsiteY6" fmla="*/ 704602 h 727086"/>
                <a:gd name="connsiteX7" fmla="*/ 56053 w 441520"/>
                <a:gd name="connsiteY7" fmla="*/ 47862 h 7270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520" h="727086">
                  <a:moveTo>
                    <a:pt x="42722" y="0"/>
                  </a:moveTo>
                  <a:lnTo>
                    <a:pt x="0" y="727087"/>
                  </a:lnTo>
                  <a:lnTo>
                    <a:pt x="441520" y="582858"/>
                  </a:lnTo>
                  <a:lnTo>
                    <a:pt x="42722" y="0"/>
                  </a:lnTo>
                  <a:close/>
                  <a:moveTo>
                    <a:pt x="56053" y="47862"/>
                  </a:moveTo>
                  <a:lnTo>
                    <a:pt x="416143" y="574346"/>
                  </a:lnTo>
                  <a:lnTo>
                    <a:pt x="17346" y="704602"/>
                  </a:lnTo>
                  <a:lnTo>
                    <a:pt x="56053" y="47862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任意多边形: 形状 219"/>
            <p:cNvSpPr/>
            <p:nvPr/>
          </p:nvSpPr>
          <p:spPr>
            <a:xfrm rot="16468209" flipH="1">
              <a:off x="230743" y="3196708"/>
              <a:ext cx="464808" cy="377597"/>
            </a:xfrm>
            <a:custGeom>
              <a:gdLst>
                <a:gd name="connsiteX0" fmla="*/ 161 w 464808"/>
                <a:gd name="connsiteY0" fmla="*/ 377597 h 377597"/>
                <a:gd name="connsiteX1" fmla="*/ 464809 w 464808"/>
                <a:gd name="connsiteY1" fmla="*/ 290385 h 377597"/>
                <a:gd name="connsiteX2" fmla="*/ 203334 w 464808"/>
                <a:gd name="connsiteY2" fmla="*/ 0 h 377597"/>
                <a:gd name="connsiteX3" fmla="*/ 0 w 464808"/>
                <a:gd name="connsiteY3" fmla="*/ 377597 h 377597"/>
                <a:gd name="connsiteX4" fmla="*/ 433811 w 464808"/>
                <a:gd name="connsiteY4" fmla="*/ 279946 h 377597"/>
                <a:gd name="connsiteX5" fmla="*/ 30356 w 464808"/>
                <a:gd name="connsiteY5" fmla="*/ 355593 h 377597"/>
                <a:gd name="connsiteX6" fmla="*/ 206867 w 464808"/>
                <a:gd name="connsiteY6" fmla="*/ 27786 h 377597"/>
                <a:gd name="connsiteX7" fmla="*/ 433811 w 464808"/>
                <a:gd name="connsiteY7" fmla="*/ 279946 h 3775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808" h="377597">
                  <a:moveTo>
                    <a:pt x="161" y="377597"/>
                  </a:moveTo>
                  <a:lnTo>
                    <a:pt x="464809" y="290385"/>
                  </a:lnTo>
                  <a:lnTo>
                    <a:pt x="203334" y="0"/>
                  </a:lnTo>
                  <a:lnTo>
                    <a:pt x="0" y="377597"/>
                  </a:lnTo>
                  <a:close/>
                  <a:moveTo>
                    <a:pt x="433811" y="279946"/>
                  </a:moveTo>
                  <a:lnTo>
                    <a:pt x="30356" y="355593"/>
                  </a:lnTo>
                  <a:lnTo>
                    <a:pt x="206867" y="27786"/>
                  </a:lnTo>
                  <a:lnTo>
                    <a:pt x="433811" y="279946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任意多边形: 形状 220"/>
            <p:cNvSpPr/>
            <p:nvPr/>
          </p:nvSpPr>
          <p:spPr>
            <a:xfrm flipH="1">
              <a:off x="1055519" y="2425488"/>
              <a:ext cx="256175" cy="271272"/>
            </a:xfrm>
            <a:custGeom>
              <a:gdLst>
                <a:gd name="connsiteX0" fmla="*/ 0 w 256175"/>
                <a:gd name="connsiteY0" fmla="*/ 271272 h 271272"/>
                <a:gd name="connsiteX1" fmla="*/ 256175 w 256175"/>
                <a:gd name="connsiteY1" fmla="*/ 180848 h 271272"/>
                <a:gd name="connsiteX2" fmla="*/ 15097 w 256175"/>
                <a:gd name="connsiteY2" fmla="*/ 0 h 271272"/>
                <a:gd name="connsiteX3" fmla="*/ 0 w 256175"/>
                <a:gd name="connsiteY3" fmla="*/ 271272 h 271272"/>
                <a:gd name="connsiteX4" fmla="*/ 29392 w 256175"/>
                <a:gd name="connsiteY4" fmla="*/ 30998 h 271272"/>
                <a:gd name="connsiteX5" fmla="*/ 222447 w 256175"/>
                <a:gd name="connsiteY5" fmla="*/ 175869 h 271272"/>
                <a:gd name="connsiteX6" fmla="*/ 17346 w 256175"/>
                <a:gd name="connsiteY6" fmla="*/ 248305 h 271272"/>
                <a:gd name="connsiteX7" fmla="*/ 29392 w 256175"/>
                <a:gd name="connsiteY7" fmla="*/ 31158 h 2712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75" h="271272">
                  <a:moveTo>
                    <a:pt x="0" y="271272"/>
                  </a:moveTo>
                  <a:lnTo>
                    <a:pt x="256175" y="180848"/>
                  </a:lnTo>
                  <a:lnTo>
                    <a:pt x="15097" y="0"/>
                  </a:lnTo>
                  <a:lnTo>
                    <a:pt x="0" y="271272"/>
                  </a:lnTo>
                  <a:close/>
                  <a:moveTo>
                    <a:pt x="29392" y="30998"/>
                  </a:moveTo>
                  <a:lnTo>
                    <a:pt x="222447" y="175869"/>
                  </a:lnTo>
                  <a:lnTo>
                    <a:pt x="17346" y="248305"/>
                  </a:lnTo>
                  <a:lnTo>
                    <a:pt x="29392" y="31158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任意多边形: 形状 221"/>
            <p:cNvSpPr/>
            <p:nvPr/>
          </p:nvSpPr>
          <p:spPr>
            <a:xfrm rot="11133067" flipH="1">
              <a:off x="1503529" y="151757"/>
              <a:ext cx="608555" cy="294400"/>
            </a:xfrm>
            <a:custGeom>
              <a:gdLst>
                <a:gd name="connsiteX0" fmla="*/ 98133 w 608555"/>
                <a:gd name="connsiteY0" fmla="*/ 294400 h 294400"/>
                <a:gd name="connsiteX1" fmla="*/ 608556 w 608555"/>
                <a:gd name="connsiteY1" fmla="*/ 274806 h 294400"/>
                <a:gd name="connsiteX2" fmla="*/ 0 w 608555"/>
                <a:gd name="connsiteY2" fmla="*/ 0 h 294400"/>
                <a:gd name="connsiteX3" fmla="*/ 98133 w 608555"/>
                <a:gd name="connsiteY3" fmla="*/ 294400 h 294400"/>
                <a:gd name="connsiteX4" fmla="*/ 109537 w 608555"/>
                <a:gd name="connsiteY4" fmla="*/ 277857 h 294400"/>
                <a:gd name="connsiteX5" fmla="*/ 26822 w 608555"/>
                <a:gd name="connsiteY5" fmla="*/ 29713 h 294400"/>
                <a:gd name="connsiteX6" fmla="*/ 539814 w 608555"/>
                <a:gd name="connsiteY6" fmla="*/ 261315 h 294400"/>
                <a:gd name="connsiteX7" fmla="*/ 109537 w 608555"/>
                <a:gd name="connsiteY7" fmla="*/ 277857 h 294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555" h="294400">
                  <a:moveTo>
                    <a:pt x="98133" y="294400"/>
                  </a:moveTo>
                  <a:lnTo>
                    <a:pt x="608556" y="274806"/>
                  </a:lnTo>
                  <a:lnTo>
                    <a:pt x="0" y="0"/>
                  </a:lnTo>
                  <a:lnTo>
                    <a:pt x="98133" y="294400"/>
                  </a:lnTo>
                  <a:close/>
                  <a:moveTo>
                    <a:pt x="109537" y="277857"/>
                  </a:moveTo>
                  <a:lnTo>
                    <a:pt x="26822" y="29713"/>
                  </a:lnTo>
                  <a:lnTo>
                    <a:pt x="539814" y="261315"/>
                  </a:lnTo>
                  <a:lnTo>
                    <a:pt x="109537" y="277857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任意多边形: 形状 222"/>
            <p:cNvSpPr/>
            <p:nvPr/>
          </p:nvSpPr>
          <p:spPr>
            <a:xfrm rot="2731188" flipH="1">
              <a:off x="139409" y="805320"/>
              <a:ext cx="155471" cy="182293"/>
            </a:xfrm>
            <a:custGeom>
              <a:gdLst>
                <a:gd name="connsiteX0" fmla="*/ 0 w 155471"/>
                <a:gd name="connsiteY0" fmla="*/ 182294 h 182293"/>
                <a:gd name="connsiteX1" fmla="*/ 155472 w 155471"/>
                <a:gd name="connsiteY1" fmla="*/ 182294 h 182293"/>
                <a:gd name="connsiteX2" fmla="*/ 96527 w 155471"/>
                <a:gd name="connsiteY2" fmla="*/ 0 h 182293"/>
                <a:gd name="connsiteX3" fmla="*/ 0 w 155471"/>
                <a:gd name="connsiteY3" fmla="*/ 182294 h 182293"/>
                <a:gd name="connsiteX4" fmla="*/ 26662 w 155471"/>
                <a:gd name="connsiteY4" fmla="*/ 166233 h 182293"/>
                <a:gd name="connsiteX5" fmla="*/ 92994 w 155471"/>
                <a:gd name="connsiteY5" fmla="*/ 41116 h 182293"/>
                <a:gd name="connsiteX6" fmla="*/ 133468 w 155471"/>
                <a:gd name="connsiteY6" fmla="*/ 166233 h 182293"/>
                <a:gd name="connsiteX7" fmla="*/ 26662 w 155471"/>
                <a:gd name="connsiteY7" fmla="*/ 166233 h 1822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471" h="182293">
                  <a:moveTo>
                    <a:pt x="0" y="182294"/>
                  </a:moveTo>
                  <a:lnTo>
                    <a:pt x="155472" y="182294"/>
                  </a:lnTo>
                  <a:lnTo>
                    <a:pt x="96527" y="0"/>
                  </a:lnTo>
                  <a:lnTo>
                    <a:pt x="0" y="182294"/>
                  </a:lnTo>
                  <a:close/>
                  <a:moveTo>
                    <a:pt x="26662" y="166233"/>
                  </a:moveTo>
                  <a:lnTo>
                    <a:pt x="92994" y="41116"/>
                  </a:lnTo>
                  <a:lnTo>
                    <a:pt x="133468" y="166233"/>
                  </a:lnTo>
                  <a:lnTo>
                    <a:pt x="26662" y="166233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25" name="Text1"/>
          <p:cNvSpPr txBox="1"/>
          <p:nvPr>
            <p:custDataLst>
              <p:tags r:id="rId3"/>
            </p:custDataLst>
          </p:nvPr>
        </p:nvSpPr>
        <p:spPr>
          <a:xfrm>
            <a:off x="1115695" y="3134360"/>
            <a:ext cx="8185785" cy="13004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未来发展趋势与展望</a:t>
            </a:r>
          </a:p>
        </p:txBody>
      </p:sp>
      <p:sp>
        <p:nvSpPr>
          <p:cNvPr id="226" name="Text2"/>
          <p:cNvSpPr txBox="1"/>
          <p:nvPr>
            <p:custDataLst>
              <p:tags r:id="rId4"/>
            </p:custDataLst>
          </p:nvPr>
        </p:nvSpPr>
        <p:spPr>
          <a:xfrm>
            <a:off x="1115695" y="4571365"/>
            <a:ext cx="8185785" cy="110680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2">
                    <a:alpha val="8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Future Development Trends and Prospects</a:t>
            </a:r>
          </a:p>
        </p:txBody>
      </p:sp>
      <p:sp>
        <p:nvSpPr>
          <p:cNvPr id="227" name="Text3"/>
          <p:cNvSpPr txBox="1"/>
          <p:nvPr>
            <p:custDataLst>
              <p:tags r:id="rId5"/>
            </p:custDataLst>
          </p:nvPr>
        </p:nvSpPr>
        <p:spPr>
          <a:xfrm>
            <a:off x="1115585" y="1257926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228" name="矩形 227" hidden="1"/>
          <p:cNvSpPr/>
          <p:nvPr/>
        </p:nvSpPr>
        <p:spPr>
          <a:xfrm flipV="1">
            <a:off x="1299765" y="2710522"/>
            <a:ext cx="1062436" cy="166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9" name="椭圆 228" hidden="1"/>
          <p:cNvSpPr/>
          <p:nvPr>
            <p:custDataLst>
              <p:tags r:id="rId6"/>
            </p:custDataLst>
          </p:nvPr>
        </p:nvSpPr>
        <p:spPr>
          <a:xfrm>
            <a:off x="1088674" y="2693452"/>
            <a:ext cx="122884" cy="12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30" name="连接符: 肘形 229" hidden="1"/>
          <p:cNvCxnSpPr/>
          <p:nvPr/>
        </p:nvCxnSpPr>
        <p:spPr>
          <a:xfrm flipV="1">
            <a:off x="1115585" y="2684120"/>
            <a:ext cx="1982596" cy="66084"/>
          </a:xfrm>
          <a:prstGeom prst="bentConnector3">
            <a:avLst>
              <a:gd name="adj1" fmla="val 70106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椭圆 238"/>
          <p:cNvSpPr/>
          <p:nvPr>
            <p:custDataLst>
              <p:tags r:id="rId7"/>
            </p:custDataLst>
          </p:nvPr>
        </p:nvSpPr>
        <p:spPr>
          <a:xfrm>
            <a:off x="1048414" y="2708053"/>
            <a:ext cx="119322" cy="119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40" name="直接连接符 239"/>
          <p:cNvCxnSpPr/>
          <p:nvPr/>
        </p:nvCxnSpPr>
        <p:spPr>
          <a:xfrm>
            <a:off x="1072610" y="2768105"/>
            <a:ext cx="179251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/>
                </a:gs>
                <a:gs pos="72000">
                  <a:schemeClr val="accent1"/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8"/>
      <p:tags r:id="rId9"/>
    </p:custDataLst>
  </p:cSld>
  <p:clrMapOvr>
    <a:masterClrMapping/>
  </p:clrMapOvr>
</p:sld>
</file>

<file path=ppt/slides/slide1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1">
            <a:extLst>
              <a:ext uri="{FF2B5EF4-FFF2-40B4-BE49-F238E27FC236}">
                <a16:creationId xmlns:a16="http://schemas.microsoft.com/office/drawing/2014/main" id="{0D7EA751-1AB3-2D94-23F5-1F28E094B9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979918" y="1329965"/>
            <a:ext cx="4157884" cy="4198069"/>
          </a:xfrm>
          <a:prstGeom prst="ellipse">
            <a:avLst/>
          </a:prstGeom>
          <a:blipFill>
            <a:blip r:embed="rId4"/>
            <a:stretch>
              <a:fillRect l="-25687" r="-25687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FF45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Shape2">
            <a:extLst>
              <a:ext uri="{FF2B5EF4-FFF2-40B4-BE49-F238E27FC236}">
                <a16:creationId xmlns:a16="http://schemas.microsoft.com/office/drawing/2014/main" id="{FD7B411D-45F4-50B5-E7D5-181A2A6B296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flipH="1">
            <a:off x="6979920" y="5108868"/>
            <a:ext cx="5239936" cy="1747367"/>
          </a:xfrm>
          <a:custGeom>
            <a:gdLst>
              <a:gd name="connsiteX0" fmla="*/ -944 w 7972010"/>
              <a:gd name="connsiteY0" fmla="*/ 178627 h 2658434"/>
              <a:gd name="connsiteX1" fmla="*/ 2048272 w 7972010"/>
              <a:gd name="connsiteY1" fmla="*/ 970679 h 2658434"/>
              <a:gd name="connsiteX2" fmla="*/ 5612511 w 7972010"/>
              <a:gd name="connsiteY2" fmla="*/ 1986707 h 2658434"/>
              <a:gd name="connsiteX3" fmla="*/ 7971066 w 7972010"/>
              <a:gd name="connsiteY3" fmla="*/ 2658192 h 2658434"/>
              <a:gd name="connsiteX4" fmla="*/ -944 w 7972010"/>
              <a:gd name="connsiteY4" fmla="*/ 2658192 h 2658434"/>
            </a:gdLst>
            <a:rect l="l" t="t" r="r" b="b"/>
            <a:pathLst>
              <a:path w="7972010" h="2658434">
                <a:moveTo>
                  <a:pt x="-944" y="178627"/>
                </a:moveTo>
                <a:cubicBezTo>
                  <a:pt x="-944" y="178627"/>
                  <a:pt x="722464" y="-561942"/>
                  <a:pt x="2048272" y="970679"/>
                </a:cubicBezTo>
                <a:cubicBezTo>
                  <a:pt x="2840324" y="1900461"/>
                  <a:pt x="3459886" y="3038817"/>
                  <a:pt x="5612511" y="1986707"/>
                </a:cubicBezTo>
                <a:cubicBezTo>
                  <a:pt x="5990935" y="1797054"/>
                  <a:pt x="7420149" y="1177494"/>
                  <a:pt x="7971066" y="2658192"/>
                </a:cubicBezTo>
                <a:lnTo>
                  <a:pt x="-944" y="265819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9000000" scaled="0"/>
          </a:gradFill>
          <a:ln w="35472" cap="flat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97C56AA9-062E-2948-BAB8-D16FAD4104B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7228" y="4250225"/>
            <a:ext cx="5310105" cy="4023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眼科应用显著</a:t>
            </a: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C152A319-9EC1-8C58-7F74-19F9C021EED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57228" y="4677919"/>
            <a:ext cx="5310107" cy="14507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AI辅助眼科疾病诊断，如糖网病筛查，准确率达98%，已服务数百万患者。跨领域应用案例显示AI技术在医疗精准诊断中的巨大潜力，促进技术持续创新。</a:t>
            </a:r>
          </a:p>
        </p:txBody>
      </p:sp>
      <p:sp>
        <p:nvSpPr>
          <p:cNvPr id="7" name="Shape3">
            <a:extLst>
              <a:ext uri="{FF2B5EF4-FFF2-40B4-BE49-F238E27FC236}">
                <a16:creationId xmlns:a16="http://schemas.microsoft.com/office/drawing/2014/main" id="{F621C278-6A73-A1C9-7387-3EE485DB1F5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57229" y="3851264"/>
            <a:ext cx="486443" cy="402357"/>
          </a:xfrm>
          <a:custGeom>
            <a:gdLst>
              <a:gd name="connsiteX0" fmla="*/ 153878 w 870468"/>
              <a:gd name="connsiteY0" fmla="*/ 353026 h 720000"/>
              <a:gd name="connsiteX1" fmla="*/ 449972 w 870468"/>
              <a:gd name="connsiteY1" fmla="*/ 353026 h 720000"/>
              <a:gd name="connsiteX2" fmla="*/ 489985 w 870468"/>
              <a:gd name="connsiteY2" fmla="*/ 393039 h 720000"/>
              <a:gd name="connsiteX3" fmla="*/ 449972 w 870468"/>
              <a:gd name="connsiteY3" fmla="*/ 433051 h 720000"/>
              <a:gd name="connsiteX4" fmla="*/ 153878 w 870468"/>
              <a:gd name="connsiteY4" fmla="*/ 433051 h 720000"/>
              <a:gd name="connsiteX5" fmla="*/ 113865 w 870468"/>
              <a:gd name="connsiteY5" fmla="*/ 393039 h 720000"/>
              <a:gd name="connsiteX6" fmla="*/ 153878 w 870468"/>
              <a:gd name="connsiteY6" fmla="*/ 353026 h 720000"/>
              <a:gd name="connsiteX7" fmla="*/ 68708 w 870468"/>
              <a:gd name="connsiteY7" fmla="*/ 275858 h 720000"/>
              <a:gd name="connsiteX8" fmla="*/ 68708 w 870468"/>
              <a:gd name="connsiteY8" fmla="*/ 603735 h 720000"/>
              <a:gd name="connsiteX9" fmla="*/ 116266 w 870468"/>
              <a:gd name="connsiteY9" fmla="*/ 651293 h 720000"/>
              <a:gd name="connsiteX10" fmla="*/ 598821 w 870468"/>
              <a:gd name="connsiteY10" fmla="*/ 651293 h 720000"/>
              <a:gd name="connsiteX11" fmla="*/ 754317 w 870468"/>
              <a:gd name="connsiteY11" fmla="*/ 651293 h 720000"/>
              <a:gd name="connsiteX12" fmla="*/ 801875 w 870468"/>
              <a:gd name="connsiteY12" fmla="*/ 603735 h 720000"/>
              <a:gd name="connsiteX13" fmla="*/ 801875 w 870468"/>
              <a:gd name="connsiteY13" fmla="*/ 275858 h 720000"/>
              <a:gd name="connsiteX14" fmla="*/ 598821 w 870468"/>
              <a:gd name="connsiteY14" fmla="*/ 275858 h 720000"/>
              <a:gd name="connsiteX15" fmla="*/ 116266 w 870468"/>
              <a:gd name="connsiteY15" fmla="*/ 68593 h 720000"/>
              <a:gd name="connsiteX16" fmla="*/ 68708 w 870468"/>
              <a:gd name="connsiteY16" fmla="*/ 116151 h 720000"/>
              <a:gd name="connsiteX17" fmla="*/ 68708 w 870468"/>
              <a:gd name="connsiteY17" fmla="*/ 207265 h 720000"/>
              <a:gd name="connsiteX18" fmla="*/ 598821 w 870468"/>
              <a:gd name="connsiteY18" fmla="*/ 207265 h 720000"/>
              <a:gd name="connsiteX19" fmla="*/ 801875 w 870468"/>
              <a:gd name="connsiteY19" fmla="*/ 207265 h 720000"/>
              <a:gd name="connsiteX20" fmla="*/ 801875 w 870468"/>
              <a:gd name="connsiteY20" fmla="*/ 116151 h 720000"/>
              <a:gd name="connsiteX21" fmla="*/ 754317 w 870468"/>
              <a:gd name="connsiteY21" fmla="*/ 68593 h 720000"/>
              <a:gd name="connsiteX22" fmla="*/ 598821 w 870468"/>
              <a:gd name="connsiteY22" fmla="*/ 68593 h 720000"/>
              <a:gd name="connsiteX23" fmla="*/ 116266 w 870468"/>
              <a:gd name="connsiteY23" fmla="*/ 0 h 720000"/>
              <a:gd name="connsiteX24" fmla="*/ 598821 w 870468"/>
              <a:gd name="connsiteY24" fmla="*/ 0 h 720000"/>
              <a:gd name="connsiteX25" fmla="*/ 754317 w 870468"/>
              <a:gd name="connsiteY25" fmla="*/ 0 h 720000"/>
              <a:gd name="connsiteX26" fmla="*/ 870468 w 870468"/>
              <a:gd name="connsiteY26" fmla="*/ 116151 h 720000"/>
              <a:gd name="connsiteX27" fmla="*/ 870468 w 870468"/>
              <a:gd name="connsiteY27" fmla="*/ 241562 h 720000"/>
              <a:gd name="connsiteX28" fmla="*/ 870468 w 870468"/>
              <a:gd name="connsiteY28" fmla="*/ 603735 h 720000"/>
              <a:gd name="connsiteX29" fmla="*/ 754317 w 870468"/>
              <a:gd name="connsiteY29" fmla="*/ 720000 h 720000"/>
              <a:gd name="connsiteX30" fmla="*/ 598821 w 870468"/>
              <a:gd name="connsiteY30" fmla="*/ 720000 h 720000"/>
              <a:gd name="connsiteX31" fmla="*/ 116266 w 870468"/>
              <a:gd name="connsiteY31" fmla="*/ 720000 h 720000"/>
              <a:gd name="connsiteX32" fmla="*/ 115 w 870468"/>
              <a:gd name="connsiteY32" fmla="*/ 603849 h 720000"/>
              <a:gd name="connsiteX33" fmla="*/ 115 w 870468"/>
              <a:gd name="connsiteY33" fmla="*/ 241841 h 720000"/>
              <a:gd name="connsiteX34" fmla="*/ 0 w 870468"/>
              <a:gd name="connsiteY34" fmla="*/ 241562 h 720000"/>
              <a:gd name="connsiteX35" fmla="*/ 115 w 870468"/>
              <a:gd name="connsiteY35" fmla="*/ 241284 h 720000"/>
              <a:gd name="connsiteX36" fmla="*/ 115 w 870468"/>
              <a:gd name="connsiteY36" fmla="*/ 116151 h 720000"/>
              <a:gd name="connsiteX37" fmla="*/ 116266 w 870468"/>
              <a:gd name="connsiteY37" fmla="*/ 0 h 720000"/>
            </a:gdLst>
            <a:rect l="l" t="t" r="r" b="b"/>
            <a:pathLst>
              <a:path w="870468" h="720000">
                <a:moveTo>
                  <a:pt x="153878" y="353026"/>
                </a:moveTo>
                <a:lnTo>
                  <a:pt x="449972" y="353026"/>
                </a:lnTo>
                <a:cubicBezTo>
                  <a:pt x="472036" y="353026"/>
                  <a:pt x="489985" y="370975"/>
                  <a:pt x="489985" y="393039"/>
                </a:cubicBezTo>
                <a:cubicBezTo>
                  <a:pt x="489985" y="415103"/>
                  <a:pt x="472150" y="433051"/>
                  <a:pt x="449972" y="433051"/>
                </a:cubicBezTo>
                <a:lnTo>
                  <a:pt x="153878" y="433051"/>
                </a:lnTo>
                <a:cubicBezTo>
                  <a:pt x="131814" y="433051"/>
                  <a:pt x="113865" y="415103"/>
                  <a:pt x="113865" y="393039"/>
                </a:cubicBezTo>
                <a:cubicBezTo>
                  <a:pt x="113865" y="370975"/>
                  <a:pt x="131814" y="353026"/>
                  <a:pt x="153878" y="353026"/>
                </a:cubicBezTo>
                <a:close/>
                <a:moveTo>
                  <a:pt x="68708" y="275858"/>
                </a:moveTo>
                <a:lnTo>
                  <a:pt x="68708" y="603735"/>
                </a:lnTo>
                <a:cubicBezTo>
                  <a:pt x="68708" y="630029"/>
                  <a:pt x="90087" y="651293"/>
                  <a:pt x="116266" y="651293"/>
                </a:cubicBezTo>
                <a:lnTo>
                  <a:pt x="598821" y="651293"/>
                </a:lnTo>
                <a:lnTo>
                  <a:pt x="754317" y="651293"/>
                </a:lnTo>
                <a:cubicBezTo>
                  <a:pt x="780611" y="651293"/>
                  <a:pt x="801875" y="629915"/>
                  <a:pt x="801875" y="603735"/>
                </a:cubicBezTo>
                <a:lnTo>
                  <a:pt x="801875" y="275858"/>
                </a:lnTo>
                <a:lnTo>
                  <a:pt x="598821" y="275858"/>
                </a:lnTo>
                <a:close/>
                <a:moveTo>
                  <a:pt x="116266" y="68593"/>
                </a:moveTo>
                <a:cubicBezTo>
                  <a:pt x="89972" y="68593"/>
                  <a:pt x="68708" y="89972"/>
                  <a:pt x="68708" y="116151"/>
                </a:cubicBezTo>
                <a:lnTo>
                  <a:pt x="68708" y="207265"/>
                </a:lnTo>
                <a:lnTo>
                  <a:pt x="598821" y="207265"/>
                </a:lnTo>
                <a:lnTo>
                  <a:pt x="801875" y="207265"/>
                </a:lnTo>
                <a:lnTo>
                  <a:pt x="801875" y="116151"/>
                </a:lnTo>
                <a:cubicBezTo>
                  <a:pt x="801875" y="89857"/>
                  <a:pt x="780497" y="68593"/>
                  <a:pt x="754317" y="68593"/>
                </a:cubicBezTo>
                <a:lnTo>
                  <a:pt x="598821" y="68593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1"/>
                </a:cubicBezTo>
                <a:lnTo>
                  <a:pt x="870468" y="241562"/>
                </a:lnTo>
                <a:lnTo>
                  <a:pt x="870468" y="603735"/>
                </a:lnTo>
                <a:cubicBezTo>
                  <a:pt x="870468" y="667869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69"/>
                  <a:pt x="115" y="603849"/>
                </a:cubicBezTo>
                <a:lnTo>
                  <a:pt x="115" y="241841"/>
                </a:lnTo>
                <a:lnTo>
                  <a:pt x="0" y="241562"/>
                </a:lnTo>
                <a:lnTo>
                  <a:pt x="115" y="241284"/>
                </a:lnTo>
                <a:lnTo>
                  <a:pt x="115" y="116151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Text3">
            <a:extLst>
              <a:ext uri="{FF2B5EF4-FFF2-40B4-BE49-F238E27FC236}">
                <a16:creationId xmlns:a16="http://schemas.microsoft.com/office/drawing/2014/main" id="{224C2893-8685-02C8-F213-E3CB4876EF2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57228" y="1972902"/>
            <a:ext cx="5310107" cy="3841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肿瘤诊断突破</a:t>
            </a:r>
          </a:p>
        </p:txBody>
      </p:sp>
      <p:sp>
        <p:nvSpPr>
          <p:cNvPr id="9" name="Text4">
            <a:extLst>
              <a:ext uri="{FF2B5EF4-FFF2-40B4-BE49-F238E27FC236}">
                <a16:creationId xmlns:a16="http://schemas.microsoft.com/office/drawing/2014/main" id="{9C678140-A992-C334-3815-FB3A4496718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57228" y="2382394"/>
            <a:ext cx="5310107" cy="13886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AI在肿瘤诊断中准确率高达95%，如谷歌DeepMind识别乳腺癌细胞，比专家快60倍，推动医疗诊断效率与精度双提升，引领AI诊断技术创新趋势。</a:t>
            </a:r>
          </a:p>
        </p:txBody>
      </p:sp>
      <p:sp>
        <p:nvSpPr>
          <p:cNvPr id="10" name="Shape4">
            <a:extLst>
              <a:ext uri="{FF2B5EF4-FFF2-40B4-BE49-F238E27FC236}">
                <a16:creationId xmlns:a16="http://schemas.microsoft.com/office/drawing/2014/main" id="{AF1A9024-1A82-0A87-6965-96DD66E1124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57229" y="1477242"/>
            <a:ext cx="452304" cy="470322"/>
          </a:xfrm>
          <a:custGeom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Shape5">
            <a:extLst>
              <a:ext uri="{FF2B5EF4-FFF2-40B4-BE49-F238E27FC236}">
                <a16:creationId xmlns:a16="http://schemas.microsoft.com/office/drawing/2014/main" id="{44122480-485A-8B31-49F8-C9027E4D754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800842" y="1619294"/>
            <a:ext cx="1411905" cy="1411905"/>
          </a:xfrm>
          <a:prstGeom prst="ellipse">
            <a:avLst/>
          </a:prstGeom>
          <a:solidFill>
            <a:schemeClr val="accent1"/>
          </a:solidFill>
          <a:ln w="5715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Shape6">
            <a:extLst>
              <a:ext uri="{FF2B5EF4-FFF2-40B4-BE49-F238E27FC236}">
                <a16:creationId xmlns:a16="http://schemas.microsoft.com/office/drawing/2014/main" id="{EED90C00-73DD-1B6A-296A-26C68526140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027315" y="4227674"/>
            <a:ext cx="1513569" cy="15135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Text5">
            <a:extLst>
              <a:ext uri="{FF2B5EF4-FFF2-40B4-BE49-F238E27FC236}">
                <a16:creationId xmlns:a16="http://schemas.microsoft.com/office/drawing/2014/main" id="{5EE552E6-D022-A28C-B4F2-266B5439CA2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AI诊断技术持续创新</a:t>
            </a:r>
          </a:p>
        </p:txBody>
      </p:sp>
    </p:spTree>
    <p:custDataLst>
      <p:custData r:id="rId15"/>
      <p:tags r:id="rId16"/>
    </p:custDataLst>
    <p:extLst>
      <p:ext uri="{BB962C8B-B14F-4D97-AF65-F5344CB8AC3E}">
        <p14:creationId val="3886806162"/>
      </p:ext>
    </p:extLst>
  </p:cSld>
  <p:clrMapOvr>
    <a:masterClrMapping/>
  </p:clrMapOvr>
</p:sld>
</file>

<file path=ppt/slides/slide1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A5302A26-B733-10E2-9F56-166CC8E8EE4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16180" y="3240506"/>
            <a:ext cx="8375820" cy="3152440"/>
          </a:xfrm>
          <a:custGeom>
            <a:gdLst>
              <a:gd name="connsiteX0" fmla="*/ 72443 w 8375820"/>
              <a:gd name="connsiteY0" fmla="*/ 0 h 3152440"/>
              <a:gd name="connsiteX1" fmla="*/ 8375820 w 8375820"/>
              <a:gd name="connsiteY1" fmla="*/ 0 h 3152440"/>
              <a:gd name="connsiteX2" fmla="*/ 8375820 w 8375820"/>
              <a:gd name="connsiteY2" fmla="*/ 3152440 h 3152440"/>
              <a:gd name="connsiteX3" fmla="*/ 72443 w 8375820"/>
              <a:gd name="connsiteY3" fmla="*/ 3152440 h 3152440"/>
              <a:gd name="connsiteX4" fmla="*/ 0 w 8375820"/>
              <a:gd name="connsiteY4" fmla="*/ 3079997 h 3152440"/>
              <a:gd name="connsiteX5" fmla="*/ 0 w 8375820"/>
              <a:gd name="connsiteY5" fmla="*/ 72443 h 3152440"/>
              <a:gd name="connsiteX6" fmla="*/ 72443 w 8375820"/>
              <a:gd name="connsiteY6" fmla="*/ 0 h 31524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75820" h="3152440">
                <a:moveTo>
                  <a:pt x="72443" y="0"/>
                </a:moveTo>
                <a:lnTo>
                  <a:pt x="8375820" y="0"/>
                </a:lnTo>
                <a:lnTo>
                  <a:pt x="8375820" y="3152440"/>
                </a:lnTo>
                <a:lnTo>
                  <a:pt x="72443" y="3152440"/>
                </a:lnTo>
                <a:cubicBezTo>
                  <a:pt x="32434" y="3152440"/>
                  <a:pt x="0" y="3120006"/>
                  <a:pt x="0" y="3079997"/>
                </a:cubicBezTo>
                <a:lnTo>
                  <a:pt x="0" y="72443"/>
                </a:lnTo>
                <a:cubicBezTo>
                  <a:pt x="0" y="32434"/>
                  <a:pt x="32434" y="0"/>
                  <a:pt x="72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1">
            <a:extLst>
              <a:ext uri="{FF2B5EF4-FFF2-40B4-BE49-F238E27FC236}">
                <a16:creationId xmlns:a16="http://schemas.microsoft.com/office/drawing/2014/main" id="{6403F092-22BE-D4D5-0CE0-66EA8451957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3693" y="3964323"/>
            <a:ext cx="3309739" cy="160020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跨领域融合推动医疗智能化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9FDCA587-2392-C95F-62CC-99628DCBB5D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315410" y="3994340"/>
            <a:ext cx="7343116" cy="194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1.影像AI辅助诊断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AI在医学影像领域已展现巨大潜力，如谷歌AI检测乳腺癌准确率超专业医生，提升诊断效率20%，推动医疗智能化进程，促进精准医疗发展。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2.基因测序AI解析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AI技术应用于基因测序，能快速解析复杂遗传信息，如Illumina与AI结合，缩短基因组分析时间至数小时，加速个性化医疗方案制定。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3.智能药物研发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AI加速新药研发周期，据Pharma.AI数据，AI技术可将药物发现时间缩短30%，提高研发成功率，为医疗领域带来革命性变化，推动智能化转型。</a:t>
            </a:r>
          </a:p>
        </p:txBody>
      </p:sp>
      <p:sp>
        <p:nvSpPr>
          <p:cNvPr id="5" name="Shape1">
            <a:extLst>
              <a:ext uri="{FF2B5EF4-FFF2-40B4-BE49-F238E27FC236}">
                <a16:creationId xmlns:a16="http://schemas.microsoft.com/office/drawing/2014/main" id="{DDDD4F8D-E26E-E88E-5451-FE2DD49F4E9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8160" y="1214269"/>
            <a:ext cx="3632360" cy="2307976"/>
          </a:xfrm>
          <a:prstGeom prst="roundRect">
            <a:avLst>
              <a:gd name="adj" fmla="val 2298"/>
            </a:avLst>
          </a:prstGeom>
          <a:blipFill>
            <a:blip r:embed="rId7"/>
            <a:stretch>
              <a:fillRect t="-2440" b="-2440"/>
            </a:stretch>
          </a:blipFill>
          <a:ln>
            <a:noFill/>
          </a:ln>
          <a:effectLst>
            <a:outerShdw blurRad="1016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Shape2">
            <a:extLst>
              <a:ext uri="{FF2B5EF4-FFF2-40B4-BE49-F238E27FC236}">
                <a16:creationId xmlns:a16="http://schemas.microsoft.com/office/drawing/2014/main" id="{48189B94-1CE3-60FC-A9D1-2439638C1A2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389397" y="1206567"/>
            <a:ext cx="3632360" cy="2307976"/>
          </a:xfrm>
          <a:prstGeom prst="roundRect">
            <a:avLst>
              <a:gd name="adj" fmla="val 2298"/>
            </a:avLst>
          </a:prstGeom>
          <a:blipFill>
            <a:blip r:embed="rId9"/>
            <a:stretch>
              <a:fillRect t="-2448" b="-2448"/>
            </a:stretch>
          </a:blipFill>
          <a:ln>
            <a:noFill/>
          </a:ln>
          <a:effectLst>
            <a:outerShdw blurRad="1016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Shape3">
            <a:extLst>
              <a:ext uri="{FF2B5EF4-FFF2-40B4-BE49-F238E27FC236}">
                <a16:creationId xmlns:a16="http://schemas.microsoft.com/office/drawing/2014/main" id="{E1107200-91AC-FC33-5CD0-9FA846B5B35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260633" y="1206567"/>
            <a:ext cx="3632360" cy="2307976"/>
          </a:xfrm>
          <a:prstGeom prst="roundRect">
            <a:avLst>
              <a:gd name="adj" fmla="val 2298"/>
            </a:avLst>
          </a:prstGeom>
          <a:blipFill>
            <a:blip r:embed="rId11"/>
            <a:stretch>
              <a:fillRect t="-2440" b="-2440"/>
            </a:stretch>
          </a:blipFill>
          <a:ln>
            <a:noFill/>
          </a:ln>
          <a:effectLst>
            <a:outerShdw blurRad="1016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329A5CC-AEF3-CBA1-F622-1F5EB0EE25B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 flipH="1">
            <a:off x="7800895" y="443814"/>
            <a:ext cx="4092098" cy="120864"/>
            <a:chOff x="7606416" y="1550405"/>
            <a:chExt cx="4092098" cy="120864"/>
          </a:xfrm>
        </p:grpSpPr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B7783594-F901-09B5-B66C-98DB995B97B1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>
            <a:xfrm flipH="1" flipV="1">
              <a:off x="7606416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004F8536-073B-76BD-875D-5604E6B5812B}"/>
                </a:ext>
              </a:extLst>
            </p:cNvPr>
            <p:cNvSpPr/>
            <p:nvPr userDrawn="1">
              <p:custDataLst>
                <p:tags r:id="rId14"/>
              </p:custDataLst>
            </p:nvPr>
          </p:nvSpPr>
          <p:spPr>
            <a:xfrm flipH="1" flipV="1">
              <a:off x="7742178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7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032A9471-9931-B22D-FBDB-10BB5A922A4F}"/>
                </a:ext>
              </a:extLst>
            </p:cNvPr>
            <p:cNvSpPr/>
            <p:nvPr userDrawn="1">
              <p:custDataLst>
                <p:tags r:id="rId15"/>
              </p:custDataLst>
            </p:nvPr>
          </p:nvSpPr>
          <p:spPr>
            <a:xfrm flipH="1" flipV="1">
              <a:off x="7877939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50293A4C-874F-D7F4-A821-BF1255510DE2}"/>
                </a:ext>
              </a:extLst>
            </p:cNvPr>
            <p:cNvSpPr/>
            <p:nvPr userDrawn="1">
              <p:custDataLst>
                <p:tags r:id="rId16"/>
              </p:custDataLst>
            </p:nvPr>
          </p:nvSpPr>
          <p:spPr>
            <a:xfrm flipH="1" flipV="1">
              <a:off x="8013701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AD45DBDC-4E42-B1F9-D89C-579CB041C6C4}"/>
                </a:ext>
              </a:extLst>
            </p:cNvPr>
            <p:cNvCxnSpPr/>
            <p:nvPr userDrawn="1">
              <p:custDataLst>
                <p:tags r:id="rId17"/>
              </p:custDataLst>
            </p:nvPr>
          </p:nvCxnSpPr>
          <p:spPr>
            <a:xfrm>
              <a:off x="8166027" y="1554889"/>
              <a:ext cx="3532487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5000">
                    <a:schemeClr val="accent1">
                      <a:alpha val="40000"/>
                    </a:scheme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F82E738-5893-CBE8-D581-73636369441C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570530" y="438763"/>
            <a:ext cx="1031253" cy="251830"/>
            <a:chOff x="937489" y="5618701"/>
            <a:chExt cx="1401571" cy="342261"/>
          </a:xfrm>
        </p:grpSpPr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C2C4A021-1FD1-A60F-C1F4-3036727C983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37489" y="5618701"/>
              <a:ext cx="1401571" cy="34226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装饰文本">
              <a:extLst>
                <a:ext uri="{FF2B5EF4-FFF2-40B4-BE49-F238E27FC236}">
                  <a16:creationId xmlns:a16="http://schemas.microsoft.com/office/drawing/2014/main" id="{EF942E24-4830-6DB3-2014-48883D77D113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944160" y="5682110"/>
              <a:ext cx="1388225" cy="230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500" spc="400">
                  <a:solidFill>
                    <a:schemeClr val="tx2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" panose="020b0500000000000000" pitchFamily="34" charset="-122"/>
                </a:rPr>
                <a:t>VIEW MORE</a:t>
              </a:r>
            </a:p>
          </p:txBody>
        </p:sp>
      </p:grpSp>
    </p:spTree>
    <p:custDataLst>
      <p:custData r:id="rId21"/>
      <p:tags r:id="rId22"/>
    </p:custDataLst>
    <p:extLst>
      <p:ext uri="{BB962C8B-B14F-4D97-AF65-F5344CB8AC3E}">
        <p14:creationId val="2624525467"/>
      </p:ext>
    </p:extLst>
  </p:cSld>
  <p:clrMapOvr>
    <a:masterClrMapping/>
  </p:clrMapOvr>
</p:sld>
</file>

<file path=ppt/slides/slide1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矩形"/>
          <p:cNvSpPr/>
          <p:nvPr>
            <p:custDataLst>
              <p:tags r:id="rId3"/>
            </p:custDataLst>
          </p:nvPr>
        </p:nvSpPr>
        <p:spPr>
          <a:xfrm flipH="1">
            <a:off x="8337630" y="3287211"/>
            <a:ext cx="3854370" cy="3570790"/>
          </a:xfrm>
          <a:custGeom>
            <a:rect l="l" t="t" r="r" b="b"/>
            <a:pathLst>
              <a:path w="4551218" h="3616036" extrusionOk="0">
                <a:moveTo>
                  <a:pt x="0" y="0"/>
                </a:moveTo>
                <a:lnTo>
                  <a:pt x="4551218" y="0"/>
                </a:lnTo>
                <a:lnTo>
                  <a:pt x="4551218" y="3616036"/>
                </a:lnTo>
                <a:lnTo>
                  <a:pt x="0" y="3616036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34000">
                <a:schemeClr val="accent1">
                  <a:alpha val="9000"/>
                </a:schemeClr>
              </a:gs>
              <a:gs pos="100000">
                <a:schemeClr val="accent1">
                  <a:alpha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endParaRPr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6" name="Text1"/>
          <p:cNvSpPr txBox="1"/>
          <p:nvPr>
            <p:custDataLst>
              <p:tags r:id="rId4"/>
            </p:custDataLst>
          </p:nvPr>
        </p:nvSpPr>
        <p:spPr>
          <a:xfrm>
            <a:off x="791327" y="2274536"/>
            <a:ext cx="5582464" cy="373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1.医疗AI法规促进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医疗领域AI精准诊断受政策扶持，如中国《新一代人工智能发展规划》提出医疗影像辅助诊断系统应用示范，推动行业规范化发展，预计2025年市场规模将达百亿。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2.跨领域AI应用广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AI技术在教育、金融等领域也展现出巨大潜力，如教育AI个性化学习方案提升学习效率20%，政策法规鼓励创新，促进医疗AI精准诊断等跨领域融合，共赢发展。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3.合规驱动标准化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严格的政策法规促使医疗AI精准诊断技术标准化，如欧盟GDPR加强数据保护，推动行业建立安全、透明的诊断流程，为未来发展奠定坚实基础。</a:t>
            </a:r>
          </a:p>
        </p:txBody>
      </p:sp>
      <p:sp>
        <p:nvSpPr>
          <p:cNvPr id="2" name="Text2">
            <a:extLst>
              <a:ext uri="{FF2B5EF4-FFF2-40B4-BE49-F238E27FC236}">
                <a16:creationId xmlns:a16="http://schemas.microsoft.com/office/drawing/2014/main" id="{F19906CD-0A76-D8D5-0B53-0621CAA1252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70160" y="798653"/>
            <a:ext cx="5603631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政策法规对行业发展的影响</a:t>
            </a:r>
          </a:p>
        </p:txBody>
      </p:sp>
      <p:sp>
        <p:nvSpPr>
          <p:cNvPr id="3" name="Shape1">
            <a:extLst>
              <a:ext uri="{FF2B5EF4-FFF2-40B4-BE49-F238E27FC236}">
                <a16:creationId xmlns:a16="http://schemas.microsoft.com/office/drawing/2014/main" id="{A1908D51-7B78-0BB5-562D-E12005F21B3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802407" y="798653"/>
            <a:ext cx="4538410" cy="5208607"/>
          </a:xfrm>
          <a:prstGeom prst="roundRect">
            <a:avLst>
              <a:gd name="adj" fmla="val 2038"/>
            </a:avLst>
          </a:prstGeom>
          <a:blipFill>
            <a:blip r:embed="rId7"/>
            <a:stretch>
              <a:fillRect l="-99291" r="-992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8"/>
      <p:tags r:id="rId9"/>
    </p:custDataLst>
    <p:extLst>
      <p:ext uri="{BB962C8B-B14F-4D97-AF65-F5344CB8AC3E}">
        <p14:creationId val="951140744"/>
      </p:ext>
    </p:ext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图形 696"/>
          <p:cNvGrpSpPr/>
          <p:nvPr/>
        </p:nvGrpSpPr>
        <p:grpSpPr>
          <a:xfrm flipH="1">
            <a:off x="51759" y="93016"/>
            <a:ext cx="11742982" cy="2496844"/>
            <a:chOff x="347470" y="105716"/>
            <a:chExt cx="11742982" cy="2496844"/>
          </a:xfrm>
          <a:solidFill>
            <a:schemeClr val="accent1">
              <a:alpha val="50000"/>
            </a:schemeClr>
          </a:solidFill>
        </p:grpSpPr>
        <p:sp>
          <p:nvSpPr>
            <p:cNvPr id="14" name="任意多边形: 形状 13"/>
            <p:cNvSpPr/>
            <p:nvPr/>
          </p:nvSpPr>
          <p:spPr>
            <a:xfrm>
              <a:off x="11812285" y="105716"/>
              <a:ext cx="278167" cy="439555"/>
            </a:xfrm>
            <a:custGeom>
              <a:gdLst>
                <a:gd name="connsiteX0" fmla="*/ 53849 w 278167"/>
                <a:gd name="connsiteY0" fmla="*/ 439555 h 439555"/>
                <a:gd name="connsiteX1" fmla="*/ 0 w 278167"/>
                <a:gd name="connsiteY1" fmla="*/ 0 h 439555"/>
                <a:gd name="connsiteX2" fmla="*/ 278168 w 278167"/>
                <a:gd name="connsiteY2" fmla="*/ 206315 h 439555"/>
                <a:gd name="connsiteX3" fmla="*/ 53849 w 278167"/>
                <a:gd name="connsiteY3" fmla="*/ 439555 h 4395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167" h="439555">
                  <a:moveTo>
                    <a:pt x="53849" y="439555"/>
                  </a:moveTo>
                  <a:lnTo>
                    <a:pt x="0" y="0"/>
                  </a:lnTo>
                  <a:lnTo>
                    <a:pt x="278168" y="206315"/>
                  </a:lnTo>
                  <a:lnTo>
                    <a:pt x="53849" y="439555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1847331" y="1949790"/>
              <a:ext cx="197235" cy="399465"/>
            </a:xfrm>
            <a:custGeom>
              <a:gdLst>
                <a:gd name="connsiteX0" fmla="*/ 67231 w 242161"/>
                <a:gd name="connsiteY0" fmla="*/ 0 h 390326"/>
                <a:gd name="connsiteX1" fmla="*/ 0 w 242161"/>
                <a:gd name="connsiteY1" fmla="*/ 363402 h 390326"/>
                <a:gd name="connsiteX2" fmla="*/ 242162 w 242161"/>
                <a:gd name="connsiteY2" fmla="*/ 390326 h 390326"/>
                <a:gd name="connsiteX3" fmla="*/ 67231 w 242161"/>
                <a:gd name="connsiteY3" fmla="*/ 0 h 3903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161" h="390326">
                  <a:moveTo>
                    <a:pt x="67231" y="0"/>
                  </a:moveTo>
                  <a:lnTo>
                    <a:pt x="0" y="363402"/>
                  </a:lnTo>
                  <a:lnTo>
                    <a:pt x="242162" y="390326"/>
                  </a:lnTo>
                  <a:lnTo>
                    <a:pt x="672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0915601" y="2427631"/>
              <a:ext cx="228778" cy="174929"/>
            </a:xfrm>
            <a:custGeom>
              <a:gdLst>
                <a:gd name="connsiteX0" fmla="*/ 0 w 228778"/>
                <a:gd name="connsiteY0" fmla="*/ 0 h 174929"/>
                <a:gd name="connsiteX1" fmla="*/ 0 w 228778"/>
                <a:gd name="connsiteY1" fmla="*/ 174930 h 174929"/>
                <a:gd name="connsiteX2" fmla="*/ 228779 w 228778"/>
                <a:gd name="connsiteY2" fmla="*/ 148005 h 174929"/>
                <a:gd name="connsiteX3" fmla="*/ 0 w 228778"/>
                <a:gd name="connsiteY3" fmla="*/ 0 h 1749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78" h="174929">
                  <a:moveTo>
                    <a:pt x="0" y="0"/>
                  </a:moveTo>
                  <a:lnTo>
                    <a:pt x="0" y="174930"/>
                  </a:lnTo>
                  <a:lnTo>
                    <a:pt x="228779" y="14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347470" y="938973"/>
              <a:ext cx="502485" cy="382519"/>
            </a:xfrm>
            <a:custGeom>
              <a:gdLst>
                <a:gd name="connsiteX0" fmla="*/ 0 w 502485"/>
                <a:gd name="connsiteY0" fmla="*/ 0 h 382519"/>
                <a:gd name="connsiteX1" fmla="*/ 502485 w 502485"/>
                <a:gd name="connsiteY1" fmla="*/ 142748 h 382519"/>
                <a:gd name="connsiteX2" fmla="*/ 216989 w 502485"/>
                <a:gd name="connsiteY2" fmla="*/ 382520 h 382519"/>
                <a:gd name="connsiteX3" fmla="*/ 0 w 502485"/>
                <a:gd name="connsiteY3" fmla="*/ 0 h 3825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485" h="382519">
                  <a:moveTo>
                    <a:pt x="0" y="0"/>
                  </a:moveTo>
                  <a:lnTo>
                    <a:pt x="502485" y="142748"/>
                  </a:lnTo>
                  <a:lnTo>
                    <a:pt x="216989" y="382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9374369" y="325977"/>
              <a:ext cx="275140" cy="185444"/>
            </a:xfrm>
            <a:custGeom>
              <a:gdLst>
                <a:gd name="connsiteX0" fmla="*/ 0 w 275140"/>
                <a:gd name="connsiteY0" fmla="*/ 11949 h 185444"/>
                <a:gd name="connsiteX1" fmla="*/ 275140 w 275140"/>
                <a:gd name="connsiteY1" fmla="*/ 0 h 185444"/>
                <a:gd name="connsiteX2" fmla="*/ 185445 w 275140"/>
                <a:gd name="connsiteY2" fmla="*/ 185445 h 185444"/>
                <a:gd name="connsiteX3" fmla="*/ 0 w 275140"/>
                <a:gd name="connsiteY3" fmla="*/ 11949 h 1854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140" h="185444">
                  <a:moveTo>
                    <a:pt x="0" y="11949"/>
                  </a:moveTo>
                  <a:lnTo>
                    <a:pt x="275140" y="0"/>
                  </a:lnTo>
                  <a:lnTo>
                    <a:pt x="185445" y="185445"/>
                  </a:lnTo>
                  <a:lnTo>
                    <a:pt x="0" y="1194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2781754" y="130910"/>
              <a:ext cx="239293" cy="209342"/>
            </a:xfrm>
            <a:custGeom>
              <a:gdLst>
                <a:gd name="connsiteX0" fmla="*/ 0 w 239293"/>
                <a:gd name="connsiteY0" fmla="*/ 0 h 209342"/>
                <a:gd name="connsiteX1" fmla="*/ 113593 w 239293"/>
                <a:gd name="connsiteY1" fmla="*/ 209342 h 209342"/>
                <a:gd name="connsiteX2" fmla="*/ 239294 w 239293"/>
                <a:gd name="connsiteY2" fmla="*/ 29952 h 209342"/>
                <a:gd name="connsiteX3" fmla="*/ 0 w 239293"/>
                <a:gd name="connsiteY3" fmla="*/ 0 h 2093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293" h="209342">
                  <a:moveTo>
                    <a:pt x="0" y="0"/>
                  </a:moveTo>
                  <a:lnTo>
                    <a:pt x="113593" y="209342"/>
                  </a:lnTo>
                  <a:lnTo>
                    <a:pt x="239294" y="29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0" name="图形 2"/>
          <p:cNvGrpSpPr/>
          <p:nvPr/>
        </p:nvGrpSpPr>
        <p:grpSpPr>
          <a:xfrm flipH="1">
            <a:off x="85105" y="-10748"/>
            <a:ext cx="11353226" cy="3836661"/>
            <a:chOff x="786856" y="2334293"/>
            <a:chExt cx="11353226" cy="3836661"/>
          </a:xfrm>
          <a:solidFill>
            <a:schemeClr val="accent1"/>
          </a:solidFill>
        </p:grpSpPr>
        <p:sp>
          <p:nvSpPr>
            <p:cNvPr id="21" name="任意多边形: 形状 20"/>
            <p:cNvSpPr/>
            <p:nvPr/>
          </p:nvSpPr>
          <p:spPr>
            <a:xfrm rot="7255474">
              <a:off x="11570526" y="3322920"/>
              <a:ext cx="365220" cy="601436"/>
            </a:xfrm>
            <a:custGeom>
              <a:gdLst>
                <a:gd name="connsiteX0" fmla="*/ 42722 w 441520"/>
                <a:gd name="connsiteY0" fmla="*/ 0 h 727086"/>
                <a:gd name="connsiteX1" fmla="*/ 0 w 441520"/>
                <a:gd name="connsiteY1" fmla="*/ 727087 h 727086"/>
                <a:gd name="connsiteX2" fmla="*/ 441520 w 441520"/>
                <a:gd name="connsiteY2" fmla="*/ 582858 h 727086"/>
                <a:gd name="connsiteX3" fmla="*/ 42722 w 441520"/>
                <a:gd name="connsiteY3" fmla="*/ 0 h 727086"/>
                <a:gd name="connsiteX4" fmla="*/ 56053 w 441520"/>
                <a:gd name="connsiteY4" fmla="*/ 47862 h 727086"/>
                <a:gd name="connsiteX5" fmla="*/ 416143 w 441520"/>
                <a:gd name="connsiteY5" fmla="*/ 574346 h 727086"/>
                <a:gd name="connsiteX6" fmla="*/ 17346 w 441520"/>
                <a:gd name="connsiteY6" fmla="*/ 704602 h 727086"/>
                <a:gd name="connsiteX7" fmla="*/ 56053 w 441520"/>
                <a:gd name="connsiteY7" fmla="*/ 47862 h 7270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520" h="727086">
                  <a:moveTo>
                    <a:pt x="42722" y="0"/>
                  </a:moveTo>
                  <a:lnTo>
                    <a:pt x="0" y="727087"/>
                  </a:lnTo>
                  <a:lnTo>
                    <a:pt x="441520" y="582858"/>
                  </a:lnTo>
                  <a:lnTo>
                    <a:pt x="42722" y="0"/>
                  </a:lnTo>
                  <a:close/>
                  <a:moveTo>
                    <a:pt x="56053" y="47862"/>
                  </a:moveTo>
                  <a:lnTo>
                    <a:pt x="416143" y="574346"/>
                  </a:lnTo>
                  <a:lnTo>
                    <a:pt x="17346" y="704602"/>
                  </a:lnTo>
                  <a:lnTo>
                    <a:pt x="56053" y="47862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 rot="5131790">
              <a:off x="11718880" y="5749751"/>
              <a:ext cx="464808" cy="377597"/>
            </a:xfrm>
            <a:custGeom>
              <a:gdLst>
                <a:gd name="connsiteX0" fmla="*/ 161 w 464808"/>
                <a:gd name="connsiteY0" fmla="*/ 377597 h 377597"/>
                <a:gd name="connsiteX1" fmla="*/ 464809 w 464808"/>
                <a:gd name="connsiteY1" fmla="*/ 290385 h 377597"/>
                <a:gd name="connsiteX2" fmla="*/ 203334 w 464808"/>
                <a:gd name="connsiteY2" fmla="*/ 0 h 377597"/>
                <a:gd name="connsiteX3" fmla="*/ 0 w 464808"/>
                <a:gd name="connsiteY3" fmla="*/ 377597 h 377597"/>
                <a:gd name="connsiteX4" fmla="*/ 433811 w 464808"/>
                <a:gd name="connsiteY4" fmla="*/ 279946 h 377597"/>
                <a:gd name="connsiteX5" fmla="*/ 30356 w 464808"/>
                <a:gd name="connsiteY5" fmla="*/ 355593 h 377597"/>
                <a:gd name="connsiteX6" fmla="*/ 206867 w 464808"/>
                <a:gd name="connsiteY6" fmla="*/ 27786 h 377597"/>
                <a:gd name="connsiteX7" fmla="*/ 433811 w 464808"/>
                <a:gd name="connsiteY7" fmla="*/ 279946 h 3775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808" h="377597">
                  <a:moveTo>
                    <a:pt x="161" y="377597"/>
                  </a:moveTo>
                  <a:lnTo>
                    <a:pt x="464809" y="290385"/>
                  </a:lnTo>
                  <a:lnTo>
                    <a:pt x="203334" y="0"/>
                  </a:lnTo>
                  <a:lnTo>
                    <a:pt x="0" y="377597"/>
                  </a:lnTo>
                  <a:close/>
                  <a:moveTo>
                    <a:pt x="433811" y="279946"/>
                  </a:moveTo>
                  <a:lnTo>
                    <a:pt x="30356" y="355593"/>
                  </a:lnTo>
                  <a:lnTo>
                    <a:pt x="206867" y="27786"/>
                  </a:lnTo>
                  <a:lnTo>
                    <a:pt x="433811" y="279946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10913493" y="4770529"/>
              <a:ext cx="256175" cy="271272"/>
            </a:xfrm>
            <a:custGeom>
              <a:gdLst>
                <a:gd name="connsiteX0" fmla="*/ 0 w 256175"/>
                <a:gd name="connsiteY0" fmla="*/ 271272 h 271272"/>
                <a:gd name="connsiteX1" fmla="*/ 256175 w 256175"/>
                <a:gd name="connsiteY1" fmla="*/ 180848 h 271272"/>
                <a:gd name="connsiteX2" fmla="*/ 15097 w 256175"/>
                <a:gd name="connsiteY2" fmla="*/ 0 h 271272"/>
                <a:gd name="connsiteX3" fmla="*/ 0 w 256175"/>
                <a:gd name="connsiteY3" fmla="*/ 271272 h 271272"/>
                <a:gd name="connsiteX4" fmla="*/ 29392 w 256175"/>
                <a:gd name="connsiteY4" fmla="*/ 30998 h 271272"/>
                <a:gd name="connsiteX5" fmla="*/ 222447 w 256175"/>
                <a:gd name="connsiteY5" fmla="*/ 175869 h 271272"/>
                <a:gd name="connsiteX6" fmla="*/ 17346 w 256175"/>
                <a:gd name="connsiteY6" fmla="*/ 248305 h 271272"/>
                <a:gd name="connsiteX7" fmla="*/ 29392 w 256175"/>
                <a:gd name="connsiteY7" fmla="*/ 31158 h 2712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75" h="271272">
                  <a:moveTo>
                    <a:pt x="0" y="271272"/>
                  </a:moveTo>
                  <a:lnTo>
                    <a:pt x="256175" y="180848"/>
                  </a:lnTo>
                  <a:lnTo>
                    <a:pt x="15097" y="0"/>
                  </a:lnTo>
                  <a:lnTo>
                    <a:pt x="0" y="271272"/>
                  </a:lnTo>
                  <a:close/>
                  <a:moveTo>
                    <a:pt x="29392" y="30998"/>
                  </a:moveTo>
                  <a:lnTo>
                    <a:pt x="222447" y="175869"/>
                  </a:lnTo>
                  <a:lnTo>
                    <a:pt x="17346" y="248305"/>
                  </a:lnTo>
                  <a:lnTo>
                    <a:pt x="29392" y="31158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 rot="10466933">
              <a:off x="10113103" y="2496798"/>
              <a:ext cx="608555" cy="294400"/>
            </a:xfrm>
            <a:custGeom>
              <a:gdLst>
                <a:gd name="connsiteX0" fmla="*/ 98133 w 608555"/>
                <a:gd name="connsiteY0" fmla="*/ 294400 h 294400"/>
                <a:gd name="connsiteX1" fmla="*/ 608556 w 608555"/>
                <a:gd name="connsiteY1" fmla="*/ 274806 h 294400"/>
                <a:gd name="connsiteX2" fmla="*/ 0 w 608555"/>
                <a:gd name="connsiteY2" fmla="*/ 0 h 294400"/>
                <a:gd name="connsiteX3" fmla="*/ 98133 w 608555"/>
                <a:gd name="connsiteY3" fmla="*/ 294400 h 294400"/>
                <a:gd name="connsiteX4" fmla="*/ 109537 w 608555"/>
                <a:gd name="connsiteY4" fmla="*/ 277857 h 294400"/>
                <a:gd name="connsiteX5" fmla="*/ 26822 w 608555"/>
                <a:gd name="connsiteY5" fmla="*/ 29713 h 294400"/>
                <a:gd name="connsiteX6" fmla="*/ 539814 w 608555"/>
                <a:gd name="connsiteY6" fmla="*/ 261315 h 294400"/>
                <a:gd name="connsiteX7" fmla="*/ 109537 w 608555"/>
                <a:gd name="connsiteY7" fmla="*/ 277857 h 294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555" h="294400">
                  <a:moveTo>
                    <a:pt x="98133" y="294400"/>
                  </a:moveTo>
                  <a:lnTo>
                    <a:pt x="608556" y="274806"/>
                  </a:lnTo>
                  <a:lnTo>
                    <a:pt x="0" y="0"/>
                  </a:lnTo>
                  <a:lnTo>
                    <a:pt x="98133" y="294400"/>
                  </a:lnTo>
                  <a:close/>
                  <a:moveTo>
                    <a:pt x="109537" y="277857"/>
                  </a:moveTo>
                  <a:lnTo>
                    <a:pt x="26822" y="29713"/>
                  </a:lnTo>
                  <a:lnTo>
                    <a:pt x="539814" y="261315"/>
                  </a:lnTo>
                  <a:lnTo>
                    <a:pt x="109537" y="277857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 rot="4954996">
              <a:off x="2714524" y="2383440"/>
              <a:ext cx="393497" cy="295203"/>
            </a:xfrm>
            <a:custGeom>
              <a:gdLst>
                <a:gd name="connsiteX0" fmla="*/ 216504 w 393497"/>
                <a:gd name="connsiteY0" fmla="*/ 0 h 295203"/>
                <a:gd name="connsiteX1" fmla="*/ 0 w 393497"/>
                <a:gd name="connsiteY1" fmla="*/ 236099 h 295203"/>
                <a:gd name="connsiteX2" fmla="*/ 393498 w 393497"/>
                <a:gd name="connsiteY2" fmla="*/ 295203 h 295203"/>
                <a:gd name="connsiteX3" fmla="*/ 216343 w 393497"/>
                <a:gd name="connsiteY3" fmla="*/ 0 h 295203"/>
                <a:gd name="connsiteX4" fmla="*/ 213774 w 393497"/>
                <a:gd name="connsiteY4" fmla="*/ 26661 h 295203"/>
                <a:gd name="connsiteX5" fmla="*/ 362339 w 393497"/>
                <a:gd name="connsiteY5" fmla="*/ 274163 h 295203"/>
                <a:gd name="connsiteX6" fmla="*/ 32283 w 393497"/>
                <a:gd name="connsiteY6" fmla="*/ 224695 h 295203"/>
                <a:gd name="connsiteX7" fmla="*/ 213774 w 393497"/>
                <a:gd name="connsiteY7" fmla="*/ 26661 h 2952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497" h="295203">
                  <a:moveTo>
                    <a:pt x="216504" y="0"/>
                  </a:moveTo>
                  <a:lnTo>
                    <a:pt x="0" y="236099"/>
                  </a:lnTo>
                  <a:lnTo>
                    <a:pt x="393498" y="295203"/>
                  </a:lnTo>
                  <a:lnTo>
                    <a:pt x="216343" y="0"/>
                  </a:lnTo>
                  <a:close/>
                  <a:moveTo>
                    <a:pt x="213774" y="26661"/>
                  </a:moveTo>
                  <a:lnTo>
                    <a:pt x="362339" y="274163"/>
                  </a:lnTo>
                  <a:lnTo>
                    <a:pt x="32283" y="224695"/>
                  </a:lnTo>
                  <a:lnTo>
                    <a:pt x="213774" y="26661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 rot="18868812">
              <a:off x="11930307" y="3150361"/>
              <a:ext cx="155471" cy="182293"/>
            </a:xfrm>
            <a:custGeom>
              <a:gdLst>
                <a:gd name="connsiteX0" fmla="*/ 0 w 155471"/>
                <a:gd name="connsiteY0" fmla="*/ 182294 h 182293"/>
                <a:gd name="connsiteX1" fmla="*/ 155472 w 155471"/>
                <a:gd name="connsiteY1" fmla="*/ 182294 h 182293"/>
                <a:gd name="connsiteX2" fmla="*/ 96527 w 155471"/>
                <a:gd name="connsiteY2" fmla="*/ 0 h 182293"/>
                <a:gd name="connsiteX3" fmla="*/ 0 w 155471"/>
                <a:gd name="connsiteY3" fmla="*/ 182294 h 182293"/>
                <a:gd name="connsiteX4" fmla="*/ 26662 w 155471"/>
                <a:gd name="connsiteY4" fmla="*/ 166233 h 182293"/>
                <a:gd name="connsiteX5" fmla="*/ 92994 w 155471"/>
                <a:gd name="connsiteY5" fmla="*/ 41116 h 182293"/>
                <a:gd name="connsiteX6" fmla="*/ 133468 w 155471"/>
                <a:gd name="connsiteY6" fmla="*/ 166233 h 182293"/>
                <a:gd name="connsiteX7" fmla="*/ 26662 w 155471"/>
                <a:gd name="connsiteY7" fmla="*/ 166233 h 1822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471" h="182293">
                  <a:moveTo>
                    <a:pt x="0" y="182294"/>
                  </a:moveTo>
                  <a:lnTo>
                    <a:pt x="155472" y="182294"/>
                  </a:lnTo>
                  <a:lnTo>
                    <a:pt x="96527" y="0"/>
                  </a:lnTo>
                  <a:lnTo>
                    <a:pt x="0" y="182294"/>
                  </a:lnTo>
                  <a:close/>
                  <a:moveTo>
                    <a:pt x="26662" y="166233"/>
                  </a:moveTo>
                  <a:lnTo>
                    <a:pt x="92994" y="41116"/>
                  </a:lnTo>
                  <a:lnTo>
                    <a:pt x="133468" y="166233"/>
                  </a:lnTo>
                  <a:lnTo>
                    <a:pt x="26662" y="166233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786856" y="3324727"/>
              <a:ext cx="292151" cy="218431"/>
            </a:xfrm>
            <a:custGeom>
              <a:gdLst>
                <a:gd name="connsiteX0" fmla="*/ 0 w 292151"/>
                <a:gd name="connsiteY0" fmla="*/ 218431 h 218431"/>
                <a:gd name="connsiteX1" fmla="*/ 292152 w 292151"/>
                <a:gd name="connsiteY1" fmla="*/ 128489 h 218431"/>
                <a:gd name="connsiteX2" fmla="*/ 138126 w 292151"/>
                <a:gd name="connsiteY2" fmla="*/ 0 h 218431"/>
                <a:gd name="connsiteX3" fmla="*/ 0 w 292151"/>
                <a:gd name="connsiteY3" fmla="*/ 218431 h 218431"/>
                <a:gd name="connsiteX4" fmla="*/ 259066 w 292151"/>
                <a:gd name="connsiteY4" fmla="*/ 121904 h 218431"/>
                <a:gd name="connsiteX5" fmla="*/ 36780 w 292151"/>
                <a:gd name="connsiteY5" fmla="*/ 190324 h 218431"/>
                <a:gd name="connsiteX6" fmla="*/ 141820 w 292151"/>
                <a:gd name="connsiteY6" fmla="*/ 24252 h 218431"/>
                <a:gd name="connsiteX7" fmla="*/ 259066 w 292151"/>
                <a:gd name="connsiteY7" fmla="*/ 121904 h 2184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151" h="218431">
                  <a:moveTo>
                    <a:pt x="0" y="218431"/>
                  </a:moveTo>
                  <a:lnTo>
                    <a:pt x="292152" y="128489"/>
                  </a:lnTo>
                  <a:lnTo>
                    <a:pt x="138126" y="0"/>
                  </a:lnTo>
                  <a:lnTo>
                    <a:pt x="0" y="218431"/>
                  </a:lnTo>
                  <a:close/>
                  <a:moveTo>
                    <a:pt x="259066" y="121904"/>
                  </a:moveTo>
                  <a:lnTo>
                    <a:pt x="36780" y="190324"/>
                  </a:lnTo>
                  <a:lnTo>
                    <a:pt x="141820" y="24252"/>
                  </a:lnTo>
                  <a:lnTo>
                    <a:pt x="259066" y="121904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86666" y="3347096"/>
            <a:ext cx="5206050" cy="3402947"/>
            <a:chOff x="6886891" y="3489058"/>
            <a:chExt cx="4635254" cy="3029845"/>
          </a:xfrm>
        </p:grpSpPr>
        <p:grpSp>
          <p:nvGrpSpPr>
            <p:cNvPr id="29" name="组合 28"/>
            <p:cNvGrpSpPr/>
            <p:nvPr/>
          </p:nvGrpSpPr>
          <p:grpSpPr>
            <a:xfrm>
              <a:off x="7069419" y="5208467"/>
              <a:ext cx="1945227" cy="1214199"/>
              <a:chOff x="7069419" y="5208467"/>
              <a:chExt cx="1945227" cy="1214199"/>
            </a:xfrm>
          </p:grpSpPr>
          <p:grpSp>
            <p:nvGrpSpPr>
              <p:cNvPr id="211" name="组合 210"/>
              <p:cNvGrpSpPr/>
              <p:nvPr/>
            </p:nvGrpSpPr>
            <p:grpSpPr>
              <a:xfrm>
                <a:off x="8149132" y="5208467"/>
                <a:ext cx="865514" cy="466493"/>
                <a:chOff x="8149132" y="5208467"/>
                <a:chExt cx="865514" cy="466493"/>
              </a:xfrm>
            </p:grpSpPr>
            <p:grpSp>
              <p:nvGrpSpPr>
                <p:cNvPr id="213" name="图形 8"/>
                <p:cNvGrpSpPr/>
                <p:nvPr/>
              </p:nvGrpSpPr>
              <p:grpSpPr>
                <a:xfrm>
                  <a:off x="8942431" y="5618810"/>
                  <a:ext cx="72215" cy="56150"/>
                  <a:chOff x="8942431" y="5618810"/>
                  <a:chExt cx="72215" cy="56150"/>
                </a:xfrm>
              </p:grpSpPr>
              <p:sp>
                <p:nvSpPr>
                  <p:cNvPr id="234" name="任意多边形: 形状 233"/>
                  <p:cNvSpPr/>
                  <p:nvPr/>
                </p:nvSpPr>
                <p:spPr>
                  <a:xfrm>
                    <a:off x="8942431" y="5618810"/>
                    <a:ext cx="72215" cy="37484"/>
                  </a:xfrm>
                  <a:custGeom>
                    <a:gdLst>
                      <a:gd name="connsiteX0" fmla="*/ 72216 w 72215"/>
                      <a:gd name="connsiteY0" fmla="*/ 18666 h 37484"/>
                      <a:gd name="connsiteX1" fmla="*/ 36108 w 72215"/>
                      <a:gd name="connsiteY1" fmla="*/ 0 h 37484"/>
                      <a:gd name="connsiteX2" fmla="*/ 0 w 72215"/>
                      <a:gd name="connsiteY2" fmla="*/ 18666 h 37484"/>
                      <a:gd name="connsiteX3" fmla="*/ 36108 w 72215"/>
                      <a:gd name="connsiteY3" fmla="*/ 37485 h 37484"/>
                      <a:gd name="connsiteX4" fmla="*/ 72216 w 72215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215" h="37484">
                        <a:moveTo>
                          <a:pt x="72216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216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5" name="任意多边形: 形状 234"/>
                  <p:cNvSpPr/>
                  <p:nvPr/>
                </p:nvSpPr>
                <p:spPr>
                  <a:xfrm>
                    <a:off x="8942431" y="5637476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6" name="任意多边形: 形状 235"/>
                  <p:cNvSpPr/>
                  <p:nvPr/>
                </p:nvSpPr>
                <p:spPr>
                  <a:xfrm>
                    <a:off x="8978539" y="5637476"/>
                    <a:ext cx="36107" cy="37484"/>
                  </a:xfrm>
                  <a:custGeom>
                    <a:gdLst>
                      <a:gd name="connsiteX0" fmla="*/ 36108 w 36107"/>
                      <a:gd name="connsiteY0" fmla="*/ 0 h 37484"/>
                      <a:gd name="connsiteX1" fmla="*/ 36108 w 36107"/>
                      <a:gd name="connsiteY1" fmla="*/ 18819 h 37484"/>
                      <a:gd name="connsiteX2" fmla="*/ 0 w 36107"/>
                      <a:gd name="connsiteY2" fmla="*/ 37485 h 37484"/>
                      <a:gd name="connsiteX3" fmla="*/ 0 w 36107"/>
                      <a:gd name="connsiteY3" fmla="*/ 18819 h 37484"/>
                      <a:gd name="connsiteX4" fmla="*/ 36108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0"/>
                        </a:moveTo>
                        <a:lnTo>
                          <a:pt x="36108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108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214" name="图形 8"/>
                <p:cNvGrpSpPr/>
                <p:nvPr/>
              </p:nvGrpSpPr>
              <p:grpSpPr>
                <a:xfrm>
                  <a:off x="8783771" y="5536803"/>
                  <a:ext cx="72368" cy="56150"/>
                  <a:chOff x="8783771" y="5536803"/>
                  <a:chExt cx="72368" cy="56150"/>
                </a:xfrm>
              </p:grpSpPr>
              <p:sp>
                <p:nvSpPr>
                  <p:cNvPr id="231" name="任意多边形: 形状 230"/>
                  <p:cNvSpPr/>
                  <p:nvPr/>
                </p:nvSpPr>
                <p:spPr>
                  <a:xfrm>
                    <a:off x="8783771" y="5536803"/>
                    <a:ext cx="72368" cy="37331"/>
                  </a:xfrm>
                  <a:custGeom>
                    <a:gdLst>
                      <a:gd name="connsiteX0" fmla="*/ 72369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9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2" name="任意多边形: 形状 231"/>
                  <p:cNvSpPr/>
                  <p:nvPr/>
                </p:nvSpPr>
                <p:spPr>
                  <a:xfrm>
                    <a:off x="8783771" y="5555469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3" name="任意多边形: 形状 232"/>
                  <p:cNvSpPr/>
                  <p:nvPr/>
                </p:nvSpPr>
                <p:spPr>
                  <a:xfrm>
                    <a:off x="8819879" y="5555469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215" name="图形 8"/>
                <p:cNvGrpSpPr/>
                <p:nvPr/>
              </p:nvGrpSpPr>
              <p:grpSpPr>
                <a:xfrm>
                  <a:off x="8625112" y="5454642"/>
                  <a:ext cx="72368" cy="56150"/>
                  <a:chOff x="8625112" y="5454642"/>
                  <a:chExt cx="72368" cy="56150"/>
                </a:xfrm>
              </p:grpSpPr>
              <p:sp>
                <p:nvSpPr>
                  <p:cNvPr id="228" name="任意多边形: 形状 227"/>
                  <p:cNvSpPr/>
                  <p:nvPr/>
                </p:nvSpPr>
                <p:spPr>
                  <a:xfrm>
                    <a:off x="8625112" y="5454642"/>
                    <a:ext cx="72368" cy="37484"/>
                  </a:xfrm>
                  <a:custGeom>
                    <a:gdLst>
                      <a:gd name="connsiteX0" fmla="*/ 72368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8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9" name="任意多边形: 形状 228"/>
                  <p:cNvSpPr/>
                  <p:nvPr/>
                </p:nvSpPr>
                <p:spPr>
                  <a:xfrm>
                    <a:off x="8625112" y="5473308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0" name="任意多边形: 形状 229"/>
                  <p:cNvSpPr/>
                  <p:nvPr/>
                </p:nvSpPr>
                <p:spPr>
                  <a:xfrm>
                    <a:off x="8661219" y="5473308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216" name="图形 8"/>
                <p:cNvGrpSpPr/>
                <p:nvPr/>
              </p:nvGrpSpPr>
              <p:grpSpPr>
                <a:xfrm>
                  <a:off x="8466452" y="5372635"/>
                  <a:ext cx="72368" cy="56150"/>
                  <a:chOff x="8466452" y="5372635"/>
                  <a:chExt cx="72368" cy="56150"/>
                </a:xfrm>
              </p:grpSpPr>
              <p:sp>
                <p:nvSpPr>
                  <p:cNvPr id="225" name="任意多边形: 形状 224"/>
                  <p:cNvSpPr/>
                  <p:nvPr/>
                </p:nvSpPr>
                <p:spPr>
                  <a:xfrm>
                    <a:off x="8466452" y="5372635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6" name="任意多边形: 形状 225"/>
                  <p:cNvSpPr/>
                  <p:nvPr/>
                </p:nvSpPr>
                <p:spPr>
                  <a:xfrm>
                    <a:off x="8466452" y="5391301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7" name="任意多边形: 形状 226"/>
                  <p:cNvSpPr/>
                  <p:nvPr/>
                </p:nvSpPr>
                <p:spPr>
                  <a:xfrm>
                    <a:off x="8502560" y="5391301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217" name="图形 8"/>
                <p:cNvGrpSpPr/>
                <p:nvPr/>
              </p:nvGrpSpPr>
              <p:grpSpPr>
                <a:xfrm>
                  <a:off x="8307792" y="5290475"/>
                  <a:ext cx="72368" cy="56150"/>
                  <a:chOff x="8307792" y="5290475"/>
                  <a:chExt cx="72368" cy="56150"/>
                </a:xfrm>
              </p:grpSpPr>
              <p:sp>
                <p:nvSpPr>
                  <p:cNvPr id="222" name="任意多边形: 形状 221"/>
                  <p:cNvSpPr/>
                  <p:nvPr/>
                </p:nvSpPr>
                <p:spPr>
                  <a:xfrm>
                    <a:off x="8307792" y="5290475"/>
                    <a:ext cx="72368" cy="37484"/>
                  </a:xfrm>
                  <a:custGeom>
                    <a:gdLst>
                      <a:gd name="connsiteX0" fmla="*/ 72369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9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3" name="任意多边形: 形状 222"/>
                  <p:cNvSpPr/>
                  <p:nvPr/>
                </p:nvSpPr>
                <p:spPr>
                  <a:xfrm>
                    <a:off x="8307792" y="5309140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4" name="任意多边形: 形状 223"/>
                  <p:cNvSpPr/>
                  <p:nvPr/>
                </p:nvSpPr>
                <p:spPr>
                  <a:xfrm>
                    <a:off x="8343899" y="530914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218" name="图形 8"/>
                <p:cNvGrpSpPr/>
                <p:nvPr/>
              </p:nvGrpSpPr>
              <p:grpSpPr>
                <a:xfrm>
                  <a:off x="8149132" y="5208467"/>
                  <a:ext cx="72368" cy="56150"/>
                  <a:chOff x="8149132" y="5208467"/>
                  <a:chExt cx="72368" cy="56150"/>
                </a:xfrm>
              </p:grpSpPr>
              <p:sp>
                <p:nvSpPr>
                  <p:cNvPr id="219" name="任意多边形: 形状 218"/>
                  <p:cNvSpPr/>
                  <p:nvPr/>
                </p:nvSpPr>
                <p:spPr>
                  <a:xfrm>
                    <a:off x="8149132" y="5208467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0" name="任意多边形: 形状 219"/>
                  <p:cNvSpPr/>
                  <p:nvPr/>
                </p:nvSpPr>
                <p:spPr>
                  <a:xfrm>
                    <a:off x="8149132" y="5227133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21" name="任意多边形: 形状 220"/>
                  <p:cNvSpPr/>
                  <p:nvPr/>
                </p:nvSpPr>
                <p:spPr>
                  <a:xfrm>
                    <a:off x="8185240" y="5227133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212" name="任意多边形: 形状 211"/>
              <p:cNvSpPr/>
              <p:nvPr/>
            </p:nvSpPr>
            <p:spPr>
              <a:xfrm>
                <a:off x="7069419" y="5233558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0" name="任意多边形: 形状 29"/>
            <p:cNvSpPr/>
            <p:nvPr/>
          </p:nvSpPr>
          <p:spPr>
            <a:xfrm>
              <a:off x="6886891" y="3657058"/>
              <a:ext cx="4563805" cy="2861845"/>
            </a:xfrm>
            <a:custGeom>
              <a:gdLst>
                <a:gd name="connsiteX0" fmla="*/ 2546514 w 4563805"/>
                <a:gd name="connsiteY0" fmla="*/ 2841802 h 2861845"/>
                <a:gd name="connsiteX1" fmla="*/ 2549115 w 4563805"/>
                <a:gd name="connsiteY1" fmla="*/ 2842873 h 2861845"/>
                <a:gd name="connsiteX2" fmla="*/ 2570229 w 4563805"/>
                <a:gd name="connsiteY2" fmla="*/ 2851594 h 2861845"/>
                <a:gd name="connsiteX3" fmla="*/ 2555847 w 4563805"/>
                <a:gd name="connsiteY3" fmla="*/ 2857714 h 2861845"/>
                <a:gd name="connsiteX4" fmla="*/ 2546514 w 4563805"/>
                <a:gd name="connsiteY4" fmla="*/ 2861845 h 2861845"/>
                <a:gd name="connsiteX5" fmla="*/ 2544066 w 4563805"/>
                <a:gd name="connsiteY5" fmla="*/ 2860774 h 2861845"/>
                <a:gd name="connsiteX6" fmla="*/ 2523258 w 4563805"/>
                <a:gd name="connsiteY6" fmla="*/ 2851747 h 2861845"/>
                <a:gd name="connsiteX7" fmla="*/ 2539170 w 4563805"/>
                <a:gd name="connsiteY7" fmla="*/ 2844862 h 2861845"/>
                <a:gd name="connsiteX8" fmla="*/ 2544066 w 4563805"/>
                <a:gd name="connsiteY8" fmla="*/ 2842873 h 2861845"/>
                <a:gd name="connsiteX9" fmla="*/ 2666006 w 4563805"/>
                <a:gd name="connsiteY9" fmla="*/ 2790241 h 2861845"/>
                <a:gd name="connsiteX10" fmla="*/ 2668760 w 4563805"/>
                <a:gd name="connsiteY10" fmla="*/ 2791312 h 2861845"/>
                <a:gd name="connsiteX11" fmla="*/ 2689874 w 4563805"/>
                <a:gd name="connsiteY11" fmla="*/ 2800033 h 2861845"/>
                <a:gd name="connsiteX12" fmla="*/ 2675492 w 4563805"/>
                <a:gd name="connsiteY12" fmla="*/ 2806153 h 2861845"/>
                <a:gd name="connsiteX13" fmla="*/ 2666006 w 4563805"/>
                <a:gd name="connsiteY13" fmla="*/ 2810284 h 2861845"/>
                <a:gd name="connsiteX14" fmla="*/ 2663558 w 4563805"/>
                <a:gd name="connsiteY14" fmla="*/ 2809213 h 2861845"/>
                <a:gd name="connsiteX15" fmla="*/ 2642903 w 4563805"/>
                <a:gd name="connsiteY15" fmla="*/ 2800186 h 2861845"/>
                <a:gd name="connsiteX16" fmla="*/ 2658815 w 4563805"/>
                <a:gd name="connsiteY16" fmla="*/ 2793301 h 2861845"/>
                <a:gd name="connsiteX17" fmla="*/ 2663558 w 4563805"/>
                <a:gd name="connsiteY17" fmla="*/ 2791159 h 2861845"/>
                <a:gd name="connsiteX18" fmla="*/ 2785651 w 4563805"/>
                <a:gd name="connsiteY18" fmla="*/ 2738528 h 2861845"/>
                <a:gd name="connsiteX19" fmla="*/ 2788405 w 4563805"/>
                <a:gd name="connsiteY19" fmla="*/ 2739599 h 2861845"/>
                <a:gd name="connsiteX20" fmla="*/ 2809519 w 4563805"/>
                <a:gd name="connsiteY20" fmla="*/ 2748320 h 2861845"/>
                <a:gd name="connsiteX21" fmla="*/ 2794984 w 4563805"/>
                <a:gd name="connsiteY21" fmla="*/ 2754593 h 2861845"/>
                <a:gd name="connsiteX22" fmla="*/ 2785651 w 4563805"/>
                <a:gd name="connsiteY22" fmla="*/ 2758571 h 2861845"/>
                <a:gd name="connsiteX23" fmla="*/ 2783203 w 4563805"/>
                <a:gd name="connsiteY23" fmla="*/ 2757500 h 2861845"/>
                <a:gd name="connsiteX24" fmla="*/ 2762395 w 4563805"/>
                <a:gd name="connsiteY24" fmla="*/ 2748626 h 2861845"/>
                <a:gd name="connsiteX25" fmla="*/ 2778460 w 4563805"/>
                <a:gd name="connsiteY25" fmla="*/ 2741741 h 2861845"/>
                <a:gd name="connsiteX26" fmla="*/ 2783203 w 4563805"/>
                <a:gd name="connsiteY26" fmla="*/ 2739599 h 2861845"/>
                <a:gd name="connsiteX27" fmla="*/ 2555846 w 4563805"/>
                <a:gd name="connsiteY27" fmla="*/ 2728583 h 2861845"/>
                <a:gd name="connsiteX28" fmla="*/ 2558600 w 4563805"/>
                <a:gd name="connsiteY28" fmla="*/ 2729654 h 2861845"/>
                <a:gd name="connsiteX29" fmla="*/ 2579714 w 4563805"/>
                <a:gd name="connsiteY29" fmla="*/ 2738375 h 2861845"/>
                <a:gd name="connsiteX30" fmla="*/ 2565332 w 4563805"/>
                <a:gd name="connsiteY30" fmla="*/ 2744495 h 2861845"/>
                <a:gd name="connsiteX31" fmla="*/ 2555846 w 4563805"/>
                <a:gd name="connsiteY31" fmla="*/ 2748626 h 2861845"/>
                <a:gd name="connsiteX32" fmla="*/ 2553398 w 4563805"/>
                <a:gd name="connsiteY32" fmla="*/ 2747555 h 2861845"/>
                <a:gd name="connsiteX33" fmla="*/ 2532590 w 4563805"/>
                <a:gd name="connsiteY33" fmla="*/ 2738528 h 2861845"/>
                <a:gd name="connsiteX34" fmla="*/ 2548655 w 4563805"/>
                <a:gd name="connsiteY34" fmla="*/ 2731643 h 2861845"/>
                <a:gd name="connsiteX35" fmla="*/ 2553398 w 4563805"/>
                <a:gd name="connsiteY35" fmla="*/ 2729654 h 2861845"/>
                <a:gd name="connsiteX36" fmla="*/ 2675491 w 4563805"/>
                <a:gd name="connsiteY36" fmla="*/ 2677022 h 2861845"/>
                <a:gd name="connsiteX37" fmla="*/ 2678092 w 4563805"/>
                <a:gd name="connsiteY37" fmla="*/ 2678093 h 2861845"/>
                <a:gd name="connsiteX38" fmla="*/ 2699206 w 4563805"/>
                <a:gd name="connsiteY38" fmla="*/ 2686814 h 2861845"/>
                <a:gd name="connsiteX39" fmla="*/ 2684824 w 4563805"/>
                <a:gd name="connsiteY39" fmla="*/ 2692934 h 2861845"/>
                <a:gd name="connsiteX40" fmla="*/ 2675491 w 4563805"/>
                <a:gd name="connsiteY40" fmla="*/ 2697065 h 2861845"/>
                <a:gd name="connsiteX41" fmla="*/ 2673043 w 4563805"/>
                <a:gd name="connsiteY41" fmla="*/ 2695994 h 2861845"/>
                <a:gd name="connsiteX42" fmla="*/ 2652235 w 4563805"/>
                <a:gd name="connsiteY42" fmla="*/ 2686967 h 2861845"/>
                <a:gd name="connsiteX43" fmla="*/ 2668300 w 4563805"/>
                <a:gd name="connsiteY43" fmla="*/ 2680082 h 2861845"/>
                <a:gd name="connsiteX44" fmla="*/ 2673043 w 4563805"/>
                <a:gd name="connsiteY44" fmla="*/ 2677940 h 2861845"/>
                <a:gd name="connsiteX45" fmla="*/ 2174573 w 4563805"/>
                <a:gd name="connsiteY45" fmla="*/ 2663710 h 2861845"/>
                <a:gd name="connsiteX46" fmla="*/ 2186507 w 4563805"/>
                <a:gd name="connsiteY46" fmla="*/ 2668606 h 2861845"/>
                <a:gd name="connsiteX47" fmla="*/ 2172278 w 4563805"/>
                <a:gd name="connsiteY47" fmla="*/ 2674726 h 2861845"/>
                <a:gd name="connsiteX48" fmla="*/ 2160497 w 4563805"/>
                <a:gd name="connsiteY48" fmla="*/ 2669830 h 2861845"/>
                <a:gd name="connsiteX49" fmla="*/ 2141219 w 4563805"/>
                <a:gd name="connsiteY49" fmla="*/ 2649940 h 2861845"/>
                <a:gd name="connsiteX50" fmla="*/ 2153153 w 4563805"/>
                <a:gd name="connsiteY50" fmla="*/ 2654836 h 2861845"/>
                <a:gd name="connsiteX51" fmla="*/ 2138924 w 4563805"/>
                <a:gd name="connsiteY51" fmla="*/ 2660956 h 2861845"/>
                <a:gd name="connsiteX52" fmla="*/ 2127143 w 4563805"/>
                <a:gd name="connsiteY52" fmla="*/ 2656060 h 2861845"/>
                <a:gd name="connsiteX53" fmla="*/ 2107866 w 4563805"/>
                <a:gd name="connsiteY53" fmla="*/ 2636171 h 2861845"/>
                <a:gd name="connsiteX54" fmla="*/ 2119647 w 4563805"/>
                <a:gd name="connsiteY54" fmla="*/ 2640914 h 2861845"/>
                <a:gd name="connsiteX55" fmla="*/ 2119647 w 4563805"/>
                <a:gd name="connsiteY55" fmla="*/ 2641067 h 2861845"/>
                <a:gd name="connsiteX56" fmla="*/ 2105571 w 4563805"/>
                <a:gd name="connsiteY56" fmla="*/ 2647034 h 2861845"/>
                <a:gd name="connsiteX57" fmla="*/ 2093790 w 4563805"/>
                <a:gd name="connsiteY57" fmla="*/ 2642291 h 2861845"/>
                <a:gd name="connsiteX58" fmla="*/ 3024942 w 4563805"/>
                <a:gd name="connsiteY58" fmla="*/ 2635406 h 2861845"/>
                <a:gd name="connsiteX59" fmla="*/ 3027543 w 4563805"/>
                <a:gd name="connsiteY59" fmla="*/ 2636477 h 2861845"/>
                <a:gd name="connsiteX60" fmla="*/ 3048657 w 4563805"/>
                <a:gd name="connsiteY60" fmla="*/ 2645198 h 2861845"/>
                <a:gd name="connsiteX61" fmla="*/ 3034275 w 4563805"/>
                <a:gd name="connsiteY61" fmla="*/ 2651471 h 2861845"/>
                <a:gd name="connsiteX62" fmla="*/ 3024942 w 4563805"/>
                <a:gd name="connsiteY62" fmla="*/ 2655449 h 2861845"/>
                <a:gd name="connsiteX63" fmla="*/ 3022494 w 4563805"/>
                <a:gd name="connsiteY63" fmla="*/ 2654378 h 2861845"/>
                <a:gd name="connsiteX64" fmla="*/ 3001686 w 4563805"/>
                <a:gd name="connsiteY64" fmla="*/ 2645351 h 2861845"/>
                <a:gd name="connsiteX65" fmla="*/ 3017598 w 4563805"/>
                <a:gd name="connsiteY65" fmla="*/ 2638466 h 2861845"/>
                <a:gd name="connsiteX66" fmla="*/ 3022494 w 4563805"/>
                <a:gd name="connsiteY66" fmla="*/ 2636477 h 2861845"/>
                <a:gd name="connsiteX67" fmla="*/ 2795136 w 4563805"/>
                <a:gd name="connsiteY67" fmla="*/ 2625308 h 2861845"/>
                <a:gd name="connsiteX68" fmla="*/ 2797737 w 4563805"/>
                <a:gd name="connsiteY68" fmla="*/ 2626379 h 2861845"/>
                <a:gd name="connsiteX69" fmla="*/ 2818851 w 4563805"/>
                <a:gd name="connsiteY69" fmla="*/ 2635100 h 2861845"/>
                <a:gd name="connsiteX70" fmla="*/ 2804469 w 4563805"/>
                <a:gd name="connsiteY70" fmla="*/ 2641373 h 2861845"/>
                <a:gd name="connsiteX71" fmla="*/ 2795136 w 4563805"/>
                <a:gd name="connsiteY71" fmla="*/ 2645351 h 2861845"/>
                <a:gd name="connsiteX72" fmla="*/ 2792688 w 4563805"/>
                <a:gd name="connsiteY72" fmla="*/ 2644280 h 2861845"/>
                <a:gd name="connsiteX73" fmla="*/ 2771880 w 4563805"/>
                <a:gd name="connsiteY73" fmla="*/ 2635406 h 2861845"/>
                <a:gd name="connsiteX74" fmla="*/ 2787792 w 4563805"/>
                <a:gd name="connsiteY74" fmla="*/ 2628521 h 2861845"/>
                <a:gd name="connsiteX75" fmla="*/ 2792688 w 4563805"/>
                <a:gd name="connsiteY75" fmla="*/ 2626379 h 2861845"/>
                <a:gd name="connsiteX76" fmla="*/ 2914781 w 4563805"/>
                <a:gd name="connsiteY76" fmla="*/ 2573748 h 2861845"/>
                <a:gd name="connsiteX77" fmla="*/ 2917382 w 4563805"/>
                <a:gd name="connsiteY77" fmla="*/ 2574819 h 2861845"/>
                <a:gd name="connsiteX78" fmla="*/ 2938496 w 4563805"/>
                <a:gd name="connsiteY78" fmla="*/ 2583540 h 2861845"/>
                <a:gd name="connsiteX79" fmla="*/ 2924114 w 4563805"/>
                <a:gd name="connsiteY79" fmla="*/ 2589813 h 2861845"/>
                <a:gd name="connsiteX80" fmla="*/ 2914781 w 4563805"/>
                <a:gd name="connsiteY80" fmla="*/ 2593791 h 2861845"/>
                <a:gd name="connsiteX81" fmla="*/ 2912180 w 4563805"/>
                <a:gd name="connsiteY81" fmla="*/ 2592720 h 2861845"/>
                <a:gd name="connsiteX82" fmla="*/ 2891372 w 4563805"/>
                <a:gd name="connsiteY82" fmla="*/ 2583846 h 2861845"/>
                <a:gd name="connsiteX83" fmla="*/ 2907437 w 4563805"/>
                <a:gd name="connsiteY83" fmla="*/ 2576808 h 2861845"/>
                <a:gd name="connsiteX84" fmla="*/ 2912180 w 4563805"/>
                <a:gd name="connsiteY84" fmla="*/ 2574819 h 2861845"/>
                <a:gd name="connsiteX85" fmla="*/ 3034274 w 4563805"/>
                <a:gd name="connsiteY85" fmla="*/ 2522187 h 2861845"/>
                <a:gd name="connsiteX86" fmla="*/ 3037028 w 4563805"/>
                <a:gd name="connsiteY86" fmla="*/ 2523258 h 2861845"/>
                <a:gd name="connsiteX87" fmla="*/ 3058142 w 4563805"/>
                <a:gd name="connsiteY87" fmla="*/ 2531979 h 2861845"/>
                <a:gd name="connsiteX88" fmla="*/ 3043607 w 4563805"/>
                <a:gd name="connsiteY88" fmla="*/ 2538099 h 2861845"/>
                <a:gd name="connsiteX89" fmla="*/ 3034274 w 4563805"/>
                <a:gd name="connsiteY89" fmla="*/ 2542230 h 2861845"/>
                <a:gd name="connsiteX90" fmla="*/ 3031826 w 4563805"/>
                <a:gd name="connsiteY90" fmla="*/ 2541159 h 2861845"/>
                <a:gd name="connsiteX91" fmla="*/ 3011018 w 4563805"/>
                <a:gd name="connsiteY91" fmla="*/ 2532132 h 2861845"/>
                <a:gd name="connsiteX92" fmla="*/ 3027083 w 4563805"/>
                <a:gd name="connsiteY92" fmla="*/ 2525247 h 2861845"/>
                <a:gd name="connsiteX93" fmla="*/ 3031826 w 4563805"/>
                <a:gd name="connsiteY93" fmla="*/ 2523258 h 2861845"/>
                <a:gd name="connsiteX94" fmla="*/ 475827 w 4563805"/>
                <a:gd name="connsiteY94" fmla="*/ 1843790 h 2861845"/>
                <a:gd name="connsiteX95" fmla="*/ 477816 w 4563805"/>
                <a:gd name="connsiteY95" fmla="*/ 1844708 h 2861845"/>
                <a:gd name="connsiteX96" fmla="*/ 481641 w 4563805"/>
                <a:gd name="connsiteY96" fmla="*/ 1846238 h 2861845"/>
                <a:gd name="connsiteX97" fmla="*/ 494340 w 4563805"/>
                <a:gd name="connsiteY97" fmla="*/ 1851746 h 2861845"/>
                <a:gd name="connsiteX98" fmla="*/ 477816 w 4563805"/>
                <a:gd name="connsiteY98" fmla="*/ 1858937 h 2861845"/>
                <a:gd name="connsiteX99" fmla="*/ 475827 w 4563805"/>
                <a:gd name="connsiteY99" fmla="*/ 1859702 h 2861845"/>
                <a:gd name="connsiteX100" fmla="*/ 468483 w 4563805"/>
                <a:gd name="connsiteY100" fmla="*/ 1856489 h 2861845"/>
                <a:gd name="connsiteX101" fmla="*/ 457008 w 4563805"/>
                <a:gd name="connsiteY101" fmla="*/ 1851593 h 2861845"/>
                <a:gd name="connsiteX102" fmla="*/ 473838 w 4563805"/>
                <a:gd name="connsiteY102" fmla="*/ 1844708 h 2861845"/>
                <a:gd name="connsiteX103" fmla="*/ 4388774 w 4563805"/>
                <a:gd name="connsiteY103" fmla="*/ 1839200 h 2861845"/>
                <a:gd name="connsiteX104" fmla="*/ 4390763 w 4563805"/>
                <a:gd name="connsiteY104" fmla="*/ 1839965 h 2861845"/>
                <a:gd name="connsiteX105" fmla="*/ 4394588 w 4563805"/>
                <a:gd name="connsiteY105" fmla="*/ 1841648 h 2861845"/>
                <a:gd name="connsiteX106" fmla="*/ 4407287 w 4563805"/>
                <a:gd name="connsiteY106" fmla="*/ 1847156 h 2861845"/>
                <a:gd name="connsiteX107" fmla="*/ 4390763 w 4563805"/>
                <a:gd name="connsiteY107" fmla="*/ 1854194 h 2861845"/>
                <a:gd name="connsiteX108" fmla="*/ 4388774 w 4563805"/>
                <a:gd name="connsiteY108" fmla="*/ 1855112 h 2861845"/>
                <a:gd name="connsiteX109" fmla="*/ 4381430 w 4563805"/>
                <a:gd name="connsiteY109" fmla="*/ 1851899 h 2861845"/>
                <a:gd name="connsiteX110" fmla="*/ 4370108 w 4563805"/>
                <a:gd name="connsiteY110" fmla="*/ 1847003 h 2861845"/>
                <a:gd name="connsiteX111" fmla="*/ 4386785 w 4563805"/>
                <a:gd name="connsiteY111" fmla="*/ 1840118 h 2861845"/>
                <a:gd name="connsiteX112" fmla="*/ 502143 w 4563805"/>
                <a:gd name="connsiteY112" fmla="*/ 1778919 h 2861845"/>
                <a:gd name="connsiteX113" fmla="*/ 504591 w 4563805"/>
                <a:gd name="connsiteY113" fmla="*/ 1779990 h 2861845"/>
                <a:gd name="connsiteX114" fmla="*/ 509487 w 4563805"/>
                <a:gd name="connsiteY114" fmla="*/ 1781979 h 2861845"/>
                <a:gd name="connsiteX115" fmla="*/ 525399 w 4563805"/>
                <a:gd name="connsiteY115" fmla="*/ 1788864 h 2861845"/>
                <a:gd name="connsiteX116" fmla="*/ 504591 w 4563805"/>
                <a:gd name="connsiteY116" fmla="*/ 1797891 h 2861845"/>
                <a:gd name="connsiteX117" fmla="*/ 502143 w 4563805"/>
                <a:gd name="connsiteY117" fmla="*/ 1798962 h 2861845"/>
                <a:gd name="connsiteX118" fmla="*/ 492810 w 4563805"/>
                <a:gd name="connsiteY118" fmla="*/ 1794831 h 2861845"/>
                <a:gd name="connsiteX119" fmla="*/ 478428 w 4563805"/>
                <a:gd name="connsiteY119" fmla="*/ 1788711 h 2861845"/>
                <a:gd name="connsiteX120" fmla="*/ 499542 w 4563805"/>
                <a:gd name="connsiteY120" fmla="*/ 1779990 h 2861845"/>
                <a:gd name="connsiteX121" fmla="*/ 382497 w 4563805"/>
                <a:gd name="connsiteY121" fmla="*/ 1727358 h 2861845"/>
                <a:gd name="connsiteX122" fmla="*/ 385098 w 4563805"/>
                <a:gd name="connsiteY122" fmla="*/ 1728276 h 2861845"/>
                <a:gd name="connsiteX123" fmla="*/ 389841 w 4563805"/>
                <a:gd name="connsiteY123" fmla="*/ 1730418 h 2861845"/>
                <a:gd name="connsiteX124" fmla="*/ 405753 w 4563805"/>
                <a:gd name="connsiteY124" fmla="*/ 1737303 h 2861845"/>
                <a:gd name="connsiteX125" fmla="*/ 385098 w 4563805"/>
                <a:gd name="connsiteY125" fmla="*/ 1746330 h 2861845"/>
                <a:gd name="connsiteX126" fmla="*/ 382497 w 4563805"/>
                <a:gd name="connsiteY126" fmla="*/ 1747401 h 2861845"/>
                <a:gd name="connsiteX127" fmla="*/ 373164 w 4563805"/>
                <a:gd name="connsiteY127" fmla="*/ 1743270 h 2861845"/>
                <a:gd name="connsiteX128" fmla="*/ 358782 w 4563805"/>
                <a:gd name="connsiteY128" fmla="*/ 1737150 h 2861845"/>
                <a:gd name="connsiteX129" fmla="*/ 379896 w 4563805"/>
                <a:gd name="connsiteY129" fmla="*/ 1728429 h 2861845"/>
                <a:gd name="connsiteX130" fmla="*/ 191708 w 4563805"/>
                <a:gd name="connsiteY130" fmla="*/ 1721238 h 2861845"/>
                <a:gd name="connsiteX131" fmla="*/ 193697 w 4563805"/>
                <a:gd name="connsiteY131" fmla="*/ 1722003 h 2861845"/>
                <a:gd name="connsiteX132" fmla="*/ 197369 w 4563805"/>
                <a:gd name="connsiteY132" fmla="*/ 1723686 h 2861845"/>
                <a:gd name="connsiteX133" fmla="*/ 210068 w 4563805"/>
                <a:gd name="connsiteY133" fmla="*/ 1729194 h 2861845"/>
                <a:gd name="connsiteX134" fmla="*/ 193697 w 4563805"/>
                <a:gd name="connsiteY134" fmla="*/ 1736232 h 2861845"/>
                <a:gd name="connsiteX135" fmla="*/ 191708 w 4563805"/>
                <a:gd name="connsiteY135" fmla="*/ 1737150 h 2861845"/>
                <a:gd name="connsiteX136" fmla="*/ 184211 w 4563805"/>
                <a:gd name="connsiteY136" fmla="*/ 1733937 h 2861845"/>
                <a:gd name="connsiteX137" fmla="*/ 172889 w 4563805"/>
                <a:gd name="connsiteY137" fmla="*/ 1729041 h 2861845"/>
                <a:gd name="connsiteX138" fmla="*/ 189566 w 4563805"/>
                <a:gd name="connsiteY138" fmla="*/ 1722156 h 2861845"/>
                <a:gd name="connsiteX139" fmla="*/ 4104655 w 4563805"/>
                <a:gd name="connsiteY139" fmla="*/ 1716648 h 2861845"/>
                <a:gd name="connsiteX140" fmla="*/ 4106644 w 4563805"/>
                <a:gd name="connsiteY140" fmla="*/ 1717413 h 2861845"/>
                <a:gd name="connsiteX141" fmla="*/ 4110316 w 4563805"/>
                <a:gd name="connsiteY141" fmla="*/ 1719096 h 2861845"/>
                <a:gd name="connsiteX142" fmla="*/ 4123015 w 4563805"/>
                <a:gd name="connsiteY142" fmla="*/ 1724451 h 2861845"/>
                <a:gd name="connsiteX143" fmla="*/ 4106644 w 4563805"/>
                <a:gd name="connsiteY143" fmla="*/ 1731642 h 2861845"/>
                <a:gd name="connsiteX144" fmla="*/ 4104655 w 4563805"/>
                <a:gd name="connsiteY144" fmla="*/ 1732407 h 2861845"/>
                <a:gd name="connsiteX145" fmla="*/ 4097311 w 4563805"/>
                <a:gd name="connsiteY145" fmla="*/ 1729194 h 2861845"/>
                <a:gd name="connsiteX146" fmla="*/ 4085836 w 4563805"/>
                <a:gd name="connsiteY146" fmla="*/ 1724298 h 2861845"/>
                <a:gd name="connsiteX147" fmla="*/ 4102513 w 4563805"/>
                <a:gd name="connsiteY147" fmla="*/ 1717413 h 2861845"/>
                <a:gd name="connsiteX148" fmla="*/ 97001 w 4563805"/>
                <a:gd name="connsiteY148" fmla="*/ 1680387 h 2861845"/>
                <a:gd name="connsiteX149" fmla="*/ 98837 w 4563805"/>
                <a:gd name="connsiteY149" fmla="*/ 1681152 h 2861845"/>
                <a:gd name="connsiteX150" fmla="*/ 102662 w 4563805"/>
                <a:gd name="connsiteY150" fmla="*/ 1682835 h 2861845"/>
                <a:gd name="connsiteX151" fmla="*/ 115361 w 4563805"/>
                <a:gd name="connsiteY151" fmla="*/ 1688343 h 2861845"/>
                <a:gd name="connsiteX152" fmla="*/ 98837 w 4563805"/>
                <a:gd name="connsiteY152" fmla="*/ 1695381 h 2861845"/>
                <a:gd name="connsiteX153" fmla="*/ 97001 w 4563805"/>
                <a:gd name="connsiteY153" fmla="*/ 1696299 h 2861845"/>
                <a:gd name="connsiteX154" fmla="*/ 89504 w 4563805"/>
                <a:gd name="connsiteY154" fmla="*/ 1693086 h 2861845"/>
                <a:gd name="connsiteX155" fmla="*/ 78182 w 4563805"/>
                <a:gd name="connsiteY155" fmla="*/ 1688190 h 2861845"/>
                <a:gd name="connsiteX156" fmla="*/ 94859 w 4563805"/>
                <a:gd name="connsiteY156" fmla="*/ 1681305 h 2861845"/>
                <a:gd name="connsiteX157" fmla="*/ 4009949 w 4563805"/>
                <a:gd name="connsiteY157" fmla="*/ 1675644 h 2861845"/>
                <a:gd name="connsiteX158" fmla="*/ 4011785 w 4563805"/>
                <a:gd name="connsiteY158" fmla="*/ 1676562 h 2861845"/>
                <a:gd name="connsiteX159" fmla="*/ 4015610 w 4563805"/>
                <a:gd name="connsiteY159" fmla="*/ 1678245 h 2861845"/>
                <a:gd name="connsiteX160" fmla="*/ 4028309 w 4563805"/>
                <a:gd name="connsiteY160" fmla="*/ 1683600 h 2861845"/>
                <a:gd name="connsiteX161" fmla="*/ 4011785 w 4563805"/>
                <a:gd name="connsiteY161" fmla="*/ 1690791 h 2861845"/>
                <a:gd name="connsiteX162" fmla="*/ 4009949 w 4563805"/>
                <a:gd name="connsiteY162" fmla="*/ 1691556 h 2861845"/>
                <a:gd name="connsiteX163" fmla="*/ 4002452 w 4563805"/>
                <a:gd name="connsiteY163" fmla="*/ 1688343 h 2861845"/>
                <a:gd name="connsiteX164" fmla="*/ 3991130 w 4563805"/>
                <a:gd name="connsiteY164" fmla="*/ 1683447 h 2861845"/>
                <a:gd name="connsiteX165" fmla="*/ 4007807 w 4563805"/>
                <a:gd name="connsiteY165" fmla="*/ 1676562 h 2861845"/>
                <a:gd name="connsiteX166" fmla="*/ 263005 w 4563805"/>
                <a:gd name="connsiteY166" fmla="*/ 1675644 h 2861845"/>
                <a:gd name="connsiteX167" fmla="*/ 265453 w 4563805"/>
                <a:gd name="connsiteY167" fmla="*/ 1676715 h 2861845"/>
                <a:gd name="connsiteX168" fmla="*/ 270196 w 4563805"/>
                <a:gd name="connsiteY168" fmla="*/ 1678857 h 2861845"/>
                <a:gd name="connsiteX169" fmla="*/ 286261 w 4563805"/>
                <a:gd name="connsiteY169" fmla="*/ 1685742 h 2861845"/>
                <a:gd name="connsiteX170" fmla="*/ 265453 w 4563805"/>
                <a:gd name="connsiteY170" fmla="*/ 1694616 h 2861845"/>
                <a:gd name="connsiteX171" fmla="*/ 263005 w 4563805"/>
                <a:gd name="connsiteY171" fmla="*/ 1695687 h 2861845"/>
                <a:gd name="connsiteX172" fmla="*/ 253672 w 4563805"/>
                <a:gd name="connsiteY172" fmla="*/ 1691709 h 2861845"/>
                <a:gd name="connsiteX173" fmla="*/ 239290 w 4563805"/>
                <a:gd name="connsiteY173" fmla="*/ 1685436 h 2861845"/>
                <a:gd name="connsiteX174" fmla="*/ 260251 w 4563805"/>
                <a:gd name="connsiteY174" fmla="*/ 1676715 h 2861845"/>
                <a:gd name="connsiteX175" fmla="*/ 143360 w 4563805"/>
                <a:gd name="connsiteY175" fmla="*/ 1624084 h 2861845"/>
                <a:gd name="connsiteX176" fmla="*/ 145808 w 4563805"/>
                <a:gd name="connsiteY176" fmla="*/ 1625155 h 2861845"/>
                <a:gd name="connsiteX177" fmla="*/ 150551 w 4563805"/>
                <a:gd name="connsiteY177" fmla="*/ 1627144 h 2861845"/>
                <a:gd name="connsiteX178" fmla="*/ 166616 w 4563805"/>
                <a:gd name="connsiteY178" fmla="*/ 1634182 h 2861845"/>
                <a:gd name="connsiteX179" fmla="*/ 145808 w 4563805"/>
                <a:gd name="connsiteY179" fmla="*/ 1643056 h 2861845"/>
                <a:gd name="connsiteX180" fmla="*/ 143360 w 4563805"/>
                <a:gd name="connsiteY180" fmla="*/ 1644127 h 2861845"/>
                <a:gd name="connsiteX181" fmla="*/ 134027 w 4563805"/>
                <a:gd name="connsiteY181" fmla="*/ 1640149 h 2861845"/>
                <a:gd name="connsiteX182" fmla="*/ 119645 w 4563805"/>
                <a:gd name="connsiteY182" fmla="*/ 1633876 h 2861845"/>
                <a:gd name="connsiteX183" fmla="*/ 140759 w 4563805"/>
                <a:gd name="connsiteY183" fmla="*/ 1625155 h 2861845"/>
                <a:gd name="connsiteX184" fmla="*/ 23715 w 4563805"/>
                <a:gd name="connsiteY184" fmla="*/ 1572523 h 2861845"/>
                <a:gd name="connsiteX185" fmla="*/ 26163 w 4563805"/>
                <a:gd name="connsiteY185" fmla="*/ 1573594 h 2861845"/>
                <a:gd name="connsiteX186" fmla="*/ 31059 w 4563805"/>
                <a:gd name="connsiteY186" fmla="*/ 1575583 h 2861845"/>
                <a:gd name="connsiteX187" fmla="*/ 46971 w 4563805"/>
                <a:gd name="connsiteY187" fmla="*/ 1582468 h 2861845"/>
                <a:gd name="connsiteX188" fmla="*/ 26163 w 4563805"/>
                <a:gd name="connsiteY188" fmla="*/ 1591495 h 2861845"/>
                <a:gd name="connsiteX189" fmla="*/ 23715 w 4563805"/>
                <a:gd name="connsiteY189" fmla="*/ 1592566 h 2861845"/>
                <a:gd name="connsiteX190" fmla="*/ 14382 w 4563805"/>
                <a:gd name="connsiteY190" fmla="*/ 1588588 h 2861845"/>
                <a:gd name="connsiteX191" fmla="*/ 0 w 4563805"/>
                <a:gd name="connsiteY191" fmla="*/ 1582315 h 2861845"/>
                <a:gd name="connsiteX192" fmla="*/ 21114 w 4563805"/>
                <a:gd name="connsiteY192" fmla="*/ 1573594 h 2861845"/>
                <a:gd name="connsiteX193" fmla="*/ 143054 w 4563805"/>
                <a:gd name="connsiteY193" fmla="*/ 1219555 h 2861845"/>
                <a:gd name="connsiteX194" fmla="*/ 145655 w 4563805"/>
                <a:gd name="connsiteY194" fmla="*/ 1220779 h 2861845"/>
                <a:gd name="connsiteX195" fmla="*/ 166769 w 4563805"/>
                <a:gd name="connsiteY195" fmla="*/ 1229347 h 2861845"/>
                <a:gd name="connsiteX196" fmla="*/ 152387 w 4563805"/>
                <a:gd name="connsiteY196" fmla="*/ 1235620 h 2861845"/>
                <a:gd name="connsiteX197" fmla="*/ 143054 w 4563805"/>
                <a:gd name="connsiteY197" fmla="*/ 1239598 h 2861845"/>
                <a:gd name="connsiteX198" fmla="*/ 140606 w 4563805"/>
                <a:gd name="connsiteY198" fmla="*/ 1238680 h 2861845"/>
                <a:gd name="connsiteX199" fmla="*/ 119798 w 4563805"/>
                <a:gd name="connsiteY199" fmla="*/ 1229653 h 2861845"/>
                <a:gd name="connsiteX200" fmla="*/ 135710 w 4563805"/>
                <a:gd name="connsiteY200" fmla="*/ 1222768 h 2861845"/>
                <a:gd name="connsiteX201" fmla="*/ 140606 w 4563805"/>
                <a:gd name="connsiteY201" fmla="*/ 1220626 h 2861845"/>
                <a:gd name="connsiteX202" fmla="*/ 262546 w 4563805"/>
                <a:gd name="connsiteY202" fmla="*/ 1167994 h 2861845"/>
                <a:gd name="connsiteX203" fmla="*/ 265300 w 4563805"/>
                <a:gd name="connsiteY203" fmla="*/ 1169065 h 2861845"/>
                <a:gd name="connsiteX204" fmla="*/ 286414 w 4563805"/>
                <a:gd name="connsiteY204" fmla="*/ 1177786 h 2861845"/>
                <a:gd name="connsiteX205" fmla="*/ 271879 w 4563805"/>
                <a:gd name="connsiteY205" fmla="*/ 1184059 h 2861845"/>
                <a:gd name="connsiteX206" fmla="*/ 262546 w 4563805"/>
                <a:gd name="connsiteY206" fmla="*/ 1188037 h 2861845"/>
                <a:gd name="connsiteX207" fmla="*/ 260098 w 4563805"/>
                <a:gd name="connsiteY207" fmla="*/ 1186966 h 2861845"/>
                <a:gd name="connsiteX208" fmla="*/ 239290 w 4563805"/>
                <a:gd name="connsiteY208" fmla="*/ 1178092 h 2861845"/>
                <a:gd name="connsiteX209" fmla="*/ 255355 w 4563805"/>
                <a:gd name="connsiteY209" fmla="*/ 1171207 h 2861845"/>
                <a:gd name="connsiteX210" fmla="*/ 260098 w 4563805"/>
                <a:gd name="connsiteY210" fmla="*/ 1169065 h 2861845"/>
                <a:gd name="connsiteX211" fmla="*/ 382191 w 4563805"/>
                <a:gd name="connsiteY211" fmla="*/ 1116433 h 2861845"/>
                <a:gd name="connsiteX212" fmla="*/ 384792 w 4563805"/>
                <a:gd name="connsiteY212" fmla="*/ 1117504 h 2861845"/>
                <a:gd name="connsiteX213" fmla="*/ 405906 w 4563805"/>
                <a:gd name="connsiteY213" fmla="*/ 1126225 h 2861845"/>
                <a:gd name="connsiteX214" fmla="*/ 391524 w 4563805"/>
                <a:gd name="connsiteY214" fmla="*/ 1132498 h 2861845"/>
                <a:gd name="connsiteX215" fmla="*/ 382191 w 4563805"/>
                <a:gd name="connsiteY215" fmla="*/ 1136476 h 2861845"/>
                <a:gd name="connsiteX216" fmla="*/ 379743 w 4563805"/>
                <a:gd name="connsiteY216" fmla="*/ 1135405 h 2861845"/>
                <a:gd name="connsiteX217" fmla="*/ 358935 w 4563805"/>
                <a:gd name="connsiteY217" fmla="*/ 1126531 h 2861845"/>
                <a:gd name="connsiteX218" fmla="*/ 375000 w 4563805"/>
                <a:gd name="connsiteY218" fmla="*/ 1119493 h 2861845"/>
                <a:gd name="connsiteX219" fmla="*/ 379743 w 4563805"/>
                <a:gd name="connsiteY219" fmla="*/ 1117504 h 2861845"/>
                <a:gd name="connsiteX220" fmla="*/ 4300800 w 4563805"/>
                <a:gd name="connsiteY220" fmla="*/ 1026470 h 2861845"/>
                <a:gd name="connsiteX221" fmla="*/ 4303554 w 4563805"/>
                <a:gd name="connsiteY221" fmla="*/ 1027541 h 2861845"/>
                <a:gd name="connsiteX222" fmla="*/ 4324667 w 4563805"/>
                <a:gd name="connsiteY222" fmla="*/ 1036262 h 2861845"/>
                <a:gd name="connsiteX223" fmla="*/ 4310286 w 4563805"/>
                <a:gd name="connsiteY223" fmla="*/ 1042535 h 2861845"/>
                <a:gd name="connsiteX224" fmla="*/ 4300800 w 4563805"/>
                <a:gd name="connsiteY224" fmla="*/ 1046513 h 2861845"/>
                <a:gd name="connsiteX225" fmla="*/ 4298352 w 4563805"/>
                <a:gd name="connsiteY225" fmla="*/ 1045442 h 2861845"/>
                <a:gd name="connsiteX226" fmla="*/ 4277544 w 4563805"/>
                <a:gd name="connsiteY226" fmla="*/ 1036568 h 2861845"/>
                <a:gd name="connsiteX227" fmla="*/ 4293609 w 4563805"/>
                <a:gd name="connsiteY227" fmla="*/ 1029530 h 2861845"/>
                <a:gd name="connsiteX228" fmla="*/ 4298352 w 4563805"/>
                <a:gd name="connsiteY228" fmla="*/ 1027541 h 2861845"/>
                <a:gd name="connsiteX229" fmla="*/ 621482 w 4563805"/>
                <a:gd name="connsiteY229" fmla="*/ 1013159 h 2861845"/>
                <a:gd name="connsiteX230" fmla="*/ 624083 w 4563805"/>
                <a:gd name="connsiteY230" fmla="*/ 1014383 h 2861845"/>
                <a:gd name="connsiteX231" fmla="*/ 645197 w 4563805"/>
                <a:gd name="connsiteY231" fmla="*/ 1023104 h 2861845"/>
                <a:gd name="connsiteX232" fmla="*/ 630815 w 4563805"/>
                <a:gd name="connsiteY232" fmla="*/ 1029224 h 2861845"/>
                <a:gd name="connsiteX233" fmla="*/ 621482 w 4563805"/>
                <a:gd name="connsiteY233" fmla="*/ 1033355 h 2861845"/>
                <a:gd name="connsiteX234" fmla="*/ 619034 w 4563805"/>
                <a:gd name="connsiteY234" fmla="*/ 1032284 h 2861845"/>
                <a:gd name="connsiteX235" fmla="*/ 598073 w 4563805"/>
                <a:gd name="connsiteY235" fmla="*/ 1023257 h 2861845"/>
                <a:gd name="connsiteX236" fmla="*/ 614138 w 4563805"/>
                <a:gd name="connsiteY236" fmla="*/ 1016372 h 2861845"/>
                <a:gd name="connsiteX237" fmla="*/ 619034 w 4563805"/>
                <a:gd name="connsiteY237" fmla="*/ 1014230 h 2861845"/>
                <a:gd name="connsiteX238" fmla="*/ 4420445 w 4563805"/>
                <a:gd name="connsiteY238" fmla="*/ 974909 h 2861845"/>
                <a:gd name="connsiteX239" fmla="*/ 4423046 w 4563805"/>
                <a:gd name="connsiteY239" fmla="*/ 975980 h 2861845"/>
                <a:gd name="connsiteX240" fmla="*/ 4444159 w 4563805"/>
                <a:gd name="connsiteY240" fmla="*/ 984701 h 2861845"/>
                <a:gd name="connsiteX241" fmla="*/ 4429778 w 4563805"/>
                <a:gd name="connsiteY241" fmla="*/ 990821 h 2861845"/>
                <a:gd name="connsiteX242" fmla="*/ 4420445 w 4563805"/>
                <a:gd name="connsiteY242" fmla="*/ 994952 h 2861845"/>
                <a:gd name="connsiteX243" fmla="*/ 4417997 w 4563805"/>
                <a:gd name="connsiteY243" fmla="*/ 993881 h 2861845"/>
                <a:gd name="connsiteX244" fmla="*/ 4397189 w 4563805"/>
                <a:gd name="connsiteY244" fmla="*/ 984854 h 2861845"/>
                <a:gd name="connsiteX245" fmla="*/ 4413254 w 4563805"/>
                <a:gd name="connsiteY245" fmla="*/ 977969 h 2861845"/>
                <a:gd name="connsiteX246" fmla="*/ 4417997 w 4563805"/>
                <a:gd name="connsiteY246" fmla="*/ 975980 h 2861845"/>
                <a:gd name="connsiteX247" fmla="*/ 4192935 w 4563805"/>
                <a:gd name="connsiteY247" fmla="*/ 974909 h 2861845"/>
                <a:gd name="connsiteX248" fmla="*/ 4195535 w 4563805"/>
                <a:gd name="connsiteY248" fmla="*/ 975980 h 2861845"/>
                <a:gd name="connsiteX249" fmla="*/ 4216649 w 4563805"/>
                <a:gd name="connsiteY249" fmla="*/ 984701 h 2861845"/>
                <a:gd name="connsiteX250" fmla="*/ 4202267 w 4563805"/>
                <a:gd name="connsiteY250" fmla="*/ 990821 h 2861845"/>
                <a:gd name="connsiteX251" fmla="*/ 4192935 w 4563805"/>
                <a:gd name="connsiteY251" fmla="*/ 994952 h 2861845"/>
                <a:gd name="connsiteX252" fmla="*/ 4190487 w 4563805"/>
                <a:gd name="connsiteY252" fmla="*/ 993881 h 2861845"/>
                <a:gd name="connsiteX253" fmla="*/ 4169679 w 4563805"/>
                <a:gd name="connsiteY253" fmla="*/ 984854 h 2861845"/>
                <a:gd name="connsiteX254" fmla="*/ 4185591 w 4563805"/>
                <a:gd name="connsiteY254" fmla="*/ 977969 h 2861845"/>
                <a:gd name="connsiteX255" fmla="*/ 4190487 w 4563805"/>
                <a:gd name="connsiteY255" fmla="*/ 975980 h 2861845"/>
                <a:gd name="connsiteX256" fmla="*/ 4540090 w 4563805"/>
                <a:gd name="connsiteY256" fmla="*/ 923196 h 2861845"/>
                <a:gd name="connsiteX257" fmla="*/ 4542691 w 4563805"/>
                <a:gd name="connsiteY257" fmla="*/ 924420 h 2861845"/>
                <a:gd name="connsiteX258" fmla="*/ 4563805 w 4563805"/>
                <a:gd name="connsiteY258" fmla="*/ 933141 h 2861845"/>
                <a:gd name="connsiteX259" fmla="*/ 4549423 w 4563805"/>
                <a:gd name="connsiteY259" fmla="*/ 939261 h 2861845"/>
                <a:gd name="connsiteX260" fmla="*/ 4540090 w 4563805"/>
                <a:gd name="connsiteY260" fmla="*/ 943392 h 2861845"/>
                <a:gd name="connsiteX261" fmla="*/ 4537642 w 4563805"/>
                <a:gd name="connsiteY261" fmla="*/ 942321 h 2861845"/>
                <a:gd name="connsiteX262" fmla="*/ 4516834 w 4563805"/>
                <a:gd name="connsiteY262" fmla="*/ 933294 h 2861845"/>
                <a:gd name="connsiteX263" fmla="*/ 4532746 w 4563805"/>
                <a:gd name="connsiteY263" fmla="*/ 926409 h 2861845"/>
                <a:gd name="connsiteX264" fmla="*/ 4537642 w 4563805"/>
                <a:gd name="connsiteY264" fmla="*/ 924267 h 2861845"/>
                <a:gd name="connsiteX265" fmla="*/ 4312428 w 4563805"/>
                <a:gd name="connsiteY265" fmla="*/ 923196 h 2861845"/>
                <a:gd name="connsiteX266" fmla="*/ 4315182 w 4563805"/>
                <a:gd name="connsiteY266" fmla="*/ 924420 h 2861845"/>
                <a:gd name="connsiteX267" fmla="*/ 4336295 w 4563805"/>
                <a:gd name="connsiteY267" fmla="*/ 933141 h 2861845"/>
                <a:gd name="connsiteX268" fmla="*/ 4321914 w 4563805"/>
                <a:gd name="connsiteY268" fmla="*/ 939261 h 2861845"/>
                <a:gd name="connsiteX269" fmla="*/ 4312428 w 4563805"/>
                <a:gd name="connsiteY269" fmla="*/ 943392 h 2861845"/>
                <a:gd name="connsiteX270" fmla="*/ 4309980 w 4563805"/>
                <a:gd name="connsiteY270" fmla="*/ 942321 h 2861845"/>
                <a:gd name="connsiteX271" fmla="*/ 4289172 w 4563805"/>
                <a:gd name="connsiteY271" fmla="*/ 933294 h 2861845"/>
                <a:gd name="connsiteX272" fmla="*/ 4305237 w 4563805"/>
                <a:gd name="connsiteY272" fmla="*/ 926409 h 2861845"/>
                <a:gd name="connsiteX273" fmla="*/ 4309980 w 4563805"/>
                <a:gd name="connsiteY273" fmla="*/ 924267 h 2861845"/>
                <a:gd name="connsiteX274" fmla="*/ 4432072 w 4563805"/>
                <a:gd name="connsiteY274" fmla="*/ 871635 h 2861845"/>
                <a:gd name="connsiteX275" fmla="*/ 4434826 w 4563805"/>
                <a:gd name="connsiteY275" fmla="*/ 872859 h 2861845"/>
                <a:gd name="connsiteX276" fmla="*/ 4455787 w 4563805"/>
                <a:gd name="connsiteY276" fmla="*/ 881427 h 2861845"/>
                <a:gd name="connsiteX277" fmla="*/ 4441405 w 4563805"/>
                <a:gd name="connsiteY277" fmla="*/ 887700 h 2861845"/>
                <a:gd name="connsiteX278" fmla="*/ 4432072 w 4563805"/>
                <a:gd name="connsiteY278" fmla="*/ 891678 h 2861845"/>
                <a:gd name="connsiteX279" fmla="*/ 4429624 w 4563805"/>
                <a:gd name="connsiteY279" fmla="*/ 890760 h 2861845"/>
                <a:gd name="connsiteX280" fmla="*/ 4408816 w 4563805"/>
                <a:gd name="connsiteY280" fmla="*/ 881733 h 2861845"/>
                <a:gd name="connsiteX281" fmla="*/ 4424881 w 4563805"/>
                <a:gd name="connsiteY281" fmla="*/ 874848 h 2861845"/>
                <a:gd name="connsiteX282" fmla="*/ 4429624 w 4563805"/>
                <a:gd name="connsiteY282" fmla="*/ 872706 h 2861845"/>
                <a:gd name="connsiteX283" fmla="*/ 1833845 w 4563805"/>
                <a:gd name="connsiteY283" fmla="*/ 206396 h 2861845"/>
                <a:gd name="connsiteX284" fmla="*/ 1836599 w 4563805"/>
                <a:gd name="connsiteY284" fmla="*/ 207467 h 2861845"/>
                <a:gd name="connsiteX285" fmla="*/ 1857713 w 4563805"/>
                <a:gd name="connsiteY285" fmla="*/ 216188 h 2861845"/>
                <a:gd name="connsiteX286" fmla="*/ 1843331 w 4563805"/>
                <a:gd name="connsiteY286" fmla="*/ 222461 h 2861845"/>
                <a:gd name="connsiteX287" fmla="*/ 1833845 w 4563805"/>
                <a:gd name="connsiteY287" fmla="*/ 226439 h 2861845"/>
                <a:gd name="connsiteX288" fmla="*/ 1831550 w 4563805"/>
                <a:gd name="connsiteY288" fmla="*/ 225368 h 2861845"/>
                <a:gd name="connsiteX289" fmla="*/ 1810742 w 4563805"/>
                <a:gd name="connsiteY289" fmla="*/ 216494 h 2861845"/>
                <a:gd name="connsiteX290" fmla="*/ 1826654 w 4563805"/>
                <a:gd name="connsiteY290" fmla="*/ 209609 h 2861845"/>
                <a:gd name="connsiteX291" fmla="*/ 1831550 w 4563805"/>
                <a:gd name="connsiteY291" fmla="*/ 207467 h 2861845"/>
                <a:gd name="connsiteX292" fmla="*/ 1953490 w 4563805"/>
                <a:gd name="connsiteY292" fmla="*/ 154835 h 2861845"/>
                <a:gd name="connsiteX293" fmla="*/ 1956244 w 4563805"/>
                <a:gd name="connsiteY293" fmla="*/ 155906 h 2861845"/>
                <a:gd name="connsiteX294" fmla="*/ 1977205 w 4563805"/>
                <a:gd name="connsiteY294" fmla="*/ 164627 h 2861845"/>
                <a:gd name="connsiteX295" fmla="*/ 1962823 w 4563805"/>
                <a:gd name="connsiteY295" fmla="*/ 170900 h 2861845"/>
                <a:gd name="connsiteX296" fmla="*/ 1953490 w 4563805"/>
                <a:gd name="connsiteY296" fmla="*/ 174878 h 2861845"/>
                <a:gd name="connsiteX297" fmla="*/ 1951042 w 4563805"/>
                <a:gd name="connsiteY297" fmla="*/ 173807 h 2861845"/>
                <a:gd name="connsiteX298" fmla="*/ 1930234 w 4563805"/>
                <a:gd name="connsiteY298" fmla="*/ 164933 h 2861845"/>
                <a:gd name="connsiteX299" fmla="*/ 1946299 w 4563805"/>
                <a:gd name="connsiteY299" fmla="*/ 157895 h 2861845"/>
                <a:gd name="connsiteX300" fmla="*/ 1951042 w 4563805"/>
                <a:gd name="connsiteY300" fmla="*/ 155906 h 2861845"/>
                <a:gd name="connsiteX301" fmla="*/ 2073135 w 4563805"/>
                <a:gd name="connsiteY301" fmla="*/ 103275 h 2861845"/>
                <a:gd name="connsiteX302" fmla="*/ 2075736 w 4563805"/>
                <a:gd name="connsiteY302" fmla="*/ 104346 h 2861845"/>
                <a:gd name="connsiteX303" fmla="*/ 2096850 w 4563805"/>
                <a:gd name="connsiteY303" fmla="*/ 113067 h 2861845"/>
                <a:gd name="connsiteX304" fmla="*/ 2082468 w 4563805"/>
                <a:gd name="connsiteY304" fmla="*/ 119340 h 2861845"/>
                <a:gd name="connsiteX305" fmla="*/ 2073135 w 4563805"/>
                <a:gd name="connsiteY305" fmla="*/ 123318 h 2861845"/>
                <a:gd name="connsiteX306" fmla="*/ 2070687 w 4563805"/>
                <a:gd name="connsiteY306" fmla="*/ 122247 h 2861845"/>
                <a:gd name="connsiteX307" fmla="*/ 2049879 w 4563805"/>
                <a:gd name="connsiteY307" fmla="*/ 113220 h 2861845"/>
                <a:gd name="connsiteX308" fmla="*/ 2065944 w 4563805"/>
                <a:gd name="connsiteY308" fmla="*/ 106335 h 2861845"/>
                <a:gd name="connsiteX309" fmla="*/ 2070687 w 4563805"/>
                <a:gd name="connsiteY309" fmla="*/ 104346 h 2861845"/>
                <a:gd name="connsiteX310" fmla="*/ 2312273 w 4563805"/>
                <a:gd name="connsiteY310" fmla="*/ 0 h 2861845"/>
                <a:gd name="connsiteX311" fmla="*/ 2315027 w 4563805"/>
                <a:gd name="connsiteY311" fmla="*/ 1224 h 2861845"/>
                <a:gd name="connsiteX312" fmla="*/ 2336141 w 4563805"/>
                <a:gd name="connsiteY312" fmla="*/ 9945 h 2861845"/>
                <a:gd name="connsiteX313" fmla="*/ 2321759 w 4563805"/>
                <a:gd name="connsiteY313" fmla="*/ 16065 h 2861845"/>
                <a:gd name="connsiteX314" fmla="*/ 2312273 w 4563805"/>
                <a:gd name="connsiteY314" fmla="*/ 20196 h 2861845"/>
                <a:gd name="connsiteX315" fmla="*/ 2309825 w 4563805"/>
                <a:gd name="connsiteY315" fmla="*/ 19125 h 2861845"/>
                <a:gd name="connsiteX316" fmla="*/ 2289017 w 4563805"/>
                <a:gd name="connsiteY316" fmla="*/ 10098 h 2861845"/>
                <a:gd name="connsiteX317" fmla="*/ 2305082 w 4563805"/>
                <a:gd name="connsiteY317" fmla="*/ 3213 h 2861845"/>
                <a:gd name="connsiteX318" fmla="*/ 2309825 w 4563805"/>
                <a:gd name="connsiteY318" fmla="*/ 1071 h 28618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</a:cxnLst>
              <a:rect l="l" t="t" r="r" b="b"/>
              <a:pathLst>
                <a:path w="4563805" h="2861845">
                  <a:moveTo>
                    <a:pt x="2546514" y="2841802"/>
                  </a:moveTo>
                  <a:lnTo>
                    <a:pt x="2549115" y="2842873"/>
                  </a:lnTo>
                  <a:lnTo>
                    <a:pt x="2570229" y="2851594"/>
                  </a:lnTo>
                  <a:lnTo>
                    <a:pt x="2555847" y="2857714"/>
                  </a:lnTo>
                  <a:lnTo>
                    <a:pt x="2546514" y="2861845"/>
                  </a:lnTo>
                  <a:lnTo>
                    <a:pt x="2544066" y="2860774"/>
                  </a:lnTo>
                  <a:lnTo>
                    <a:pt x="2523258" y="2851747"/>
                  </a:lnTo>
                  <a:lnTo>
                    <a:pt x="2539170" y="2844862"/>
                  </a:lnTo>
                  <a:lnTo>
                    <a:pt x="2544066" y="2842873"/>
                  </a:lnTo>
                  <a:close/>
                  <a:moveTo>
                    <a:pt x="2666006" y="2790241"/>
                  </a:moveTo>
                  <a:lnTo>
                    <a:pt x="2668760" y="2791312"/>
                  </a:lnTo>
                  <a:lnTo>
                    <a:pt x="2689874" y="2800033"/>
                  </a:lnTo>
                  <a:lnTo>
                    <a:pt x="2675492" y="2806153"/>
                  </a:lnTo>
                  <a:lnTo>
                    <a:pt x="2666006" y="2810284"/>
                  </a:lnTo>
                  <a:lnTo>
                    <a:pt x="2663558" y="2809213"/>
                  </a:lnTo>
                  <a:lnTo>
                    <a:pt x="2642903" y="2800186"/>
                  </a:lnTo>
                  <a:lnTo>
                    <a:pt x="2658815" y="2793301"/>
                  </a:lnTo>
                  <a:lnTo>
                    <a:pt x="2663558" y="2791159"/>
                  </a:lnTo>
                  <a:close/>
                  <a:moveTo>
                    <a:pt x="2785651" y="2738528"/>
                  </a:moveTo>
                  <a:lnTo>
                    <a:pt x="2788405" y="2739599"/>
                  </a:lnTo>
                  <a:lnTo>
                    <a:pt x="2809519" y="2748320"/>
                  </a:lnTo>
                  <a:lnTo>
                    <a:pt x="2794984" y="2754593"/>
                  </a:lnTo>
                  <a:lnTo>
                    <a:pt x="2785651" y="2758571"/>
                  </a:lnTo>
                  <a:lnTo>
                    <a:pt x="2783203" y="2757500"/>
                  </a:lnTo>
                  <a:lnTo>
                    <a:pt x="2762395" y="2748626"/>
                  </a:lnTo>
                  <a:lnTo>
                    <a:pt x="2778460" y="2741741"/>
                  </a:lnTo>
                  <a:lnTo>
                    <a:pt x="2783203" y="2739599"/>
                  </a:lnTo>
                  <a:close/>
                  <a:moveTo>
                    <a:pt x="2555846" y="2728583"/>
                  </a:moveTo>
                  <a:lnTo>
                    <a:pt x="2558600" y="2729654"/>
                  </a:lnTo>
                  <a:lnTo>
                    <a:pt x="2579714" y="2738375"/>
                  </a:lnTo>
                  <a:lnTo>
                    <a:pt x="2565332" y="2744495"/>
                  </a:lnTo>
                  <a:lnTo>
                    <a:pt x="2555846" y="2748626"/>
                  </a:lnTo>
                  <a:lnTo>
                    <a:pt x="2553398" y="2747555"/>
                  </a:lnTo>
                  <a:lnTo>
                    <a:pt x="2532590" y="2738528"/>
                  </a:lnTo>
                  <a:lnTo>
                    <a:pt x="2548655" y="2731643"/>
                  </a:lnTo>
                  <a:lnTo>
                    <a:pt x="2553398" y="2729654"/>
                  </a:lnTo>
                  <a:close/>
                  <a:moveTo>
                    <a:pt x="2675491" y="2677022"/>
                  </a:moveTo>
                  <a:lnTo>
                    <a:pt x="2678092" y="2678093"/>
                  </a:lnTo>
                  <a:lnTo>
                    <a:pt x="2699206" y="2686814"/>
                  </a:lnTo>
                  <a:lnTo>
                    <a:pt x="2684824" y="2692934"/>
                  </a:lnTo>
                  <a:lnTo>
                    <a:pt x="2675491" y="2697065"/>
                  </a:lnTo>
                  <a:lnTo>
                    <a:pt x="2673043" y="2695994"/>
                  </a:lnTo>
                  <a:lnTo>
                    <a:pt x="2652235" y="2686967"/>
                  </a:lnTo>
                  <a:lnTo>
                    <a:pt x="2668300" y="2680082"/>
                  </a:lnTo>
                  <a:lnTo>
                    <a:pt x="2673043" y="2677940"/>
                  </a:lnTo>
                  <a:close/>
                  <a:moveTo>
                    <a:pt x="2174573" y="2663710"/>
                  </a:moveTo>
                  <a:lnTo>
                    <a:pt x="2186507" y="2668606"/>
                  </a:lnTo>
                  <a:lnTo>
                    <a:pt x="2172278" y="2674726"/>
                  </a:lnTo>
                  <a:lnTo>
                    <a:pt x="2160497" y="2669830"/>
                  </a:lnTo>
                  <a:close/>
                  <a:moveTo>
                    <a:pt x="2141219" y="2649940"/>
                  </a:moveTo>
                  <a:lnTo>
                    <a:pt x="2153153" y="2654836"/>
                  </a:lnTo>
                  <a:lnTo>
                    <a:pt x="2138924" y="2660956"/>
                  </a:lnTo>
                  <a:lnTo>
                    <a:pt x="2127143" y="2656060"/>
                  </a:lnTo>
                  <a:close/>
                  <a:moveTo>
                    <a:pt x="2107866" y="2636171"/>
                  </a:moveTo>
                  <a:lnTo>
                    <a:pt x="2119647" y="2640914"/>
                  </a:lnTo>
                  <a:lnTo>
                    <a:pt x="2119647" y="2641067"/>
                  </a:lnTo>
                  <a:lnTo>
                    <a:pt x="2105571" y="2647034"/>
                  </a:lnTo>
                  <a:lnTo>
                    <a:pt x="2093790" y="2642291"/>
                  </a:lnTo>
                  <a:close/>
                  <a:moveTo>
                    <a:pt x="3024942" y="2635406"/>
                  </a:moveTo>
                  <a:lnTo>
                    <a:pt x="3027543" y="2636477"/>
                  </a:lnTo>
                  <a:lnTo>
                    <a:pt x="3048657" y="2645198"/>
                  </a:lnTo>
                  <a:lnTo>
                    <a:pt x="3034275" y="2651471"/>
                  </a:lnTo>
                  <a:lnTo>
                    <a:pt x="3024942" y="2655449"/>
                  </a:lnTo>
                  <a:lnTo>
                    <a:pt x="3022494" y="2654378"/>
                  </a:lnTo>
                  <a:lnTo>
                    <a:pt x="3001686" y="2645351"/>
                  </a:lnTo>
                  <a:lnTo>
                    <a:pt x="3017598" y="2638466"/>
                  </a:lnTo>
                  <a:lnTo>
                    <a:pt x="3022494" y="2636477"/>
                  </a:lnTo>
                  <a:close/>
                  <a:moveTo>
                    <a:pt x="2795136" y="2625308"/>
                  </a:moveTo>
                  <a:lnTo>
                    <a:pt x="2797737" y="2626379"/>
                  </a:lnTo>
                  <a:lnTo>
                    <a:pt x="2818851" y="2635100"/>
                  </a:lnTo>
                  <a:lnTo>
                    <a:pt x="2804469" y="2641373"/>
                  </a:lnTo>
                  <a:lnTo>
                    <a:pt x="2795136" y="2645351"/>
                  </a:lnTo>
                  <a:lnTo>
                    <a:pt x="2792688" y="2644280"/>
                  </a:lnTo>
                  <a:lnTo>
                    <a:pt x="2771880" y="2635406"/>
                  </a:lnTo>
                  <a:lnTo>
                    <a:pt x="2787792" y="2628521"/>
                  </a:lnTo>
                  <a:lnTo>
                    <a:pt x="2792688" y="2626379"/>
                  </a:lnTo>
                  <a:close/>
                  <a:moveTo>
                    <a:pt x="2914781" y="2573748"/>
                  </a:moveTo>
                  <a:lnTo>
                    <a:pt x="2917382" y="2574819"/>
                  </a:lnTo>
                  <a:lnTo>
                    <a:pt x="2938496" y="2583540"/>
                  </a:lnTo>
                  <a:lnTo>
                    <a:pt x="2924114" y="2589813"/>
                  </a:lnTo>
                  <a:lnTo>
                    <a:pt x="2914781" y="2593791"/>
                  </a:lnTo>
                  <a:lnTo>
                    <a:pt x="2912180" y="2592720"/>
                  </a:lnTo>
                  <a:lnTo>
                    <a:pt x="2891372" y="2583846"/>
                  </a:lnTo>
                  <a:lnTo>
                    <a:pt x="2907437" y="2576808"/>
                  </a:lnTo>
                  <a:lnTo>
                    <a:pt x="2912180" y="2574819"/>
                  </a:lnTo>
                  <a:close/>
                  <a:moveTo>
                    <a:pt x="3034274" y="2522187"/>
                  </a:moveTo>
                  <a:lnTo>
                    <a:pt x="3037028" y="2523258"/>
                  </a:lnTo>
                  <a:lnTo>
                    <a:pt x="3058142" y="2531979"/>
                  </a:lnTo>
                  <a:lnTo>
                    <a:pt x="3043607" y="2538099"/>
                  </a:lnTo>
                  <a:lnTo>
                    <a:pt x="3034274" y="2542230"/>
                  </a:lnTo>
                  <a:lnTo>
                    <a:pt x="3031826" y="2541159"/>
                  </a:lnTo>
                  <a:lnTo>
                    <a:pt x="3011018" y="2532132"/>
                  </a:lnTo>
                  <a:lnTo>
                    <a:pt x="3027083" y="2525247"/>
                  </a:lnTo>
                  <a:lnTo>
                    <a:pt x="3031826" y="2523258"/>
                  </a:lnTo>
                  <a:close/>
                  <a:moveTo>
                    <a:pt x="475827" y="1843790"/>
                  </a:moveTo>
                  <a:lnTo>
                    <a:pt x="477816" y="1844708"/>
                  </a:lnTo>
                  <a:lnTo>
                    <a:pt x="481641" y="1846238"/>
                  </a:lnTo>
                  <a:lnTo>
                    <a:pt x="494340" y="1851746"/>
                  </a:lnTo>
                  <a:lnTo>
                    <a:pt x="477816" y="1858937"/>
                  </a:lnTo>
                  <a:lnTo>
                    <a:pt x="475827" y="1859702"/>
                  </a:lnTo>
                  <a:lnTo>
                    <a:pt x="468483" y="1856489"/>
                  </a:lnTo>
                  <a:lnTo>
                    <a:pt x="457008" y="1851593"/>
                  </a:lnTo>
                  <a:lnTo>
                    <a:pt x="473838" y="1844708"/>
                  </a:lnTo>
                  <a:close/>
                  <a:moveTo>
                    <a:pt x="4388774" y="1839200"/>
                  </a:moveTo>
                  <a:lnTo>
                    <a:pt x="4390763" y="1839965"/>
                  </a:lnTo>
                  <a:lnTo>
                    <a:pt x="4394588" y="1841648"/>
                  </a:lnTo>
                  <a:lnTo>
                    <a:pt x="4407287" y="1847156"/>
                  </a:lnTo>
                  <a:lnTo>
                    <a:pt x="4390763" y="1854194"/>
                  </a:lnTo>
                  <a:lnTo>
                    <a:pt x="4388774" y="1855112"/>
                  </a:lnTo>
                  <a:lnTo>
                    <a:pt x="4381430" y="1851899"/>
                  </a:lnTo>
                  <a:lnTo>
                    <a:pt x="4370108" y="1847003"/>
                  </a:lnTo>
                  <a:lnTo>
                    <a:pt x="4386785" y="1840118"/>
                  </a:lnTo>
                  <a:close/>
                  <a:moveTo>
                    <a:pt x="502143" y="1778919"/>
                  </a:moveTo>
                  <a:lnTo>
                    <a:pt x="504591" y="1779990"/>
                  </a:lnTo>
                  <a:lnTo>
                    <a:pt x="509487" y="1781979"/>
                  </a:lnTo>
                  <a:lnTo>
                    <a:pt x="525399" y="1788864"/>
                  </a:lnTo>
                  <a:lnTo>
                    <a:pt x="504591" y="1797891"/>
                  </a:lnTo>
                  <a:lnTo>
                    <a:pt x="502143" y="1798962"/>
                  </a:lnTo>
                  <a:lnTo>
                    <a:pt x="492810" y="1794831"/>
                  </a:lnTo>
                  <a:lnTo>
                    <a:pt x="478428" y="1788711"/>
                  </a:lnTo>
                  <a:lnTo>
                    <a:pt x="499542" y="1779990"/>
                  </a:lnTo>
                  <a:close/>
                  <a:moveTo>
                    <a:pt x="382497" y="1727358"/>
                  </a:moveTo>
                  <a:lnTo>
                    <a:pt x="385098" y="1728276"/>
                  </a:lnTo>
                  <a:lnTo>
                    <a:pt x="389841" y="1730418"/>
                  </a:lnTo>
                  <a:lnTo>
                    <a:pt x="405753" y="1737303"/>
                  </a:lnTo>
                  <a:lnTo>
                    <a:pt x="385098" y="1746330"/>
                  </a:lnTo>
                  <a:lnTo>
                    <a:pt x="382497" y="1747401"/>
                  </a:lnTo>
                  <a:lnTo>
                    <a:pt x="373164" y="1743270"/>
                  </a:lnTo>
                  <a:lnTo>
                    <a:pt x="358782" y="1737150"/>
                  </a:lnTo>
                  <a:lnTo>
                    <a:pt x="379896" y="1728429"/>
                  </a:lnTo>
                  <a:close/>
                  <a:moveTo>
                    <a:pt x="191708" y="1721238"/>
                  </a:moveTo>
                  <a:lnTo>
                    <a:pt x="193697" y="1722003"/>
                  </a:lnTo>
                  <a:lnTo>
                    <a:pt x="197369" y="1723686"/>
                  </a:lnTo>
                  <a:lnTo>
                    <a:pt x="210068" y="1729194"/>
                  </a:lnTo>
                  <a:lnTo>
                    <a:pt x="193697" y="1736232"/>
                  </a:lnTo>
                  <a:lnTo>
                    <a:pt x="191708" y="1737150"/>
                  </a:lnTo>
                  <a:lnTo>
                    <a:pt x="184211" y="1733937"/>
                  </a:lnTo>
                  <a:lnTo>
                    <a:pt x="172889" y="1729041"/>
                  </a:lnTo>
                  <a:lnTo>
                    <a:pt x="189566" y="1722156"/>
                  </a:lnTo>
                  <a:close/>
                  <a:moveTo>
                    <a:pt x="4104655" y="1716648"/>
                  </a:moveTo>
                  <a:lnTo>
                    <a:pt x="4106644" y="1717413"/>
                  </a:lnTo>
                  <a:lnTo>
                    <a:pt x="4110316" y="1719096"/>
                  </a:lnTo>
                  <a:lnTo>
                    <a:pt x="4123015" y="1724451"/>
                  </a:lnTo>
                  <a:lnTo>
                    <a:pt x="4106644" y="1731642"/>
                  </a:lnTo>
                  <a:lnTo>
                    <a:pt x="4104655" y="1732407"/>
                  </a:lnTo>
                  <a:lnTo>
                    <a:pt x="4097311" y="1729194"/>
                  </a:lnTo>
                  <a:lnTo>
                    <a:pt x="4085836" y="1724298"/>
                  </a:lnTo>
                  <a:lnTo>
                    <a:pt x="4102513" y="1717413"/>
                  </a:lnTo>
                  <a:close/>
                  <a:moveTo>
                    <a:pt x="97001" y="1680387"/>
                  </a:moveTo>
                  <a:lnTo>
                    <a:pt x="98837" y="1681152"/>
                  </a:lnTo>
                  <a:lnTo>
                    <a:pt x="102662" y="1682835"/>
                  </a:lnTo>
                  <a:lnTo>
                    <a:pt x="115361" y="1688343"/>
                  </a:lnTo>
                  <a:lnTo>
                    <a:pt x="98837" y="1695381"/>
                  </a:lnTo>
                  <a:lnTo>
                    <a:pt x="97001" y="1696299"/>
                  </a:lnTo>
                  <a:lnTo>
                    <a:pt x="89504" y="1693086"/>
                  </a:lnTo>
                  <a:lnTo>
                    <a:pt x="78182" y="1688190"/>
                  </a:lnTo>
                  <a:lnTo>
                    <a:pt x="94859" y="1681305"/>
                  </a:lnTo>
                  <a:close/>
                  <a:moveTo>
                    <a:pt x="4009949" y="1675644"/>
                  </a:moveTo>
                  <a:lnTo>
                    <a:pt x="4011785" y="1676562"/>
                  </a:lnTo>
                  <a:lnTo>
                    <a:pt x="4015610" y="1678245"/>
                  </a:lnTo>
                  <a:lnTo>
                    <a:pt x="4028309" y="1683600"/>
                  </a:lnTo>
                  <a:lnTo>
                    <a:pt x="4011785" y="1690791"/>
                  </a:lnTo>
                  <a:lnTo>
                    <a:pt x="4009949" y="1691556"/>
                  </a:lnTo>
                  <a:lnTo>
                    <a:pt x="4002452" y="1688343"/>
                  </a:lnTo>
                  <a:lnTo>
                    <a:pt x="3991130" y="1683447"/>
                  </a:lnTo>
                  <a:lnTo>
                    <a:pt x="4007807" y="1676562"/>
                  </a:lnTo>
                  <a:close/>
                  <a:moveTo>
                    <a:pt x="263005" y="1675644"/>
                  </a:moveTo>
                  <a:lnTo>
                    <a:pt x="265453" y="1676715"/>
                  </a:lnTo>
                  <a:lnTo>
                    <a:pt x="270196" y="1678857"/>
                  </a:lnTo>
                  <a:lnTo>
                    <a:pt x="286261" y="1685742"/>
                  </a:lnTo>
                  <a:lnTo>
                    <a:pt x="265453" y="1694616"/>
                  </a:lnTo>
                  <a:lnTo>
                    <a:pt x="263005" y="1695687"/>
                  </a:lnTo>
                  <a:lnTo>
                    <a:pt x="253672" y="1691709"/>
                  </a:lnTo>
                  <a:lnTo>
                    <a:pt x="239290" y="1685436"/>
                  </a:lnTo>
                  <a:lnTo>
                    <a:pt x="260251" y="1676715"/>
                  </a:lnTo>
                  <a:close/>
                  <a:moveTo>
                    <a:pt x="143360" y="1624084"/>
                  </a:moveTo>
                  <a:lnTo>
                    <a:pt x="145808" y="1625155"/>
                  </a:lnTo>
                  <a:lnTo>
                    <a:pt x="150551" y="1627144"/>
                  </a:lnTo>
                  <a:lnTo>
                    <a:pt x="166616" y="1634182"/>
                  </a:lnTo>
                  <a:lnTo>
                    <a:pt x="145808" y="1643056"/>
                  </a:lnTo>
                  <a:lnTo>
                    <a:pt x="143360" y="1644127"/>
                  </a:lnTo>
                  <a:lnTo>
                    <a:pt x="134027" y="1640149"/>
                  </a:lnTo>
                  <a:lnTo>
                    <a:pt x="119645" y="1633876"/>
                  </a:lnTo>
                  <a:lnTo>
                    <a:pt x="140759" y="1625155"/>
                  </a:lnTo>
                  <a:close/>
                  <a:moveTo>
                    <a:pt x="23715" y="1572523"/>
                  </a:moveTo>
                  <a:lnTo>
                    <a:pt x="26163" y="1573594"/>
                  </a:lnTo>
                  <a:lnTo>
                    <a:pt x="31059" y="1575583"/>
                  </a:lnTo>
                  <a:lnTo>
                    <a:pt x="46971" y="1582468"/>
                  </a:lnTo>
                  <a:lnTo>
                    <a:pt x="26163" y="1591495"/>
                  </a:lnTo>
                  <a:lnTo>
                    <a:pt x="23715" y="1592566"/>
                  </a:lnTo>
                  <a:lnTo>
                    <a:pt x="14382" y="1588588"/>
                  </a:lnTo>
                  <a:lnTo>
                    <a:pt x="0" y="1582315"/>
                  </a:lnTo>
                  <a:lnTo>
                    <a:pt x="21114" y="1573594"/>
                  </a:lnTo>
                  <a:close/>
                  <a:moveTo>
                    <a:pt x="143054" y="1219555"/>
                  </a:moveTo>
                  <a:lnTo>
                    <a:pt x="145655" y="1220779"/>
                  </a:lnTo>
                  <a:lnTo>
                    <a:pt x="166769" y="1229347"/>
                  </a:lnTo>
                  <a:lnTo>
                    <a:pt x="152387" y="1235620"/>
                  </a:lnTo>
                  <a:lnTo>
                    <a:pt x="143054" y="1239598"/>
                  </a:lnTo>
                  <a:lnTo>
                    <a:pt x="140606" y="1238680"/>
                  </a:lnTo>
                  <a:lnTo>
                    <a:pt x="119798" y="1229653"/>
                  </a:lnTo>
                  <a:lnTo>
                    <a:pt x="135710" y="1222768"/>
                  </a:lnTo>
                  <a:lnTo>
                    <a:pt x="140606" y="1220626"/>
                  </a:lnTo>
                  <a:close/>
                  <a:moveTo>
                    <a:pt x="262546" y="1167994"/>
                  </a:moveTo>
                  <a:lnTo>
                    <a:pt x="265300" y="1169065"/>
                  </a:lnTo>
                  <a:lnTo>
                    <a:pt x="286414" y="1177786"/>
                  </a:lnTo>
                  <a:lnTo>
                    <a:pt x="271879" y="1184059"/>
                  </a:lnTo>
                  <a:lnTo>
                    <a:pt x="262546" y="1188037"/>
                  </a:lnTo>
                  <a:lnTo>
                    <a:pt x="260098" y="1186966"/>
                  </a:lnTo>
                  <a:lnTo>
                    <a:pt x="239290" y="1178092"/>
                  </a:lnTo>
                  <a:lnTo>
                    <a:pt x="255355" y="1171207"/>
                  </a:lnTo>
                  <a:lnTo>
                    <a:pt x="260098" y="1169065"/>
                  </a:lnTo>
                  <a:close/>
                  <a:moveTo>
                    <a:pt x="382191" y="1116433"/>
                  </a:moveTo>
                  <a:lnTo>
                    <a:pt x="384792" y="1117504"/>
                  </a:lnTo>
                  <a:lnTo>
                    <a:pt x="405906" y="1126225"/>
                  </a:lnTo>
                  <a:lnTo>
                    <a:pt x="391524" y="1132498"/>
                  </a:lnTo>
                  <a:lnTo>
                    <a:pt x="382191" y="1136476"/>
                  </a:lnTo>
                  <a:lnTo>
                    <a:pt x="379743" y="1135405"/>
                  </a:lnTo>
                  <a:lnTo>
                    <a:pt x="358935" y="1126531"/>
                  </a:lnTo>
                  <a:lnTo>
                    <a:pt x="375000" y="1119493"/>
                  </a:lnTo>
                  <a:lnTo>
                    <a:pt x="379743" y="1117504"/>
                  </a:lnTo>
                  <a:close/>
                  <a:moveTo>
                    <a:pt x="4300800" y="1026470"/>
                  </a:moveTo>
                  <a:lnTo>
                    <a:pt x="4303554" y="1027541"/>
                  </a:lnTo>
                  <a:lnTo>
                    <a:pt x="4324667" y="1036262"/>
                  </a:lnTo>
                  <a:lnTo>
                    <a:pt x="4310286" y="1042535"/>
                  </a:lnTo>
                  <a:lnTo>
                    <a:pt x="4300800" y="1046513"/>
                  </a:lnTo>
                  <a:lnTo>
                    <a:pt x="4298352" y="1045442"/>
                  </a:lnTo>
                  <a:lnTo>
                    <a:pt x="4277544" y="1036568"/>
                  </a:lnTo>
                  <a:lnTo>
                    <a:pt x="4293609" y="1029530"/>
                  </a:lnTo>
                  <a:lnTo>
                    <a:pt x="4298352" y="1027541"/>
                  </a:lnTo>
                  <a:close/>
                  <a:moveTo>
                    <a:pt x="621482" y="1013159"/>
                  </a:moveTo>
                  <a:lnTo>
                    <a:pt x="624083" y="1014383"/>
                  </a:lnTo>
                  <a:lnTo>
                    <a:pt x="645197" y="1023104"/>
                  </a:lnTo>
                  <a:lnTo>
                    <a:pt x="630815" y="1029224"/>
                  </a:lnTo>
                  <a:lnTo>
                    <a:pt x="621482" y="1033355"/>
                  </a:lnTo>
                  <a:lnTo>
                    <a:pt x="619034" y="1032284"/>
                  </a:lnTo>
                  <a:lnTo>
                    <a:pt x="598073" y="1023257"/>
                  </a:lnTo>
                  <a:lnTo>
                    <a:pt x="614138" y="1016372"/>
                  </a:lnTo>
                  <a:lnTo>
                    <a:pt x="619034" y="1014230"/>
                  </a:lnTo>
                  <a:close/>
                  <a:moveTo>
                    <a:pt x="4420445" y="974909"/>
                  </a:moveTo>
                  <a:lnTo>
                    <a:pt x="4423046" y="975980"/>
                  </a:lnTo>
                  <a:lnTo>
                    <a:pt x="4444159" y="984701"/>
                  </a:lnTo>
                  <a:lnTo>
                    <a:pt x="4429778" y="990821"/>
                  </a:lnTo>
                  <a:lnTo>
                    <a:pt x="4420445" y="994952"/>
                  </a:lnTo>
                  <a:lnTo>
                    <a:pt x="4417997" y="993881"/>
                  </a:lnTo>
                  <a:lnTo>
                    <a:pt x="4397189" y="984854"/>
                  </a:lnTo>
                  <a:lnTo>
                    <a:pt x="4413254" y="977969"/>
                  </a:lnTo>
                  <a:lnTo>
                    <a:pt x="4417997" y="975980"/>
                  </a:lnTo>
                  <a:close/>
                  <a:moveTo>
                    <a:pt x="4192935" y="974909"/>
                  </a:moveTo>
                  <a:lnTo>
                    <a:pt x="4195535" y="975980"/>
                  </a:lnTo>
                  <a:lnTo>
                    <a:pt x="4216649" y="984701"/>
                  </a:lnTo>
                  <a:lnTo>
                    <a:pt x="4202267" y="990821"/>
                  </a:lnTo>
                  <a:lnTo>
                    <a:pt x="4192935" y="994952"/>
                  </a:lnTo>
                  <a:lnTo>
                    <a:pt x="4190487" y="993881"/>
                  </a:lnTo>
                  <a:lnTo>
                    <a:pt x="4169679" y="984854"/>
                  </a:lnTo>
                  <a:lnTo>
                    <a:pt x="4185591" y="977969"/>
                  </a:lnTo>
                  <a:lnTo>
                    <a:pt x="4190487" y="975980"/>
                  </a:lnTo>
                  <a:close/>
                  <a:moveTo>
                    <a:pt x="4540090" y="923196"/>
                  </a:moveTo>
                  <a:lnTo>
                    <a:pt x="4542691" y="924420"/>
                  </a:lnTo>
                  <a:lnTo>
                    <a:pt x="4563805" y="933141"/>
                  </a:lnTo>
                  <a:lnTo>
                    <a:pt x="4549423" y="939261"/>
                  </a:lnTo>
                  <a:lnTo>
                    <a:pt x="4540090" y="943392"/>
                  </a:lnTo>
                  <a:lnTo>
                    <a:pt x="4537642" y="942321"/>
                  </a:lnTo>
                  <a:lnTo>
                    <a:pt x="4516834" y="933294"/>
                  </a:lnTo>
                  <a:lnTo>
                    <a:pt x="4532746" y="926409"/>
                  </a:lnTo>
                  <a:lnTo>
                    <a:pt x="4537642" y="924267"/>
                  </a:lnTo>
                  <a:close/>
                  <a:moveTo>
                    <a:pt x="4312428" y="923196"/>
                  </a:moveTo>
                  <a:lnTo>
                    <a:pt x="4315182" y="924420"/>
                  </a:lnTo>
                  <a:lnTo>
                    <a:pt x="4336295" y="933141"/>
                  </a:lnTo>
                  <a:lnTo>
                    <a:pt x="4321914" y="939261"/>
                  </a:lnTo>
                  <a:lnTo>
                    <a:pt x="4312428" y="943392"/>
                  </a:lnTo>
                  <a:lnTo>
                    <a:pt x="4309980" y="942321"/>
                  </a:lnTo>
                  <a:lnTo>
                    <a:pt x="4289172" y="933294"/>
                  </a:lnTo>
                  <a:lnTo>
                    <a:pt x="4305237" y="926409"/>
                  </a:lnTo>
                  <a:lnTo>
                    <a:pt x="4309980" y="924267"/>
                  </a:lnTo>
                  <a:close/>
                  <a:moveTo>
                    <a:pt x="4432072" y="871635"/>
                  </a:moveTo>
                  <a:lnTo>
                    <a:pt x="4434826" y="872859"/>
                  </a:lnTo>
                  <a:lnTo>
                    <a:pt x="4455787" y="881427"/>
                  </a:lnTo>
                  <a:lnTo>
                    <a:pt x="4441405" y="887700"/>
                  </a:lnTo>
                  <a:lnTo>
                    <a:pt x="4432072" y="891678"/>
                  </a:lnTo>
                  <a:lnTo>
                    <a:pt x="4429624" y="890760"/>
                  </a:lnTo>
                  <a:lnTo>
                    <a:pt x="4408816" y="881733"/>
                  </a:lnTo>
                  <a:lnTo>
                    <a:pt x="4424881" y="874848"/>
                  </a:lnTo>
                  <a:lnTo>
                    <a:pt x="4429624" y="872706"/>
                  </a:lnTo>
                  <a:close/>
                  <a:moveTo>
                    <a:pt x="1833845" y="206396"/>
                  </a:moveTo>
                  <a:lnTo>
                    <a:pt x="1836599" y="207467"/>
                  </a:lnTo>
                  <a:lnTo>
                    <a:pt x="1857713" y="216188"/>
                  </a:lnTo>
                  <a:lnTo>
                    <a:pt x="1843331" y="222461"/>
                  </a:lnTo>
                  <a:lnTo>
                    <a:pt x="1833845" y="226439"/>
                  </a:lnTo>
                  <a:lnTo>
                    <a:pt x="1831550" y="225368"/>
                  </a:lnTo>
                  <a:lnTo>
                    <a:pt x="1810742" y="216494"/>
                  </a:lnTo>
                  <a:lnTo>
                    <a:pt x="1826654" y="209609"/>
                  </a:lnTo>
                  <a:lnTo>
                    <a:pt x="1831550" y="207467"/>
                  </a:lnTo>
                  <a:close/>
                  <a:moveTo>
                    <a:pt x="1953490" y="154835"/>
                  </a:moveTo>
                  <a:lnTo>
                    <a:pt x="1956244" y="155906"/>
                  </a:lnTo>
                  <a:lnTo>
                    <a:pt x="1977205" y="164627"/>
                  </a:lnTo>
                  <a:lnTo>
                    <a:pt x="1962823" y="170900"/>
                  </a:lnTo>
                  <a:lnTo>
                    <a:pt x="1953490" y="174878"/>
                  </a:lnTo>
                  <a:lnTo>
                    <a:pt x="1951042" y="173807"/>
                  </a:lnTo>
                  <a:lnTo>
                    <a:pt x="1930234" y="164933"/>
                  </a:lnTo>
                  <a:lnTo>
                    <a:pt x="1946299" y="157895"/>
                  </a:lnTo>
                  <a:lnTo>
                    <a:pt x="1951042" y="155906"/>
                  </a:lnTo>
                  <a:close/>
                  <a:moveTo>
                    <a:pt x="2073135" y="103275"/>
                  </a:moveTo>
                  <a:lnTo>
                    <a:pt x="2075736" y="104346"/>
                  </a:lnTo>
                  <a:lnTo>
                    <a:pt x="2096850" y="113067"/>
                  </a:lnTo>
                  <a:lnTo>
                    <a:pt x="2082468" y="119340"/>
                  </a:lnTo>
                  <a:lnTo>
                    <a:pt x="2073135" y="123318"/>
                  </a:lnTo>
                  <a:lnTo>
                    <a:pt x="2070687" y="122247"/>
                  </a:lnTo>
                  <a:lnTo>
                    <a:pt x="2049879" y="113220"/>
                  </a:lnTo>
                  <a:lnTo>
                    <a:pt x="2065944" y="106335"/>
                  </a:lnTo>
                  <a:lnTo>
                    <a:pt x="2070687" y="104346"/>
                  </a:lnTo>
                  <a:close/>
                  <a:moveTo>
                    <a:pt x="2312273" y="0"/>
                  </a:moveTo>
                  <a:lnTo>
                    <a:pt x="2315027" y="1224"/>
                  </a:lnTo>
                  <a:lnTo>
                    <a:pt x="2336141" y="9945"/>
                  </a:lnTo>
                  <a:lnTo>
                    <a:pt x="2321759" y="16065"/>
                  </a:lnTo>
                  <a:lnTo>
                    <a:pt x="2312273" y="20196"/>
                  </a:lnTo>
                  <a:lnTo>
                    <a:pt x="2309825" y="19125"/>
                  </a:lnTo>
                  <a:lnTo>
                    <a:pt x="2289017" y="10098"/>
                  </a:lnTo>
                  <a:lnTo>
                    <a:pt x="2305082" y="3213"/>
                  </a:lnTo>
                  <a:lnTo>
                    <a:pt x="2309825" y="1071"/>
                  </a:lnTo>
                  <a:close/>
                </a:path>
              </a:pathLst>
            </a:custGeom>
            <a:solidFill>
              <a:schemeClr val="accent1"/>
            </a:solidFill>
            <a:ln w="152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9576918" y="5208467"/>
              <a:ext cx="1945227" cy="1211040"/>
              <a:chOff x="9576918" y="5208467"/>
              <a:chExt cx="1945227" cy="1211040"/>
            </a:xfrm>
          </p:grpSpPr>
          <p:grpSp>
            <p:nvGrpSpPr>
              <p:cNvPr id="185" name="组合 184"/>
              <p:cNvGrpSpPr/>
              <p:nvPr/>
            </p:nvGrpSpPr>
            <p:grpSpPr>
              <a:xfrm>
                <a:off x="9576918" y="5208467"/>
                <a:ext cx="865667" cy="466493"/>
                <a:chOff x="9576918" y="5208467"/>
                <a:chExt cx="865667" cy="466493"/>
              </a:xfrm>
            </p:grpSpPr>
            <p:grpSp>
              <p:nvGrpSpPr>
                <p:cNvPr id="187" name="图形 8"/>
                <p:cNvGrpSpPr/>
                <p:nvPr/>
              </p:nvGrpSpPr>
              <p:grpSpPr>
                <a:xfrm>
                  <a:off x="9576918" y="5618810"/>
                  <a:ext cx="72368" cy="56150"/>
                  <a:chOff x="9576918" y="5618810"/>
                  <a:chExt cx="72368" cy="56150"/>
                </a:xfrm>
              </p:grpSpPr>
              <p:sp>
                <p:nvSpPr>
                  <p:cNvPr id="208" name="任意多边形: 形状 207"/>
                  <p:cNvSpPr/>
                  <p:nvPr/>
                </p:nvSpPr>
                <p:spPr>
                  <a:xfrm>
                    <a:off x="9576918" y="5618810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9" name="任意多边形: 形状 208"/>
                  <p:cNvSpPr/>
                  <p:nvPr/>
                </p:nvSpPr>
                <p:spPr>
                  <a:xfrm>
                    <a:off x="9613179" y="5637476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10" name="任意多边形: 形状 209"/>
                  <p:cNvSpPr/>
                  <p:nvPr/>
                </p:nvSpPr>
                <p:spPr>
                  <a:xfrm>
                    <a:off x="9576918" y="5637476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88" name="图形 8"/>
                <p:cNvGrpSpPr/>
                <p:nvPr/>
              </p:nvGrpSpPr>
              <p:grpSpPr>
                <a:xfrm>
                  <a:off x="9735578" y="5536803"/>
                  <a:ext cx="72368" cy="56150"/>
                  <a:chOff x="9735578" y="5536803"/>
                  <a:chExt cx="72368" cy="56150"/>
                </a:xfrm>
              </p:grpSpPr>
              <p:sp>
                <p:nvSpPr>
                  <p:cNvPr id="205" name="任意多边形: 形状 204"/>
                  <p:cNvSpPr/>
                  <p:nvPr/>
                </p:nvSpPr>
                <p:spPr>
                  <a:xfrm>
                    <a:off x="9735578" y="5536803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6" name="任意多边形: 形状 205"/>
                  <p:cNvSpPr/>
                  <p:nvPr/>
                </p:nvSpPr>
                <p:spPr>
                  <a:xfrm>
                    <a:off x="9771838" y="5555469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7" name="任意多边形: 形状 206"/>
                  <p:cNvSpPr/>
                  <p:nvPr/>
                </p:nvSpPr>
                <p:spPr>
                  <a:xfrm>
                    <a:off x="9735578" y="5555469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89" name="图形 8"/>
                <p:cNvGrpSpPr/>
                <p:nvPr/>
              </p:nvGrpSpPr>
              <p:grpSpPr>
                <a:xfrm>
                  <a:off x="9894237" y="5454642"/>
                  <a:ext cx="72368" cy="56150"/>
                  <a:chOff x="9894237" y="5454642"/>
                  <a:chExt cx="72368" cy="56150"/>
                </a:xfrm>
              </p:grpSpPr>
              <p:sp>
                <p:nvSpPr>
                  <p:cNvPr id="202" name="任意多边形: 形状 201"/>
                  <p:cNvSpPr/>
                  <p:nvPr/>
                </p:nvSpPr>
                <p:spPr>
                  <a:xfrm>
                    <a:off x="9894237" y="5454642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3" name="任意多边形: 形状 202"/>
                  <p:cNvSpPr/>
                  <p:nvPr/>
                </p:nvSpPr>
                <p:spPr>
                  <a:xfrm>
                    <a:off x="9930498" y="5473308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4" name="任意多边形: 形状 203"/>
                  <p:cNvSpPr/>
                  <p:nvPr/>
                </p:nvSpPr>
                <p:spPr>
                  <a:xfrm>
                    <a:off x="9894237" y="5473308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90" name="图形 8"/>
                <p:cNvGrpSpPr/>
                <p:nvPr/>
              </p:nvGrpSpPr>
              <p:grpSpPr>
                <a:xfrm>
                  <a:off x="10052898" y="5372635"/>
                  <a:ext cx="72368" cy="56150"/>
                  <a:chOff x="10052898" y="5372635"/>
                  <a:chExt cx="72368" cy="56150"/>
                </a:xfrm>
              </p:grpSpPr>
              <p:sp>
                <p:nvSpPr>
                  <p:cNvPr id="199" name="任意多边形: 形状 198"/>
                  <p:cNvSpPr/>
                  <p:nvPr/>
                </p:nvSpPr>
                <p:spPr>
                  <a:xfrm>
                    <a:off x="10052898" y="5372635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0" name="任意多边形: 形状 199"/>
                  <p:cNvSpPr/>
                  <p:nvPr/>
                </p:nvSpPr>
                <p:spPr>
                  <a:xfrm>
                    <a:off x="10089158" y="5391301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1" name="任意多边形: 形状 200"/>
                  <p:cNvSpPr/>
                  <p:nvPr/>
                </p:nvSpPr>
                <p:spPr>
                  <a:xfrm>
                    <a:off x="10052898" y="5391301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91" name="图形 8"/>
                <p:cNvGrpSpPr/>
                <p:nvPr/>
              </p:nvGrpSpPr>
              <p:grpSpPr>
                <a:xfrm>
                  <a:off x="10211557" y="5290475"/>
                  <a:ext cx="72368" cy="56150"/>
                  <a:chOff x="10211557" y="5290475"/>
                  <a:chExt cx="72368" cy="56150"/>
                </a:xfrm>
              </p:grpSpPr>
              <p:sp>
                <p:nvSpPr>
                  <p:cNvPr id="196" name="任意多边形: 形状 195"/>
                  <p:cNvSpPr/>
                  <p:nvPr/>
                </p:nvSpPr>
                <p:spPr>
                  <a:xfrm>
                    <a:off x="10211557" y="5290475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108 w 72368"/>
                      <a:gd name="connsiteY1" fmla="*/ 0 h 37484"/>
                      <a:gd name="connsiteX2" fmla="*/ 72369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7" name="任意多边形: 形状 196"/>
                  <p:cNvSpPr/>
                  <p:nvPr/>
                </p:nvSpPr>
                <p:spPr>
                  <a:xfrm>
                    <a:off x="10247665" y="5309140"/>
                    <a:ext cx="36261" cy="37484"/>
                  </a:xfrm>
                  <a:custGeom>
                    <a:gdLst>
                      <a:gd name="connsiteX0" fmla="*/ 0 w 36261"/>
                      <a:gd name="connsiteY0" fmla="*/ 18819 h 37484"/>
                      <a:gd name="connsiteX1" fmla="*/ 0 w 36261"/>
                      <a:gd name="connsiteY1" fmla="*/ 37485 h 37484"/>
                      <a:gd name="connsiteX2" fmla="*/ 36261 w 36261"/>
                      <a:gd name="connsiteY2" fmla="*/ 18819 h 37484"/>
                      <a:gd name="connsiteX3" fmla="*/ 36261 w 36261"/>
                      <a:gd name="connsiteY3" fmla="*/ 0 h 37484"/>
                      <a:gd name="connsiteX4" fmla="*/ 0 w 36261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1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261" y="18819"/>
                        </a:lnTo>
                        <a:lnTo>
                          <a:pt x="36261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8" name="任意多边形: 形状 197"/>
                  <p:cNvSpPr/>
                  <p:nvPr/>
                </p:nvSpPr>
                <p:spPr>
                  <a:xfrm>
                    <a:off x="10211557" y="530914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819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819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36108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92" name="图形 8"/>
                <p:cNvGrpSpPr/>
                <p:nvPr/>
              </p:nvGrpSpPr>
              <p:grpSpPr>
                <a:xfrm>
                  <a:off x="10370217" y="5208467"/>
                  <a:ext cx="72368" cy="56150"/>
                  <a:chOff x="10370217" y="5208467"/>
                  <a:chExt cx="72368" cy="56150"/>
                </a:xfrm>
              </p:grpSpPr>
              <p:sp>
                <p:nvSpPr>
                  <p:cNvPr id="193" name="任意多边形: 形状 192"/>
                  <p:cNvSpPr/>
                  <p:nvPr/>
                </p:nvSpPr>
                <p:spPr>
                  <a:xfrm>
                    <a:off x="10370217" y="5208467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108 w 72368"/>
                      <a:gd name="connsiteY1" fmla="*/ 0 h 37331"/>
                      <a:gd name="connsiteX2" fmla="*/ 72369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4" name="任意多边形: 形状 193"/>
                  <p:cNvSpPr/>
                  <p:nvPr/>
                </p:nvSpPr>
                <p:spPr>
                  <a:xfrm>
                    <a:off x="10406325" y="5227133"/>
                    <a:ext cx="36260" cy="37484"/>
                  </a:xfrm>
                  <a:custGeom>
                    <a:gdLst>
                      <a:gd name="connsiteX0" fmla="*/ 0 w 36260"/>
                      <a:gd name="connsiteY0" fmla="*/ 18666 h 37484"/>
                      <a:gd name="connsiteX1" fmla="*/ 0 w 36260"/>
                      <a:gd name="connsiteY1" fmla="*/ 37485 h 37484"/>
                      <a:gd name="connsiteX2" fmla="*/ 36261 w 36260"/>
                      <a:gd name="connsiteY2" fmla="*/ 18666 h 37484"/>
                      <a:gd name="connsiteX3" fmla="*/ 36261 w 36260"/>
                      <a:gd name="connsiteY3" fmla="*/ 0 h 37484"/>
                      <a:gd name="connsiteX4" fmla="*/ 0 w 36260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261" y="18666"/>
                        </a:lnTo>
                        <a:lnTo>
                          <a:pt x="36261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5" name="任意多边形: 形状 194"/>
                  <p:cNvSpPr/>
                  <p:nvPr/>
                </p:nvSpPr>
                <p:spPr>
                  <a:xfrm>
                    <a:off x="10370217" y="5227133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666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666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36108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86" name="任意多边形: 形状 185"/>
              <p:cNvSpPr/>
              <p:nvPr/>
            </p:nvSpPr>
            <p:spPr>
              <a:xfrm flipH="1">
                <a:off x="9620522" y="5230399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1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9576918" y="3615029"/>
              <a:ext cx="1944463" cy="1213235"/>
              <a:chOff x="9576918" y="3615029"/>
              <a:chExt cx="1944463" cy="1213235"/>
            </a:xfrm>
          </p:grpSpPr>
          <p:grpSp>
            <p:nvGrpSpPr>
              <p:cNvPr id="159" name="组合 158"/>
              <p:cNvGrpSpPr/>
              <p:nvPr/>
            </p:nvGrpSpPr>
            <p:grpSpPr>
              <a:xfrm>
                <a:off x="9576918" y="4361618"/>
                <a:ext cx="865667" cy="466646"/>
                <a:chOff x="9576918" y="4361618"/>
                <a:chExt cx="865667" cy="466646"/>
              </a:xfrm>
            </p:grpSpPr>
            <p:grpSp>
              <p:nvGrpSpPr>
                <p:cNvPr id="161" name="图形 8"/>
                <p:cNvGrpSpPr/>
                <p:nvPr/>
              </p:nvGrpSpPr>
              <p:grpSpPr>
                <a:xfrm>
                  <a:off x="9576918" y="4361618"/>
                  <a:ext cx="72368" cy="56150"/>
                  <a:chOff x="9576918" y="4361618"/>
                  <a:chExt cx="72368" cy="56150"/>
                </a:xfrm>
              </p:grpSpPr>
              <p:sp>
                <p:nvSpPr>
                  <p:cNvPr id="182" name="任意多边形: 形状 181"/>
                  <p:cNvSpPr/>
                  <p:nvPr/>
                </p:nvSpPr>
                <p:spPr>
                  <a:xfrm>
                    <a:off x="9576918" y="4361618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3" name="任意多边形: 形状 182"/>
                  <p:cNvSpPr/>
                  <p:nvPr/>
                </p:nvSpPr>
                <p:spPr>
                  <a:xfrm>
                    <a:off x="9613179" y="4380284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4" name="任意多边形: 形状 183"/>
                  <p:cNvSpPr/>
                  <p:nvPr/>
                </p:nvSpPr>
                <p:spPr>
                  <a:xfrm>
                    <a:off x="9576918" y="4380284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2" name="图形 8"/>
                <p:cNvGrpSpPr/>
                <p:nvPr/>
              </p:nvGrpSpPr>
              <p:grpSpPr>
                <a:xfrm>
                  <a:off x="9735578" y="4443779"/>
                  <a:ext cx="72368" cy="56150"/>
                  <a:chOff x="9735578" y="4443779"/>
                  <a:chExt cx="72368" cy="56150"/>
                </a:xfrm>
              </p:grpSpPr>
              <p:sp>
                <p:nvSpPr>
                  <p:cNvPr id="179" name="任意多边形: 形状 178"/>
                  <p:cNvSpPr/>
                  <p:nvPr/>
                </p:nvSpPr>
                <p:spPr>
                  <a:xfrm>
                    <a:off x="9735578" y="4443779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0" name="任意多边形: 形状 179"/>
                  <p:cNvSpPr/>
                  <p:nvPr/>
                </p:nvSpPr>
                <p:spPr>
                  <a:xfrm>
                    <a:off x="9771838" y="4462444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364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1" name="任意多边形: 形状 180"/>
                  <p:cNvSpPr/>
                  <p:nvPr/>
                </p:nvSpPr>
                <p:spPr>
                  <a:xfrm>
                    <a:off x="9735578" y="4462444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3" name="图形 8"/>
                <p:cNvGrpSpPr/>
                <p:nvPr/>
              </p:nvGrpSpPr>
              <p:grpSpPr>
                <a:xfrm>
                  <a:off x="9894237" y="4525786"/>
                  <a:ext cx="72368" cy="56150"/>
                  <a:chOff x="9894237" y="4525786"/>
                  <a:chExt cx="72368" cy="56150"/>
                </a:xfrm>
              </p:grpSpPr>
              <p:sp>
                <p:nvSpPr>
                  <p:cNvPr id="176" name="任意多边形: 形状 175"/>
                  <p:cNvSpPr/>
                  <p:nvPr/>
                </p:nvSpPr>
                <p:spPr>
                  <a:xfrm>
                    <a:off x="9894237" y="4525786"/>
                    <a:ext cx="72368" cy="37484"/>
                  </a:xfrm>
                  <a:custGeom>
                    <a:gdLst>
                      <a:gd name="connsiteX0" fmla="*/ 0 w 72368"/>
                      <a:gd name="connsiteY0" fmla="*/ 18819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819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819"/>
                        </a:moveTo>
                        <a:lnTo>
                          <a:pt x="36261" y="0"/>
                        </a:lnTo>
                        <a:lnTo>
                          <a:pt x="72368" y="18819"/>
                        </a:lnTo>
                        <a:lnTo>
                          <a:pt x="36261" y="37485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7" name="任意多边形: 形状 176"/>
                  <p:cNvSpPr/>
                  <p:nvPr/>
                </p:nvSpPr>
                <p:spPr>
                  <a:xfrm>
                    <a:off x="9930498" y="4544605"/>
                    <a:ext cx="36107" cy="37331"/>
                  </a:xfrm>
                  <a:custGeom>
                    <a:gdLst>
                      <a:gd name="connsiteX0" fmla="*/ 0 w 36107"/>
                      <a:gd name="connsiteY0" fmla="*/ 18666 h 37331"/>
                      <a:gd name="connsiteX1" fmla="*/ 0 w 36107"/>
                      <a:gd name="connsiteY1" fmla="*/ 37332 h 37331"/>
                      <a:gd name="connsiteX2" fmla="*/ 36108 w 36107"/>
                      <a:gd name="connsiteY2" fmla="*/ 18666 h 37331"/>
                      <a:gd name="connsiteX3" fmla="*/ 36108 w 36107"/>
                      <a:gd name="connsiteY3" fmla="*/ 0 h 37331"/>
                      <a:gd name="connsiteX4" fmla="*/ 0 w 36107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331">
                        <a:moveTo>
                          <a:pt x="0" y="18666"/>
                        </a:moveTo>
                        <a:lnTo>
                          <a:pt x="0" y="37332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8" name="任意多边形: 形状 177"/>
                  <p:cNvSpPr/>
                  <p:nvPr/>
                </p:nvSpPr>
                <p:spPr>
                  <a:xfrm>
                    <a:off x="9894237" y="4544605"/>
                    <a:ext cx="36260" cy="37331"/>
                  </a:xfrm>
                  <a:custGeom>
                    <a:gdLst>
                      <a:gd name="connsiteX0" fmla="*/ 0 w 36260"/>
                      <a:gd name="connsiteY0" fmla="*/ 0 h 37331"/>
                      <a:gd name="connsiteX1" fmla="*/ 0 w 36260"/>
                      <a:gd name="connsiteY1" fmla="*/ 18666 h 37331"/>
                      <a:gd name="connsiteX2" fmla="*/ 36261 w 36260"/>
                      <a:gd name="connsiteY2" fmla="*/ 37332 h 37331"/>
                      <a:gd name="connsiteX3" fmla="*/ 36261 w 36260"/>
                      <a:gd name="connsiteY3" fmla="*/ 18666 h 37331"/>
                      <a:gd name="connsiteX4" fmla="*/ 0 w 36260"/>
                      <a:gd name="connsiteY4" fmla="*/ 0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331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332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4" name="图形 8"/>
                <p:cNvGrpSpPr/>
                <p:nvPr/>
              </p:nvGrpSpPr>
              <p:grpSpPr>
                <a:xfrm>
                  <a:off x="10052898" y="4607946"/>
                  <a:ext cx="72368" cy="56150"/>
                  <a:chOff x="10052898" y="4607946"/>
                  <a:chExt cx="72368" cy="56150"/>
                </a:xfrm>
              </p:grpSpPr>
              <p:sp>
                <p:nvSpPr>
                  <p:cNvPr id="173" name="任意多边形: 形状 172"/>
                  <p:cNvSpPr/>
                  <p:nvPr/>
                </p:nvSpPr>
                <p:spPr>
                  <a:xfrm>
                    <a:off x="10052898" y="4607946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4" name="任意多边形: 形状 173"/>
                  <p:cNvSpPr/>
                  <p:nvPr/>
                </p:nvSpPr>
                <p:spPr>
                  <a:xfrm>
                    <a:off x="10089158" y="4626612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364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5" name="任意多边形: 形状 174"/>
                  <p:cNvSpPr/>
                  <p:nvPr/>
                </p:nvSpPr>
                <p:spPr>
                  <a:xfrm>
                    <a:off x="10052898" y="4626612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5" name="图形 8"/>
                <p:cNvGrpSpPr/>
                <p:nvPr/>
              </p:nvGrpSpPr>
              <p:grpSpPr>
                <a:xfrm>
                  <a:off x="10211557" y="4689954"/>
                  <a:ext cx="72368" cy="56150"/>
                  <a:chOff x="10211557" y="4689954"/>
                  <a:chExt cx="72368" cy="56150"/>
                </a:xfrm>
              </p:grpSpPr>
              <p:sp>
                <p:nvSpPr>
                  <p:cNvPr id="170" name="任意多边形: 形状 169"/>
                  <p:cNvSpPr/>
                  <p:nvPr/>
                </p:nvSpPr>
                <p:spPr>
                  <a:xfrm>
                    <a:off x="10211557" y="4689954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108 w 72368"/>
                      <a:gd name="connsiteY1" fmla="*/ 0 h 37484"/>
                      <a:gd name="connsiteX2" fmla="*/ 72369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1" name="任意多边形: 形状 170"/>
                  <p:cNvSpPr/>
                  <p:nvPr/>
                </p:nvSpPr>
                <p:spPr>
                  <a:xfrm>
                    <a:off x="10247665" y="4708620"/>
                    <a:ext cx="36261" cy="37484"/>
                  </a:xfrm>
                  <a:custGeom>
                    <a:gdLst>
                      <a:gd name="connsiteX0" fmla="*/ 0 w 36261"/>
                      <a:gd name="connsiteY0" fmla="*/ 18819 h 37484"/>
                      <a:gd name="connsiteX1" fmla="*/ 0 w 36261"/>
                      <a:gd name="connsiteY1" fmla="*/ 37485 h 37484"/>
                      <a:gd name="connsiteX2" fmla="*/ 36261 w 36261"/>
                      <a:gd name="connsiteY2" fmla="*/ 18819 h 37484"/>
                      <a:gd name="connsiteX3" fmla="*/ 36261 w 36261"/>
                      <a:gd name="connsiteY3" fmla="*/ 0 h 37484"/>
                      <a:gd name="connsiteX4" fmla="*/ 0 w 36261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1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261" y="18819"/>
                        </a:lnTo>
                        <a:lnTo>
                          <a:pt x="36261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2" name="任意多边形: 形状 171"/>
                  <p:cNvSpPr/>
                  <p:nvPr/>
                </p:nvSpPr>
                <p:spPr>
                  <a:xfrm>
                    <a:off x="10211557" y="470862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819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819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36108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6" name="图形 8"/>
                <p:cNvGrpSpPr/>
                <p:nvPr/>
              </p:nvGrpSpPr>
              <p:grpSpPr>
                <a:xfrm>
                  <a:off x="10370217" y="4772114"/>
                  <a:ext cx="72368" cy="56150"/>
                  <a:chOff x="10370217" y="4772114"/>
                  <a:chExt cx="72368" cy="56150"/>
                </a:xfrm>
              </p:grpSpPr>
              <p:sp>
                <p:nvSpPr>
                  <p:cNvPr id="167" name="任意多边形: 形状 166"/>
                  <p:cNvSpPr/>
                  <p:nvPr/>
                </p:nvSpPr>
                <p:spPr>
                  <a:xfrm>
                    <a:off x="10370217" y="4772114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108 w 72368"/>
                      <a:gd name="connsiteY1" fmla="*/ 0 h 37331"/>
                      <a:gd name="connsiteX2" fmla="*/ 72369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8" name="任意多边形: 形状 167"/>
                  <p:cNvSpPr/>
                  <p:nvPr/>
                </p:nvSpPr>
                <p:spPr>
                  <a:xfrm>
                    <a:off x="10406325" y="4790780"/>
                    <a:ext cx="36260" cy="37484"/>
                  </a:xfrm>
                  <a:custGeom>
                    <a:gdLst>
                      <a:gd name="connsiteX0" fmla="*/ 0 w 36260"/>
                      <a:gd name="connsiteY0" fmla="*/ 18666 h 37484"/>
                      <a:gd name="connsiteX1" fmla="*/ 0 w 36260"/>
                      <a:gd name="connsiteY1" fmla="*/ 37485 h 37484"/>
                      <a:gd name="connsiteX2" fmla="*/ 36261 w 36260"/>
                      <a:gd name="connsiteY2" fmla="*/ 18666 h 37484"/>
                      <a:gd name="connsiteX3" fmla="*/ 36261 w 36260"/>
                      <a:gd name="connsiteY3" fmla="*/ 0 h 37484"/>
                      <a:gd name="connsiteX4" fmla="*/ 0 w 36260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261" y="18666"/>
                        </a:lnTo>
                        <a:lnTo>
                          <a:pt x="36261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9" name="任意多边形: 形状 168"/>
                  <p:cNvSpPr/>
                  <p:nvPr/>
                </p:nvSpPr>
                <p:spPr>
                  <a:xfrm>
                    <a:off x="10370217" y="479078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666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666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36108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60" name="任意多边形: 形状 159"/>
              <p:cNvSpPr/>
              <p:nvPr/>
            </p:nvSpPr>
            <p:spPr>
              <a:xfrm flipH="1" flipV="1">
                <a:off x="9619758" y="3615029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7069346" y="3612586"/>
              <a:ext cx="1945300" cy="1215678"/>
              <a:chOff x="7069346" y="3612586"/>
              <a:chExt cx="1945300" cy="1215678"/>
            </a:xfrm>
          </p:grpSpPr>
          <p:grpSp>
            <p:nvGrpSpPr>
              <p:cNvPr id="133" name="组合 132"/>
              <p:cNvGrpSpPr/>
              <p:nvPr/>
            </p:nvGrpSpPr>
            <p:grpSpPr>
              <a:xfrm>
                <a:off x="8149132" y="4361618"/>
                <a:ext cx="865514" cy="466646"/>
                <a:chOff x="8149132" y="4361618"/>
                <a:chExt cx="865514" cy="466646"/>
              </a:xfrm>
            </p:grpSpPr>
            <p:grpSp>
              <p:nvGrpSpPr>
                <p:cNvPr id="135" name="图形 8"/>
                <p:cNvGrpSpPr/>
                <p:nvPr/>
              </p:nvGrpSpPr>
              <p:grpSpPr>
                <a:xfrm>
                  <a:off x="8942431" y="4361618"/>
                  <a:ext cx="72215" cy="56150"/>
                  <a:chOff x="8942431" y="4361618"/>
                  <a:chExt cx="72215" cy="56150"/>
                </a:xfrm>
              </p:grpSpPr>
              <p:sp>
                <p:nvSpPr>
                  <p:cNvPr id="156" name="任意多边形: 形状 155"/>
                  <p:cNvSpPr/>
                  <p:nvPr/>
                </p:nvSpPr>
                <p:spPr>
                  <a:xfrm>
                    <a:off x="8942431" y="4361618"/>
                    <a:ext cx="72215" cy="37484"/>
                  </a:xfrm>
                  <a:custGeom>
                    <a:gdLst>
                      <a:gd name="connsiteX0" fmla="*/ 72216 w 72215"/>
                      <a:gd name="connsiteY0" fmla="*/ 18666 h 37484"/>
                      <a:gd name="connsiteX1" fmla="*/ 36108 w 72215"/>
                      <a:gd name="connsiteY1" fmla="*/ 0 h 37484"/>
                      <a:gd name="connsiteX2" fmla="*/ 0 w 72215"/>
                      <a:gd name="connsiteY2" fmla="*/ 18666 h 37484"/>
                      <a:gd name="connsiteX3" fmla="*/ 36108 w 72215"/>
                      <a:gd name="connsiteY3" fmla="*/ 37485 h 37484"/>
                      <a:gd name="connsiteX4" fmla="*/ 72216 w 72215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215" h="37484">
                        <a:moveTo>
                          <a:pt x="72216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216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7" name="任意多边形: 形状 156"/>
                  <p:cNvSpPr/>
                  <p:nvPr/>
                </p:nvSpPr>
                <p:spPr>
                  <a:xfrm>
                    <a:off x="8942431" y="4380284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8" name="任意多边形: 形状 157"/>
                  <p:cNvSpPr/>
                  <p:nvPr/>
                </p:nvSpPr>
                <p:spPr>
                  <a:xfrm>
                    <a:off x="8978539" y="4380284"/>
                    <a:ext cx="36107" cy="37484"/>
                  </a:xfrm>
                  <a:custGeom>
                    <a:gdLst>
                      <a:gd name="connsiteX0" fmla="*/ 36108 w 36107"/>
                      <a:gd name="connsiteY0" fmla="*/ 0 h 37484"/>
                      <a:gd name="connsiteX1" fmla="*/ 36108 w 36107"/>
                      <a:gd name="connsiteY1" fmla="*/ 18819 h 37484"/>
                      <a:gd name="connsiteX2" fmla="*/ 0 w 36107"/>
                      <a:gd name="connsiteY2" fmla="*/ 37485 h 37484"/>
                      <a:gd name="connsiteX3" fmla="*/ 0 w 36107"/>
                      <a:gd name="connsiteY3" fmla="*/ 18819 h 37484"/>
                      <a:gd name="connsiteX4" fmla="*/ 36108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0"/>
                        </a:moveTo>
                        <a:lnTo>
                          <a:pt x="36108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108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6" name="图形 8"/>
                <p:cNvGrpSpPr/>
                <p:nvPr/>
              </p:nvGrpSpPr>
              <p:grpSpPr>
                <a:xfrm>
                  <a:off x="8783771" y="4443779"/>
                  <a:ext cx="72368" cy="56150"/>
                  <a:chOff x="8783771" y="4443779"/>
                  <a:chExt cx="72368" cy="56150"/>
                </a:xfrm>
              </p:grpSpPr>
              <p:sp>
                <p:nvSpPr>
                  <p:cNvPr id="153" name="任意多边形: 形状 152"/>
                  <p:cNvSpPr/>
                  <p:nvPr/>
                </p:nvSpPr>
                <p:spPr>
                  <a:xfrm>
                    <a:off x="8783771" y="4443779"/>
                    <a:ext cx="72368" cy="37331"/>
                  </a:xfrm>
                  <a:custGeom>
                    <a:gdLst>
                      <a:gd name="connsiteX0" fmla="*/ 72369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9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4" name="任意多边形: 形状 153"/>
                  <p:cNvSpPr/>
                  <p:nvPr/>
                </p:nvSpPr>
                <p:spPr>
                  <a:xfrm>
                    <a:off x="8783771" y="4462444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5" name="任意多边形: 形状 154"/>
                  <p:cNvSpPr/>
                  <p:nvPr/>
                </p:nvSpPr>
                <p:spPr>
                  <a:xfrm>
                    <a:off x="8819879" y="4462444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7" name="图形 8"/>
                <p:cNvGrpSpPr/>
                <p:nvPr/>
              </p:nvGrpSpPr>
              <p:grpSpPr>
                <a:xfrm>
                  <a:off x="8625112" y="4525786"/>
                  <a:ext cx="72368" cy="56150"/>
                  <a:chOff x="8625112" y="4525786"/>
                  <a:chExt cx="72368" cy="56150"/>
                </a:xfrm>
              </p:grpSpPr>
              <p:sp>
                <p:nvSpPr>
                  <p:cNvPr id="150" name="任意多边形: 形状 149"/>
                  <p:cNvSpPr/>
                  <p:nvPr/>
                </p:nvSpPr>
                <p:spPr>
                  <a:xfrm>
                    <a:off x="8625112" y="4525786"/>
                    <a:ext cx="72368" cy="37484"/>
                  </a:xfrm>
                  <a:custGeom>
                    <a:gdLst>
                      <a:gd name="connsiteX0" fmla="*/ 72368 w 72368"/>
                      <a:gd name="connsiteY0" fmla="*/ 18819 h 37484"/>
                      <a:gd name="connsiteX1" fmla="*/ 36108 w 72368"/>
                      <a:gd name="connsiteY1" fmla="*/ 0 h 37484"/>
                      <a:gd name="connsiteX2" fmla="*/ 0 w 72368"/>
                      <a:gd name="connsiteY2" fmla="*/ 18819 h 37484"/>
                      <a:gd name="connsiteX3" fmla="*/ 36108 w 72368"/>
                      <a:gd name="connsiteY3" fmla="*/ 37485 h 37484"/>
                      <a:gd name="connsiteX4" fmla="*/ 72368 w 72368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8" y="18819"/>
                        </a:moveTo>
                        <a:lnTo>
                          <a:pt x="36108" y="0"/>
                        </a:ln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7236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1" name="任意多边形: 形状 150"/>
                  <p:cNvSpPr/>
                  <p:nvPr/>
                </p:nvSpPr>
                <p:spPr>
                  <a:xfrm>
                    <a:off x="8625112" y="4544605"/>
                    <a:ext cx="36107" cy="37331"/>
                  </a:xfrm>
                  <a:custGeom>
                    <a:gdLst>
                      <a:gd name="connsiteX0" fmla="*/ 36108 w 36107"/>
                      <a:gd name="connsiteY0" fmla="*/ 18666 h 37331"/>
                      <a:gd name="connsiteX1" fmla="*/ 36108 w 36107"/>
                      <a:gd name="connsiteY1" fmla="*/ 37332 h 37331"/>
                      <a:gd name="connsiteX2" fmla="*/ 0 w 36107"/>
                      <a:gd name="connsiteY2" fmla="*/ 18666 h 37331"/>
                      <a:gd name="connsiteX3" fmla="*/ 0 w 36107"/>
                      <a:gd name="connsiteY3" fmla="*/ 0 h 37331"/>
                      <a:gd name="connsiteX4" fmla="*/ 36108 w 36107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331">
                        <a:moveTo>
                          <a:pt x="36108" y="18666"/>
                        </a:moveTo>
                        <a:lnTo>
                          <a:pt x="36108" y="37332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2" name="任意多边形: 形状 151"/>
                  <p:cNvSpPr/>
                  <p:nvPr/>
                </p:nvSpPr>
                <p:spPr>
                  <a:xfrm>
                    <a:off x="8661219" y="4544605"/>
                    <a:ext cx="36260" cy="37331"/>
                  </a:xfrm>
                  <a:custGeom>
                    <a:gdLst>
                      <a:gd name="connsiteX0" fmla="*/ 36261 w 36260"/>
                      <a:gd name="connsiteY0" fmla="*/ 0 h 37331"/>
                      <a:gd name="connsiteX1" fmla="*/ 36261 w 36260"/>
                      <a:gd name="connsiteY1" fmla="*/ 18666 h 37331"/>
                      <a:gd name="connsiteX2" fmla="*/ 0 w 36260"/>
                      <a:gd name="connsiteY2" fmla="*/ 37332 h 37331"/>
                      <a:gd name="connsiteX3" fmla="*/ 0 w 36260"/>
                      <a:gd name="connsiteY3" fmla="*/ 18666 h 37331"/>
                      <a:gd name="connsiteX4" fmla="*/ 36261 w 36260"/>
                      <a:gd name="connsiteY4" fmla="*/ 0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331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332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8" name="图形 8"/>
                <p:cNvGrpSpPr/>
                <p:nvPr/>
              </p:nvGrpSpPr>
              <p:grpSpPr>
                <a:xfrm>
                  <a:off x="8466452" y="4607946"/>
                  <a:ext cx="72368" cy="56150"/>
                  <a:chOff x="8466452" y="4607946"/>
                  <a:chExt cx="72368" cy="56150"/>
                </a:xfrm>
              </p:grpSpPr>
              <p:sp>
                <p:nvSpPr>
                  <p:cNvPr id="147" name="任意多边形: 形状 146"/>
                  <p:cNvSpPr/>
                  <p:nvPr/>
                </p:nvSpPr>
                <p:spPr>
                  <a:xfrm>
                    <a:off x="8466452" y="4607946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8" name="任意多边形: 形状 147"/>
                  <p:cNvSpPr/>
                  <p:nvPr/>
                </p:nvSpPr>
                <p:spPr>
                  <a:xfrm>
                    <a:off x="8466452" y="4626612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9" name="任意多边形: 形状 148"/>
                  <p:cNvSpPr/>
                  <p:nvPr/>
                </p:nvSpPr>
                <p:spPr>
                  <a:xfrm>
                    <a:off x="8502560" y="4626612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9" name="图形 8"/>
                <p:cNvGrpSpPr/>
                <p:nvPr/>
              </p:nvGrpSpPr>
              <p:grpSpPr>
                <a:xfrm>
                  <a:off x="8307792" y="4689954"/>
                  <a:ext cx="72368" cy="56150"/>
                  <a:chOff x="8307792" y="4689954"/>
                  <a:chExt cx="72368" cy="56150"/>
                </a:xfrm>
              </p:grpSpPr>
              <p:sp>
                <p:nvSpPr>
                  <p:cNvPr id="144" name="任意多边形: 形状 143"/>
                  <p:cNvSpPr/>
                  <p:nvPr/>
                </p:nvSpPr>
                <p:spPr>
                  <a:xfrm>
                    <a:off x="8307792" y="4689954"/>
                    <a:ext cx="72368" cy="37484"/>
                  </a:xfrm>
                  <a:custGeom>
                    <a:gdLst>
                      <a:gd name="connsiteX0" fmla="*/ 72369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9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5" name="任意多边形: 形状 144"/>
                  <p:cNvSpPr/>
                  <p:nvPr/>
                </p:nvSpPr>
                <p:spPr>
                  <a:xfrm>
                    <a:off x="8307792" y="4708620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6" name="任意多边形: 形状 145"/>
                  <p:cNvSpPr/>
                  <p:nvPr/>
                </p:nvSpPr>
                <p:spPr>
                  <a:xfrm>
                    <a:off x="8343899" y="470862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40" name="图形 8"/>
                <p:cNvGrpSpPr/>
                <p:nvPr/>
              </p:nvGrpSpPr>
              <p:grpSpPr>
                <a:xfrm>
                  <a:off x="8149132" y="4772114"/>
                  <a:ext cx="72368" cy="56150"/>
                  <a:chOff x="8149132" y="4772114"/>
                  <a:chExt cx="72368" cy="56150"/>
                </a:xfrm>
              </p:grpSpPr>
              <p:sp>
                <p:nvSpPr>
                  <p:cNvPr id="141" name="任意多边形: 形状 140"/>
                  <p:cNvSpPr/>
                  <p:nvPr/>
                </p:nvSpPr>
                <p:spPr>
                  <a:xfrm>
                    <a:off x="8149132" y="4772114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2" name="任意多边形: 形状 141"/>
                  <p:cNvSpPr/>
                  <p:nvPr/>
                </p:nvSpPr>
                <p:spPr>
                  <a:xfrm>
                    <a:off x="8149132" y="4790780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3" name="任意多边形: 形状 142"/>
                  <p:cNvSpPr/>
                  <p:nvPr/>
                </p:nvSpPr>
                <p:spPr>
                  <a:xfrm>
                    <a:off x="8185240" y="479078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34" name="任意多边形: 形状 133"/>
              <p:cNvSpPr/>
              <p:nvPr/>
            </p:nvSpPr>
            <p:spPr>
              <a:xfrm flipV="1">
                <a:off x="7069346" y="3612586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790809" y="5132121"/>
              <a:ext cx="944463" cy="1088740"/>
              <a:chOff x="8790809" y="5132121"/>
              <a:chExt cx="944463" cy="1088740"/>
            </a:xfrm>
          </p:grpSpPr>
          <p:grpSp>
            <p:nvGrpSpPr>
              <p:cNvPr id="119" name="组合 118"/>
              <p:cNvGrpSpPr/>
              <p:nvPr/>
            </p:nvGrpSpPr>
            <p:grpSpPr>
              <a:xfrm>
                <a:off x="8978539" y="5132121"/>
                <a:ext cx="634639" cy="889535"/>
                <a:chOff x="8978539" y="5132121"/>
                <a:chExt cx="634639" cy="889535"/>
              </a:xfrm>
            </p:grpSpPr>
            <p:sp>
              <p:nvSpPr>
                <p:cNvPr id="121" name="任意多边形: 形状 120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2" name="任意多边形: 形状 121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23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128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131" name="任意多边形: 形状 130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32" name="任意多边形: 形状 131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29" name="任意多边形: 形状 128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0" name="任意多边形: 形状 129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124" name="任意多边形: 形状 123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25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126" name="任意多边形: 形状 125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7" name="任意多边形: 形状 126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20" name="任意多边形: 形状 119"/>
              <p:cNvSpPr/>
              <p:nvPr/>
            </p:nvSpPr>
            <p:spPr>
              <a:xfrm>
                <a:off x="8790809" y="5948676"/>
                <a:ext cx="944463" cy="272185"/>
              </a:xfrm>
              <a:custGeom>
                <a:gdLst>
                  <a:gd name="connsiteX0" fmla="*/ 608324 w 944463"/>
                  <a:gd name="connsiteY0" fmla="*/ 230569 h 272185"/>
                  <a:gd name="connsiteX1" fmla="*/ 648562 w 944463"/>
                  <a:gd name="connsiteY1" fmla="*/ 251377 h 272185"/>
                  <a:gd name="connsiteX2" fmla="*/ 608324 w 944463"/>
                  <a:gd name="connsiteY2" fmla="*/ 272185 h 272185"/>
                  <a:gd name="connsiteX3" fmla="*/ 568085 w 944463"/>
                  <a:gd name="connsiteY3" fmla="*/ 251377 h 272185"/>
                  <a:gd name="connsiteX4" fmla="*/ 545289 w 944463"/>
                  <a:gd name="connsiteY4" fmla="*/ 197980 h 272185"/>
                  <a:gd name="connsiteX5" fmla="*/ 585528 w 944463"/>
                  <a:gd name="connsiteY5" fmla="*/ 218788 h 272185"/>
                  <a:gd name="connsiteX6" fmla="*/ 545289 w 944463"/>
                  <a:gd name="connsiteY6" fmla="*/ 239596 h 272185"/>
                  <a:gd name="connsiteX7" fmla="*/ 505050 w 944463"/>
                  <a:gd name="connsiteY7" fmla="*/ 218788 h 272185"/>
                  <a:gd name="connsiteX8" fmla="*/ 53550 w 944463"/>
                  <a:gd name="connsiteY8" fmla="*/ 183292 h 272185"/>
                  <a:gd name="connsiteX9" fmla="*/ 154682 w 944463"/>
                  <a:gd name="connsiteY9" fmla="*/ 235771 h 272185"/>
                  <a:gd name="connsiteX10" fmla="*/ 131579 w 944463"/>
                  <a:gd name="connsiteY10" fmla="*/ 247705 h 272185"/>
                  <a:gd name="connsiteX11" fmla="*/ 30294 w 944463"/>
                  <a:gd name="connsiteY11" fmla="*/ 195379 h 272185"/>
                  <a:gd name="connsiteX12" fmla="*/ 921207 w 944463"/>
                  <a:gd name="connsiteY12" fmla="*/ 128060 h 272185"/>
                  <a:gd name="connsiteX13" fmla="*/ 944463 w 944463"/>
                  <a:gd name="connsiteY13" fmla="*/ 140147 h 272185"/>
                  <a:gd name="connsiteX14" fmla="*/ 807376 w 944463"/>
                  <a:gd name="connsiteY14" fmla="*/ 211139 h 272185"/>
                  <a:gd name="connsiteX15" fmla="*/ 784120 w 944463"/>
                  <a:gd name="connsiteY15" fmla="*/ 199051 h 272185"/>
                  <a:gd name="connsiteX16" fmla="*/ 328948 w 944463"/>
                  <a:gd name="connsiteY16" fmla="*/ 119492 h 272185"/>
                  <a:gd name="connsiteX17" fmla="*/ 349756 w 944463"/>
                  <a:gd name="connsiteY17" fmla="*/ 130202 h 272185"/>
                  <a:gd name="connsiteX18" fmla="*/ 333997 w 944463"/>
                  <a:gd name="connsiteY18" fmla="*/ 138464 h 272185"/>
                  <a:gd name="connsiteX19" fmla="*/ 313189 w 944463"/>
                  <a:gd name="connsiteY19" fmla="*/ 127754 h 272185"/>
                  <a:gd name="connsiteX20" fmla="*/ 23103 w 944463"/>
                  <a:gd name="connsiteY20" fmla="*/ 117044 h 272185"/>
                  <a:gd name="connsiteX21" fmla="*/ 203794 w 944463"/>
                  <a:gd name="connsiteY21" fmla="*/ 210526 h 272185"/>
                  <a:gd name="connsiteX22" fmla="*/ 180539 w 944463"/>
                  <a:gd name="connsiteY22" fmla="*/ 222460 h 272185"/>
                  <a:gd name="connsiteX23" fmla="*/ 0 w 944463"/>
                  <a:gd name="connsiteY23" fmla="*/ 128978 h 272185"/>
                  <a:gd name="connsiteX24" fmla="*/ 271268 w 944463"/>
                  <a:gd name="connsiteY24" fmla="*/ 89657 h 272185"/>
                  <a:gd name="connsiteX25" fmla="*/ 291923 w 944463"/>
                  <a:gd name="connsiteY25" fmla="*/ 100367 h 272185"/>
                  <a:gd name="connsiteX26" fmla="*/ 276164 w 944463"/>
                  <a:gd name="connsiteY26" fmla="*/ 108629 h 272185"/>
                  <a:gd name="connsiteX27" fmla="*/ 255356 w 944463"/>
                  <a:gd name="connsiteY27" fmla="*/ 97766 h 272185"/>
                  <a:gd name="connsiteX28" fmla="*/ 915852 w 944463"/>
                  <a:gd name="connsiteY28" fmla="*/ 89351 h 272185"/>
                  <a:gd name="connsiteX29" fmla="*/ 939108 w 944463"/>
                  <a:gd name="connsiteY29" fmla="*/ 101285 h 272185"/>
                  <a:gd name="connsiteX30" fmla="*/ 767137 w 944463"/>
                  <a:gd name="connsiteY30" fmla="*/ 190330 h 272185"/>
                  <a:gd name="connsiteX31" fmla="*/ 744034 w 944463"/>
                  <a:gd name="connsiteY31" fmla="*/ 178244 h 272185"/>
                  <a:gd name="connsiteX32" fmla="*/ 800032 w 944463"/>
                  <a:gd name="connsiteY32" fmla="*/ 66095 h 272185"/>
                  <a:gd name="connsiteX33" fmla="*/ 823288 w 944463"/>
                  <a:gd name="connsiteY33" fmla="*/ 78182 h 272185"/>
                  <a:gd name="connsiteX34" fmla="*/ 686966 w 944463"/>
                  <a:gd name="connsiteY34" fmla="*/ 148714 h 272185"/>
                  <a:gd name="connsiteX35" fmla="*/ 663710 w 944463"/>
                  <a:gd name="connsiteY35" fmla="*/ 136780 h 272185"/>
                  <a:gd name="connsiteX36" fmla="*/ 213434 w 944463"/>
                  <a:gd name="connsiteY36" fmla="*/ 59822 h 272185"/>
                  <a:gd name="connsiteX37" fmla="*/ 234242 w 944463"/>
                  <a:gd name="connsiteY37" fmla="*/ 70532 h 272185"/>
                  <a:gd name="connsiteX38" fmla="*/ 218330 w 944463"/>
                  <a:gd name="connsiteY38" fmla="*/ 78794 h 272185"/>
                  <a:gd name="connsiteX39" fmla="*/ 197522 w 944463"/>
                  <a:gd name="connsiteY39" fmla="*/ 67931 h 272185"/>
                  <a:gd name="connsiteX40" fmla="*/ 896268 w 944463"/>
                  <a:gd name="connsiteY40" fmla="*/ 57833 h 272185"/>
                  <a:gd name="connsiteX41" fmla="*/ 919523 w 944463"/>
                  <a:gd name="connsiteY41" fmla="*/ 69920 h 272185"/>
                  <a:gd name="connsiteX42" fmla="*/ 727051 w 944463"/>
                  <a:gd name="connsiteY42" fmla="*/ 169522 h 272185"/>
                  <a:gd name="connsiteX43" fmla="*/ 703795 w 944463"/>
                  <a:gd name="connsiteY43" fmla="*/ 157435 h 272185"/>
                  <a:gd name="connsiteX44" fmla="*/ 155600 w 944463"/>
                  <a:gd name="connsiteY44" fmla="*/ 29988 h 272185"/>
                  <a:gd name="connsiteX45" fmla="*/ 176408 w 944463"/>
                  <a:gd name="connsiteY45" fmla="*/ 40698 h 272185"/>
                  <a:gd name="connsiteX46" fmla="*/ 160649 w 944463"/>
                  <a:gd name="connsiteY46" fmla="*/ 48807 h 272185"/>
                  <a:gd name="connsiteX47" fmla="*/ 139841 w 944463"/>
                  <a:gd name="connsiteY47" fmla="*/ 38097 h 272185"/>
                  <a:gd name="connsiteX48" fmla="*/ 47430 w 944463"/>
                  <a:gd name="connsiteY48" fmla="*/ 28305 h 272185"/>
                  <a:gd name="connsiteX49" fmla="*/ 301714 w 944463"/>
                  <a:gd name="connsiteY49" fmla="*/ 159884 h 272185"/>
                  <a:gd name="connsiteX50" fmla="*/ 278458 w 944463"/>
                  <a:gd name="connsiteY50" fmla="*/ 171818 h 272185"/>
                  <a:gd name="connsiteX51" fmla="*/ 24174 w 944463"/>
                  <a:gd name="connsiteY51" fmla="*/ 40239 h 272185"/>
                  <a:gd name="connsiteX52" fmla="*/ 97920 w 944463"/>
                  <a:gd name="connsiteY52" fmla="*/ 0 h 272185"/>
                  <a:gd name="connsiteX53" fmla="*/ 118575 w 944463"/>
                  <a:gd name="connsiteY53" fmla="*/ 10710 h 272185"/>
                  <a:gd name="connsiteX54" fmla="*/ 102816 w 944463"/>
                  <a:gd name="connsiteY54" fmla="*/ 18972 h 272185"/>
                  <a:gd name="connsiteX55" fmla="*/ 82008 w 944463"/>
                  <a:gd name="connsiteY55" fmla="*/ 8262 h 2721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44463" h="272185">
                    <a:moveTo>
                      <a:pt x="608324" y="230569"/>
                    </a:moveTo>
                    <a:lnTo>
                      <a:pt x="648562" y="251377"/>
                    </a:lnTo>
                    <a:lnTo>
                      <a:pt x="608324" y="272185"/>
                    </a:lnTo>
                    <a:lnTo>
                      <a:pt x="568085" y="251377"/>
                    </a:lnTo>
                    <a:close/>
                    <a:moveTo>
                      <a:pt x="545289" y="197980"/>
                    </a:moveTo>
                    <a:lnTo>
                      <a:pt x="585528" y="218788"/>
                    </a:lnTo>
                    <a:lnTo>
                      <a:pt x="545289" y="239596"/>
                    </a:lnTo>
                    <a:lnTo>
                      <a:pt x="505050" y="218788"/>
                    </a:lnTo>
                    <a:close/>
                    <a:moveTo>
                      <a:pt x="53550" y="183292"/>
                    </a:moveTo>
                    <a:lnTo>
                      <a:pt x="154682" y="235771"/>
                    </a:lnTo>
                    <a:lnTo>
                      <a:pt x="131579" y="247705"/>
                    </a:lnTo>
                    <a:lnTo>
                      <a:pt x="30294" y="195379"/>
                    </a:lnTo>
                    <a:close/>
                    <a:moveTo>
                      <a:pt x="921207" y="128060"/>
                    </a:moveTo>
                    <a:lnTo>
                      <a:pt x="944463" y="140147"/>
                    </a:lnTo>
                    <a:lnTo>
                      <a:pt x="807376" y="211139"/>
                    </a:lnTo>
                    <a:lnTo>
                      <a:pt x="784120" y="199051"/>
                    </a:lnTo>
                    <a:close/>
                    <a:moveTo>
                      <a:pt x="328948" y="119492"/>
                    </a:moveTo>
                    <a:lnTo>
                      <a:pt x="349756" y="130202"/>
                    </a:lnTo>
                    <a:lnTo>
                      <a:pt x="333997" y="138464"/>
                    </a:lnTo>
                    <a:lnTo>
                      <a:pt x="313189" y="127754"/>
                    </a:lnTo>
                    <a:close/>
                    <a:moveTo>
                      <a:pt x="23103" y="117044"/>
                    </a:moveTo>
                    <a:lnTo>
                      <a:pt x="203794" y="210526"/>
                    </a:lnTo>
                    <a:lnTo>
                      <a:pt x="180539" y="222460"/>
                    </a:lnTo>
                    <a:lnTo>
                      <a:pt x="0" y="128978"/>
                    </a:lnTo>
                    <a:close/>
                    <a:moveTo>
                      <a:pt x="271268" y="89657"/>
                    </a:moveTo>
                    <a:lnTo>
                      <a:pt x="291923" y="100367"/>
                    </a:lnTo>
                    <a:lnTo>
                      <a:pt x="276164" y="108629"/>
                    </a:lnTo>
                    <a:lnTo>
                      <a:pt x="255356" y="97766"/>
                    </a:lnTo>
                    <a:close/>
                    <a:moveTo>
                      <a:pt x="915852" y="89351"/>
                    </a:moveTo>
                    <a:lnTo>
                      <a:pt x="939108" y="101285"/>
                    </a:lnTo>
                    <a:lnTo>
                      <a:pt x="767137" y="190330"/>
                    </a:lnTo>
                    <a:lnTo>
                      <a:pt x="744034" y="178244"/>
                    </a:lnTo>
                    <a:close/>
                    <a:moveTo>
                      <a:pt x="800032" y="66095"/>
                    </a:moveTo>
                    <a:lnTo>
                      <a:pt x="823288" y="78182"/>
                    </a:lnTo>
                    <a:lnTo>
                      <a:pt x="686966" y="148714"/>
                    </a:lnTo>
                    <a:lnTo>
                      <a:pt x="663710" y="136780"/>
                    </a:lnTo>
                    <a:close/>
                    <a:moveTo>
                      <a:pt x="213434" y="59822"/>
                    </a:moveTo>
                    <a:lnTo>
                      <a:pt x="234242" y="70532"/>
                    </a:lnTo>
                    <a:lnTo>
                      <a:pt x="218330" y="78794"/>
                    </a:lnTo>
                    <a:lnTo>
                      <a:pt x="197522" y="67931"/>
                    </a:lnTo>
                    <a:close/>
                    <a:moveTo>
                      <a:pt x="896268" y="57833"/>
                    </a:moveTo>
                    <a:lnTo>
                      <a:pt x="919523" y="69920"/>
                    </a:lnTo>
                    <a:lnTo>
                      <a:pt x="727051" y="169522"/>
                    </a:lnTo>
                    <a:lnTo>
                      <a:pt x="703795" y="157435"/>
                    </a:lnTo>
                    <a:close/>
                    <a:moveTo>
                      <a:pt x="155600" y="29988"/>
                    </a:moveTo>
                    <a:lnTo>
                      <a:pt x="176408" y="40698"/>
                    </a:lnTo>
                    <a:lnTo>
                      <a:pt x="160649" y="48807"/>
                    </a:lnTo>
                    <a:lnTo>
                      <a:pt x="139841" y="38097"/>
                    </a:lnTo>
                    <a:close/>
                    <a:moveTo>
                      <a:pt x="47430" y="28305"/>
                    </a:moveTo>
                    <a:lnTo>
                      <a:pt x="301714" y="159884"/>
                    </a:lnTo>
                    <a:lnTo>
                      <a:pt x="278458" y="171818"/>
                    </a:lnTo>
                    <a:lnTo>
                      <a:pt x="24174" y="40239"/>
                    </a:lnTo>
                    <a:close/>
                    <a:moveTo>
                      <a:pt x="97920" y="0"/>
                    </a:moveTo>
                    <a:lnTo>
                      <a:pt x="118575" y="10710"/>
                    </a:lnTo>
                    <a:lnTo>
                      <a:pt x="102816" y="18972"/>
                    </a:lnTo>
                    <a:lnTo>
                      <a:pt x="82008" y="826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0564984" y="4316737"/>
              <a:ext cx="783338" cy="1001431"/>
              <a:chOff x="10564984" y="4316737"/>
              <a:chExt cx="783338" cy="1001431"/>
            </a:xfrm>
          </p:grpSpPr>
          <p:sp>
            <p:nvSpPr>
              <p:cNvPr id="104" name="任意多边形: 形状 103"/>
              <p:cNvSpPr/>
              <p:nvPr/>
            </p:nvSpPr>
            <p:spPr>
              <a:xfrm>
                <a:off x="10944439" y="4768189"/>
                <a:ext cx="403883" cy="227097"/>
              </a:xfrm>
              <a:custGeom>
                <a:gdLst>
                  <a:gd name="connsiteX0" fmla="*/ 328338 w 403883"/>
                  <a:gd name="connsiteY0" fmla="*/ 130206 h 227097"/>
                  <a:gd name="connsiteX1" fmla="*/ 382021 w 403883"/>
                  <a:gd name="connsiteY1" fmla="*/ 144836 h 227097"/>
                  <a:gd name="connsiteX2" fmla="*/ 381103 w 403883"/>
                  <a:gd name="connsiteY2" fmla="*/ 213380 h 227097"/>
                  <a:gd name="connsiteX3" fmla="*/ 273392 w 403883"/>
                  <a:gd name="connsiteY3" fmla="*/ 212462 h 227097"/>
                  <a:gd name="connsiteX4" fmla="*/ 274310 w 403883"/>
                  <a:gd name="connsiteY4" fmla="*/ 143918 h 227097"/>
                  <a:gd name="connsiteX5" fmla="*/ 328338 w 403883"/>
                  <a:gd name="connsiteY5" fmla="*/ 130206 h 227097"/>
                  <a:gd name="connsiteX6" fmla="*/ 202573 w 403883"/>
                  <a:gd name="connsiteY6" fmla="*/ 65182 h 227097"/>
                  <a:gd name="connsiteX7" fmla="*/ 256256 w 403883"/>
                  <a:gd name="connsiteY7" fmla="*/ 79812 h 227097"/>
                  <a:gd name="connsiteX8" fmla="*/ 255338 w 403883"/>
                  <a:gd name="connsiteY8" fmla="*/ 148356 h 227097"/>
                  <a:gd name="connsiteX9" fmla="*/ 147627 w 403883"/>
                  <a:gd name="connsiteY9" fmla="*/ 147438 h 227097"/>
                  <a:gd name="connsiteX10" fmla="*/ 148545 w 403883"/>
                  <a:gd name="connsiteY10" fmla="*/ 78894 h 227097"/>
                  <a:gd name="connsiteX11" fmla="*/ 202573 w 403883"/>
                  <a:gd name="connsiteY11" fmla="*/ 65182 h 227097"/>
                  <a:gd name="connsiteX12" fmla="*/ 76808 w 403883"/>
                  <a:gd name="connsiteY12" fmla="*/ 4 h 227097"/>
                  <a:gd name="connsiteX13" fmla="*/ 130491 w 403883"/>
                  <a:gd name="connsiteY13" fmla="*/ 14635 h 227097"/>
                  <a:gd name="connsiteX14" fmla="*/ 129573 w 403883"/>
                  <a:gd name="connsiteY14" fmla="*/ 83179 h 227097"/>
                  <a:gd name="connsiteX15" fmla="*/ 21862 w 403883"/>
                  <a:gd name="connsiteY15" fmla="*/ 82261 h 227097"/>
                  <a:gd name="connsiteX16" fmla="*/ 22780 w 403883"/>
                  <a:gd name="connsiteY16" fmla="*/ 13717 h 227097"/>
                  <a:gd name="connsiteX17" fmla="*/ 76808 w 403883"/>
                  <a:gd name="connsiteY17" fmla="*/ 4 h 22709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3883" h="227097">
                    <a:moveTo>
                      <a:pt x="328338" y="130206"/>
                    </a:moveTo>
                    <a:cubicBezTo>
                      <a:pt x="347826" y="130378"/>
                      <a:pt x="367257" y="135274"/>
                      <a:pt x="382021" y="144836"/>
                    </a:cubicBezTo>
                    <a:cubicBezTo>
                      <a:pt x="411550" y="163961"/>
                      <a:pt x="411091" y="194714"/>
                      <a:pt x="381103" y="213380"/>
                    </a:cubicBezTo>
                    <a:cubicBezTo>
                      <a:pt x="351115" y="232046"/>
                      <a:pt x="302921" y="231587"/>
                      <a:pt x="273392" y="212462"/>
                    </a:cubicBezTo>
                    <a:cubicBezTo>
                      <a:pt x="243863" y="193337"/>
                      <a:pt x="244322" y="162584"/>
                      <a:pt x="274310" y="143918"/>
                    </a:cubicBezTo>
                    <a:cubicBezTo>
                      <a:pt x="289304" y="134585"/>
                      <a:pt x="308850" y="130034"/>
                      <a:pt x="328338" y="130206"/>
                    </a:cubicBezTo>
                    <a:close/>
                    <a:moveTo>
                      <a:pt x="202573" y="65182"/>
                    </a:moveTo>
                    <a:cubicBezTo>
                      <a:pt x="222061" y="65354"/>
                      <a:pt x="241492" y="70250"/>
                      <a:pt x="256256" y="79812"/>
                    </a:cubicBezTo>
                    <a:cubicBezTo>
                      <a:pt x="285632" y="98937"/>
                      <a:pt x="285326" y="129690"/>
                      <a:pt x="255338" y="148356"/>
                    </a:cubicBezTo>
                    <a:cubicBezTo>
                      <a:pt x="225350" y="167022"/>
                      <a:pt x="177156" y="166563"/>
                      <a:pt x="147627" y="147438"/>
                    </a:cubicBezTo>
                    <a:cubicBezTo>
                      <a:pt x="118098" y="128313"/>
                      <a:pt x="118557" y="97560"/>
                      <a:pt x="148545" y="78894"/>
                    </a:cubicBezTo>
                    <a:cubicBezTo>
                      <a:pt x="163539" y="69561"/>
                      <a:pt x="183085" y="65009"/>
                      <a:pt x="202573" y="65182"/>
                    </a:cubicBezTo>
                    <a:close/>
                    <a:moveTo>
                      <a:pt x="76808" y="4"/>
                    </a:moveTo>
                    <a:cubicBezTo>
                      <a:pt x="96296" y="176"/>
                      <a:pt x="115726" y="5072"/>
                      <a:pt x="130491" y="14635"/>
                    </a:cubicBezTo>
                    <a:cubicBezTo>
                      <a:pt x="159867" y="33760"/>
                      <a:pt x="159561" y="64513"/>
                      <a:pt x="129573" y="83179"/>
                    </a:cubicBezTo>
                    <a:cubicBezTo>
                      <a:pt x="99585" y="101845"/>
                      <a:pt x="51391" y="101386"/>
                      <a:pt x="21862" y="82261"/>
                    </a:cubicBezTo>
                    <a:cubicBezTo>
                      <a:pt x="-7667" y="63136"/>
                      <a:pt x="-7208" y="32383"/>
                      <a:pt x="22780" y="13717"/>
                    </a:cubicBezTo>
                    <a:cubicBezTo>
                      <a:pt x="37774" y="4384"/>
                      <a:pt x="57320" y="-168"/>
                      <a:pt x="7680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5" name="任意多边形: 形状 104"/>
              <p:cNvSpPr/>
              <p:nvPr/>
            </p:nvSpPr>
            <p:spPr>
              <a:xfrm>
                <a:off x="11040963" y="5155223"/>
                <a:ext cx="275552" cy="162945"/>
              </a:xfrm>
              <a:custGeom>
                <a:gdLst>
                  <a:gd name="connsiteX0" fmla="*/ 170135 w 275552"/>
                  <a:gd name="connsiteY0" fmla="*/ 104499 h 162945"/>
                  <a:gd name="connsiteX1" fmla="*/ 193391 w 275552"/>
                  <a:gd name="connsiteY1" fmla="*/ 116586 h 162945"/>
                  <a:gd name="connsiteX2" fmla="*/ 103581 w 275552"/>
                  <a:gd name="connsiteY2" fmla="*/ 162945 h 162945"/>
                  <a:gd name="connsiteX3" fmla="*/ 80325 w 275552"/>
                  <a:gd name="connsiteY3" fmla="*/ 150858 h 162945"/>
                  <a:gd name="connsiteX4" fmla="*/ 252296 w 275552"/>
                  <a:gd name="connsiteY4" fmla="*/ 61965 h 162945"/>
                  <a:gd name="connsiteX5" fmla="*/ 275552 w 275552"/>
                  <a:gd name="connsiteY5" fmla="*/ 74052 h 162945"/>
                  <a:gd name="connsiteX6" fmla="*/ 233936 w 275552"/>
                  <a:gd name="connsiteY6" fmla="*/ 95472 h 162945"/>
                  <a:gd name="connsiteX7" fmla="*/ 210833 w 275552"/>
                  <a:gd name="connsiteY7" fmla="*/ 83538 h 162945"/>
                  <a:gd name="connsiteX8" fmla="*/ 232711 w 275552"/>
                  <a:gd name="connsiteY8" fmla="*/ 30600 h 162945"/>
                  <a:gd name="connsiteX9" fmla="*/ 255968 w 275552"/>
                  <a:gd name="connsiteY9" fmla="*/ 42534 h 162945"/>
                  <a:gd name="connsiteX10" fmla="*/ 63342 w 275552"/>
                  <a:gd name="connsiteY10" fmla="*/ 142136 h 162945"/>
                  <a:gd name="connsiteX11" fmla="*/ 40239 w 275552"/>
                  <a:gd name="connsiteY11" fmla="*/ 130202 h 162945"/>
                  <a:gd name="connsiteX12" fmla="*/ 211139 w 275552"/>
                  <a:gd name="connsiteY12" fmla="*/ 0 h 162945"/>
                  <a:gd name="connsiteX13" fmla="*/ 234548 w 275552"/>
                  <a:gd name="connsiteY13" fmla="*/ 12087 h 162945"/>
                  <a:gd name="connsiteX14" fmla="*/ 23256 w 275552"/>
                  <a:gd name="connsiteY14" fmla="*/ 121328 h 162945"/>
                  <a:gd name="connsiteX15" fmla="*/ 0 w 275552"/>
                  <a:gd name="connsiteY15" fmla="*/ 109394 h 1629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5552" h="162945">
                    <a:moveTo>
                      <a:pt x="170135" y="104499"/>
                    </a:moveTo>
                    <a:lnTo>
                      <a:pt x="193391" y="116586"/>
                    </a:lnTo>
                    <a:lnTo>
                      <a:pt x="103581" y="162945"/>
                    </a:lnTo>
                    <a:lnTo>
                      <a:pt x="80325" y="150858"/>
                    </a:lnTo>
                    <a:close/>
                    <a:moveTo>
                      <a:pt x="252296" y="61965"/>
                    </a:moveTo>
                    <a:lnTo>
                      <a:pt x="275552" y="74052"/>
                    </a:lnTo>
                    <a:lnTo>
                      <a:pt x="233936" y="95472"/>
                    </a:lnTo>
                    <a:lnTo>
                      <a:pt x="210833" y="83538"/>
                    </a:lnTo>
                    <a:close/>
                    <a:moveTo>
                      <a:pt x="232711" y="30600"/>
                    </a:moveTo>
                    <a:lnTo>
                      <a:pt x="255968" y="42534"/>
                    </a:lnTo>
                    <a:lnTo>
                      <a:pt x="63342" y="142136"/>
                    </a:lnTo>
                    <a:lnTo>
                      <a:pt x="40239" y="130202"/>
                    </a:lnTo>
                    <a:close/>
                    <a:moveTo>
                      <a:pt x="211139" y="0"/>
                    </a:moveTo>
                    <a:lnTo>
                      <a:pt x="234548" y="12087"/>
                    </a:lnTo>
                    <a:lnTo>
                      <a:pt x="23256" y="121328"/>
                    </a:lnTo>
                    <a:lnTo>
                      <a:pt x="0" y="109394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06" name="组合 105"/>
              <p:cNvGrpSpPr/>
              <p:nvPr/>
            </p:nvGrpSpPr>
            <p:grpSpPr>
              <a:xfrm>
                <a:off x="10564984" y="4316737"/>
                <a:ext cx="634639" cy="889535"/>
                <a:chOff x="8978539" y="5132121"/>
                <a:chExt cx="634639" cy="889535"/>
              </a:xfrm>
            </p:grpSpPr>
            <p:sp>
              <p:nvSpPr>
                <p:cNvPr id="107" name="任意多边形: 形状 106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8" name="任意多边形: 形状 107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09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114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117" name="任意多边形: 形状 116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18" name="任意多边形: 形状 117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15" name="任意多边形: 形状 114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6" name="任意多边形: 形状 115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110" name="任意多边形: 形状 109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11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112" name="任意多边形: 形状 111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3" name="任意多边形: 形状 112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8856541" y="3489058"/>
              <a:ext cx="944463" cy="889535"/>
              <a:chOff x="8856541" y="3489058"/>
              <a:chExt cx="944463" cy="889535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8978539" y="3489058"/>
                <a:ext cx="634639" cy="889535"/>
                <a:chOff x="8978539" y="5132121"/>
                <a:chExt cx="634639" cy="889535"/>
              </a:xfrm>
            </p:grpSpPr>
            <p:sp>
              <p:nvSpPr>
                <p:cNvPr id="92" name="任意多边形: 形状 91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94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99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102" name="任意多边形: 形状 101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03" name="任意多边形: 形状 102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0" name="任意多边形: 形状 99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1" name="任意多边形: 形状 100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95" name="任意多边形: 形状 94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96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97" name="任意多边形: 形状 96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8" name="任意多边形: 形状 97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91" name="任意多边形: 形状 90"/>
              <p:cNvSpPr/>
              <p:nvPr/>
            </p:nvSpPr>
            <p:spPr>
              <a:xfrm flipH="1" flipV="1">
                <a:off x="8856541" y="3826939"/>
                <a:ext cx="944463" cy="272185"/>
              </a:xfrm>
              <a:custGeom>
                <a:gdLst>
                  <a:gd name="connsiteX0" fmla="*/ 608324 w 944463"/>
                  <a:gd name="connsiteY0" fmla="*/ 230569 h 272185"/>
                  <a:gd name="connsiteX1" fmla="*/ 648562 w 944463"/>
                  <a:gd name="connsiteY1" fmla="*/ 251377 h 272185"/>
                  <a:gd name="connsiteX2" fmla="*/ 608324 w 944463"/>
                  <a:gd name="connsiteY2" fmla="*/ 272185 h 272185"/>
                  <a:gd name="connsiteX3" fmla="*/ 568085 w 944463"/>
                  <a:gd name="connsiteY3" fmla="*/ 251377 h 272185"/>
                  <a:gd name="connsiteX4" fmla="*/ 545289 w 944463"/>
                  <a:gd name="connsiteY4" fmla="*/ 197980 h 272185"/>
                  <a:gd name="connsiteX5" fmla="*/ 585528 w 944463"/>
                  <a:gd name="connsiteY5" fmla="*/ 218788 h 272185"/>
                  <a:gd name="connsiteX6" fmla="*/ 545289 w 944463"/>
                  <a:gd name="connsiteY6" fmla="*/ 239596 h 272185"/>
                  <a:gd name="connsiteX7" fmla="*/ 505050 w 944463"/>
                  <a:gd name="connsiteY7" fmla="*/ 218788 h 272185"/>
                  <a:gd name="connsiteX8" fmla="*/ 53550 w 944463"/>
                  <a:gd name="connsiteY8" fmla="*/ 183292 h 272185"/>
                  <a:gd name="connsiteX9" fmla="*/ 154682 w 944463"/>
                  <a:gd name="connsiteY9" fmla="*/ 235771 h 272185"/>
                  <a:gd name="connsiteX10" fmla="*/ 131579 w 944463"/>
                  <a:gd name="connsiteY10" fmla="*/ 247705 h 272185"/>
                  <a:gd name="connsiteX11" fmla="*/ 30294 w 944463"/>
                  <a:gd name="connsiteY11" fmla="*/ 195379 h 272185"/>
                  <a:gd name="connsiteX12" fmla="*/ 921207 w 944463"/>
                  <a:gd name="connsiteY12" fmla="*/ 128060 h 272185"/>
                  <a:gd name="connsiteX13" fmla="*/ 944463 w 944463"/>
                  <a:gd name="connsiteY13" fmla="*/ 140147 h 272185"/>
                  <a:gd name="connsiteX14" fmla="*/ 807376 w 944463"/>
                  <a:gd name="connsiteY14" fmla="*/ 211139 h 272185"/>
                  <a:gd name="connsiteX15" fmla="*/ 784120 w 944463"/>
                  <a:gd name="connsiteY15" fmla="*/ 199051 h 272185"/>
                  <a:gd name="connsiteX16" fmla="*/ 328948 w 944463"/>
                  <a:gd name="connsiteY16" fmla="*/ 119492 h 272185"/>
                  <a:gd name="connsiteX17" fmla="*/ 349756 w 944463"/>
                  <a:gd name="connsiteY17" fmla="*/ 130202 h 272185"/>
                  <a:gd name="connsiteX18" fmla="*/ 333997 w 944463"/>
                  <a:gd name="connsiteY18" fmla="*/ 138464 h 272185"/>
                  <a:gd name="connsiteX19" fmla="*/ 313189 w 944463"/>
                  <a:gd name="connsiteY19" fmla="*/ 127754 h 272185"/>
                  <a:gd name="connsiteX20" fmla="*/ 23103 w 944463"/>
                  <a:gd name="connsiteY20" fmla="*/ 117044 h 272185"/>
                  <a:gd name="connsiteX21" fmla="*/ 203794 w 944463"/>
                  <a:gd name="connsiteY21" fmla="*/ 210526 h 272185"/>
                  <a:gd name="connsiteX22" fmla="*/ 180539 w 944463"/>
                  <a:gd name="connsiteY22" fmla="*/ 222460 h 272185"/>
                  <a:gd name="connsiteX23" fmla="*/ 0 w 944463"/>
                  <a:gd name="connsiteY23" fmla="*/ 128978 h 272185"/>
                  <a:gd name="connsiteX24" fmla="*/ 271268 w 944463"/>
                  <a:gd name="connsiteY24" fmla="*/ 89657 h 272185"/>
                  <a:gd name="connsiteX25" fmla="*/ 291923 w 944463"/>
                  <a:gd name="connsiteY25" fmla="*/ 100367 h 272185"/>
                  <a:gd name="connsiteX26" fmla="*/ 276164 w 944463"/>
                  <a:gd name="connsiteY26" fmla="*/ 108629 h 272185"/>
                  <a:gd name="connsiteX27" fmla="*/ 255356 w 944463"/>
                  <a:gd name="connsiteY27" fmla="*/ 97766 h 272185"/>
                  <a:gd name="connsiteX28" fmla="*/ 915852 w 944463"/>
                  <a:gd name="connsiteY28" fmla="*/ 89351 h 272185"/>
                  <a:gd name="connsiteX29" fmla="*/ 939108 w 944463"/>
                  <a:gd name="connsiteY29" fmla="*/ 101285 h 272185"/>
                  <a:gd name="connsiteX30" fmla="*/ 767137 w 944463"/>
                  <a:gd name="connsiteY30" fmla="*/ 190330 h 272185"/>
                  <a:gd name="connsiteX31" fmla="*/ 744034 w 944463"/>
                  <a:gd name="connsiteY31" fmla="*/ 178244 h 272185"/>
                  <a:gd name="connsiteX32" fmla="*/ 800032 w 944463"/>
                  <a:gd name="connsiteY32" fmla="*/ 66095 h 272185"/>
                  <a:gd name="connsiteX33" fmla="*/ 823288 w 944463"/>
                  <a:gd name="connsiteY33" fmla="*/ 78182 h 272185"/>
                  <a:gd name="connsiteX34" fmla="*/ 686966 w 944463"/>
                  <a:gd name="connsiteY34" fmla="*/ 148714 h 272185"/>
                  <a:gd name="connsiteX35" fmla="*/ 663710 w 944463"/>
                  <a:gd name="connsiteY35" fmla="*/ 136780 h 272185"/>
                  <a:gd name="connsiteX36" fmla="*/ 213434 w 944463"/>
                  <a:gd name="connsiteY36" fmla="*/ 59822 h 272185"/>
                  <a:gd name="connsiteX37" fmla="*/ 234242 w 944463"/>
                  <a:gd name="connsiteY37" fmla="*/ 70532 h 272185"/>
                  <a:gd name="connsiteX38" fmla="*/ 218330 w 944463"/>
                  <a:gd name="connsiteY38" fmla="*/ 78794 h 272185"/>
                  <a:gd name="connsiteX39" fmla="*/ 197522 w 944463"/>
                  <a:gd name="connsiteY39" fmla="*/ 67931 h 272185"/>
                  <a:gd name="connsiteX40" fmla="*/ 896268 w 944463"/>
                  <a:gd name="connsiteY40" fmla="*/ 57833 h 272185"/>
                  <a:gd name="connsiteX41" fmla="*/ 919523 w 944463"/>
                  <a:gd name="connsiteY41" fmla="*/ 69920 h 272185"/>
                  <a:gd name="connsiteX42" fmla="*/ 727051 w 944463"/>
                  <a:gd name="connsiteY42" fmla="*/ 169522 h 272185"/>
                  <a:gd name="connsiteX43" fmla="*/ 703795 w 944463"/>
                  <a:gd name="connsiteY43" fmla="*/ 157435 h 272185"/>
                  <a:gd name="connsiteX44" fmla="*/ 155600 w 944463"/>
                  <a:gd name="connsiteY44" fmla="*/ 29988 h 272185"/>
                  <a:gd name="connsiteX45" fmla="*/ 176408 w 944463"/>
                  <a:gd name="connsiteY45" fmla="*/ 40698 h 272185"/>
                  <a:gd name="connsiteX46" fmla="*/ 160649 w 944463"/>
                  <a:gd name="connsiteY46" fmla="*/ 48807 h 272185"/>
                  <a:gd name="connsiteX47" fmla="*/ 139841 w 944463"/>
                  <a:gd name="connsiteY47" fmla="*/ 38097 h 272185"/>
                  <a:gd name="connsiteX48" fmla="*/ 47430 w 944463"/>
                  <a:gd name="connsiteY48" fmla="*/ 28305 h 272185"/>
                  <a:gd name="connsiteX49" fmla="*/ 301714 w 944463"/>
                  <a:gd name="connsiteY49" fmla="*/ 159884 h 272185"/>
                  <a:gd name="connsiteX50" fmla="*/ 278458 w 944463"/>
                  <a:gd name="connsiteY50" fmla="*/ 171818 h 272185"/>
                  <a:gd name="connsiteX51" fmla="*/ 24174 w 944463"/>
                  <a:gd name="connsiteY51" fmla="*/ 40239 h 272185"/>
                  <a:gd name="connsiteX52" fmla="*/ 97920 w 944463"/>
                  <a:gd name="connsiteY52" fmla="*/ 0 h 272185"/>
                  <a:gd name="connsiteX53" fmla="*/ 118575 w 944463"/>
                  <a:gd name="connsiteY53" fmla="*/ 10710 h 272185"/>
                  <a:gd name="connsiteX54" fmla="*/ 102816 w 944463"/>
                  <a:gd name="connsiteY54" fmla="*/ 18972 h 272185"/>
                  <a:gd name="connsiteX55" fmla="*/ 82008 w 944463"/>
                  <a:gd name="connsiteY55" fmla="*/ 8262 h 2721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44463" h="272185">
                    <a:moveTo>
                      <a:pt x="608324" y="230569"/>
                    </a:moveTo>
                    <a:lnTo>
                      <a:pt x="648562" y="251377"/>
                    </a:lnTo>
                    <a:lnTo>
                      <a:pt x="608324" y="272185"/>
                    </a:lnTo>
                    <a:lnTo>
                      <a:pt x="568085" y="251377"/>
                    </a:lnTo>
                    <a:close/>
                    <a:moveTo>
                      <a:pt x="545289" y="197980"/>
                    </a:moveTo>
                    <a:lnTo>
                      <a:pt x="585528" y="218788"/>
                    </a:lnTo>
                    <a:lnTo>
                      <a:pt x="545289" y="239596"/>
                    </a:lnTo>
                    <a:lnTo>
                      <a:pt x="505050" y="218788"/>
                    </a:lnTo>
                    <a:close/>
                    <a:moveTo>
                      <a:pt x="53550" y="183292"/>
                    </a:moveTo>
                    <a:lnTo>
                      <a:pt x="154682" y="235771"/>
                    </a:lnTo>
                    <a:lnTo>
                      <a:pt x="131579" y="247705"/>
                    </a:lnTo>
                    <a:lnTo>
                      <a:pt x="30294" y="195379"/>
                    </a:lnTo>
                    <a:close/>
                    <a:moveTo>
                      <a:pt x="921207" y="128060"/>
                    </a:moveTo>
                    <a:lnTo>
                      <a:pt x="944463" y="140147"/>
                    </a:lnTo>
                    <a:lnTo>
                      <a:pt x="807376" y="211139"/>
                    </a:lnTo>
                    <a:lnTo>
                      <a:pt x="784120" y="199051"/>
                    </a:lnTo>
                    <a:close/>
                    <a:moveTo>
                      <a:pt x="328948" y="119492"/>
                    </a:moveTo>
                    <a:lnTo>
                      <a:pt x="349756" y="130202"/>
                    </a:lnTo>
                    <a:lnTo>
                      <a:pt x="333997" y="138464"/>
                    </a:lnTo>
                    <a:lnTo>
                      <a:pt x="313189" y="127754"/>
                    </a:lnTo>
                    <a:close/>
                    <a:moveTo>
                      <a:pt x="23103" y="117044"/>
                    </a:moveTo>
                    <a:lnTo>
                      <a:pt x="203794" y="210526"/>
                    </a:lnTo>
                    <a:lnTo>
                      <a:pt x="180539" y="222460"/>
                    </a:lnTo>
                    <a:lnTo>
                      <a:pt x="0" y="128978"/>
                    </a:lnTo>
                    <a:close/>
                    <a:moveTo>
                      <a:pt x="271268" y="89657"/>
                    </a:moveTo>
                    <a:lnTo>
                      <a:pt x="291923" y="100367"/>
                    </a:lnTo>
                    <a:lnTo>
                      <a:pt x="276164" y="108629"/>
                    </a:lnTo>
                    <a:lnTo>
                      <a:pt x="255356" y="97766"/>
                    </a:lnTo>
                    <a:close/>
                    <a:moveTo>
                      <a:pt x="915852" y="89351"/>
                    </a:moveTo>
                    <a:lnTo>
                      <a:pt x="939108" y="101285"/>
                    </a:lnTo>
                    <a:lnTo>
                      <a:pt x="767137" y="190330"/>
                    </a:lnTo>
                    <a:lnTo>
                      <a:pt x="744034" y="178244"/>
                    </a:lnTo>
                    <a:close/>
                    <a:moveTo>
                      <a:pt x="800032" y="66095"/>
                    </a:moveTo>
                    <a:lnTo>
                      <a:pt x="823288" y="78182"/>
                    </a:lnTo>
                    <a:lnTo>
                      <a:pt x="686966" y="148714"/>
                    </a:lnTo>
                    <a:lnTo>
                      <a:pt x="663710" y="136780"/>
                    </a:lnTo>
                    <a:close/>
                    <a:moveTo>
                      <a:pt x="213434" y="59822"/>
                    </a:moveTo>
                    <a:lnTo>
                      <a:pt x="234242" y="70532"/>
                    </a:lnTo>
                    <a:lnTo>
                      <a:pt x="218330" y="78794"/>
                    </a:lnTo>
                    <a:lnTo>
                      <a:pt x="197522" y="67931"/>
                    </a:lnTo>
                    <a:close/>
                    <a:moveTo>
                      <a:pt x="896268" y="57833"/>
                    </a:moveTo>
                    <a:lnTo>
                      <a:pt x="919523" y="69920"/>
                    </a:lnTo>
                    <a:lnTo>
                      <a:pt x="727051" y="169522"/>
                    </a:lnTo>
                    <a:lnTo>
                      <a:pt x="703795" y="157435"/>
                    </a:lnTo>
                    <a:close/>
                    <a:moveTo>
                      <a:pt x="155600" y="29988"/>
                    </a:moveTo>
                    <a:lnTo>
                      <a:pt x="176408" y="40698"/>
                    </a:lnTo>
                    <a:lnTo>
                      <a:pt x="160649" y="48807"/>
                    </a:lnTo>
                    <a:lnTo>
                      <a:pt x="139841" y="38097"/>
                    </a:lnTo>
                    <a:close/>
                    <a:moveTo>
                      <a:pt x="47430" y="28305"/>
                    </a:moveTo>
                    <a:lnTo>
                      <a:pt x="301714" y="159884"/>
                    </a:lnTo>
                    <a:lnTo>
                      <a:pt x="278458" y="171818"/>
                    </a:lnTo>
                    <a:lnTo>
                      <a:pt x="24174" y="40239"/>
                    </a:lnTo>
                    <a:close/>
                    <a:moveTo>
                      <a:pt x="97920" y="0"/>
                    </a:moveTo>
                    <a:lnTo>
                      <a:pt x="118575" y="10710"/>
                    </a:lnTo>
                    <a:lnTo>
                      <a:pt x="102816" y="18972"/>
                    </a:lnTo>
                    <a:lnTo>
                      <a:pt x="82008" y="826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flipH="1">
              <a:off x="7245557" y="4318108"/>
              <a:ext cx="783338" cy="1001431"/>
              <a:chOff x="10564984" y="4316737"/>
              <a:chExt cx="783338" cy="1001431"/>
            </a:xfrm>
          </p:grpSpPr>
          <p:sp>
            <p:nvSpPr>
              <p:cNvPr id="75" name="任意多边形: 形状 74"/>
              <p:cNvSpPr/>
              <p:nvPr/>
            </p:nvSpPr>
            <p:spPr>
              <a:xfrm>
                <a:off x="10944439" y="4768189"/>
                <a:ext cx="403883" cy="227097"/>
              </a:xfrm>
              <a:custGeom>
                <a:gdLst>
                  <a:gd name="connsiteX0" fmla="*/ 328338 w 403883"/>
                  <a:gd name="connsiteY0" fmla="*/ 130206 h 227097"/>
                  <a:gd name="connsiteX1" fmla="*/ 382021 w 403883"/>
                  <a:gd name="connsiteY1" fmla="*/ 144836 h 227097"/>
                  <a:gd name="connsiteX2" fmla="*/ 381103 w 403883"/>
                  <a:gd name="connsiteY2" fmla="*/ 213380 h 227097"/>
                  <a:gd name="connsiteX3" fmla="*/ 273392 w 403883"/>
                  <a:gd name="connsiteY3" fmla="*/ 212462 h 227097"/>
                  <a:gd name="connsiteX4" fmla="*/ 274310 w 403883"/>
                  <a:gd name="connsiteY4" fmla="*/ 143918 h 227097"/>
                  <a:gd name="connsiteX5" fmla="*/ 328338 w 403883"/>
                  <a:gd name="connsiteY5" fmla="*/ 130206 h 227097"/>
                  <a:gd name="connsiteX6" fmla="*/ 202573 w 403883"/>
                  <a:gd name="connsiteY6" fmla="*/ 65182 h 227097"/>
                  <a:gd name="connsiteX7" fmla="*/ 256256 w 403883"/>
                  <a:gd name="connsiteY7" fmla="*/ 79812 h 227097"/>
                  <a:gd name="connsiteX8" fmla="*/ 255338 w 403883"/>
                  <a:gd name="connsiteY8" fmla="*/ 148356 h 227097"/>
                  <a:gd name="connsiteX9" fmla="*/ 147627 w 403883"/>
                  <a:gd name="connsiteY9" fmla="*/ 147438 h 227097"/>
                  <a:gd name="connsiteX10" fmla="*/ 148545 w 403883"/>
                  <a:gd name="connsiteY10" fmla="*/ 78894 h 227097"/>
                  <a:gd name="connsiteX11" fmla="*/ 202573 w 403883"/>
                  <a:gd name="connsiteY11" fmla="*/ 65182 h 227097"/>
                  <a:gd name="connsiteX12" fmla="*/ 76808 w 403883"/>
                  <a:gd name="connsiteY12" fmla="*/ 4 h 227097"/>
                  <a:gd name="connsiteX13" fmla="*/ 130491 w 403883"/>
                  <a:gd name="connsiteY13" fmla="*/ 14635 h 227097"/>
                  <a:gd name="connsiteX14" fmla="*/ 129573 w 403883"/>
                  <a:gd name="connsiteY14" fmla="*/ 83179 h 227097"/>
                  <a:gd name="connsiteX15" fmla="*/ 21862 w 403883"/>
                  <a:gd name="connsiteY15" fmla="*/ 82261 h 227097"/>
                  <a:gd name="connsiteX16" fmla="*/ 22780 w 403883"/>
                  <a:gd name="connsiteY16" fmla="*/ 13717 h 227097"/>
                  <a:gd name="connsiteX17" fmla="*/ 76808 w 403883"/>
                  <a:gd name="connsiteY17" fmla="*/ 4 h 22709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3883" h="227097">
                    <a:moveTo>
                      <a:pt x="328338" y="130206"/>
                    </a:moveTo>
                    <a:cubicBezTo>
                      <a:pt x="347826" y="130378"/>
                      <a:pt x="367257" y="135274"/>
                      <a:pt x="382021" y="144836"/>
                    </a:cubicBezTo>
                    <a:cubicBezTo>
                      <a:pt x="411550" y="163961"/>
                      <a:pt x="411091" y="194714"/>
                      <a:pt x="381103" y="213380"/>
                    </a:cubicBezTo>
                    <a:cubicBezTo>
                      <a:pt x="351115" y="232046"/>
                      <a:pt x="302921" y="231587"/>
                      <a:pt x="273392" y="212462"/>
                    </a:cubicBezTo>
                    <a:cubicBezTo>
                      <a:pt x="243863" y="193337"/>
                      <a:pt x="244322" y="162584"/>
                      <a:pt x="274310" y="143918"/>
                    </a:cubicBezTo>
                    <a:cubicBezTo>
                      <a:pt x="289304" y="134585"/>
                      <a:pt x="308850" y="130034"/>
                      <a:pt x="328338" y="130206"/>
                    </a:cubicBezTo>
                    <a:close/>
                    <a:moveTo>
                      <a:pt x="202573" y="65182"/>
                    </a:moveTo>
                    <a:cubicBezTo>
                      <a:pt x="222061" y="65354"/>
                      <a:pt x="241492" y="70250"/>
                      <a:pt x="256256" y="79812"/>
                    </a:cubicBezTo>
                    <a:cubicBezTo>
                      <a:pt x="285632" y="98937"/>
                      <a:pt x="285326" y="129690"/>
                      <a:pt x="255338" y="148356"/>
                    </a:cubicBezTo>
                    <a:cubicBezTo>
                      <a:pt x="225350" y="167022"/>
                      <a:pt x="177156" y="166563"/>
                      <a:pt x="147627" y="147438"/>
                    </a:cubicBezTo>
                    <a:cubicBezTo>
                      <a:pt x="118098" y="128313"/>
                      <a:pt x="118557" y="97560"/>
                      <a:pt x="148545" y="78894"/>
                    </a:cubicBezTo>
                    <a:cubicBezTo>
                      <a:pt x="163539" y="69561"/>
                      <a:pt x="183085" y="65009"/>
                      <a:pt x="202573" y="65182"/>
                    </a:cubicBezTo>
                    <a:close/>
                    <a:moveTo>
                      <a:pt x="76808" y="4"/>
                    </a:moveTo>
                    <a:cubicBezTo>
                      <a:pt x="96296" y="176"/>
                      <a:pt x="115726" y="5072"/>
                      <a:pt x="130491" y="14635"/>
                    </a:cubicBezTo>
                    <a:cubicBezTo>
                      <a:pt x="159867" y="33760"/>
                      <a:pt x="159561" y="64513"/>
                      <a:pt x="129573" y="83179"/>
                    </a:cubicBezTo>
                    <a:cubicBezTo>
                      <a:pt x="99585" y="101845"/>
                      <a:pt x="51391" y="101386"/>
                      <a:pt x="21862" y="82261"/>
                    </a:cubicBezTo>
                    <a:cubicBezTo>
                      <a:pt x="-7667" y="63136"/>
                      <a:pt x="-7208" y="32383"/>
                      <a:pt x="22780" y="13717"/>
                    </a:cubicBezTo>
                    <a:cubicBezTo>
                      <a:pt x="37774" y="4384"/>
                      <a:pt x="57320" y="-168"/>
                      <a:pt x="7680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任意多边形: 形状 75"/>
              <p:cNvSpPr/>
              <p:nvPr/>
            </p:nvSpPr>
            <p:spPr>
              <a:xfrm>
                <a:off x="11040963" y="5155223"/>
                <a:ext cx="275552" cy="162945"/>
              </a:xfrm>
              <a:custGeom>
                <a:gdLst>
                  <a:gd name="connsiteX0" fmla="*/ 170135 w 275552"/>
                  <a:gd name="connsiteY0" fmla="*/ 104499 h 162945"/>
                  <a:gd name="connsiteX1" fmla="*/ 193391 w 275552"/>
                  <a:gd name="connsiteY1" fmla="*/ 116586 h 162945"/>
                  <a:gd name="connsiteX2" fmla="*/ 103581 w 275552"/>
                  <a:gd name="connsiteY2" fmla="*/ 162945 h 162945"/>
                  <a:gd name="connsiteX3" fmla="*/ 80325 w 275552"/>
                  <a:gd name="connsiteY3" fmla="*/ 150858 h 162945"/>
                  <a:gd name="connsiteX4" fmla="*/ 252296 w 275552"/>
                  <a:gd name="connsiteY4" fmla="*/ 61965 h 162945"/>
                  <a:gd name="connsiteX5" fmla="*/ 275552 w 275552"/>
                  <a:gd name="connsiteY5" fmla="*/ 74052 h 162945"/>
                  <a:gd name="connsiteX6" fmla="*/ 233936 w 275552"/>
                  <a:gd name="connsiteY6" fmla="*/ 95472 h 162945"/>
                  <a:gd name="connsiteX7" fmla="*/ 210833 w 275552"/>
                  <a:gd name="connsiteY7" fmla="*/ 83538 h 162945"/>
                  <a:gd name="connsiteX8" fmla="*/ 232711 w 275552"/>
                  <a:gd name="connsiteY8" fmla="*/ 30600 h 162945"/>
                  <a:gd name="connsiteX9" fmla="*/ 255968 w 275552"/>
                  <a:gd name="connsiteY9" fmla="*/ 42534 h 162945"/>
                  <a:gd name="connsiteX10" fmla="*/ 63342 w 275552"/>
                  <a:gd name="connsiteY10" fmla="*/ 142136 h 162945"/>
                  <a:gd name="connsiteX11" fmla="*/ 40239 w 275552"/>
                  <a:gd name="connsiteY11" fmla="*/ 130202 h 162945"/>
                  <a:gd name="connsiteX12" fmla="*/ 211139 w 275552"/>
                  <a:gd name="connsiteY12" fmla="*/ 0 h 162945"/>
                  <a:gd name="connsiteX13" fmla="*/ 234548 w 275552"/>
                  <a:gd name="connsiteY13" fmla="*/ 12087 h 162945"/>
                  <a:gd name="connsiteX14" fmla="*/ 23256 w 275552"/>
                  <a:gd name="connsiteY14" fmla="*/ 121328 h 162945"/>
                  <a:gd name="connsiteX15" fmla="*/ 0 w 275552"/>
                  <a:gd name="connsiteY15" fmla="*/ 109394 h 1629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5552" h="162945">
                    <a:moveTo>
                      <a:pt x="170135" y="104499"/>
                    </a:moveTo>
                    <a:lnTo>
                      <a:pt x="193391" y="116586"/>
                    </a:lnTo>
                    <a:lnTo>
                      <a:pt x="103581" y="162945"/>
                    </a:lnTo>
                    <a:lnTo>
                      <a:pt x="80325" y="150858"/>
                    </a:lnTo>
                    <a:close/>
                    <a:moveTo>
                      <a:pt x="252296" y="61965"/>
                    </a:moveTo>
                    <a:lnTo>
                      <a:pt x="275552" y="74052"/>
                    </a:lnTo>
                    <a:lnTo>
                      <a:pt x="233936" y="95472"/>
                    </a:lnTo>
                    <a:lnTo>
                      <a:pt x="210833" y="83538"/>
                    </a:lnTo>
                    <a:close/>
                    <a:moveTo>
                      <a:pt x="232711" y="30600"/>
                    </a:moveTo>
                    <a:lnTo>
                      <a:pt x="255968" y="42534"/>
                    </a:lnTo>
                    <a:lnTo>
                      <a:pt x="63342" y="142136"/>
                    </a:lnTo>
                    <a:lnTo>
                      <a:pt x="40239" y="130202"/>
                    </a:lnTo>
                    <a:close/>
                    <a:moveTo>
                      <a:pt x="211139" y="0"/>
                    </a:moveTo>
                    <a:lnTo>
                      <a:pt x="234548" y="12087"/>
                    </a:lnTo>
                    <a:lnTo>
                      <a:pt x="23256" y="121328"/>
                    </a:lnTo>
                    <a:lnTo>
                      <a:pt x="0" y="109394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77" name="组合 76"/>
              <p:cNvGrpSpPr/>
              <p:nvPr/>
            </p:nvGrpSpPr>
            <p:grpSpPr>
              <a:xfrm>
                <a:off x="10564984" y="4316737"/>
                <a:ext cx="634639" cy="889535"/>
                <a:chOff x="8978539" y="5132121"/>
                <a:chExt cx="634639" cy="889535"/>
              </a:xfrm>
            </p:grpSpPr>
            <p:sp>
              <p:nvSpPr>
                <p:cNvPr id="78" name="任意多边形: 形状 77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80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85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88" name="任意多边形: 形状 87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89" name="任意多边形: 形状 88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6" name="任意多边形: 形状 85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7" name="任意多边形: 形状 86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81" name="任意多边形: 形状 80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82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83" name="任意多边形: 形状 82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4" name="任意多边形: 形状 83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38" name="组合 37"/>
            <p:cNvGrpSpPr/>
            <p:nvPr/>
          </p:nvGrpSpPr>
          <p:grpSpPr>
            <a:xfrm>
              <a:off x="8104915" y="3797970"/>
              <a:ext cx="2381734" cy="1836446"/>
              <a:chOff x="8104915" y="3797970"/>
              <a:chExt cx="2381734" cy="1836446"/>
            </a:xfrm>
          </p:grpSpPr>
          <p:sp>
            <p:nvSpPr>
              <p:cNvPr id="39" name="任意多边形: 形状 38"/>
              <p:cNvSpPr/>
              <p:nvPr/>
            </p:nvSpPr>
            <p:spPr>
              <a:xfrm>
                <a:off x="8104915" y="4402163"/>
                <a:ext cx="2381734" cy="1232253"/>
              </a:xfrm>
              <a:custGeom>
                <a:gdLst>
                  <a:gd name="connsiteX0" fmla="*/ 0 w 2381734"/>
                  <a:gd name="connsiteY0" fmla="*/ 616127 h 1232253"/>
                  <a:gd name="connsiteX1" fmla="*/ 1190944 w 2381734"/>
                  <a:gd name="connsiteY1" fmla="*/ 1232253 h 1232253"/>
                  <a:gd name="connsiteX2" fmla="*/ 2381734 w 2381734"/>
                  <a:gd name="connsiteY2" fmla="*/ 616127 h 1232253"/>
                  <a:gd name="connsiteX3" fmla="*/ 1190944 w 2381734"/>
                  <a:gd name="connsiteY3" fmla="*/ 0 h 1232253"/>
                  <a:gd name="connsiteX4" fmla="*/ 0 w 2381734"/>
                  <a:gd name="connsiteY4" fmla="*/ 616127 h 123225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734" h="1232253">
                    <a:moveTo>
                      <a:pt x="0" y="616127"/>
                    </a:moveTo>
                    <a:lnTo>
                      <a:pt x="1190944" y="1232253"/>
                    </a:lnTo>
                    <a:lnTo>
                      <a:pt x="2381734" y="616127"/>
                    </a:lnTo>
                    <a:lnTo>
                      <a:pt x="1190944" y="0"/>
                    </a:lnTo>
                    <a:lnTo>
                      <a:pt x="0" y="616127"/>
                    </a:lnTo>
                    <a:close/>
                  </a:path>
                </a:pathLst>
              </a:custGeom>
              <a:noFill/>
              <a:ln w="14524" cap="flat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8536372" y="4580254"/>
                <a:ext cx="1520656" cy="835373"/>
                <a:chOff x="8536372" y="4580254"/>
                <a:chExt cx="1520656" cy="835373"/>
              </a:xfrm>
            </p:grpSpPr>
            <p:sp>
              <p:nvSpPr>
                <p:cNvPr id="55" name="任意多边形: 形状 54"/>
                <p:cNvSpPr/>
                <p:nvPr/>
              </p:nvSpPr>
              <p:spPr>
                <a:xfrm>
                  <a:off x="9407701" y="536024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6" name="任意多边形: 形状 55"/>
                <p:cNvSpPr/>
                <p:nvPr/>
              </p:nvSpPr>
              <p:spPr>
                <a:xfrm>
                  <a:off x="9566361" y="527808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7" name="任意多边形: 形状 56"/>
                <p:cNvSpPr/>
                <p:nvPr/>
              </p:nvSpPr>
              <p:spPr>
                <a:xfrm>
                  <a:off x="9725021" y="519607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8" name="任意多边形: 形状 57"/>
                <p:cNvSpPr/>
                <p:nvPr/>
              </p:nvSpPr>
              <p:spPr>
                <a:xfrm>
                  <a:off x="9883681" y="511391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9" name="任意多边形: 形状 58"/>
                <p:cNvSpPr/>
                <p:nvPr/>
              </p:nvSpPr>
              <p:spPr>
                <a:xfrm>
                  <a:off x="10042341" y="5031906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0" name="任意多边形: 形状 59"/>
                <p:cNvSpPr/>
                <p:nvPr/>
              </p:nvSpPr>
              <p:spPr>
                <a:xfrm>
                  <a:off x="10042341" y="490858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" name="任意多边形: 形状 60"/>
                <p:cNvSpPr/>
                <p:nvPr/>
              </p:nvSpPr>
              <p:spPr>
                <a:xfrm>
                  <a:off x="9883681" y="482642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>
                <a:xfrm>
                  <a:off x="9725021" y="474442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/>
                <p:nvPr/>
              </p:nvSpPr>
              <p:spPr>
                <a:xfrm>
                  <a:off x="9566361" y="466226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/>
                <p:nvPr/>
              </p:nvSpPr>
              <p:spPr>
                <a:xfrm>
                  <a:off x="9407701" y="458025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/>
                <p:nvPr/>
              </p:nvSpPr>
              <p:spPr>
                <a:xfrm>
                  <a:off x="9171012" y="536024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/>
                <p:nvPr/>
              </p:nvSpPr>
              <p:spPr>
                <a:xfrm>
                  <a:off x="9012352" y="527808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>
                <a:xfrm>
                  <a:off x="8853692" y="519607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/>
                <p:nvPr/>
              </p:nvSpPr>
              <p:spPr>
                <a:xfrm>
                  <a:off x="8695032" y="511391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/>
                <p:nvPr/>
              </p:nvSpPr>
              <p:spPr>
                <a:xfrm>
                  <a:off x="8536372" y="5031906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>
                <a:xfrm>
                  <a:off x="8536372" y="490858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/>
                <p:nvPr/>
              </p:nvSpPr>
              <p:spPr>
                <a:xfrm>
                  <a:off x="8695032" y="482642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/>
                <p:nvPr/>
              </p:nvSpPr>
              <p:spPr>
                <a:xfrm>
                  <a:off x="8853692" y="474442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/>
                <p:nvPr/>
              </p:nvSpPr>
              <p:spPr>
                <a:xfrm>
                  <a:off x="9012352" y="466226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/>
                <p:nvPr/>
              </p:nvSpPr>
              <p:spPr>
                <a:xfrm>
                  <a:off x="9171012" y="458025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41" name="图形 8"/>
              <p:cNvGrpSpPr/>
              <p:nvPr/>
            </p:nvGrpSpPr>
            <p:grpSpPr>
              <a:xfrm>
                <a:off x="8343899" y="4197450"/>
                <a:ext cx="1903765" cy="985006"/>
                <a:chOff x="8343899" y="4197450"/>
                <a:chExt cx="1903765" cy="985006"/>
              </a:xfrm>
            </p:grpSpPr>
            <p:sp>
              <p:nvSpPr>
                <p:cNvPr id="53" name="任意多边形: 形状 52"/>
                <p:cNvSpPr/>
                <p:nvPr/>
              </p:nvSpPr>
              <p:spPr>
                <a:xfrm>
                  <a:off x="8343899" y="4197450"/>
                  <a:ext cx="1903765" cy="985006"/>
                </a:xfrm>
                <a:custGeom>
                  <a:gdLst>
                    <a:gd name="connsiteX0" fmla="*/ 0 w 1903765"/>
                    <a:gd name="connsiteY0" fmla="*/ 492504 h 985006"/>
                    <a:gd name="connsiteX1" fmla="*/ 951959 w 1903765"/>
                    <a:gd name="connsiteY1" fmla="*/ 985007 h 985006"/>
                    <a:gd name="connsiteX2" fmla="*/ 1903765 w 1903765"/>
                    <a:gd name="connsiteY2" fmla="*/ 492504 h 985006"/>
                    <a:gd name="connsiteX3" fmla="*/ 951959 w 1903765"/>
                    <a:gd name="connsiteY3" fmla="*/ 0 h 985006"/>
                    <a:gd name="connsiteX4" fmla="*/ 0 w 1903765"/>
                    <a:gd name="connsiteY4" fmla="*/ 492504 h 9850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3765" h="985005">
                      <a:moveTo>
                        <a:pt x="0" y="492504"/>
                      </a:moveTo>
                      <a:lnTo>
                        <a:pt x="951959" y="985007"/>
                      </a:lnTo>
                      <a:lnTo>
                        <a:pt x="1903765" y="492504"/>
                      </a:lnTo>
                      <a:lnTo>
                        <a:pt x="951959" y="0"/>
                      </a:lnTo>
                      <a:lnTo>
                        <a:pt x="0" y="49250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4" name="任意多边形: 形状 53"/>
                <p:cNvSpPr/>
                <p:nvPr/>
              </p:nvSpPr>
              <p:spPr>
                <a:xfrm>
                  <a:off x="8343899" y="4197450"/>
                  <a:ext cx="1903765" cy="985006"/>
                </a:xfrm>
                <a:custGeom>
                  <a:gdLst>
                    <a:gd name="connsiteX0" fmla="*/ 0 w 1903765"/>
                    <a:gd name="connsiteY0" fmla="*/ 492504 h 985006"/>
                    <a:gd name="connsiteX1" fmla="*/ 951959 w 1903765"/>
                    <a:gd name="connsiteY1" fmla="*/ 985007 h 985006"/>
                    <a:gd name="connsiteX2" fmla="*/ 1903765 w 1903765"/>
                    <a:gd name="connsiteY2" fmla="*/ 492504 h 985006"/>
                    <a:gd name="connsiteX3" fmla="*/ 951959 w 1903765"/>
                    <a:gd name="connsiteY3" fmla="*/ 0 h 985006"/>
                    <a:gd name="connsiteX4" fmla="*/ 0 w 1903765"/>
                    <a:gd name="connsiteY4" fmla="*/ 492504 h 9850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3765" h="985005">
                      <a:moveTo>
                        <a:pt x="0" y="492504"/>
                      </a:moveTo>
                      <a:lnTo>
                        <a:pt x="951959" y="985007"/>
                      </a:lnTo>
                      <a:lnTo>
                        <a:pt x="1903765" y="492504"/>
                      </a:lnTo>
                      <a:lnTo>
                        <a:pt x="951959" y="0"/>
                      </a:lnTo>
                      <a:lnTo>
                        <a:pt x="0" y="492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42" name="任意多边形: 形状 41"/>
              <p:cNvSpPr/>
              <p:nvPr/>
            </p:nvSpPr>
            <p:spPr>
              <a:xfrm>
                <a:off x="8661219" y="4361618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1022998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8661219" y="4361618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solidFill>
                <a:srgbClr val="FFFFFF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8661219" y="4361618"/>
                <a:ext cx="832008" cy="549266"/>
              </a:xfrm>
              <a:custGeom>
                <a:gdLst>
                  <a:gd name="connsiteX0" fmla="*/ 427020 w 832008"/>
                  <a:gd name="connsiteY0" fmla="*/ 549266 h 549266"/>
                  <a:gd name="connsiteX1" fmla="*/ 832008 w 832008"/>
                  <a:gd name="connsiteY1" fmla="*/ 102203 h 549266"/>
                  <a:gd name="connsiteX2" fmla="*/ 634639 w 832008"/>
                  <a:gd name="connsiteY2" fmla="*/ 0 h 549266"/>
                  <a:gd name="connsiteX3" fmla="*/ 0 w 832008"/>
                  <a:gd name="connsiteY3" fmla="*/ 328336 h 549266"/>
                  <a:gd name="connsiteX4" fmla="*/ 427020 w 832008"/>
                  <a:gd name="connsiteY4" fmla="*/ 549266 h 5492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008" h="549266">
                    <a:moveTo>
                      <a:pt x="427020" y="549266"/>
                    </a:moveTo>
                    <a:lnTo>
                      <a:pt x="832008" y="102203"/>
                    </a:lnTo>
                    <a:lnTo>
                      <a:pt x="634639" y="0"/>
                    </a:lnTo>
                    <a:lnTo>
                      <a:pt x="0" y="328336"/>
                    </a:lnTo>
                    <a:lnTo>
                      <a:pt x="427020" y="5492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52000"/>
                    </a:schemeClr>
                  </a:gs>
                </a:gsLst>
                <a:lin ang="18742724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9295859" y="4689954"/>
                <a:ext cx="951806" cy="527234"/>
              </a:xfrm>
              <a:custGeom>
                <a:gdLst>
                  <a:gd name="connsiteX0" fmla="*/ 951806 w 951806"/>
                  <a:gd name="connsiteY0" fmla="*/ 0 h 527234"/>
                  <a:gd name="connsiteX1" fmla="*/ 951806 w 951806"/>
                  <a:gd name="connsiteY1" fmla="*/ 34731 h 527234"/>
                  <a:gd name="connsiteX2" fmla="*/ 0 w 951806"/>
                  <a:gd name="connsiteY2" fmla="*/ 527234 h 527234"/>
                  <a:gd name="connsiteX3" fmla="*/ 0 w 951806"/>
                  <a:gd name="connsiteY3" fmla="*/ 492503 h 527234"/>
                  <a:gd name="connsiteX4" fmla="*/ 951806 w 951806"/>
                  <a:gd name="connsiteY4" fmla="*/ 0 h 5272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806" h="527234">
                    <a:moveTo>
                      <a:pt x="951806" y="0"/>
                    </a:moveTo>
                    <a:lnTo>
                      <a:pt x="951806" y="34731"/>
                    </a:lnTo>
                    <a:lnTo>
                      <a:pt x="0" y="527234"/>
                    </a:lnTo>
                    <a:lnTo>
                      <a:pt x="0" y="492503"/>
                    </a:lnTo>
                    <a:lnTo>
                      <a:pt x="95180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2637502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8343899" y="4689954"/>
                <a:ext cx="951959" cy="527234"/>
              </a:xfrm>
              <a:custGeom>
                <a:gdLst>
                  <a:gd name="connsiteX0" fmla="*/ 0 w 951959"/>
                  <a:gd name="connsiteY0" fmla="*/ 0 h 527234"/>
                  <a:gd name="connsiteX1" fmla="*/ 0 w 951959"/>
                  <a:gd name="connsiteY1" fmla="*/ 34731 h 527234"/>
                  <a:gd name="connsiteX2" fmla="*/ 951959 w 951959"/>
                  <a:gd name="connsiteY2" fmla="*/ 527234 h 527234"/>
                  <a:gd name="connsiteX3" fmla="*/ 951959 w 951959"/>
                  <a:gd name="connsiteY3" fmla="*/ 492503 h 527234"/>
                  <a:gd name="connsiteX4" fmla="*/ 0 w 951959"/>
                  <a:gd name="connsiteY4" fmla="*/ 0 h 5272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958" h="527234">
                    <a:moveTo>
                      <a:pt x="0" y="0"/>
                    </a:moveTo>
                    <a:lnTo>
                      <a:pt x="0" y="34731"/>
                    </a:lnTo>
                    <a:lnTo>
                      <a:pt x="951959" y="527234"/>
                    </a:lnTo>
                    <a:lnTo>
                      <a:pt x="951959" y="49250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2729719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8661219" y="3929855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noFill/>
              <a:ln w="473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8661219" y="4302408"/>
                <a:ext cx="1269279" cy="656671"/>
              </a:xfrm>
              <a:custGeom>
                <a:gdLst>
                  <a:gd name="connsiteX0" fmla="*/ 634639 w 1269279"/>
                  <a:gd name="connsiteY0" fmla="*/ 0 h 656671"/>
                  <a:gd name="connsiteX1" fmla="*/ 1269279 w 1269279"/>
                  <a:gd name="connsiteY1" fmla="*/ 328336 h 656671"/>
                  <a:gd name="connsiteX2" fmla="*/ 634639 w 1269279"/>
                  <a:gd name="connsiteY2" fmla="*/ 656671 h 656671"/>
                  <a:gd name="connsiteX3" fmla="*/ 0 w 1269279"/>
                  <a:gd name="connsiteY3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279" h="656671">
                    <a:moveTo>
                      <a:pt x="634639" y="0"/>
                    </a:moveTo>
                    <a:lnTo>
                      <a:pt x="1269279" y="328336"/>
                    </a:lnTo>
                    <a:lnTo>
                      <a:pt x="634639" y="656671"/>
                    </a:lnTo>
                    <a:lnTo>
                      <a:pt x="0" y="328336"/>
                    </a:lnTo>
                    <a:close/>
                  </a:path>
                </a:pathLst>
              </a:custGeom>
              <a:noFill/>
              <a:ln w="473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8658924" y="3929855"/>
                <a:ext cx="1273869" cy="1029223"/>
              </a:xfrm>
              <a:custGeom>
                <a:gdLst>
                  <a:gd name="connsiteX0" fmla="*/ 634487 w 1273869"/>
                  <a:gd name="connsiteY0" fmla="*/ 1025551 h 1029223"/>
                  <a:gd name="connsiteX1" fmla="*/ 639230 w 1273869"/>
                  <a:gd name="connsiteY1" fmla="*/ 1025551 h 1029223"/>
                  <a:gd name="connsiteX2" fmla="*/ 639230 w 1273869"/>
                  <a:gd name="connsiteY2" fmla="*/ 1029223 h 1029223"/>
                  <a:gd name="connsiteX3" fmla="*/ 634487 w 1273869"/>
                  <a:gd name="connsiteY3" fmla="*/ 1029223 h 1029223"/>
                  <a:gd name="connsiteX4" fmla="*/ 634487 w 1273869"/>
                  <a:gd name="connsiteY4" fmla="*/ 996787 h 1029223"/>
                  <a:gd name="connsiteX5" fmla="*/ 639230 w 1273869"/>
                  <a:gd name="connsiteY5" fmla="*/ 996787 h 1029223"/>
                  <a:gd name="connsiteX6" fmla="*/ 639230 w 1273869"/>
                  <a:gd name="connsiteY6" fmla="*/ 1003978 h 1029223"/>
                  <a:gd name="connsiteX7" fmla="*/ 634487 w 1273869"/>
                  <a:gd name="connsiteY7" fmla="*/ 1003978 h 1029223"/>
                  <a:gd name="connsiteX8" fmla="*/ 634487 w 1273869"/>
                  <a:gd name="connsiteY8" fmla="*/ 968176 h 1029223"/>
                  <a:gd name="connsiteX9" fmla="*/ 639230 w 1273869"/>
                  <a:gd name="connsiteY9" fmla="*/ 968176 h 1029223"/>
                  <a:gd name="connsiteX10" fmla="*/ 639230 w 1273869"/>
                  <a:gd name="connsiteY10" fmla="*/ 975367 h 1029223"/>
                  <a:gd name="connsiteX11" fmla="*/ 634487 w 1273869"/>
                  <a:gd name="connsiteY11" fmla="*/ 975367 h 1029223"/>
                  <a:gd name="connsiteX12" fmla="*/ 634487 w 1273869"/>
                  <a:gd name="connsiteY12" fmla="*/ 939565 h 1029223"/>
                  <a:gd name="connsiteX13" fmla="*/ 639230 w 1273869"/>
                  <a:gd name="connsiteY13" fmla="*/ 939565 h 1029223"/>
                  <a:gd name="connsiteX14" fmla="*/ 639230 w 1273869"/>
                  <a:gd name="connsiteY14" fmla="*/ 946756 h 1029223"/>
                  <a:gd name="connsiteX15" fmla="*/ 634487 w 1273869"/>
                  <a:gd name="connsiteY15" fmla="*/ 946756 h 1029223"/>
                  <a:gd name="connsiteX16" fmla="*/ 634487 w 1273869"/>
                  <a:gd name="connsiteY16" fmla="*/ 910954 h 1029223"/>
                  <a:gd name="connsiteX17" fmla="*/ 639230 w 1273869"/>
                  <a:gd name="connsiteY17" fmla="*/ 910954 h 1029223"/>
                  <a:gd name="connsiteX18" fmla="*/ 639230 w 1273869"/>
                  <a:gd name="connsiteY18" fmla="*/ 918145 h 1029223"/>
                  <a:gd name="connsiteX19" fmla="*/ 634487 w 1273869"/>
                  <a:gd name="connsiteY19" fmla="*/ 918145 h 1029223"/>
                  <a:gd name="connsiteX20" fmla="*/ 721390 w 1273869"/>
                  <a:gd name="connsiteY20" fmla="*/ 906060 h 1029223"/>
                  <a:gd name="connsiteX21" fmla="*/ 747859 w 1273869"/>
                  <a:gd name="connsiteY21" fmla="*/ 919677 h 1029223"/>
                  <a:gd name="connsiteX22" fmla="*/ 745717 w 1273869"/>
                  <a:gd name="connsiteY22" fmla="*/ 923961 h 1029223"/>
                  <a:gd name="connsiteX23" fmla="*/ 719095 w 1273869"/>
                  <a:gd name="connsiteY23" fmla="*/ 910191 h 1029223"/>
                  <a:gd name="connsiteX24" fmla="*/ 552480 w 1273869"/>
                  <a:gd name="connsiteY24" fmla="*/ 906060 h 1029223"/>
                  <a:gd name="connsiteX25" fmla="*/ 554622 w 1273869"/>
                  <a:gd name="connsiteY25" fmla="*/ 910191 h 1029223"/>
                  <a:gd name="connsiteX26" fmla="*/ 528153 w 1273869"/>
                  <a:gd name="connsiteY26" fmla="*/ 923961 h 1029223"/>
                  <a:gd name="connsiteX27" fmla="*/ 526011 w 1273869"/>
                  <a:gd name="connsiteY27" fmla="*/ 919677 h 1029223"/>
                  <a:gd name="connsiteX28" fmla="*/ 634487 w 1273869"/>
                  <a:gd name="connsiteY28" fmla="*/ 882344 h 1029223"/>
                  <a:gd name="connsiteX29" fmla="*/ 639230 w 1273869"/>
                  <a:gd name="connsiteY29" fmla="*/ 882344 h 1029223"/>
                  <a:gd name="connsiteX30" fmla="*/ 639230 w 1273869"/>
                  <a:gd name="connsiteY30" fmla="*/ 889534 h 1029223"/>
                  <a:gd name="connsiteX31" fmla="*/ 634487 w 1273869"/>
                  <a:gd name="connsiteY31" fmla="*/ 889534 h 1029223"/>
                  <a:gd name="connsiteX32" fmla="*/ 634487 w 1273869"/>
                  <a:gd name="connsiteY32" fmla="*/ 853733 h 1029223"/>
                  <a:gd name="connsiteX33" fmla="*/ 639230 w 1273869"/>
                  <a:gd name="connsiteY33" fmla="*/ 853733 h 1029223"/>
                  <a:gd name="connsiteX34" fmla="*/ 639230 w 1273869"/>
                  <a:gd name="connsiteY34" fmla="*/ 860924 h 1029223"/>
                  <a:gd name="connsiteX35" fmla="*/ 634487 w 1273869"/>
                  <a:gd name="connsiteY35" fmla="*/ 860924 h 1029223"/>
                  <a:gd name="connsiteX36" fmla="*/ 634487 w 1273869"/>
                  <a:gd name="connsiteY36" fmla="*/ 825122 h 1029223"/>
                  <a:gd name="connsiteX37" fmla="*/ 639230 w 1273869"/>
                  <a:gd name="connsiteY37" fmla="*/ 825122 h 1029223"/>
                  <a:gd name="connsiteX38" fmla="*/ 639230 w 1273869"/>
                  <a:gd name="connsiteY38" fmla="*/ 832313 h 1029223"/>
                  <a:gd name="connsiteX39" fmla="*/ 634487 w 1273869"/>
                  <a:gd name="connsiteY39" fmla="*/ 832313 h 1029223"/>
                  <a:gd name="connsiteX40" fmla="*/ 393820 w 1273869"/>
                  <a:gd name="connsiteY40" fmla="*/ 823899 h 1029223"/>
                  <a:gd name="connsiteX41" fmla="*/ 396115 w 1273869"/>
                  <a:gd name="connsiteY41" fmla="*/ 828183 h 1029223"/>
                  <a:gd name="connsiteX42" fmla="*/ 369493 w 1273869"/>
                  <a:gd name="connsiteY42" fmla="*/ 841800 h 1029223"/>
                  <a:gd name="connsiteX43" fmla="*/ 367351 w 1273869"/>
                  <a:gd name="connsiteY43" fmla="*/ 837669 h 1029223"/>
                  <a:gd name="connsiteX44" fmla="*/ 879835 w 1273869"/>
                  <a:gd name="connsiteY44" fmla="*/ 823609 h 1029223"/>
                  <a:gd name="connsiteX45" fmla="*/ 906331 w 1273869"/>
                  <a:gd name="connsiteY45" fmla="*/ 837326 h 1029223"/>
                  <a:gd name="connsiteX46" fmla="*/ 904150 w 1273869"/>
                  <a:gd name="connsiteY46" fmla="*/ 841538 h 1029223"/>
                  <a:gd name="connsiteX47" fmla="*/ 877655 w 1273869"/>
                  <a:gd name="connsiteY47" fmla="*/ 827821 h 1029223"/>
                  <a:gd name="connsiteX48" fmla="*/ 634487 w 1273869"/>
                  <a:gd name="connsiteY48" fmla="*/ 796511 h 1029223"/>
                  <a:gd name="connsiteX49" fmla="*/ 639230 w 1273869"/>
                  <a:gd name="connsiteY49" fmla="*/ 796511 h 1029223"/>
                  <a:gd name="connsiteX50" fmla="*/ 639230 w 1273869"/>
                  <a:gd name="connsiteY50" fmla="*/ 803702 h 1029223"/>
                  <a:gd name="connsiteX51" fmla="*/ 634487 w 1273869"/>
                  <a:gd name="connsiteY51" fmla="*/ 803702 h 1029223"/>
                  <a:gd name="connsiteX52" fmla="*/ 634487 w 1273869"/>
                  <a:gd name="connsiteY52" fmla="*/ 767900 h 1029223"/>
                  <a:gd name="connsiteX53" fmla="*/ 639230 w 1273869"/>
                  <a:gd name="connsiteY53" fmla="*/ 767900 h 1029223"/>
                  <a:gd name="connsiteX54" fmla="*/ 639230 w 1273869"/>
                  <a:gd name="connsiteY54" fmla="*/ 775091 h 1029223"/>
                  <a:gd name="connsiteX55" fmla="*/ 634487 w 1273869"/>
                  <a:gd name="connsiteY55" fmla="*/ 775091 h 1029223"/>
                  <a:gd name="connsiteX56" fmla="*/ 1038710 w 1273869"/>
                  <a:gd name="connsiteY56" fmla="*/ 741892 h 1029223"/>
                  <a:gd name="connsiteX57" fmla="*/ 1065179 w 1273869"/>
                  <a:gd name="connsiteY57" fmla="*/ 755509 h 1029223"/>
                  <a:gd name="connsiteX58" fmla="*/ 1063037 w 1273869"/>
                  <a:gd name="connsiteY58" fmla="*/ 759793 h 1029223"/>
                  <a:gd name="connsiteX59" fmla="*/ 1036415 w 1273869"/>
                  <a:gd name="connsiteY59" fmla="*/ 746023 h 1029223"/>
                  <a:gd name="connsiteX60" fmla="*/ 235107 w 1273869"/>
                  <a:gd name="connsiteY60" fmla="*/ 741768 h 1029223"/>
                  <a:gd name="connsiteX61" fmla="*/ 237289 w 1273869"/>
                  <a:gd name="connsiteY61" fmla="*/ 745979 h 1029223"/>
                  <a:gd name="connsiteX62" fmla="*/ 210796 w 1273869"/>
                  <a:gd name="connsiteY62" fmla="*/ 759700 h 1029223"/>
                  <a:gd name="connsiteX63" fmla="*/ 208615 w 1273869"/>
                  <a:gd name="connsiteY63" fmla="*/ 755489 h 1029223"/>
                  <a:gd name="connsiteX64" fmla="*/ 634487 w 1273869"/>
                  <a:gd name="connsiteY64" fmla="*/ 739290 h 1029223"/>
                  <a:gd name="connsiteX65" fmla="*/ 639230 w 1273869"/>
                  <a:gd name="connsiteY65" fmla="*/ 739290 h 1029223"/>
                  <a:gd name="connsiteX66" fmla="*/ 639230 w 1273869"/>
                  <a:gd name="connsiteY66" fmla="*/ 746481 h 1029223"/>
                  <a:gd name="connsiteX67" fmla="*/ 634487 w 1273869"/>
                  <a:gd name="connsiteY67" fmla="*/ 746481 h 1029223"/>
                  <a:gd name="connsiteX68" fmla="*/ 634487 w 1273869"/>
                  <a:gd name="connsiteY68" fmla="*/ 710679 h 1029223"/>
                  <a:gd name="connsiteX69" fmla="*/ 639230 w 1273869"/>
                  <a:gd name="connsiteY69" fmla="*/ 710679 h 1029223"/>
                  <a:gd name="connsiteX70" fmla="*/ 639230 w 1273869"/>
                  <a:gd name="connsiteY70" fmla="*/ 717870 h 1029223"/>
                  <a:gd name="connsiteX71" fmla="*/ 634487 w 1273869"/>
                  <a:gd name="connsiteY71" fmla="*/ 717870 h 1029223"/>
                  <a:gd name="connsiteX72" fmla="*/ 1269126 w 1273869"/>
                  <a:gd name="connsiteY72" fmla="*/ 697215 h 1029223"/>
                  <a:gd name="connsiteX73" fmla="*/ 1273869 w 1273869"/>
                  <a:gd name="connsiteY73" fmla="*/ 697215 h 1029223"/>
                  <a:gd name="connsiteX74" fmla="*/ 1273869 w 1273869"/>
                  <a:gd name="connsiteY74" fmla="*/ 700887 h 1029223"/>
                  <a:gd name="connsiteX75" fmla="*/ 1269126 w 1273869"/>
                  <a:gd name="connsiteY75" fmla="*/ 700887 h 1029223"/>
                  <a:gd name="connsiteX76" fmla="*/ 0 w 1273869"/>
                  <a:gd name="connsiteY76" fmla="*/ 697215 h 1029223"/>
                  <a:gd name="connsiteX77" fmla="*/ 4743 w 1273869"/>
                  <a:gd name="connsiteY77" fmla="*/ 697215 h 1029223"/>
                  <a:gd name="connsiteX78" fmla="*/ 4743 w 1273869"/>
                  <a:gd name="connsiteY78" fmla="*/ 700887 h 1029223"/>
                  <a:gd name="connsiteX79" fmla="*/ 0 w 1273869"/>
                  <a:gd name="connsiteY79" fmla="*/ 700887 h 1029223"/>
                  <a:gd name="connsiteX80" fmla="*/ 634487 w 1273869"/>
                  <a:gd name="connsiteY80" fmla="*/ 682068 h 1029223"/>
                  <a:gd name="connsiteX81" fmla="*/ 639230 w 1273869"/>
                  <a:gd name="connsiteY81" fmla="*/ 682068 h 1029223"/>
                  <a:gd name="connsiteX82" fmla="*/ 639230 w 1273869"/>
                  <a:gd name="connsiteY82" fmla="*/ 689259 h 1029223"/>
                  <a:gd name="connsiteX83" fmla="*/ 634487 w 1273869"/>
                  <a:gd name="connsiteY83" fmla="*/ 689259 h 1029223"/>
                  <a:gd name="connsiteX84" fmla="*/ 1269126 w 1273869"/>
                  <a:gd name="connsiteY84" fmla="*/ 668452 h 1029223"/>
                  <a:gd name="connsiteX85" fmla="*/ 1273869 w 1273869"/>
                  <a:gd name="connsiteY85" fmla="*/ 668452 h 1029223"/>
                  <a:gd name="connsiteX86" fmla="*/ 1273869 w 1273869"/>
                  <a:gd name="connsiteY86" fmla="*/ 675643 h 1029223"/>
                  <a:gd name="connsiteX87" fmla="*/ 1269126 w 1273869"/>
                  <a:gd name="connsiteY87" fmla="*/ 675643 h 1029223"/>
                  <a:gd name="connsiteX88" fmla="*/ 0 w 1273869"/>
                  <a:gd name="connsiteY88" fmla="*/ 668452 h 1029223"/>
                  <a:gd name="connsiteX89" fmla="*/ 4743 w 1273869"/>
                  <a:gd name="connsiteY89" fmla="*/ 668452 h 1029223"/>
                  <a:gd name="connsiteX90" fmla="*/ 4743 w 1273869"/>
                  <a:gd name="connsiteY90" fmla="*/ 675643 h 1029223"/>
                  <a:gd name="connsiteX91" fmla="*/ 0 w 1273869"/>
                  <a:gd name="connsiteY91" fmla="*/ 675643 h 1029223"/>
                  <a:gd name="connsiteX92" fmla="*/ 634487 w 1273869"/>
                  <a:gd name="connsiteY92" fmla="*/ 656671 h 1029223"/>
                  <a:gd name="connsiteX93" fmla="*/ 639230 w 1273869"/>
                  <a:gd name="connsiteY93" fmla="*/ 656671 h 1029223"/>
                  <a:gd name="connsiteX94" fmla="*/ 639230 w 1273869"/>
                  <a:gd name="connsiteY94" fmla="*/ 660343 h 1029223"/>
                  <a:gd name="connsiteX95" fmla="*/ 634487 w 1273869"/>
                  <a:gd name="connsiteY95" fmla="*/ 660343 h 1029223"/>
                  <a:gd name="connsiteX96" fmla="*/ 1062854 w 1273869"/>
                  <a:gd name="connsiteY96" fmla="*/ 641311 h 1029223"/>
                  <a:gd name="connsiteX97" fmla="*/ 1065046 w 1273869"/>
                  <a:gd name="connsiteY97" fmla="*/ 645517 h 1029223"/>
                  <a:gd name="connsiteX98" fmla="*/ 1038587 w 1273869"/>
                  <a:gd name="connsiteY98" fmla="*/ 659303 h 1029223"/>
                  <a:gd name="connsiteX99" fmla="*/ 1036395 w 1273869"/>
                  <a:gd name="connsiteY99" fmla="*/ 655097 h 1029223"/>
                  <a:gd name="connsiteX100" fmla="*/ 210833 w 1273869"/>
                  <a:gd name="connsiteY100" fmla="*/ 641219 h 1029223"/>
                  <a:gd name="connsiteX101" fmla="*/ 237455 w 1273869"/>
                  <a:gd name="connsiteY101" fmla="*/ 654989 h 1029223"/>
                  <a:gd name="connsiteX102" fmla="*/ 235160 w 1273869"/>
                  <a:gd name="connsiteY102" fmla="*/ 659120 h 1029223"/>
                  <a:gd name="connsiteX103" fmla="*/ 208691 w 1273869"/>
                  <a:gd name="connsiteY103" fmla="*/ 645350 h 1029223"/>
                  <a:gd name="connsiteX104" fmla="*/ 1269126 w 1273869"/>
                  <a:gd name="connsiteY104" fmla="*/ 639841 h 1029223"/>
                  <a:gd name="connsiteX105" fmla="*/ 1273869 w 1273869"/>
                  <a:gd name="connsiteY105" fmla="*/ 639841 h 1029223"/>
                  <a:gd name="connsiteX106" fmla="*/ 1273869 w 1273869"/>
                  <a:gd name="connsiteY106" fmla="*/ 647032 h 1029223"/>
                  <a:gd name="connsiteX107" fmla="*/ 1269126 w 1273869"/>
                  <a:gd name="connsiteY107" fmla="*/ 647032 h 1029223"/>
                  <a:gd name="connsiteX108" fmla="*/ 0 w 1273869"/>
                  <a:gd name="connsiteY108" fmla="*/ 639841 h 1029223"/>
                  <a:gd name="connsiteX109" fmla="*/ 4743 w 1273869"/>
                  <a:gd name="connsiteY109" fmla="*/ 639841 h 1029223"/>
                  <a:gd name="connsiteX110" fmla="*/ 4743 w 1273869"/>
                  <a:gd name="connsiteY110" fmla="*/ 647032 h 1029223"/>
                  <a:gd name="connsiteX111" fmla="*/ 0 w 1273869"/>
                  <a:gd name="connsiteY111" fmla="*/ 647032 h 1029223"/>
                  <a:gd name="connsiteX112" fmla="*/ 1269126 w 1273869"/>
                  <a:gd name="connsiteY112" fmla="*/ 611230 h 1029223"/>
                  <a:gd name="connsiteX113" fmla="*/ 1273869 w 1273869"/>
                  <a:gd name="connsiteY113" fmla="*/ 611230 h 1029223"/>
                  <a:gd name="connsiteX114" fmla="*/ 1273869 w 1273869"/>
                  <a:gd name="connsiteY114" fmla="*/ 618421 h 1029223"/>
                  <a:gd name="connsiteX115" fmla="*/ 1269126 w 1273869"/>
                  <a:gd name="connsiteY115" fmla="*/ 618421 h 1029223"/>
                  <a:gd name="connsiteX116" fmla="*/ 0 w 1273869"/>
                  <a:gd name="connsiteY116" fmla="*/ 611230 h 1029223"/>
                  <a:gd name="connsiteX117" fmla="*/ 4743 w 1273869"/>
                  <a:gd name="connsiteY117" fmla="*/ 611230 h 1029223"/>
                  <a:gd name="connsiteX118" fmla="*/ 4743 w 1273869"/>
                  <a:gd name="connsiteY118" fmla="*/ 618421 h 1029223"/>
                  <a:gd name="connsiteX119" fmla="*/ 0 w 1273869"/>
                  <a:gd name="connsiteY119" fmla="*/ 618421 h 1029223"/>
                  <a:gd name="connsiteX120" fmla="*/ 1269126 w 1273869"/>
                  <a:gd name="connsiteY120" fmla="*/ 582619 h 1029223"/>
                  <a:gd name="connsiteX121" fmla="*/ 1273869 w 1273869"/>
                  <a:gd name="connsiteY121" fmla="*/ 582619 h 1029223"/>
                  <a:gd name="connsiteX122" fmla="*/ 1273869 w 1273869"/>
                  <a:gd name="connsiteY122" fmla="*/ 589810 h 1029223"/>
                  <a:gd name="connsiteX123" fmla="*/ 1269126 w 1273869"/>
                  <a:gd name="connsiteY123" fmla="*/ 589810 h 1029223"/>
                  <a:gd name="connsiteX124" fmla="*/ 0 w 1273869"/>
                  <a:gd name="connsiteY124" fmla="*/ 582619 h 1029223"/>
                  <a:gd name="connsiteX125" fmla="*/ 4743 w 1273869"/>
                  <a:gd name="connsiteY125" fmla="*/ 582619 h 1029223"/>
                  <a:gd name="connsiteX126" fmla="*/ 4743 w 1273869"/>
                  <a:gd name="connsiteY126" fmla="*/ 589810 h 1029223"/>
                  <a:gd name="connsiteX127" fmla="*/ 0 w 1273869"/>
                  <a:gd name="connsiteY127" fmla="*/ 589810 h 1029223"/>
                  <a:gd name="connsiteX128" fmla="*/ 369617 w 1273869"/>
                  <a:gd name="connsiteY128" fmla="*/ 559324 h 1029223"/>
                  <a:gd name="connsiteX129" fmla="*/ 396114 w 1273869"/>
                  <a:gd name="connsiteY129" fmla="*/ 573035 h 1029223"/>
                  <a:gd name="connsiteX130" fmla="*/ 393935 w 1273869"/>
                  <a:gd name="connsiteY130" fmla="*/ 577248 h 1029223"/>
                  <a:gd name="connsiteX131" fmla="*/ 367437 w 1273869"/>
                  <a:gd name="connsiteY131" fmla="*/ 563536 h 1029223"/>
                  <a:gd name="connsiteX132" fmla="*/ 904137 w 1273869"/>
                  <a:gd name="connsiteY132" fmla="*/ 558900 h 1029223"/>
                  <a:gd name="connsiteX133" fmla="*/ 906312 w 1273869"/>
                  <a:gd name="connsiteY133" fmla="*/ 563114 h 1029223"/>
                  <a:gd name="connsiteX134" fmla="*/ 879800 w 1273869"/>
                  <a:gd name="connsiteY134" fmla="*/ 576798 h 1029223"/>
                  <a:gd name="connsiteX135" fmla="*/ 877625 w 1273869"/>
                  <a:gd name="connsiteY135" fmla="*/ 572584 h 1029223"/>
                  <a:gd name="connsiteX136" fmla="*/ 1269126 w 1273869"/>
                  <a:gd name="connsiteY136" fmla="*/ 554009 h 1029223"/>
                  <a:gd name="connsiteX137" fmla="*/ 1273869 w 1273869"/>
                  <a:gd name="connsiteY137" fmla="*/ 554009 h 1029223"/>
                  <a:gd name="connsiteX138" fmla="*/ 1273869 w 1273869"/>
                  <a:gd name="connsiteY138" fmla="*/ 561200 h 1029223"/>
                  <a:gd name="connsiteX139" fmla="*/ 1269126 w 1273869"/>
                  <a:gd name="connsiteY139" fmla="*/ 561200 h 1029223"/>
                  <a:gd name="connsiteX140" fmla="*/ 0 w 1273869"/>
                  <a:gd name="connsiteY140" fmla="*/ 554009 h 1029223"/>
                  <a:gd name="connsiteX141" fmla="*/ 4743 w 1273869"/>
                  <a:gd name="connsiteY141" fmla="*/ 554009 h 1029223"/>
                  <a:gd name="connsiteX142" fmla="*/ 4743 w 1273869"/>
                  <a:gd name="connsiteY142" fmla="*/ 561200 h 1029223"/>
                  <a:gd name="connsiteX143" fmla="*/ 0 w 1273869"/>
                  <a:gd name="connsiteY143" fmla="*/ 561200 h 1029223"/>
                  <a:gd name="connsiteX144" fmla="*/ 1269126 w 1273869"/>
                  <a:gd name="connsiteY144" fmla="*/ 525398 h 1029223"/>
                  <a:gd name="connsiteX145" fmla="*/ 1273869 w 1273869"/>
                  <a:gd name="connsiteY145" fmla="*/ 525398 h 1029223"/>
                  <a:gd name="connsiteX146" fmla="*/ 1273869 w 1273869"/>
                  <a:gd name="connsiteY146" fmla="*/ 532589 h 1029223"/>
                  <a:gd name="connsiteX147" fmla="*/ 1269126 w 1273869"/>
                  <a:gd name="connsiteY147" fmla="*/ 532589 h 1029223"/>
                  <a:gd name="connsiteX148" fmla="*/ 0 w 1273869"/>
                  <a:gd name="connsiteY148" fmla="*/ 525398 h 1029223"/>
                  <a:gd name="connsiteX149" fmla="*/ 4743 w 1273869"/>
                  <a:gd name="connsiteY149" fmla="*/ 525398 h 1029223"/>
                  <a:gd name="connsiteX150" fmla="*/ 4743 w 1273869"/>
                  <a:gd name="connsiteY150" fmla="*/ 532589 h 1029223"/>
                  <a:gd name="connsiteX151" fmla="*/ 0 w 1273869"/>
                  <a:gd name="connsiteY151" fmla="*/ 532589 h 1029223"/>
                  <a:gd name="connsiteX152" fmla="*/ 1269126 w 1273869"/>
                  <a:gd name="connsiteY152" fmla="*/ 496787 h 1029223"/>
                  <a:gd name="connsiteX153" fmla="*/ 1273869 w 1273869"/>
                  <a:gd name="connsiteY153" fmla="*/ 496787 h 1029223"/>
                  <a:gd name="connsiteX154" fmla="*/ 1273869 w 1273869"/>
                  <a:gd name="connsiteY154" fmla="*/ 503978 h 1029223"/>
                  <a:gd name="connsiteX155" fmla="*/ 1269126 w 1273869"/>
                  <a:gd name="connsiteY155" fmla="*/ 503978 h 1029223"/>
                  <a:gd name="connsiteX156" fmla="*/ 0 w 1273869"/>
                  <a:gd name="connsiteY156" fmla="*/ 496787 h 1029223"/>
                  <a:gd name="connsiteX157" fmla="*/ 4743 w 1273869"/>
                  <a:gd name="connsiteY157" fmla="*/ 496787 h 1029223"/>
                  <a:gd name="connsiteX158" fmla="*/ 4743 w 1273869"/>
                  <a:gd name="connsiteY158" fmla="*/ 503978 h 1029223"/>
                  <a:gd name="connsiteX159" fmla="*/ 0 w 1273869"/>
                  <a:gd name="connsiteY159" fmla="*/ 503978 h 1029223"/>
                  <a:gd name="connsiteX160" fmla="*/ 745714 w 1273869"/>
                  <a:gd name="connsiteY160" fmla="*/ 477074 h 1029223"/>
                  <a:gd name="connsiteX161" fmla="*/ 747883 w 1273869"/>
                  <a:gd name="connsiteY161" fmla="*/ 481292 h 1029223"/>
                  <a:gd name="connsiteX162" fmla="*/ 721349 w 1273869"/>
                  <a:gd name="connsiteY162" fmla="*/ 494934 h 1029223"/>
                  <a:gd name="connsiteX163" fmla="*/ 719181 w 1273869"/>
                  <a:gd name="connsiteY163" fmla="*/ 490716 h 1029223"/>
                  <a:gd name="connsiteX164" fmla="*/ 527987 w 1273869"/>
                  <a:gd name="connsiteY164" fmla="*/ 476978 h 1029223"/>
                  <a:gd name="connsiteX165" fmla="*/ 554492 w 1273869"/>
                  <a:gd name="connsiteY165" fmla="*/ 490676 h 1029223"/>
                  <a:gd name="connsiteX166" fmla="*/ 552314 w 1273869"/>
                  <a:gd name="connsiteY166" fmla="*/ 494889 h 1029223"/>
                  <a:gd name="connsiteX167" fmla="*/ 525810 w 1273869"/>
                  <a:gd name="connsiteY167" fmla="*/ 481191 h 1029223"/>
                  <a:gd name="connsiteX168" fmla="*/ 1269126 w 1273869"/>
                  <a:gd name="connsiteY168" fmla="*/ 468176 h 1029223"/>
                  <a:gd name="connsiteX169" fmla="*/ 1273869 w 1273869"/>
                  <a:gd name="connsiteY169" fmla="*/ 468176 h 1029223"/>
                  <a:gd name="connsiteX170" fmla="*/ 1273869 w 1273869"/>
                  <a:gd name="connsiteY170" fmla="*/ 475367 h 1029223"/>
                  <a:gd name="connsiteX171" fmla="*/ 1269126 w 1273869"/>
                  <a:gd name="connsiteY171" fmla="*/ 475367 h 1029223"/>
                  <a:gd name="connsiteX172" fmla="*/ 0 w 1273869"/>
                  <a:gd name="connsiteY172" fmla="*/ 468176 h 1029223"/>
                  <a:gd name="connsiteX173" fmla="*/ 4743 w 1273869"/>
                  <a:gd name="connsiteY173" fmla="*/ 468176 h 1029223"/>
                  <a:gd name="connsiteX174" fmla="*/ 4743 w 1273869"/>
                  <a:gd name="connsiteY174" fmla="*/ 475367 h 1029223"/>
                  <a:gd name="connsiteX175" fmla="*/ 0 w 1273869"/>
                  <a:gd name="connsiteY175" fmla="*/ 475367 h 1029223"/>
                  <a:gd name="connsiteX176" fmla="*/ 1269126 w 1273869"/>
                  <a:gd name="connsiteY176" fmla="*/ 439565 h 1029223"/>
                  <a:gd name="connsiteX177" fmla="*/ 1273869 w 1273869"/>
                  <a:gd name="connsiteY177" fmla="*/ 439565 h 1029223"/>
                  <a:gd name="connsiteX178" fmla="*/ 1273869 w 1273869"/>
                  <a:gd name="connsiteY178" fmla="*/ 446756 h 1029223"/>
                  <a:gd name="connsiteX179" fmla="*/ 1269126 w 1273869"/>
                  <a:gd name="connsiteY179" fmla="*/ 446756 h 1029223"/>
                  <a:gd name="connsiteX180" fmla="*/ 0 w 1273869"/>
                  <a:gd name="connsiteY180" fmla="*/ 439565 h 1029223"/>
                  <a:gd name="connsiteX181" fmla="*/ 4743 w 1273869"/>
                  <a:gd name="connsiteY181" fmla="*/ 439565 h 1029223"/>
                  <a:gd name="connsiteX182" fmla="*/ 4743 w 1273869"/>
                  <a:gd name="connsiteY182" fmla="*/ 446756 h 1029223"/>
                  <a:gd name="connsiteX183" fmla="*/ 0 w 1273869"/>
                  <a:gd name="connsiteY183" fmla="*/ 446756 h 1029223"/>
                  <a:gd name="connsiteX184" fmla="*/ 1269126 w 1273869"/>
                  <a:gd name="connsiteY184" fmla="*/ 410955 h 1029223"/>
                  <a:gd name="connsiteX185" fmla="*/ 1273869 w 1273869"/>
                  <a:gd name="connsiteY185" fmla="*/ 410955 h 1029223"/>
                  <a:gd name="connsiteX186" fmla="*/ 1273869 w 1273869"/>
                  <a:gd name="connsiteY186" fmla="*/ 418146 h 1029223"/>
                  <a:gd name="connsiteX187" fmla="*/ 1269126 w 1273869"/>
                  <a:gd name="connsiteY187" fmla="*/ 418146 h 1029223"/>
                  <a:gd name="connsiteX188" fmla="*/ 0 w 1273869"/>
                  <a:gd name="connsiteY188" fmla="*/ 410955 h 1029223"/>
                  <a:gd name="connsiteX189" fmla="*/ 4743 w 1273869"/>
                  <a:gd name="connsiteY189" fmla="*/ 410955 h 1029223"/>
                  <a:gd name="connsiteX190" fmla="*/ 4743 w 1273869"/>
                  <a:gd name="connsiteY190" fmla="*/ 418146 h 1029223"/>
                  <a:gd name="connsiteX191" fmla="*/ 0 w 1273869"/>
                  <a:gd name="connsiteY191" fmla="*/ 418146 h 1029223"/>
                  <a:gd name="connsiteX192" fmla="*/ 1269126 w 1273869"/>
                  <a:gd name="connsiteY192" fmla="*/ 382344 h 1029223"/>
                  <a:gd name="connsiteX193" fmla="*/ 1273869 w 1273869"/>
                  <a:gd name="connsiteY193" fmla="*/ 382344 h 1029223"/>
                  <a:gd name="connsiteX194" fmla="*/ 1273869 w 1273869"/>
                  <a:gd name="connsiteY194" fmla="*/ 389535 h 1029223"/>
                  <a:gd name="connsiteX195" fmla="*/ 1269126 w 1273869"/>
                  <a:gd name="connsiteY195" fmla="*/ 389535 h 1029223"/>
                  <a:gd name="connsiteX196" fmla="*/ 0 w 1273869"/>
                  <a:gd name="connsiteY196" fmla="*/ 382344 h 1029223"/>
                  <a:gd name="connsiteX197" fmla="*/ 4743 w 1273869"/>
                  <a:gd name="connsiteY197" fmla="*/ 382344 h 1029223"/>
                  <a:gd name="connsiteX198" fmla="*/ 4743 w 1273869"/>
                  <a:gd name="connsiteY198" fmla="*/ 389535 h 1029223"/>
                  <a:gd name="connsiteX199" fmla="*/ 0 w 1273869"/>
                  <a:gd name="connsiteY199" fmla="*/ 389535 h 1029223"/>
                  <a:gd name="connsiteX200" fmla="*/ 634487 w 1273869"/>
                  <a:gd name="connsiteY200" fmla="*/ 368881 h 1029223"/>
                  <a:gd name="connsiteX201" fmla="*/ 639230 w 1273869"/>
                  <a:gd name="connsiteY201" fmla="*/ 368881 h 1029223"/>
                  <a:gd name="connsiteX202" fmla="*/ 639230 w 1273869"/>
                  <a:gd name="connsiteY202" fmla="*/ 372553 h 1029223"/>
                  <a:gd name="connsiteX203" fmla="*/ 634487 w 1273869"/>
                  <a:gd name="connsiteY203" fmla="*/ 372553 h 1029223"/>
                  <a:gd name="connsiteX204" fmla="*/ 1269126 w 1273869"/>
                  <a:gd name="connsiteY204" fmla="*/ 353733 h 1029223"/>
                  <a:gd name="connsiteX205" fmla="*/ 1273869 w 1273869"/>
                  <a:gd name="connsiteY205" fmla="*/ 353733 h 1029223"/>
                  <a:gd name="connsiteX206" fmla="*/ 1273869 w 1273869"/>
                  <a:gd name="connsiteY206" fmla="*/ 360924 h 1029223"/>
                  <a:gd name="connsiteX207" fmla="*/ 1269126 w 1273869"/>
                  <a:gd name="connsiteY207" fmla="*/ 360924 h 1029223"/>
                  <a:gd name="connsiteX208" fmla="*/ 0 w 1273869"/>
                  <a:gd name="connsiteY208" fmla="*/ 353733 h 1029223"/>
                  <a:gd name="connsiteX209" fmla="*/ 4743 w 1273869"/>
                  <a:gd name="connsiteY209" fmla="*/ 353733 h 1029223"/>
                  <a:gd name="connsiteX210" fmla="*/ 4743 w 1273869"/>
                  <a:gd name="connsiteY210" fmla="*/ 360924 h 1029223"/>
                  <a:gd name="connsiteX211" fmla="*/ 0 w 1273869"/>
                  <a:gd name="connsiteY211" fmla="*/ 360924 h 1029223"/>
                  <a:gd name="connsiteX212" fmla="*/ 634487 w 1273869"/>
                  <a:gd name="connsiteY212" fmla="*/ 340117 h 1029223"/>
                  <a:gd name="connsiteX213" fmla="*/ 639230 w 1273869"/>
                  <a:gd name="connsiteY213" fmla="*/ 340117 h 1029223"/>
                  <a:gd name="connsiteX214" fmla="*/ 639230 w 1273869"/>
                  <a:gd name="connsiteY214" fmla="*/ 347308 h 1029223"/>
                  <a:gd name="connsiteX215" fmla="*/ 634487 w 1273869"/>
                  <a:gd name="connsiteY215" fmla="*/ 347308 h 1029223"/>
                  <a:gd name="connsiteX216" fmla="*/ 1269126 w 1273869"/>
                  <a:gd name="connsiteY216" fmla="*/ 328335 h 1029223"/>
                  <a:gd name="connsiteX217" fmla="*/ 1273869 w 1273869"/>
                  <a:gd name="connsiteY217" fmla="*/ 328335 h 1029223"/>
                  <a:gd name="connsiteX218" fmla="*/ 1273869 w 1273869"/>
                  <a:gd name="connsiteY218" fmla="*/ 332007 h 1029223"/>
                  <a:gd name="connsiteX219" fmla="*/ 1269126 w 1273869"/>
                  <a:gd name="connsiteY219" fmla="*/ 332007 h 1029223"/>
                  <a:gd name="connsiteX220" fmla="*/ 0 w 1273869"/>
                  <a:gd name="connsiteY220" fmla="*/ 328335 h 1029223"/>
                  <a:gd name="connsiteX221" fmla="*/ 4743 w 1273869"/>
                  <a:gd name="connsiteY221" fmla="*/ 328335 h 1029223"/>
                  <a:gd name="connsiteX222" fmla="*/ 4743 w 1273869"/>
                  <a:gd name="connsiteY222" fmla="*/ 332007 h 1029223"/>
                  <a:gd name="connsiteX223" fmla="*/ 0 w 1273869"/>
                  <a:gd name="connsiteY223" fmla="*/ 332007 h 1029223"/>
                  <a:gd name="connsiteX224" fmla="*/ 634487 w 1273869"/>
                  <a:gd name="connsiteY224" fmla="*/ 311506 h 1029223"/>
                  <a:gd name="connsiteX225" fmla="*/ 639230 w 1273869"/>
                  <a:gd name="connsiteY225" fmla="*/ 311506 h 1029223"/>
                  <a:gd name="connsiteX226" fmla="*/ 639230 w 1273869"/>
                  <a:gd name="connsiteY226" fmla="*/ 318697 h 1029223"/>
                  <a:gd name="connsiteX227" fmla="*/ 634487 w 1273869"/>
                  <a:gd name="connsiteY227" fmla="*/ 318697 h 1029223"/>
                  <a:gd name="connsiteX228" fmla="*/ 634487 w 1273869"/>
                  <a:gd name="connsiteY228" fmla="*/ 282895 h 1029223"/>
                  <a:gd name="connsiteX229" fmla="*/ 639230 w 1273869"/>
                  <a:gd name="connsiteY229" fmla="*/ 282895 h 1029223"/>
                  <a:gd name="connsiteX230" fmla="*/ 639230 w 1273869"/>
                  <a:gd name="connsiteY230" fmla="*/ 290086 h 1029223"/>
                  <a:gd name="connsiteX231" fmla="*/ 634487 w 1273869"/>
                  <a:gd name="connsiteY231" fmla="*/ 290086 h 1029223"/>
                  <a:gd name="connsiteX232" fmla="*/ 634487 w 1273869"/>
                  <a:gd name="connsiteY232" fmla="*/ 254284 h 1029223"/>
                  <a:gd name="connsiteX233" fmla="*/ 639230 w 1273869"/>
                  <a:gd name="connsiteY233" fmla="*/ 254284 h 1029223"/>
                  <a:gd name="connsiteX234" fmla="*/ 639230 w 1273869"/>
                  <a:gd name="connsiteY234" fmla="*/ 261475 h 1029223"/>
                  <a:gd name="connsiteX235" fmla="*/ 634487 w 1273869"/>
                  <a:gd name="connsiteY235" fmla="*/ 261475 h 1029223"/>
                  <a:gd name="connsiteX236" fmla="*/ 634487 w 1273869"/>
                  <a:gd name="connsiteY236" fmla="*/ 225674 h 1029223"/>
                  <a:gd name="connsiteX237" fmla="*/ 639230 w 1273869"/>
                  <a:gd name="connsiteY237" fmla="*/ 225674 h 1029223"/>
                  <a:gd name="connsiteX238" fmla="*/ 639230 w 1273869"/>
                  <a:gd name="connsiteY238" fmla="*/ 232865 h 1029223"/>
                  <a:gd name="connsiteX239" fmla="*/ 634487 w 1273869"/>
                  <a:gd name="connsiteY239" fmla="*/ 232865 h 1029223"/>
                  <a:gd name="connsiteX240" fmla="*/ 634487 w 1273869"/>
                  <a:gd name="connsiteY240" fmla="*/ 197063 h 1029223"/>
                  <a:gd name="connsiteX241" fmla="*/ 639230 w 1273869"/>
                  <a:gd name="connsiteY241" fmla="*/ 197063 h 1029223"/>
                  <a:gd name="connsiteX242" fmla="*/ 639230 w 1273869"/>
                  <a:gd name="connsiteY242" fmla="*/ 204254 h 1029223"/>
                  <a:gd name="connsiteX243" fmla="*/ 634487 w 1273869"/>
                  <a:gd name="connsiteY243" fmla="*/ 204254 h 1029223"/>
                  <a:gd name="connsiteX244" fmla="*/ 634487 w 1273869"/>
                  <a:gd name="connsiteY244" fmla="*/ 168452 h 1029223"/>
                  <a:gd name="connsiteX245" fmla="*/ 639230 w 1273869"/>
                  <a:gd name="connsiteY245" fmla="*/ 168452 h 1029223"/>
                  <a:gd name="connsiteX246" fmla="*/ 639230 w 1273869"/>
                  <a:gd name="connsiteY246" fmla="*/ 175643 h 1029223"/>
                  <a:gd name="connsiteX247" fmla="*/ 634487 w 1273869"/>
                  <a:gd name="connsiteY247" fmla="*/ 175643 h 1029223"/>
                  <a:gd name="connsiteX248" fmla="*/ 634487 w 1273869"/>
                  <a:gd name="connsiteY248" fmla="*/ 139841 h 1029223"/>
                  <a:gd name="connsiteX249" fmla="*/ 639230 w 1273869"/>
                  <a:gd name="connsiteY249" fmla="*/ 139841 h 1029223"/>
                  <a:gd name="connsiteX250" fmla="*/ 639230 w 1273869"/>
                  <a:gd name="connsiteY250" fmla="*/ 147032 h 1029223"/>
                  <a:gd name="connsiteX251" fmla="*/ 634487 w 1273869"/>
                  <a:gd name="connsiteY251" fmla="*/ 147032 h 1029223"/>
                  <a:gd name="connsiteX252" fmla="*/ 634487 w 1273869"/>
                  <a:gd name="connsiteY252" fmla="*/ 111230 h 1029223"/>
                  <a:gd name="connsiteX253" fmla="*/ 639230 w 1273869"/>
                  <a:gd name="connsiteY253" fmla="*/ 111230 h 1029223"/>
                  <a:gd name="connsiteX254" fmla="*/ 639230 w 1273869"/>
                  <a:gd name="connsiteY254" fmla="*/ 118421 h 1029223"/>
                  <a:gd name="connsiteX255" fmla="*/ 634487 w 1273869"/>
                  <a:gd name="connsiteY255" fmla="*/ 118421 h 1029223"/>
                  <a:gd name="connsiteX256" fmla="*/ 634487 w 1273869"/>
                  <a:gd name="connsiteY256" fmla="*/ 82620 h 1029223"/>
                  <a:gd name="connsiteX257" fmla="*/ 639230 w 1273869"/>
                  <a:gd name="connsiteY257" fmla="*/ 82620 h 1029223"/>
                  <a:gd name="connsiteX258" fmla="*/ 639230 w 1273869"/>
                  <a:gd name="connsiteY258" fmla="*/ 89811 h 1029223"/>
                  <a:gd name="connsiteX259" fmla="*/ 634487 w 1273869"/>
                  <a:gd name="connsiteY259" fmla="*/ 89811 h 1029223"/>
                  <a:gd name="connsiteX260" fmla="*/ 634487 w 1273869"/>
                  <a:gd name="connsiteY260" fmla="*/ 54009 h 1029223"/>
                  <a:gd name="connsiteX261" fmla="*/ 639230 w 1273869"/>
                  <a:gd name="connsiteY261" fmla="*/ 54009 h 1029223"/>
                  <a:gd name="connsiteX262" fmla="*/ 639230 w 1273869"/>
                  <a:gd name="connsiteY262" fmla="*/ 61200 h 1029223"/>
                  <a:gd name="connsiteX263" fmla="*/ 634487 w 1273869"/>
                  <a:gd name="connsiteY263" fmla="*/ 61200 h 1029223"/>
                  <a:gd name="connsiteX264" fmla="*/ 634487 w 1273869"/>
                  <a:gd name="connsiteY264" fmla="*/ 25398 h 1029223"/>
                  <a:gd name="connsiteX265" fmla="*/ 639230 w 1273869"/>
                  <a:gd name="connsiteY265" fmla="*/ 25398 h 1029223"/>
                  <a:gd name="connsiteX266" fmla="*/ 639230 w 1273869"/>
                  <a:gd name="connsiteY266" fmla="*/ 32589 h 1029223"/>
                  <a:gd name="connsiteX267" fmla="*/ 634487 w 1273869"/>
                  <a:gd name="connsiteY267" fmla="*/ 32589 h 1029223"/>
                  <a:gd name="connsiteX268" fmla="*/ 634487 w 1273869"/>
                  <a:gd name="connsiteY268" fmla="*/ 0 h 1029223"/>
                  <a:gd name="connsiteX269" fmla="*/ 639230 w 1273869"/>
                  <a:gd name="connsiteY269" fmla="*/ 0 h 1029223"/>
                  <a:gd name="connsiteX270" fmla="*/ 639230 w 1273869"/>
                  <a:gd name="connsiteY270" fmla="*/ 3672 h 1029223"/>
                  <a:gd name="connsiteX271" fmla="*/ 634487 w 1273869"/>
                  <a:gd name="connsiteY271" fmla="*/ 3672 h 10292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</a:cxnLst>
                <a:rect l="l" t="t" r="r" b="b"/>
                <a:pathLst>
                  <a:path w="1273869" h="1029223">
                    <a:moveTo>
                      <a:pt x="634487" y="1025551"/>
                    </a:moveTo>
                    <a:lnTo>
                      <a:pt x="639230" y="1025551"/>
                    </a:lnTo>
                    <a:lnTo>
                      <a:pt x="639230" y="1029223"/>
                    </a:lnTo>
                    <a:lnTo>
                      <a:pt x="634487" y="1029223"/>
                    </a:lnTo>
                    <a:close/>
                    <a:moveTo>
                      <a:pt x="634487" y="996787"/>
                    </a:moveTo>
                    <a:lnTo>
                      <a:pt x="639230" y="996787"/>
                    </a:lnTo>
                    <a:lnTo>
                      <a:pt x="639230" y="1003978"/>
                    </a:lnTo>
                    <a:lnTo>
                      <a:pt x="634487" y="1003978"/>
                    </a:lnTo>
                    <a:close/>
                    <a:moveTo>
                      <a:pt x="634487" y="968176"/>
                    </a:moveTo>
                    <a:lnTo>
                      <a:pt x="639230" y="968176"/>
                    </a:lnTo>
                    <a:lnTo>
                      <a:pt x="639230" y="975367"/>
                    </a:lnTo>
                    <a:lnTo>
                      <a:pt x="634487" y="975367"/>
                    </a:lnTo>
                    <a:close/>
                    <a:moveTo>
                      <a:pt x="634487" y="939565"/>
                    </a:moveTo>
                    <a:lnTo>
                      <a:pt x="639230" y="939565"/>
                    </a:lnTo>
                    <a:lnTo>
                      <a:pt x="639230" y="946756"/>
                    </a:lnTo>
                    <a:lnTo>
                      <a:pt x="634487" y="946756"/>
                    </a:lnTo>
                    <a:close/>
                    <a:moveTo>
                      <a:pt x="634487" y="910954"/>
                    </a:moveTo>
                    <a:lnTo>
                      <a:pt x="639230" y="910954"/>
                    </a:lnTo>
                    <a:lnTo>
                      <a:pt x="639230" y="918145"/>
                    </a:lnTo>
                    <a:lnTo>
                      <a:pt x="634487" y="918145"/>
                    </a:lnTo>
                    <a:close/>
                    <a:moveTo>
                      <a:pt x="721390" y="906060"/>
                    </a:moveTo>
                    <a:lnTo>
                      <a:pt x="747859" y="919677"/>
                    </a:lnTo>
                    <a:lnTo>
                      <a:pt x="745717" y="923961"/>
                    </a:lnTo>
                    <a:lnTo>
                      <a:pt x="719095" y="910191"/>
                    </a:lnTo>
                    <a:close/>
                    <a:moveTo>
                      <a:pt x="552480" y="906060"/>
                    </a:moveTo>
                    <a:lnTo>
                      <a:pt x="554622" y="910191"/>
                    </a:lnTo>
                    <a:lnTo>
                      <a:pt x="528153" y="923961"/>
                    </a:lnTo>
                    <a:lnTo>
                      <a:pt x="526011" y="919677"/>
                    </a:lnTo>
                    <a:close/>
                    <a:moveTo>
                      <a:pt x="634487" y="882344"/>
                    </a:moveTo>
                    <a:lnTo>
                      <a:pt x="639230" y="882344"/>
                    </a:lnTo>
                    <a:lnTo>
                      <a:pt x="639230" y="889534"/>
                    </a:lnTo>
                    <a:lnTo>
                      <a:pt x="634487" y="889534"/>
                    </a:lnTo>
                    <a:close/>
                    <a:moveTo>
                      <a:pt x="634487" y="853733"/>
                    </a:moveTo>
                    <a:lnTo>
                      <a:pt x="639230" y="853733"/>
                    </a:lnTo>
                    <a:lnTo>
                      <a:pt x="639230" y="860924"/>
                    </a:lnTo>
                    <a:lnTo>
                      <a:pt x="634487" y="860924"/>
                    </a:lnTo>
                    <a:close/>
                    <a:moveTo>
                      <a:pt x="634487" y="825122"/>
                    </a:moveTo>
                    <a:lnTo>
                      <a:pt x="639230" y="825122"/>
                    </a:lnTo>
                    <a:lnTo>
                      <a:pt x="639230" y="832313"/>
                    </a:lnTo>
                    <a:lnTo>
                      <a:pt x="634487" y="832313"/>
                    </a:lnTo>
                    <a:close/>
                    <a:moveTo>
                      <a:pt x="393820" y="823899"/>
                    </a:moveTo>
                    <a:lnTo>
                      <a:pt x="396115" y="828183"/>
                    </a:lnTo>
                    <a:lnTo>
                      <a:pt x="369493" y="841800"/>
                    </a:lnTo>
                    <a:lnTo>
                      <a:pt x="367351" y="837669"/>
                    </a:lnTo>
                    <a:close/>
                    <a:moveTo>
                      <a:pt x="879835" y="823609"/>
                    </a:moveTo>
                    <a:lnTo>
                      <a:pt x="906331" y="837326"/>
                    </a:lnTo>
                    <a:lnTo>
                      <a:pt x="904150" y="841538"/>
                    </a:lnTo>
                    <a:lnTo>
                      <a:pt x="877655" y="827821"/>
                    </a:lnTo>
                    <a:close/>
                    <a:moveTo>
                      <a:pt x="634487" y="796511"/>
                    </a:moveTo>
                    <a:lnTo>
                      <a:pt x="639230" y="796511"/>
                    </a:lnTo>
                    <a:lnTo>
                      <a:pt x="639230" y="803702"/>
                    </a:lnTo>
                    <a:lnTo>
                      <a:pt x="634487" y="803702"/>
                    </a:lnTo>
                    <a:close/>
                    <a:moveTo>
                      <a:pt x="634487" y="767900"/>
                    </a:moveTo>
                    <a:lnTo>
                      <a:pt x="639230" y="767900"/>
                    </a:lnTo>
                    <a:lnTo>
                      <a:pt x="639230" y="775091"/>
                    </a:lnTo>
                    <a:lnTo>
                      <a:pt x="634487" y="775091"/>
                    </a:lnTo>
                    <a:close/>
                    <a:moveTo>
                      <a:pt x="1038710" y="741892"/>
                    </a:moveTo>
                    <a:lnTo>
                      <a:pt x="1065179" y="755509"/>
                    </a:lnTo>
                    <a:lnTo>
                      <a:pt x="1063037" y="759793"/>
                    </a:lnTo>
                    <a:lnTo>
                      <a:pt x="1036415" y="746023"/>
                    </a:lnTo>
                    <a:close/>
                    <a:moveTo>
                      <a:pt x="235107" y="741768"/>
                    </a:moveTo>
                    <a:lnTo>
                      <a:pt x="237289" y="745979"/>
                    </a:lnTo>
                    <a:lnTo>
                      <a:pt x="210796" y="759700"/>
                    </a:lnTo>
                    <a:lnTo>
                      <a:pt x="208615" y="755489"/>
                    </a:lnTo>
                    <a:close/>
                    <a:moveTo>
                      <a:pt x="634487" y="739290"/>
                    </a:moveTo>
                    <a:lnTo>
                      <a:pt x="639230" y="739290"/>
                    </a:lnTo>
                    <a:lnTo>
                      <a:pt x="639230" y="746481"/>
                    </a:lnTo>
                    <a:lnTo>
                      <a:pt x="634487" y="746481"/>
                    </a:lnTo>
                    <a:close/>
                    <a:moveTo>
                      <a:pt x="634487" y="710679"/>
                    </a:moveTo>
                    <a:lnTo>
                      <a:pt x="639230" y="710679"/>
                    </a:lnTo>
                    <a:lnTo>
                      <a:pt x="639230" y="717870"/>
                    </a:lnTo>
                    <a:lnTo>
                      <a:pt x="634487" y="717870"/>
                    </a:lnTo>
                    <a:close/>
                    <a:moveTo>
                      <a:pt x="1269126" y="697215"/>
                    </a:moveTo>
                    <a:lnTo>
                      <a:pt x="1273869" y="697215"/>
                    </a:lnTo>
                    <a:lnTo>
                      <a:pt x="1273869" y="700887"/>
                    </a:lnTo>
                    <a:lnTo>
                      <a:pt x="1269126" y="700887"/>
                    </a:lnTo>
                    <a:close/>
                    <a:moveTo>
                      <a:pt x="0" y="697215"/>
                    </a:moveTo>
                    <a:lnTo>
                      <a:pt x="4743" y="697215"/>
                    </a:lnTo>
                    <a:lnTo>
                      <a:pt x="4743" y="700887"/>
                    </a:lnTo>
                    <a:lnTo>
                      <a:pt x="0" y="700887"/>
                    </a:lnTo>
                    <a:close/>
                    <a:moveTo>
                      <a:pt x="634487" y="682068"/>
                    </a:moveTo>
                    <a:lnTo>
                      <a:pt x="639230" y="682068"/>
                    </a:lnTo>
                    <a:lnTo>
                      <a:pt x="639230" y="689259"/>
                    </a:lnTo>
                    <a:lnTo>
                      <a:pt x="634487" y="689259"/>
                    </a:lnTo>
                    <a:close/>
                    <a:moveTo>
                      <a:pt x="1269126" y="668452"/>
                    </a:moveTo>
                    <a:lnTo>
                      <a:pt x="1273869" y="668452"/>
                    </a:lnTo>
                    <a:lnTo>
                      <a:pt x="1273869" y="675643"/>
                    </a:lnTo>
                    <a:lnTo>
                      <a:pt x="1269126" y="675643"/>
                    </a:lnTo>
                    <a:close/>
                    <a:moveTo>
                      <a:pt x="0" y="668452"/>
                    </a:moveTo>
                    <a:lnTo>
                      <a:pt x="4743" y="668452"/>
                    </a:lnTo>
                    <a:lnTo>
                      <a:pt x="4743" y="675643"/>
                    </a:lnTo>
                    <a:lnTo>
                      <a:pt x="0" y="675643"/>
                    </a:lnTo>
                    <a:close/>
                    <a:moveTo>
                      <a:pt x="634487" y="656671"/>
                    </a:moveTo>
                    <a:lnTo>
                      <a:pt x="639230" y="656671"/>
                    </a:lnTo>
                    <a:lnTo>
                      <a:pt x="639230" y="660343"/>
                    </a:lnTo>
                    <a:lnTo>
                      <a:pt x="634487" y="660343"/>
                    </a:lnTo>
                    <a:close/>
                    <a:moveTo>
                      <a:pt x="1062854" y="641311"/>
                    </a:moveTo>
                    <a:lnTo>
                      <a:pt x="1065046" y="645517"/>
                    </a:lnTo>
                    <a:lnTo>
                      <a:pt x="1038587" y="659303"/>
                    </a:lnTo>
                    <a:lnTo>
                      <a:pt x="1036395" y="655097"/>
                    </a:lnTo>
                    <a:close/>
                    <a:moveTo>
                      <a:pt x="210833" y="641219"/>
                    </a:moveTo>
                    <a:lnTo>
                      <a:pt x="237455" y="654989"/>
                    </a:lnTo>
                    <a:lnTo>
                      <a:pt x="235160" y="659120"/>
                    </a:lnTo>
                    <a:lnTo>
                      <a:pt x="208691" y="645350"/>
                    </a:lnTo>
                    <a:close/>
                    <a:moveTo>
                      <a:pt x="1269126" y="639841"/>
                    </a:moveTo>
                    <a:lnTo>
                      <a:pt x="1273869" y="639841"/>
                    </a:lnTo>
                    <a:lnTo>
                      <a:pt x="1273869" y="647032"/>
                    </a:lnTo>
                    <a:lnTo>
                      <a:pt x="1269126" y="647032"/>
                    </a:lnTo>
                    <a:close/>
                    <a:moveTo>
                      <a:pt x="0" y="639841"/>
                    </a:moveTo>
                    <a:lnTo>
                      <a:pt x="4743" y="639841"/>
                    </a:lnTo>
                    <a:lnTo>
                      <a:pt x="4743" y="647032"/>
                    </a:lnTo>
                    <a:lnTo>
                      <a:pt x="0" y="647032"/>
                    </a:lnTo>
                    <a:close/>
                    <a:moveTo>
                      <a:pt x="1269126" y="611230"/>
                    </a:moveTo>
                    <a:lnTo>
                      <a:pt x="1273869" y="611230"/>
                    </a:lnTo>
                    <a:lnTo>
                      <a:pt x="1273869" y="618421"/>
                    </a:lnTo>
                    <a:lnTo>
                      <a:pt x="1269126" y="618421"/>
                    </a:lnTo>
                    <a:close/>
                    <a:moveTo>
                      <a:pt x="0" y="611230"/>
                    </a:moveTo>
                    <a:lnTo>
                      <a:pt x="4743" y="611230"/>
                    </a:lnTo>
                    <a:lnTo>
                      <a:pt x="4743" y="618421"/>
                    </a:lnTo>
                    <a:lnTo>
                      <a:pt x="0" y="618421"/>
                    </a:lnTo>
                    <a:close/>
                    <a:moveTo>
                      <a:pt x="1269126" y="582619"/>
                    </a:moveTo>
                    <a:lnTo>
                      <a:pt x="1273869" y="582619"/>
                    </a:lnTo>
                    <a:lnTo>
                      <a:pt x="1273869" y="589810"/>
                    </a:lnTo>
                    <a:lnTo>
                      <a:pt x="1269126" y="589810"/>
                    </a:lnTo>
                    <a:close/>
                    <a:moveTo>
                      <a:pt x="0" y="582619"/>
                    </a:moveTo>
                    <a:lnTo>
                      <a:pt x="4743" y="582619"/>
                    </a:lnTo>
                    <a:lnTo>
                      <a:pt x="4743" y="589810"/>
                    </a:lnTo>
                    <a:lnTo>
                      <a:pt x="0" y="589810"/>
                    </a:lnTo>
                    <a:close/>
                    <a:moveTo>
                      <a:pt x="369617" y="559324"/>
                    </a:moveTo>
                    <a:lnTo>
                      <a:pt x="396114" y="573035"/>
                    </a:lnTo>
                    <a:lnTo>
                      <a:pt x="393935" y="577248"/>
                    </a:lnTo>
                    <a:lnTo>
                      <a:pt x="367437" y="563536"/>
                    </a:lnTo>
                    <a:close/>
                    <a:moveTo>
                      <a:pt x="904137" y="558900"/>
                    </a:moveTo>
                    <a:lnTo>
                      <a:pt x="906312" y="563114"/>
                    </a:lnTo>
                    <a:lnTo>
                      <a:pt x="879800" y="576798"/>
                    </a:lnTo>
                    <a:lnTo>
                      <a:pt x="877625" y="572584"/>
                    </a:lnTo>
                    <a:close/>
                    <a:moveTo>
                      <a:pt x="1269126" y="554009"/>
                    </a:moveTo>
                    <a:lnTo>
                      <a:pt x="1273869" y="554009"/>
                    </a:lnTo>
                    <a:lnTo>
                      <a:pt x="1273869" y="561200"/>
                    </a:lnTo>
                    <a:lnTo>
                      <a:pt x="1269126" y="561200"/>
                    </a:lnTo>
                    <a:close/>
                    <a:moveTo>
                      <a:pt x="0" y="554009"/>
                    </a:moveTo>
                    <a:lnTo>
                      <a:pt x="4743" y="554009"/>
                    </a:lnTo>
                    <a:lnTo>
                      <a:pt x="4743" y="561200"/>
                    </a:lnTo>
                    <a:lnTo>
                      <a:pt x="0" y="561200"/>
                    </a:lnTo>
                    <a:close/>
                    <a:moveTo>
                      <a:pt x="1269126" y="525398"/>
                    </a:moveTo>
                    <a:lnTo>
                      <a:pt x="1273869" y="525398"/>
                    </a:lnTo>
                    <a:lnTo>
                      <a:pt x="1273869" y="532589"/>
                    </a:lnTo>
                    <a:lnTo>
                      <a:pt x="1269126" y="532589"/>
                    </a:lnTo>
                    <a:close/>
                    <a:moveTo>
                      <a:pt x="0" y="525398"/>
                    </a:moveTo>
                    <a:lnTo>
                      <a:pt x="4743" y="525398"/>
                    </a:lnTo>
                    <a:lnTo>
                      <a:pt x="4743" y="532589"/>
                    </a:lnTo>
                    <a:lnTo>
                      <a:pt x="0" y="532589"/>
                    </a:lnTo>
                    <a:close/>
                    <a:moveTo>
                      <a:pt x="1269126" y="496787"/>
                    </a:moveTo>
                    <a:lnTo>
                      <a:pt x="1273869" y="496787"/>
                    </a:lnTo>
                    <a:lnTo>
                      <a:pt x="1273869" y="503978"/>
                    </a:lnTo>
                    <a:lnTo>
                      <a:pt x="1269126" y="503978"/>
                    </a:lnTo>
                    <a:close/>
                    <a:moveTo>
                      <a:pt x="0" y="496787"/>
                    </a:moveTo>
                    <a:lnTo>
                      <a:pt x="4743" y="496787"/>
                    </a:lnTo>
                    <a:lnTo>
                      <a:pt x="4743" y="503978"/>
                    </a:lnTo>
                    <a:lnTo>
                      <a:pt x="0" y="503978"/>
                    </a:lnTo>
                    <a:close/>
                    <a:moveTo>
                      <a:pt x="745714" y="477074"/>
                    </a:moveTo>
                    <a:lnTo>
                      <a:pt x="747883" y="481292"/>
                    </a:lnTo>
                    <a:lnTo>
                      <a:pt x="721349" y="494934"/>
                    </a:lnTo>
                    <a:lnTo>
                      <a:pt x="719181" y="490716"/>
                    </a:lnTo>
                    <a:close/>
                    <a:moveTo>
                      <a:pt x="527987" y="476978"/>
                    </a:moveTo>
                    <a:lnTo>
                      <a:pt x="554492" y="490676"/>
                    </a:lnTo>
                    <a:lnTo>
                      <a:pt x="552314" y="494889"/>
                    </a:lnTo>
                    <a:lnTo>
                      <a:pt x="525810" y="481191"/>
                    </a:lnTo>
                    <a:close/>
                    <a:moveTo>
                      <a:pt x="1269126" y="468176"/>
                    </a:moveTo>
                    <a:lnTo>
                      <a:pt x="1273869" y="468176"/>
                    </a:lnTo>
                    <a:lnTo>
                      <a:pt x="1273869" y="475367"/>
                    </a:lnTo>
                    <a:lnTo>
                      <a:pt x="1269126" y="475367"/>
                    </a:lnTo>
                    <a:close/>
                    <a:moveTo>
                      <a:pt x="0" y="468176"/>
                    </a:moveTo>
                    <a:lnTo>
                      <a:pt x="4743" y="468176"/>
                    </a:lnTo>
                    <a:lnTo>
                      <a:pt x="4743" y="475367"/>
                    </a:lnTo>
                    <a:lnTo>
                      <a:pt x="0" y="475367"/>
                    </a:lnTo>
                    <a:close/>
                    <a:moveTo>
                      <a:pt x="1269126" y="439565"/>
                    </a:moveTo>
                    <a:lnTo>
                      <a:pt x="1273869" y="439565"/>
                    </a:lnTo>
                    <a:lnTo>
                      <a:pt x="1273869" y="446756"/>
                    </a:lnTo>
                    <a:lnTo>
                      <a:pt x="1269126" y="446756"/>
                    </a:lnTo>
                    <a:close/>
                    <a:moveTo>
                      <a:pt x="0" y="439565"/>
                    </a:moveTo>
                    <a:lnTo>
                      <a:pt x="4743" y="439565"/>
                    </a:lnTo>
                    <a:lnTo>
                      <a:pt x="4743" y="446756"/>
                    </a:lnTo>
                    <a:lnTo>
                      <a:pt x="0" y="446756"/>
                    </a:lnTo>
                    <a:close/>
                    <a:moveTo>
                      <a:pt x="1269126" y="410955"/>
                    </a:moveTo>
                    <a:lnTo>
                      <a:pt x="1273869" y="410955"/>
                    </a:lnTo>
                    <a:lnTo>
                      <a:pt x="1273869" y="418146"/>
                    </a:lnTo>
                    <a:lnTo>
                      <a:pt x="1269126" y="418146"/>
                    </a:lnTo>
                    <a:close/>
                    <a:moveTo>
                      <a:pt x="0" y="410955"/>
                    </a:moveTo>
                    <a:lnTo>
                      <a:pt x="4743" y="410955"/>
                    </a:lnTo>
                    <a:lnTo>
                      <a:pt x="4743" y="418146"/>
                    </a:lnTo>
                    <a:lnTo>
                      <a:pt x="0" y="418146"/>
                    </a:lnTo>
                    <a:close/>
                    <a:moveTo>
                      <a:pt x="1269126" y="382344"/>
                    </a:moveTo>
                    <a:lnTo>
                      <a:pt x="1273869" y="382344"/>
                    </a:lnTo>
                    <a:lnTo>
                      <a:pt x="1273869" y="389535"/>
                    </a:lnTo>
                    <a:lnTo>
                      <a:pt x="1269126" y="389535"/>
                    </a:lnTo>
                    <a:close/>
                    <a:moveTo>
                      <a:pt x="0" y="382344"/>
                    </a:moveTo>
                    <a:lnTo>
                      <a:pt x="4743" y="382344"/>
                    </a:lnTo>
                    <a:lnTo>
                      <a:pt x="4743" y="389535"/>
                    </a:lnTo>
                    <a:lnTo>
                      <a:pt x="0" y="389535"/>
                    </a:lnTo>
                    <a:close/>
                    <a:moveTo>
                      <a:pt x="634487" y="368881"/>
                    </a:moveTo>
                    <a:lnTo>
                      <a:pt x="639230" y="368881"/>
                    </a:lnTo>
                    <a:lnTo>
                      <a:pt x="639230" y="372553"/>
                    </a:lnTo>
                    <a:lnTo>
                      <a:pt x="634487" y="372553"/>
                    </a:lnTo>
                    <a:close/>
                    <a:moveTo>
                      <a:pt x="1269126" y="353733"/>
                    </a:moveTo>
                    <a:lnTo>
                      <a:pt x="1273869" y="353733"/>
                    </a:lnTo>
                    <a:lnTo>
                      <a:pt x="1273869" y="360924"/>
                    </a:lnTo>
                    <a:lnTo>
                      <a:pt x="1269126" y="360924"/>
                    </a:lnTo>
                    <a:close/>
                    <a:moveTo>
                      <a:pt x="0" y="353733"/>
                    </a:moveTo>
                    <a:lnTo>
                      <a:pt x="4743" y="353733"/>
                    </a:lnTo>
                    <a:lnTo>
                      <a:pt x="4743" y="360924"/>
                    </a:lnTo>
                    <a:lnTo>
                      <a:pt x="0" y="360924"/>
                    </a:lnTo>
                    <a:close/>
                    <a:moveTo>
                      <a:pt x="634487" y="340117"/>
                    </a:moveTo>
                    <a:lnTo>
                      <a:pt x="639230" y="340117"/>
                    </a:lnTo>
                    <a:lnTo>
                      <a:pt x="639230" y="347308"/>
                    </a:lnTo>
                    <a:lnTo>
                      <a:pt x="634487" y="347308"/>
                    </a:lnTo>
                    <a:close/>
                    <a:moveTo>
                      <a:pt x="1269126" y="328335"/>
                    </a:moveTo>
                    <a:lnTo>
                      <a:pt x="1273869" y="328335"/>
                    </a:lnTo>
                    <a:lnTo>
                      <a:pt x="1273869" y="332007"/>
                    </a:lnTo>
                    <a:lnTo>
                      <a:pt x="1269126" y="332007"/>
                    </a:lnTo>
                    <a:close/>
                    <a:moveTo>
                      <a:pt x="0" y="328335"/>
                    </a:moveTo>
                    <a:lnTo>
                      <a:pt x="4743" y="328335"/>
                    </a:lnTo>
                    <a:lnTo>
                      <a:pt x="4743" y="332007"/>
                    </a:lnTo>
                    <a:lnTo>
                      <a:pt x="0" y="332007"/>
                    </a:lnTo>
                    <a:close/>
                    <a:moveTo>
                      <a:pt x="634487" y="311506"/>
                    </a:moveTo>
                    <a:lnTo>
                      <a:pt x="639230" y="311506"/>
                    </a:lnTo>
                    <a:lnTo>
                      <a:pt x="639230" y="318697"/>
                    </a:lnTo>
                    <a:lnTo>
                      <a:pt x="634487" y="318697"/>
                    </a:lnTo>
                    <a:close/>
                    <a:moveTo>
                      <a:pt x="634487" y="282895"/>
                    </a:moveTo>
                    <a:lnTo>
                      <a:pt x="639230" y="282895"/>
                    </a:lnTo>
                    <a:lnTo>
                      <a:pt x="639230" y="290086"/>
                    </a:lnTo>
                    <a:lnTo>
                      <a:pt x="634487" y="290086"/>
                    </a:lnTo>
                    <a:close/>
                    <a:moveTo>
                      <a:pt x="634487" y="254284"/>
                    </a:moveTo>
                    <a:lnTo>
                      <a:pt x="639230" y="254284"/>
                    </a:lnTo>
                    <a:lnTo>
                      <a:pt x="639230" y="261475"/>
                    </a:lnTo>
                    <a:lnTo>
                      <a:pt x="634487" y="261475"/>
                    </a:lnTo>
                    <a:close/>
                    <a:moveTo>
                      <a:pt x="634487" y="225674"/>
                    </a:moveTo>
                    <a:lnTo>
                      <a:pt x="639230" y="225674"/>
                    </a:lnTo>
                    <a:lnTo>
                      <a:pt x="639230" y="232865"/>
                    </a:lnTo>
                    <a:lnTo>
                      <a:pt x="634487" y="232865"/>
                    </a:lnTo>
                    <a:close/>
                    <a:moveTo>
                      <a:pt x="634487" y="197063"/>
                    </a:moveTo>
                    <a:lnTo>
                      <a:pt x="639230" y="197063"/>
                    </a:lnTo>
                    <a:lnTo>
                      <a:pt x="639230" y="204254"/>
                    </a:lnTo>
                    <a:lnTo>
                      <a:pt x="634487" y="204254"/>
                    </a:lnTo>
                    <a:close/>
                    <a:moveTo>
                      <a:pt x="634487" y="168452"/>
                    </a:moveTo>
                    <a:lnTo>
                      <a:pt x="639230" y="168452"/>
                    </a:lnTo>
                    <a:lnTo>
                      <a:pt x="639230" y="175643"/>
                    </a:lnTo>
                    <a:lnTo>
                      <a:pt x="634487" y="175643"/>
                    </a:lnTo>
                    <a:close/>
                    <a:moveTo>
                      <a:pt x="634487" y="139841"/>
                    </a:moveTo>
                    <a:lnTo>
                      <a:pt x="639230" y="139841"/>
                    </a:lnTo>
                    <a:lnTo>
                      <a:pt x="639230" y="147032"/>
                    </a:lnTo>
                    <a:lnTo>
                      <a:pt x="634487" y="147032"/>
                    </a:lnTo>
                    <a:close/>
                    <a:moveTo>
                      <a:pt x="634487" y="111230"/>
                    </a:moveTo>
                    <a:lnTo>
                      <a:pt x="639230" y="111230"/>
                    </a:lnTo>
                    <a:lnTo>
                      <a:pt x="639230" y="118421"/>
                    </a:lnTo>
                    <a:lnTo>
                      <a:pt x="634487" y="118421"/>
                    </a:lnTo>
                    <a:close/>
                    <a:moveTo>
                      <a:pt x="634487" y="82620"/>
                    </a:moveTo>
                    <a:lnTo>
                      <a:pt x="639230" y="82620"/>
                    </a:lnTo>
                    <a:lnTo>
                      <a:pt x="639230" y="89811"/>
                    </a:lnTo>
                    <a:lnTo>
                      <a:pt x="634487" y="89811"/>
                    </a:lnTo>
                    <a:close/>
                    <a:moveTo>
                      <a:pt x="634487" y="54009"/>
                    </a:moveTo>
                    <a:lnTo>
                      <a:pt x="639230" y="54009"/>
                    </a:lnTo>
                    <a:lnTo>
                      <a:pt x="639230" y="61200"/>
                    </a:lnTo>
                    <a:lnTo>
                      <a:pt x="634487" y="61200"/>
                    </a:lnTo>
                    <a:close/>
                    <a:moveTo>
                      <a:pt x="634487" y="25398"/>
                    </a:moveTo>
                    <a:lnTo>
                      <a:pt x="639230" y="25398"/>
                    </a:lnTo>
                    <a:lnTo>
                      <a:pt x="639230" y="32589"/>
                    </a:lnTo>
                    <a:lnTo>
                      <a:pt x="634487" y="32589"/>
                    </a:lnTo>
                    <a:close/>
                    <a:moveTo>
                      <a:pt x="634487" y="0"/>
                    </a:moveTo>
                    <a:lnTo>
                      <a:pt x="639230" y="0"/>
                    </a:lnTo>
                    <a:lnTo>
                      <a:pt x="639230" y="3672"/>
                    </a:lnTo>
                    <a:lnTo>
                      <a:pt x="634487" y="367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50" name="图形 8"/>
              <p:cNvGrpSpPr/>
              <p:nvPr/>
            </p:nvGrpSpPr>
            <p:grpSpPr>
              <a:xfrm>
                <a:off x="8819879" y="3797970"/>
                <a:ext cx="951959" cy="537332"/>
                <a:chOff x="8819879" y="3797970"/>
                <a:chExt cx="951959" cy="537332"/>
              </a:xfrm>
              <a:solidFill>
                <a:srgbClr val="00D6F7">
                  <a:alpha val="15000"/>
                </a:srgbClr>
              </a:solidFill>
            </p:grpSpPr>
            <p:sp>
              <p:nvSpPr>
                <p:cNvPr id="51" name="任意多边形: 形状 50"/>
                <p:cNvSpPr/>
                <p:nvPr/>
              </p:nvSpPr>
              <p:spPr>
                <a:xfrm>
                  <a:off x="8819879" y="3842799"/>
                  <a:ext cx="951959" cy="492503"/>
                </a:xfrm>
                <a:custGeom>
                  <a:gdLst>
                    <a:gd name="connsiteX0" fmla="*/ 0 w 951959"/>
                    <a:gd name="connsiteY0" fmla="*/ 246328 h 492503"/>
                    <a:gd name="connsiteX1" fmla="*/ 475980 w 951959"/>
                    <a:gd name="connsiteY1" fmla="*/ 492503 h 492503"/>
                    <a:gd name="connsiteX2" fmla="*/ 951959 w 951959"/>
                    <a:gd name="connsiteY2" fmla="*/ 246328 h 492503"/>
                    <a:gd name="connsiteX3" fmla="*/ 475980 w 951959"/>
                    <a:gd name="connsiteY3" fmla="*/ 0 h 492503"/>
                    <a:gd name="connsiteX4" fmla="*/ 0 w 951959"/>
                    <a:gd name="connsiteY4" fmla="*/ 246328 h 49250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958" h="492502">
                      <a:moveTo>
                        <a:pt x="0" y="246328"/>
                      </a:moveTo>
                      <a:lnTo>
                        <a:pt x="475980" y="492503"/>
                      </a:lnTo>
                      <a:lnTo>
                        <a:pt x="951959" y="246328"/>
                      </a:lnTo>
                      <a:lnTo>
                        <a:pt x="475980" y="0"/>
                      </a:lnTo>
                      <a:lnTo>
                        <a:pt x="0" y="246328"/>
                      </a:lnTo>
                      <a:close/>
                    </a:path>
                  </a:pathLst>
                </a:custGeom>
                <a:solidFill>
                  <a:schemeClr val="accent1">
                    <a:alpha val="15000"/>
                  </a:schemeClr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2" name="任意多边形: 形状 51"/>
                <p:cNvSpPr/>
                <p:nvPr/>
              </p:nvSpPr>
              <p:spPr>
                <a:xfrm>
                  <a:off x="8819879" y="3797970"/>
                  <a:ext cx="951959" cy="492503"/>
                </a:xfrm>
                <a:custGeom>
                  <a:gdLst>
                    <a:gd name="connsiteX0" fmla="*/ 0 w 951959"/>
                    <a:gd name="connsiteY0" fmla="*/ 246328 h 492503"/>
                    <a:gd name="connsiteX1" fmla="*/ 475980 w 951959"/>
                    <a:gd name="connsiteY1" fmla="*/ 492503 h 492503"/>
                    <a:gd name="connsiteX2" fmla="*/ 951959 w 951959"/>
                    <a:gd name="connsiteY2" fmla="*/ 246328 h 492503"/>
                    <a:gd name="connsiteX3" fmla="*/ 475980 w 951959"/>
                    <a:gd name="connsiteY3" fmla="*/ 0 h 492503"/>
                    <a:gd name="connsiteX4" fmla="*/ 0 w 951959"/>
                    <a:gd name="connsiteY4" fmla="*/ 246328 h 49250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958" h="492502">
                      <a:moveTo>
                        <a:pt x="0" y="246328"/>
                      </a:moveTo>
                      <a:lnTo>
                        <a:pt x="475980" y="492503"/>
                      </a:lnTo>
                      <a:lnTo>
                        <a:pt x="951959" y="246328"/>
                      </a:lnTo>
                      <a:lnTo>
                        <a:pt x="475980" y="0"/>
                      </a:lnTo>
                      <a:lnTo>
                        <a:pt x="0" y="246328"/>
                      </a:lnTo>
                      <a:close/>
                    </a:path>
                  </a:pathLst>
                </a:custGeom>
                <a:solidFill>
                  <a:schemeClr val="accent1">
                    <a:alpha val="15000"/>
                  </a:schemeClr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grpSp>
        <p:nvGrpSpPr>
          <p:cNvPr id="237" name="图形 682"/>
          <p:cNvGrpSpPr/>
          <p:nvPr/>
        </p:nvGrpSpPr>
        <p:grpSpPr>
          <a:xfrm flipH="1">
            <a:off x="9419404" y="-333693"/>
            <a:ext cx="3059991" cy="1679893"/>
            <a:chOff x="-329565" y="-206693"/>
            <a:chExt cx="4670488" cy="2564034"/>
          </a:xfrm>
          <a:solidFill>
            <a:schemeClr val="accent1"/>
          </a:solidFill>
        </p:grpSpPr>
        <p:sp>
          <p:nvSpPr>
            <p:cNvPr id="238" name="任意多边形: 形状 237"/>
            <p:cNvSpPr/>
            <p:nvPr/>
          </p:nvSpPr>
          <p:spPr>
            <a:xfrm>
              <a:off x="-329565" y="-206693"/>
              <a:ext cx="4645056" cy="2513075"/>
            </a:xfrm>
            <a:custGeom>
              <a:gdLst>
                <a:gd name="connsiteX0" fmla="*/ 3574066 w 4645056"/>
                <a:gd name="connsiteY0" fmla="*/ 1869567 h 2513075"/>
                <a:gd name="connsiteX1" fmla="*/ 4634198 w 4645056"/>
                <a:gd name="connsiteY1" fmla="*/ 124111 h 2513075"/>
                <a:gd name="connsiteX2" fmla="*/ 4645057 w 4645056"/>
                <a:gd name="connsiteY2" fmla="*/ 115443 h 2513075"/>
                <a:gd name="connsiteX3" fmla="*/ 4639247 w 4645056"/>
                <a:gd name="connsiteY3" fmla="*/ 115729 h 2513075"/>
                <a:gd name="connsiteX4" fmla="*/ 4642485 w 4645056"/>
                <a:gd name="connsiteY4" fmla="*/ 110395 h 2513075"/>
                <a:gd name="connsiteX5" fmla="*/ 4629436 w 4645056"/>
                <a:gd name="connsiteY5" fmla="*/ 116205 h 2513075"/>
                <a:gd name="connsiteX6" fmla="*/ 2605754 w 4645056"/>
                <a:gd name="connsiteY6" fmla="*/ 212598 h 2513075"/>
                <a:gd name="connsiteX7" fmla="*/ 2597277 w 4645056"/>
                <a:gd name="connsiteY7" fmla="*/ 198025 h 2513075"/>
                <a:gd name="connsiteX8" fmla="*/ 2598039 w 4645056"/>
                <a:gd name="connsiteY8" fmla="*/ 212217 h 2513075"/>
                <a:gd name="connsiteX9" fmla="*/ 432530 w 4645056"/>
                <a:gd name="connsiteY9" fmla="*/ 3715 h 2513075"/>
                <a:gd name="connsiteX10" fmla="*/ 427482 w 4645056"/>
                <a:gd name="connsiteY10" fmla="*/ 0 h 2513075"/>
                <a:gd name="connsiteX11" fmla="*/ 427196 w 4645056"/>
                <a:gd name="connsiteY11" fmla="*/ 1524 h 2513075"/>
                <a:gd name="connsiteX12" fmla="*/ 423767 w 4645056"/>
                <a:gd name="connsiteY12" fmla="*/ 0 h 2513075"/>
                <a:gd name="connsiteX13" fmla="*/ 425863 w 4645056"/>
                <a:gd name="connsiteY13" fmla="*/ 8477 h 2513075"/>
                <a:gd name="connsiteX14" fmla="*/ 0 w 4645056"/>
                <a:gd name="connsiteY14" fmla="*/ 2235041 h 2513075"/>
                <a:gd name="connsiteX15" fmla="*/ 78105 w 4645056"/>
                <a:gd name="connsiteY15" fmla="*/ 2174748 h 2513075"/>
                <a:gd name="connsiteX16" fmla="*/ 70961 w 4645056"/>
                <a:gd name="connsiteY16" fmla="*/ 2218944 h 2513075"/>
                <a:gd name="connsiteX17" fmla="*/ 76867 w 4645056"/>
                <a:gd name="connsiteY17" fmla="*/ 2217706 h 2513075"/>
                <a:gd name="connsiteX18" fmla="*/ 1880045 w 4645056"/>
                <a:gd name="connsiteY18" fmla="*/ 2506695 h 2513075"/>
                <a:gd name="connsiteX19" fmla="*/ 1880807 w 4645056"/>
                <a:gd name="connsiteY19" fmla="*/ 2513076 h 2513075"/>
                <a:gd name="connsiteX20" fmla="*/ 2685003 w 4645056"/>
                <a:gd name="connsiteY20" fmla="*/ 1671066 h 2513075"/>
                <a:gd name="connsiteX21" fmla="*/ 3578066 w 4645056"/>
                <a:gd name="connsiteY21" fmla="*/ 1876711 h 2513075"/>
                <a:gd name="connsiteX22" fmla="*/ 3573971 w 4645056"/>
                <a:gd name="connsiteY22" fmla="*/ 1869662 h 2513075"/>
                <a:gd name="connsiteX23" fmla="*/ 3196114 w 4645056"/>
                <a:gd name="connsiteY23" fmla="*/ 1241774 h 2513075"/>
                <a:gd name="connsiteX24" fmla="*/ 2668238 w 4645056"/>
                <a:gd name="connsiteY24" fmla="*/ 1000697 h 2513075"/>
                <a:gd name="connsiteX25" fmla="*/ 2975229 w 4645056"/>
                <a:gd name="connsiteY25" fmla="*/ 863918 h 2513075"/>
                <a:gd name="connsiteX26" fmla="*/ 3196114 w 4645056"/>
                <a:gd name="connsiteY26" fmla="*/ 1241774 h 2513075"/>
                <a:gd name="connsiteX27" fmla="*/ 2983992 w 4645056"/>
                <a:gd name="connsiteY27" fmla="*/ 860012 h 2513075"/>
                <a:gd name="connsiteX28" fmla="*/ 4598099 w 4645056"/>
                <a:gd name="connsiteY28" fmla="*/ 140684 h 2513075"/>
                <a:gd name="connsiteX29" fmla="*/ 3208211 w 4645056"/>
                <a:gd name="connsiteY29" fmla="*/ 1243489 h 2513075"/>
                <a:gd name="connsiteX30" fmla="*/ 2984087 w 4645056"/>
                <a:gd name="connsiteY30" fmla="*/ 860012 h 2513075"/>
                <a:gd name="connsiteX31" fmla="*/ 2293715 w 4645056"/>
                <a:gd name="connsiteY31" fmla="*/ 1372648 h 2513075"/>
                <a:gd name="connsiteX32" fmla="*/ 2642902 w 4645056"/>
                <a:gd name="connsiteY32" fmla="*/ 1021271 h 2513075"/>
                <a:gd name="connsiteX33" fmla="*/ 2678145 w 4645056"/>
                <a:gd name="connsiteY33" fmla="*/ 1655921 h 2513075"/>
                <a:gd name="connsiteX34" fmla="*/ 2293715 w 4645056"/>
                <a:gd name="connsiteY34" fmla="*/ 1372648 h 2513075"/>
                <a:gd name="connsiteX35" fmla="*/ 2641664 w 4645056"/>
                <a:gd name="connsiteY35" fmla="*/ 999268 h 2513075"/>
                <a:gd name="connsiteX36" fmla="*/ 2642140 w 4645056"/>
                <a:gd name="connsiteY36" fmla="*/ 1008507 h 2513075"/>
                <a:gd name="connsiteX37" fmla="*/ 2286000 w 4645056"/>
                <a:gd name="connsiteY37" fmla="*/ 1366933 h 2513075"/>
                <a:gd name="connsiteX38" fmla="*/ 1690973 w 4645056"/>
                <a:gd name="connsiteY38" fmla="*/ 928402 h 2513075"/>
                <a:gd name="connsiteX39" fmla="*/ 1980629 w 4645056"/>
                <a:gd name="connsiteY39" fmla="*/ 704564 h 2513075"/>
                <a:gd name="connsiteX40" fmla="*/ 2641664 w 4645056"/>
                <a:gd name="connsiteY40" fmla="*/ 999268 h 2513075"/>
                <a:gd name="connsiteX41" fmla="*/ 1989201 w 4645056"/>
                <a:gd name="connsiteY41" fmla="*/ 697992 h 2513075"/>
                <a:gd name="connsiteX42" fmla="*/ 2598801 w 4645056"/>
                <a:gd name="connsiteY42" fmla="*/ 226981 h 2513075"/>
                <a:gd name="connsiteX43" fmla="*/ 2641092 w 4645056"/>
                <a:gd name="connsiteY43" fmla="*/ 988600 h 2513075"/>
                <a:gd name="connsiteX44" fmla="*/ 1989201 w 4645056"/>
                <a:gd name="connsiteY44" fmla="*/ 697992 h 2513075"/>
                <a:gd name="connsiteX45" fmla="*/ 1682972 w 4645056"/>
                <a:gd name="connsiteY45" fmla="*/ 922592 h 2513075"/>
                <a:gd name="connsiteX46" fmla="*/ 1677829 w 4645056"/>
                <a:gd name="connsiteY46" fmla="*/ 918877 h 2513075"/>
                <a:gd name="connsiteX47" fmla="*/ 1678019 w 4645056"/>
                <a:gd name="connsiteY47" fmla="*/ 920306 h 2513075"/>
                <a:gd name="connsiteX48" fmla="*/ 469106 w 4645056"/>
                <a:gd name="connsiteY48" fmla="*/ 30671 h 2513075"/>
                <a:gd name="connsiteX49" fmla="*/ 1970818 w 4645056"/>
                <a:gd name="connsiteY49" fmla="*/ 700088 h 2513075"/>
                <a:gd name="connsiteX50" fmla="*/ 1683068 w 4645056"/>
                <a:gd name="connsiteY50" fmla="*/ 922401 h 2513075"/>
                <a:gd name="connsiteX51" fmla="*/ 1674209 w 4645056"/>
                <a:gd name="connsiteY51" fmla="*/ 929354 h 2513075"/>
                <a:gd name="connsiteX52" fmla="*/ 1673447 w 4645056"/>
                <a:gd name="connsiteY52" fmla="*/ 930021 h 2513075"/>
                <a:gd name="connsiteX53" fmla="*/ 1671161 w 4645056"/>
                <a:gd name="connsiteY53" fmla="*/ 928402 h 2513075"/>
                <a:gd name="connsiteX54" fmla="*/ 1666304 w 4645056"/>
                <a:gd name="connsiteY54" fmla="*/ 935546 h 2513075"/>
                <a:gd name="connsiteX55" fmla="*/ 1323880 w 4645056"/>
                <a:gd name="connsiteY55" fmla="*/ 1200150 h 2513075"/>
                <a:gd name="connsiteX56" fmla="*/ 453676 w 4645056"/>
                <a:gd name="connsiteY56" fmla="*/ 31052 h 2513075"/>
                <a:gd name="connsiteX57" fmla="*/ 1674305 w 4645056"/>
                <a:gd name="connsiteY57" fmla="*/ 929164 h 2513075"/>
                <a:gd name="connsiteX58" fmla="*/ 1648873 w 4645056"/>
                <a:gd name="connsiteY58" fmla="*/ 960882 h 2513075"/>
                <a:gd name="connsiteX59" fmla="*/ 1408367 w 4645056"/>
                <a:gd name="connsiteY59" fmla="*/ 1313783 h 2513075"/>
                <a:gd name="connsiteX60" fmla="*/ 1329404 w 4645056"/>
                <a:gd name="connsiteY60" fmla="*/ 1207675 h 2513075"/>
                <a:gd name="connsiteX61" fmla="*/ 1648873 w 4645056"/>
                <a:gd name="connsiteY61" fmla="*/ 960882 h 2513075"/>
                <a:gd name="connsiteX62" fmla="*/ 1673257 w 4645056"/>
                <a:gd name="connsiteY62" fmla="*/ 942118 h 2513075"/>
                <a:gd name="connsiteX63" fmla="*/ 1680115 w 4645056"/>
                <a:gd name="connsiteY63" fmla="*/ 936784 h 2513075"/>
                <a:gd name="connsiteX64" fmla="*/ 1794034 w 4645056"/>
                <a:gd name="connsiteY64" fmla="*/ 1831658 h 2513075"/>
                <a:gd name="connsiteX65" fmla="*/ 1414463 w 4645056"/>
                <a:gd name="connsiteY65" fmla="*/ 1321880 h 2513075"/>
                <a:gd name="connsiteX66" fmla="*/ 1673257 w 4645056"/>
                <a:gd name="connsiteY66" fmla="*/ 942118 h 2513075"/>
                <a:gd name="connsiteX67" fmla="*/ 2656618 w 4645056"/>
                <a:gd name="connsiteY67" fmla="*/ 995553 h 2513075"/>
                <a:gd name="connsiteX68" fmla="*/ 2655570 w 4645056"/>
                <a:gd name="connsiteY68" fmla="*/ 995077 h 2513075"/>
                <a:gd name="connsiteX69" fmla="*/ 2655570 w 4645056"/>
                <a:gd name="connsiteY69" fmla="*/ 995077 h 2513075"/>
                <a:gd name="connsiteX70" fmla="*/ 2650808 w 4645056"/>
                <a:gd name="connsiteY70" fmla="*/ 992981 h 2513075"/>
                <a:gd name="connsiteX71" fmla="*/ 2645569 w 4645056"/>
                <a:gd name="connsiteY71" fmla="*/ 897922 h 2513075"/>
                <a:gd name="connsiteX72" fmla="*/ 2608898 w 4645056"/>
                <a:gd name="connsiteY72" fmla="*/ 237077 h 2513075"/>
                <a:gd name="connsiteX73" fmla="*/ 2970466 w 4645056"/>
                <a:gd name="connsiteY73" fmla="*/ 855726 h 2513075"/>
                <a:gd name="connsiteX74" fmla="*/ 2656713 w 4645056"/>
                <a:gd name="connsiteY74" fmla="*/ 995553 h 2513075"/>
                <a:gd name="connsiteX75" fmla="*/ 1979200 w 4645056"/>
                <a:gd name="connsiteY75" fmla="*/ 693611 h 2513075"/>
                <a:gd name="connsiteX76" fmla="*/ 459391 w 4645056"/>
                <a:gd name="connsiteY76" fmla="*/ 15812 h 2513075"/>
                <a:gd name="connsiteX77" fmla="*/ 2590705 w 4645056"/>
                <a:gd name="connsiteY77" fmla="*/ 221075 h 2513075"/>
                <a:gd name="connsiteX78" fmla="*/ 1979390 w 4645056"/>
                <a:gd name="connsiteY78" fmla="*/ 693420 h 2513075"/>
                <a:gd name="connsiteX79" fmla="*/ 441008 w 4645056"/>
                <a:gd name="connsiteY79" fmla="*/ 30099 h 2513075"/>
                <a:gd name="connsiteX80" fmla="*/ 1316355 w 4645056"/>
                <a:gd name="connsiteY80" fmla="*/ 1205770 h 2513075"/>
                <a:gd name="connsiteX81" fmla="*/ 824770 w 4645056"/>
                <a:gd name="connsiteY81" fmla="*/ 1585627 h 2513075"/>
                <a:gd name="connsiteX82" fmla="*/ 441008 w 4645056"/>
                <a:gd name="connsiteY82" fmla="*/ 30099 h 2513075"/>
                <a:gd name="connsiteX83" fmla="*/ 816483 w 4645056"/>
                <a:gd name="connsiteY83" fmla="*/ 1592009 h 2513075"/>
                <a:gd name="connsiteX84" fmla="*/ 91250 w 4645056"/>
                <a:gd name="connsiteY84" fmla="*/ 2152460 h 2513075"/>
                <a:gd name="connsiteX85" fmla="*/ 431768 w 4645056"/>
                <a:gd name="connsiteY85" fmla="*/ 32195 h 2513075"/>
                <a:gd name="connsiteX86" fmla="*/ 816578 w 4645056"/>
                <a:gd name="connsiteY86" fmla="*/ 1592009 h 2513075"/>
                <a:gd name="connsiteX87" fmla="*/ 1322070 w 4645056"/>
                <a:gd name="connsiteY87" fmla="*/ 1213390 h 2513075"/>
                <a:gd name="connsiteX88" fmla="*/ 1402937 w 4645056"/>
                <a:gd name="connsiteY88" fmla="*/ 1321975 h 2513075"/>
                <a:gd name="connsiteX89" fmla="*/ 930688 w 4645056"/>
                <a:gd name="connsiteY89" fmla="*/ 2015014 h 2513075"/>
                <a:gd name="connsiteX90" fmla="*/ 827246 w 4645056"/>
                <a:gd name="connsiteY90" fmla="*/ 1595723 h 2513075"/>
                <a:gd name="connsiteX91" fmla="*/ 1322070 w 4645056"/>
                <a:gd name="connsiteY91" fmla="*/ 1213390 h 2513075"/>
                <a:gd name="connsiteX92" fmla="*/ 933926 w 4645056"/>
                <a:gd name="connsiteY92" fmla="*/ 2028063 h 2513075"/>
                <a:gd name="connsiteX93" fmla="*/ 933736 w 4645056"/>
                <a:gd name="connsiteY93" fmla="*/ 2027396 h 2513075"/>
                <a:gd name="connsiteX94" fmla="*/ 1408938 w 4645056"/>
                <a:gd name="connsiteY94" fmla="*/ 1329976 h 2513075"/>
                <a:gd name="connsiteX95" fmla="*/ 1794224 w 4645056"/>
                <a:gd name="connsiteY95" fmla="*/ 1847374 h 2513075"/>
                <a:gd name="connsiteX96" fmla="*/ 933926 w 4645056"/>
                <a:gd name="connsiteY96" fmla="*/ 2027968 h 2513075"/>
                <a:gd name="connsiteX97" fmla="*/ 1805464 w 4645056"/>
                <a:gd name="connsiteY97" fmla="*/ 1845183 h 2513075"/>
                <a:gd name="connsiteX98" fmla="*/ 1690402 w 4645056"/>
                <a:gd name="connsiteY98" fmla="*/ 940975 h 2513075"/>
                <a:gd name="connsiteX99" fmla="*/ 2278952 w 4645056"/>
                <a:gd name="connsiteY99" fmla="*/ 1373981 h 2513075"/>
                <a:gd name="connsiteX100" fmla="*/ 1812131 w 4645056"/>
                <a:gd name="connsiteY100" fmla="*/ 1843754 h 2513075"/>
                <a:gd name="connsiteX101" fmla="*/ 1805464 w 4645056"/>
                <a:gd name="connsiteY101" fmla="*/ 1845183 h 2513075"/>
                <a:gd name="connsiteX102" fmla="*/ 2286762 w 4645056"/>
                <a:gd name="connsiteY102" fmla="*/ 1379696 h 2513075"/>
                <a:gd name="connsiteX103" fmla="*/ 2672144 w 4645056"/>
                <a:gd name="connsiteY103" fmla="*/ 1663256 h 2513075"/>
                <a:gd name="connsiteX104" fmla="*/ 1829181 w 4645056"/>
                <a:gd name="connsiteY104" fmla="*/ 1840135 h 2513075"/>
                <a:gd name="connsiteX105" fmla="*/ 2286762 w 4645056"/>
                <a:gd name="connsiteY105" fmla="*/ 1379696 h 2513075"/>
                <a:gd name="connsiteX106" fmla="*/ 2652046 w 4645056"/>
                <a:gd name="connsiteY106" fmla="*/ 1012127 h 2513075"/>
                <a:gd name="connsiteX107" fmla="*/ 2657761 w 4645056"/>
                <a:gd name="connsiteY107" fmla="*/ 1006316 h 2513075"/>
                <a:gd name="connsiteX108" fmla="*/ 3196685 w 4645056"/>
                <a:gd name="connsiteY108" fmla="*/ 1252442 h 2513075"/>
                <a:gd name="connsiteX109" fmla="*/ 2687765 w 4645056"/>
                <a:gd name="connsiteY109" fmla="*/ 1656207 h 2513075"/>
                <a:gd name="connsiteX110" fmla="*/ 2651951 w 4645056"/>
                <a:gd name="connsiteY110" fmla="*/ 1012031 h 2513075"/>
                <a:gd name="connsiteX111" fmla="*/ 3214878 w 4645056"/>
                <a:gd name="connsiteY111" fmla="*/ 1250252 h 2513075"/>
                <a:gd name="connsiteX112" fmla="*/ 4612672 w 4645056"/>
                <a:gd name="connsiteY112" fmla="*/ 141256 h 2513075"/>
                <a:gd name="connsiteX113" fmla="*/ 3568637 w 4645056"/>
                <a:gd name="connsiteY113" fmla="*/ 1860233 h 2513075"/>
                <a:gd name="connsiteX114" fmla="*/ 3214783 w 4645056"/>
                <a:gd name="connsiteY114" fmla="*/ 1254824 h 2513075"/>
                <a:gd name="connsiteX115" fmla="*/ 3216497 w 4645056"/>
                <a:gd name="connsiteY115" fmla="*/ 1251109 h 2513075"/>
                <a:gd name="connsiteX116" fmla="*/ 3214783 w 4645056"/>
                <a:gd name="connsiteY116" fmla="*/ 1250347 h 2513075"/>
                <a:gd name="connsiteX117" fmla="*/ 2979230 w 4645056"/>
                <a:gd name="connsiteY117" fmla="*/ 851630 h 2513075"/>
                <a:gd name="connsiteX118" fmla="*/ 2611184 w 4645056"/>
                <a:gd name="connsiteY118" fmla="*/ 221837 h 2513075"/>
                <a:gd name="connsiteX119" fmla="*/ 4605528 w 4645056"/>
                <a:gd name="connsiteY119" fmla="*/ 126873 h 2513075"/>
                <a:gd name="connsiteX120" fmla="*/ 2979230 w 4645056"/>
                <a:gd name="connsiteY120" fmla="*/ 851630 h 2513075"/>
                <a:gd name="connsiteX121" fmla="*/ 14097 w 4645056"/>
                <a:gd name="connsiteY121" fmla="*/ 2212086 h 2513075"/>
                <a:gd name="connsiteX122" fmla="*/ 375380 w 4645056"/>
                <a:gd name="connsiteY122" fmla="*/ 323183 h 2513075"/>
                <a:gd name="connsiteX123" fmla="*/ 80296 w 4645056"/>
                <a:gd name="connsiteY123" fmla="*/ 2160937 h 2513075"/>
                <a:gd name="connsiteX124" fmla="*/ 14097 w 4645056"/>
                <a:gd name="connsiteY124" fmla="*/ 2212086 h 2513075"/>
                <a:gd name="connsiteX125" fmla="*/ 819055 w 4645056"/>
                <a:gd name="connsiteY125" fmla="*/ 1602105 h 2513075"/>
                <a:gd name="connsiteX126" fmla="*/ 924592 w 4645056"/>
                <a:gd name="connsiteY126" fmla="*/ 2029968 h 2513075"/>
                <a:gd name="connsiteX127" fmla="*/ 82582 w 4645056"/>
                <a:gd name="connsiteY127" fmla="*/ 2206752 h 2513075"/>
                <a:gd name="connsiteX128" fmla="*/ 89059 w 4645056"/>
                <a:gd name="connsiteY128" fmla="*/ 2166176 h 2513075"/>
                <a:gd name="connsiteX129" fmla="*/ 818960 w 4645056"/>
                <a:gd name="connsiteY129" fmla="*/ 1602105 h 2513075"/>
                <a:gd name="connsiteX130" fmla="*/ 102965 w 4645056"/>
                <a:gd name="connsiteY130" fmla="*/ 2212181 h 2513075"/>
                <a:gd name="connsiteX131" fmla="*/ 1797368 w 4645056"/>
                <a:gd name="connsiteY131" fmla="*/ 1856613 h 2513075"/>
                <a:gd name="connsiteX132" fmla="*/ 1878806 w 4645056"/>
                <a:gd name="connsiteY132" fmla="*/ 2496788 h 2513075"/>
                <a:gd name="connsiteX133" fmla="*/ 102965 w 4645056"/>
                <a:gd name="connsiteY133" fmla="*/ 2212181 h 2513075"/>
                <a:gd name="connsiteX134" fmla="*/ 1807655 w 4645056"/>
                <a:gd name="connsiteY134" fmla="*/ 1861852 h 2513075"/>
                <a:gd name="connsiteX135" fmla="*/ 1816989 w 4645056"/>
                <a:gd name="connsiteY135" fmla="*/ 1852517 h 2513075"/>
                <a:gd name="connsiteX136" fmla="*/ 2669572 w 4645056"/>
                <a:gd name="connsiteY136" fmla="*/ 1673543 h 2513075"/>
                <a:gd name="connsiteX137" fmla="*/ 1887855 w 4645056"/>
                <a:gd name="connsiteY137" fmla="*/ 2491931 h 2513075"/>
                <a:gd name="connsiteX138" fmla="*/ 1807655 w 4645056"/>
                <a:gd name="connsiteY138" fmla="*/ 1861852 h 2513075"/>
                <a:gd name="connsiteX139" fmla="*/ 2694337 w 4645056"/>
                <a:gd name="connsiteY139" fmla="*/ 1663351 h 2513075"/>
                <a:gd name="connsiteX140" fmla="*/ 3205544 w 4645056"/>
                <a:gd name="connsiteY140" fmla="*/ 1257776 h 2513075"/>
                <a:gd name="connsiteX141" fmla="*/ 3558921 w 4645056"/>
                <a:gd name="connsiteY141" fmla="*/ 1862518 h 2513075"/>
                <a:gd name="connsiteX142" fmla="*/ 2694337 w 4645056"/>
                <a:gd name="connsiteY142" fmla="*/ 1663446 h 25130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4645056" h="2513075">
                  <a:moveTo>
                    <a:pt x="3574066" y="1869567"/>
                  </a:moveTo>
                  <a:lnTo>
                    <a:pt x="4634198" y="124111"/>
                  </a:lnTo>
                  <a:lnTo>
                    <a:pt x="4645057" y="115443"/>
                  </a:lnTo>
                  <a:lnTo>
                    <a:pt x="4639247" y="115729"/>
                  </a:lnTo>
                  <a:lnTo>
                    <a:pt x="4642485" y="110395"/>
                  </a:lnTo>
                  <a:lnTo>
                    <a:pt x="4629436" y="116205"/>
                  </a:lnTo>
                  <a:lnTo>
                    <a:pt x="2605754" y="212598"/>
                  </a:lnTo>
                  <a:lnTo>
                    <a:pt x="2597277" y="198025"/>
                  </a:lnTo>
                  <a:lnTo>
                    <a:pt x="2598039" y="212217"/>
                  </a:lnTo>
                  <a:lnTo>
                    <a:pt x="432530" y="3715"/>
                  </a:lnTo>
                  <a:lnTo>
                    <a:pt x="427482" y="0"/>
                  </a:lnTo>
                  <a:lnTo>
                    <a:pt x="427196" y="1524"/>
                  </a:lnTo>
                  <a:lnTo>
                    <a:pt x="423767" y="0"/>
                  </a:lnTo>
                  <a:lnTo>
                    <a:pt x="425863" y="8477"/>
                  </a:lnTo>
                  <a:lnTo>
                    <a:pt x="0" y="2235041"/>
                  </a:lnTo>
                  <a:lnTo>
                    <a:pt x="78105" y="2174748"/>
                  </a:lnTo>
                  <a:lnTo>
                    <a:pt x="70961" y="2218944"/>
                  </a:lnTo>
                  <a:lnTo>
                    <a:pt x="76867" y="2217706"/>
                  </a:lnTo>
                  <a:lnTo>
                    <a:pt x="1880045" y="2506695"/>
                  </a:lnTo>
                  <a:lnTo>
                    <a:pt x="1880807" y="2513076"/>
                  </a:lnTo>
                  <a:lnTo>
                    <a:pt x="2685003" y="1671066"/>
                  </a:lnTo>
                  <a:lnTo>
                    <a:pt x="3578066" y="1876711"/>
                  </a:lnTo>
                  <a:lnTo>
                    <a:pt x="3573971" y="1869662"/>
                  </a:lnTo>
                  <a:close/>
                  <a:moveTo>
                    <a:pt x="3196114" y="1241774"/>
                  </a:moveTo>
                  <a:lnTo>
                    <a:pt x="2668238" y="1000697"/>
                  </a:lnTo>
                  <a:lnTo>
                    <a:pt x="2975229" y="863918"/>
                  </a:lnTo>
                  <a:lnTo>
                    <a:pt x="3196114" y="1241774"/>
                  </a:lnTo>
                  <a:close/>
                  <a:moveTo>
                    <a:pt x="2983992" y="860012"/>
                  </a:moveTo>
                  <a:lnTo>
                    <a:pt x="4598099" y="140684"/>
                  </a:lnTo>
                  <a:lnTo>
                    <a:pt x="3208211" y="1243489"/>
                  </a:lnTo>
                  <a:lnTo>
                    <a:pt x="2984087" y="860012"/>
                  </a:lnTo>
                  <a:close/>
                  <a:moveTo>
                    <a:pt x="2293715" y="1372648"/>
                  </a:moveTo>
                  <a:lnTo>
                    <a:pt x="2642902" y="1021271"/>
                  </a:lnTo>
                  <a:lnTo>
                    <a:pt x="2678145" y="1655921"/>
                  </a:lnTo>
                  <a:lnTo>
                    <a:pt x="2293715" y="1372648"/>
                  </a:lnTo>
                  <a:close/>
                  <a:moveTo>
                    <a:pt x="2641664" y="999268"/>
                  </a:moveTo>
                  <a:lnTo>
                    <a:pt x="2642140" y="1008507"/>
                  </a:lnTo>
                  <a:lnTo>
                    <a:pt x="2286000" y="1366933"/>
                  </a:lnTo>
                  <a:lnTo>
                    <a:pt x="1690973" y="928402"/>
                  </a:lnTo>
                  <a:lnTo>
                    <a:pt x="1980629" y="704564"/>
                  </a:lnTo>
                  <a:lnTo>
                    <a:pt x="2641664" y="999268"/>
                  </a:lnTo>
                  <a:close/>
                  <a:moveTo>
                    <a:pt x="1989201" y="697992"/>
                  </a:moveTo>
                  <a:lnTo>
                    <a:pt x="2598801" y="226981"/>
                  </a:lnTo>
                  <a:lnTo>
                    <a:pt x="2641092" y="988600"/>
                  </a:lnTo>
                  <a:lnTo>
                    <a:pt x="1989201" y="697992"/>
                  </a:lnTo>
                  <a:close/>
                  <a:moveTo>
                    <a:pt x="1682972" y="922592"/>
                  </a:moveTo>
                  <a:lnTo>
                    <a:pt x="1677829" y="918877"/>
                  </a:lnTo>
                  <a:lnTo>
                    <a:pt x="1678019" y="920306"/>
                  </a:lnTo>
                  <a:lnTo>
                    <a:pt x="469106" y="30671"/>
                  </a:lnTo>
                  <a:lnTo>
                    <a:pt x="1970818" y="700088"/>
                  </a:lnTo>
                  <a:lnTo>
                    <a:pt x="1683068" y="922401"/>
                  </a:lnTo>
                  <a:close/>
                  <a:moveTo>
                    <a:pt x="1674209" y="929354"/>
                  </a:moveTo>
                  <a:lnTo>
                    <a:pt x="1673447" y="930021"/>
                  </a:lnTo>
                  <a:lnTo>
                    <a:pt x="1671161" y="928402"/>
                  </a:lnTo>
                  <a:lnTo>
                    <a:pt x="1666304" y="935546"/>
                  </a:lnTo>
                  <a:lnTo>
                    <a:pt x="1323880" y="1200150"/>
                  </a:lnTo>
                  <a:lnTo>
                    <a:pt x="453676" y="31052"/>
                  </a:lnTo>
                  <a:lnTo>
                    <a:pt x="1674305" y="929164"/>
                  </a:lnTo>
                  <a:close/>
                  <a:moveTo>
                    <a:pt x="1648873" y="960882"/>
                  </a:moveTo>
                  <a:lnTo>
                    <a:pt x="1408367" y="1313783"/>
                  </a:lnTo>
                  <a:lnTo>
                    <a:pt x="1329404" y="1207675"/>
                  </a:lnTo>
                  <a:lnTo>
                    <a:pt x="1648873" y="960882"/>
                  </a:lnTo>
                  <a:close/>
                  <a:moveTo>
                    <a:pt x="1673257" y="942118"/>
                  </a:moveTo>
                  <a:lnTo>
                    <a:pt x="1680115" y="936784"/>
                  </a:lnTo>
                  <a:lnTo>
                    <a:pt x="1794034" y="1831658"/>
                  </a:lnTo>
                  <a:lnTo>
                    <a:pt x="1414463" y="1321880"/>
                  </a:lnTo>
                  <a:lnTo>
                    <a:pt x="1673257" y="942118"/>
                  </a:lnTo>
                  <a:close/>
                  <a:moveTo>
                    <a:pt x="2656618" y="995553"/>
                  </a:moveTo>
                  <a:lnTo>
                    <a:pt x="2655570" y="995077"/>
                  </a:lnTo>
                  <a:lnTo>
                    <a:pt x="2655570" y="995077"/>
                  </a:lnTo>
                  <a:cubicBezTo>
                    <a:pt x="2655570" y="995077"/>
                    <a:pt x="2650808" y="992981"/>
                    <a:pt x="2650808" y="992981"/>
                  </a:cubicBezTo>
                  <a:lnTo>
                    <a:pt x="2645569" y="897922"/>
                  </a:lnTo>
                  <a:lnTo>
                    <a:pt x="2608898" y="237077"/>
                  </a:lnTo>
                  <a:lnTo>
                    <a:pt x="2970466" y="855726"/>
                  </a:lnTo>
                  <a:lnTo>
                    <a:pt x="2656713" y="995553"/>
                  </a:lnTo>
                  <a:close/>
                  <a:moveTo>
                    <a:pt x="1979200" y="693611"/>
                  </a:moveTo>
                  <a:lnTo>
                    <a:pt x="459391" y="15812"/>
                  </a:lnTo>
                  <a:lnTo>
                    <a:pt x="2590705" y="221075"/>
                  </a:lnTo>
                  <a:lnTo>
                    <a:pt x="1979390" y="693420"/>
                  </a:lnTo>
                  <a:close/>
                  <a:moveTo>
                    <a:pt x="441008" y="30099"/>
                  </a:moveTo>
                  <a:lnTo>
                    <a:pt x="1316355" y="1205770"/>
                  </a:lnTo>
                  <a:lnTo>
                    <a:pt x="824770" y="1585627"/>
                  </a:lnTo>
                  <a:lnTo>
                    <a:pt x="441008" y="30099"/>
                  </a:lnTo>
                  <a:close/>
                  <a:moveTo>
                    <a:pt x="816483" y="1592009"/>
                  </a:moveTo>
                  <a:lnTo>
                    <a:pt x="91250" y="2152460"/>
                  </a:lnTo>
                  <a:lnTo>
                    <a:pt x="431768" y="32195"/>
                  </a:lnTo>
                  <a:lnTo>
                    <a:pt x="816578" y="1592009"/>
                  </a:lnTo>
                  <a:close/>
                  <a:moveTo>
                    <a:pt x="1322070" y="1213390"/>
                  </a:moveTo>
                  <a:lnTo>
                    <a:pt x="1402937" y="1321975"/>
                  </a:lnTo>
                  <a:lnTo>
                    <a:pt x="930688" y="2015014"/>
                  </a:lnTo>
                  <a:lnTo>
                    <a:pt x="827246" y="1595723"/>
                  </a:lnTo>
                  <a:lnTo>
                    <a:pt x="1322070" y="1213390"/>
                  </a:lnTo>
                  <a:close/>
                  <a:moveTo>
                    <a:pt x="933926" y="2028063"/>
                  </a:moveTo>
                  <a:lnTo>
                    <a:pt x="933736" y="2027396"/>
                  </a:lnTo>
                  <a:lnTo>
                    <a:pt x="1408938" y="1329976"/>
                  </a:lnTo>
                  <a:lnTo>
                    <a:pt x="1794224" y="1847374"/>
                  </a:lnTo>
                  <a:lnTo>
                    <a:pt x="933926" y="2027968"/>
                  </a:lnTo>
                  <a:close/>
                  <a:moveTo>
                    <a:pt x="1805464" y="1845183"/>
                  </a:moveTo>
                  <a:lnTo>
                    <a:pt x="1690402" y="940975"/>
                  </a:lnTo>
                  <a:lnTo>
                    <a:pt x="2278952" y="1373981"/>
                  </a:lnTo>
                  <a:lnTo>
                    <a:pt x="1812131" y="1843754"/>
                  </a:lnTo>
                  <a:lnTo>
                    <a:pt x="1805464" y="1845183"/>
                  </a:lnTo>
                  <a:close/>
                  <a:moveTo>
                    <a:pt x="2286762" y="1379696"/>
                  </a:moveTo>
                  <a:lnTo>
                    <a:pt x="2672144" y="1663256"/>
                  </a:lnTo>
                  <a:lnTo>
                    <a:pt x="1829181" y="1840135"/>
                  </a:lnTo>
                  <a:lnTo>
                    <a:pt x="2286762" y="1379696"/>
                  </a:lnTo>
                  <a:close/>
                  <a:moveTo>
                    <a:pt x="2652046" y="1012127"/>
                  </a:moveTo>
                  <a:lnTo>
                    <a:pt x="2657761" y="1006316"/>
                  </a:lnTo>
                  <a:lnTo>
                    <a:pt x="3196685" y="1252442"/>
                  </a:lnTo>
                  <a:lnTo>
                    <a:pt x="2687765" y="1656207"/>
                  </a:lnTo>
                  <a:lnTo>
                    <a:pt x="2651951" y="1012031"/>
                  </a:lnTo>
                  <a:close/>
                  <a:moveTo>
                    <a:pt x="3214878" y="1250252"/>
                  </a:moveTo>
                  <a:lnTo>
                    <a:pt x="4612672" y="141256"/>
                  </a:lnTo>
                  <a:lnTo>
                    <a:pt x="3568637" y="1860233"/>
                  </a:lnTo>
                  <a:lnTo>
                    <a:pt x="3214783" y="1254824"/>
                  </a:lnTo>
                  <a:lnTo>
                    <a:pt x="3216497" y="1251109"/>
                  </a:lnTo>
                  <a:lnTo>
                    <a:pt x="3214783" y="1250347"/>
                  </a:lnTo>
                  <a:close/>
                  <a:moveTo>
                    <a:pt x="2979230" y="851630"/>
                  </a:moveTo>
                  <a:lnTo>
                    <a:pt x="2611184" y="221837"/>
                  </a:lnTo>
                  <a:lnTo>
                    <a:pt x="4605528" y="126873"/>
                  </a:lnTo>
                  <a:lnTo>
                    <a:pt x="2979230" y="851630"/>
                  </a:lnTo>
                  <a:close/>
                  <a:moveTo>
                    <a:pt x="14097" y="2212086"/>
                  </a:moveTo>
                  <a:lnTo>
                    <a:pt x="375380" y="323183"/>
                  </a:lnTo>
                  <a:lnTo>
                    <a:pt x="80296" y="2160937"/>
                  </a:lnTo>
                  <a:lnTo>
                    <a:pt x="14097" y="2212086"/>
                  </a:lnTo>
                  <a:close/>
                  <a:moveTo>
                    <a:pt x="819055" y="1602105"/>
                  </a:moveTo>
                  <a:lnTo>
                    <a:pt x="924592" y="2029968"/>
                  </a:lnTo>
                  <a:lnTo>
                    <a:pt x="82582" y="2206752"/>
                  </a:lnTo>
                  <a:lnTo>
                    <a:pt x="89059" y="2166176"/>
                  </a:lnTo>
                  <a:lnTo>
                    <a:pt x="818960" y="1602105"/>
                  </a:lnTo>
                  <a:close/>
                  <a:moveTo>
                    <a:pt x="102965" y="2212181"/>
                  </a:moveTo>
                  <a:lnTo>
                    <a:pt x="1797368" y="1856613"/>
                  </a:lnTo>
                  <a:lnTo>
                    <a:pt x="1878806" y="2496788"/>
                  </a:lnTo>
                  <a:lnTo>
                    <a:pt x="102965" y="2212181"/>
                  </a:lnTo>
                  <a:close/>
                  <a:moveTo>
                    <a:pt x="1807655" y="1861852"/>
                  </a:moveTo>
                  <a:lnTo>
                    <a:pt x="1816989" y="1852517"/>
                  </a:lnTo>
                  <a:lnTo>
                    <a:pt x="2669572" y="1673543"/>
                  </a:lnTo>
                  <a:lnTo>
                    <a:pt x="1887855" y="2491931"/>
                  </a:lnTo>
                  <a:lnTo>
                    <a:pt x="1807655" y="1861852"/>
                  </a:lnTo>
                  <a:close/>
                  <a:moveTo>
                    <a:pt x="2694337" y="1663351"/>
                  </a:moveTo>
                  <a:lnTo>
                    <a:pt x="3205544" y="1257776"/>
                  </a:lnTo>
                  <a:lnTo>
                    <a:pt x="3558921" y="1862518"/>
                  </a:lnTo>
                  <a:lnTo>
                    <a:pt x="2694337" y="166344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任意多边形: 形状 238"/>
            <p:cNvSpPr/>
            <p:nvPr/>
          </p:nvSpPr>
          <p:spPr>
            <a:xfrm>
              <a:off x="2298573" y="1400365"/>
              <a:ext cx="113918" cy="113918"/>
            </a:xfrm>
            <a:custGeom>
              <a:gdLst>
                <a:gd name="connsiteX0" fmla="*/ 113919 w 113918"/>
                <a:gd name="connsiteY0" fmla="*/ 56959 h 113918"/>
                <a:gd name="connsiteX1" fmla="*/ 56959 w 113918"/>
                <a:gd name="connsiteY1" fmla="*/ 113919 h 113918"/>
                <a:gd name="connsiteX2" fmla="*/ 0 w 113918"/>
                <a:gd name="connsiteY2" fmla="*/ 56959 h 113918"/>
                <a:gd name="connsiteX3" fmla="*/ 56959 w 113918"/>
                <a:gd name="connsiteY3" fmla="*/ 0 h 113918"/>
                <a:gd name="connsiteX4" fmla="*/ 113919 w 113918"/>
                <a:gd name="connsiteY4" fmla="*/ 56959 h 1139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18" h="113918">
                  <a:moveTo>
                    <a:pt x="113919" y="56959"/>
                  </a:moveTo>
                  <a:cubicBezTo>
                    <a:pt x="113919" y="88392"/>
                    <a:pt x="88392" y="113919"/>
                    <a:pt x="56959" y="113919"/>
                  </a:cubicBezTo>
                  <a:cubicBezTo>
                    <a:pt x="25527" y="113919"/>
                    <a:pt x="0" y="88392"/>
                    <a:pt x="0" y="56959"/>
                  </a:cubicBezTo>
                  <a:cubicBezTo>
                    <a:pt x="0" y="25527"/>
                    <a:pt x="25527" y="0"/>
                    <a:pt x="56959" y="0"/>
                  </a:cubicBezTo>
                  <a:cubicBezTo>
                    <a:pt x="88392" y="0"/>
                    <a:pt x="113919" y="25527"/>
                    <a:pt x="113919" y="569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0" name="任意多边形: 形状 239"/>
            <p:cNvSpPr/>
            <p:nvPr/>
          </p:nvSpPr>
          <p:spPr>
            <a:xfrm>
              <a:off x="1909762" y="1119758"/>
              <a:ext cx="88582" cy="88582"/>
            </a:xfrm>
            <a:custGeom>
              <a:gdLst>
                <a:gd name="connsiteX0" fmla="*/ 88582 w 88582"/>
                <a:gd name="connsiteY0" fmla="*/ 44291 h 88582"/>
                <a:gd name="connsiteX1" fmla="*/ 44291 w 88582"/>
                <a:gd name="connsiteY1" fmla="*/ 88583 h 88582"/>
                <a:gd name="connsiteX2" fmla="*/ 0 w 88582"/>
                <a:gd name="connsiteY2" fmla="*/ 44291 h 88582"/>
                <a:gd name="connsiteX3" fmla="*/ 44291 w 88582"/>
                <a:gd name="connsiteY3" fmla="*/ 0 h 88582"/>
                <a:gd name="connsiteX4" fmla="*/ 88582 w 88582"/>
                <a:gd name="connsiteY4" fmla="*/ 44291 h 885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" h="88582">
                  <a:moveTo>
                    <a:pt x="88582" y="44291"/>
                  </a:moveTo>
                  <a:cubicBezTo>
                    <a:pt x="88582" y="68771"/>
                    <a:pt x="68771" y="88583"/>
                    <a:pt x="44291" y="88583"/>
                  </a:cubicBezTo>
                  <a:cubicBezTo>
                    <a:pt x="19812" y="88583"/>
                    <a:pt x="0" y="68771"/>
                    <a:pt x="0" y="44291"/>
                  </a:cubicBezTo>
                  <a:cubicBezTo>
                    <a:pt x="0" y="19812"/>
                    <a:pt x="19812" y="0"/>
                    <a:pt x="44291" y="0"/>
                  </a:cubicBezTo>
                  <a:cubicBezTo>
                    <a:pt x="68771" y="0"/>
                    <a:pt x="88582" y="19812"/>
                    <a:pt x="88582" y="4429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任意多边形: 形状 240"/>
            <p:cNvSpPr/>
            <p:nvPr/>
          </p:nvSpPr>
          <p:spPr>
            <a:xfrm>
              <a:off x="1420463" y="1571719"/>
              <a:ext cx="118110" cy="118109"/>
            </a:xfrm>
            <a:custGeom>
              <a:gdLst>
                <a:gd name="connsiteX0" fmla="*/ 118110 w 118110"/>
                <a:gd name="connsiteY0" fmla="*/ 59055 h 118109"/>
                <a:gd name="connsiteX1" fmla="*/ 59055 w 118110"/>
                <a:gd name="connsiteY1" fmla="*/ 118110 h 118109"/>
                <a:gd name="connsiteX2" fmla="*/ 0 w 118110"/>
                <a:gd name="connsiteY2" fmla="*/ 59055 h 118109"/>
                <a:gd name="connsiteX3" fmla="*/ 59055 w 118110"/>
                <a:gd name="connsiteY3" fmla="*/ 0 h 118109"/>
                <a:gd name="connsiteX4" fmla="*/ 118110 w 118110"/>
                <a:gd name="connsiteY4" fmla="*/ 59055 h 1181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" h="118109">
                  <a:moveTo>
                    <a:pt x="118110" y="59055"/>
                  </a:moveTo>
                  <a:cubicBezTo>
                    <a:pt x="118110" y="91630"/>
                    <a:pt x="91726" y="118110"/>
                    <a:pt x="59055" y="118110"/>
                  </a:cubicBezTo>
                  <a:cubicBezTo>
                    <a:pt x="26384" y="118110"/>
                    <a:pt x="0" y="91630"/>
                    <a:pt x="0" y="59055"/>
                  </a:cubicBezTo>
                  <a:cubicBezTo>
                    <a:pt x="0" y="26479"/>
                    <a:pt x="26384" y="0"/>
                    <a:pt x="59055" y="0"/>
                  </a:cubicBezTo>
                  <a:cubicBezTo>
                    <a:pt x="91726" y="0"/>
                    <a:pt x="118110" y="26384"/>
                    <a:pt x="118110" y="590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任意多边形: 形状 241"/>
            <p:cNvSpPr/>
            <p:nvPr/>
          </p:nvSpPr>
          <p:spPr>
            <a:xfrm>
              <a:off x="3155632" y="1571148"/>
              <a:ext cx="145256" cy="145256"/>
            </a:xfrm>
            <a:custGeom>
              <a:gdLst>
                <a:gd name="connsiteX0" fmla="*/ 145256 w 145256"/>
                <a:gd name="connsiteY0" fmla="*/ 72676 h 145256"/>
                <a:gd name="connsiteX1" fmla="*/ 72676 w 145256"/>
                <a:gd name="connsiteY1" fmla="*/ 145256 h 145256"/>
                <a:gd name="connsiteX2" fmla="*/ 0 w 145256"/>
                <a:gd name="connsiteY2" fmla="*/ 72676 h 145256"/>
                <a:gd name="connsiteX3" fmla="*/ 72676 w 145256"/>
                <a:gd name="connsiteY3" fmla="*/ 0 h 145256"/>
                <a:gd name="connsiteX4" fmla="*/ 145256 w 145256"/>
                <a:gd name="connsiteY4" fmla="*/ 72676 h 1452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56" h="145256">
                  <a:moveTo>
                    <a:pt x="145256" y="72676"/>
                  </a:moveTo>
                  <a:cubicBezTo>
                    <a:pt x="145256" y="112776"/>
                    <a:pt x="112776" y="145256"/>
                    <a:pt x="72676" y="145256"/>
                  </a:cubicBezTo>
                  <a:cubicBezTo>
                    <a:pt x="32576" y="145256"/>
                    <a:pt x="0" y="112776"/>
                    <a:pt x="0" y="72676"/>
                  </a:cubicBezTo>
                  <a:cubicBezTo>
                    <a:pt x="0" y="32576"/>
                    <a:pt x="32480" y="0"/>
                    <a:pt x="72676" y="0"/>
                  </a:cubicBezTo>
                  <a:cubicBezTo>
                    <a:pt x="112871" y="0"/>
                    <a:pt x="145256" y="32480"/>
                    <a:pt x="145256" y="726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任意多边形: 形状 242"/>
            <p:cNvSpPr/>
            <p:nvPr/>
          </p:nvSpPr>
          <p:spPr>
            <a:xfrm>
              <a:off x="1482375" y="2239422"/>
              <a:ext cx="117919" cy="117919"/>
            </a:xfrm>
            <a:custGeom>
              <a:gdLst>
                <a:gd name="connsiteX0" fmla="*/ 117920 w 117919"/>
                <a:gd name="connsiteY0" fmla="*/ 58960 h 117919"/>
                <a:gd name="connsiteX1" fmla="*/ 58960 w 117919"/>
                <a:gd name="connsiteY1" fmla="*/ 117920 h 117919"/>
                <a:gd name="connsiteX2" fmla="*/ 0 w 117919"/>
                <a:gd name="connsiteY2" fmla="*/ 58960 h 117919"/>
                <a:gd name="connsiteX3" fmla="*/ 58960 w 117919"/>
                <a:gd name="connsiteY3" fmla="*/ 0 h 117919"/>
                <a:gd name="connsiteX4" fmla="*/ 117920 w 117919"/>
                <a:gd name="connsiteY4" fmla="*/ 58960 h 117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19" h="117919">
                  <a:moveTo>
                    <a:pt x="117920" y="58960"/>
                  </a:moveTo>
                  <a:cubicBezTo>
                    <a:pt x="117920" y="91535"/>
                    <a:pt x="91535" y="117920"/>
                    <a:pt x="58960" y="117920"/>
                  </a:cubicBezTo>
                  <a:cubicBezTo>
                    <a:pt x="26384" y="117920"/>
                    <a:pt x="0" y="91535"/>
                    <a:pt x="0" y="58960"/>
                  </a:cubicBezTo>
                  <a:cubicBezTo>
                    <a:pt x="0" y="26384"/>
                    <a:pt x="26384" y="0"/>
                    <a:pt x="58960" y="0"/>
                  </a:cubicBezTo>
                  <a:cubicBezTo>
                    <a:pt x="91535" y="0"/>
                    <a:pt x="117920" y="26384"/>
                    <a:pt x="117920" y="589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4" name="任意多边形: 形状 243"/>
            <p:cNvSpPr/>
            <p:nvPr/>
          </p:nvSpPr>
          <p:spPr>
            <a:xfrm>
              <a:off x="2262759" y="743044"/>
              <a:ext cx="117919" cy="117919"/>
            </a:xfrm>
            <a:custGeom>
              <a:gdLst>
                <a:gd name="connsiteX0" fmla="*/ 117920 w 117919"/>
                <a:gd name="connsiteY0" fmla="*/ 58960 h 117919"/>
                <a:gd name="connsiteX1" fmla="*/ 58960 w 117919"/>
                <a:gd name="connsiteY1" fmla="*/ 117919 h 117919"/>
                <a:gd name="connsiteX2" fmla="*/ 0 w 117919"/>
                <a:gd name="connsiteY2" fmla="*/ 58960 h 117919"/>
                <a:gd name="connsiteX3" fmla="*/ 58960 w 117919"/>
                <a:gd name="connsiteY3" fmla="*/ 0 h 117919"/>
                <a:gd name="connsiteX4" fmla="*/ 117920 w 117919"/>
                <a:gd name="connsiteY4" fmla="*/ 58960 h 117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19" h="117919">
                  <a:moveTo>
                    <a:pt x="117920" y="58960"/>
                  </a:moveTo>
                  <a:cubicBezTo>
                    <a:pt x="117920" y="91535"/>
                    <a:pt x="91535" y="117919"/>
                    <a:pt x="58960" y="117919"/>
                  </a:cubicBezTo>
                  <a:cubicBezTo>
                    <a:pt x="26384" y="117919"/>
                    <a:pt x="0" y="91535"/>
                    <a:pt x="0" y="58960"/>
                  </a:cubicBezTo>
                  <a:cubicBezTo>
                    <a:pt x="0" y="26384"/>
                    <a:pt x="26384" y="0"/>
                    <a:pt x="58960" y="0"/>
                  </a:cubicBezTo>
                  <a:cubicBezTo>
                    <a:pt x="91535" y="0"/>
                    <a:pt x="117920" y="26384"/>
                    <a:pt x="117920" y="589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任意多边形: 形状 244"/>
            <p:cNvSpPr/>
            <p:nvPr/>
          </p:nvSpPr>
          <p:spPr>
            <a:xfrm>
              <a:off x="541305" y="1776126"/>
              <a:ext cx="101155" cy="101155"/>
            </a:xfrm>
            <a:custGeom>
              <a:gdLst>
                <a:gd name="connsiteX0" fmla="*/ 101156 w 101155"/>
                <a:gd name="connsiteY0" fmla="*/ 50578 h 101155"/>
                <a:gd name="connsiteX1" fmla="*/ 50578 w 101155"/>
                <a:gd name="connsiteY1" fmla="*/ 101155 h 101155"/>
                <a:gd name="connsiteX2" fmla="*/ 0 w 101155"/>
                <a:gd name="connsiteY2" fmla="*/ 50578 h 101155"/>
                <a:gd name="connsiteX3" fmla="*/ 50578 w 101155"/>
                <a:gd name="connsiteY3" fmla="*/ 0 h 101155"/>
                <a:gd name="connsiteX4" fmla="*/ 101156 w 101155"/>
                <a:gd name="connsiteY4" fmla="*/ 50578 h 1011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55" h="101155">
                  <a:moveTo>
                    <a:pt x="101156" y="50578"/>
                  </a:moveTo>
                  <a:cubicBezTo>
                    <a:pt x="101156" y="78581"/>
                    <a:pt x="78486" y="101155"/>
                    <a:pt x="50578" y="101155"/>
                  </a:cubicBezTo>
                  <a:cubicBezTo>
                    <a:pt x="22669" y="101155"/>
                    <a:pt x="0" y="78486"/>
                    <a:pt x="0" y="50578"/>
                  </a:cubicBezTo>
                  <a:cubicBezTo>
                    <a:pt x="0" y="22670"/>
                    <a:pt x="22669" y="0"/>
                    <a:pt x="50578" y="0"/>
                  </a:cubicBezTo>
                  <a:cubicBezTo>
                    <a:pt x="78486" y="0"/>
                    <a:pt x="101156" y="22670"/>
                    <a:pt x="101156" y="5057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6" name="任意多边形: 形状 245"/>
            <p:cNvSpPr/>
            <p:nvPr/>
          </p:nvSpPr>
          <p:spPr>
            <a:xfrm>
              <a:off x="4239768" y="-136303"/>
              <a:ext cx="101155" cy="101155"/>
            </a:xfrm>
            <a:custGeom>
              <a:gdLst>
                <a:gd name="connsiteX0" fmla="*/ 101155 w 101155"/>
                <a:gd name="connsiteY0" fmla="*/ 50578 h 101155"/>
                <a:gd name="connsiteX1" fmla="*/ 50578 w 101155"/>
                <a:gd name="connsiteY1" fmla="*/ 101156 h 101155"/>
                <a:gd name="connsiteX2" fmla="*/ 0 w 101155"/>
                <a:gd name="connsiteY2" fmla="*/ 50578 h 101155"/>
                <a:gd name="connsiteX3" fmla="*/ 50578 w 101155"/>
                <a:gd name="connsiteY3" fmla="*/ 0 h 101155"/>
                <a:gd name="connsiteX4" fmla="*/ 101155 w 101155"/>
                <a:gd name="connsiteY4" fmla="*/ 50578 h 1011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55" h="101155">
                  <a:moveTo>
                    <a:pt x="101155" y="50578"/>
                  </a:moveTo>
                  <a:cubicBezTo>
                    <a:pt x="101155" y="78581"/>
                    <a:pt x="78486" y="101156"/>
                    <a:pt x="50578" y="101156"/>
                  </a:cubicBezTo>
                  <a:cubicBezTo>
                    <a:pt x="22670" y="101156"/>
                    <a:pt x="0" y="78486"/>
                    <a:pt x="0" y="50578"/>
                  </a:cubicBezTo>
                  <a:cubicBezTo>
                    <a:pt x="0" y="22670"/>
                    <a:pt x="22670" y="0"/>
                    <a:pt x="50578" y="0"/>
                  </a:cubicBezTo>
                  <a:cubicBezTo>
                    <a:pt x="78486" y="0"/>
                    <a:pt x="101155" y="22670"/>
                    <a:pt x="101155" y="5057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7" name="任意多边形: 形状 246"/>
            <p:cNvSpPr/>
            <p:nvPr/>
          </p:nvSpPr>
          <p:spPr>
            <a:xfrm>
              <a:off x="1308639" y="683323"/>
              <a:ext cx="84391" cy="84391"/>
            </a:xfrm>
            <a:custGeom>
              <a:gdLst>
                <a:gd name="connsiteX0" fmla="*/ 84392 w 84391"/>
                <a:gd name="connsiteY0" fmla="*/ 42196 h 84391"/>
                <a:gd name="connsiteX1" fmla="*/ 42196 w 84391"/>
                <a:gd name="connsiteY1" fmla="*/ 84392 h 84391"/>
                <a:gd name="connsiteX2" fmla="*/ 0 w 84391"/>
                <a:gd name="connsiteY2" fmla="*/ 42196 h 84391"/>
                <a:gd name="connsiteX3" fmla="*/ 42196 w 84391"/>
                <a:gd name="connsiteY3" fmla="*/ 0 h 84391"/>
                <a:gd name="connsiteX4" fmla="*/ 84392 w 84391"/>
                <a:gd name="connsiteY4" fmla="*/ 42196 h 843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91" h="84391">
                  <a:moveTo>
                    <a:pt x="84392" y="42196"/>
                  </a:moveTo>
                  <a:cubicBezTo>
                    <a:pt x="84392" y="65437"/>
                    <a:pt x="65532" y="84392"/>
                    <a:pt x="42196" y="84392"/>
                  </a:cubicBezTo>
                  <a:cubicBezTo>
                    <a:pt x="18859" y="84392"/>
                    <a:pt x="0" y="65532"/>
                    <a:pt x="0" y="42196"/>
                  </a:cubicBezTo>
                  <a:cubicBezTo>
                    <a:pt x="0" y="18859"/>
                    <a:pt x="18859" y="0"/>
                    <a:pt x="42196" y="0"/>
                  </a:cubicBezTo>
                  <a:cubicBezTo>
                    <a:pt x="65532" y="0"/>
                    <a:pt x="84392" y="18859"/>
                    <a:pt x="84392" y="421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Text1"/>
          <p:cNvSpPr txBox="1"/>
          <p:nvPr>
            <p:custDataLst>
              <p:tags r:id="rId3"/>
            </p:custDataLst>
          </p:nvPr>
        </p:nvSpPr>
        <p:spPr>
          <a:xfrm>
            <a:off x="7841649" y="4989742"/>
            <a:ext cx="3248172" cy="40525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汇报人：尤小优</a:t>
            </a:r>
            <a:endParaRPr lang="en-US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2"/>
          <p:cNvSpPr txBox="1"/>
          <p:nvPr>
            <p:custDataLst>
              <p:tags r:id="rId4"/>
            </p:custDataLst>
          </p:nvPr>
        </p:nvSpPr>
        <p:spPr>
          <a:xfrm>
            <a:off x="7841615" y="5395221"/>
            <a:ext cx="3247390" cy="4191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40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4" name="Text3"/>
          <p:cNvSpPr txBox="1"/>
          <p:nvPr>
            <p:custDataLst>
              <p:tags r:id="rId5"/>
            </p:custDataLst>
          </p:nvPr>
        </p:nvSpPr>
        <p:spPr>
          <a:xfrm>
            <a:off x="4318635" y="965755"/>
            <a:ext cx="6771005" cy="28841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  <p:sp>
        <p:nvSpPr>
          <p:cNvPr id="5" name="Text4"/>
          <p:cNvSpPr txBox="1"/>
          <p:nvPr>
            <p:custDataLst>
              <p:tags r:id="rId6"/>
            </p:custDataLst>
          </p:nvPr>
        </p:nvSpPr>
        <p:spPr>
          <a:xfrm>
            <a:off x="4318635" y="3937555"/>
            <a:ext cx="6771005" cy="6203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 flipH="1">
            <a:off x="10975916" y="4544753"/>
            <a:ext cx="170264" cy="1702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8176243" y="4630276"/>
            <a:ext cx="292027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/>
                </a:gs>
                <a:gs pos="72000">
                  <a:schemeClr val="accent1"/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8"/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talo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图形 2"/>
          <p:cNvGrpSpPr/>
          <p:nvPr/>
        </p:nvGrpSpPr>
        <p:grpSpPr>
          <a:xfrm flipH="1">
            <a:off x="85105" y="-58761"/>
            <a:ext cx="11506680" cy="4096398"/>
            <a:chOff x="633402" y="2074556"/>
            <a:chExt cx="11506680" cy="4096398"/>
          </a:xfrm>
          <a:solidFill>
            <a:schemeClr val="accent1"/>
          </a:solidFill>
        </p:grpSpPr>
        <p:sp>
          <p:nvSpPr>
            <p:cNvPr id="3" name="任意多边形: 形状 2"/>
            <p:cNvSpPr/>
            <p:nvPr/>
          </p:nvSpPr>
          <p:spPr>
            <a:xfrm rot="7255474">
              <a:off x="11570526" y="3322920"/>
              <a:ext cx="365220" cy="601436"/>
            </a:xfrm>
            <a:custGeom>
              <a:gdLst>
                <a:gd name="connsiteX0" fmla="*/ 42722 w 441520"/>
                <a:gd name="connsiteY0" fmla="*/ 0 h 727086"/>
                <a:gd name="connsiteX1" fmla="*/ 0 w 441520"/>
                <a:gd name="connsiteY1" fmla="*/ 727087 h 727086"/>
                <a:gd name="connsiteX2" fmla="*/ 441520 w 441520"/>
                <a:gd name="connsiteY2" fmla="*/ 582858 h 727086"/>
                <a:gd name="connsiteX3" fmla="*/ 42722 w 441520"/>
                <a:gd name="connsiteY3" fmla="*/ 0 h 727086"/>
                <a:gd name="connsiteX4" fmla="*/ 56053 w 441520"/>
                <a:gd name="connsiteY4" fmla="*/ 47862 h 727086"/>
                <a:gd name="connsiteX5" fmla="*/ 416143 w 441520"/>
                <a:gd name="connsiteY5" fmla="*/ 574346 h 727086"/>
                <a:gd name="connsiteX6" fmla="*/ 17346 w 441520"/>
                <a:gd name="connsiteY6" fmla="*/ 704602 h 727086"/>
                <a:gd name="connsiteX7" fmla="*/ 56053 w 441520"/>
                <a:gd name="connsiteY7" fmla="*/ 47862 h 7270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520" h="727086">
                  <a:moveTo>
                    <a:pt x="42722" y="0"/>
                  </a:moveTo>
                  <a:lnTo>
                    <a:pt x="0" y="727087"/>
                  </a:lnTo>
                  <a:lnTo>
                    <a:pt x="441520" y="582858"/>
                  </a:lnTo>
                  <a:lnTo>
                    <a:pt x="42722" y="0"/>
                  </a:lnTo>
                  <a:close/>
                  <a:moveTo>
                    <a:pt x="56053" y="47862"/>
                  </a:moveTo>
                  <a:lnTo>
                    <a:pt x="416143" y="574346"/>
                  </a:lnTo>
                  <a:lnTo>
                    <a:pt x="17346" y="704602"/>
                  </a:lnTo>
                  <a:lnTo>
                    <a:pt x="56053" y="47862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任意多边形: 形状 3"/>
            <p:cNvSpPr/>
            <p:nvPr/>
          </p:nvSpPr>
          <p:spPr>
            <a:xfrm rot="5131790">
              <a:off x="11718880" y="5749751"/>
              <a:ext cx="464808" cy="377597"/>
            </a:xfrm>
            <a:custGeom>
              <a:gdLst>
                <a:gd name="connsiteX0" fmla="*/ 161 w 464808"/>
                <a:gd name="connsiteY0" fmla="*/ 377597 h 377597"/>
                <a:gd name="connsiteX1" fmla="*/ 464809 w 464808"/>
                <a:gd name="connsiteY1" fmla="*/ 290385 h 377597"/>
                <a:gd name="connsiteX2" fmla="*/ 203334 w 464808"/>
                <a:gd name="connsiteY2" fmla="*/ 0 h 377597"/>
                <a:gd name="connsiteX3" fmla="*/ 0 w 464808"/>
                <a:gd name="connsiteY3" fmla="*/ 377597 h 377597"/>
                <a:gd name="connsiteX4" fmla="*/ 433811 w 464808"/>
                <a:gd name="connsiteY4" fmla="*/ 279946 h 377597"/>
                <a:gd name="connsiteX5" fmla="*/ 30356 w 464808"/>
                <a:gd name="connsiteY5" fmla="*/ 355593 h 377597"/>
                <a:gd name="connsiteX6" fmla="*/ 206867 w 464808"/>
                <a:gd name="connsiteY6" fmla="*/ 27786 h 377597"/>
                <a:gd name="connsiteX7" fmla="*/ 433811 w 464808"/>
                <a:gd name="connsiteY7" fmla="*/ 279946 h 3775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808" h="377597">
                  <a:moveTo>
                    <a:pt x="161" y="377597"/>
                  </a:moveTo>
                  <a:lnTo>
                    <a:pt x="464809" y="290385"/>
                  </a:lnTo>
                  <a:lnTo>
                    <a:pt x="203334" y="0"/>
                  </a:lnTo>
                  <a:lnTo>
                    <a:pt x="0" y="377597"/>
                  </a:lnTo>
                  <a:close/>
                  <a:moveTo>
                    <a:pt x="433811" y="279946"/>
                  </a:moveTo>
                  <a:lnTo>
                    <a:pt x="30356" y="355593"/>
                  </a:lnTo>
                  <a:lnTo>
                    <a:pt x="206867" y="27786"/>
                  </a:lnTo>
                  <a:lnTo>
                    <a:pt x="433811" y="279946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0913493" y="4770529"/>
              <a:ext cx="256175" cy="271272"/>
            </a:xfrm>
            <a:custGeom>
              <a:gdLst>
                <a:gd name="connsiteX0" fmla="*/ 0 w 256175"/>
                <a:gd name="connsiteY0" fmla="*/ 271272 h 271272"/>
                <a:gd name="connsiteX1" fmla="*/ 256175 w 256175"/>
                <a:gd name="connsiteY1" fmla="*/ 180848 h 271272"/>
                <a:gd name="connsiteX2" fmla="*/ 15097 w 256175"/>
                <a:gd name="connsiteY2" fmla="*/ 0 h 271272"/>
                <a:gd name="connsiteX3" fmla="*/ 0 w 256175"/>
                <a:gd name="connsiteY3" fmla="*/ 271272 h 271272"/>
                <a:gd name="connsiteX4" fmla="*/ 29392 w 256175"/>
                <a:gd name="connsiteY4" fmla="*/ 30998 h 271272"/>
                <a:gd name="connsiteX5" fmla="*/ 222447 w 256175"/>
                <a:gd name="connsiteY5" fmla="*/ 175869 h 271272"/>
                <a:gd name="connsiteX6" fmla="*/ 17346 w 256175"/>
                <a:gd name="connsiteY6" fmla="*/ 248305 h 271272"/>
                <a:gd name="connsiteX7" fmla="*/ 29392 w 256175"/>
                <a:gd name="connsiteY7" fmla="*/ 31158 h 2712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75" h="271272">
                  <a:moveTo>
                    <a:pt x="0" y="271272"/>
                  </a:moveTo>
                  <a:lnTo>
                    <a:pt x="256175" y="180848"/>
                  </a:lnTo>
                  <a:lnTo>
                    <a:pt x="15097" y="0"/>
                  </a:lnTo>
                  <a:lnTo>
                    <a:pt x="0" y="271272"/>
                  </a:lnTo>
                  <a:close/>
                  <a:moveTo>
                    <a:pt x="29392" y="30998"/>
                  </a:moveTo>
                  <a:lnTo>
                    <a:pt x="222447" y="175869"/>
                  </a:lnTo>
                  <a:lnTo>
                    <a:pt x="17346" y="248305"/>
                  </a:lnTo>
                  <a:lnTo>
                    <a:pt x="29392" y="31158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 rot="10466933">
              <a:off x="10113103" y="2496798"/>
              <a:ext cx="608555" cy="294400"/>
            </a:xfrm>
            <a:custGeom>
              <a:gdLst>
                <a:gd name="connsiteX0" fmla="*/ 98133 w 608555"/>
                <a:gd name="connsiteY0" fmla="*/ 294400 h 294400"/>
                <a:gd name="connsiteX1" fmla="*/ 608556 w 608555"/>
                <a:gd name="connsiteY1" fmla="*/ 274806 h 294400"/>
                <a:gd name="connsiteX2" fmla="*/ 0 w 608555"/>
                <a:gd name="connsiteY2" fmla="*/ 0 h 294400"/>
                <a:gd name="connsiteX3" fmla="*/ 98133 w 608555"/>
                <a:gd name="connsiteY3" fmla="*/ 294400 h 294400"/>
                <a:gd name="connsiteX4" fmla="*/ 109537 w 608555"/>
                <a:gd name="connsiteY4" fmla="*/ 277857 h 294400"/>
                <a:gd name="connsiteX5" fmla="*/ 26822 w 608555"/>
                <a:gd name="connsiteY5" fmla="*/ 29713 h 294400"/>
                <a:gd name="connsiteX6" fmla="*/ 539814 w 608555"/>
                <a:gd name="connsiteY6" fmla="*/ 261315 h 294400"/>
                <a:gd name="connsiteX7" fmla="*/ 109537 w 608555"/>
                <a:gd name="connsiteY7" fmla="*/ 277857 h 294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555" h="294400">
                  <a:moveTo>
                    <a:pt x="98133" y="294400"/>
                  </a:moveTo>
                  <a:lnTo>
                    <a:pt x="608556" y="274806"/>
                  </a:lnTo>
                  <a:lnTo>
                    <a:pt x="0" y="0"/>
                  </a:lnTo>
                  <a:lnTo>
                    <a:pt x="98133" y="294400"/>
                  </a:lnTo>
                  <a:close/>
                  <a:moveTo>
                    <a:pt x="109537" y="277857"/>
                  </a:moveTo>
                  <a:lnTo>
                    <a:pt x="26822" y="29713"/>
                  </a:lnTo>
                  <a:lnTo>
                    <a:pt x="539814" y="261315"/>
                  </a:lnTo>
                  <a:lnTo>
                    <a:pt x="109537" y="277857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 rot="4954996">
              <a:off x="4867099" y="2123703"/>
              <a:ext cx="393497" cy="295203"/>
            </a:xfrm>
            <a:custGeom>
              <a:gdLst>
                <a:gd name="connsiteX0" fmla="*/ 216504 w 393497"/>
                <a:gd name="connsiteY0" fmla="*/ 0 h 295203"/>
                <a:gd name="connsiteX1" fmla="*/ 0 w 393497"/>
                <a:gd name="connsiteY1" fmla="*/ 236099 h 295203"/>
                <a:gd name="connsiteX2" fmla="*/ 393498 w 393497"/>
                <a:gd name="connsiteY2" fmla="*/ 295203 h 295203"/>
                <a:gd name="connsiteX3" fmla="*/ 216343 w 393497"/>
                <a:gd name="connsiteY3" fmla="*/ 0 h 295203"/>
                <a:gd name="connsiteX4" fmla="*/ 213774 w 393497"/>
                <a:gd name="connsiteY4" fmla="*/ 26661 h 295203"/>
                <a:gd name="connsiteX5" fmla="*/ 362339 w 393497"/>
                <a:gd name="connsiteY5" fmla="*/ 274163 h 295203"/>
                <a:gd name="connsiteX6" fmla="*/ 32283 w 393497"/>
                <a:gd name="connsiteY6" fmla="*/ 224695 h 295203"/>
                <a:gd name="connsiteX7" fmla="*/ 213774 w 393497"/>
                <a:gd name="connsiteY7" fmla="*/ 26661 h 2952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497" h="295203">
                  <a:moveTo>
                    <a:pt x="216504" y="0"/>
                  </a:moveTo>
                  <a:lnTo>
                    <a:pt x="0" y="236099"/>
                  </a:lnTo>
                  <a:lnTo>
                    <a:pt x="393498" y="295203"/>
                  </a:lnTo>
                  <a:lnTo>
                    <a:pt x="216343" y="0"/>
                  </a:lnTo>
                  <a:close/>
                  <a:moveTo>
                    <a:pt x="213774" y="26661"/>
                  </a:moveTo>
                  <a:lnTo>
                    <a:pt x="362339" y="274163"/>
                  </a:lnTo>
                  <a:lnTo>
                    <a:pt x="32283" y="224695"/>
                  </a:lnTo>
                  <a:lnTo>
                    <a:pt x="213774" y="26661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 rot="18868812">
              <a:off x="11930307" y="3150361"/>
              <a:ext cx="155471" cy="182293"/>
            </a:xfrm>
            <a:custGeom>
              <a:gdLst>
                <a:gd name="connsiteX0" fmla="*/ 0 w 155471"/>
                <a:gd name="connsiteY0" fmla="*/ 182294 h 182293"/>
                <a:gd name="connsiteX1" fmla="*/ 155472 w 155471"/>
                <a:gd name="connsiteY1" fmla="*/ 182294 h 182293"/>
                <a:gd name="connsiteX2" fmla="*/ 96527 w 155471"/>
                <a:gd name="connsiteY2" fmla="*/ 0 h 182293"/>
                <a:gd name="connsiteX3" fmla="*/ 0 w 155471"/>
                <a:gd name="connsiteY3" fmla="*/ 182294 h 182293"/>
                <a:gd name="connsiteX4" fmla="*/ 26662 w 155471"/>
                <a:gd name="connsiteY4" fmla="*/ 166233 h 182293"/>
                <a:gd name="connsiteX5" fmla="*/ 92994 w 155471"/>
                <a:gd name="connsiteY5" fmla="*/ 41116 h 182293"/>
                <a:gd name="connsiteX6" fmla="*/ 133468 w 155471"/>
                <a:gd name="connsiteY6" fmla="*/ 166233 h 182293"/>
                <a:gd name="connsiteX7" fmla="*/ 26662 w 155471"/>
                <a:gd name="connsiteY7" fmla="*/ 166233 h 1822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471" h="182293">
                  <a:moveTo>
                    <a:pt x="0" y="182294"/>
                  </a:moveTo>
                  <a:lnTo>
                    <a:pt x="155472" y="182294"/>
                  </a:lnTo>
                  <a:lnTo>
                    <a:pt x="96527" y="0"/>
                  </a:lnTo>
                  <a:lnTo>
                    <a:pt x="0" y="182294"/>
                  </a:lnTo>
                  <a:close/>
                  <a:moveTo>
                    <a:pt x="26662" y="166233"/>
                  </a:moveTo>
                  <a:lnTo>
                    <a:pt x="92994" y="41116"/>
                  </a:lnTo>
                  <a:lnTo>
                    <a:pt x="133468" y="166233"/>
                  </a:lnTo>
                  <a:lnTo>
                    <a:pt x="26662" y="166233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633402" y="2162088"/>
              <a:ext cx="292151" cy="218431"/>
            </a:xfrm>
            <a:custGeom>
              <a:gdLst>
                <a:gd name="connsiteX0" fmla="*/ 0 w 292151"/>
                <a:gd name="connsiteY0" fmla="*/ 218431 h 218431"/>
                <a:gd name="connsiteX1" fmla="*/ 292152 w 292151"/>
                <a:gd name="connsiteY1" fmla="*/ 128489 h 218431"/>
                <a:gd name="connsiteX2" fmla="*/ 138126 w 292151"/>
                <a:gd name="connsiteY2" fmla="*/ 0 h 218431"/>
                <a:gd name="connsiteX3" fmla="*/ 0 w 292151"/>
                <a:gd name="connsiteY3" fmla="*/ 218431 h 218431"/>
                <a:gd name="connsiteX4" fmla="*/ 259066 w 292151"/>
                <a:gd name="connsiteY4" fmla="*/ 121904 h 218431"/>
                <a:gd name="connsiteX5" fmla="*/ 36780 w 292151"/>
                <a:gd name="connsiteY5" fmla="*/ 190324 h 218431"/>
                <a:gd name="connsiteX6" fmla="*/ 141820 w 292151"/>
                <a:gd name="connsiteY6" fmla="*/ 24252 h 218431"/>
                <a:gd name="connsiteX7" fmla="*/ 259066 w 292151"/>
                <a:gd name="connsiteY7" fmla="*/ 121904 h 2184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151" h="218431">
                  <a:moveTo>
                    <a:pt x="0" y="218431"/>
                  </a:moveTo>
                  <a:lnTo>
                    <a:pt x="292152" y="128489"/>
                  </a:lnTo>
                  <a:lnTo>
                    <a:pt x="138126" y="0"/>
                  </a:lnTo>
                  <a:lnTo>
                    <a:pt x="0" y="218431"/>
                  </a:lnTo>
                  <a:close/>
                  <a:moveTo>
                    <a:pt x="259066" y="121904"/>
                  </a:moveTo>
                  <a:lnTo>
                    <a:pt x="36780" y="190324"/>
                  </a:lnTo>
                  <a:lnTo>
                    <a:pt x="141820" y="24252"/>
                  </a:lnTo>
                  <a:lnTo>
                    <a:pt x="259066" y="121904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" name="图形 696"/>
          <p:cNvGrpSpPr/>
          <p:nvPr/>
        </p:nvGrpSpPr>
        <p:grpSpPr>
          <a:xfrm flipH="1">
            <a:off x="51759" y="-19708"/>
            <a:ext cx="11630713" cy="2821292"/>
            <a:chOff x="459739" y="-218732"/>
            <a:chExt cx="11630713" cy="2821292"/>
          </a:xfrm>
          <a:solidFill>
            <a:schemeClr val="accent1">
              <a:alpha val="50000"/>
            </a:schemeClr>
          </a:solidFill>
        </p:grpSpPr>
        <p:sp>
          <p:nvSpPr>
            <p:cNvPr id="11" name="任意多边形: 形状 10"/>
            <p:cNvSpPr/>
            <p:nvPr/>
          </p:nvSpPr>
          <p:spPr>
            <a:xfrm>
              <a:off x="11812285" y="105716"/>
              <a:ext cx="278167" cy="439555"/>
            </a:xfrm>
            <a:custGeom>
              <a:gdLst>
                <a:gd name="connsiteX0" fmla="*/ 53849 w 278167"/>
                <a:gd name="connsiteY0" fmla="*/ 439555 h 439555"/>
                <a:gd name="connsiteX1" fmla="*/ 0 w 278167"/>
                <a:gd name="connsiteY1" fmla="*/ 0 h 439555"/>
                <a:gd name="connsiteX2" fmla="*/ 278168 w 278167"/>
                <a:gd name="connsiteY2" fmla="*/ 206315 h 439555"/>
                <a:gd name="connsiteX3" fmla="*/ 53849 w 278167"/>
                <a:gd name="connsiteY3" fmla="*/ 439555 h 4395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167" h="439555">
                  <a:moveTo>
                    <a:pt x="53849" y="439555"/>
                  </a:moveTo>
                  <a:lnTo>
                    <a:pt x="0" y="0"/>
                  </a:lnTo>
                  <a:lnTo>
                    <a:pt x="278168" y="206315"/>
                  </a:lnTo>
                  <a:lnTo>
                    <a:pt x="53849" y="439555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11847331" y="1949790"/>
              <a:ext cx="197235" cy="399465"/>
            </a:xfrm>
            <a:custGeom>
              <a:gdLst>
                <a:gd name="connsiteX0" fmla="*/ 67231 w 242161"/>
                <a:gd name="connsiteY0" fmla="*/ 0 h 390326"/>
                <a:gd name="connsiteX1" fmla="*/ 0 w 242161"/>
                <a:gd name="connsiteY1" fmla="*/ 363402 h 390326"/>
                <a:gd name="connsiteX2" fmla="*/ 242162 w 242161"/>
                <a:gd name="connsiteY2" fmla="*/ 390326 h 390326"/>
                <a:gd name="connsiteX3" fmla="*/ 67231 w 242161"/>
                <a:gd name="connsiteY3" fmla="*/ 0 h 3903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161" h="390326">
                  <a:moveTo>
                    <a:pt x="67231" y="0"/>
                  </a:moveTo>
                  <a:lnTo>
                    <a:pt x="0" y="363402"/>
                  </a:lnTo>
                  <a:lnTo>
                    <a:pt x="242162" y="390326"/>
                  </a:lnTo>
                  <a:lnTo>
                    <a:pt x="672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10915601" y="2427631"/>
              <a:ext cx="228778" cy="174929"/>
            </a:xfrm>
            <a:custGeom>
              <a:gdLst>
                <a:gd name="connsiteX0" fmla="*/ 0 w 228778"/>
                <a:gd name="connsiteY0" fmla="*/ 0 h 174929"/>
                <a:gd name="connsiteX1" fmla="*/ 0 w 228778"/>
                <a:gd name="connsiteY1" fmla="*/ 174930 h 174929"/>
                <a:gd name="connsiteX2" fmla="*/ 228779 w 228778"/>
                <a:gd name="connsiteY2" fmla="*/ 148005 h 174929"/>
                <a:gd name="connsiteX3" fmla="*/ 0 w 228778"/>
                <a:gd name="connsiteY3" fmla="*/ 0 h 1749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78" h="174929">
                  <a:moveTo>
                    <a:pt x="0" y="0"/>
                  </a:moveTo>
                  <a:lnTo>
                    <a:pt x="0" y="174930"/>
                  </a:lnTo>
                  <a:lnTo>
                    <a:pt x="228779" y="14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459739" y="-218732"/>
              <a:ext cx="502485" cy="382519"/>
            </a:xfrm>
            <a:custGeom>
              <a:gdLst>
                <a:gd name="connsiteX0" fmla="*/ 0 w 502485"/>
                <a:gd name="connsiteY0" fmla="*/ 0 h 382519"/>
                <a:gd name="connsiteX1" fmla="*/ 502485 w 502485"/>
                <a:gd name="connsiteY1" fmla="*/ 142748 h 382519"/>
                <a:gd name="connsiteX2" fmla="*/ 216989 w 502485"/>
                <a:gd name="connsiteY2" fmla="*/ 382520 h 382519"/>
                <a:gd name="connsiteX3" fmla="*/ 0 w 502485"/>
                <a:gd name="connsiteY3" fmla="*/ 0 h 3825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485" h="382519">
                  <a:moveTo>
                    <a:pt x="0" y="0"/>
                  </a:moveTo>
                  <a:lnTo>
                    <a:pt x="502485" y="142748"/>
                  </a:lnTo>
                  <a:lnTo>
                    <a:pt x="216989" y="382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9374369" y="325977"/>
              <a:ext cx="275140" cy="185444"/>
            </a:xfrm>
            <a:custGeom>
              <a:gdLst>
                <a:gd name="connsiteX0" fmla="*/ 0 w 275140"/>
                <a:gd name="connsiteY0" fmla="*/ 11949 h 185444"/>
                <a:gd name="connsiteX1" fmla="*/ 275140 w 275140"/>
                <a:gd name="connsiteY1" fmla="*/ 0 h 185444"/>
                <a:gd name="connsiteX2" fmla="*/ 185445 w 275140"/>
                <a:gd name="connsiteY2" fmla="*/ 185445 h 185444"/>
                <a:gd name="connsiteX3" fmla="*/ 0 w 275140"/>
                <a:gd name="connsiteY3" fmla="*/ 11949 h 1854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140" h="185444">
                  <a:moveTo>
                    <a:pt x="0" y="11949"/>
                  </a:moveTo>
                  <a:lnTo>
                    <a:pt x="275140" y="0"/>
                  </a:lnTo>
                  <a:lnTo>
                    <a:pt x="185445" y="185445"/>
                  </a:lnTo>
                  <a:lnTo>
                    <a:pt x="0" y="1194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4689460" y="-103626"/>
              <a:ext cx="239293" cy="209342"/>
            </a:xfrm>
            <a:custGeom>
              <a:gdLst>
                <a:gd name="connsiteX0" fmla="*/ 0 w 239293"/>
                <a:gd name="connsiteY0" fmla="*/ 0 h 209342"/>
                <a:gd name="connsiteX1" fmla="*/ 113593 w 239293"/>
                <a:gd name="connsiteY1" fmla="*/ 209342 h 209342"/>
                <a:gd name="connsiteX2" fmla="*/ 239294 w 239293"/>
                <a:gd name="connsiteY2" fmla="*/ 29952 h 209342"/>
                <a:gd name="connsiteX3" fmla="*/ 0 w 239293"/>
                <a:gd name="connsiteY3" fmla="*/ 0 h 2093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293" h="209342">
                  <a:moveTo>
                    <a:pt x="0" y="0"/>
                  </a:moveTo>
                  <a:lnTo>
                    <a:pt x="113593" y="209342"/>
                  </a:lnTo>
                  <a:lnTo>
                    <a:pt x="239294" y="29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7" name="图形 682"/>
          <p:cNvGrpSpPr/>
          <p:nvPr/>
        </p:nvGrpSpPr>
        <p:grpSpPr>
          <a:xfrm>
            <a:off x="-491749" y="-192180"/>
            <a:ext cx="4314825" cy="2368780"/>
            <a:chOff x="-329565" y="-206693"/>
            <a:chExt cx="4670488" cy="2564034"/>
          </a:xfrm>
          <a:solidFill>
            <a:schemeClr val="accent1"/>
          </a:solidFill>
        </p:grpSpPr>
        <p:sp>
          <p:nvSpPr>
            <p:cNvPr id="18" name="任意多边形: 形状 17"/>
            <p:cNvSpPr/>
            <p:nvPr/>
          </p:nvSpPr>
          <p:spPr>
            <a:xfrm>
              <a:off x="-329565" y="-206693"/>
              <a:ext cx="4645056" cy="2513075"/>
            </a:xfrm>
            <a:custGeom>
              <a:gdLst>
                <a:gd name="connsiteX0" fmla="*/ 3574066 w 4645056"/>
                <a:gd name="connsiteY0" fmla="*/ 1869567 h 2513075"/>
                <a:gd name="connsiteX1" fmla="*/ 4634198 w 4645056"/>
                <a:gd name="connsiteY1" fmla="*/ 124111 h 2513075"/>
                <a:gd name="connsiteX2" fmla="*/ 4645057 w 4645056"/>
                <a:gd name="connsiteY2" fmla="*/ 115443 h 2513075"/>
                <a:gd name="connsiteX3" fmla="*/ 4639247 w 4645056"/>
                <a:gd name="connsiteY3" fmla="*/ 115729 h 2513075"/>
                <a:gd name="connsiteX4" fmla="*/ 4642485 w 4645056"/>
                <a:gd name="connsiteY4" fmla="*/ 110395 h 2513075"/>
                <a:gd name="connsiteX5" fmla="*/ 4629436 w 4645056"/>
                <a:gd name="connsiteY5" fmla="*/ 116205 h 2513075"/>
                <a:gd name="connsiteX6" fmla="*/ 2605754 w 4645056"/>
                <a:gd name="connsiteY6" fmla="*/ 212598 h 2513075"/>
                <a:gd name="connsiteX7" fmla="*/ 2597277 w 4645056"/>
                <a:gd name="connsiteY7" fmla="*/ 198025 h 2513075"/>
                <a:gd name="connsiteX8" fmla="*/ 2598039 w 4645056"/>
                <a:gd name="connsiteY8" fmla="*/ 212217 h 2513075"/>
                <a:gd name="connsiteX9" fmla="*/ 432530 w 4645056"/>
                <a:gd name="connsiteY9" fmla="*/ 3715 h 2513075"/>
                <a:gd name="connsiteX10" fmla="*/ 427482 w 4645056"/>
                <a:gd name="connsiteY10" fmla="*/ 0 h 2513075"/>
                <a:gd name="connsiteX11" fmla="*/ 427196 w 4645056"/>
                <a:gd name="connsiteY11" fmla="*/ 1524 h 2513075"/>
                <a:gd name="connsiteX12" fmla="*/ 423767 w 4645056"/>
                <a:gd name="connsiteY12" fmla="*/ 0 h 2513075"/>
                <a:gd name="connsiteX13" fmla="*/ 425863 w 4645056"/>
                <a:gd name="connsiteY13" fmla="*/ 8477 h 2513075"/>
                <a:gd name="connsiteX14" fmla="*/ 0 w 4645056"/>
                <a:gd name="connsiteY14" fmla="*/ 2235041 h 2513075"/>
                <a:gd name="connsiteX15" fmla="*/ 78105 w 4645056"/>
                <a:gd name="connsiteY15" fmla="*/ 2174748 h 2513075"/>
                <a:gd name="connsiteX16" fmla="*/ 70961 w 4645056"/>
                <a:gd name="connsiteY16" fmla="*/ 2218944 h 2513075"/>
                <a:gd name="connsiteX17" fmla="*/ 76867 w 4645056"/>
                <a:gd name="connsiteY17" fmla="*/ 2217706 h 2513075"/>
                <a:gd name="connsiteX18" fmla="*/ 1880045 w 4645056"/>
                <a:gd name="connsiteY18" fmla="*/ 2506695 h 2513075"/>
                <a:gd name="connsiteX19" fmla="*/ 1880807 w 4645056"/>
                <a:gd name="connsiteY19" fmla="*/ 2513076 h 2513075"/>
                <a:gd name="connsiteX20" fmla="*/ 2685003 w 4645056"/>
                <a:gd name="connsiteY20" fmla="*/ 1671066 h 2513075"/>
                <a:gd name="connsiteX21" fmla="*/ 3578066 w 4645056"/>
                <a:gd name="connsiteY21" fmla="*/ 1876711 h 2513075"/>
                <a:gd name="connsiteX22" fmla="*/ 3573971 w 4645056"/>
                <a:gd name="connsiteY22" fmla="*/ 1869662 h 2513075"/>
                <a:gd name="connsiteX23" fmla="*/ 3196114 w 4645056"/>
                <a:gd name="connsiteY23" fmla="*/ 1241774 h 2513075"/>
                <a:gd name="connsiteX24" fmla="*/ 2668238 w 4645056"/>
                <a:gd name="connsiteY24" fmla="*/ 1000697 h 2513075"/>
                <a:gd name="connsiteX25" fmla="*/ 2975229 w 4645056"/>
                <a:gd name="connsiteY25" fmla="*/ 863918 h 2513075"/>
                <a:gd name="connsiteX26" fmla="*/ 3196114 w 4645056"/>
                <a:gd name="connsiteY26" fmla="*/ 1241774 h 2513075"/>
                <a:gd name="connsiteX27" fmla="*/ 2983992 w 4645056"/>
                <a:gd name="connsiteY27" fmla="*/ 860012 h 2513075"/>
                <a:gd name="connsiteX28" fmla="*/ 4598099 w 4645056"/>
                <a:gd name="connsiteY28" fmla="*/ 140684 h 2513075"/>
                <a:gd name="connsiteX29" fmla="*/ 3208211 w 4645056"/>
                <a:gd name="connsiteY29" fmla="*/ 1243489 h 2513075"/>
                <a:gd name="connsiteX30" fmla="*/ 2984087 w 4645056"/>
                <a:gd name="connsiteY30" fmla="*/ 860012 h 2513075"/>
                <a:gd name="connsiteX31" fmla="*/ 2293715 w 4645056"/>
                <a:gd name="connsiteY31" fmla="*/ 1372648 h 2513075"/>
                <a:gd name="connsiteX32" fmla="*/ 2642902 w 4645056"/>
                <a:gd name="connsiteY32" fmla="*/ 1021271 h 2513075"/>
                <a:gd name="connsiteX33" fmla="*/ 2678145 w 4645056"/>
                <a:gd name="connsiteY33" fmla="*/ 1655921 h 2513075"/>
                <a:gd name="connsiteX34" fmla="*/ 2293715 w 4645056"/>
                <a:gd name="connsiteY34" fmla="*/ 1372648 h 2513075"/>
                <a:gd name="connsiteX35" fmla="*/ 2641664 w 4645056"/>
                <a:gd name="connsiteY35" fmla="*/ 999268 h 2513075"/>
                <a:gd name="connsiteX36" fmla="*/ 2642140 w 4645056"/>
                <a:gd name="connsiteY36" fmla="*/ 1008507 h 2513075"/>
                <a:gd name="connsiteX37" fmla="*/ 2286000 w 4645056"/>
                <a:gd name="connsiteY37" fmla="*/ 1366933 h 2513075"/>
                <a:gd name="connsiteX38" fmla="*/ 1690973 w 4645056"/>
                <a:gd name="connsiteY38" fmla="*/ 928402 h 2513075"/>
                <a:gd name="connsiteX39" fmla="*/ 1980629 w 4645056"/>
                <a:gd name="connsiteY39" fmla="*/ 704564 h 2513075"/>
                <a:gd name="connsiteX40" fmla="*/ 2641664 w 4645056"/>
                <a:gd name="connsiteY40" fmla="*/ 999268 h 2513075"/>
                <a:gd name="connsiteX41" fmla="*/ 1989201 w 4645056"/>
                <a:gd name="connsiteY41" fmla="*/ 697992 h 2513075"/>
                <a:gd name="connsiteX42" fmla="*/ 2598801 w 4645056"/>
                <a:gd name="connsiteY42" fmla="*/ 226981 h 2513075"/>
                <a:gd name="connsiteX43" fmla="*/ 2641092 w 4645056"/>
                <a:gd name="connsiteY43" fmla="*/ 988600 h 2513075"/>
                <a:gd name="connsiteX44" fmla="*/ 1989201 w 4645056"/>
                <a:gd name="connsiteY44" fmla="*/ 697992 h 2513075"/>
                <a:gd name="connsiteX45" fmla="*/ 1682972 w 4645056"/>
                <a:gd name="connsiteY45" fmla="*/ 922592 h 2513075"/>
                <a:gd name="connsiteX46" fmla="*/ 1677829 w 4645056"/>
                <a:gd name="connsiteY46" fmla="*/ 918877 h 2513075"/>
                <a:gd name="connsiteX47" fmla="*/ 1678019 w 4645056"/>
                <a:gd name="connsiteY47" fmla="*/ 920306 h 2513075"/>
                <a:gd name="connsiteX48" fmla="*/ 469106 w 4645056"/>
                <a:gd name="connsiteY48" fmla="*/ 30671 h 2513075"/>
                <a:gd name="connsiteX49" fmla="*/ 1970818 w 4645056"/>
                <a:gd name="connsiteY49" fmla="*/ 700088 h 2513075"/>
                <a:gd name="connsiteX50" fmla="*/ 1683068 w 4645056"/>
                <a:gd name="connsiteY50" fmla="*/ 922401 h 2513075"/>
                <a:gd name="connsiteX51" fmla="*/ 1674209 w 4645056"/>
                <a:gd name="connsiteY51" fmla="*/ 929354 h 2513075"/>
                <a:gd name="connsiteX52" fmla="*/ 1673447 w 4645056"/>
                <a:gd name="connsiteY52" fmla="*/ 930021 h 2513075"/>
                <a:gd name="connsiteX53" fmla="*/ 1671161 w 4645056"/>
                <a:gd name="connsiteY53" fmla="*/ 928402 h 2513075"/>
                <a:gd name="connsiteX54" fmla="*/ 1666304 w 4645056"/>
                <a:gd name="connsiteY54" fmla="*/ 935546 h 2513075"/>
                <a:gd name="connsiteX55" fmla="*/ 1323880 w 4645056"/>
                <a:gd name="connsiteY55" fmla="*/ 1200150 h 2513075"/>
                <a:gd name="connsiteX56" fmla="*/ 453676 w 4645056"/>
                <a:gd name="connsiteY56" fmla="*/ 31052 h 2513075"/>
                <a:gd name="connsiteX57" fmla="*/ 1674305 w 4645056"/>
                <a:gd name="connsiteY57" fmla="*/ 929164 h 2513075"/>
                <a:gd name="connsiteX58" fmla="*/ 1648873 w 4645056"/>
                <a:gd name="connsiteY58" fmla="*/ 960882 h 2513075"/>
                <a:gd name="connsiteX59" fmla="*/ 1408367 w 4645056"/>
                <a:gd name="connsiteY59" fmla="*/ 1313783 h 2513075"/>
                <a:gd name="connsiteX60" fmla="*/ 1329404 w 4645056"/>
                <a:gd name="connsiteY60" fmla="*/ 1207675 h 2513075"/>
                <a:gd name="connsiteX61" fmla="*/ 1648873 w 4645056"/>
                <a:gd name="connsiteY61" fmla="*/ 960882 h 2513075"/>
                <a:gd name="connsiteX62" fmla="*/ 1673257 w 4645056"/>
                <a:gd name="connsiteY62" fmla="*/ 942118 h 2513075"/>
                <a:gd name="connsiteX63" fmla="*/ 1680115 w 4645056"/>
                <a:gd name="connsiteY63" fmla="*/ 936784 h 2513075"/>
                <a:gd name="connsiteX64" fmla="*/ 1794034 w 4645056"/>
                <a:gd name="connsiteY64" fmla="*/ 1831658 h 2513075"/>
                <a:gd name="connsiteX65" fmla="*/ 1414463 w 4645056"/>
                <a:gd name="connsiteY65" fmla="*/ 1321880 h 2513075"/>
                <a:gd name="connsiteX66" fmla="*/ 1673257 w 4645056"/>
                <a:gd name="connsiteY66" fmla="*/ 942118 h 2513075"/>
                <a:gd name="connsiteX67" fmla="*/ 2656618 w 4645056"/>
                <a:gd name="connsiteY67" fmla="*/ 995553 h 2513075"/>
                <a:gd name="connsiteX68" fmla="*/ 2655570 w 4645056"/>
                <a:gd name="connsiteY68" fmla="*/ 995077 h 2513075"/>
                <a:gd name="connsiteX69" fmla="*/ 2655570 w 4645056"/>
                <a:gd name="connsiteY69" fmla="*/ 995077 h 2513075"/>
                <a:gd name="connsiteX70" fmla="*/ 2650808 w 4645056"/>
                <a:gd name="connsiteY70" fmla="*/ 992981 h 2513075"/>
                <a:gd name="connsiteX71" fmla="*/ 2645569 w 4645056"/>
                <a:gd name="connsiteY71" fmla="*/ 897922 h 2513075"/>
                <a:gd name="connsiteX72" fmla="*/ 2608898 w 4645056"/>
                <a:gd name="connsiteY72" fmla="*/ 237077 h 2513075"/>
                <a:gd name="connsiteX73" fmla="*/ 2970466 w 4645056"/>
                <a:gd name="connsiteY73" fmla="*/ 855726 h 2513075"/>
                <a:gd name="connsiteX74" fmla="*/ 2656713 w 4645056"/>
                <a:gd name="connsiteY74" fmla="*/ 995553 h 2513075"/>
                <a:gd name="connsiteX75" fmla="*/ 1979200 w 4645056"/>
                <a:gd name="connsiteY75" fmla="*/ 693611 h 2513075"/>
                <a:gd name="connsiteX76" fmla="*/ 459391 w 4645056"/>
                <a:gd name="connsiteY76" fmla="*/ 15812 h 2513075"/>
                <a:gd name="connsiteX77" fmla="*/ 2590705 w 4645056"/>
                <a:gd name="connsiteY77" fmla="*/ 221075 h 2513075"/>
                <a:gd name="connsiteX78" fmla="*/ 1979390 w 4645056"/>
                <a:gd name="connsiteY78" fmla="*/ 693420 h 2513075"/>
                <a:gd name="connsiteX79" fmla="*/ 441008 w 4645056"/>
                <a:gd name="connsiteY79" fmla="*/ 30099 h 2513075"/>
                <a:gd name="connsiteX80" fmla="*/ 1316355 w 4645056"/>
                <a:gd name="connsiteY80" fmla="*/ 1205770 h 2513075"/>
                <a:gd name="connsiteX81" fmla="*/ 824770 w 4645056"/>
                <a:gd name="connsiteY81" fmla="*/ 1585627 h 2513075"/>
                <a:gd name="connsiteX82" fmla="*/ 441008 w 4645056"/>
                <a:gd name="connsiteY82" fmla="*/ 30099 h 2513075"/>
                <a:gd name="connsiteX83" fmla="*/ 816483 w 4645056"/>
                <a:gd name="connsiteY83" fmla="*/ 1592009 h 2513075"/>
                <a:gd name="connsiteX84" fmla="*/ 91250 w 4645056"/>
                <a:gd name="connsiteY84" fmla="*/ 2152460 h 2513075"/>
                <a:gd name="connsiteX85" fmla="*/ 431768 w 4645056"/>
                <a:gd name="connsiteY85" fmla="*/ 32195 h 2513075"/>
                <a:gd name="connsiteX86" fmla="*/ 816578 w 4645056"/>
                <a:gd name="connsiteY86" fmla="*/ 1592009 h 2513075"/>
                <a:gd name="connsiteX87" fmla="*/ 1322070 w 4645056"/>
                <a:gd name="connsiteY87" fmla="*/ 1213390 h 2513075"/>
                <a:gd name="connsiteX88" fmla="*/ 1402937 w 4645056"/>
                <a:gd name="connsiteY88" fmla="*/ 1321975 h 2513075"/>
                <a:gd name="connsiteX89" fmla="*/ 930688 w 4645056"/>
                <a:gd name="connsiteY89" fmla="*/ 2015014 h 2513075"/>
                <a:gd name="connsiteX90" fmla="*/ 827246 w 4645056"/>
                <a:gd name="connsiteY90" fmla="*/ 1595723 h 2513075"/>
                <a:gd name="connsiteX91" fmla="*/ 1322070 w 4645056"/>
                <a:gd name="connsiteY91" fmla="*/ 1213390 h 2513075"/>
                <a:gd name="connsiteX92" fmla="*/ 933926 w 4645056"/>
                <a:gd name="connsiteY92" fmla="*/ 2028063 h 2513075"/>
                <a:gd name="connsiteX93" fmla="*/ 933736 w 4645056"/>
                <a:gd name="connsiteY93" fmla="*/ 2027396 h 2513075"/>
                <a:gd name="connsiteX94" fmla="*/ 1408938 w 4645056"/>
                <a:gd name="connsiteY94" fmla="*/ 1329976 h 2513075"/>
                <a:gd name="connsiteX95" fmla="*/ 1794224 w 4645056"/>
                <a:gd name="connsiteY95" fmla="*/ 1847374 h 2513075"/>
                <a:gd name="connsiteX96" fmla="*/ 933926 w 4645056"/>
                <a:gd name="connsiteY96" fmla="*/ 2027968 h 2513075"/>
                <a:gd name="connsiteX97" fmla="*/ 1805464 w 4645056"/>
                <a:gd name="connsiteY97" fmla="*/ 1845183 h 2513075"/>
                <a:gd name="connsiteX98" fmla="*/ 1690402 w 4645056"/>
                <a:gd name="connsiteY98" fmla="*/ 940975 h 2513075"/>
                <a:gd name="connsiteX99" fmla="*/ 2278952 w 4645056"/>
                <a:gd name="connsiteY99" fmla="*/ 1373981 h 2513075"/>
                <a:gd name="connsiteX100" fmla="*/ 1812131 w 4645056"/>
                <a:gd name="connsiteY100" fmla="*/ 1843754 h 2513075"/>
                <a:gd name="connsiteX101" fmla="*/ 1805464 w 4645056"/>
                <a:gd name="connsiteY101" fmla="*/ 1845183 h 2513075"/>
                <a:gd name="connsiteX102" fmla="*/ 2286762 w 4645056"/>
                <a:gd name="connsiteY102" fmla="*/ 1379696 h 2513075"/>
                <a:gd name="connsiteX103" fmla="*/ 2672144 w 4645056"/>
                <a:gd name="connsiteY103" fmla="*/ 1663256 h 2513075"/>
                <a:gd name="connsiteX104" fmla="*/ 1829181 w 4645056"/>
                <a:gd name="connsiteY104" fmla="*/ 1840135 h 2513075"/>
                <a:gd name="connsiteX105" fmla="*/ 2286762 w 4645056"/>
                <a:gd name="connsiteY105" fmla="*/ 1379696 h 2513075"/>
                <a:gd name="connsiteX106" fmla="*/ 2652046 w 4645056"/>
                <a:gd name="connsiteY106" fmla="*/ 1012127 h 2513075"/>
                <a:gd name="connsiteX107" fmla="*/ 2657761 w 4645056"/>
                <a:gd name="connsiteY107" fmla="*/ 1006316 h 2513075"/>
                <a:gd name="connsiteX108" fmla="*/ 3196685 w 4645056"/>
                <a:gd name="connsiteY108" fmla="*/ 1252442 h 2513075"/>
                <a:gd name="connsiteX109" fmla="*/ 2687765 w 4645056"/>
                <a:gd name="connsiteY109" fmla="*/ 1656207 h 2513075"/>
                <a:gd name="connsiteX110" fmla="*/ 2651951 w 4645056"/>
                <a:gd name="connsiteY110" fmla="*/ 1012031 h 2513075"/>
                <a:gd name="connsiteX111" fmla="*/ 3214878 w 4645056"/>
                <a:gd name="connsiteY111" fmla="*/ 1250252 h 2513075"/>
                <a:gd name="connsiteX112" fmla="*/ 4612672 w 4645056"/>
                <a:gd name="connsiteY112" fmla="*/ 141256 h 2513075"/>
                <a:gd name="connsiteX113" fmla="*/ 3568637 w 4645056"/>
                <a:gd name="connsiteY113" fmla="*/ 1860233 h 2513075"/>
                <a:gd name="connsiteX114" fmla="*/ 3214783 w 4645056"/>
                <a:gd name="connsiteY114" fmla="*/ 1254824 h 2513075"/>
                <a:gd name="connsiteX115" fmla="*/ 3216497 w 4645056"/>
                <a:gd name="connsiteY115" fmla="*/ 1251109 h 2513075"/>
                <a:gd name="connsiteX116" fmla="*/ 3214783 w 4645056"/>
                <a:gd name="connsiteY116" fmla="*/ 1250347 h 2513075"/>
                <a:gd name="connsiteX117" fmla="*/ 2979230 w 4645056"/>
                <a:gd name="connsiteY117" fmla="*/ 851630 h 2513075"/>
                <a:gd name="connsiteX118" fmla="*/ 2611184 w 4645056"/>
                <a:gd name="connsiteY118" fmla="*/ 221837 h 2513075"/>
                <a:gd name="connsiteX119" fmla="*/ 4605528 w 4645056"/>
                <a:gd name="connsiteY119" fmla="*/ 126873 h 2513075"/>
                <a:gd name="connsiteX120" fmla="*/ 2979230 w 4645056"/>
                <a:gd name="connsiteY120" fmla="*/ 851630 h 2513075"/>
                <a:gd name="connsiteX121" fmla="*/ 14097 w 4645056"/>
                <a:gd name="connsiteY121" fmla="*/ 2212086 h 2513075"/>
                <a:gd name="connsiteX122" fmla="*/ 375380 w 4645056"/>
                <a:gd name="connsiteY122" fmla="*/ 323183 h 2513075"/>
                <a:gd name="connsiteX123" fmla="*/ 80296 w 4645056"/>
                <a:gd name="connsiteY123" fmla="*/ 2160937 h 2513075"/>
                <a:gd name="connsiteX124" fmla="*/ 14097 w 4645056"/>
                <a:gd name="connsiteY124" fmla="*/ 2212086 h 2513075"/>
                <a:gd name="connsiteX125" fmla="*/ 819055 w 4645056"/>
                <a:gd name="connsiteY125" fmla="*/ 1602105 h 2513075"/>
                <a:gd name="connsiteX126" fmla="*/ 924592 w 4645056"/>
                <a:gd name="connsiteY126" fmla="*/ 2029968 h 2513075"/>
                <a:gd name="connsiteX127" fmla="*/ 82582 w 4645056"/>
                <a:gd name="connsiteY127" fmla="*/ 2206752 h 2513075"/>
                <a:gd name="connsiteX128" fmla="*/ 89059 w 4645056"/>
                <a:gd name="connsiteY128" fmla="*/ 2166176 h 2513075"/>
                <a:gd name="connsiteX129" fmla="*/ 818960 w 4645056"/>
                <a:gd name="connsiteY129" fmla="*/ 1602105 h 2513075"/>
                <a:gd name="connsiteX130" fmla="*/ 102965 w 4645056"/>
                <a:gd name="connsiteY130" fmla="*/ 2212181 h 2513075"/>
                <a:gd name="connsiteX131" fmla="*/ 1797368 w 4645056"/>
                <a:gd name="connsiteY131" fmla="*/ 1856613 h 2513075"/>
                <a:gd name="connsiteX132" fmla="*/ 1878806 w 4645056"/>
                <a:gd name="connsiteY132" fmla="*/ 2496788 h 2513075"/>
                <a:gd name="connsiteX133" fmla="*/ 102965 w 4645056"/>
                <a:gd name="connsiteY133" fmla="*/ 2212181 h 2513075"/>
                <a:gd name="connsiteX134" fmla="*/ 1807655 w 4645056"/>
                <a:gd name="connsiteY134" fmla="*/ 1861852 h 2513075"/>
                <a:gd name="connsiteX135" fmla="*/ 1816989 w 4645056"/>
                <a:gd name="connsiteY135" fmla="*/ 1852517 h 2513075"/>
                <a:gd name="connsiteX136" fmla="*/ 2669572 w 4645056"/>
                <a:gd name="connsiteY136" fmla="*/ 1673543 h 2513075"/>
                <a:gd name="connsiteX137" fmla="*/ 1887855 w 4645056"/>
                <a:gd name="connsiteY137" fmla="*/ 2491931 h 2513075"/>
                <a:gd name="connsiteX138" fmla="*/ 1807655 w 4645056"/>
                <a:gd name="connsiteY138" fmla="*/ 1861852 h 2513075"/>
                <a:gd name="connsiteX139" fmla="*/ 2694337 w 4645056"/>
                <a:gd name="connsiteY139" fmla="*/ 1663351 h 2513075"/>
                <a:gd name="connsiteX140" fmla="*/ 3205544 w 4645056"/>
                <a:gd name="connsiteY140" fmla="*/ 1257776 h 2513075"/>
                <a:gd name="connsiteX141" fmla="*/ 3558921 w 4645056"/>
                <a:gd name="connsiteY141" fmla="*/ 1862518 h 2513075"/>
                <a:gd name="connsiteX142" fmla="*/ 2694337 w 4645056"/>
                <a:gd name="connsiteY142" fmla="*/ 1663446 h 25130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4645056" h="2513075">
                  <a:moveTo>
                    <a:pt x="3574066" y="1869567"/>
                  </a:moveTo>
                  <a:lnTo>
                    <a:pt x="4634198" y="124111"/>
                  </a:lnTo>
                  <a:lnTo>
                    <a:pt x="4645057" y="115443"/>
                  </a:lnTo>
                  <a:lnTo>
                    <a:pt x="4639247" y="115729"/>
                  </a:lnTo>
                  <a:lnTo>
                    <a:pt x="4642485" y="110395"/>
                  </a:lnTo>
                  <a:lnTo>
                    <a:pt x="4629436" y="116205"/>
                  </a:lnTo>
                  <a:lnTo>
                    <a:pt x="2605754" y="212598"/>
                  </a:lnTo>
                  <a:lnTo>
                    <a:pt x="2597277" y="198025"/>
                  </a:lnTo>
                  <a:lnTo>
                    <a:pt x="2598039" y="212217"/>
                  </a:lnTo>
                  <a:lnTo>
                    <a:pt x="432530" y="3715"/>
                  </a:lnTo>
                  <a:lnTo>
                    <a:pt x="427482" y="0"/>
                  </a:lnTo>
                  <a:lnTo>
                    <a:pt x="427196" y="1524"/>
                  </a:lnTo>
                  <a:lnTo>
                    <a:pt x="423767" y="0"/>
                  </a:lnTo>
                  <a:lnTo>
                    <a:pt x="425863" y="8477"/>
                  </a:lnTo>
                  <a:lnTo>
                    <a:pt x="0" y="2235041"/>
                  </a:lnTo>
                  <a:lnTo>
                    <a:pt x="78105" y="2174748"/>
                  </a:lnTo>
                  <a:lnTo>
                    <a:pt x="70961" y="2218944"/>
                  </a:lnTo>
                  <a:lnTo>
                    <a:pt x="76867" y="2217706"/>
                  </a:lnTo>
                  <a:lnTo>
                    <a:pt x="1880045" y="2506695"/>
                  </a:lnTo>
                  <a:lnTo>
                    <a:pt x="1880807" y="2513076"/>
                  </a:lnTo>
                  <a:lnTo>
                    <a:pt x="2685003" y="1671066"/>
                  </a:lnTo>
                  <a:lnTo>
                    <a:pt x="3578066" y="1876711"/>
                  </a:lnTo>
                  <a:lnTo>
                    <a:pt x="3573971" y="1869662"/>
                  </a:lnTo>
                  <a:close/>
                  <a:moveTo>
                    <a:pt x="3196114" y="1241774"/>
                  </a:moveTo>
                  <a:lnTo>
                    <a:pt x="2668238" y="1000697"/>
                  </a:lnTo>
                  <a:lnTo>
                    <a:pt x="2975229" y="863918"/>
                  </a:lnTo>
                  <a:lnTo>
                    <a:pt x="3196114" y="1241774"/>
                  </a:lnTo>
                  <a:close/>
                  <a:moveTo>
                    <a:pt x="2983992" y="860012"/>
                  </a:moveTo>
                  <a:lnTo>
                    <a:pt x="4598099" y="140684"/>
                  </a:lnTo>
                  <a:lnTo>
                    <a:pt x="3208211" y="1243489"/>
                  </a:lnTo>
                  <a:lnTo>
                    <a:pt x="2984087" y="860012"/>
                  </a:lnTo>
                  <a:close/>
                  <a:moveTo>
                    <a:pt x="2293715" y="1372648"/>
                  </a:moveTo>
                  <a:lnTo>
                    <a:pt x="2642902" y="1021271"/>
                  </a:lnTo>
                  <a:lnTo>
                    <a:pt x="2678145" y="1655921"/>
                  </a:lnTo>
                  <a:lnTo>
                    <a:pt x="2293715" y="1372648"/>
                  </a:lnTo>
                  <a:close/>
                  <a:moveTo>
                    <a:pt x="2641664" y="999268"/>
                  </a:moveTo>
                  <a:lnTo>
                    <a:pt x="2642140" y="1008507"/>
                  </a:lnTo>
                  <a:lnTo>
                    <a:pt x="2286000" y="1366933"/>
                  </a:lnTo>
                  <a:lnTo>
                    <a:pt x="1690973" y="928402"/>
                  </a:lnTo>
                  <a:lnTo>
                    <a:pt x="1980629" y="704564"/>
                  </a:lnTo>
                  <a:lnTo>
                    <a:pt x="2641664" y="999268"/>
                  </a:lnTo>
                  <a:close/>
                  <a:moveTo>
                    <a:pt x="1989201" y="697992"/>
                  </a:moveTo>
                  <a:lnTo>
                    <a:pt x="2598801" y="226981"/>
                  </a:lnTo>
                  <a:lnTo>
                    <a:pt x="2641092" y="988600"/>
                  </a:lnTo>
                  <a:lnTo>
                    <a:pt x="1989201" y="697992"/>
                  </a:lnTo>
                  <a:close/>
                  <a:moveTo>
                    <a:pt x="1682972" y="922592"/>
                  </a:moveTo>
                  <a:lnTo>
                    <a:pt x="1677829" y="918877"/>
                  </a:lnTo>
                  <a:lnTo>
                    <a:pt x="1678019" y="920306"/>
                  </a:lnTo>
                  <a:lnTo>
                    <a:pt x="469106" y="30671"/>
                  </a:lnTo>
                  <a:lnTo>
                    <a:pt x="1970818" y="700088"/>
                  </a:lnTo>
                  <a:lnTo>
                    <a:pt x="1683068" y="922401"/>
                  </a:lnTo>
                  <a:close/>
                  <a:moveTo>
                    <a:pt x="1674209" y="929354"/>
                  </a:moveTo>
                  <a:lnTo>
                    <a:pt x="1673447" y="930021"/>
                  </a:lnTo>
                  <a:lnTo>
                    <a:pt x="1671161" y="928402"/>
                  </a:lnTo>
                  <a:lnTo>
                    <a:pt x="1666304" y="935546"/>
                  </a:lnTo>
                  <a:lnTo>
                    <a:pt x="1323880" y="1200150"/>
                  </a:lnTo>
                  <a:lnTo>
                    <a:pt x="453676" y="31052"/>
                  </a:lnTo>
                  <a:lnTo>
                    <a:pt x="1674305" y="929164"/>
                  </a:lnTo>
                  <a:close/>
                  <a:moveTo>
                    <a:pt x="1648873" y="960882"/>
                  </a:moveTo>
                  <a:lnTo>
                    <a:pt x="1408367" y="1313783"/>
                  </a:lnTo>
                  <a:lnTo>
                    <a:pt x="1329404" y="1207675"/>
                  </a:lnTo>
                  <a:lnTo>
                    <a:pt x="1648873" y="960882"/>
                  </a:lnTo>
                  <a:close/>
                  <a:moveTo>
                    <a:pt x="1673257" y="942118"/>
                  </a:moveTo>
                  <a:lnTo>
                    <a:pt x="1680115" y="936784"/>
                  </a:lnTo>
                  <a:lnTo>
                    <a:pt x="1794034" y="1831658"/>
                  </a:lnTo>
                  <a:lnTo>
                    <a:pt x="1414463" y="1321880"/>
                  </a:lnTo>
                  <a:lnTo>
                    <a:pt x="1673257" y="942118"/>
                  </a:lnTo>
                  <a:close/>
                  <a:moveTo>
                    <a:pt x="2656618" y="995553"/>
                  </a:moveTo>
                  <a:lnTo>
                    <a:pt x="2655570" y="995077"/>
                  </a:lnTo>
                  <a:lnTo>
                    <a:pt x="2655570" y="995077"/>
                  </a:lnTo>
                  <a:cubicBezTo>
                    <a:pt x="2655570" y="995077"/>
                    <a:pt x="2650808" y="992981"/>
                    <a:pt x="2650808" y="992981"/>
                  </a:cubicBezTo>
                  <a:lnTo>
                    <a:pt x="2645569" y="897922"/>
                  </a:lnTo>
                  <a:lnTo>
                    <a:pt x="2608898" y="237077"/>
                  </a:lnTo>
                  <a:lnTo>
                    <a:pt x="2970466" y="855726"/>
                  </a:lnTo>
                  <a:lnTo>
                    <a:pt x="2656713" y="995553"/>
                  </a:lnTo>
                  <a:close/>
                  <a:moveTo>
                    <a:pt x="1979200" y="693611"/>
                  </a:moveTo>
                  <a:lnTo>
                    <a:pt x="459391" y="15812"/>
                  </a:lnTo>
                  <a:lnTo>
                    <a:pt x="2590705" y="221075"/>
                  </a:lnTo>
                  <a:lnTo>
                    <a:pt x="1979390" y="693420"/>
                  </a:lnTo>
                  <a:close/>
                  <a:moveTo>
                    <a:pt x="441008" y="30099"/>
                  </a:moveTo>
                  <a:lnTo>
                    <a:pt x="1316355" y="1205770"/>
                  </a:lnTo>
                  <a:lnTo>
                    <a:pt x="824770" y="1585627"/>
                  </a:lnTo>
                  <a:lnTo>
                    <a:pt x="441008" y="30099"/>
                  </a:lnTo>
                  <a:close/>
                  <a:moveTo>
                    <a:pt x="816483" y="1592009"/>
                  </a:moveTo>
                  <a:lnTo>
                    <a:pt x="91250" y="2152460"/>
                  </a:lnTo>
                  <a:lnTo>
                    <a:pt x="431768" y="32195"/>
                  </a:lnTo>
                  <a:lnTo>
                    <a:pt x="816578" y="1592009"/>
                  </a:lnTo>
                  <a:close/>
                  <a:moveTo>
                    <a:pt x="1322070" y="1213390"/>
                  </a:moveTo>
                  <a:lnTo>
                    <a:pt x="1402937" y="1321975"/>
                  </a:lnTo>
                  <a:lnTo>
                    <a:pt x="930688" y="2015014"/>
                  </a:lnTo>
                  <a:lnTo>
                    <a:pt x="827246" y="1595723"/>
                  </a:lnTo>
                  <a:lnTo>
                    <a:pt x="1322070" y="1213390"/>
                  </a:lnTo>
                  <a:close/>
                  <a:moveTo>
                    <a:pt x="933926" y="2028063"/>
                  </a:moveTo>
                  <a:lnTo>
                    <a:pt x="933736" y="2027396"/>
                  </a:lnTo>
                  <a:lnTo>
                    <a:pt x="1408938" y="1329976"/>
                  </a:lnTo>
                  <a:lnTo>
                    <a:pt x="1794224" y="1847374"/>
                  </a:lnTo>
                  <a:lnTo>
                    <a:pt x="933926" y="2027968"/>
                  </a:lnTo>
                  <a:close/>
                  <a:moveTo>
                    <a:pt x="1805464" y="1845183"/>
                  </a:moveTo>
                  <a:lnTo>
                    <a:pt x="1690402" y="940975"/>
                  </a:lnTo>
                  <a:lnTo>
                    <a:pt x="2278952" y="1373981"/>
                  </a:lnTo>
                  <a:lnTo>
                    <a:pt x="1812131" y="1843754"/>
                  </a:lnTo>
                  <a:lnTo>
                    <a:pt x="1805464" y="1845183"/>
                  </a:lnTo>
                  <a:close/>
                  <a:moveTo>
                    <a:pt x="2286762" y="1379696"/>
                  </a:moveTo>
                  <a:lnTo>
                    <a:pt x="2672144" y="1663256"/>
                  </a:lnTo>
                  <a:lnTo>
                    <a:pt x="1829181" y="1840135"/>
                  </a:lnTo>
                  <a:lnTo>
                    <a:pt x="2286762" y="1379696"/>
                  </a:lnTo>
                  <a:close/>
                  <a:moveTo>
                    <a:pt x="2652046" y="1012127"/>
                  </a:moveTo>
                  <a:lnTo>
                    <a:pt x="2657761" y="1006316"/>
                  </a:lnTo>
                  <a:lnTo>
                    <a:pt x="3196685" y="1252442"/>
                  </a:lnTo>
                  <a:lnTo>
                    <a:pt x="2687765" y="1656207"/>
                  </a:lnTo>
                  <a:lnTo>
                    <a:pt x="2651951" y="1012031"/>
                  </a:lnTo>
                  <a:close/>
                  <a:moveTo>
                    <a:pt x="3214878" y="1250252"/>
                  </a:moveTo>
                  <a:lnTo>
                    <a:pt x="4612672" y="141256"/>
                  </a:lnTo>
                  <a:lnTo>
                    <a:pt x="3568637" y="1860233"/>
                  </a:lnTo>
                  <a:lnTo>
                    <a:pt x="3214783" y="1254824"/>
                  </a:lnTo>
                  <a:lnTo>
                    <a:pt x="3216497" y="1251109"/>
                  </a:lnTo>
                  <a:lnTo>
                    <a:pt x="3214783" y="1250347"/>
                  </a:lnTo>
                  <a:close/>
                  <a:moveTo>
                    <a:pt x="2979230" y="851630"/>
                  </a:moveTo>
                  <a:lnTo>
                    <a:pt x="2611184" y="221837"/>
                  </a:lnTo>
                  <a:lnTo>
                    <a:pt x="4605528" y="126873"/>
                  </a:lnTo>
                  <a:lnTo>
                    <a:pt x="2979230" y="851630"/>
                  </a:lnTo>
                  <a:close/>
                  <a:moveTo>
                    <a:pt x="14097" y="2212086"/>
                  </a:moveTo>
                  <a:lnTo>
                    <a:pt x="375380" y="323183"/>
                  </a:lnTo>
                  <a:lnTo>
                    <a:pt x="80296" y="2160937"/>
                  </a:lnTo>
                  <a:lnTo>
                    <a:pt x="14097" y="2212086"/>
                  </a:lnTo>
                  <a:close/>
                  <a:moveTo>
                    <a:pt x="819055" y="1602105"/>
                  </a:moveTo>
                  <a:lnTo>
                    <a:pt x="924592" y="2029968"/>
                  </a:lnTo>
                  <a:lnTo>
                    <a:pt x="82582" y="2206752"/>
                  </a:lnTo>
                  <a:lnTo>
                    <a:pt x="89059" y="2166176"/>
                  </a:lnTo>
                  <a:lnTo>
                    <a:pt x="818960" y="1602105"/>
                  </a:lnTo>
                  <a:close/>
                  <a:moveTo>
                    <a:pt x="102965" y="2212181"/>
                  </a:moveTo>
                  <a:lnTo>
                    <a:pt x="1797368" y="1856613"/>
                  </a:lnTo>
                  <a:lnTo>
                    <a:pt x="1878806" y="2496788"/>
                  </a:lnTo>
                  <a:lnTo>
                    <a:pt x="102965" y="2212181"/>
                  </a:lnTo>
                  <a:close/>
                  <a:moveTo>
                    <a:pt x="1807655" y="1861852"/>
                  </a:moveTo>
                  <a:lnTo>
                    <a:pt x="1816989" y="1852517"/>
                  </a:lnTo>
                  <a:lnTo>
                    <a:pt x="2669572" y="1673543"/>
                  </a:lnTo>
                  <a:lnTo>
                    <a:pt x="1887855" y="2491931"/>
                  </a:lnTo>
                  <a:lnTo>
                    <a:pt x="1807655" y="1861852"/>
                  </a:lnTo>
                  <a:close/>
                  <a:moveTo>
                    <a:pt x="2694337" y="1663351"/>
                  </a:moveTo>
                  <a:lnTo>
                    <a:pt x="3205544" y="1257776"/>
                  </a:lnTo>
                  <a:lnTo>
                    <a:pt x="3558921" y="1862518"/>
                  </a:lnTo>
                  <a:lnTo>
                    <a:pt x="2694337" y="166344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2298573" y="1400365"/>
              <a:ext cx="113918" cy="113918"/>
            </a:xfrm>
            <a:custGeom>
              <a:gdLst>
                <a:gd name="connsiteX0" fmla="*/ 113919 w 113918"/>
                <a:gd name="connsiteY0" fmla="*/ 56959 h 113918"/>
                <a:gd name="connsiteX1" fmla="*/ 56959 w 113918"/>
                <a:gd name="connsiteY1" fmla="*/ 113919 h 113918"/>
                <a:gd name="connsiteX2" fmla="*/ 0 w 113918"/>
                <a:gd name="connsiteY2" fmla="*/ 56959 h 113918"/>
                <a:gd name="connsiteX3" fmla="*/ 56959 w 113918"/>
                <a:gd name="connsiteY3" fmla="*/ 0 h 113918"/>
                <a:gd name="connsiteX4" fmla="*/ 113919 w 113918"/>
                <a:gd name="connsiteY4" fmla="*/ 56959 h 1139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18" h="113918">
                  <a:moveTo>
                    <a:pt x="113919" y="56959"/>
                  </a:moveTo>
                  <a:cubicBezTo>
                    <a:pt x="113919" y="88392"/>
                    <a:pt x="88392" y="113919"/>
                    <a:pt x="56959" y="113919"/>
                  </a:cubicBezTo>
                  <a:cubicBezTo>
                    <a:pt x="25527" y="113919"/>
                    <a:pt x="0" y="88392"/>
                    <a:pt x="0" y="56959"/>
                  </a:cubicBezTo>
                  <a:cubicBezTo>
                    <a:pt x="0" y="25527"/>
                    <a:pt x="25527" y="0"/>
                    <a:pt x="56959" y="0"/>
                  </a:cubicBezTo>
                  <a:cubicBezTo>
                    <a:pt x="88392" y="0"/>
                    <a:pt x="113919" y="25527"/>
                    <a:pt x="113919" y="569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1909762" y="1119758"/>
              <a:ext cx="88582" cy="88582"/>
            </a:xfrm>
            <a:custGeom>
              <a:gdLst>
                <a:gd name="connsiteX0" fmla="*/ 88582 w 88582"/>
                <a:gd name="connsiteY0" fmla="*/ 44291 h 88582"/>
                <a:gd name="connsiteX1" fmla="*/ 44291 w 88582"/>
                <a:gd name="connsiteY1" fmla="*/ 88583 h 88582"/>
                <a:gd name="connsiteX2" fmla="*/ 0 w 88582"/>
                <a:gd name="connsiteY2" fmla="*/ 44291 h 88582"/>
                <a:gd name="connsiteX3" fmla="*/ 44291 w 88582"/>
                <a:gd name="connsiteY3" fmla="*/ 0 h 88582"/>
                <a:gd name="connsiteX4" fmla="*/ 88582 w 88582"/>
                <a:gd name="connsiteY4" fmla="*/ 44291 h 885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" h="88582">
                  <a:moveTo>
                    <a:pt x="88582" y="44291"/>
                  </a:moveTo>
                  <a:cubicBezTo>
                    <a:pt x="88582" y="68771"/>
                    <a:pt x="68771" y="88583"/>
                    <a:pt x="44291" y="88583"/>
                  </a:cubicBezTo>
                  <a:cubicBezTo>
                    <a:pt x="19812" y="88583"/>
                    <a:pt x="0" y="68771"/>
                    <a:pt x="0" y="44291"/>
                  </a:cubicBezTo>
                  <a:cubicBezTo>
                    <a:pt x="0" y="19812"/>
                    <a:pt x="19812" y="0"/>
                    <a:pt x="44291" y="0"/>
                  </a:cubicBezTo>
                  <a:cubicBezTo>
                    <a:pt x="68771" y="0"/>
                    <a:pt x="88582" y="19812"/>
                    <a:pt x="88582" y="4429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1420463" y="1571719"/>
              <a:ext cx="118110" cy="118109"/>
            </a:xfrm>
            <a:custGeom>
              <a:gdLst>
                <a:gd name="connsiteX0" fmla="*/ 118110 w 118110"/>
                <a:gd name="connsiteY0" fmla="*/ 59055 h 118109"/>
                <a:gd name="connsiteX1" fmla="*/ 59055 w 118110"/>
                <a:gd name="connsiteY1" fmla="*/ 118110 h 118109"/>
                <a:gd name="connsiteX2" fmla="*/ 0 w 118110"/>
                <a:gd name="connsiteY2" fmla="*/ 59055 h 118109"/>
                <a:gd name="connsiteX3" fmla="*/ 59055 w 118110"/>
                <a:gd name="connsiteY3" fmla="*/ 0 h 118109"/>
                <a:gd name="connsiteX4" fmla="*/ 118110 w 118110"/>
                <a:gd name="connsiteY4" fmla="*/ 59055 h 1181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10" h="118109">
                  <a:moveTo>
                    <a:pt x="118110" y="59055"/>
                  </a:moveTo>
                  <a:cubicBezTo>
                    <a:pt x="118110" y="91630"/>
                    <a:pt x="91726" y="118110"/>
                    <a:pt x="59055" y="118110"/>
                  </a:cubicBezTo>
                  <a:cubicBezTo>
                    <a:pt x="26384" y="118110"/>
                    <a:pt x="0" y="91630"/>
                    <a:pt x="0" y="59055"/>
                  </a:cubicBezTo>
                  <a:cubicBezTo>
                    <a:pt x="0" y="26479"/>
                    <a:pt x="26384" y="0"/>
                    <a:pt x="59055" y="0"/>
                  </a:cubicBezTo>
                  <a:cubicBezTo>
                    <a:pt x="91726" y="0"/>
                    <a:pt x="118110" y="26384"/>
                    <a:pt x="118110" y="590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3155632" y="1571148"/>
              <a:ext cx="145256" cy="145256"/>
            </a:xfrm>
            <a:custGeom>
              <a:gdLst>
                <a:gd name="connsiteX0" fmla="*/ 145256 w 145256"/>
                <a:gd name="connsiteY0" fmla="*/ 72676 h 145256"/>
                <a:gd name="connsiteX1" fmla="*/ 72676 w 145256"/>
                <a:gd name="connsiteY1" fmla="*/ 145256 h 145256"/>
                <a:gd name="connsiteX2" fmla="*/ 0 w 145256"/>
                <a:gd name="connsiteY2" fmla="*/ 72676 h 145256"/>
                <a:gd name="connsiteX3" fmla="*/ 72676 w 145256"/>
                <a:gd name="connsiteY3" fmla="*/ 0 h 145256"/>
                <a:gd name="connsiteX4" fmla="*/ 145256 w 145256"/>
                <a:gd name="connsiteY4" fmla="*/ 72676 h 1452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56" h="145256">
                  <a:moveTo>
                    <a:pt x="145256" y="72676"/>
                  </a:moveTo>
                  <a:cubicBezTo>
                    <a:pt x="145256" y="112776"/>
                    <a:pt x="112776" y="145256"/>
                    <a:pt x="72676" y="145256"/>
                  </a:cubicBezTo>
                  <a:cubicBezTo>
                    <a:pt x="32576" y="145256"/>
                    <a:pt x="0" y="112776"/>
                    <a:pt x="0" y="72676"/>
                  </a:cubicBezTo>
                  <a:cubicBezTo>
                    <a:pt x="0" y="32576"/>
                    <a:pt x="32480" y="0"/>
                    <a:pt x="72676" y="0"/>
                  </a:cubicBezTo>
                  <a:cubicBezTo>
                    <a:pt x="112871" y="0"/>
                    <a:pt x="145256" y="32480"/>
                    <a:pt x="145256" y="726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1482375" y="2239422"/>
              <a:ext cx="117919" cy="117919"/>
            </a:xfrm>
            <a:custGeom>
              <a:gdLst>
                <a:gd name="connsiteX0" fmla="*/ 117920 w 117919"/>
                <a:gd name="connsiteY0" fmla="*/ 58960 h 117919"/>
                <a:gd name="connsiteX1" fmla="*/ 58960 w 117919"/>
                <a:gd name="connsiteY1" fmla="*/ 117920 h 117919"/>
                <a:gd name="connsiteX2" fmla="*/ 0 w 117919"/>
                <a:gd name="connsiteY2" fmla="*/ 58960 h 117919"/>
                <a:gd name="connsiteX3" fmla="*/ 58960 w 117919"/>
                <a:gd name="connsiteY3" fmla="*/ 0 h 117919"/>
                <a:gd name="connsiteX4" fmla="*/ 117920 w 117919"/>
                <a:gd name="connsiteY4" fmla="*/ 58960 h 117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19" h="117919">
                  <a:moveTo>
                    <a:pt x="117920" y="58960"/>
                  </a:moveTo>
                  <a:cubicBezTo>
                    <a:pt x="117920" y="91535"/>
                    <a:pt x="91535" y="117920"/>
                    <a:pt x="58960" y="117920"/>
                  </a:cubicBezTo>
                  <a:cubicBezTo>
                    <a:pt x="26384" y="117920"/>
                    <a:pt x="0" y="91535"/>
                    <a:pt x="0" y="58960"/>
                  </a:cubicBezTo>
                  <a:cubicBezTo>
                    <a:pt x="0" y="26384"/>
                    <a:pt x="26384" y="0"/>
                    <a:pt x="58960" y="0"/>
                  </a:cubicBezTo>
                  <a:cubicBezTo>
                    <a:pt x="91535" y="0"/>
                    <a:pt x="117920" y="26384"/>
                    <a:pt x="117920" y="589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2262759" y="743044"/>
              <a:ext cx="117919" cy="117919"/>
            </a:xfrm>
            <a:custGeom>
              <a:gdLst>
                <a:gd name="connsiteX0" fmla="*/ 117920 w 117919"/>
                <a:gd name="connsiteY0" fmla="*/ 58960 h 117919"/>
                <a:gd name="connsiteX1" fmla="*/ 58960 w 117919"/>
                <a:gd name="connsiteY1" fmla="*/ 117919 h 117919"/>
                <a:gd name="connsiteX2" fmla="*/ 0 w 117919"/>
                <a:gd name="connsiteY2" fmla="*/ 58960 h 117919"/>
                <a:gd name="connsiteX3" fmla="*/ 58960 w 117919"/>
                <a:gd name="connsiteY3" fmla="*/ 0 h 117919"/>
                <a:gd name="connsiteX4" fmla="*/ 117920 w 117919"/>
                <a:gd name="connsiteY4" fmla="*/ 58960 h 117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19" h="117919">
                  <a:moveTo>
                    <a:pt x="117920" y="58960"/>
                  </a:moveTo>
                  <a:cubicBezTo>
                    <a:pt x="117920" y="91535"/>
                    <a:pt x="91535" y="117919"/>
                    <a:pt x="58960" y="117919"/>
                  </a:cubicBezTo>
                  <a:cubicBezTo>
                    <a:pt x="26384" y="117919"/>
                    <a:pt x="0" y="91535"/>
                    <a:pt x="0" y="58960"/>
                  </a:cubicBezTo>
                  <a:cubicBezTo>
                    <a:pt x="0" y="26384"/>
                    <a:pt x="26384" y="0"/>
                    <a:pt x="58960" y="0"/>
                  </a:cubicBezTo>
                  <a:cubicBezTo>
                    <a:pt x="91535" y="0"/>
                    <a:pt x="117920" y="26384"/>
                    <a:pt x="117920" y="589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541305" y="1776126"/>
              <a:ext cx="101155" cy="101155"/>
            </a:xfrm>
            <a:custGeom>
              <a:gdLst>
                <a:gd name="connsiteX0" fmla="*/ 101156 w 101155"/>
                <a:gd name="connsiteY0" fmla="*/ 50578 h 101155"/>
                <a:gd name="connsiteX1" fmla="*/ 50578 w 101155"/>
                <a:gd name="connsiteY1" fmla="*/ 101155 h 101155"/>
                <a:gd name="connsiteX2" fmla="*/ 0 w 101155"/>
                <a:gd name="connsiteY2" fmla="*/ 50578 h 101155"/>
                <a:gd name="connsiteX3" fmla="*/ 50578 w 101155"/>
                <a:gd name="connsiteY3" fmla="*/ 0 h 101155"/>
                <a:gd name="connsiteX4" fmla="*/ 101156 w 101155"/>
                <a:gd name="connsiteY4" fmla="*/ 50578 h 1011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55" h="101155">
                  <a:moveTo>
                    <a:pt x="101156" y="50578"/>
                  </a:moveTo>
                  <a:cubicBezTo>
                    <a:pt x="101156" y="78581"/>
                    <a:pt x="78486" y="101155"/>
                    <a:pt x="50578" y="101155"/>
                  </a:cubicBezTo>
                  <a:cubicBezTo>
                    <a:pt x="22669" y="101155"/>
                    <a:pt x="0" y="78486"/>
                    <a:pt x="0" y="50578"/>
                  </a:cubicBezTo>
                  <a:cubicBezTo>
                    <a:pt x="0" y="22670"/>
                    <a:pt x="22669" y="0"/>
                    <a:pt x="50578" y="0"/>
                  </a:cubicBezTo>
                  <a:cubicBezTo>
                    <a:pt x="78486" y="0"/>
                    <a:pt x="101156" y="22670"/>
                    <a:pt x="101156" y="5057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239768" y="-136303"/>
              <a:ext cx="101155" cy="101155"/>
            </a:xfrm>
            <a:custGeom>
              <a:gdLst>
                <a:gd name="connsiteX0" fmla="*/ 101155 w 101155"/>
                <a:gd name="connsiteY0" fmla="*/ 50578 h 101155"/>
                <a:gd name="connsiteX1" fmla="*/ 50578 w 101155"/>
                <a:gd name="connsiteY1" fmla="*/ 101156 h 101155"/>
                <a:gd name="connsiteX2" fmla="*/ 0 w 101155"/>
                <a:gd name="connsiteY2" fmla="*/ 50578 h 101155"/>
                <a:gd name="connsiteX3" fmla="*/ 50578 w 101155"/>
                <a:gd name="connsiteY3" fmla="*/ 0 h 101155"/>
                <a:gd name="connsiteX4" fmla="*/ 101155 w 101155"/>
                <a:gd name="connsiteY4" fmla="*/ 50578 h 1011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55" h="101155">
                  <a:moveTo>
                    <a:pt x="101155" y="50578"/>
                  </a:moveTo>
                  <a:cubicBezTo>
                    <a:pt x="101155" y="78581"/>
                    <a:pt x="78486" y="101156"/>
                    <a:pt x="50578" y="101156"/>
                  </a:cubicBezTo>
                  <a:cubicBezTo>
                    <a:pt x="22670" y="101156"/>
                    <a:pt x="0" y="78486"/>
                    <a:pt x="0" y="50578"/>
                  </a:cubicBezTo>
                  <a:cubicBezTo>
                    <a:pt x="0" y="22670"/>
                    <a:pt x="22670" y="0"/>
                    <a:pt x="50578" y="0"/>
                  </a:cubicBezTo>
                  <a:cubicBezTo>
                    <a:pt x="78486" y="0"/>
                    <a:pt x="101155" y="22670"/>
                    <a:pt x="101155" y="5057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1308639" y="683323"/>
              <a:ext cx="84391" cy="84391"/>
            </a:xfrm>
            <a:custGeom>
              <a:gdLst>
                <a:gd name="connsiteX0" fmla="*/ 84392 w 84391"/>
                <a:gd name="connsiteY0" fmla="*/ 42196 h 84391"/>
                <a:gd name="connsiteX1" fmla="*/ 42196 w 84391"/>
                <a:gd name="connsiteY1" fmla="*/ 84392 h 84391"/>
                <a:gd name="connsiteX2" fmla="*/ 0 w 84391"/>
                <a:gd name="connsiteY2" fmla="*/ 42196 h 84391"/>
                <a:gd name="connsiteX3" fmla="*/ 42196 w 84391"/>
                <a:gd name="connsiteY3" fmla="*/ 0 h 84391"/>
                <a:gd name="connsiteX4" fmla="*/ 84392 w 84391"/>
                <a:gd name="connsiteY4" fmla="*/ 42196 h 843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91" h="84391">
                  <a:moveTo>
                    <a:pt x="84392" y="42196"/>
                  </a:moveTo>
                  <a:cubicBezTo>
                    <a:pt x="84392" y="65437"/>
                    <a:pt x="65532" y="84392"/>
                    <a:pt x="42196" y="84392"/>
                  </a:cubicBezTo>
                  <a:cubicBezTo>
                    <a:pt x="18859" y="84392"/>
                    <a:pt x="0" y="65532"/>
                    <a:pt x="0" y="42196"/>
                  </a:cubicBezTo>
                  <a:cubicBezTo>
                    <a:pt x="0" y="18859"/>
                    <a:pt x="18859" y="0"/>
                    <a:pt x="42196" y="0"/>
                  </a:cubicBezTo>
                  <a:cubicBezTo>
                    <a:pt x="65532" y="0"/>
                    <a:pt x="84392" y="18859"/>
                    <a:pt x="84392" y="421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9707689" y="439420"/>
            <a:ext cx="1591945" cy="99758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grpSp>
        <p:nvGrpSpPr>
          <p:cNvPr id="29" name="Text3"/>
          <p:cNvGrpSpPr/>
          <p:nvPr>
            <p:custDataLst>
              <p:tags r:id="rId4"/>
            </p:custDataLst>
          </p:nvPr>
        </p:nvGrpSpPr>
        <p:grpSpPr>
          <a:xfrm>
            <a:off x="4049888" y="2273089"/>
            <a:ext cx="6327140" cy="640715"/>
            <a:chOff x="4019581" y="1199646"/>
            <a:chExt cx="6327140" cy="640715"/>
          </a:xfrm>
        </p:grpSpPr>
        <p:sp>
          <p:nvSpPr>
            <p:cNvPr id="30" name="Text1"/>
            <p:cNvSpPr txBox="1"/>
            <p:nvPr>
              <p:custDataLst>
                <p:tags r:id="rId5"/>
              </p:custDataLst>
            </p:nvPr>
          </p:nvSpPr>
          <p:spPr>
            <a:xfrm>
              <a:off x="4019581" y="1312159"/>
              <a:ext cx="415440" cy="415440"/>
            </a:xfrm>
            <a:prstGeom prst="ellipse">
              <a:avLst/>
            </a:prstGeom>
            <a:solidFill>
              <a:schemeClr val="accent1"/>
            </a:solidFill>
            <a:ln w="101600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1" name="Text2"/>
            <p:cNvSpPr txBox="1"/>
            <p:nvPr>
              <p:custDataLst>
                <p:tags r:id="rId6"/>
              </p:custDataLst>
            </p:nvPr>
          </p:nvSpPr>
          <p:spPr>
            <a:xfrm>
              <a:off x="4659026" y="1199646"/>
              <a:ext cx="5687695" cy="64071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AI诊断技术革新</a:t>
              </a:r>
            </a:p>
          </p:txBody>
        </p:sp>
      </p:grpSp>
      <p:grpSp>
        <p:nvGrpSpPr>
          <p:cNvPr id="32" name="Text6"/>
          <p:cNvGrpSpPr/>
          <p:nvPr>
            <p:custDataLst>
              <p:tags r:id="rId7"/>
            </p:custDataLst>
          </p:nvPr>
        </p:nvGrpSpPr>
        <p:grpSpPr>
          <a:xfrm>
            <a:off x="4049888" y="3097486"/>
            <a:ext cx="6327140" cy="640715"/>
            <a:chOff x="4019581" y="1199646"/>
            <a:chExt cx="6327140" cy="640715"/>
          </a:xfrm>
        </p:grpSpPr>
        <p:sp>
          <p:nvSpPr>
            <p:cNvPr id="33" name="Text4"/>
            <p:cNvSpPr txBox="1"/>
            <p:nvPr>
              <p:custDataLst>
                <p:tags r:id="rId8"/>
              </p:custDataLst>
            </p:nvPr>
          </p:nvSpPr>
          <p:spPr>
            <a:xfrm>
              <a:off x="4019581" y="1312159"/>
              <a:ext cx="415440" cy="415440"/>
            </a:xfrm>
            <a:prstGeom prst="ellipse">
              <a:avLst/>
            </a:prstGeom>
            <a:solidFill>
              <a:schemeClr val="accent1"/>
            </a:solidFill>
            <a:ln w="101600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4" name="Text5"/>
            <p:cNvSpPr txBox="1"/>
            <p:nvPr>
              <p:custDataLst>
                <p:tags r:id="rId9"/>
              </p:custDataLst>
            </p:nvPr>
          </p:nvSpPr>
          <p:spPr>
            <a:xfrm>
              <a:off x="4659026" y="1199646"/>
              <a:ext cx="5687695" cy="64071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医疗案例实践分析</a:t>
              </a:r>
            </a:p>
          </p:txBody>
        </p:sp>
      </p:grpSp>
      <p:grpSp>
        <p:nvGrpSpPr>
          <p:cNvPr id="35" name="Text9"/>
          <p:cNvGrpSpPr/>
          <p:nvPr>
            <p:custDataLst>
              <p:tags r:id="rId10"/>
            </p:custDataLst>
          </p:nvPr>
        </p:nvGrpSpPr>
        <p:grpSpPr>
          <a:xfrm>
            <a:off x="4049888" y="3921883"/>
            <a:ext cx="6326505" cy="640715"/>
            <a:chOff x="4019581" y="1199646"/>
            <a:chExt cx="6326505" cy="640715"/>
          </a:xfrm>
        </p:grpSpPr>
        <p:sp>
          <p:nvSpPr>
            <p:cNvPr id="36" name="Text7"/>
            <p:cNvSpPr txBox="1"/>
            <p:nvPr>
              <p:custDataLst>
                <p:tags r:id="rId11"/>
              </p:custDataLst>
            </p:nvPr>
          </p:nvSpPr>
          <p:spPr>
            <a:xfrm>
              <a:off x="4019581" y="1312159"/>
              <a:ext cx="415440" cy="415440"/>
            </a:xfrm>
            <a:prstGeom prst="ellipse">
              <a:avLst/>
            </a:prstGeom>
            <a:solidFill>
              <a:schemeClr val="accent1"/>
            </a:solidFill>
            <a:ln w="101600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7" name="Text8"/>
            <p:cNvSpPr txBox="1"/>
            <p:nvPr>
              <p:custDataLst>
                <p:tags r:id="rId12"/>
              </p:custDataLst>
            </p:nvPr>
          </p:nvSpPr>
          <p:spPr>
            <a:xfrm>
              <a:off x="4659026" y="1199646"/>
              <a:ext cx="5687060" cy="64071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AI诊断优势与挑战</a:t>
              </a:r>
            </a:p>
          </p:txBody>
        </p:sp>
      </p:grpSp>
      <p:grpSp>
        <p:nvGrpSpPr>
          <p:cNvPr id="38" name="Text12"/>
          <p:cNvGrpSpPr/>
          <p:nvPr>
            <p:custDataLst>
              <p:tags r:id="rId13"/>
            </p:custDataLst>
          </p:nvPr>
        </p:nvGrpSpPr>
        <p:grpSpPr>
          <a:xfrm>
            <a:off x="4049888" y="4746280"/>
            <a:ext cx="6327775" cy="640715"/>
            <a:chOff x="4019581" y="1199646"/>
            <a:chExt cx="6327775" cy="640715"/>
          </a:xfrm>
        </p:grpSpPr>
        <p:sp>
          <p:nvSpPr>
            <p:cNvPr id="39" name="Text10"/>
            <p:cNvSpPr txBox="1"/>
            <p:nvPr>
              <p:custDataLst>
                <p:tags r:id="rId14"/>
              </p:custDataLst>
            </p:nvPr>
          </p:nvSpPr>
          <p:spPr>
            <a:xfrm>
              <a:off x="4019581" y="1312159"/>
              <a:ext cx="415440" cy="415440"/>
            </a:xfrm>
            <a:prstGeom prst="ellipse">
              <a:avLst/>
            </a:prstGeom>
            <a:solidFill>
              <a:schemeClr val="accent1"/>
            </a:solidFill>
            <a:ln w="101600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40" name="Text11"/>
            <p:cNvSpPr txBox="1"/>
            <p:nvPr>
              <p:custDataLst>
                <p:tags r:id="rId15"/>
              </p:custDataLst>
            </p:nvPr>
          </p:nvSpPr>
          <p:spPr>
            <a:xfrm>
              <a:off x="4659026" y="1199646"/>
              <a:ext cx="5688330" cy="64071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未来发展趋势与展望</a:t>
              </a:r>
            </a:p>
          </p:txBody>
        </p:sp>
      </p:grpSp>
    </p:spTree>
    <p:custDataLst>
      <p:custData r:id="rId16"/>
      <p:tags r:id="rId1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816937" y="3352800"/>
            <a:ext cx="5197323" cy="3397243"/>
            <a:chOff x="6886891" y="3489058"/>
            <a:chExt cx="4635254" cy="3029845"/>
          </a:xfrm>
        </p:grpSpPr>
        <p:grpSp>
          <p:nvGrpSpPr>
            <p:cNvPr id="3" name="组合 2"/>
            <p:cNvGrpSpPr/>
            <p:nvPr/>
          </p:nvGrpSpPr>
          <p:grpSpPr>
            <a:xfrm>
              <a:off x="7069419" y="5208467"/>
              <a:ext cx="1945227" cy="1214199"/>
              <a:chOff x="7069419" y="5208467"/>
              <a:chExt cx="1945227" cy="1214199"/>
            </a:xfrm>
          </p:grpSpPr>
          <p:grpSp>
            <p:nvGrpSpPr>
              <p:cNvPr id="185" name="组合 184"/>
              <p:cNvGrpSpPr/>
              <p:nvPr/>
            </p:nvGrpSpPr>
            <p:grpSpPr>
              <a:xfrm>
                <a:off x="8149132" y="5208467"/>
                <a:ext cx="865514" cy="466493"/>
                <a:chOff x="8149132" y="5208467"/>
                <a:chExt cx="865514" cy="466493"/>
              </a:xfrm>
            </p:grpSpPr>
            <p:grpSp>
              <p:nvGrpSpPr>
                <p:cNvPr id="187" name="图形 8"/>
                <p:cNvGrpSpPr/>
                <p:nvPr/>
              </p:nvGrpSpPr>
              <p:grpSpPr>
                <a:xfrm>
                  <a:off x="8942431" y="5618810"/>
                  <a:ext cx="72215" cy="56150"/>
                  <a:chOff x="8942431" y="5618810"/>
                  <a:chExt cx="72215" cy="56150"/>
                </a:xfrm>
              </p:grpSpPr>
              <p:sp>
                <p:nvSpPr>
                  <p:cNvPr id="208" name="任意多边形: 形状 207"/>
                  <p:cNvSpPr/>
                  <p:nvPr/>
                </p:nvSpPr>
                <p:spPr>
                  <a:xfrm>
                    <a:off x="8942431" y="5618810"/>
                    <a:ext cx="72215" cy="37484"/>
                  </a:xfrm>
                  <a:custGeom>
                    <a:gdLst>
                      <a:gd name="connsiteX0" fmla="*/ 72216 w 72215"/>
                      <a:gd name="connsiteY0" fmla="*/ 18666 h 37484"/>
                      <a:gd name="connsiteX1" fmla="*/ 36108 w 72215"/>
                      <a:gd name="connsiteY1" fmla="*/ 0 h 37484"/>
                      <a:gd name="connsiteX2" fmla="*/ 0 w 72215"/>
                      <a:gd name="connsiteY2" fmla="*/ 18666 h 37484"/>
                      <a:gd name="connsiteX3" fmla="*/ 36108 w 72215"/>
                      <a:gd name="connsiteY3" fmla="*/ 37485 h 37484"/>
                      <a:gd name="connsiteX4" fmla="*/ 72216 w 72215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215" h="37484">
                        <a:moveTo>
                          <a:pt x="72216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216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9" name="任意多边形: 形状 208"/>
                  <p:cNvSpPr/>
                  <p:nvPr/>
                </p:nvSpPr>
                <p:spPr>
                  <a:xfrm>
                    <a:off x="8942431" y="5637476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10" name="任意多边形: 形状 209"/>
                  <p:cNvSpPr/>
                  <p:nvPr/>
                </p:nvSpPr>
                <p:spPr>
                  <a:xfrm>
                    <a:off x="8978539" y="5637476"/>
                    <a:ext cx="36107" cy="37484"/>
                  </a:xfrm>
                  <a:custGeom>
                    <a:gdLst>
                      <a:gd name="connsiteX0" fmla="*/ 36108 w 36107"/>
                      <a:gd name="connsiteY0" fmla="*/ 0 h 37484"/>
                      <a:gd name="connsiteX1" fmla="*/ 36108 w 36107"/>
                      <a:gd name="connsiteY1" fmla="*/ 18819 h 37484"/>
                      <a:gd name="connsiteX2" fmla="*/ 0 w 36107"/>
                      <a:gd name="connsiteY2" fmla="*/ 37485 h 37484"/>
                      <a:gd name="connsiteX3" fmla="*/ 0 w 36107"/>
                      <a:gd name="connsiteY3" fmla="*/ 18819 h 37484"/>
                      <a:gd name="connsiteX4" fmla="*/ 36108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0"/>
                        </a:moveTo>
                        <a:lnTo>
                          <a:pt x="36108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108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88" name="图形 8"/>
                <p:cNvGrpSpPr/>
                <p:nvPr/>
              </p:nvGrpSpPr>
              <p:grpSpPr>
                <a:xfrm>
                  <a:off x="8783771" y="5536803"/>
                  <a:ext cx="72368" cy="56150"/>
                  <a:chOff x="8783771" y="5536803"/>
                  <a:chExt cx="72368" cy="56150"/>
                </a:xfrm>
              </p:grpSpPr>
              <p:sp>
                <p:nvSpPr>
                  <p:cNvPr id="205" name="任意多边形: 形状 204"/>
                  <p:cNvSpPr/>
                  <p:nvPr/>
                </p:nvSpPr>
                <p:spPr>
                  <a:xfrm>
                    <a:off x="8783771" y="5536803"/>
                    <a:ext cx="72368" cy="37331"/>
                  </a:xfrm>
                  <a:custGeom>
                    <a:gdLst>
                      <a:gd name="connsiteX0" fmla="*/ 72369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9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6" name="任意多边形: 形状 205"/>
                  <p:cNvSpPr/>
                  <p:nvPr/>
                </p:nvSpPr>
                <p:spPr>
                  <a:xfrm>
                    <a:off x="8783771" y="5555469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7" name="任意多边形: 形状 206"/>
                  <p:cNvSpPr/>
                  <p:nvPr/>
                </p:nvSpPr>
                <p:spPr>
                  <a:xfrm>
                    <a:off x="8819879" y="5555469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89" name="图形 8"/>
                <p:cNvGrpSpPr/>
                <p:nvPr/>
              </p:nvGrpSpPr>
              <p:grpSpPr>
                <a:xfrm>
                  <a:off x="8625112" y="5454642"/>
                  <a:ext cx="72368" cy="56150"/>
                  <a:chOff x="8625112" y="5454642"/>
                  <a:chExt cx="72368" cy="56150"/>
                </a:xfrm>
              </p:grpSpPr>
              <p:sp>
                <p:nvSpPr>
                  <p:cNvPr id="202" name="任意多边形: 形状 201"/>
                  <p:cNvSpPr/>
                  <p:nvPr/>
                </p:nvSpPr>
                <p:spPr>
                  <a:xfrm>
                    <a:off x="8625112" y="5454642"/>
                    <a:ext cx="72368" cy="37484"/>
                  </a:xfrm>
                  <a:custGeom>
                    <a:gdLst>
                      <a:gd name="connsiteX0" fmla="*/ 72368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8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3" name="任意多边形: 形状 202"/>
                  <p:cNvSpPr/>
                  <p:nvPr/>
                </p:nvSpPr>
                <p:spPr>
                  <a:xfrm>
                    <a:off x="8625112" y="5473308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4" name="任意多边形: 形状 203"/>
                  <p:cNvSpPr/>
                  <p:nvPr/>
                </p:nvSpPr>
                <p:spPr>
                  <a:xfrm>
                    <a:off x="8661219" y="5473308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90" name="图形 8"/>
                <p:cNvGrpSpPr/>
                <p:nvPr/>
              </p:nvGrpSpPr>
              <p:grpSpPr>
                <a:xfrm>
                  <a:off x="8466452" y="5372635"/>
                  <a:ext cx="72368" cy="56150"/>
                  <a:chOff x="8466452" y="5372635"/>
                  <a:chExt cx="72368" cy="56150"/>
                </a:xfrm>
              </p:grpSpPr>
              <p:sp>
                <p:nvSpPr>
                  <p:cNvPr id="199" name="任意多边形: 形状 198"/>
                  <p:cNvSpPr/>
                  <p:nvPr/>
                </p:nvSpPr>
                <p:spPr>
                  <a:xfrm>
                    <a:off x="8466452" y="5372635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0" name="任意多边形: 形状 199"/>
                  <p:cNvSpPr/>
                  <p:nvPr/>
                </p:nvSpPr>
                <p:spPr>
                  <a:xfrm>
                    <a:off x="8466452" y="5391301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1" name="任意多边形: 形状 200"/>
                  <p:cNvSpPr/>
                  <p:nvPr/>
                </p:nvSpPr>
                <p:spPr>
                  <a:xfrm>
                    <a:off x="8502560" y="5391301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91" name="图形 8"/>
                <p:cNvGrpSpPr/>
                <p:nvPr/>
              </p:nvGrpSpPr>
              <p:grpSpPr>
                <a:xfrm>
                  <a:off x="8307792" y="5290475"/>
                  <a:ext cx="72368" cy="56150"/>
                  <a:chOff x="8307792" y="5290475"/>
                  <a:chExt cx="72368" cy="56150"/>
                </a:xfrm>
              </p:grpSpPr>
              <p:sp>
                <p:nvSpPr>
                  <p:cNvPr id="196" name="任意多边形: 形状 195"/>
                  <p:cNvSpPr/>
                  <p:nvPr/>
                </p:nvSpPr>
                <p:spPr>
                  <a:xfrm>
                    <a:off x="8307792" y="5290475"/>
                    <a:ext cx="72368" cy="37484"/>
                  </a:xfrm>
                  <a:custGeom>
                    <a:gdLst>
                      <a:gd name="connsiteX0" fmla="*/ 72369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9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7" name="任意多边形: 形状 196"/>
                  <p:cNvSpPr/>
                  <p:nvPr/>
                </p:nvSpPr>
                <p:spPr>
                  <a:xfrm>
                    <a:off x="8307792" y="5309140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8" name="任意多边形: 形状 197"/>
                  <p:cNvSpPr/>
                  <p:nvPr/>
                </p:nvSpPr>
                <p:spPr>
                  <a:xfrm>
                    <a:off x="8343899" y="530914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92" name="图形 8"/>
                <p:cNvGrpSpPr/>
                <p:nvPr/>
              </p:nvGrpSpPr>
              <p:grpSpPr>
                <a:xfrm>
                  <a:off x="8149132" y="5208467"/>
                  <a:ext cx="72368" cy="56150"/>
                  <a:chOff x="8149132" y="5208467"/>
                  <a:chExt cx="72368" cy="56150"/>
                </a:xfrm>
              </p:grpSpPr>
              <p:sp>
                <p:nvSpPr>
                  <p:cNvPr id="193" name="任意多边形: 形状 192"/>
                  <p:cNvSpPr/>
                  <p:nvPr/>
                </p:nvSpPr>
                <p:spPr>
                  <a:xfrm>
                    <a:off x="8149132" y="5208467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4" name="任意多边形: 形状 193"/>
                  <p:cNvSpPr/>
                  <p:nvPr/>
                </p:nvSpPr>
                <p:spPr>
                  <a:xfrm>
                    <a:off x="8149132" y="5227133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5" name="任意多边形: 形状 194"/>
                  <p:cNvSpPr/>
                  <p:nvPr/>
                </p:nvSpPr>
                <p:spPr>
                  <a:xfrm>
                    <a:off x="8185240" y="5227133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86" name="任意多边形: 形状 185"/>
              <p:cNvSpPr/>
              <p:nvPr/>
            </p:nvSpPr>
            <p:spPr>
              <a:xfrm>
                <a:off x="7069419" y="5233558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>
              <a:off x="6886891" y="3657058"/>
              <a:ext cx="4563805" cy="2861845"/>
            </a:xfrm>
            <a:custGeom>
              <a:gdLst>
                <a:gd name="connsiteX0" fmla="*/ 2546514 w 4563805"/>
                <a:gd name="connsiteY0" fmla="*/ 2841802 h 2861845"/>
                <a:gd name="connsiteX1" fmla="*/ 2549115 w 4563805"/>
                <a:gd name="connsiteY1" fmla="*/ 2842873 h 2861845"/>
                <a:gd name="connsiteX2" fmla="*/ 2570229 w 4563805"/>
                <a:gd name="connsiteY2" fmla="*/ 2851594 h 2861845"/>
                <a:gd name="connsiteX3" fmla="*/ 2555847 w 4563805"/>
                <a:gd name="connsiteY3" fmla="*/ 2857714 h 2861845"/>
                <a:gd name="connsiteX4" fmla="*/ 2546514 w 4563805"/>
                <a:gd name="connsiteY4" fmla="*/ 2861845 h 2861845"/>
                <a:gd name="connsiteX5" fmla="*/ 2544066 w 4563805"/>
                <a:gd name="connsiteY5" fmla="*/ 2860774 h 2861845"/>
                <a:gd name="connsiteX6" fmla="*/ 2523258 w 4563805"/>
                <a:gd name="connsiteY6" fmla="*/ 2851747 h 2861845"/>
                <a:gd name="connsiteX7" fmla="*/ 2539170 w 4563805"/>
                <a:gd name="connsiteY7" fmla="*/ 2844862 h 2861845"/>
                <a:gd name="connsiteX8" fmla="*/ 2544066 w 4563805"/>
                <a:gd name="connsiteY8" fmla="*/ 2842873 h 2861845"/>
                <a:gd name="connsiteX9" fmla="*/ 2666006 w 4563805"/>
                <a:gd name="connsiteY9" fmla="*/ 2790241 h 2861845"/>
                <a:gd name="connsiteX10" fmla="*/ 2668760 w 4563805"/>
                <a:gd name="connsiteY10" fmla="*/ 2791312 h 2861845"/>
                <a:gd name="connsiteX11" fmla="*/ 2689874 w 4563805"/>
                <a:gd name="connsiteY11" fmla="*/ 2800033 h 2861845"/>
                <a:gd name="connsiteX12" fmla="*/ 2675492 w 4563805"/>
                <a:gd name="connsiteY12" fmla="*/ 2806153 h 2861845"/>
                <a:gd name="connsiteX13" fmla="*/ 2666006 w 4563805"/>
                <a:gd name="connsiteY13" fmla="*/ 2810284 h 2861845"/>
                <a:gd name="connsiteX14" fmla="*/ 2663558 w 4563805"/>
                <a:gd name="connsiteY14" fmla="*/ 2809213 h 2861845"/>
                <a:gd name="connsiteX15" fmla="*/ 2642903 w 4563805"/>
                <a:gd name="connsiteY15" fmla="*/ 2800186 h 2861845"/>
                <a:gd name="connsiteX16" fmla="*/ 2658815 w 4563805"/>
                <a:gd name="connsiteY16" fmla="*/ 2793301 h 2861845"/>
                <a:gd name="connsiteX17" fmla="*/ 2663558 w 4563805"/>
                <a:gd name="connsiteY17" fmla="*/ 2791159 h 2861845"/>
                <a:gd name="connsiteX18" fmla="*/ 2785651 w 4563805"/>
                <a:gd name="connsiteY18" fmla="*/ 2738528 h 2861845"/>
                <a:gd name="connsiteX19" fmla="*/ 2788405 w 4563805"/>
                <a:gd name="connsiteY19" fmla="*/ 2739599 h 2861845"/>
                <a:gd name="connsiteX20" fmla="*/ 2809519 w 4563805"/>
                <a:gd name="connsiteY20" fmla="*/ 2748320 h 2861845"/>
                <a:gd name="connsiteX21" fmla="*/ 2794984 w 4563805"/>
                <a:gd name="connsiteY21" fmla="*/ 2754593 h 2861845"/>
                <a:gd name="connsiteX22" fmla="*/ 2785651 w 4563805"/>
                <a:gd name="connsiteY22" fmla="*/ 2758571 h 2861845"/>
                <a:gd name="connsiteX23" fmla="*/ 2783203 w 4563805"/>
                <a:gd name="connsiteY23" fmla="*/ 2757500 h 2861845"/>
                <a:gd name="connsiteX24" fmla="*/ 2762395 w 4563805"/>
                <a:gd name="connsiteY24" fmla="*/ 2748626 h 2861845"/>
                <a:gd name="connsiteX25" fmla="*/ 2778460 w 4563805"/>
                <a:gd name="connsiteY25" fmla="*/ 2741741 h 2861845"/>
                <a:gd name="connsiteX26" fmla="*/ 2783203 w 4563805"/>
                <a:gd name="connsiteY26" fmla="*/ 2739599 h 2861845"/>
                <a:gd name="connsiteX27" fmla="*/ 2555846 w 4563805"/>
                <a:gd name="connsiteY27" fmla="*/ 2728583 h 2861845"/>
                <a:gd name="connsiteX28" fmla="*/ 2558600 w 4563805"/>
                <a:gd name="connsiteY28" fmla="*/ 2729654 h 2861845"/>
                <a:gd name="connsiteX29" fmla="*/ 2579714 w 4563805"/>
                <a:gd name="connsiteY29" fmla="*/ 2738375 h 2861845"/>
                <a:gd name="connsiteX30" fmla="*/ 2565332 w 4563805"/>
                <a:gd name="connsiteY30" fmla="*/ 2744495 h 2861845"/>
                <a:gd name="connsiteX31" fmla="*/ 2555846 w 4563805"/>
                <a:gd name="connsiteY31" fmla="*/ 2748626 h 2861845"/>
                <a:gd name="connsiteX32" fmla="*/ 2553398 w 4563805"/>
                <a:gd name="connsiteY32" fmla="*/ 2747555 h 2861845"/>
                <a:gd name="connsiteX33" fmla="*/ 2532590 w 4563805"/>
                <a:gd name="connsiteY33" fmla="*/ 2738528 h 2861845"/>
                <a:gd name="connsiteX34" fmla="*/ 2548655 w 4563805"/>
                <a:gd name="connsiteY34" fmla="*/ 2731643 h 2861845"/>
                <a:gd name="connsiteX35" fmla="*/ 2553398 w 4563805"/>
                <a:gd name="connsiteY35" fmla="*/ 2729654 h 2861845"/>
                <a:gd name="connsiteX36" fmla="*/ 2675491 w 4563805"/>
                <a:gd name="connsiteY36" fmla="*/ 2677022 h 2861845"/>
                <a:gd name="connsiteX37" fmla="*/ 2678092 w 4563805"/>
                <a:gd name="connsiteY37" fmla="*/ 2678093 h 2861845"/>
                <a:gd name="connsiteX38" fmla="*/ 2699206 w 4563805"/>
                <a:gd name="connsiteY38" fmla="*/ 2686814 h 2861845"/>
                <a:gd name="connsiteX39" fmla="*/ 2684824 w 4563805"/>
                <a:gd name="connsiteY39" fmla="*/ 2692934 h 2861845"/>
                <a:gd name="connsiteX40" fmla="*/ 2675491 w 4563805"/>
                <a:gd name="connsiteY40" fmla="*/ 2697065 h 2861845"/>
                <a:gd name="connsiteX41" fmla="*/ 2673043 w 4563805"/>
                <a:gd name="connsiteY41" fmla="*/ 2695994 h 2861845"/>
                <a:gd name="connsiteX42" fmla="*/ 2652235 w 4563805"/>
                <a:gd name="connsiteY42" fmla="*/ 2686967 h 2861845"/>
                <a:gd name="connsiteX43" fmla="*/ 2668300 w 4563805"/>
                <a:gd name="connsiteY43" fmla="*/ 2680082 h 2861845"/>
                <a:gd name="connsiteX44" fmla="*/ 2673043 w 4563805"/>
                <a:gd name="connsiteY44" fmla="*/ 2677940 h 2861845"/>
                <a:gd name="connsiteX45" fmla="*/ 2174573 w 4563805"/>
                <a:gd name="connsiteY45" fmla="*/ 2663710 h 2861845"/>
                <a:gd name="connsiteX46" fmla="*/ 2186507 w 4563805"/>
                <a:gd name="connsiteY46" fmla="*/ 2668606 h 2861845"/>
                <a:gd name="connsiteX47" fmla="*/ 2172278 w 4563805"/>
                <a:gd name="connsiteY47" fmla="*/ 2674726 h 2861845"/>
                <a:gd name="connsiteX48" fmla="*/ 2160497 w 4563805"/>
                <a:gd name="connsiteY48" fmla="*/ 2669830 h 2861845"/>
                <a:gd name="connsiteX49" fmla="*/ 2141219 w 4563805"/>
                <a:gd name="connsiteY49" fmla="*/ 2649940 h 2861845"/>
                <a:gd name="connsiteX50" fmla="*/ 2153153 w 4563805"/>
                <a:gd name="connsiteY50" fmla="*/ 2654836 h 2861845"/>
                <a:gd name="connsiteX51" fmla="*/ 2138924 w 4563805"/>
                <a:gd name="connsiteY51" fmla="*/ 2660956 h 2861845"/>
                <a:gd name="connsiteX52" fmla="*/ 2127143 w 4563805"/>
                <a:gd name="connsiteY52" fmla="*/ 2656060 h 2861845"/>
                <a:gd name="connsiteX53" fmla="*/ 2107866 w 4563805"/>
                <a:gd name="connsiteY53" fmla="*/ 2636171 h 2861845"/>
                <a:gd name="connsiteX54" fmla="*/ 2119647 w 4563805"/>
                <a:gd name="connsiteY54" fmla="*/ 2640914 h 2861845"/>
                <a:gd name="connsiteX55" fmla="*/ 2119647 w 4563805"/>
                <a:gd name="connsiteY55" fmla="*/ 2641067 h 2861845"/>
                <a:gd name="connsiteX56" fmla="*/ 2105571 w 4563805"/>
                <a:gd name="connsiteY56" fmla="*/ 2647034 h 2861845"/>
                <a:gd name="connsiteX57" fmla="*/ 2093790 w 4563805"/>
                <a:gd name="connsiteY57" fmla="*/ 2642291 h 2861845"/>
                <a:gd name="connsiteX58" fmla="*/ 3024942 w 4563805"/>
                <a:gd name="connsiteY58" fmla="*/ 2635406 h 2861845"/>
                <a:gd name="connsiteX59" fmla="*/ 3027543 w 4563805"/>
                <a:gd name="connsiteY59" fmla="*/ 2636477 h 2861845"/>
                <a:gd name="connsiteX60" fmla="*/ 3048657 w 4563805"/>
                <a:gd name="connsiteY60" fmla="*/ 2645198 h 2861845"/>
                <a:gd name="connsiteX61" fmla="*/ 3034275 w 4563805"/>
                <a:gd name="connsiteY61" fmla="*/ 2651471 h 2861845"/>
                <a:gd name="connsiteX62" fmla="*/ 3024942 w 4563805"/>
                <a:gd name="connsiteY62" fmla="*/ 2655449 h 2861845"/>
                <a:gd name="connsiteX63" fmla="*/ 3022494 w 4563805"/>
                <a:gd name="connsiteY63" fmla="*/ 2654378 h 2861845"/>
                <a:gd name="connsiteX64" fmla="*/ 3001686 w 4563805"/>
                <a:gd name="connsiteY64" fmla="*/ 2645351 h 2861845"/>
                <a:gd name="connsiteX65" fmla="*/ 3017598 w 4563805"/>
                <a:gd name="connsiteY65" fmla="*/ 2638466 h 2861845"/>
                <a:gd name="connsiteX66" fmla="*/ 3022494 w 4563805"/>
                <a:gd name="connsiteY66" fmla="*/ 2636477 h 2861845"/>
                <a:gd name="connsiteX67" fmla="*/ 2795136 w 4563805"/>
                <a:gd name="connsiteY67" fmla="*/ 2625308 h 2861845"/>
                <a:gd name="connsiteX68" fmla="*/ 2797737 w 4563805"/>
                <a:gd name="connsiteY68" fmla="*/ 2626379 h 2861845"/>
                <a:gd name="connsiteX69" fmla="*/ 2818851 w 4563805"/>
                <a:gd name="connsiteY69" fmla="*/ 2635100 h 2861845"/>
                <a:gd name="connsiteX70" fmla="*/ 2804469 w 4563805"/>
                <a:gd name="connsiteY70" fmla="*/ 2641373 h 2861845"/>
                <a:gd name="connsiteX71" fmla="*/ 2795136 w 4563805"/>
                <a:gd name="connsiteY71" fmla="*/ 2645351 h 2861845"/>
                <a:gd name="connsiteX72" fmla="*/ 2792688 w 4563805"/>
                <a:gd name="connsiteY72" fmla="*/ 2644280 h 2861845"/>
                <a:gd name="connsiteX73" fmla="*/ 2771880 w 4563805"/>
                <a:gd name="connsiteY73" fmla="*/ 2635406 h 2861845"/>
                <a:gd name="connsiteX74" fmla="*/ 2787792 w 4563805"/>
                <a:gd name="connsiteY74" fmla="*/ 2628521 h 2861845"/>
                <a:gd name="connsiteX75" fmla="*/ 2792688 w 4563805"/>
                <a:gd name="connsiteY75" fmla="*/ 2626379 h 2861845"/>
                <a:gd name="connsiteX76" fmla="*/ 2914781 w 4563805"/>
                <a:gd name="connsiteY76" fmla="*/ 2573748 h 2861845"/>
                <a:gd name="connsiteX77" fmla="*/ 2917382 w 4563805"/>
                <a:gd name="connsiteY77" fmla="*/ 2574819 h 2861845"/>
                <a:gd name="connsiteX78" fmla="*/ 2938496 w 4563805"/>
                <a:gd name="connsiteY78" fmla="*/ 2583540 h 2861845"/>
                <a:gd name="connsiteX79" fmla="*/ 2924114 w 4563805"/>
                <a:gd name="connsiteY79" fmla="*/ 2589813 h 2861845"/>
                <a:gd name="connsiteX80" fmla="*/ 2914781 w 4563805"/>
                <a:gd name="connsiteY80" fmla="*/ 2593791 h 2861845"/>
                <a:gd name="connsiteX81" fmla="*/ 2912180 w 4563805"/>
                <a:gd name="connsiteY81" fmla="*/ 2592720 h 2861845"/>
                <a:gd name="connsiteX82" fmla="*/ 2891372 w 4563805"/>
                <a:gd name="connsiteY82" fmla="*/ 2583846 h 2861845"/>
                <a:gd name="connsiteX83" fmla="*/ 2907437 w 4563805"/>
                <a:gd name="connsiteY83" fmla="*/ 2576808 h 2861845"/>
                <a:gd name="connsiteX84" fmla="*/ 2912180 w 4563805"/>
                <a:gd name="connsiteY84" fmla="*/ 2574819 h 2861845"/>
                <a:gd name="connsiteX85" fmla="*/ 3034274 w 4563805"/>
                <a:gd name="connsiteY85" fmla="*/ 2522187 h 2861845"/>
                <a:gd name="connsiteX86" fmla="*/ 3037028 w 4563805"/>
                <a:gd name="connsiteY86" fmla="*/ 2523258 h 2861845"/>
                <a:gd name="connsiteX87" fmla="*/ 3058142 w 4563805"/>
                <a:gd name="connsiteY87" fmla="*/ 2531979 h 2861845"/>
                <a:gd name="connsiteX88" fmla="*/ 3043607 w 4563805"/>
                <a:gd name="connsiteY88" fmla="*/ 2538099 h 2861845"/>
                <a:gd name="connsiteX89" fmla="*/ 3034274 w 4563805"/>
                <a:gd name="connsiteY89" fmla="*/ 2542230 h 2861845"/>
                <a:gd name="connsiteX90" fmla="*/ 3031826 w 4563805"/>
                <a:gd name="connsiteY90" fmla="*/ 2541159 h 2861845"/>
                <a:gd name="connsiteX91" fmla="*/ 3011018 w 4563805"/>
                <a:gd name="connsiteY91" fmla="*/ 2532132 h 2861845"/>
                <a:gd name="connsiteX92" fmla="*/ 3027083 w 4563805"/>
                <a:gd name="connsiteY92" fmla="*/ 2525247 h 2861845"/>
                <a:gd name="connsiteX93" fmla="*/ 3031826 w 4563805"/>
                <a:gd name="connsiteY93" fmla="*/ 2523258 h 2861845"/>
                <a:gd name="connsiteX94" fmla="*/ 475827 w 4563805"/>
                <a:gd name="connsiteY94" fmla="*/ 1843790 h 2861845"/>
                <a:gd name="connsiteX95" fmla="*/ 477816 w 4563805"/>
                <a:gd name="connsiteY95" fmla="*/ 1844708 h 2861845"/>
                <a:gd name="connsiteX96" fmla="*/ 481641 w 4563805"/>
                <a:gd name="connsiteY96" fmla="*/ 1846238 h 2861845"/>
                <a:gd name="connsiteX97" fmla="*/ 494340 w 4563805"/>
                <a:gd name="connsiteY97" fmla="*/ 1851746 h 2861845"/>
                <a:gd name="connsiteX98" fmla="*/ 477816 w 4563805"/>
                <a:gd name="connsiteY98" fmla="*/ 1858937 h 2861845"/>
                <a:gd name="connsiteX99" fmla="*/ 475827 w 4563805"/>
                <a:gd name="connsiteY99" fmla="*/ 1859702 h 2861845"/>
                <a:gd name="connsiteX100" fmla="*/ 468483 w 4563805"/>
                <a:gd name="connsiteY100" fmla="*/ 1856489 h 2861845"/>
                <a:gd name="connsiteX101" fmla="*/ 457008 w 4563805"/>
                <a:gd name="connsiteY101" fmla="*/ 1851593 h 2861845"/>
                <a:gd name="connsiteX102" fmla="*/ 473838 w 4563805"/>
                <a:gd name="connsiteY102" fmla="*/ 1844708 h 2861845"/>
                <a:gd name="connsiteX103" fmla="*/ 4388774 w 4563805"/>
                <a:gd name="connsiteY103" fmla="*/ 1839200 h 2861845"/>
                <a:gd name="connsiteX104" fmla="*/ 4390763 w 4563805"/>
                <a:gd name="connsiteY104" fmla="*/ 1839965 h 2861845"/>
                <a:gd name="connsiteX105" fmla="*/ 4394588 w 4563805"/>
                <a:gd name="connsiteY105" fmla="*/ 1841648 h 2861845"/>
                <a:gd name="connsiteX106" fmla="*/ 4407287 w 4563805"/>
                <a:gd name="connsiteY106" fmla="*/ 1847156 h 2861845"/>
                <a:gd name="connsiteX107" fmla="*/ 4390763 w 4563805"/>
                <a:gd name="connsiteY107" fmla="*/ 1854194 h 2861845"/>
                <a:gd name="connsiteX108" fmla="*/ 4388774 w 4563805"/>
                <a:gd name="connsiteY108" fmla="*/ 1855112 h 2861845"/>
                <a:gd name="connsiteX109" fmla="*/ 4381430 w 4563805"/>
                <a:gd name="connsiteY109" fmla="*/ 1851899 h 2861845"/>
                <a:gd name="connsiteX110" fmla="*/ 4370108 w 4563805"/>
                <a:gd name="connsiteY110" fmla="*/ 1847003 h 2861845"/>
                <a:gd name="connsiteX111" fmla="*/ 4386785 w 4563805"/>
                <a:gd name="connsiteY111" fmla="*/ 1840118 h 2861845"/>
                <a:gd name="connsiteX112" fmla="*/ 502143 w 4563805"/>
                <a:gd name="connsiteY112" fmla="*/ 1778919 h 2861845"/>
                <a:gd name="connsiteX113" fmla="*/ 504591 w 4563805"/>
                <a:gd name="connsiteY113" fmla="*/ 1779990 h 2861845"/>
                <a:gd name="connsiteX114" fmla="*/ 509487 w 4563805"/>
                <a:gd name="connsiteY114" fmla="*/ 1781979 h 2861845"/>
                <a:gd name="connsiteX115" fmla="*/ 525399 w 4563805"/>
                <a:gd name="connsiteY115" fmla="*/ 1788864 h 2861845"/>
                <a:gd name="connsiteX116" fmla="*/ 504591 w 4563805"/>
                <a:gd name="connsiteY116" fmla="*/ 1797891 h 2861845"/>
                <a:gd name="connsiteX117" fmla="*/ 502143 w 4563805"/>
                <a:gd name="connsiteY117" fmla="*/ 1798962 h 2861845"/>
                <a:gd name="connsiteX118" fmla="*/ 492810 w 4563805"/>
                <a:gd name="connsiteY118" fmla="*/ 1794831 h 2861845"/>
                <a:gd name="connsiteX119" fmla="*/ 478428 w 4563805"/>
                <a:gd name="connsiteY119" fmla="*/ 1788711 h 2861845"/>
                <a:gd name="connsiteX120" fmla="*/ 499542 w 4563805"/>
                <a:gd name="connsiteY120" fmla="*/ 1779990 h 2861845"/>
                <a:gd name="connsiteX121" fmla="*/ 382497 w 4563805"/>
                <a:gd name="connsiteY121" fmla="*/ 1727358 h 2861845"/>
                <a:gd name="connsiteX122" fmla="*/ 385098 w 4563805"/>
                <a:gd name="connsiteY122" fmla="*/ 1728276 h 2861845"/>
                <a:gd name="connsiteX123" fmla="*/ 389841 w 4563805"/>
                <a:gd name="connsiteY123" fmla="*/ 1730418 h 2861845"/>
                <a:gd name="connsiteX124" fmla="*/ 405753 w 4563805"/>
                <a:gd name="connsiteY124" fmla="*/ 1737303 h 2861845"/>
                <a:gd name="connsiteX125" fmla="*/ 385098 w 4563805"/>
                <a:gd name="connsiteY125" fmla="*/ 1746330 h 2861845"/>
                <a:gd name="connsiteX126" fmla="*/ 382497 w 4563805"/>
                <a:gd name="connsiteY126" fmla="*/ 1747401 h 2861845"/>
                <a:gd name="connsiteX127" fmla="*/ 373164 w 4563805"/>
                <a:gd name="connsiteY127" fmla="*/ 1743270 h 2861845"/>
                <a:gd name="connsiteX128" fmla="*/ 358782 w 4563805"/>
                <a:gd name="connsiteY128" fmla="*/ 1737150 h 2861845"/>
                <a:gd name="connsiteX129" fmla="*/ 379896 w 4563805"/>
                <a:gd name="connsiteY129" fmla="*/ 1728429 h 2861845"/>
                <a:gd name="connsiteX130" fmla="*/ 191708 w 4563805"/>
                <a:gd name="connsiteY130" fmla="*/ 1721238 h 2861845"/>
                <a:gd name="connsiteX131" fmla="*/ 193697 w 4563805"/>
                <a:gd name="connsiteY131" fmla="*/ 1722003 h 2861845"/>
                <a:gd name="connsiteX132" fmla="*/ 197369 w 4563805"/>
                <a:gd name="connsiteY132" fmla="*/ 1723686 h 2861845"/>
                <a:gd name="connsiteX133" fmla="*/ 210068 w 4563805"/>
                <a:gd name="connsiteY133" fmla="*/ 1729194 h 2861845"/>
                <a:gd name="connsiteX134" fmla="*/ 193697 w 4563805"/>
                <a:gd name="connsiteY134" fmla="*/ 1736232 h 2861845"/>
                <a:gd name="connsiteX135" fmla="*/ 191708 w 4563805"/>
                <a:gd name="connsiteY135" fmla="*/ 1737150 h 2861845"/>
                <a:gd name="connsiteX136" fmla="*/ 184211 w 4563805"/>
                <a:gd name="connsiteY136" fmla="*/ 1733937 h 2861845"/>
                <a:gd name="connsiteX137" fmla="*/ 172889 w 4563805"/>
                <a:gd name="connsiteY137" fmla="*/ 1729041 h 2861845"/>
                <a:gd name="connsiteX138" fmla="*/ 189566 w 4563805"/>
                <a:gd name="connsiteY138" fmla="*/ 1722156 h 2861845"/>
                <a:gd name="connsiteX139" fmla="*/ 4104655 w 4563805"/>
                <a:gd name="connsiteY139" fmla="*/ 1716648 h 2861845"/>
                <a:gd name="connsiteX140" fmla="*/ 4106644 w 4563805"/>
                <a:gd name="connsiteY140" fmla="*/ 1717413 h 2861845"/>
                <a:gd name="connsiteX141" fmla="*/ 4110316 w 4563805"/>
                <a:gd name="connsiteY141" fmla="*/ 1719096 h 2861845"/>
                <a:gd name="connsiteX142" fmla="*/ 4123015 w 4563805"/>
                <a:gd name="connsiteY142" fmla="*/ 1724451 h 2861845"/>
                <a:gd name="connsiteX143" fmla="*/ 4106644 w 4563805"/>
                <a:gd name="connsiteY143" fmla="*/ 1731642 h 2861845"/>
                <a:gd name="connsiteX144" fmla="*/ 4104655 w 4563805"/>
                <a:gd name="connsiteY144" fmla="*/ 1732407 h 2861845"/>
                <a:gd name="connsiteX145" fmla="*/ 4097311 w 4563805"/>
                <a:gd name="connsiteY145" fmla="*/ 1729194 h 2861845"/>
                <a:gd name="connsiteX146" fmla="*/ 4085836 w 4563805"/>
                <a:gd name="connsiteY146" fmla="*/ 1724298 h 2861845"/>
                <a:gd name="connsiteX147" fmla="*/ 4102513 w 4563805"/>
                <a:gd name="connsiteY147" fmla="*/ 1717413 h 2861845"/>
                <a:gd name="connsiteX148" fmla="*/ 97001 w 4563805"/>
                <a:gd name="connsiteY148" fmla="*/ 1680387 h 2861845"/>
                <a:gd name="connsiteX149" fmla="*/ 98837 w 4563805"/>
                <a:gd name="connsiteY149" fmla="*/ 1681152 h 2861845"/>
                <a:gd name="connsiteX150" fmla="*/ 102662 w 4563805"/>
                <a:gd name="connsiteY150" fmla="*/ 1682835 h 2861845"/>
                <a:gd name="connsiteX151" fmla="*/ 115361 w 4563805"/>
                <a:gd name="connsiteY151" fmla="*/ 1688343 h 2861845"/>
                <a:gd name="connsiteX152" fmla="*/ 98837 w 4563805"/>
                <a:gd name="connsiteY152" fmla="*/ 1695381 h 2861845"/>
                <a:gd name="connsiteX153" fmla="*/ 97001 w 4563805"/>
                <a:gd name="connsiteY153" fmla="*/ 1696299 h 2861845"/>
                <a:gd name="connsiteX154" fmla="*/ 89504 w 4563805"/>
                <a:gd name="connsiteY154" fmla="*/ 1693086 h 2861845"/>
                <a:gd name="connsiteX155" fmla="*/ 78182 w 4563805"/>
                <a:gd name="connsiteY155" fmla="*/ 1688190 h 2861845"/>
                <a:gd name="connsiteX156" fmla="*/ 94859 w 4563805"/>
                <a:gd name="connsiteY156" fmla="*/ 1681305 h 2861845"/>
                <a:gd name="connsiteX157" fmla="*/ 4009949 w 4563805"/>
                <a:gd name="connsiteY157" fmla="*/ 1675644 h 2861845"/>
                <a:gd name="connsiteX158" fmla="*/ 4011785 w 4563805"/>
                <a:gd name="connsiteY158" fmla="*/ 1676562 h 2861845"/>
                <a:gd name="connsiteX159" fmla="*/ 4015610 w 4563805"/>
                <a:gd name="connsiteY159" fmla="*/ 1678245 h 2861845"/>
                <a:gd name="connsiteX160" fmla="*/ 4028309 w 4563805"/>
                <a:gd name="connsiteY160" fmla="*/ 1683600 h 2861845"/>
                <a:gd name="connsiteX161" fmla="*/ 4011785 w 4563805"/>
                <a:gd name="connsiteY161" fmla="*/ 1690791 h 2861845"/>
                <a:gd name="connsiteX162" fmla="*/ 4009949 w 4563805"/>
                <a:gd name="connsiteY162" fmla="*/ 1691556 h 2861845"/>
                <a:gd name="connsiteX163" fmla="*/ 4002452 w 4563805"/>
                <a:gd name="connsiteY163" fmla="*/ 1688343 h 2861845"/>
                <a:gd name="connsiteX164" fmla="*/ 3991130 w 4563805"/>
                <a:gd name="connsiteY164" fmla="*/ 1683447 h 2861845"/>
                <a:gd name="connsiteX165" fmla="*/ 4007807 w 4563805"/>
                <a:gd name="connsiteY165" fmla="*/ 1676562 h 2861845"/>
                <a:gd name="connsiteX166" fmla="*/ 263005 w 4563805"/>
                <a:gd name="connsiteY166" fmla="*/ 1675644 h 2861845"/>
                <a:gd name="connsiteX167" fmla="*/ 265453 w 4563805"/>
                <a:gd name="connsiteY167" fmla="*/ 1676715 h 2861845"/>
                <a:gd name="connsiteX168" fmla="*/ 270196 w 4563805"/>
                <a:gd name="connsiteY168" fmla="*/ 1678857 h 2861845"/>
                <a:gd name="connsiteX169" fmla="*/ 286261 w 4563805"/>
                <a:gd name="connsiteY169" fmla="*/ 1685742 h 2861845"/>
                <a:gd name="connsiteX170" fmla="*/ 265453 w 4563805"/>
                <a:gd name="connsiteY170" fmla="*/ 1694616 h 2861845"/>
                <a:gd name="connsiteX171" fmla="*/ 263005 w 4563805"/>
                <a:gd name="connsiteY171" fmla="*/ 1695687 h 2861845"/>
                <a:gd name="connsiteX172" fmla="*/ 253672 w 4563805"/>
                <a:gd name="connsiteY172" fmla="*/ 1691709 h 2861845"/>
                <a:gd name="connsiteX173" fmla="*/ 239290 w 4563805"/>
                <a:gd name="connsiteY173" fmla="*/ 1685436 h 2861845"/>
                <a:gd name="connsiteX174" fmla="*/ 260251 w 4563805"/>
                <a:gd name="connsiteY174" fmla="*/ 1676715 h 2861845"/>
                <a:gd name="connsiteX175" fmla="*/ 143360 w 4563805"/>
                <a:gd name="connsiteY175" fmla="*/ 1624084 h 2861845"/>
                <a:gd name="connsiteX176" fmla="*/ 145808 w 4563805"/>
                <a:gd name="connsiteY176" fmla="*/ 1625155 h 2861845"/>
                <a:gd name="connsiteX177" fmla="*/ 150551 w 4563805"/>
                <a:gd name="connsiteY177" fmla="*/ 1627144 h 2861845"/>
                <a:gd name="connsiteX178" fmla="*/ 166616 w 4563805"/>
                <a:gd name="connsiteY178" fmla="*/ 1634182 h 2861845"/>
                <a:gd name="connsiteX179" fmla="*/ 145808 w 4563805"/>
                <a:gd name="connsiteY179" fmla="*/ 1643056 h 2861845"/>
                <a:gd name="connsiteX180" fmla="*/ 143360 w 4563805"/>
                <a:gd name="connsiteY180" fmla="*/ 1644127 h 2861845"/>
                <a:gd name="connsiteX181" fmla="*/ 134027 w 4563805"/>
                <a:gd name="connsiteY181" fmla="*/ 1640149 h 2861845"/>
                <a:gd name="connsiteX182" fmla="*/ 119645 w 4563805"/>
                <a:gd name="connsiteY182" fmla="*/ 1633876 h 2861845"/>
                <a:gd name="connsiteX183" fmla="*/ 140759 w 4563805"/>
                <a:gd name="connsiteY183" fmla="*/ 1625155 h 2861845"/>
                <a:gd name="connsiteX184" fmla="*/ 23715 w 4563805"/>
                <a:gd name="connsiteY184" fmla="*/ 1572523 h 2861845"/>
                <a:gd name="connsiteX185" fmla="*/ 26163 w 4563805"/>
                <a:gd name="connsiteY185" fmla="*/ 1573594 h 2861845"/>
                <a:gd name="connsiteX186" fmla="*/ 31059 w 4563805"/>
                <a:gd name="connsiteY186" fmla="*/ 1575583 h 2861845"/>
                <a:gd name="connsiteX187" fmla="*/ 46971 w 4563805"/>
                <a:gd name="connsiteY187" fmla="*/ 1582468 h 2861845"/>
                <a:gd name="connsiteX188" fmla="*/ 26163 w 4563805"/>
                <a:gd name="connsiteY188" fmla="*/ 1591495 h 2861845"/>
                <a:gd name="connsiteX189" fmla="*/ 23715 w 4563805"/>
                <a:gd name="connsiteY189" fmla="*/ 1592566 h 2861845"/>
                <a:gd name="connsiteX190" fmla="*/ 14382 w 4563805"/>
                <a:gd name="connsiteY190" fmla="*/ 1588588 h 2861845"/>
                <a:gd name="connsiteX191" fmla="*/ 0 w 4563805"/>
                <a:gd name="connsiteY191" fmla="*/ 1582315 h 2861845"/>
                <a:gd name="connsiteX192" fmla="*/ 21114 w 4563805"/>
                <a:gd name="connsiteY192" fmla="*/ 1573594 h 2861845"/>
                <a:gd name="connsiteX193" fmla="*/ 143054 w 4563805"/>
                <a:gd name="connsiteY193" fmla="*/ 1219555 h 2861845"/>
                <a:gd name="connsiteX194" fmla="*/ 145655 w 4563805"/>
                <a:gd name="connsiteY194" fmla="*/ 1220779 h 2861845"/>
                <a:gd name="connsiteX195" fmla="*/ 166769 w 4563805"/>
                <a:gd name="connsiteY195" fmla="*/ 1229347 h 2861845"/>
                <a:gd name="connsiteX196" fmla="*/ 152387 w 4563805"/>
                <a:gd name="connsiteY196" fmla="*/ 1235620 h 2861845"/>
                <a:gd name="connsiteX197" fmla="*/ 143054 w 4563805"/>
                <a:gd name="connsiteY197" fmla="*/ 1239598 h 2861845"/>
                <a:gd name="connsiteX198" fmla="*/ 140606 w 4563805"/>
                <a:gd name="connsiteY198" fmla="*/ 1238680 h 2861845"/>
                <a:gd name="connsiteX199" fmla="*/ 119798 w 4563805"/>
                <a:gd name="connsiteY199" fmla="*/ 1229653 h 2861845"/>
                <a:gd name="connsiteX200" fmla="*/ 135710 w 4563805"/>
                <a:gd name="connsiteY200" fmla="*/ 1222768 h 2861845"/>
                <a:gd name="connsiteX201" fmla="*/ 140606 w 4563805"/>
                <a:gd name="connsiteY201" fmla="*/ 1220626 h 2861845"/>
                <a:gd name="connsiteX202" fmla="*/ 262546 w 4563805"/>
                <a:gd name="connsiteY202" fmla="*/ 1167994 h 2861845"/>
                <a:gd name="connsiteX203" fmla="*/ 265300 w 4563805"/>
                <a:gd name="connsiteY203" fmla="*/ 1169065 h 2861845"/>
                <a:gd name="connsiteX204" fmla="*/ 286414 w 4563805"/>
                <a:gd name="connsiteY204" fmla="*/ 1177786 h 2861845"/>
                <a:gd name="connsiteX205" fmla="*/ 271879 w 4563805"/>
                <a:gd name="connsiteY205" fmla="*/ 1184059 h 2861845"/>
                <a:gd name="connsiteX206" fmla="*/ 262546 w 4563805"/>
                <a:gd name="connsiteY206" fmla="*/ 1188037 h 2861845"/>
                <a:gd name="connsiteX207" fmla="*/ 260098 w 4563805"/>
                <a:gd name="connsiteY207" fmla="*/ 1186966 h 2861845"/>
                <a:gd name="connsiteX208" fmla="*/ 239290 w 4563805"/>
                <a:gd name="connsiteY208" fmla="*/ 1178092 h 2861845"/>
                <a:gd name="connsiteX209" fmla="*/ 255355 w 4563805"/>
                <a:gd name="connsiteY209" fmla="*/ 1171207 h 2861845"/>
                <a:gd name="connsiteX210" fmla="*/ 260098 w 4563805"/>
                <a:gd name="connsiteY210" fmla="*/ 1169065 h 2861845"/>
                <a:gd name="connsiteX211" fmla="*/ 382191 w 4563805"/>
                <a:gd name="connsiteY211" fmla="*/ 1116433 h 2861845"/>
                <a:gd name="connsiteX212" fmla="*/ 384792 w 4563805"/>
                <a:gd name="connsiteY212" fmla="*/ 1117504 h 2861845"/>
                <a:gd name="connsiteX213" fmla="*/ 405906 w 4563805"/>
                <a:gd name="connsiteY213" fmla="*/ 1126225 h 2861845"/>
                <a:gd name="connsiteX214" fmla="*/ 391524 w 4563805"/>
                <a:gd name="connsiteY214" fmla="*/ 1132498 h 2861845"/>
                <a:gd name="connsiteX215" fmla="*/ 382191 w 4563805"/>
                <a:gd name="connsiteY215" fmla="*/ 1136476 h 2861845"/>
                <a:gd name="connsiteX216" fmla="*/ 379743 w 4563805"/>
                <a:gd name="connsiteY216" fmla="*/ 1135405 h 2861845"/>
                <a:gd name="connsiteX217" fmla="*/ 358935 w 4563805"/>
                <a:gd name="connsiteY217" fmla="*/ 1126531 h 2861845"/>
                <a:gd name="connsiteX218" fmla="*/ 375000 w 4563805"/>
                <a:gd name="connsiteY218" fmla="*/ 1119493 h 2861845"/>
                <a:gd name="connsiteX219" fmla="*/ 379743 w 4563805"/>
                <a:gd name="connsiteY219" fmla="*/ 1117504 h 2861845"/>
                <a:gd name="connsiteX220" fmla="*/ 4300800 w 4563805"/>
                <a:gd name="connsiteY220" fmla="*/ 1026470 h 2861845"/>
                <a:gd name="connsiteX221" fmla="*/ 4303554 w 4563805"/>
                <a:gd name="connsiteY221" fmla="*/ 1027541 h 2861845"/>
                <a:gd name="connsiteX222" fmla="*/ 4324667 w 4563805"/>
                <a:gd name="connsiteY222" fmla="*/ 1036262 h 2861845"/>
                <a:gd name="connsiteX223" fmla="*/ 4310286 w 4563805"/>
                <a:gd name="connsiteY223" fmla="*/ 1042535 h 2861845"/>
                <a:gd name="connsiteX224" fmla="*/ 4300800 w 4563805"/>
                <a:gd name="connsiteY224" fmla="*/ 1046513 h 2861845"/>
                <a:gd name="connsiteX225" fmla="*/ 4298352 w 4563805"/>
                <a:gd name="connsiteY225" fmla="*/ 1045442 h 2861845"/>
                <a:gd name="connsiteX226" fmla="*/ 4277544 w 4563805"/>
                <a:gd name="connsiteY226" fmla="*/ 1036568 h 2861845"/>
                <a:gd name="connsiteX227" fmla="*/ 4293609 w 4563805"/>
                <a:gd name="connsiteY227" fmla="*/ 1029530 h 2861845"/>
                <a:gd name="connsiteX228" fmla="*/ 4298352 w 4563805"/>
                <a:gd name="connsiteY228" fmla="*/ 1027541 h 2861845"/>
                <a:gd name="connsiteX229" fmla="*/ 621482 w 4563805"/>
                <a:gd name="connsiteY229" fmla="*/ 1013159 h 2861845"/>
                <a:gd name="connsiteX230" fmla="*/ 624083 w 4563805"/>
                <a:gd name="connsiteY230" fmla="*/ 1014383 h 2861845"/>
                <a:gd name="connsiteX231" fmla="*/ 645197 w 4563805"/>
                <a:gd name="connsiteY231" fmla="*/ 1023104 h 2861845"/>
                <a:gd name="connsiteX232" fmla="*/ 630815 w 4563805"/>
                <a:gd name="connsiteY232" fmla="*/ 1029224 h 2861845"/>
                <a:gd name="connsiteX233" fmla="*/ 621482 w 4563805"/>
                <a:gd name="connsiteY233" fmla="*/ 1033355 h 2861845"/>
                <a:gd name="connsiteX234" fmla="*/ 619034 w 4563805"/>
                <a:gd name="connsiteY234" fmla="*/ 1032284 h 2861845"/>
                <a:gd name="connsiteX235" fmla="*/ 598073 w 4563805"/>
                <a:gd name="connsiteY235" fmla="*/ 1023257 h 2861845"/>
                <a:gd name="connsiteX236" fmla="*/ 614138 w 4563805"/>
                <a:gd name="connsiteY236" fmla="*/ 1016372 h 2861845"/>
                <a:gd name="connsiteX237" fmla="*/ 619034 w 4563805"/>
                <a:gd name="connsiteY237" fmla="*/ 1014230 h 2861845"/>
                <a:gd name="connsiteX238" fmla="*/ 4420445 w 4563805"/>
                <a:gd name="connsiteY238" fmla="*/ 974909 h 2861845"/>
                <a:gd name="connsiteX239" fmla="*/ 4423046 w 4563805"/>
                <a:gd name="connsiteY239" fmla="*/ 975980 h 2861845"/>
                <a:gd name="connsiteX240" fmla="*/ 4444159 w 4563805"/>
                <a:gd name="connsiteY240" fmla="*/ 984701 h 2861845"/>
                <a:gd name="connsiteX241" fmla="*/ 4429778 w 4563805"/>
                <a:gd name="connsiteY241" fmla="*/ 990821 h 2861845"/>
                <a:gd name="connsiteX242" fmla="*/ 4420445 w 4563805"/>
                <a:gd name="connsiteY242" fmla="*/ 994952 h 2861845"/>
                <a:gd name="connsiteX243" fmla="*/ 4417997 w 4563805"/>
                <a:gd name="connsiteY243" fmla="*/ 993881 h 2861845"/>
                <a:gd name="connsiteX244" fmla="*/ 4397189 w 4563805"/>
                <a:gd name="connsiteY244" fmla="*/ 984854 h 2861845"/>
                <a:gd name="connsiteX245" fmla="*/ 4413254 w 4563805"/>
                <a:gd name="connsiteY245" fmla="*/ 977969 h 2861845"/>
                <a:gd name="connsiteX246" fmla="*/ 4417997 w 4563805"/>
                <a:gd name="connsiteY246" fmla="*/ 975980 h 2861845"/>
                <a:gd name="connsiteX247" fmla="*/ 4192935 w 4563805"/>
                <a:gd name="connsiteY247" fmla="*/ 974909 h 2861845"/>
                <a:gd name="connsiteX248" fmla="*/ 4195535 w 4563805"/>
                <a:gd name="connsiteY248" fmla="*/ 975980 h 2861845"/>
                <a:gd name="connsiteX249" fmla="*/ 4216649 w 4563805"/>
                <a:gd name="connsiteY249" fmla="*/ 984701 h 2861845"/>
                <a:gd name="connsiteX250" fmla="*/ 4202267 w 4563805"/>
                <a:gd name="connsiteY250" fmla="*/ 990821 h 2861845"/>
                <a:gd name="connsiteX251" fmla="*/ 4192935 w 4563805"/>
                <a:gd name="connsiteY251" fmla="*/ 994952 h 2861845"/>
                <a:gd name="connsiteX252" fmla="*/ 4190487 w 4563805"/>
                <a:gd name="connsiteY252" fmla="*/ 993881 h 2861845"/>
                <a:gd name="connsiteX253" fmla="*/ 4169679 w 4563805"/>
                <a:gd name="connsiteY253" fmla="*/ 984854 h 2861845"/>
                <a:gd name="connsiteX254" fmla="*/ 4185591 w 4563805"/>
                <a:gd name="connsiteY254" fmla="*/ 977969 h 2861845"/>
                <a:gd name="connsiteX255" fmla="*/ 4190487 w 4563805"/>
                <a:gd name="connsiteY255" fmla="*/ 975980 h 2861845"/>
                <a:gd name="connsiteX256" fmla="*/ 4540090 w 4563805"/>
                <a:gd name="connsiteY256" fmla="*/ 923196 h 2861845"/>
                <a:gd name="connsiteX257" fmla="*/ 4542691 w 4563805"/>
                <a:gd name="connsiteY257" fmla="*/ 924420 h 2861845"/>
                <a:gd name="connsiteX258" fmla="*/ 4563805 w 4563805"/>
                <a:gd name="connsiteY258" fmla="*/ 933141 h 2861845"/>
                <a:gd name="connsiteX259" fmla="*/ 4549423 w 4563805"/>
                <a:gd name="connsiteY259" fmla="*/ 939261 h 2861845"/>
                <a:gd name="connsiteX260" fmla="*/ 4540090 w 4563805"/>
                <a:gd name="connsiteY260" fmla="*/ 943392 h 2861845"/>
                <a:gd name="connsiteX261" fmla="*/ 4537642 w 4563805"/>
                <a:gd name="connsiteY261" fmla="*/ 942321 h 2861845"/>
                <a:gd name="connsiteX262" fmla="*/ 4516834 w 4563805"/>
                <a:gd name="connsiteY262" fmla="*/ 933294 h 2861845"/>
                <a:gd name="connsiteX263" fmla="*/ 4532746 w 4563805"/>
                <a:gd name="connsiteY263" fmla="*/ 926409 h 2861845"/>
                <a:gd name="connsiteX264" fmla="*/ 4537642 w 4563805"/>
                <a:gd name="connsiteY264" fmla="*/ 924267 h 2861845"/>
                <a:gd name="connsiteX265" fmla="*/ 4312428 w 4563805"/>
                <a:gd name="connsiteY265" fmla="*/ 923196 h 2861845"/>
                <a:gd name="connsiteX266" fmla="*/ 4315182 w 4563805"/>
                <a:gd name="connsiteY266" fmla="*/ 924420 h 2861845"/>
                <a:gd name="connsiteX267" fmla="*/ 4336295 w 4563805"/>
                <a:gd name="connsiteY267" fmla="*/ 933141 h 2861845"/>
                <a:gd name="connsiteX268" fmla="*/ 4321914 w 4563805"/>
                <a:gd name="connsiteY268" fmla="*/ 939261 h 2861845"/>
                <a:gd name="connsiteX269" fmla="*/ 4312428 w 4563805"/>
                <a:gd name="connsiteY269" fmla="*/ 943392 h 2861845"/>
                <a:gd name="connsiteX270" fmla="*/ 4309980 w 4563805"/>
                <a:gd name="connsiteY270" fmla="*/ 942321 h 2861845"/>
                <a:gd name="connsiteX271" fmla="*/ 4289172 w 4563805"/>
                <a:gd name="connsiteY271" fmla="*/ 933294 h 2861845"/>
                <a:gd name="connsiteX272" fmla="*/ 4305237 w 4563805"/>
                <a:gd name="connsiteY272" fmla="*/ 926409 h 2861845"/>
                <a:gd name="connsiteX273" fmla="*/ 4309980 w 4563805"/>
                <a:gd name="connsiteY273" fmla="*/ 924267 h 2861845"/>
                <a:gd name="connsiteX274" fmla="*/ 4432072 w 4563805"/>
                <a:gd name="connsiteY274" fmla="*/ 871635 h 2861845"/>
                <a:gd name="connsiteX275" fmla="*/ 4434826 w 4563805"/>
                <a:gd name="connsiteY275" fmla="*/ 872859 h 2861845"/>
                <a:gd name="connsiteX276" fmla="*/ 4455787 w 4563805"/>
                <a:gd name="connsiteY276" fmla="*/ 881427 h 2861845"/>
                <a:gd name="connsiteX277" fmla="*/ 4441405 w 4563805"/>
                <a:gd name="connsiteY277" fmla="*/ 887700 h 2861845"/>
                <a:gd name="connsiteX278" fmla="*/ 4432072 w 4563805"/>
                <a:gd name="connsiteY278" fmla="*/ 891678 h 2861845"/>
                <a:gd name="connsiteX279" fmla="*/ 4429624 w 4563805"/>
                <a:gd name="connsiteY279" fmla="*/ 890760 h 2861845"/>
                <a:gd name="connsiteX280" fmla="*/ 4408816 w 4563805"/>
                <a:gd name="connsiteY280" fmla="*/ 881733 h 2861845"/>
                <a:gd name="connsiteX281" fmla="*/ 4424881 w 4563805"/>
                <a:gd name="connsiteY281" fmla="*/ 874848 h 2861845"/>
                <a:gd name="connsiteX282" fmla="*/ 4429624 w 4563805"/>
                <a:gd name="connsiteY282" fmla="*/ 872706 h 2861845"/>
                <a:gd name="connsiteX283" fmla="*/ 1833845 w 4563805"/>
                <a:gd name="connsiteY283" fmla="*/ 206396 h 2861845"/>
                <a:gd name="connsiteX284" fmla="*/ 1836599 w 4563805"/>
                <a:gd name="connsiteY284" fmla="*/ 207467 h 2861845"/>
                <a:gd name="connsiteX285" fmla="*/ 1857713 w 4563805"/>
                <a:gd name="connsiteY285" fmla="*/ 216188 h 2861845"/>
                <a:gd name="connsiteX286" fmla="*/ 1843331 w 4563805"/>
                <a:gd name="connsiteY286" fmla="*/ 222461 h 2861845"/>
                <a:gd name="connsiteX287" fmla="*/ 1833845 w 4563805"/>
                <a:gd name="connsiteY287" fmla="*/ 226439 h 2861845"/>
                <a:gd name="connsiteX288" fmla="*/ 1831550 w 4563805"/>
                <a:gd name="connsiteY288" fmla="*/ 225368 h 2861845"/>
                <a:gd name="connsiteX289" fmla="*/ 1810742 w 4563805"/>
                <a:gd name="connsiteY289" fmla="*/ 216494 h 2861845"/>
                <a:gd name="connsiteX290" fmla="*/ 1826654 w 4563805"/>
                <a:gd name="connsiteY290" fmla="*/ 209609 h 2861845"/>
                <a:gd name="connsiteX291" fmla="*/ 1831550 w 4563805"/>
                <a:gd name="connsiteY291" fmla="*/ 207467 h 2861845"/>
                <a:gd name="connsiteX292" fmla="*/ 1953490 w 4563805"/>
                <a:gd name="connsiteY292" fmla="*/ 154835 h 2861845"/>
                <a:gd name="connsiteX293" fmla="*/ 1956244 w 4563805"/>
                <a:gd name="connsiteY293" fmla="*/ 155906 h 2861845"/>
                <a:gd name="connsiteX294" fmla="*/ 1977205 w 4563805"/>
                <a:gd name="connsiteY294" fmla="*/ 164627 h 2861845"/>
                <a:gd name="connsiteX295" fmla="*/ 1962823 w 4563805"/>
                <a:gd name="connsiteY295" fmla="*/ 170900 h 2861845"/>
                <a:gd name="connsiteX296" fmla="*/ 1953490 w 4563805"/>
                <a:gd name="connsiteY296" fmla="*/ 174878 h 2861845"/>
                <a:gd name="connsiteX297" fmla="*/ 1951042 w 4563805"/>
                <a:gd name="connsiteY297" fmla="*/ 173807 h 2861845"/>
                <a:gd name="connsiteX298" fmla="*/ 1930234 w 4563805"/>
                <a:gd name="connsiteY298" fmla="*/ 164933 h 2861845"/>
                <a:gd name="connsiteX299" fmla="*/ 1946299 w 4563805"/>
                <a:gd name="connsiteY299" fmla="*/ 157895 h 2861845"/>
                <a:gd name="connsiteX300" fmla="*/ 1951042 w 4563805"/>
                <a:gd name="connsiteY300" fmla="*/ 155906 h 2861845"/>
                <a:gd name="connsiteX301" fmla="*/ 2073135 w 4563805"/>
                <a:gd name="connsiteY301" fmla="*/ 103275 h 2861845"/>
                <a:gd name="connsiteX302" fmla="*/ 2075736 w 4563805"/>
                <a:gd name="connsiteY302" fmla="*/ 104346 h 2861845"/>
                <a:gd name="connsiteX303" fmla="*/ 2096850 w 4563805"/>
                <a:gd name="connsiteY303" fmla="*/ 113067 h 2861845"/>
                <a:gd name="connsiteX304" fmla="*/ 2082468 w 4563805"/>
                <a:gd name="connsiteY304" fmla="*/ 119340 h 2861845"/>
                <a:gd name="connsiteX305" fmla="*/ 2073135 w 4563805"/>
                <a:gd name="connsiteY305" fmla="*/ 123318 h 2861845"/>
                <a:gd name="connsiteX306" fmla="*/ 2070687 w 4563805"/>
                <a:gd name="connsiteY306" fmla="*/ 122247 h 2861845"/>
                <a:gd name="connsiteX307" fmla="*/ 2049879 w 4563805"/>
                <a:gd name="connsiteY307" fmla="*/ 113220 h 2861845"/>
                <a:gd name="connsiteX308" fmla="*/ 2065944 w 4563805"/>
                <a:gd name="connsiteY308" fmla="*/ 106335 h 2861845"/>
                <a:gd name="connsiteX309" fmla="*/ 2070687 w 4563805"/>
                <a:gd name="connsiteY309" fmla="*/ 104346 h 2861845"/>
                <a:gd name="connsiteX310" fmla="*/ 2312273 w 4563805"/>
                <a:gd name="connsiteY310" fmla="*/ 0 h 2861845"/>
                <a:gd name="connsiteX311" fmla="*/ 2315027 w 4563805"/>
                <a:gd name="connsiteY311" fmla="*/ 1224 h 2861845"/>
                <a:gd name="connsiteX312" fmla="*/ 2336141 w 4563805"/>
                <a:gd name="connsiteY312" fmla="*/ 9945 h 2861845"/>
                <a:gd name="connsiteX313" fmla="*/ 2321759 w 4563805"/>
                <a:gd name="connsiteY313" fmla="*/ 16065 h 2861845"/>
                <a:gd name="connsiteX314" fmla="*/ 2312273 w 4563805"/>
                <a:gd name="connsiteY314" fmla="*/ 20196 h 2861845"/>
                <a:gd name="connsiteX315" fmla="*/ 2309825 w 4563805"/>
                <a:gd name="connsiteY315" fmla="*/ 19125 h 2861845"/>
                <a:gd name="connsiteX316" fmla="*/ 2289017 w 4563805"/>
                <a:gd name="connsiteY316" fmla="*/ 10098 h 2861845"/>
                <a:gd name="connsiteX317" fmla="*/ 2305082 w 4563805"/>
                <a:gd name="connsiteY317" fmla="*/ 3213 h 2861845"/>
                <a:gd name="connsiteX318" fmla="*/ 2309825 w 4563805"/>
                <a:gd name="connsiteY318" fmla="*/ 1071 h 28618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</a:cxnLst>
              <a:rect l="l" t="t" r="r" b="b"/>
              <a:pathLst>
                <a:path w="4563805" h="2861845">
                  <a:moveTo>
                    <a:pt x="2546514" y="2841802"/>
                  </a:moveTo>
                  <a:lnTo>
                    <a:pt x="2549115" y="2842873"/>
                  </a:lnTo>
                  <a:lnTo>
                    <a:pt x="2570229" y="2851594"/>
                  </a:lnTo>
                  <a:lnTo>
                    <a:pt x="2555847" y="2857714"/>
                  </a:lnTo>
                  <a:lnTo>
                    <a:pt x="2546514" y="2861845"/>
                  </a:lnTo>
                  <a:lnTo>
                    <a:pt x="2544066" y="2860774"/>
                  </a:lnTo>
                  <a:lnTo>
                    <a:pt x="2523258" y="2851747"/>
                  </a:lnTo>
                  <a:lnTo>
                    <a:pt x="2539170" y="2844862"/>
                  </a:lnTo>
                  <a:lnTo>
                    <a:pt x="2544066" y="2842873"/>
                  </a:lnTo>
                  <a:close/>
                  <a:moveTo>
                    <a:pt x="2666006" y="2790241"/>
                  </a:moveTo>
                  <a:lnTo>
                    <a:pt x="2668760" y="2791312"/>
                  </a:lnTo>
                  <a:lnTo>
                    <a:pt x="2689874" y="2800033"/>
                  </a:lnTo>
                  <a:lnTo>
                    <a:pt x="2675492" y="2806153"/>
                  </a:lnTo>
                  <a:lnTo>
                    <a:pt x="2666006" y="2810284"/>
                  </a:lnTo>
                  <a:lnTo>
                    <a:pt x="2663558" y="2809213"/>
                  </a:lnTo>
                  <a:lnTo>
                    <a:pt x="2642903" y="2800186"/>
                  </a:lnTo>
                  <a:lnTo>
                    <a:pt x="2658815" y="2793301"/>
                  </a:lnTo>
                  <a:lnTo>
                    <a:pt x="2663558" y="2791159"/>
                  </a:lnTo>
                  <a:close/>
                  <a:moveTo>
                    <a:pt x="2785651" y="2738528"/>
                  </a:moveTo>
                  <a:lnTo>
                    <a:pt x="2788405" y="2739599"/>
                  </a:lnTo>
                  <a:lnTo>
                    <a:pt x="2809519" y="2748320"/>
                  </a:lnTo>
                  <a:lnTo>
                    <a:pt x="2794984" y="2754593"/>
                  </a:lnTo>
                  <a:lnTo>
                    <a:pt x="2785651" y="2758571"/>
                  </a:lnTo>
                  <a:lnTo>
                    <a:pt x="2783203" y="2757500"/>
                  </a:lnTo>
                  <a:lnTo>
                    <a:pt x="2762395" y="2748626"/>
                  </a:lnTo>
                  <a:lnTo>
                    <a:pt x="2778460" y="2741741"/>
                  </a:lnTo>
                  <a:lnTo>
                    <a:pt x="2783203" y="2739599"/>
                  </a:lnTo>
                  <a:close/>
                  <a:moveTo>
                    <a:pt x="2555846" y="2728583"/>
                  </a:moveTo>
                  <a:lnTo>
                    <a:pt x="2558600" y="2729654"/>
                  </a:lnTo>
                  <a:lnTo>
                    <a:pt x="2579714" y="2738375"/>
                  </a:lnTo>
                  <a:lnTo>
                    <a:pt x="2565332" y="2744495"/>
                  </a:lnTo>
                  <a:lnTo>
                    <a:pt x="2555846" y="2748626"/>
                  </a:lnTo>
                  <a:lnTo>
                    <a:pt x="2553398" y="2747555"/>
                  </a:lnTo>
                  <a:lnTo>
                    <a:pt x="2532590" y="2738528"/>
                  </a:lnTo>
                  <a:lnTo>
                    <a:pt x="2548655" y="2731643"/>
                  </a:lnTo>
                  <a:lnTo>
                    <a:pt x="2553398" y="2729654"/>
                  </a:lnTo>
                  <a:close/>
                  <a:moveTo>
                    <a:pt x="2675491" y="2677022"/>
                  </a:moveTo>
                  <a:lnTo>
                    <a:pt x="2678092" y="2678093"/>
                  </a:lnTo>
                  <a:lnTo>
                    <a:pt x="2699206" y="2686814"/>
                  </a:lnTo>
                  <a:lnTo>
                    <a:pt x="2684824" y="2692934"/>
                  </a:lnTo>
                  <a:lnTo>
                    <a:pt x="2675491" y="2697065"/>
                  </a:lnTo>
                  <a:lnTo>
                    <a:pt x="2673043" y="2695994"/>
                  </a:lnTo>
                  <a:lnTo>
                    <a:pt x="2652235" y="2686967"/>
                  </a:lnTo>
                  <a:lnTo>
                    <a:pt x="2668300" y="2680082"/>
                  </a:lnTo>
                  <a:lnTo>
                    <a:pt x="2673043" y="2677940"/>
                  </a:lnTo>
                  <a:close/>
                  <a:moveTo>
                    <a:pt x="2174573" y="2663710"/>
                  </a:moveTo>
                  <a:lnTo>
                    <a:pt x="2186507" y="2668606"/>
                  </a:lnTo>
                  <a:lnTo>
                    <a:pt x="2172278" y="2674726"/>
                  </a:lnTo>
                  <a:lnTo>
                    <a:pt x="2160497" y="2669830"/>
                  </a:lnTo>
                  <a:close/>
                  <a:moveTo>
                    <a:pt x="2141219" y="2649940"/>
                  </a:moveTo>
                  <a:lnTo>
                    <a:pt x="2153153" y="2654836"/>
                  </a:lnTo>
                  <a:lnTo>
                    <a:pt x="2138924" y="2660956"/>
                  </a:lnTo>
                  <a:lnTo>
                    <a:pt x="2127143" y="2656060"/>
                  </a:lnTo>
                  <a:close/>
                  <a:moveTo>
                    <a:pt x="2107866" y="2636171"/>
                  </a:moveTo>
                  <a:lnTo>
                    <a:pt x="2119647" y="2640914"/>
                  </a:lnTo>
                  <a:lnTo>
                    <a:pt x="2119647" y="2641067"/>
                  </a:lnTo>
                  <a:lnTo>
                    <a:pt x="2105571" y="2647034"/>
                  </a:lnTo>
                  <a:lnTo>
                    <a:pt x="2093790" y="2642291"/>
                  </a:lnTo>
                  <a:close/>
                  <a:moveTo>
                    <a:pt x="3024942" y="2635406"/>
                  </a:moveTo>
                  <a:lnTo>
                    <a:pt x="3027543" y="2636477"/>
                  </a:lnTo>
                  <a:lnTo>
                    <a:pt x="3048657" y="2645198"/>
                  </a:lnTo>
                  <a:lnTo>
                    <a:pt x="3034275" y="2651471"/>
                  </a:lnTo>
                  <a:lnTo>
                    <a:pt x="3024942" y="2655449"/>
                  </a:lnTo>
                  <a:lnTo>
                    <a:pt x="3022494" y="2654378"/>
                  </a:lnTo>
                  <a:lnTo>
                    <a:pt x="3001686" y="2645351"/>
                  </a:lnTo>
                  <a:lnTo>
                    <a:pt x="3017598" y="2638466"/>
                  </a:lnTo>
                  <a:lnTo>
                    <a:pt x="3022494" y="2636477"/>
                  </a:lnTo>
                  <a:close/>
                  <a:moveTo>
                    <a:pt x="2795136" y="2625308"/>
                  </a:moveTo>
                  <a:lnTo>
                    <a:pt x="2797737" y="2626379"/>
                  </a:lnTo>
                  <a:lnTo>
                    <a:pt x="2818851" y="2635100"/>
                  </a:lnTo>
                  <a:lnTo>
                    <a:pt x="2804469" y="2641373"/>
                  </a:lnTo>
                  <a:lnTo>
                    <a:pt x="2795136" y="2645351"/>
                  </a:lnTo>
                  <a:lnTo>
                    <a:pt x="2792688" y="2644280"/>
                  </a:lnTo>
                  <a:lnTo>
                    <a:pt x="2771880" y="2635406"/>
                  </a:lnTo>
                  <a:lnTo>
                    <a:pt x="2787792" y="2628521"/>
                  </a:lnTo>
                  <a:lnTo>
                    <a:pt x="2792688" y="2626379"/>
                  </a:lnTo>
                  <a:close/>
                  <a:moveTo>
                    <a:pt x="2914781" y="2573748"/>
                  </a:moveTo>
                  <a:lnTo>
                    <a:pt x="2917382" y="2574819"/>
                  </a:lnTo>
                  <a:lnTo>
                    <a:pt x="2938496" y="2583540"/>
                  </a:lnTo>
                  <a:lnTo>
                    <a:pt x="2924114" y="2589813"/>
                  </a:lnTo>
                  <a:lnTo>
                    <a:pt x="2914781" y="2593791"/>
                  </a:lnTo>
                  <a:lnTo>
                    <a:pt x="2912180" y="2592720"/>
                  </a:lnTo>
                  <a:lnTo>
                    <a:pt x="2891372" y="2583846"/>
                  </a:lnTo>
                  <a:lnTo>
                    <a:pt x="2907437" y="2576808"/>
                  </a:lnTo>
                  <a:lnTo>
                    <a:pt x="2912180" y="2574819"/>
                  </a:lnTo>
                  <a:close/>
                  <a:moveTo>
                    <a:pt x="3034274" y="2522187"/>
                  </a:moveTo>
                  <a:lnTo>
                    <a:pt x="3037028" y="2523258"/>
                  </a:lnTo>
                  <a:lnTo>
                    <a:pt x="3058142" y="2531979"/>
                  </a:lnTo>
                  <a:lnTo>
                    <a:pt x="3043607" y="2538099"/>
                  </a:lnTo>
                  <a:lnTo>
                    <a:pt x="3034274" y="2542230"/>
                  </a:lnTo>
                  <a:lnTo>
                    <a:pt x="3031826" y="2541159"/>
                  </a:lnTo>
                  <a:lnTo>
                    <a:pt x="3011018" y="2532132"/>
                  </a:lnTo>
                  <a:lnTo>
                    <a:pt x="3027083" y="2525247"/>
                  </a:lnTo>
                  <a:lnTo>
                    <a:pt x="3031826" y="2523258"/>
                  </a:lnTo>
                  <a:close/>
                  <a:moveTo>
                    <a:pt x="475827" y="1843790"/>
                  </a:moveTo>
                  <a:lnTo>
                    <a:pt x="477816" y="1844708"/>
                  </a:lnTo>
                  <a:lnTo>
                    <a:pt x="481641" y="1846238"/>
                  </a:lnTo>
                  <a:lnTo>
                    <a:pt x="494340" y="1851746"/>
                  </a:lnTo>
                  <a:lnTo>
                    <a:pt x="477816" y="1858937"/>
                  </a:lnTo>
                  <a:lnTo>
                    <a:pt x="475827" y="1859702"/>
                  </a:lnTo>
                  <a:lnTo>
                    <a:pt x="468483" y="1856489"/>
                  </a:lnTo>
                  <a:lnTo>
                    <a:pt x="457008" y="1851593"/>
                  </a:lnTo>
                  <a:lnTo>
                    <a:pt x="473838" y="1844708"/>
                  </a:lnTo>
                  <a:close/>
                  <a:moveTo>
                    <a:pt x="4388774" y="1839200"/>
                  </a:moveTo>
                  <a:lnTo>
                    <a:pt x="4390763" y="1839965"/>
                  </a:lnTo>
                  <a:lnTo>
                    <a:pt x="4394588" y="1841648"/>
                  </a:lnTo>
                  <a:lnTo>
                    <a:pt x="4407287" y="1847156"/>
                  </a:lnTo>
                  <a:lnTo>
                    <a:pt x="4390763" y="1854194"/>
                  </a:lnTo>
                  <a:lnTo>
                    <a:pt x="4388774" y="1855112"/>
                  </a:lnTo>
                  <a:lnTo>
                    <a:pt x="4381430" y="1851899"/>
                  </a:lnTo>
                  <a:lnTo>
                    <a:pt x="4370108" y="1847003"/>
                  </a:lnTo>
                  <a:lnTo>
                    <a:pt x="4386785" y="1840118"/>
                  </a:lnTo>
                  <a:close/>
                  <a:moveTo>
                    <a:pt x="502143" y="1778919"/>
                  </a:moveTo>
                  <a:lnTo>
                    <a:pt x="504591" y="1779990"/>
                  </a:lnTo>
                  <a:lnTo>
                    <a:pt x="509487" y="1781979"/>
                  </a:lnTo>
                  <a:lnTo>
                    <a:pt x="525399" y="1788864"/>
                  </a:lnTo>
                  <a:lnTo>
                    <a:pt x="504591" y="1797891"/>
                  </a:lnTo>
                  <a:lnTo>
                    <a:pt x="502143" y="1798962"/>
                  </a:lnTo>
                  <a:lnTo>
                    <a:pt x="492810" y="1794831"/>
                  </a:lnTo>
                  <a:lnTo>
                    <a:pt x="478428" y="1788711"/>
                  </a:lnTo>
                  <a:lnTo>
                    <a:pt x="499542" y="1779990"/>
                  </a:lnTo>
                  <a:close/>
                  <a:moveTo>
                    <a:pt x="382497" y="1727358"/>
                  </a:moveTo>
                  <a:lnTo>
                    <a:pt x="385098" y="1728276"/>
                  </a:lnTo>
                  <a:lnTo>
                    <a:pt x="389841" y="1730418"/>
                  </a:lnTo>
                  <a:lnTo>
                    <a:pt x="405753" y="1737303"/>
                  </a:lnTo>
                  <a:lnTo>
                    <a:pt x="385098" y="1746330"/>
                  </a:lnTo>
                  <a:lnTo>
                    <a:pt x="382497" y="1747401"/>
                  </a:lnTo>
                  <a:lnTo>
                    <a:pt x="373164" y="1743270"/>
                  </a:lnTo>
                  <a:lnTo>
                    <a:pt x="358782" y="1737150"/>
                  </a:lnTo>
                  <a:lnTo>
                    <a:pt x="379896" y="1728429"/>
                  </a:lnTo>
                  <a:close/>
                  <a:moveTo>
                    <a:pt x="191708" y="1721238"/>
                  </a:moveTo>
                  <a:lnTo>
                    <a:pt x="193697" y="1722003"/>
                  </a:lnTo>
                  <a:lnTo>
                    <a:pt x="197369" y="1723686"/>
                  </a:lnTo>
                  <a:lnTo>
                    <a:pt x="210068" y="1729194"/>
                  </a:lnTo>
                  <a:lnTo>
                    <a:pt x="193697" y="1736232"/>
                  </a:lnTo>
                  <a:lnTo>
                    <a:pt x="191708" y="1737150"/>
                  </a:lnTo>
                  <a:lnTo>
                    <a:pt x="184211" y="1733937"/>
                  </a:lnTo>
                  <a:lnTo>
                    <a:pt x="172889" y="1729041"/>
                  </a:lnTo>
                  <a:lnTo>
                    <a:pt x="189566" y="1722156"/>
                  </a:lnTo>
                  <a:close/>
                  <a:moveTo>
                    <a:pt x="4104655" y="1716648"/>
                  </a:moveTo>
                  <a:lnTo>
                    <a:pt x="4106644" y="1717413"/>
                  </a:lnTo>
                  <a:lnTo>
                    <a:pt x="4110316" y="1719096"/>
                  </a:lnTo>
                  <a:lnTo>
                    <a:pt x="4123015" y="1724451"/>
                  </a:lnTo>
                  <a:lnTo>
                    <a:pt x="4106644" y="1731642"/>
                  </a:lnTo>
                  <a:lnTo>
                    <a:pt x="4104655" y="1732407"/>
                  </a:lnTo>
                  <a:lnTo>
                    <a:pt x="4097311" y="1729194"/>
                  </a:lnTo>
                  <a:lnTo>
                    <a:pt x="4085836" y="1724298"/>
                  </a:lnTo>
                  <a:lnTo>
                    <a:pt x="4102513" y="1717413"/>
                  </a:lnTo>
                  <a:close/>
                  <a:moveTo>
                    <a:pt x="97001" y="1680387"/>
                  </a:moveTo>
                  <a:lnTo>
                    <a:pt x="98837" y="1681152"/>
                  </a:lnTo>
                  <a:lnTo>
                    <a:pt x="102662" y="1682835"/>
                  </a:lnTo>
                  <a:lnTo>
                    <a:pt x="115361" y="1688343"/>
                  </a:lnTo>
                  <a:lnTo>
                    <a:pt x="98837" y="1695381"/>
                  </a:lnTo>
                  <a:lnTo>
                    <a:pt x="97001" y="1696299"/>
                  </a:lnTo>
                  <a:lnTo>
                    <a:pt x="89504" y="1693086"/>
                  </a:lnTo>
                  <a:lnTo>
                    <a:pt x="78182" y="1688190"/>
                  </a:lnTo>
                  <a:lnTo>
                    <a:pt x="94859" y="1681305"/>
                  </a:lnTo>
                  <a:close/>
                  <a:moveTo>
                    <a:pt x="4009949" y="1675644"/>
                  </a:moveTo>
                  <a:lnTo>
                    <a:pt x="4011785" y="1676562"/>
                  </a:lnTo>
                  <a:lnTo>
                    <a:pt x="4015610" y="1678245"/>
                  </a:lnTo>
                  <a:lnTo>
                    <a:pt x="4028309" y="1683600"/>
                  </a:lnTo>
                  <a:lnTo>
                    <a:pt x="4011785" y="1690791"/>
                  </a:lnTo>
                  <a:lnTo>
                    <a:pt x="4009949" y="1691556"/>
                  </a:lnTo>
                  <a:lnTo>
                    <a:pt x="4002452" y="1688343"/>
                  </a:lnTo>
                  <a:lnTo>
                    <a:pt x="3991130" y="1683447"/>
                  </a:lnTo>
                  <a:lnTo>
                    <a:pt x="4007807" y="1676562"/>
                  </a:lnTo>
                  <a:close/>
                  <a:moveTo>
                    <a:pt x="263005" y="1675644"/>
                  </a:moveTo>
                  <a:lnTo>
                    <a:pt x="265453" y="1676715"/>
                  </a:lnTo>
                  <a:lnTo>
                    <a:pt x="270196" y="1678857"/>
                  </a:lnTo>
                  <a:lnTo>
                    <a:pt x="286261" y="1685742"/>
                  </a:lnTo>
                  <a:lnTo>
                    <a:pt x="265453" y="1694616"/>
                  </a:lnTo>
                  <a:lnTo>
                    <a:pt x="263005" y="1695687"/>
                  </a:lnTo>
                  <a:lnTo>
                    <a:pt x="253672" y="1691709"/>
                  </a:lnTo>
                  <a:lnTo>
                    <a:pt x="239290" y="1685436"/>
                  </a:lnTo>
                  <a:lnTo>
                    <a:pt x="260251" y="1676715"/>
                  </a:lnTo>
                  <a:close/>
                  <a:moveTo>
                    <a:pt x="143360" y="1624084"/>
                  </a:moveTo>
                  <a:lnTo>
                    <a:pt x="145808" y="1625155"/>
                  </a:lnTo>
                  <a:lnTo>
                    <a:pt x="150551" y="1627144"/>
                  </a:lnTo>
                  <a:lnTo>
                    <a:pt x="166616" y="1634182"/>
                  </a:lnTo>
                  <a:lnTo>
                    <a:pt x="145808" y="1643056"/>
                  </a:lnTo>
                  <a:lnTo>
                    <a:pt x="143360" y="1644127"/>
                  </a:lnTo>
                  <a:lnTo>
                    <a:pt x="134027" y="1640149"/>
                  </a:lnTo>
                  <a:lnTo>
                    <a:pt x="119645" y="1633876"/>
                  </a:lnTo>
                  <a:lnTo>
                    <a:pt x="140759" y="1625155"/>
                  </a:lnTo>
                  <a:close/>
                  <a:moveTo>
                    <a:pt x="23715" y="1572523"/>
                  </a:moveTo>
                  <a:lnTo>
                    <a:pt x="26163" y="1573594"/>
                  </a:lnTo>
                  <a:lnTo>
                    <a:pt x="31059" y="1575583"/>
                  </a:lnTo>
                  <a:lnTo>
                    <a:pt x="46971" y="1582468"/>
                  </a:lnTo>
                  <a:lnTo>
                    <a:pt x="26163" y="1591495"/>
                  </a:lnTo>
                  <a:lnTo>
                    <a:pt x="23715" y="1592566"/>
                  </a:lnTo>
                  <a:lnTo>
                    <a:pt x="14382" y="1588588"/>
                  </a:lnTo>
                  <a:lnTo>
                    <a:pt x="0" y="1582315"/>
                  </a:lnTo>
                  <a:lnTo>
                    <a:pt x="21114" y="1573594"/>
                  </a:lnTo>
                  <a:close/>
                  <a:moveTo>
                    <a:pt x="143054" y="1219555"/>
                  </a:moveTo>
                  <a:lnTo>
                    <a:pt x="145655" y="1220779"/>
                  </a:lnTo>
                  <a:lnTo>
                    <a:pt x="166769" y="1229347"/>
                  </a:lnTo>
                  <a:lnTo>
                    <a:pt x="152387" y="1235620"/>
                  </a:lnTo>
                  <a:lnTo>
                    <a:pt x="143054" y="1239598"/>
                  </a:lnTo>
                  <a:lnTo>
                    <a:pt x="140606" y="1238680"/>
                  </a:lnTo>
                  <a:lnTo>
                    <a:pt x="119798" y="1229653"/>
                  </a:lnTo>
                  <a:lnTo>
                    <a:pt x="135710" y="1222768"/>
                  </a:lnTo>
                  <a:lnTo>
                    <a:pt x="140606" y="1220626"/>
                  </a:lnTo>
                  <a:close/>
                  <a:moveTo>
                    <a:pt x="262546" y="1167994"/>
                  </a:moveTo>
                  <a:lnTo>
                    <a:pt x="265300" y="1169065"/>
                  </a:lnTo>
                  <a:lnTo>
                    <a:pt x="286414" y="1177786"/>
                  </a:lnTo>
                  <a:lnTo>
                    <a:pt x="271879" y="1184059"/>
                  </a:lnTo>
                  <a:lnTo>
                    <a:pt x="262546" y="1188037"/>
                  </a:lnTo>
                  <a:lnTo>
                    <a:pt x="260098" y="1186966"/>
                  </a:lnTo>
                  <a:lnTo>
                    <a:pt x="239290" y="1178092"/>
                  </a:lnTo>
                  <a:lnTo>
                    <a:pt x="255355" y="1171207"/>
                  </a:lnTo>
                  <a:lnTo>
                    <a:pt x="260098" y="1169065"/>
                  </a:lnTo>
                  <a:close/>
                  <a:moveTo>
                    <a:pt x="382191" y="1116433"/>
                  </a:moveTo>
                  <a:lnTo>
                    <a:pt x="384792" y="1117504"/>
                  </a:lnTo>
                  <a:lnTo>
                    <a:pt x="405906" y="1126225"/>
                  </a:lnTo>
                  <a:lnTo>
                    <a:pt x="391524" y="1132498"/>
                  </a:lnTo>
                  <a:lnTo>
                    <a:pt x="382191" y="1136476"/>
                  </a:lnTo>
                  <a:lnTo>
                    <a:pt x="379743" y="1135405"/>
                  </a:lnTo>
                  <a:lnTo>
                    <a:pt x="358935" y="1126531"/>
                  </a:lnTo>
                  <a:lnTo>
                    <a:pt x="375000" y="1119493"/>
                  </a:lnTo>
                  <a:lnTo>
                    <a:pt x="379743" y="1117504"/>
                  </a:lnTo>
                  <a:close/>
                  <a:moveTo>
                    <a:pt x="4300800" y="1026470"/>
                  </a:moveTo>
                  <a:lnTo>
                    <a:pt x="4303554" y="1027541"/>
                  </a:lnTo>
                  <a:lnTo>
                    <a:pt x="4324667" y="1036262"/>
                  </a:lnTo>
                  <a:lnTo>
                    <a:pt x="4310286" y="1042535"/>
                  </a:lnTo>
                  <a:lnTo>
                    <a:pt x="4300800" y="1046513"/>
                  </a:lnTo>
                  <a:lnTo>
                    <a:pt x="4298352" y="1045442"/>
                  </a:lnTo>
                  <a:lnTo>
                    <a:pt x="4277544" y="1036568"/>
                  </a:lnTo>
                  <a:lnTo>
                    <a:pt x="4293609" y="1029530"/>
                  </a:lnTo>
                  <a:lnTo>
                    <a:pt x="4298352" y="1027541"/>
                  </a:lnTo>
                  <a:close/>
                  <a:moveTo>
                    <a:pt x="621482" y="1013159"/>
                  </a:moveTo>
                  <a:lnTo>
                    <a:pt x="624083" y="1014383"/>
                  </a:lnTo>
                  <a:lnTo>
                    <a:pt x="645197" y="1023104"/>
                  </a:lnTo>
                  <a:lnTo>
                    <a:pt x="630815" y="1029224"/>
                  </a:lnTo>
                  <a:lnTo>
                    <a:pt x="621482" y="1033355"/>
                  </a:lnTo>
                  <a:lnTo>
                    <a:pt x="619034" y="1032284"/>
                  </a:lnTo>
                  <a:lnTo>
                    <a:pt x="598073" y="1023257"/>
                  </a:lnTo>
                  <a:lnTo>
                    <a:pt x="614138" y="1016372"/>
                  </a:lnTo>
                  <a:lnTo>
                    <a:pt x="619034" y="1014230"/>
                  </a:lnTo>
                  <a:close/>
                  <a:moveTo>
                    <a:pt x="4420445" y="974909"/>
                  </a:moveTo>
                  <a:lnTo>
                    <a:pt x="4423046" y="975980"/>
                  </a:lnTo>
                  <a:lnTo>
                    <a:pt x="4444159" y="984701"/>
                  </a:lnTo>
                  <a:lnTo>
                    <a:pt x="4429778" y="990821"/>
                  </a:lnTo>
                  <a:lnTo>
                    <a:pt x="4420445" y="994952"/>
                  </a:lnTo>
                  <a:lnTo>
                    <a:pt x="4417997" y="993881"/>
                  </a:lnTo>
                  <a:lnTo>
                    <a:pt x="4397189" y="984854"/>
                  </a:lnTo>
                  <a:lnTo>
                    <a:pt x="4413254" y="977969"/>
                  </a:lnTo>
                  <a:lnTo>
                    <a:pt x="4417997" y="975980"/>
                  </a:lnTo>
                  <a:close/>
                  <a:moveTo>
                    <a:pt x="4192935" y="974909"/>
                  </a:moveTo>
                  <a:lnTo>
                    <a:pt x="4195535" y="975980"/>
                  </a:lnTo>
                  <a:lnTo>
                    <a:pt x="4216649" y="984701"/>
                  </a:lnTo>
                  <a:lnTo>
                    <a:pt x="4202267" y="990821"/>
                  </a:lnTo>
                  <a:lnTo>
                    <a:pt x="4192935" y="994952"/>
                  </a:lnTo>
                  <a:lnTo>
                    <a:pt x="4190487" y="993881"/>
                  </a:lnTo>
                  <a:lnTo>
                    <a:pt x="4169679" y="984854"/>
                  </a:lnTo>
                  <a:lnTo>
                    <a:pt x="4185591" y="977969"/>
                  </a:lnTo>
                  <a:lnTo>
                    <a:pt x="4190487" y="975980"/>
                  </a:lnTo>
                  <a:close/>
                  <a:moveTo>
                    <a:pt x="4540090" y="923196"/>
                  </a:moveTo>
                  <a:lnTo>
                    <a:pt x="4542691" y="924420"/>
                  </a:lnTo>
                  <a:lnTo>
                    <a:pt x="4563805" y="933141"/>
                  </a:lnTo>
                  <a:lnTo>
                    <a:pt x="4549423" y="939261"/>
                  </a:lnTo>
                  <a:lnTo>
                    <a:pt x="4540090" y="943392"/>
                  </a:lnTo>
                  <a:lnTo>
                    <a:pt x="4537642" y="942321"/>
                  </a:lnTo>
                  <a:lnTo>
                    <a:pt x="4516834" y="933294"/>
                  </a:lnTo>
                  <a:lnTo>
                    <a:pt x="4532746" y="926409"/>
                  </a:lnTo>
                  <a:lnTo>
                    <a:pt x="4537642" y="924267"/>
                  </a:lnTo>
                  <a:close/>
                  <a:moveTo>
                    <a:pt x="4312428" y="923196"/>
                  </a:moveTo>
                  <a:lnTo>
                    <a:pt x="4315182" y="924420"/>
                  </a:lnTo>
                  <a:lnTo>
                    <a:pt x="4336295" y="933141"/>
                  </a:lnTo>
                  <a:lnTo>
                    <a:pt x="4321914" y="939261"/>
                  </a:lnTo>
                  <a:lnTo>
                    <a:pt x="4312428" y="943392"/>
                  </a:lnTo>
                  <a:lnTo>
                    <a:pt x="4309980" y="942321"/>
                  </a:lnTo>
                  <a:lnTo>
                    <a:pt x="4289172" y="933294"/>
                  </a:lnTo>
                  <a:lnTo>
                    <a:pt x="4305237" y="926409"/>
                  </a:lnTo>
                  <a:lnTo>
                    <a:pt x="4309980" y="924267"/>
                  </a:lnTo>
                  <a:close/>
                  <a:moveTo>
                    <a:pt x="4432072" y="871635"/>
                  </a:moveTo>
                  <a:lnTo>
                    <a:pt x="4434826" y="872859"/>
                  </a:lnTo>
                  <a:lnTo>
                    <a:pt x="4455787" y="881427"/>
                  </a:lnTo>
                  <a:lnTo>
                    <a:pt x="4441405" y="887700"/>
                  </a:lnTo>
                  <a:lnTo>
                    <a:pt x="4432072" y="891678"/>
                  </a:lnTo>
                  <a:lnTo>
                    <a:pt x="4429624" y="890760"/>
                  </a:lnTo>
                  <a:lnTo>
                    <a:pt x="4408816" y="881733"/>
                  </a:lnTo>
                  <a:lnTo>
                    <a:pt x="4424881" y="874848"/>
                  </a:lnTo>
                  <a:lnTo>
                    <a:pt x="4429624" y="872706"/>
                  </a:lnTo>
                  <a:close/>
                  <a:moveTo>
                    <a:pt x="1833845" y="206396"/>
                  </a:moveTo>
                  <a:lnTo>
                    <a:pt x="1836599" y="207467"/>
                  </a:lnTo>
                  <a:lnTo>
                    <a:pt x="1857713" y="216188"/>
                  </a:lnTo>
                  <a:lnTo>
                    <a:pt x="1843331" y="222461"/>
                  </a:lnTo>
                  <a:lnTo>
                    <a:pt x="1833845" y="226439"/>
                  </a:lnTo>
                  <a:lnTo>
                    <a:pt x="1831550" y="225368"/>
                  </a:lnTo>
                  <a:lnTo>
                    <a:pt x="1810742" y="216494"/>
                  </a:lnTo>
                  <a:lnTo>
                    <a:pt x="1826654" y="209609"/>
                  </a:lnTo>
                  <a:lnTo>
                    <a:pt x="1831550" y="207467"/>
                  </a:lnTo>
                  <a:close/>
                  <a:moveTo>
                    <a:pt x="1953490" y="154835"/>
                  </a:moveTo>
                  <a:lnTo>
                    <a:pt x="1956244" y="155906"/>
                  </a:lnTo>
                  <a:lnTo>
                    <a:pt x="1977205" y="164627"/>
                  </a:lnTo>
                  <a:lnTo>
                    <a:pt x="1962823" y="170900"/>
                  </a:lnTo>
                  <a:lnTo>
                    <a:pt x="1953490" y="174878"/>
                  </a:lnTo>
                  <a:lnTo>
                    <a:pt x="1951042" y="173807"/>
                  </a:lnTo>
                  <a:lnTo>
                    <a:pt x="1930234" y="164933"/>
                  </a:lnTo>
                  <a:lnTo>
                    <a:pt x="1946299" y="157895"/>
                  </a:lnTo>
                  <a:lnTo>
                    <a:pt x="1951042" y="155906"/>
                  </a:lnTo>
                  <a:close/>
                  <a:moveTo>
                    <a:pt x="2073135" y="103275"/>
                  </a:moveTo>
                  <a:lnTo>
                    <a:pt x="2075736" y="104346"/>
                  </a:lnTo>
                  <a:lnTo>
                    <a:pt x="2096850" y="113067"/>
                  </a:lnTo>
                  <a:lnTo>
                    <a:pt x="2082468" y="119340"/>
                  </a:lnTo>
                  <a:lnTo>
                    <a:pt x="2073135" y="123318"/>
                  </a:lnTo>
                  <a:lnTo>
                    <a:pt x="2070687" y="122247"/>
                  </a:lnTo>
                  <a:lnTo>
                    <a:pt x="2049879" y="113220"/>
                  </a:lnTo>
                  <a:lnTo>
                    <a:pt x="2065944" y="106335"/>
                  </a:lnTo>
                  <a:lnTo>
                    <a:pt x="2070687" y="104346"/>
                  </a:lnTo>
                  <a:close/>
                  <a:moveTo>
                    <a:pt x="2312273" y="0"/>
                  </a:moveTo>
                  <a:lnTo>
                    <a:pt x="2315027" y="1224"/>
                  </a:lnTo>
                  <a:lnTo>
                    <a:pt x="2336141" y="9945"/>
                  </a:lnTo>
                  <a:lnTo>
                    <a:pt x="2321759" y="16065"/>
                  </a:lnTo>
                  <a:lnTo>
                    <a:pt x="2312273" y="20196"/>
                  </a:lnTo>
                  <a:lnTo>
                    <a:pt x="2309825" y="19125"/>
                  </a:lnTo>
                  <a:lnTo>
                    <a:pt x="2289017" y="10098"/>
                  </a:lnTo>
                  <a:lnTo>
                    <a:pt x="2305082" y="3213"/>
                  </a:lnTo>
                  <a:lnTo>
                    <a:pt x="2309825" y="1071"/>
                  </a:lnTo>
                  <a:close/>
                </a:path>
              </a:pathLst>
            </a:custGeom>
            <a:solidFill>
              <a:schemeClr val="accent1"/>
            </a:solidFill>
            <a:ln w="152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576918" y="5208467"/>
              <a:ext cx="1945227" cy="1211040"/>
              <a:chOff x="9576918" y="5208467"/>
              <a:chExt cx="1945227" cy="1211040"/>
            </a:xfrm>
          </p:grpSpPr>
          <p:grpSp>
            <p:nvGrpSpPr>
              <p:cNvPr id="159" name="组合 158"/>
              <p:cNvGrpSpPr/>
              <p:nvPr/>
            </p:nvGrpSpPr>
            <p:grpSpPr>
              <a:xfrm>
                <a:off x="9576918" y="5208467"/>
                <a:ext cx="865667" cy="466493"/>
                <a:chOff x="9576918" y="5208467"/>
                <a:chExt cx="865667" cy="466493"/>
              </a:xfrm>
            </p:grpSpPr>
            <p:grpSp>
              <p:nvGrpSpPr>
                <p:cNvPr id="161" name="图形 8"/>
                <p:cNvGrpSpPr/>
                <p:nvPr/>
              </p:nvGrpSpPr>
              <p:grpSpPr>
                <a:xfrm>
                  <a:off x="9576918" y="5618810"/>
                  <a:ext cx="72368" cy="56150"/>
                  <a:chOff x="9576918" y="5618810"/>
                  <a:chExt cx="72368" cy="56150"/>
                </a:xfrm>
              </p:grpSpPr>
              <p:sp>
                <p:nvSpPr>
                  <p:cNvPr id="182" name="任意多边形: 形状 181"/>
                  <p:cNvSpPr/>
                  <p:nvPr/>
                </p:nvSpPr>
                <p:spPr>
                  <a:xfrm>
                    <a:off x="9576918" y="5618810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3" name="任意多边形: 形状 182"/>
                  <p:cNvSpPr/>
                  <p:nvPr/>
                </p:nvSpPr>
                <p:spPr>
                  <a:xfrm>
                    <a:off x="9613179" y="5637476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4" name="任意多边形: 形状 183"/>
                  <p:cNvSpPr/>
                  <p:nvPr/>
                </p:nvSpPr>
                <p:spPr>
                  <a:xfrm>
                    <a:off x="9576918" y="5637476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2" name="图形 8"/>
                <p:cNvGrpSpPr/>
                <p:nvPr/>
              </p:nvGrpSpPr>
              <p:grpSpPr>
                <a:xfrm>
                  <a:off x="9735578" y="5536803"/>
                  <a:ext cx="72368" cy="56150"/>
                  <a:chOff x="9735578" y="5536803"/>
                  <a:chExt cx="72368" cy="56150"/>
                </a:xfrm>
              </p:grpSpPr>
              <p:sp>
                <p:nvSpPr>
                  <p:cNvPr id="179" name="任意多边形: 形状 178"/>
                  <p:cNvSpPr/>
                  <p:nvPr/>
                </p:nvSpPr>
                <p:spPr>
                  <a:xfrm>
                    <a:off x="9735578" y="5536803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0" name="任意多边形: 形状 179"/>
                  <p:cNvSpPr/>
                  <p:nvPr/>
                </p:nvSpPr>
                <p:spPr>
                  <a:xfrm>
                    <a:off x="9771838" y="5555469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1" name="任意多边形: 形状 180"/>
                  <p:cNvSpPr/>
                  <p:nvPr/>
                </p:nvSpPr>
                <p:spPr>
                  <a:xfrm>
                    <a:off x="9735578" y="5555469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3" name="图形 8"/>
                <p:cNvGrpSpPr/>
                <p:nvPr/>
              </p:nvGrpSpPr>
              <p:grpSpPr>
                <a:xfrm>
                  <a:off x="9894237" y="5454642"/>
                  <a:ext cx="72368" cy="56150"/>
                  <a:chOff x="9894237" y="5454642"/>
                  <a:chExt cx="72368" cy="56150"/>
                </a:xfrm>
              </p:grpSpPr>
              <p:sp>
                <p:nvSpPr>
                  <p:cNvPr id="176" name="任意多边形: 形状 175"/>
                  <p:cNvSpPr/>
                  <p:nvPr/>
                </p:nvSpPr>
                <p:spPr>
                  <a:xfrm>
                    <a:off x="9894237" y="5454642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7" name="任意多边形: 形状 176"/>
                  <p:cNvSpPr/>
                  <p:nvPr/>
                </p:nvSpPr>
                <p:spPr>
                  <a:xfrm>
                    <a:off x="9930498" y="5473308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8" name="任意多边形: 形状 177"/>
                  <p:cNvSpPr/>
                  <p:nvPr/>
                </p:nvSpPr>
                <p:spPr>
                  <a:xfrm>
                    <a:off x="9894237" y="5473308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4" name="图形 8"/>
                <p:cNvGrpSpPr/>
                <p:nvPr/>
              </p:nvGrpSpPr>
              <p:grpSpPr>
                <a:xfrm>
                  <a:off x="10052898" y="5372635"/>
                  <a:ext cx="72368" cy="56150"/>
                  <a:chOff x="10052898" y="5372635"/>
                  <a:chExt cx="72368" cy="56150"/>
                </a:xfrm>
              </p:grpSpPr>
              <p:sp>
                <p:nvSpPr>
                  <p:cNvPr id="173" name="任意多边形: 形状 172"/>
                  <p:cNvSpPr/>
                  <p:nvPr/>
                </p:nvSpPr>
                <p:spPr>
                  <a:xfrm>
                    <a:off x="10052898" y="5372635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4" name="任意多边形: 形状 173"/>
                  <p:cNvSpPr/>
                  <p:nvPr/>
                </p:nvSpPr>
                <p:spPr>
                  <a:xfrm>
                    <a:off x="10089158" y="5391301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5" name="任意多边形: 形状 174"/>
                  <p:cNvSpPr/>
                  <p:nvPr/>
                </p:nvSpPr>
                <p:spPr>
                  <a:xfrm>
                    <a:off x="10052898" y="5391301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5" name="图形 8"/>
                <p:cNvGrpSpPr/>
                <p:nvPr/>
              </p:nvGrpSpPr>
              <p:grpSpPr>
                <a:xfrm>
                  <a:off x="10211557" y="5290475"/>
                  <a:ext cx="72368" cy="56150"/>
                  <a:chOff x="10211557" y="5290475"/>
                  <a:chExt cx="72368" cy="56150"/>
                </a:xfrm>
              </p:grpSpPr>
              <p:sp>
                <p:nvSpPr>
                  <p:cNvPr id="170" name="任意多边形: 形状 169"/>
                  <p:cNvSpPr/>
                  <p:nvPr/>
                </p:nvSpPr>
                <p:spPr>
                  <a:xfrm>
                    <a:off x="10211557" y="5290475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108 w 72368"/>
                      <a:gd name="connsiteY1" fmla="*/ 0 h 37484"/>
                      <a:gd name="connsiteX2" fmla="*/ 72369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1" name="任意多边形: 形状 170"/>
                  <p:cNvSpPr/>
                  <p:nvPr/>
                </p:nvSpPr>
                <p:spPr>
                  <a:xfrm>
                    <a:off x="10247665" y="5309140"/>
                    <a:ext cx="36261" cy="37484"/>
                  </a:xfrm>
                  <a:custGeom>
                    <a:gdLst>
                      <a:gd name="connsiteX0" fmla="*/ 0 w 36261"/>
                      <a:gd name="connsiteY0" fmla="*/ 18819 h 37484"/>
                      <a:gd name="connsiteX1" fmla="*/ 0 w 36261"/>
                      <a:gd name="connsiteY1" fmla="*/ 37485 h 37484"/>
                      <a:gd name="connsiteX2" fmla="*/ 36261 w 36261"/>
                      <a:gd name="connsiteY2" fmla="*/ 18819 h 37484"/>
                      <a:gd name="connsiteX3" fmla="*/ 36261 w 36261"/>
                      <a:gd name="connsiteY3" fmla="*/ 0 h 37484"/>
                      <a:gd name="connsiteX4" fmla="*/ 0 w 36261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1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261" y="18819"/>
                        </a:lnTo>
                        <a:lnTo>
                          <a:pt x="36261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2" name="任意多边形: 形状 171"/>
                  <p:cNvSpPr/>
                  <p:nvPr/>
                </p:nvSpPr>
                <p:spPr>
                  <a:xfrm>
                    <a:off x="10211557" y="530914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819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819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36108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6" name="图形 8"/>
                <p:cNvGrpSpPr/>
                <p:nvPr/>
              </p:nvGrpSpPr>
              <p:grpSpPr>
                <a:xfrm>
                  <a:off x="10370217" y="5208467"/>
                  <a:ext cx="72368" cy="56150"/>
                  <a:chOff x="10370217" y="5208467"/>
                  <a:chExt cx="72368" cy="56150"/>
                </a:xfrm>
              </p:grpSpPr>
              <p:sp>
                <p:nvSpPr>
                  <p:cNvPr id="167" name="任意多边形: 形状 166"/>
                  <p:cNvSpPr/>
                  <p:nvPr/>
                </p:nvSpPr>
                <p:spPr>
                  <a:xfrm>
                    <a:off x="10370217" y="5208467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108 w 72368"/>
                      <a:gd name="connsiteY1" fmla="*/ 0 h 37331"/>
                      <a:gd name="connsiteX2" fmla="*/ 72369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8" name="任意多边形: 形状 167"/>
                  <p:cNvSpPr/>
                  <p:nvPr/>
                </p:nvSpPr>
                <p:spPr>
                  <a:xfrm>
                    <a:off x="10406325" y="5227133"/>
                    <a:ext cx="36260" cy="37484"/>
                  </a:xfrm>
                  <a:custGeom>
                    <a:gdLst>
                      <a:gd name="connsiteX0" fmla="*/ 0 w 36260"/>
                      <a:gd name="connsiteY0" fmla="*/ 18666 h 37484"/>
                      <a:gd name="connsiteX1" fmla="*/ 0 w 36260"/>
                      <a:gd name="connsiteY1" fmla="*/ 37485 h 37484"/>
                      <a:gd name="connsiteX2" fmla="*/ 36261 w 36260"/>
                      <a:gd name="connsiteY2" fmla="*/ 18666 h 37484"/>
                      <a:gd name="connsiteX3" fmla="*/ 36261 w 36260"/>
                      <a:gd name="connsiteY3" fmla="*/ 0 h 37484"/>
                      <a:gd name="connsiteX4" fmla="*/ 0 w 36260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261" y="18666"/>
                        </a:lnTo>
                        <a:lnTo>
                          <a:pt x="36261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9" name="任意多边形: 形状 168"/>
                  <p:cNvSpPr/>
                  <p:nvPr/>
                </p:nvSpPr>
                <p:spPr>
                  <a:xfrm>
                    <a:off x="10370217" y="5227133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666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666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36108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60" name="任意多边形: 形状 159"/>
              <p:cNvSpPr/>
              <p:nvPr/>
            </p:nvSpPr>
            <p:spPr>
              <a:xfrm flipH="1">
                <a:off x="9620522" y="5230399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1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576918" y="3615029"/>
              <a:ext cx="1944463" cy="1213235"/>
              <a:chOff x="9576918" y="3615029"/>
              <a:chExt cx="1944463" cy="1213235"/>
            </a:xfrm>
          </p:grpSpPr>
          <p:grpSp>
            <p:nvGrpSpPr>
              <p:cNvPr id="133" name="组合 132"/>
              <p:cNvGrpSpPr/>
              <p:nvPr/>
            </p:nvGrpSpPr>
            <p:grpSpPr>
              <a:xfrm>
                <a:off x="9576918" y="4361618"/>
                <a:ext cx="865667" cy="466646"/>
                <a:chOff x="9576918" y="4361618"/>
                <a:chExt cx="865667" cy="466646"/>
              </a:xfrm>
            </p:grpSpPr>
            <p:grpSp>
              <p:nvGrpSpPr>
                <p:cNvPr id="135" name="图形 8"/>
                <p:cNvGrpSpPr/>
                <p:nvPr/>
              </p:nvGrpSpPr>
              <p:grpSpPr>
                <a:xfrm>
                  <a:off x="9576918" y="4361618"/>
                  <a:ext cx="72368" cy="56150"/>
                  <a:chOff x="9576918" y="4361618"/>
                  <a:chExt cx="72368" cy="56150"/>
                </a:xfrm>
              </p:grpSpPr>
              <p:sp>
                <p:nvSpPr>
                  <p:cNvPr id="156" name="任意多边形: 形状 155"/>
                  <p:cNvSpPr/>
                  <p:nvPr/>
                </p:nvSpPr>
                <p:spPr>
                  <a:xfrm>
                    <a:off x="9576918" y="4361618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7" name="任意多边形: 形状 156"/>
                  <p:cNvSpPr/>
                  <p:nvPr/>
                </p:nvSpPr>
                <p:spPr>
                  <a:xfrm>
                    <a:off x="9613179" y="4380284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8" name="任意多边形: 形状 157"/>
                  <p:cNvSpPr/>
                  <p:nvPr/>
                </p:nvSpPr>
                <p:spPr>
                  <a:xfrm>
                    <a:off x="9576918" y="4380284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6" name="图形 8"/>
                <p:cNvGrpSpPr/>
                <p:nvPr/>
              </p:nvGrpSpPr>
              <p:grpSpPr>
                <a:xfrm>
                  <a:off x="9735578" y="4443779"/>
                  <a:ext cx="72368" cy="56150"/>
                  <a:chOff x="9735578" y="4443779"/>
                  <a:chExt cx="72368" cy="56150"/>
                </a:xfrm>
              </p:grpSpPr>
              <p:sp>
                <p:nvSpPr>
                  <p:cNvPr id="153" name="任意多边形: 形状 152"/>
                  <p:cNvSpPr/>
                  <p:nvPr/>
                </p:nvSpPr>
                <p:spPr>
                  <a:xfrm>
                    <a:off x="9735578" y="4443779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4" name="任意多边形: 形状 153"/>
                  <p:cNvSpPr/>
                  <p:nvPr/>
                </p:nvSpPr>
                <p:spPr>
                  <a:xfrm>
                    <a:off x="9771838" y="4462444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364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5" name="任意多边形: 形状 154"/>
                  <p:cNvSpPr/>
                  <p:nvPr/>
                </p:nvSpPr>
                <p:spPr>
                  <a:xfrm>
                    <a:off x="9735578" y="4462444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7" name="图形 8"/>
                <p:cNvGrpSpPr/>
                <p:nvPr/>
              </p:nvGrpSpPr>
              <p:grpSpPr>
                <a:xfrm>
                  <a:off x="9894237" y="4525786"/>
                  <a:ext cx="72368" cy="56150"/>
                  <a:chOff x="9894237" y="4525786"/>
                  <a:chExt cx="72368" cy="56150"/>
                </a:xfrm>
              </p:grpSpPr>
              <p:sp>
                <p:nvSpPr>
                  <p:cNvPr id="150" name="任意多边形: 形状 149"/>
                  <p:cNvSpPr/>
                  <p:nvPr/>
                </p:nvSpPr>
                <p:spPr>
                  <a:xfrm>
                    <a:off x="9894237" y="4525786"/>
                    <a:ext cx="72368" cy="37484"/>
                  </a:xfrm>
                  <a:custGeom>
                    <a:gdLst>
                      <a:gd name="connsiteX0" fmla="*/ 0 w 72368"/>
                      <a:gd name="connsiteY0" fmla="*/ 18819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819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819"/>
                        </a:moveTo>
                        <a:lnTo>
                          <a:pt x="36261" y="0"/>
                        </a:lnTo>
                        <a:lnTo>
                          <a:pt x="72368" y="18819"/>
                        </a:lnTo>
                        <a:lnTo>
                          <a:pt x="36261" y="37485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1" name="任意多边形: 形状 150"/>
                  <p:cNvSpPr/>
                  <p:nvPr/>
                </p:nvSpPr>
                <p:spPr>
                  <a:xfrm>
                    <a:off x="9930498" y="4544605"/>
                    <a:ext cx="36107" cy="37331"/>
                  </a:xfrm>
                  <a:custGeom>
                    <a:gdLst>
                      <a:gd name="connsiteX0" fmla="*/ 0 w 36107"/>
                      <a:gd name="connsiteY0" fmla="*/ 18666 h 37331"/>
                      <a:gd name="connsiteX1" fmla="*/ 0 w 36107"/>
                      <a:gd name="connsiteY1" fmla="*/ 37332 h 37331"/>
                      <a:gd name="connsiteX2" fmla="*/ 36108 w 36107"/>
                      <a:gd name="connsiteY2" fmla="*/ 18666 h 37331"/>
                      <a:gd name="connsiteX3" fmla="*/ 36108 w 36107"/>
                      <a:gd name="connsiteY3" fmla="*/ 0 h 37331"/>
                      <a:gd name="connsiteX4" fmla="*/ 0 w 36107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331">
                        <a:moveTo>
                          <a:pt x="0" y="18666"/>
                        </a:moveTo>
                        <a:lnTo>
                          <a:pt x="0" y="37332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2" name="任意多边形: 形状 151"/>
                  <p:cNvSpPr/>
                  <p:nvPr/>
                </p:nvSpPr>
                <p:spPr>
                  <a:xfrm>
                    <a:off x="9894237" y="4544605"/>
                    <a:ext cx="36260" cy="37331"/>
                  </a:xfrm>
                  <a:custGeom>
                    <a:gdLst>
                      <a:gd name="connsiteX0" fmla="*/ 0 w 36260"/>
                      <a:gd name="connsiteY0" fmla="*/ 0 h 37331"/>
                      <a:gd name="connsiteX1" fmla="*/ 0 w 36260"/>
                      <a:gd name="connsiteY1" fmla="*/ 18666 h 37331"/>
                      <a:gd name="connsiteX2" fmla="*/ 36261 w 36260"/>
                      <a:gd name="connsiteY2" fmla="*/ 37332 h 37331"/>
                      <a:gd name="connsiteX3" fmla="*/ 36261 w 36260"/>
                      <a:gd name="connsiteY3" fmla="*/ 18666 h 37331"/>
                      <a:gd name="connsiteX4" fmla="*/ 0 w 36260"/>
                      <a:gd name="connsiteY4" fmla="*/ 0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331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332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8" name="图形 8"/>
                <p:cNvGrpSpPr/>
                <p:nvPr/>
              </p:nvGrpSpPr>
              <p:grpSpPr>
                <a:xfrm>
                  <a:off x="10052898" y="4607946"/>
                  <a:ext cx="72368" cy="56150"/>
                  <a:chOff x="10052898" y="4607946"/>
                  <a:chExt cx="72368" cy="56150"/>
                </a:xfrm>
              </p:grpSpPr>
              <p:sp>
                <p:nvSpPr>
                  <p:cNvPr id="147" name="任意多边形: 形状 146"/>
                  <p:cNvSpPr/>
                  <p:nvPr/>
                </p:nvSpPr>
                <p:spPr>
                  <a:xfrm>
                    <a:off x="10052898" y="4607946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8" name="任意多边形: 形状 147"/>
                  <p:cNvSpPr/>
                  <p:nvPr/>
                </p:nvSpPr>
                <p:spPr>
                  <a:xfrm>
                    <a:off x="10089158" y="4626612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364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9" name="任意多边形: 形状 148"/>
                  <p:cNvSpPr/>
                  <p:nvPr/>
                </p:nvSpPr>
                <p:spPr>
                  <a:xfrm>
                    <a:off x="10052898" y="4626612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9" name="图形 8"/>
                <p:cNvGrpSpPr/>
                <p:nvPr/>
              </p:nvGrpSpPr>
              <p:grpSpPr>
                <a:xfrm>
                  <a:off x="10211557" y="4689954"/>
                  <a:ext cx="72368" cy="56150"/>
                  <a:chOff x="10211557" y="4689954"/>
                  <a:chExt cx="72368" cy="56150"/>
                </a:xfrm>
              </p:grpSpPr>
              <p:sp>
                <p:nvSpPr>
                  <p:cNvPr id="144" name="任意多边形: 形状 143"/>
                  <p:cNvSpPr/>
                  <p:nvPr/>
                </p:nvSpPr>
                <p:spPr>
                  <a:xfrm>
                    <a:off x="10211557" y="4689954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108 w 72368"/>
                      <a:gd name="connsiteY1" fmla="*/ 0 h 37484"/>
                      <a:gd name="connsiteX2" fmla="*/ 72369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5" name="任意多边形: 形状 144"/>
                  <p:cNvSpPr/>
                  <p:nvPr/>
                </p:nvSpPr>
                <p:spPr>
                  <a:xfrm>
                    <a:off x="10247665" y="4708620"/>
                    <a:ext cx="36261" cy="37484"/>
                  </a:xfrm>
                  <a:custGeom>
                    <a:gdLst>
                      <a:gd name="connsiteX0" fmla="*/ 0 w 36261"/>
                      <a:gd name="connsiteY0" fmla="*/ 18819 h 37484"/>
                      <a:gd name="connsiteX1" fmla="*/ 0 w 36261"/>
                      <a:gd name="connsiteY1" fmla="*/ 37485 h 37484"/>
                      <a:gd name="connsiteX2" fmla="*/ 36261 w 36261"/>
                      <a:gd name="connsiteY2" fmla="*/ 18819 h 37484"/>
                      <a:gd name="connsiteX3" fmla="*/ 36261 w 36261"/>
                      <a:gd name="connsiteY3" fmla="*/ 0 h 37484"/>
                      <a:gd name="connsiteX4" fmla="*/ 0 w 36261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1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261" y="18819"/>
                        </a:lnTo>
                        <a:lnTo>
                          <a:pt x="36261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6" name="任意多边形: 形状 145"/>
                  <p:cNvSpPr/>
                  <p:nvPr/>
                </p:nvSpPr>
                <p:spPr>
                  <a:xfrm>
                    <a:off x="10211557" y="470862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819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819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36108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40" name="图形 8"/>
                <p:cNvGrpSpPr/>
                <p:nvPr/>
              </p:nvGrpSpPr>
              <p:grpSpPr>
                <a:xfrm>
                  <a:off x="10370217" y="4772114"/>
                  <a:ext cx="72368" cy="56150"/>
                  <a:chOff x="10370217" y="4772114"/>
                  <a:chExt cx="72368" cy="56150"/>
                </a:xfrm>
              </p:grpSpPr>
              <p:sp>
                <p:nvSpPr>
                  <p:cNvPr id="141" name="任意多边形: 形状 140"/>
                  <p:cNvSpPr/>
                  <p:nvPr/>
                </p:nvSpPr>
                <p:spPr>
                  <a:xfrm>
                    <a:off x="10370217" y="4772114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108 w 72368"/>
                      <a:gd name="connsiteY1" fmla="*/ 0 h 37331"/>
                      <a:gd name="connsiteX2" fmla="*/ 72369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2" name="任意多边形: 形状 141"/>
                  <p:cNvSpPr/>
                  <p:nvPr/>
                </p:nvSpPr>
                <p:spPr>
                  <a:xfrm>
                    <a:off x="10406325" y="4790780"/>
                    <a:ext cx="36260" cy="37484"/>
                  </a:xfrm>
                  <a:custGeom>
                    <a:gdLst>
                      <a:gd name="connsiteX0" fmla="*/ 0 w 36260"/>
                      <a:gd name="connsiteY0" fmla="*/ 18666 h 37484"/>
                      <a:gd name="connsiteX1" fmla="*/ 0 w 36260"/>
                      <a:gd name="connsiteY1" fmla="*/ 37485 h 37484"/>
                      <a:gd name="connsiteX2" fmla="*/ 36261 w 36260"/>
                      <a:gd name="connsiteY2" fmla="*/ 18666 h 37484"/>
                      <a:gd name="connsiteX3" fmla="*/ 36261 w 36260"/>
                      <a:gd name="connsiteY3" fmla="*/ 0 h 37484"/>
                      <a:gd name="connsiteX4" fmla="*/ 0 w 36260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261" y="18666"/>
                        </a:lnTo>
                        <a:lnTo>
                          <a:pt x="36261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3" name="任意多边形: 形状 142"/>
                  <p:cNvSpPr/>
                  <p:nvPr/>
                </p:nvSpPr>
                <p:spPr>
                  <a:xfrm>
                    <a:off x="10370217" y="479078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666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666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36108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34" name="任意多边形: 形状 133"/>
              <p:cNvSpPr/>
              <p:nvPr/>
            </p:nvSpPr>
            <p:spPr>
              <a:xfrm flipH="1" flipV="1">
                <a:off x="9619758" y="3615029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069346" y="3612586"/>
              <a:ext cx="1945300" cy="1215678"/>
              <a:chOff x="7069346" y="3612586"/>
              <a:chExt cx="1945300" cy="1215678"/>
            </a:xfrm>
          </p:grpSpPr>
          <p:grpSp>
            <p:nvGrpSpPr>
              <p:cNvPr id="107" name="组合 106"/>
              <p:cNvGrpSpPr/>
              <p:nvPr/>
            </p:nvGrpSpPr>
            <p:grpSpPr>
              <a:xfrm>
                <a:off x="8149132" y="4361618"/>
                <a:ext cx="865514" cy="466646"/>
                <a:chOff x="8149132" y="4361618"/>
                <a:chExt cx="865514" cy="466646"/>
              </a:xfrm>
            </p:grpSpPr>
            <p:grpSp>
              <p:nvGrpSpPr>
                <p:cNvPr id="109" name="图形 8"/>
                <p:cNvGrpSpPr/>
                <p:nvPr/>
              </p:nvGrpSpPr>
              <p:grpSpPr>
                <a:xfrm>
                  <a:off x="8942431" y="4361618"/>
                  <a:ext cx="72215" cy="56150"/>
                  <a:chOff x="8942431" y="4361618"/>
                  <a:chExt cx="72215" cy="56150"/>
                </a:xfrm>
              </p:grpSpPr>
              <p:sp>
                <p:nvSpPr>
                  <p:cNvPr id="130" name="任意多边形: 形状 129"/>
                  <p:cNvSpPr/>
                  <p:nvPr/>
                </p:nvSpPr>
                <p:spPr>
                  <a:xfrm>
                    <a:off x="8942431" y="4361618"/>
                    <a:ext cx="72215" cy="37484"/>
                  </a:xfrm>
                  <a:custGeom>
                    <a:gdLst>
                      <a:gd name="connsiteX0" fmla="*/ 72216 w 72215"/>
                      <a:gd name="connsiteY0" fmla="*/ 18666 h 37484"/>
                      <a:gd name="connsiteX1" fmla="*/ 36108 w 72215"/>
                      <a:gd name="connsiteY1" fmla="*/ 0 h 37484"/>
                      <a:gd name="connsiteX2" fmla="*/ 0 w 72215"/>
                      <a:gd name="connsiteY2" fmla="*/ 18666 h 37484"/>
                      <a:gd name="connsiteX3" fmla="*/ 36108 w 72215"/>
                      <a:gd name="connsiteY3" fmla="*/ 37485 h 37484"/>
                      <a:gd name="connsiteX4" fmla="*/ 72216 w 72215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215" h="37484">
                        <a:moveTo>
                          <a:pt x="72216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216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1" name="任意多边形: 形状 130"/>
                  <p:cNvSpPr/>
                  <p:nvPr/>
                </p:nvSpPr>
                <p:spPr>
                  <a:xfrm>
                    <a:off x="8942431" y="4380284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2" name="任意多边形: 形状 131"/>
                  <p:cNvSpPr/>
                  <p:nvPr/>
                </p:nvSpPr>
                <p:spPr>
                  <a:xfrm>
                    <a:off x="8978539" y="4380284"/>
                    <a:ext cx="36107" cy="37484"/>
                  </a:xfrm>
                  <a:custGeom>
                    <a:gdLst>
                      <a:gd name="connsiteX0" fmla="*/ 36108 w 36107"/>
                      <a:gd name="connsiteY0" fmla="*/ 0 h 37484"/>
                      <a:gd name="connsiteX1" fmla="*/ 36108 w 36107"/>
                      <a:gd name="connsiteY1" fmla="*/ 18819 h 37484"/>
                      <a:gd name="connsiteX2" fmla="*/ 0 w 36107"/>
                      <a:gd name="connsiteY2" fmla="*/ 37485 h 37484"/>
                      <a:gd name="connsiteX3" fmla="*/ 0 w 36107"/>
                      <a:gd name="connsiteY3" fmla="*/ 18819 h 37484"/>
                      <a:gd name="connsiteX4" fmla="*/ 36108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0"/>
                        </a:moveTo>
                        <a:lnTo>
                          <a:pt x="36108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108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0" name="图形 8"/>
                <p:cNvGrpSpPr/>
                <p:nvPr/>
              </p:nvGrpSpPr>
              <p:grpSpPr>
                <a:xfrm>
                  <a:off x="8783771" y="4443779"/>
                  <a:ext cx="72368" cy="56150"/>
                  <a:chOff x="8783771" y="4443779"/>
                  <a:chExt cx="72368" cy="56150"/>
                </a:xfrm>
              </p:grpSpPr>
              <p:sp>
                <p:nvSpPr>
                  <p:cNvPr id="127" name="任意多边形: 形状 126"/>
                  <p:cNvSpPr/>
                  <p:nvPr/>
                </p:nvSpPr>
                <p:spPr>
                  <a:xfrm>
                    <a:off x="8783771" y="4443779"/>
                    <a:ext cx="72368" cy="37331"/>
                  </a:xfrm>
                  <a:custGeom>
                    <a:gdLst>
                      <a:gd name="connsiteX0" fmla="*/ 72369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9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8" name="任意多边形: 形状 127"/>
                  <p:cNvSpPr/>
                  <p:nvPr/>
                </p:nvSpPr>
                <p:spPr>
                  <a:xfrm>
                    <a:off x="8783771" y="4462444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9" name="任意多边形: 形状 128"/>
                  <p:cNvSpPr/>
                  <p:nvPr/>
                </p:nvSpPr>
                <p:spPr>
                  <a:xfrm>
                    <a:off x="8819879" y="4462444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1" name="图形 8"/>
                <p:cNvGrpSpPr/>
                <p:nvPr/>
              </p:nvGrpSpPr>
              <p:grpSpPr>
                <a:xfrm>
                  <a:off x="8625112" y="4525786"/>
                  <a:ext cx="72368" cy="56150"/>
                  <a:chOff x="8625112" y="4525786"/>
                  <a:chExt cx="72368" cy="56150"/>
                </a:xfrm>
              </p:grpSpPr>
              <p:sp>
                <p:nvSpPr>
                  <p:cNvPr id="124" name="任意多边形: 形状 123"/>
                  <p:cNvSpPr/>
                  <p:nvPr/>
                </p:nvSpPr>
                <p:spPr>
                  <a:xfrm>
                    <a:off x="8625112" y="4525786"/>
                    <a:ext cx="72368" cy="37484"/>
                  </a:xfrm>
                  <a:custGeom>
                    <a:gdLst>
                      <a:gd name="connsiteX0" fmla="*/ 72368 w 72368"/>
                      <a:gd name="connsiteY0" fmla="*/ 18819 h 37484"/>
                      <a:gd name="connsiteX1" fmla="*/ 36108 w 72368"/>
                      <a:gd name="connsiteY1" fmla="*/ 0 h 37484"/>
                      <a:gd name="connsiteX2" fmla="*/ 0 w 72368"/>
                      <a:gd name="connsiteY2" fmla="*/ 18819 h 37484"/>
                      <a:gd name="connsiteX3" fmla="*/ 36108 w 72368"/>
                      <a:gd name="connsiteY3" fmla="*/ 37485 h 37484"/>
                      <a:gd name="connsiteX4" fmla="*/ 72368 w 72368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8" y="18819"/>
                        </a:moveTo>
                        <a:lnTo>
                          <a:pt x="36108" y="0"/>
                        </a:ln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7236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5" name="任意多边形: 形状 124"/>
                  <p:cNvSpPr/>
                  <p:nvPr/>
                </p:nvSpPr>
                <p:spPr>
                  <a:xfrm>
                    <a:off x="8625112" y="4544605"/>
                    <a:ext cx="36107" cy="37331"/>
                  </a:xfrm>
                  <a:custGeom>
                    <a:gdLst>
                      <a:gd name="connsiteX0" fmla="*/ 36108 w 36107"/>
                      <a:gd name="connsiteY0" fmla="*/ 18666 h 37331"/>
                      <a:gd name="connsiteX1" fmla="*/ 36108 w 36107"/>
                      <a:gd name="connsiteY1" fmla="*/ 37332 h 37331"/>
                      <a:gd name="connsiteX2" fmla="*/ 0 w 36107"/>
                      <a:gd name="connsiteY2" fmla="*/ 18666 h 37331"/>
                      <a:gd name="connsiteX3" fmla="*/ 0 w 36107"/>
                      <a:gd name="connsiteY3" fmla="*/ 0 h 37331"/>
                      <a:gd name="connsiteX4" fmla="*/ 36108 w 36107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331">
                        <a:moveTo>
                          <a:pt x="36108" y="18666"/>
                        </a:moveTo>
                        <a:lnTo>
                          <a:pt x="36108" y="37332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6" name="任意多边形: 形状 125"/>
                  <p:cNvSpPr/>
                  <p:nvPr/>
                </p:nvSpPr>
                <p:spPr>
                  <a:xfrm>
                    <a:off x="8661219" y="4544605"/>
                    <a:ext cx="36260" cy="37331"/>
                  </a:xfrm>
                  <a:custGeom>
                    <a:gdLst>
                      <a:gd name="connsiteX0" fmla="*/ 36261 w 36260"/>
                      <a:gd name="connsiteY0" fmla="*/ 0 h 37331"/>
                      <a:gd name="connsiteX1" fmla="*/ 36261 w 36260"/>
                      <a:gd name="connsiteY1" fmla="*/ 18666 h 37331"/>
                      <a:gd name="connsiteX2" fmla="*/ 0 w 36260"/>
                      <a:gd name="connsiteY2" fmla="*/ 37332 h 37331"/>
                      <a:gd name="connsiteX3" fmla="*/ 0 w 36260"/>
                      <a:gd name="connsiteY3" fmla="*/ 18666 h 37331"/>
                      <a:gd name="connsiteX4" fmla="*/ 36261 w 36260"/>
                      <a:gd name="connsiteY4" fmla="*/ 0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331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332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2" name="图形 8"/>
                <p:cNvGrpSpPr/>
                <p:nvPr/>
              </p:nvGrpSpPr>
              <p:grpSpPr>
                <a:xfrm>
                  <a:off x="8466452" y="4607946"/>
                  <a:ext cx="72368" cy="56150"/>
                  <a:chOff x="8466452" y="4607946"/>
                  <a:chExt cx="72368" cy="56150"/>
                </a:xfrm>
              </p:grpSpPr>
              <p:sp>
                <p:nvSpPr>
                  <p:cNvPr id="121" name="任意多边形: 形状 120"/>
                  <p:cNvSpPr/>
                  <p:nvPr/>
                </p:nvSpPr>
                <p:spPr>
                  <a:xfrm>
                    <a:off x="8466452" y="4607946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2" name="任意多边形: 形状 121"/>
                  <p:cNvSpPr/>
                  <p:nvPr/>
                </p:nvSpPr>
                <p:spPr>
                  <a:xfrm>
                    <a:off x="8466452" y="4626612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3" name="任意多边形: 形状 122"/>
                  <p:cNvSpPr/>
                  <p:nvPr/>
                </p:nvSpPr>
                <p:spPr>
                  <a:xfrm>
                    <a:off x="8502560" y="4626612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3" name="图形 8"/>
                <p:cNvGrpSpPr/>
                <p:nvPr/>
              </p:nvGrpSpPr>
              <p:grpSpPr>
                <a:xfrm>
                  <a:off x="8307792" y="4689954"/>
                  <a:ext cx="72368" cy="56150"/>
                  <a:chOff x="8307792" y="4689954"/>
                  <a:chExt cx="72368" cy="56150"/>
                </a:xfrm>
              </p:grpSpPr>
              <p:sp>
                <p:nvSpPr>
                  <p:cNvPr id="118" name="任意多边形: 形状 117"/>
                  <p:cNvSpPr/>
                  <p:nvPr/>
                </p:nvSpPr>
                <p:spPr>
                  <a:xfrm>
                    <a:off x="8307792" y="4689954"/>
                    <a:ext cx="72368" cy="37484"/>
                  </a:xfrm>
                  <a:custGeom>
                    <a:gdLst>
                      <a:gd name="connsiteX0" fmla="*/ 72369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9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9" name="任意多边形: 形状 118"/>
                  <p:cNvSpPr/>
                  <p:nvPr/>
                </p:nvSpPr>
                <p:spPr>
                  <a:xfrm>
                    <a:off x="8307792" y="4708620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0" name="任意多边形: 形状 119"/>
                  <p:cNvSpPr/>
                  <p:nvPr/>
                </p:nvSpPr>
                <p:spPr>
                  <a:xfrm>
                    <a:off x="8343899" y="470862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4" name="图形 8"/>
                <p:cNvGrpSpPr/>
                <p:nvPr/>
              </p:nvGrpSpPr>
              <p:grpSpPr>
                <a:xfrm>
                  <a:off x="8149132" y="4772114"/>
                  <a:ext cx="72368" cy="56150"/>
                  <a:chOff x="8149132" y="4772114"/>
                  <a:chExt cx="72368" cy="56150"/>
                </a:xfrm>
              </p:grpSpPr>
              <p:sp>
                <p:nvSpPr>
                  <p:cNvPr id="115" name="任意多边形: 形状 114"/>
                  <p:cNvSpPr/>
                  <p:nvPr/>
                </p:nvSpPr>
                <p:spPr>
                  <a:xfrm>
                    <a:off x="8149132" y="4772114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6" name="任意多边形: 形状 115"/>
                  <p:cNvSpPr/>
                  <p:nvPr/>
                </p:nvSpPr>
                <p:spPr>
                  <a:xfrm>
                    <a:off x="8149132" y="4790780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7" name="任意多边形: 形状 116"/>
                  <p:cNvSpPr/>
                  <p:nvPr/>
                </p:nvSpPr>
                <p:spPr>
                  <a:xfrm>
                    <a:off x="8185240" y="479078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08" name="任意多边形: 形状 107"/>
              <p:cNvSpPr/>
              <p:nvPr/>
            </p:nvSpPr>
            <p:spPr>
              <a:xfrm flipV="1">
                <a:off x="7069346" y="3612586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790809" y="5132121"/>
              <a:ext cx="944463" cy="1088740"/>
              <a:chOff x="8790809" y="5132121"/>
              <a:chExt cx="944463" cy="1088740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8978539" y="5132121"/>
                <a:ext cx="634639" cy="889535"/>
                <a:chOff x="8978539" y="5132121"/>
                <a:chExt cx="634639" cy="889535"/>
              </a:xfrm>
            </p:grpSpPr>
            <p:sp>
              <p:nvSpPr>
                <p:cNvPr id="95" name="任意多边形: 形状 94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6" name="任意多边形: 形状 95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97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102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105" name="任意多边形: 形状 104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06" name="任意多边形: 形状 105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3" name="任意多边形: 形状 102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4" name="任意多边形: 形状 103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98" name="任意多边形: 形状 97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99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100" name="任意多边形: 形状 99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1" name="任意多边形: 形状 100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94" name="任意多边形: 形状 93"/>
              <p:cNvSpPr/>
              <p:nvPr/>
            </p:nvSpPr>
            <p:spPr>
              <a:xfrm>
                <a:off x="8790809" y="5948676"/>
                <a:ext cx="944463" cy="272185"/>
              </a:xfrm>
              <a:custGeom>
                <a:gdLst>
                  <a:gd name="connsiteX0" fmla="*/ 608324 w 944463"/>
                  <a:gd name="connsiteY0" fmla="*/ 230569 h 272185"/>
                  <a:gd name="connsiteX1" fmla="*/ 648562 w 944463"/>
                  <a:gd name="connsiteY1" fmla="*/ 251377 h 272185"/>
                  <a:gd name="connsiteX2" fmla="*/ 608324 w 944463"/>
                  <a:gd name="connsiteY2" fmla="*/ 272185 h 272185"/>
                  <a:gd name="connsiteX3" fmla="*/ 568085 w 944463"/>
                  <a:gd name="connsiteY3" fmla="*/ 251377 h 272185"/>
                  <a:gd name="connsiteX4" fmla="*/ 545289 w 944463"/>
                  <a:gd name="connsiteY4" fmla="*/ 197980 h 272185"/>
                  <a:gd name="connsiteX5" fmla="*/ 585528 w 944463"/>
                  <a:gd name="connsiteY5" fmla="*/ 218788 h 272185"/>
                  <a:gd name="connsiteX6" fmla="*/ 545289 w 944463"/>
                  <a:gd name="connsiteY6" fmla="*/ 239596 h 272185"/>
                  <a:gd name="connsiteX7" fmla="*/ 505050 w 944463"/>
                  <a:gd name="connsiteY7" fmla="*/ 218788 h 272185"/>
                  <a:gd name="connsiteX8" fmla="*/ 53550 w 944463"/>
                  <a:gd name="connsiteY8" fmla="*/ 183292 h 272185"/>
                  <a:gd name="connsiteX9" fmla="*/ 154682 w 944463"/>
                  <a:gd name="connsiteY9" fmla="*/ 235771 h 272185"/>
                  <a:gd name="connsiteX10" fmla="*/ 131579 w 944463"/>
                  <a:gd name="connsiteY10" fmla="*/ 247705 h 272185"/>
                  <a:gd name="connsiteX11" fmla="*/ 30294 w 944463"/>
                  <a:gd name="connsiteY11" fmla="*/ 195379 h 272185"/>
                  <a:gd name="connsiteX12" fmla="*/ 921207 w 944463"/>
                  <a:gd name="connsiteY12" fmla="*/ 128060 h 272185"/>
                  <a:gd name="connsiteX13" fmla="*/ 944463 w 944463"/>
                  <a:gd name="connsiteY13" fmla="*/ 140147 h 272185"/>
                  <a:gd name="connsiteX14" fmla="*/ 807376 w 944463"/>
                  <a:gd name="connsiteY14" fmla="*/ 211139 h 272185"/>
                  <a:gd name="connsiteX15" fmla="*/ 784120 w 944463"/>
                  <a:gd name="connsiteY15" fmla="*/ 199051 h 272185"/>
                  <a:gd name="connsiteX16" fmla="*/ 328948 w 944463"/>
                  <a:gd name="connsiteY16" fmla="*/ 119492 h 272185"/>
                  <a:gd name="connsiteX17" fmla="*/ 349756 w 944463"/>
                  <a:gd name="connsiteY17" fmla="*/ 130202 h 272185"/>
                  <a:gd name="connsiteX18" fmla="*/ 333997 w 944463"/>
                  <a:gd name="connsiteY18" fmla="*/ 138464 h 272185"/>
                  <a:gd name="connsiteX19" fmla="*/ 313189 w 944463"/>
                  <a:gd name="connsiteY19" fmla="*/ 127754 h 272185"/>
                  <a:gd name="connsiteX20" fmla="*/ 23103 w 944463"/>
                  <a:gd name="connsiteY20" fmla="*/ 117044 h 272185"/>
                  <a:gd name="connsiteX21" fmla="*/ 203794 w 944463"/>
                  <a:gd name="connsiteY21" fmla="*/ 210526 h 272185"/>
                  <a:gd name="connsiteX22" fmla="*/ 180539 w 944463"/>
                  <a:gd name="connsiteY22" fmla="*/ 222460 h 272185"/>
                  <a:gd name="connsiteX23" fmla="*/ 0 w 944463"/>
                  <a:gd name="connsiteY23" fmla="*/ 128978 h 272185"/>
                  <a:gd name="connsiteX24" fmla="*/ 271268 w 944463"/>
                  <a:gd name="connsiteY24" fmla="*/ 89657 h 272185"/>
                  <a:gd name="connsiteX25" fmla="*/ 291923 w 944463"/>
                  <a:gd name="connsiteY25" fmla="*/ 100367 h 272185"/>
                  <a:gd name="connsiteX26" fmla="*/ 276164 w 944463"/>
                  <a:gd name="connsiteY26" fmla="*/ 108629 h 272185"/>
                  <a:gd name="connsiteX27" fmla="*/ 255356 w 944463"/>
                  <a:gd name="connsiteY27" fmla="*/ 97766 h 272185"/>
                  <a:gd name="connsiteX28" fmla="*/ 915852 w 944463"/>
                  <a:gd name="connsiteY28" fmla="*/ 89351 h 272185"/>
                  <a:gd name="connsiteX29" fmla="*/ 939108 w 944463"/>
                  <a:gd name="connsiteY29" fmla="*/ 101285 h 272185"/>
                  <a:gd name="connsiteX30" fmla="*/ 767137 w 944463"/>
                  <a:gd name="connsiteY30" fmla="*/ 190330 h 272185"/>
                  <a:gd name="connsiteX31" fmla="*/ 744034 w 944463"/>
                  <a:gd name="connsiteY31" fmla="*/ 178244 h 272185"/>
                  <a:gd name="connsiteX32" fmla="*/ 800032 w 944463"/>
                  <a:gd name="connsiteY32" fmla="*/ 66095 h 272185"/>
                  <a:gd name="connsiteX33" fmla="*/ 823288 w 944463"/>
                  <a:gd name="connsiteY33" fmla="*/ 78182 h 272185"/>
                  <a:gd name="connsiteX34" fmla="*/ 686966 w 944463"/>
                  <a:gd name="connsiteY34" fmla="*/ 148714 h 272185"/>
                  <a:gd name="connsiteX35" fmla="*/ 663710 w 944463"/>
                  <a:gd name="connsiteY35" fmla="*/ 136780 h 272185"/>
                  <a:gd name="connsiteX36" fmla="*/ 213434 w 944463"/>
                  <a:gd name="connsiteY36" fmla="*/ 59822 h 272185"/>
                  <a:gd name="connsiteX37" fmla="*/ 234242 w 944463"/>
                  <a:gd name="connsiteY37" fmla="*/ 70532 h 272185"/>
                  <a:gd name="connsiteX38" fmla="*/ 218330 w 944463"/>
                  <a:gd name="connsiteY38" fmla="*/ 78794 h 272185"/>
                  <a:gd name="connsiteX39" fmla="*/ 197522 w 944463"/>
                  <a:gd name="connsiteY39" fmla="*/ 67931 h 272185"/>
                  <a:gd name="connsiteX40" fmla="*/ 896268 w 944463"/>
                  <a:gd name="connsiteY40" fmla="*/ 57833 h 272185"/>
                  <a:gd name="connsiteX41" fmla="*/ 919523 w 944463"/>
                  <a:gd name="connsiteY41" fmla="*/ 69920 h 272185"/>
                  <a:gd name="connsiteX42" fmla="*/ 727051 w 944463"/>
                  <a:gd name="connsiteY42" fmla="*/ 169522 h 272185"/>
                  <a:gd name="connsiteX43" fmla="*/ 703795 w 944463"/>
                  <a:gd name="connsiteY43" fmla="*/ 157435 h 272185"/>
                  <a:gd name="connsiteX44" fmla="*/ 155600 w 944463"/>
                  <a:gd name="connsiteY44" fmla="*/ 29988 h 272185"/>
                  <a:gd name="connsiteX45" fmla="*/ 176408 w 944463"/>
                  <a:gd name="connsiteY45" fmla="*/ 40698 h 272185"/>
                  <a:gd name="connsiteX46" fmla="*/ 160649 w 944463"/>
                  <a:gd name="connsiteY46" fmla="*/ 48807 h 272185"/>
                  <a:gd name="connsiteX47" fmla="*/ 139841 w 944463"/>
                  <a:gd name="connsiteY47" fmla="*/ 38097 h 272185"/>
                  <a:gd name="connsiteX48" fmla="*/ 47430 w 944463"/>
                  <a:gd name="connsiteY48" fmla="*/ 28305 h 272185"/>
                  <a:gd name="connsiteX49" fmla="*/ 301714 w 944463"/>
                  <a:gd name="connsiteY49" fmla="*/ 159884 h 272185"/>
                  <a:gd name="connsiteX50" fmla="*/ 278458 w 944463"/>
                  <a:gd name="connsiteY50" fmla="*/ 171818 h 272185"/>
                  <a:gd name="connsiteX51" fmla="*/ 24174 w 944463"/>
                  <a:gd name="connsiteY51" fmla="*/ 40239 h 272185"/>
                  <a:gd name="connsiteX52" fmla="*/ 97920 w 944463"/>
                  <a:gd name="connsiteY52" fmla="*/ 0 h 272185"/>
                  <a:gd name="connsiteX53" fmla="*/ 118575 w 944463"/>
                  <a:gd name="connsiteY53" fmla="*/ 10710 h 272185"/>
                  <a:gd name="connsiteX54" fmla="*/ 102816 w 944463"/>
                  <a:gd name="connsiteY54" fmla="*/ 18972 h 272185"/>
                  <a:gd name="connsiteX55" fmla="*/ 82008 w 944463"/>
                  <a:gd name="connsiteY55" fmla="*/ 8262 h 2721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44463" h="272185">
                    <a:moveTo>
                      <a:pt x="608324" y="230569"/>
                    </a:moveTo>
                    <a:lnTo>
                      <a:pt x="648562" y="251377"/>
                    </a:lnTo>
                    <a:lnTo>
                      <a:pt x="608324" y="272185"/>
                    </a:lnTo>
                    <a:lnTo>
                      <a:pt x="568085" y="251377"/>
                    </a:lnTo>
                    <a:close/>
                    <a:moveTo>
                      <a:pt x="545289" y="197980"/>
                    </a:moveTo>
                    <a:lnTo>
                      <a:pt x="585528" y="218788"/>
                    </a:lnTo>
                    <a:lnTo>
                      <a:pt x="545289" y="239596"/>
                    </a:lnTo>
                    <a:lnTo>
                      <a:pt x="505050" y="218788"/>
                    </a:lnTo>
                    <a:close/>
                    <a:moveTo>
                      <a:pt x="53550" y="183292"/>
                    </a:moveTo>
                    <a:lnTo>
                      <a:pt x="154682" y="235771"/>
                    </a:lnTo>
                    <a:lnTo>
                      <a:pt x="131579" y="247705"/>
                    </a:lnTo>
                    <a:lnTo>
                      <a:pt x="30294" y="195379"/>
                    </a:lnTo>
                    <a:close/>
                    <a:moveTo>
                      <a:pt x="921207" y="128060"/>
                    </a:moveTo>
                    <a:lnTo>
                      <a:pt x="944463" y="140147"/>
                    </a:lnTo>
                    <a:lnTo>
                      <a:pt x="807376" y="211139"/>
                    </a:lnTo>
                    <a:lnTo>
                      <a:pt x="784120" y="199051"/>
                    </a:lnTo>
                    <a:close/>
                    <a:moveTo>
                      <a:pt x="328948" y="119492"/>
                    </a:moveTo>
                    <a:lnTo>
                      <a:pt x="349756" y="130202"/>
                    </a:lnTo>
                    <a:lnTo>
                      <a:pt x="333997" y="138464"/>
                    </a:lnTo>
                    <a:lnTo>
                      <a:pt x="313189" y="127754"/>
                    </a:lnTo>
                    <a:close/>
                    <a:moveTo>
                      <a:pt x="23103" y="117044"/>
                    </a:moveTo>
                    <a:lnTo>
                      <a:pt x="203794" y="210526"/>
                    </a:lnTo>
                    <a:lnTo>
                      <a:pt x="180539" y="222460"/>
                    </a:lnTo>
                    <a:lnTo>
                      <a:pt x="0" y="128978"/>
                    </a:lnTo>
                    <a:close/>
                    <a:moveTo>
                      <a:pt x="271268" y="89657"/>
                    </a:moveTo>
                    <a:lnTo>
                      <a:pt x="291923" y="100367"/>
                    </a:lnTo>
                    <a:lnTo>
                      <a:pt x="276164" y="108629"/>
                    </a:lnTo>
                    <a:lnTo>
                      <a:pt x="255356" y="97766"/>
                    </a:lnTo>
                    <a:close/>
                    <a:moveTo>
                      <a:pt x="915852" y="89351"/>
                    </a:moveTo>
                    <a:lnTo>
                      <a:pt x="939108" y="101285"/>
                    </a:lnTo>
                    <a:lnTo>
                      <a:pt x="767137" y="190330"/>
                    </a:lnTo>
                    <a:lnTo>
                      <a:pt x="744034" y="178244"/>
                    </a:lnTo>
                    <a:close/>
                    <a:moveTo>
                      <a:pt x="800032" y="66095"/>
                    </a:moveTo>
                    <a:lnTo>
                      <a:pt x="823288" y="78182"/>
                    </a:lnTo>
                    <a:lnTo>
                      <a:pt x="686966" y="148714"/>
                    </a:lnTo>
                    <a:lnTo>
                      <a:pt x="663710" y="136780"/>
                    </a:lnTo>
                    <a:close/>
                    <a:moveTo>
                      <a:pt x="213434" y="59822"/>
                    </a:moveTo>
                    <a:lnTo>
                      <a:pt x="234242" y="70532"/>
                    </a:lnTo>
                    <a:lnTo>
                      <a:pt x="218330" y="78794"/>
                    </a:lnTo>
                    <a:lnTo>
                      <a:pt x="197522" y="67931"/>
                    </a:lnTo>
                    <a:close/>
                    <a:moveTo>
                      <a:pt x="896268" y="57833"/>
                    </a:moveTo>
                    <a:lnTo>
                      <a:pt x="919523" y="69920"/>
                    </a:lnTo>
                    <a:lnTo>
                      <a:pt x="727051" y="169522"/>
                    </a:lnTo>
                    <a:lnTo>
                      <a:pt x="703795" y="157435"/>
                    </a:lnTo>
                    <a:close/>
                    <a:moveTo>
                      <a:pt x="155600" y="29988"/>
                    </a:moveTo>
                    <a:lnTo>
                      <a:pt x="176408" y="40698"/>
                    </a:lnTo>
                    <a:lnTo>
                      <a:pt x="160649" y="48807"/>
                    </a:lnTo>
                    <a:lnTo>
                      <a:pt x="139841" y="38097"/>
                    </a:lnTo>
                    <a:close/>
                    <a:moveTo>
                      <a:pt x="47430" y="28305"/>
                    </a:moveTo>
                    <a:lnTo>
                      <a:pt x="301714" y="159884"/>
                    </a:lnTo>
                    <a:lnTo>
                      <a:pt x="278458" y="171818"/>
                    </a:lnTo>
                    <a:lnTo>
                      <a:pt x="24174" y="40239"/>
                    </a:lnTo>
                    <a:close/>
                    <a:moveTo>
                      <a:pt x="97920" y="0"/>
                    </a:moveTo>
                    <a:lnTo>
                      <a:pt x="118575" y="10710"/>
                    </a:lnTo>
                    <a:lnTo>
                      <a:pt x="102816" y="18972"/>
                    </a:lnTo>
                    <a:lnTo>
                      <a:pt x="82008" y="826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0564984" y="4316737"/>
              <a:ext cx="783338" cy="1001431"/>
              <a:chOff x="10564984" y="4316737"/>
              <a:chExt cx="783338" cy="1001431"/>
            </a:xfrm>
          </p:grpSpPr>
          <p:sp>
            <p:nvSpPr>
              <p:cNvPr id="78" name="任意多边形: 形状 77"/>
              <p:cNvSpPr/>
              <p:nvPr/>
            </p:nvSpPr>
            <p:spPr>
              <a:xfrm>
                <a:off x="10944439" y="4768189"/>
                <a:ext cx="403883" cy="227097"/>
              </a:xfrm>
              <a:custGeom>
                <a:gdLst>
                  <a:gd name="connsiteX0" fmla="*/ 328338 w 403883"/>
                  <a:gd name="connsiteY0" fmla="*/ 130206 h 227097"/>
                  <a:gd name="connsiteX1" fmla="*/ 382021 w 403883"/>
                  <a:gd name="connsiteY1" fmla="*/ 144836 h 227097"/>
                  <a:gd name="connsiteX2" fmla="*/ 381103 w 403883"/>
                  <a:gd name="connsiteY2" fmla="*/ 213380 h 227097"/>
                  <a:gd name="connsiteX3" fmla="*/ 273392 w 403883"/>
                  <a:gd name="connsiteY3" fmla="*/ 212462 h 227097"/>
                  <a:gd name="connsiteX4" fmla="*/ 274310 w 403883"/>
                  <a:gd name="connsiteY4" fmla="*/ 143918 h 227097"/>
                  <a:gd name="connsiteX5" fmla="*/ 328338 w 403883"/>
                  <a:gd name="connsiteY5" fmla="*/ 130206 h 227097"/>
                  <a:gd name="connsiteX6" fmla="*/ 202573 w 403883"/>
                  <a:gd name="connsiteY6" fmla="*/ 65182 h 227097"/>
                  <a:gd name="connsiteX7" fmla="*/ 256256 w 403883"/>
                  <a:gd name="connsiteY7" fmla="*/ 79812 h 227097"/>
                  <a:gd name="connsiteX8" fmla="*/ 255338 w 403883"/>
                  <a:gd name="connsiteY8" fmla="*/ 148356 h 227097"/>
                  <a:gd name="connsiteX9" fmla="*/ 147627 w 403883"/>
                  <a:gd name="connsiteY9" fmla="*/ 147438 h 227097"/>
                  <a:gd name="connsiteX10" fmla="*/ 148545 w 403883"/>
                  <a:gd name="connsiteY10" fmla="*/ 78894 h 227097"/>
                  <a:gd name="connsiteX11" fmla="*/ 202573 w 403883"/>
                  <a:gd name="connsiteY11" fmla="*/ 65182 h 227097"/>
                  <a:gd name="connsiteX12" fmla="*/ 76808 w 403883"/>
                  <a:gd name="connsiteY12" fmla="*/ 4 h 227097"/>
                  <a:gd name="connsiteX13" fmla="*/ 130491 w 403883"/>
                  <a:gd name="connsiteY13" fmla="*/ 14635 h 227097"/>
                  <a:gd name="connsiteX14" fmla="*/ 129573 w 403883"/>
                  <a:gd name="connsiteY14" fmla="*/ 83179 h 227097"/>
                  <a:gd name="connsiteX15" fmla="*/ 21862 w 403883"/>
                  <a:gd name="connsiteY15" fmla="*/ 82261 h 227097"/>
                  <a:gd name="connsiteX16" fmla="*/ 22780 w 403883"/>
                  <a:gd name="connsiteY16" fmla="*/ 13717 h 227097"/>
                  <a:gd name="connsiteX17" fmla="*/ 76808 w 403883"/>
                  <a:gd name="connsiteY17" fmla="*/ 4 h 22709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3883" h="227097">
                    <a:moveTo>
                      <a:pt x="328338" y="130206"/>
                    </a:moveTo>
                    <a:cubicBezTo>
                      <a:pt x="347826" y="130378"/>
                      <a:pt x="367257" y="135274"/>
                      <a:pt x="382021" y="144836"/>
                    </a:cubicBezTo>
                    <a:cubicBezTo>
                      <a:pt x="411550" y="163961"/>
                      <a:pt x="411091" y="194714"/>
                      <a:pt x="381103" y="213380"/>
                    </a:cubicBezTo>
                    <a:cubicBezTo>
                      <a:pt x="351115" y="232046"/>
                      <a:pt x="302921" y="231587"/>
                      <a:pt x="273392" y="212462"/>
                    </a:cubicBezTo>
                    <a:cubicBezTo>
                      <a:pt x="243863" y="193337"/>
                      <a:pt x="244322" y="162584"/>
                      <a:pt x="274310" y="143918"/>
                    </a:cubicBezTo>
                    <a:cubicBezTo>
                      <a:pt x="289304" y="134585"/>
                      <a:pt x="308850" y="130034"/>
                      <a:pt x="328338" y="130206"/>
                    </a:cubicBezTo>
                    <a:close/>
                    <a:moveTo>
                      <a:pt x="202573" y="65182"/>
                    </a:moveTo>
                    <a:cubicBezTo>
                      <a:pt x="222061" y="65354"/>
                      <a:pt x="241492" y="70250"/>
                      <a:pt x="256256" y="79812"/>
                    </a:cubicBezTo>
                    <a:cubicBezTo>
                      <a:pt x="285632" y="98937"/>
                      <a:pt x="285326" y="129690"/>
                      <a:pt x="255338" y="148356"/>
                    </a:cubicBezTo>
                    <a:cubicBezTo>
                      <a:pt x="225350" y="167022"/>
                      <a:pt x="177156" y="166563"/>
                      <a:pt x="147627" y="147438"/>
                    </a:cubicBezTo>
                    <a:cubicBezTo>
                      <a:pt x="118098" y="128313"/>
                      <a:pt x="118557" y="97560"/>
                      <a:pt x="148545" y="78894"/>
                    </a:cubicBezTo>
                    <a:cubicBezTo>
                      <a:pt x="163539" y="69561"/>
                      <a:pt x="183085" y="65009"/>
                      <a:pt x="202573" y="65182"/>
                    </a:cubicBezTo>
                    <a:close/>
                    <a:moveTo>
                      <a:pt x="76808" y="4"/>
                    </a:moveTo>
                    <a:cubicBezTo>
                      <a:pt x="96296" y="176"/>
                      <a:pt x="115726" y="5072"/>
                      <a:pt x="130491" y="14635"/>
                    </a:cubicBezTo>
                    <a:cubicBezTo>
                      <a:pt x="159867" y="33760"/>
                      <a:pt x="159561" y="64513"/>
                      <a:pt x="129573" y="83179"/>
                    </a:cubicBezTo>
                    <a:cubicBezTo>
                      <a:pt x="99585" y="101845"/>
                      <a:pt x="51391" y="101386"/>
                      <a:pt x="21862" y="82261"/>
                    </a:cubicBezTo>
                    <a:cubicBezTo>
                      <a:pt x="-7667" y="63136"/>
                      <a:pt x="-7208" y="32383"/>
                      <a:pt x="22780" y="13717"/>
                    </a:cubicBezTo>
                    <a:cubicBezTo>
                      <a:pt x="37774" y="4384"/>
                      <a:pt x="57320" y="-168"/>
                      <a:pt x="7680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9" name="任意多边形: 形状 78"/>
              <p:cNvSpPr/>
              <p:nvPr/>
            </p:nvSpPr>
            <p:spPr>
              <a:xfrm>
                <a:off x="11040963" y="5155223"/>
                <a:ext cx="275552" cy="162945"/>
              </a:xfrm>
              <a:custGeom>
                <a:gdLst>
                  <a:gd name="connsiteX0" fmla="*/ 170135 w 275552"/>
                  <a:gd name="connsiteY0" fmla="*/ 104499 h 162945"/>
                  <a:gd name="connsiteX1" fmla="*/ 193391 w 275552"/>
                  <a:gd name="connsiteY1" fmla="*/ 116586 h 162945"/>
                  <a:gd name="connsiteX2" fmla="*/ 103581 w 275552"/>
                  <a:gd name="connsiteY2" fmla="*/ 162945 h 162945"/>
                  <a:gd name="connsiteX3" fmla="*/ 80325 w 275552"/>
                  <a:gd name="connsiteY3" fmla="*/ 150858 h 162945"/>
                  <a:gd name="connsiteX4" fmla="*/ 252296 w 275552"/>
                  <a:gd name="connsiteY4" fmla="*/ 61965 h 162945"/>
                  <a:gd name="connsiteX5" fmla="*/ 275552 w 275552"/>
                  <a:gd name="connsiteY5" fmla="*/ 74052 h 162945"/>
                  <a:gd name="connsiteX6" fmla="*/ 233936 w 275552"/>
                  <a:gd name="connsiteY6" fmla="*/ 95472 h 162945"/>
                  <a:gd name="connsiteX7" fmla="*/ 210833 w 275552"/>
                  <a:gd name="connsiteY7" fmla="*/ 83538 h 162945"/>
                  <a:gd name="connsiteX8" fmla="*/ 232711 w 275552"/>
                  <a:gd name="connsiteY8" fmla="*/ 30600 h 162945"/>
                  <a:gd name="connsiteX9" fmla="*/ 255968 w 275552"/>
                  <a:gd name="connsiteY9" fmla="*/ 42534 h 162945"/>
                  <a:gd name="connsiteX10" fmla="*/ 63342 w 275552"/>
                  <a:gd name="connsiteY10" fmla="*/ 142136 h 162945"/>
                  <a:gd name="connsiteX11" fmla="*/ 40239 w 275552"/>
                  <a:gd name="connsiteY11" fmla="*/ 130202 h 162945"/>
                  <a:gd name="connsiteX12" fmla="*/ 211139 w 275552"/>
                  <a:gd name="connsiteY12" fmla="*/ 0 h 162945"/>
                  <a:gd name="connsiteX13" fmla="*/ 234548 w 275552"/>
                  <a:gd name="connsiteY13" fmla="*/ 12087 h 162945"/>
                  <a:gd name="connsiteX14" fmla="*/ 23256 w 275552"/>
                  <a:gd name="connsiteY14" fmla="*/ 121328 h 162945"/>
                  <a:gd name="connsiteX15" fmla="*/ 0 w 275552"/>
                  <a:gd name="connsiteY15" fmla="*/ 109394 h 1629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5552" h="162945">
                    <a:moveTo>
                      <a:pt x="170135" y="104499"/>
                    </a:moveTo>
                    <a:lnTo>
                      <a:pt x="193391" y="116586"/>
                    </a:lnTo>
                    <a:lnTo>
                      <a:pt x="103581" y="162945"/>
                    </a:lnTo>
                    <a:lnTo>
                      <a:pt x="80325" y="150858"/>
                    </a:lnTo>
                    <a:close/>
                    <a:moveTo>
                      <a:pt x="252296" y="61965"/>
                    </a:moveTo>
                    <a:lnTo>
                      <a:pt x="275552" y="74052"/>
                    </a:lnTo>
                    <a:lnTo>
                      <a:pt x="233936" y="95472"/>
                    </a:lnTo>
                    <a:lnTo>
                      <a:pt x="210833" y="83538"/>
                    </a:lnTo>
                    <a:close/>
                    <a:moveTo>
                      <a:pt x="232711" y="30600"/>
                    </a:moveTo>
                    <a:lnTo>
                      <a:pt x="255968" y="42534"/>
                    </a:lnTo>
                    <a:lnTo>
                      <a:pt x="63342" y="142136"/>
                    </a:lnTo>
                    <a:lnTo>
                      <a:pt x="40239" y="130202"/>
                    </a:lnTo>
                    <a:close/>
                    <a:moveTo>
                      <a:pt x="211139" y="0"/>
                    </a:moveTo>
                    <a:lnTo>
                      <a:pt x="234548" y="12087"/>
                    </a:lnTo>
                    <a:lnTo>
                      <a:pt x="23256" y="121328"/>
                    </a:lnTo>
                    <a:lnTo>
                      <a:pt x="0" y="109394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10564984" y="4316737"/>
                <a:ext cx="634639" cy="889535"/>
                <a:chOff x="8978539" y="5132121"/>
                <a:chExt cx="634639" cy="889535"/>
              </a:xfrm>
            </p:grpSpPr>
            <p:sp>
              <p:nvSpPr>
                <p:cNvPr id="81" name="任意多边形: 形状 80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2" name="任意多边形: 形状 81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83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88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91" name="任意多边形: 形状 90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92" name="任意多边形: 形状 91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9" name="任意多边形: 形状 88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0" name="任意多边形: 形状 89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84" name="任意多边形: 形状 83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85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86" name="任意多边形: 形状 85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7" name="任意多边形: 形状 86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0" name="组合 9"/>
            <p:cNvGrpSpPr/>
            <p:nvPr/>
          </p:nvGrpSpPr>
          <p:grpSpPr>
            <a:xfrm>
              <a:off x="8856541" y="3489058"/>
              <a:ext cx="944463" cy="889535"/>
              <a:chOff x="8856541" y="3489058"/>
              <a:chExt cx="944463" cy="889535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8978539" y="3489058"/>
                <a:ext cx="634639" cy="889535"/>
                <a:chOff x="8978539" y="5132121"/>
                <a:chExt cx="634639" cy="889535"/>
              </a:xfrm>
            </p:grpSpPr>
            <p:sp>
              <p:nvSpPr>
                <p:cNvPr id="66" name="任意多边形: 形状 65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68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73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76" name="任意多边形: 形状 75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77" name="任意多边形: 形状 76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74" name="任意多边形: 形状 73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5" name="任意多边形: 形状 74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69" name="任意多边形: 形状 68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70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71" name="任意多边形: 形状 70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2" name="任意多边形: 形状 71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65" name="任意多边形: 形状 64"/>
              <p:cNvSpPr/>
              <p:nvPr/>
            </p:nvSpPr>
            <p:spPr>
              <a:xfrm flipH="1" flipV="1">
                <a:off x="8856541" y="3826939"/>
                <a:ext cx="944463" cy="272185"/>
              </a:xfrm>
              <a:custGeom>
                <a:gdLst>
                  <a:gd name="connsiteX0" fmla="*/ 608324 w 944463"/>
                  <a:gd name="connsiteY0" fmla="*/ 230569 h 272185"/>
                  <a:gd name="connsiteX1" fmla="*/ 648562 w 944463"/>
                  <a:gd name="connsiteY1" fmla="*/ 251377 h 272185"/>
                  <a:gd name="connsiteX2" fmla="*/ 608324 w 944463"/>
                  <a:gd name="connsiteY2" fmla="*/ 272185 h 272185"/>
                  <a:gd name="connsiteX3" fmla="*/ 568085 w 944463"/>
                  <a:gd name="connsiteY3" fmla="*/ 251377 h 272185"/>
                  <a:gd name="connsiteX4" fmla="*/ 545289 w 944463"/>
                  <a:gd name="connsiteY4" fmla="*/ 197980 h 272185"/>
                  <a:gd name="connsiteX5" fmla="*/ 585528 w 944463"/>
                  <a:gd name="connsiteY5" fmla="*/ 218788 h 272185"/>
                  <a:gd name="connsiteX6" fmla="*/ 545289 w 944463"/>
                  <a:gd name="connsiteY6" fmla="*/ 239596 h 272185"/>
                  <a:gd name="connsiteX7" fmla="*/ 505050 w 944463"/>
                  <a:gd name="connsiteY7" fmla="*/ 218788 h 272185"/>
                  <a:gd name="connsiteX8" fmla="*/ 53550 w 944463"/>
                  <a:gd name="connsiteY8" fmla="*/ 183292 h 272185"/>
                  <a:gd name="connsiteX9" fmla="*/ 154682 w 944463"/>
                  <a:gd name="connsiteY9" fmla="*/ 235771 h 272185"/>
                  <a:gd name="connsiteX10" fmla="*/ 131579 w 944463"/>
                  <a:gd name="connsiteY10" fmla="*/ 247705 h 272185"/>
                  <a:gd name="connsiteX11" fmla="*/ 30294 w 944463"/>
                  <a:gd name="connsiteY11" fmla="*/ 195379 h 272185"/>
                  <a:gd name="connsiteX12" fmla="*/ 921207 w 944463"/>
                  <a:gd name="connsiteY12" fmla="*/ 128060 h 272185"/>
                  <a:gd name="connsiteX13" fmla="*/ 944463 w 944463"/>
                  <a:gd name="connsiteY13" fmla="*/ 140147 h 272185"/>
                  <a:gd name="connsiteX14" fmla="*/ 807376 w 944463"/>
                  <a:gd name="connsiteY14" fmla="*/ 211139 h 272185"/>
                  <a:gd name="connsiteX15" fmla="*/ 784120 w 944463"/>
                  <a:gd name="connsiteY15" fmla="*/ 199051 h 272185"/>
                  <a:gd name="connsiteX16" fmla="*/ 328948 w 944463"/>
                  <a:gd name="connsiteY16" fmla="*/ 119492 h 272185"/>
                  <a:gd name="connsiteX17" fmla="*/ 349756 w 944463"/>
                  <a:gd name="connsiteY17" fmla="*/ 130202 h 272185"/>
                  <a:gd name="connsiteX18" fmla="*/ 333997 w 944463"/>
                  <a:gd name="connsiteY18" fmla="*/ 138464 h 272185"/>
                  <a:gd name="connsiteX19" fmla="*/ 313189 w 944463"/>
                  <a:gd name="connsiteY19" fmla="*/ 127754 h 272185"/>
                  <a:gd name="connsiteX20" fmla="*/ 23103 w 944463"/>
                  <a:gd name="connsiteY20" fmla="*/ 117044 h 272185"/>
                  <a:gd name="connsiteX21" fmla="*/ 203794 w 944463"/>
                  <a:gd name="connsiteY21" fmla="*/ 210526 h 272185"/>
                  <a:gd name="connsiteX22" fmla="*/ 180539 w 944463"/>
                  <a:gd name="connsiteY22" fmla="*/ 222460 h 272185"/>
                  <a:gd name="connsiteX23" fmla="*/ 0 w 944463"/>
                  <a:gd name="connsiteY23" fmla="*/ 128978 h 272185"/>
                  <a:gd name="connsiteX24" fmla="*/ 271268 w 944463"/>
                  <a:gd name="connsiteY24" fmla="*/ 89657 h 272185"/>
                  <a:gd name="connsiteX25" fmla="*/ 291923 w 944463"/>
                  <a:gd name="connsiteY25" fmla="*/ 100367 h 272185"/>
                  <a:gd name="connsiteX26" fmla="*/ 276164 w 944463"/>
                  <a:gd name="connsiteY26" fmla="*/ 108629 h 272185"/>
                  <a:gd name="connsiteX27" fmla="*/ 255356 w 944463"/>
                  <a:gd name="connsiteY27" fmla="*/ 97766 h 272185"/>
                  <a:gd name="connsiteX28" fmla="*/ 915852 w 944463"/>
                  <a:gd name="connsiteY28" fmla="*/ 89351 h 272185"/>
                  <a:gd name="connsiteX29" fmla="*/ 939108 w 944463"/>
                  <a:gd name="connsiteY29" fmla="*/ 101285 h 272185"/>
                  <a:gd name="connsiteX30" fmla="*/ 767137 w 944463"/>
                  <a:gd name="connsiteY30" fmla="*/ 190330 h 272185"/>
                  <a:gd name="connsiteX31" fmla="*/ 744034 w 944463"/>
                  <a:gd name="connsiteY31" fmla="*/ 178244 h 272185"/>
                  <a:gd name="connsiteX32" fmla="*/ 800032 w 944463"/>
                  <a:gd name="connsiteY32" fmla="*/ 66095 h 272185"/>
                  <a:gd name="connsiteX33" fmla="*/ 823288 w 944463"/>
                  <a:gd name="connsiteY33" fmla="*/ 78182 h 272185"/>
                  <a:gd name="connsiteX34" fmla="*/ 686966 w 944463"/>
                  <a:gd name="connsiteY34" fmla="*/ 148714 h 272185"/>
                  <a:gd name="connsiteX35" fmla="*/ 663710 w 944463"/>
                  <a:gd name="connsiteY35" fmla="*/ 136780 h 272185"/>
                  <a:gd name="connsiteX36" fmla="*/ 213434 w 944463"/>
                  <a:gd name="connsiteY36" fmla="*/ 59822 h 272185"/>
                  <a:gd name="connsiteX37" fmla="*/ 234242 w 944463"/>
                  <a:gd name="connsiteY37" fmla="*/ 70532 h 272185"/>
                  <a:gd name="connsiteX38" fmla="*/ 218330 w 944463"/>
                  <a:gd name="connsiteY38" fmla="*/ 78794 h 272185"/>
                  <a:gd name="connsiteX39" fmla="*/ 197522 w 944463"/>
                  <a:gd name="connsiteY39" fmla="*/ 67931 h 272185"/>
                  <a:gd name="connsiteX40" fmla="*/ 896268 w 944463"/>
                  <a:gd name="connsiteY40" fmla="*/ 57833 h 272185"/>
                  <a:gd name="connsiteX41" fmla="*/ 919523 w 944463"/>
                  <a:gd name="connsiteY41" fmla="*/ 69920 h 272185"/>
                  <a:gd name="connsiteX42" fmla="*/ 727051 w 944463"/>
                  <a:gd name="connsiteY42" fmla="*/ 169522 h 272185"/>
                  <a:gd name="connsiteX43" fmla="*/ 703795 w 944463"/>
                  <a:gd name="connsiteY43" fmla="*/ 157435 h 272185"/>
                  <a:gd name="connsiteX44" fmla="*/ 155600 w 944463"/>
                  <a:gd name="connsiteY44" fmla="*/ 29988 h 272185"/>
                  <a:gd name="connsiteX45" fmla="*/ 176408 w 944463"/>
                  <a:gd name="connsiteY45" fmla="*/ 40698 h 272185"/>
                  <a:gd name="connsiteX46" fmla="*/ 160649 w 944463"/>
                  <a:gd name="connsiteY46" fmla="*/ 48807 h 272185"/>
                  <a:gd name="connsiteX47" fmla="*/ 139841 w 944463"/>
                  <a:gd name="connsiteY47" fmla="*/ 38097 h 272185"/>
                  <a:gd name="connsiteX48" fmla="*/ 47430 w 944463"/>
                  <a:gd name="connsiteY48" fmla="*/ 28305 h 272185"/>
                  <a:gd name="connsiteX49" fmla="*/ 301714 w 944463"/>
                  <a:gd name="connsiteY49" fmla="*/ 159884 h 272185"/>
                  <a:gd name="connsiteX50" fmla="*/ 278458 w 944463"/>
                  <a:gd name="connsiteY50" fmla="*/ 171818 h 272185"/>
                  <a:gd name="connsiteX51" fmla="*/ 24174 w 944463"/>
                  <a:gd name="connsiteY51" fmla="*/ 40239 h 272185"/>
                  <a:gd name="connsiteX52" fmla="*/ 97920 w 944463"/>
                  <a:gd name="connsiteY52" fmla="*/ 0 h 272185"/>
                  <a:gd name="connsiteX53" fmla="*/ 118575 w 944463"/>
                  <a:gd name="connsiteY53" fmla="*/ 10710 h 272185"/>
                  <a:gd name="connsiteX54" fmla="*/ 102816 w 944463"/>
                  <a:gd name="connsiteY54" fmla="*/ 18972 h 272185"/>
                  <a:gd name="connsiteX55" fmla="*/ 82008 w 944463"/>
                  <a:gd name="connsiteY55" fmla="*/ 8262 h 2721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44463" h="272185">
                    <a:moveTo>
                      <a:pt x="608324" y="230569"/>
                    </a:moveTo>
                    <a:lnTo>
                      <a:pt x="648562" y="251377"/>
                    </a:lnTo>
                    <a:lnTo>
                      <a:pt x="608324" y="272185"/>
                    </a:lnTo>
                    <a:lnTo>
                      <a:pt x="568085" y="251377"/>
                    </a:lnTo>
                    <a:close/>
                    <a:moveTo>
                      <a:pt x="545289" y="197980"/>
                    </a:moveTo>
                    <a:lnTo>
                      <a:pt x="585528" y="218788"/>
                    </a:lnTo>
                    <a:lnTo>
                      <a:pt x="545289" y="239596"/>
                    </a:lnTo>
                    <a:lnTo>
                      <a:pt x="505050" y="218788"/>
                    </a:lnTo>
                    <a:close/>
                    <a:moveTo>
                      <a:pt x="53550" y="183292"/>
                    </a:moveTo>
                    <a:lnTo>
                      <a:pt x="154682" y="235771"/>
                    </a:lnTo>
                    <a:lnTo>
                      <a:pt x="131579" y="247705"/>
                    </a:lnTo>
                    <a:lnTo>
                      <a:pt x="30294" y="195379"/>
                    </a:lnTo>
                    <a:close/>
                    <a:moveTo>
                      <a:pt x="921207" y="128060"/>
                    </a:moveTo>
                    <a:lnTo>
                      <a:pt x="944463" y="140147"/>
                    </a:lnTo>
                    <a:lnTo>
                      <a:pt x="807376" y="211139"/>
                    </a:lnTo>
                    <a:lnTo>
                      <a:pt x="784120" y="199051"/>
                    </a:lnTo>
                    <a:close/>
                    <a:moveTo>
                      <a:pt x="328948" y="119492"/>
                    </a:moveTo>
                    <a:lnTo>
                      <a:pt x="349756" y="130202"/>
                    </a:lnTo>
                    <a:lnTo>
                      <a:pt x="333997" y="138464"/>
                    </a:lnTo>
                    <a:lnTo>
                      <a:pt x="313189" y="127754"/>
                    </a:lnTo>
                    <a:close/>
                    <a:moveTo>
                      <a:pt x="23103" y="117044"/>
                    </a:moveTo>
                    <a:lnTo>
                      <a:pt x="203794" y="210526"/>
                    </a:lnTo>
                    <a:lnTo>
                      <a:pt x="180539" y="222460"/>
                    </a:lnTo>
                    <a:lnTo>
                      <a:pt x="0" y="128978"/>
                    </a:lnTo>
                    <a:close/>
                    <a:moveTo>
                      <a:pt x="271268" y="89657"/>
                    </a:moveTo>
                    <a:lnTo>
                      <a:pt x="291923" y="100367"/>
                    </a:lnTo>
                    <a:lnTo>
                      <a:pt x="276164" y="108629"/>
                    </a:lnTo>
                    <a:lnTo>
                      <a:pt x="255356" y="97766"/>
                    </a:lnTo>
                    <a:close/>
                    <a:moveTo>
                      <a:pt x="915852" y="89351"/>
                    </a:moveTo>
                    <a:lnTo>
                      <a:pt x="939108" y="101285"/>
                    </a:lnTo>
                    <a:lnTo>
                      <a:pt x="767137" y="190330"/>
                    </a:lnTo>
                    <a:lnTo>
                      <a:pt x="744034" y="178244"/>
                    </a:lnTo>
                    <a:close/>
                    <a:moveTo>
                      <a:pt x="800032" y="66095"/>
                    </a:moveTo>
                    <a:lnTo>
                      <a:pt x="823288" y="78182"/>
                    </a:lnTo>
                    <a:lnTo>
                      <a:pt x="686966" y="148714"/>
                    </a:lnTo>
                    <a:lnTo>
                      <a:pt x="663710" y="136780"/>
                    </a:lnTo>
                    <a:close/>
                    <a:moveTo>
                      <a:pt x="213434" y="59822"/>
                    </a:moveTo>
                    <a:lnTo>
                      <a:pt x="234242" y="70532"/>
                    </a:lnTo>
                    <a:lnTo>
                      <a:pt x="218330" y="78794"/>
                    </a:lnTo>
                    <a:lnTo>
                      <a:pt x="197522" y="67931"/>
                    </a:lnTo>
                    <a:close/>
                    <a:moveTo>
                      <a:pt x="896268" y="57833"/>
                    </a:moveTo>
                    <a:lnTo>
                      <a:pt x="919523" y="69920"/>
                    </a:lnTo>
                    <a:lnTo>
                      <a:pt x="727051" y="169522"/>
                    </a:lnTo>
                    <a:lnTo>
                      <a:pt x="703795" y="157435"/>
                    </a:lnTo>
                    <a:close/>
                    <a:moveTo>
                      <a:pt x="155600" y="29988"/>
                    </a:moveTo>
                    <a:lnTo>
                      <a:pt x="176408" y="40698"/>
                    </a:lnTo>
                    <a:lnTo>
                      <a:pt x="160649" y="48807"/>
                    </a:lnTo>
                    <a:lnTo>
                      <a:pt x="139841" y="38097"/>
                    </a:lnTo>
                    <a:close/>
                    <a:moveTo>
                      <a:pt x="47430" y="28305"/>
                    </a:moveTo>
                    <a:lnTo>
                      <a:pt x="301714" y="159884"/>
                    </a:lnTo>
                    <a:lnTo>
                      <a:pt x="278458" y="171818"/>
                    </a:lnTo>
                    <a:lnTo>
                      <a:pt x="24174" y="40239"/>
                    </a:lnTo>
                    <a:close/>
                    <a:moveTo>
                      <a:pt x="97920" y="0"/>
                    </a:moveTo>
                    <a:lnTo>
                      <a:pt x="118575" y="10710"/>
                    </a:lnTo>
                    <a:lnTo>
                      <a:pt x="102816" y="18972"/>
                    </a:lnTo>
                    <a:lnTo>
                      <a:pt x="82008" y="826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245557" y="4318108"/>
              <a:ext cx="783338" cy="1001431"/>
              <a:chOff x="10564984" y="4316737"/>
              <a:chExt cx="783338" cy="1001431"/>
            </a:xfrm>
          </p:grpSpPr>
          <p:sp>
            <p:nvSpPr>
              <p:cNvPr id="49" name="任意多边形: 形状 48"/>
              <p:cNvSpPr/>
              <p:nvPr/>
            </p:nvSpPr>
            <p:spPr>
              <a:xfrm>
                <a:off x="10944439" y="4768189"/>
                <a:ext cx="403883" cy="227097"/>
              </a:xfrm>
              <a:custGeom>
                <a:gdLst>
                  <a:gd name="connsiteX0" fmla="*/ 328338 w 403883"/>
                  <a:gd name="connsiteY0" fmla="*/ 130206 h 227097"/>
                  <a:gd name="connsiteX1" fmla="*/ 382021 w 403883"/>
                  <a:gd name="connsiteY1" fmla="*/ 144836 h 227097"/>
                  <a:gd name="connsiteX2" fmla="*/ 381103 w 403883"/>
                  <a:gd name="connsiteY2" fmla="*/ 213380 h 227097"/>
                  <a:gd name="connsiteX3" fmla="*/ 273392 w 403883"/>
                  <a:gd name="connsiteY3" fmla="*/ 212462 h 227097"/>
                  <a:gd name="connsiteX4" fmla="*/ 274310 w 403883"/>
                  <a:gd name="connsiteY4" fmla="*/ 143918 h 227097"/>
                  <a:gd name="connsiteX5" fmla="*/ 328338 w 403883"/>
                  <a:gd name="connsiteY5" fmla="*/ 130206 h 227097"/>
                  <a:gd name="connsiteX6" fmla="*/ 202573 w 403883"/>
                  <a:gd name="connsiteY6" fmla="*/ 65182 h 227097"/>
                  <a:gd name="connsiteX7" fmla="*/ 256256 w 403883"/>
                  <a:gd name="connsiteY7" fmla="*/ 79812 h 227097"/>
                  <a:gd name="connsiteX8" fmla="*/ 255338 w 403883"/>
                  <a:gd name="connsiteY8" fmla="*/ 148356 h 227097"/>
                  <a:gd name="connsiteX9" fmla="*/ 147627 w 403883"/>
                  <a:gd name="connsiteY9" fmla="*/ 147438 h 227097"/>
                  <a:gd name="connsiteX10" fmla="*/ 148545 w 403883"/>
                  <a:gd name="connsiteY10" fmla="*/ 78894 h 227097"/>
                  <a:gd name="connsiteX11" fmla="*/ 202573 w 403883"/>
                  <a:gd name="connsiteY11" fmla="*/ 65182 h 227097"/>
                  <a:gd name="connsiteX12" fmla="*/ 76808 w 403883"/>
                  <a:gd name="connsiteY12" fmla="*/ 4 h 227097"/>
                  <a:gd name="connsiteX13" fmla="*/ 130491 w 403883"/>
                  <a:gd name="connsiteY13" fmla="*/ 14635 h 227097"/>
                  <a:gd name="connsiteX14" fmla="*/ 129573 w 403883"/>
                  <a:gd name="connsiteY14" fmla="*/ 83179 h 227097"/>
                  <a:gd name="connsiteX15" fmla="*/ 21862 w 403883"/>
                  <a:gd name="connsiteY15" fmla="*/ 82261 h 227097"/>
                  <a:gd name="connsiteX16" fmla="*/ 22780 w 403883"/>
                  <a:gd name="connsiteY16" fmla="*/ 13717 h 227097"/>
                  <a:gd name="connsiteX17" fmla="*/ 76808 w 403883"/>
                  <a:gd name="connsiteY17" fmla="*/ 4 h 22709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3883" h="227097">
                    <a:moveTo>
                      <a:pt x="328338" y="130206"/>
                    </a:moveTo>
                    <a:cubicBezTo>
                      <a:pt x="347826" y="130378"/>
                      <a:pt x="367257" y="135274"/>
                      <a:pt x="382021" y="144836"/>
                    </a:cubicBezTo>
                    <a:cubicBezTo>
                      <a:pt x="411550" y="163961"/>
                      <a:pt x="411091" y="194714"/>
                      <a:pt x="381103" y="213380"/>
                    </a:cubicBezTo>
                    <a:cubicBezTo>
                      <a:pt x="351115" y="232046"/>
                      <a:pt x="302921" y="231587"/>
                      <a:pt x="273392" y="212462"/>
                    </a:cubicBezTo>
                    <a:cubicBezTo>
                      <a:pt x="243863" y="193337"/>
                      <a:pt x="244322" y="162584"/>
                      <a:pt x="274310" y="143918"/>
                    </a:cubicBezTo>
                    <a:cubicBezTo>
                      <a:pt x="289304" y="134585"/>
                      <a:pt x="308850" y="130034"/>
                      <a:pt x="328338" y="130206"/>
                    </a:cubicBezTo>
                    <a:close/>
                    <a:moveTo>
                      <a:pt x="202573" y="65182"/>
                    </a:moveTo>
                    <a:cubicBezTo>
                      <a:pt x="222061" y="65354"/>
                      <a:pt x="241492" y="70250"/>
                      <a:pt x="256256" y="79812"/>
                    </a:cubicBezTo>
                    <a:cubicBezTo>
                      <a:pt x="285632" y="98937"/>
                      <a:pt x="285326" y="129690"/>
                      <a:pt x="255338" y="148356"/>
                    </a:cubicBezTo>
                    <a:cubicBezTo>
                      <a:pt x="225350" y="167022"/>
                      <a:pt x="177156" y="166563"/>
                      <a:pt x="147627" y="147438"/>
                    </a:cubicBezTo>
                    <a:cubicBezTo>
                      <a:pt x="118098" y="128313"/>
                      <a:pt x="118557" y="97560"/>
                      <a:pt x="148545" y="78894"/>
                    </a:cubicBezTo>
                    <a:cubicBezTo>
                      <a:pt x="163539" y="69561"/>
                      <a:pt x="183085" y="65009"/>
                      <a:pt x="202573" y="65182"/>
                    </a:cubicBezTo>
                    <a:close/>
                    <a:moveTo>
                      <a:pt x="76808" y="4"/>
                    </a:moveTo>
                    <a:cubicBezTo>
                      <a:pt x="96296" y="176"/>
                      <a:pt x="115726" y="5072"/>
                      <a:pt x="130491" y="14635"/>
                    </a:cubicBezTo>
                    <a:cubicBezTo>
                      <a:pt x="159867" y="33760"/>
                      <a:pt x="159561" y="64513"/>
                      <a:pt x="129573" y="83179"/>
                    </a:cubicBezTo>
                    <a:cubicBezTo>
                      <a:pt x="99585" y="101845"/>
                      <a:pt x="51391" y="101386"/>
                      <a:pt x="21862" y="82261"/>
                    </a:cubicBezTo>
                    <a:cubicBezTo>
                      <a:pt x="-7667" y="63136"/>
                      <a:pt x="-7208" y="32383"/>
                      <a:pt x="22780" y="13717"/>
                    </a:cubicBezTo>
                    <a:cubicBezTo>
                      <a:pt x="37774" y="4384"/>
                      <a:pt x="57320" y="-168"/>
                      <a:pt x="7680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11040963" y="5155223"/>
                <a:ext cx="275552" cy="162945"/>
              </a:xfrm>
              <a:custGeom>
                <a:gdLst>
                  <a:gd name="connsiteX0" fmla="*/ 170135 w 275552"/>
                  <a:gd name="connsiteY0" fmla="*/ 104499 h 162945"/>
                  <a:gd name="connsiteX1" fmla="*/ 193391 w 275552"/>
                  <a:gd name="connsiteY1" fmla="*/ 116586 h 162945"/>
                  <a:gd name="connsiteX2" fmla="*/ 103581 w 275552"/>
                  <a:gd name="connsiteY2" fmla="*/ 162945 h 162945"/>
                  <a:gd name="connsiteX3" fmla="*/ 80325 w 275552"/>
                  <a:gd name="connsiteY3" fmla="*/ 150858 h 162945"/>
                  <a:gd name="connsiteX4" fmla="*/ 252296 w 275552"/>
                  <a:gd name="connsiteY4" fmla="*/ 61965 h 162945"/>
                  <a:gd name="connsiteX5" fmla="*/ 275552 w 275552"/>
                  <a:gd name="connsiteY5" fmla="*/ 74052 h 162945"/>
                  <a:gd name="connsiteX6" fmla="*/ 233936 w 275552"/>
                  <a:gd name="connsiteY6" fmla="*/ 95472 h 162945"/>
                  <a:gd name="connsiteX7" fmla="*/ 210833 w 275552"/>
                  <a:gd name="connsiteY7" fmla="*/ 83538 h 162945"/>
                  <a:gd name="connsiteX8" fmla="*/ 232711 w 275552"/>
                  <a:gd name="connsiteY8" fmla="*/ 30600 h 162945"/>
                  <a:gd name="connsiteX9" fmla="*/ 255968 w 275552"/>
                  <a:gd name="connsiteY9" fmla="*/ 42534 h 162945"/>
                  <a:gd name="connsiteX10" fmla="*/ 63342 w 275552"/>
                  <a:gd name="connsiteY10" fmla="*/ 142136 h 162945"/>
                  <a:gd name="connsiteX11" fmla="*/ 40239 w 275552"/>
                  <a:gd name="connsiteY11" fmla="*/ 130202 h 162945"/>
                  <a:gd name="connsiteX12" fmla="*/ 211139 w 275552"/>
                  <a:gd name="connsiteY12" fmla="*/ 0 h 162945"/>
                  <a:gd name="connsiteX13" fmla="*/ 234548 w 275552"/>
                  <a:gd name="connsiteY13" fmla="*/ 12087 h 162945"/>
                  <a:gd name="connsiteX14" fmla="*/ 23256 w 275552"/>
                  <a:gd name="connsiteY14" fmla="*/ 121328 h 162945"/>
                  <a:gd name="connsiteX15" fmla="*/ 0 w 275552"/>
                  <a:gd name="connsiteY15" fmla="*/ 109394 h 1629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5552" h="162945">
                    <a:moveTo>
                      <a:pt x="170135" y="104499"/>
                    </a:moveTo>
                    <a:lnTo>
                      <a:pt x="193391" y="116586"/>
                    </a:lnTo>
                    <a:lnTo>
                      <a:pt x="103581" y="162945"/>
                    </a:lnTo>
                    <a:lnTo>
                      <a:pt x="80325" y="150858"/>
                    </a:lnTo>
                    <a:close/>
                    <a:moveTo>
                      <a:pt x="252296" y="61965"/>
                    </a:moveTo>
                    <a:lnTo>
                      <a:pt x="275552" y="74052"/>
                    </a:lnTo>
                    <a:lnTo>
                      <a:pt x="233936" y="95472"/>
                    </a:lnTo>
                    <a:lnTo>
                      <a:pt x="210833" y="83538"/>
                    </a:lnTo>
                    <a:close/>
                    <a:moveTo>
                      <a:pt x="232711" y="30600"/>
                    </a:moveTo>
                    <a:lnTo>
                      <a:pt x="255968" y="42534"/>
                    </a:lnTo>
                    <a:lnTo>
                      <a:pt x="63342" y="142136"/>
                    </a:lnTo>
                    <a:lnTo>
                      <a:pt x="40239" y="130202"/>
                    </a:lnTo>
                    <a:close/>
                    <a:moveTo>
                      <a:pt x="211139" y="0"/>
                    </a:moveTo>
                    <a:lnTo>
                      <a:pt x="234548" y="12087"/>
                    </a:lnTo>
                    <a:lnTo>
                      <a:pt x="23256" y="121328"/>
                    </a:lnTo>
                    <a:lnTo>
                      <a:pt x="0" y="109394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10564984" y="4316737"/>
                <a:ext cx="634639" cy="889535"/>
                <a:chOff x="8978539" y="5132121"/>
                <a:chExt cx="634639" cy="889535"/>
              </a:xfrm>
            </p:grpSpPr>
            <p:sp>
              <p:nvSpPr>
                <p:cNvPr id="52" name="任意多边形: 形状 51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3" name="任意多边形: 形状 52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54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59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62" name="任意多边形: 形状 61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63" name="任意多边形: 形状 62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0" name="任意多边形: 形状 59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" name="任意多边形: 形状 60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55" name="任意多边形: 形状 54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56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57" name="任意多边形: 形状 56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" name="任意多边形: 形状 57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2" name="组合 11"/>
            <p:cNvGrpSpPr/>
            <p:nvPr/>
          </p:nvGrpSpPr>
          <p:grpSpPr>
            <a:xfrm>
              <a:off x="8104915" y="3797970"/>
              <a:ext cx="2381734" cy="1836446"/>
              <a:chOff x="8104915" y="3797970"/>
              <a:chExt cx="2381734" cy="1836446"/>
            </a:xfrm>
          </p:grpSpPr>
          <p:sp>
            <p:nvSpPr>
              <p:cNvPr id="13" name="任意多边形: 形状 12"/>
              <p:cNvSpPr/>
              <p:nvPr/>
            </p:nvSpPr>
            <p:spPr>
              <a:xfrm>
                <a:off x="8104915" y="4402163"/>
                <a:ext cx="2381734" cy="1232253"/>
              </a:xfrm>
              <a:custGeom>
                <a:gdLst>
                  <a:gd name="connsiteX0" fmla="*/ 0 w 2381734"/>
                  <a:gd name="connsiteY0" fmla="*/ 616127 h 1232253"/>
                  <a:gd name="connsiteX1" fmla="*/ 1190944 w 2381734"/>
                  <a:gd name="connsiteY1" fmla="*/ 1232253 h 1232253"/>
                  <a:gd name="connsiteX2" fmla="*/ 2381734 w 2381734"/>
                  <a:gd name="connsiteY2" fmla="*/ 616127 h 1232253"/>
                  <a:gd name="connsiteX3" fmla="*/ 1190944 w 2381734"/>
                  <a:gd name="connsiteY3" fmla="*/ 0 h 1232253"/>
                  <a:gd name="connsiteX4" fmla="*/ 0 w 2381734"/>
                  <a:gd name="connsiteY4" fmla="*/ 616127 h 123225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734" h="1232253">
                    <a:moveTo>
                      <a:pt x="0" y="616127"/>
                    </a:moveTo>
                    <a:lnTo>
                      <a:pt x="1190944" y="1232253"/>
                    </a:lnTo>
                    <a:lnTo>
                      <a:pt x="2381734" y="616127"/>
                    </a:lnTo>
                    <a:lnTo>
                      <a:pt x="1190944" y="0"/>
                    </a:lnTo>
                    <a:lnTo>
                      <a:pt x="0" y="616127"/>
                    </a:lnTo>
                    <a:close/>
                  </a:path>
                </a:pathLst>
              </a:custGeom>
              <a:noFill/>
              <a:ln w="14524" cap="flat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8536372" y="4580254"/>
                <a:ext cx="1520656" cy="835373"/>
                <a:chOff x="8536372" y="4580254"/>
                <a:chExt cx="1520656" cy="835373"/>
              </a:xfrm>
            </p:grpSpPr>
            <p:sp>
              <p:nvSpPr>
                <p:cNvPr id="29" name="任意多边形: 形状 28"/>
                <p:cNvSpPr/>
                <p:nvPr/>
              </p:nvSpPr>
              <p:spPr>
                <a:xfrm>
                  <a:off x="9407701" y="536024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" name="任意多边形: 形状 29"/>
                <p:cNvSpPr/>
                <p:nvPr/>
              </p:nvSpPr>
              <p:spPr>
                <a:xfrm>
                  <a:off x="9566361" y="527808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>
                <a:xfrm>
                  <a:off x="9725021" y="519607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" name="任意多边形: 形状 31"/>
                <p:cNvSpPr/>
                <p:nvPr/>
              </p:nvSpPr>
              <p:spPr>
                <a:xfrm>
                  <a:off x="9883681" y="511391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>
                <a:xfrm>
                  <a:off x="10042341" y="5031906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4" name="任意多边形: 形状 33"/>
                <p:cNvSpPr/>
                <p:nvPr/>
              </p:nvSpPr>
              <p:spPr>
                <a:xfrm>
                  <a:off x="10042341" y="490858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>
                <a:xfrm>
                  <a:off x="9883681" y="482642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>
                <a:xfrm>
                  <a:off x="9725021" y="474442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9566361" y="466226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>
                  <a:off x="9407701" y="458025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>
                <a:xfrm>
                  <a:off x="9171012" y="536024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0" name="任意多边形: 形状 39"/>
                <p:cNvSpPr/>
                <p:nvPr/>
              </p:nvSpPr>
              <p:spPr>
                <a:xfrm>
                  <a:off x="9012352" y="527808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1" name="任意多边形: 形状 40"/>
                <p:cNvSpPr/>
                <p:nvPr/>
              </p:nvSpPr>
              <p:spPr>
                <a:xfrm>
                  <a:off x="8853692" y="519607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>
                <a:xfrm>
                  <a:off x="8695032" y="511391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3" name="任意多边形: 形状 42"/>
                <p:cNvSpPr/>
                <p:nvPr/>
              </p:nvSpPr>
              <p:spPr>
                <a:xfrm>
                  <a:off x="8536372" y="5031906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>
                <a:xfrm>
                  <a:off x="8536372" y="490858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>
                <a:xfrm>
                  <a:off x="8695032" y="482642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>
                  <a:off x="8853692" y="474442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9012352" y="466226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9171012" y="458025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5" name="图形 8"/>
              <p:cNvGrpSpPr/>
              <p:nvPr/>
            </p:nvGrpSpPr>
            <p:grpSpPr>
              <a:xfrm>
                <a:off x="8343899" y="4197450"/>
                <a:ext cx="1903765" cy="985006"/>
                <a:chOff x="8343899" y="4197450"/>
                <a:chExt cx="1903765" cy="985006"/>
              </a:xfrm>
            </p:grpSpPr>
            <p:sp>
              <p:nvSpPr>
                <p:cNvPr id="27" name="任意多边形: 形状 26"/>
                <p:cNvSpPr/>
                <p:nvPr/>
              </p:nvSpPr>
              <p:spPr>
                <a:xfrm>
                  <a:off x="8343899" y="4197450"/>
                  <a:ext cx="1903765" cy="985006"/>
                </a:xfrm>
                <a:custGeom>
                  <a:gdLst>
                    <a:gd name="connsiteX0" fmla="*/ 0 w 1903765"/>
                    <a:gd name="connsiteY0" fmla="*/ 492504 h 985006"/>
                    <a:gd name="connsiteX1" fmla="*/ 951959 w 1903765"/>
                    <a:gd name="connsiteY1" fmla="*/ 985007 h 985006"/>
                    <a:gd name="connsiteX2" fmla="*/ 1903765 w 1903765"/>
                    <a:gd name="connsiteY2" fmla="*/ 492504 h 985006"/>
                    <a:gd name="connsiteX3" fmla="*/ 951959 w 1903765"/>
                    <a:gd name="connsiteY3" fmla="*/ 0 h 985006"/>
                    <a:gd name="connsiteX4" fmla="*/ 0 w 1903765"/>
                    <a:gd name="connsiteY4" fmla="*/ 492504 h 9850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3765" h="985005">
                      <a:moveTo>
                        <a:pt x="0" y="492504"/>
                      </a:moveTo>
                      <a:lnTo>
                        <a:pt x="951959" y="985007"/>
                      </a:lnTo>
                      <a:lnTo>
                        <a:pt x="1903765" y="492504"/>
                      </a:lnTo>
                      <a:lnTo>
                        <a:pt x="951959" y="0"/>
                      </a:lnTo>
                      <a:lnTo>
                        <a:pt x="0" y="49250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>
                <a:xfrm>
                  <a:off x="8343899" y="4197450"/>
                  <a:ext cx="1903765" cy="985006"/>
                </a:xfrm>
                <a:custGeom>
                  <a:gdLst>
                    <a:gd name="connsiteX0" fmla="*/ 0 w 1903765"/>
                    <a:gd name="connsiteY0" fmla="*/ 492504 h 985006"/>
                    <a:gd name="connsiteX1" fmla="*/ 951959 w 1903765"/>
                    <a:gd name="connsiteY1" fmla="*/ 985007 h 985006"/>
                    <a:gd name="connsiteX2" fmla="*/ 1903765 w 1903765"/>
                    <a:gd name="connsiteY2" fmla="*/ 492504 h 985006"/>
                    <a:gd name="connsiteX3" fmla="*/ 951959 w 1903765"/>
                    <a:gd name="connsiteY3" fmla="*/ 0 h 985006"/>
                    <a:gd name="connsiteX4" fmla="*/ 0 w 1903765"/>
                    <a:gd name="connsiteY4" fmla="*/ 492504 h 9850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3765" h="985005">
                      <a:moveTo>
                        <a:pt x="0" y="492504"/>
                      </a:moveTo>
                      <a:lnTo>
                        <a:pt x="951959" y="985007"/>
                      </a:lnTo>
                      <a:lnTo>
                        <a:pt x="1903765" y="492504"/>
                      </a:lnTo>
                      <a:lnTo>
                        <a:pt x="951959" y="0"/>
                      </a:lnTo>
                      <a:lnTo>
                        <a:pt x="0" y="492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16" name="任意多边形: 形状 15"/>
              <p:cNvSpPr/>
              <p:nvPr/>
            </p:nvSpPr>
            <p:spPr>
              <a:xfrm>
                <a:off x="8661219" y="4361618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1022998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8661219" y="4361618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solidFill>
                <a:srgbClr val="FFFFFF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8661219" y="4361618"/>
                <a:ext cx="832008" cy="549266"/>
              </a:xfrm>
              <a:custGeom>
                <a:gdLst>
                  <a:gd name="connsiteX0" fmla="*/ 427020 w 832008"/>
                  <a:gd name="connsiteY0" fmla="*/ 549266 h 549266"/>
                  <a:gd name="connsiteX1" fmla="*/ 832008 w 832008"/>
                  <a:gd name="connsiteY1" fmla="*/ 102203 h 549266"/>
                  <a:gd name="connsiteX2" fmla="*/ 634639 w 832008"/>
                  <a:gd name="connsiteY2" fmla="*/ 0 h 549266"/>
                  <a:gd name="connsiteX3" fmla="*/ 0 w 832008"/>
                  <a:gd name="connsiteY3" fmla="*/ 328336 h 549266"/>
                  <a:gd name="connsiteX4" fmla="*/ 427020 w 832008"/>
                  <a:gd name="connsiteY4" fmla="*/ 549266 h 5492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008" h="549266">
                    <a:moveTo>
                      <a:pt x="427020" y="549266"/>
                    </a:moveTo>
                    <a:lnTo>
                      <a:pt x="832008" y="102203"/>
                    </a:lnTo>
                    <a:lnTo>
                      <a:pt x="634639" y="0"/>
                    </a:lnTo>
                    <a:lnTo>
                      <a:pt x="0" y="328336"/>
                    </a:lnTo>
                    <a:lnTo>
                      <a:pt x="427020" y="5492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52000"/>
                    </a:schemeClr>
                  </a:gs>
                </a:gsLst>
                <a:lin ang="18742724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9295859" y="4689954"/>
                <a:ext cx="951806" cy="527234"/>
              </a:xfrm>
              <a:custGeom>
                <a:gdLst>
                  <a:gd name="connsiteX0" fmla="*/ 951806 w 951806"/>
                  <a:gd name="connsiteY0" fmla="*/ 0 h 527234"/>
                  <a:gd name="connsiteX1" fmla="*/ 951806 w 951806"/>
                  <a:gd name="connsiteY1" fmla="*/ 34731 h 527234"/>
                  <a:gd name="connsiteX2" fmla="*/ 0 w 951806"/>
                  <a:gd name="connsiteY2" fmla="*/ 527234 h 527234"/>
                  <a:gd name="connsiteX3" fmla="*/ 0 w 951806"/>
                  <a:gd name="connsiteY3" fmla="*/ 492503 h 527234"/>
                  <a:gd name="connsiteX4" fmla="*/ 951806 w 951806"/>
                  <a:gd name="connsiteY4" fmla="*/ 0 h 5272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806" h="527234">
                    <a:moveTo>
                      <a:pt x="951806" y="0"/>
                    </a:moveTo>
                    <a:lnTo>
                      <a:pt x="951806" y="34731"/>
                    </a:lnTo>
                    <a:lnTo>
                      <a:pt x="0" y="527234"/>
                    </a:lnTo>
                    <a:lnTo>
                      <a:pt x="0" y="492503"/>
                    </a:lnTo>
                    <a:lnTo>
                      <a:pt x="95180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2637502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8343899" y="4689954"/>
                <a:ext cx="951959" cy="527234"/>
              </a:xfrm>
              <a:custGeom>
                <a:gdLst>
                  <a:gd name="connsiteX0" fmla="*/ 0 w 951959"/>
                  <a:gd name="connsiteY0" fmla="*/ 0 h 527234"/>
                  <a:gd name="connsiteX1" fmla="*/ 0 w 951959"/>
                  <a:gd name="connsiteY1" fmla="*/ 34731 h 527234"/>
                  <a:gd name="connsiteX2" fmla="*/ 951959 w 951959"/>
                  <a:gd name="connsiteY2" fmla="*/ 527234 h 527234"/>
                  <a:gd name="connsiteX3" fmla="*/ 951959 w 951959"/>
                  <a:gd name="connsiteY3" fmla="*/ 492503 h 527234"/>
                  <a:gd name="connsiteX4" fmla="*/ 0 w 951959"/>
                  <a:gd name="connsiteY4" fmla="*/ 0 h 5272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958" h="527234">
                    <a:moveTo>
                      <a:pt x="0" y="0"/>
                    </a:moveTo>
                    <a:lnTo>
                      <a:pt x="0" y="34731"/>
                    </a:lnTo>
                    <a:lnTo>
                      <a:pt x="951959" y="527234"/>
                    </a:lnTo>
                    <a:lnTo>
                      <a:pt x="951959" y="49250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2729719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8661219" y="3929855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noFill/>
              <a:ln w="473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8661219" y="4302408"/>
                <a:ext cx="1269279" cy="656671"/>
              </a:xfrm>
              <a:custGeom>
                <a:gdLst>
                  <a:gd name="connsiteX0" fmla="*/ 634639 w 1269279"/>
                  <a:gd name="connsiteY0" fmla="*/ 0 h 656671"/>
                  <a:gd name="connsiteX1" fmla="*/ 1269279 w 1269279"/>
                  <a:gd name="connsiteY1" fmla="*/ 328336 h 656671"/>
                  <a:gd name="connsiteX2" fmla="*/ 634639 w 1269279"/>
                  <a:gd name="connsiteY2" fmla="*/ 656671 h 656671"/>
                  <a:gd name="connsiteX3" fmla="*/ 0 w 1269279"/>
                  <a:gd name="connsiteY3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279" h="656671">
                    <a:moveTo>
                      <a:pt x="634639" y="0"/>
                    </a:moveTo>
                    <a:lnTo>
                      <a:pt x="1269279" y="328336"/>
                    </a:lnTo>
                    <a:lnTo>
                      <a:pt x="634639" y="656671"/>
                    </a:lnTo>
                    <a:lnTo>
                      <a:pt x="0" y="328336"/>
                    </a:lnTo>
                    <a:close/>
                  </a:path>
                </a:pathLst>
              </a:custGeom>
              <a:noFill/>
              <a:ln w="473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8658924" y="3929855"/>
                <a:ext cx="1273869" cy="1029223"/>
              </a:xfrm>
              <a:custGeom>
                <a:gdLst>
                  <a:gd name="connsiteX0" fmla="*/ 634487 w 1273869"/>
                  <a:gd name="connsiteY0" fmla="*/ 1025551 h 1029223"/>
                  <a:gd name="connsiteX1" fmla="*/ 639230 w 1273869"/>
                  <a:gd name="connsiteY1" fmla="*/ 1025551 h 1029223"/>
                  <a:gd name="connsiteX2" fmla="*/ 639230 w 1273869"/>
                  <a:gd name="connsiteY2" fmla="*/ 1029223 h 1029223"/>
                  <a:gd name="connsiteX3" fmla="*/ 634487 w 1273869"/>
                  <a:gd name="connsiteY3" fmla="*/ 1029223 h 1029223"/>
                  <a:gd name="connsiteX4" fmla="*/ 634487 w 1273869"/>
                  <a:gd name="connsiteY4" fmla="*/ 996787 h 1029223"/>
                  <a:gd name="connsiteX5" fmla="*/ 639230 w 1273869"/>
                  <a:gd name="connsiteY5" fmla="*/ 996787 h 1029223"/>
                  <a:gd name="connsiteX6" fmla="*/ 639230 w 1273869"/>
                  <a:gd name="connsiteY6" fmla="*/ 1003978 h 1029223"/>
                  <a:gd name="connsiteX7" fmla="*/ 634487 w 1273869"/>
                  <a:gd name="connsiteY7" fmla="*/ 1003978 h 1029223"/>
                  <a:gd name="connsiteX8" fmla="*/ 634487 w 1273869"/>
                  <a:gd name="connsiteY8" fmla="*/ 968176 h 1029223"/>
                  <a:gd name="connsiteX9" fmla="*/ 639230 w 1273869"/>
                  <a:gd name="connsiteY9" fmla="*/ 968176 h 1029223"/>
                  <a:gd name="connsiteX10" fmla="*/ 639230 w 1273869"/>
                  <a:gd name="connsiteY10" fmla="*/ 975367 h 1029223"/>
                  <a:gd name="connsiteX11" fmla="*/ 634487 w 1273869"/>
                  <a:gd name="connsiteY11" fmla="*/ 975367 h 1029223"/>
                  <a:gd name="connsiteX12" fmla="*/ 634487 w 1273869"/>
                  <a:gd name="connsiteY12" fmla="*/ 939565 h 1029223"/>
                  <a:gd name="connsiteX13" fmla="*/ 639230 w 1273869"/>
                  <a:gd name="connsiteY13" fmla="*/ 939565 h 1029223"/>
                  <a:gd name="connsiteX14" fmla="*/ 639230 w 1273869"/>
                  <a:gd name="connsiteY14" fmla="*/ 946756 h 1029223"/>
                  <a:gd name="connsiteX15" fmla="*/ 634487 w 1273869"/>
                  <a:gd name="connsiteY15" fmla="*/ 946756 h 1029223"/>
                  <a:gd name="connsiteX16" fmla="*/ 634487 w 1273869"/>
                  <a:gd name="connsiteY16" fmla="*/ 910954 h 1029223"/>
                  <a:gd name="connsiteX17" fmla="*/ 639230 w 1273869"/>
                  <a:gd name="connsiteY17" fmla="*/ 910954 h 1029223"/>
                  <a:gd name="connsiteX18" fmla="*/ 639230 w 1273869"/>
                  <a:gd name="connsiteY18" fmla="*/ 918145 h 1029223"/>
                  <a:gd name="connsiteX19" fmla="*/ 634487 w 1273869"/>
                  <a:gd name="connsiteY19" fmla="*/ 918145 h 1029223"/>
                  <a:gd name="connsiteX20" fmla="*/ 721390 w 1273869"/>
                  <a:gd name="connsiteY20" fmla="*/ 906060 h 1029223"/>
                  <a:gd name="connsiteX21" fmla="*/ 747859 w 1273869"/>
                  <a:gd name="connsiteY21" fmla="*/ 919677 h 1029223"/>
                  <a:gd name="connsiteX22" fmla="*/ 745717 w 1273869"/>
                  <a:gd name="connsiteY22" fmla="*/ 923961 h 1029223"/>
                  <a:gd name="connsiteX23" fmla="*/ 719095 w 1273869"/>
                  <a:gd name="connsiteY23" fmla="*/ 910191 h 1029223"/>
                  <a:gd name="connsiteX24" fmla="*/ 552480 w 1273869"/>
                  <a:gd name="connsiteY24" fmla="*/ 906060 h 1029223"/>
                  <a:gd name="connsiteX25" fmla="*/ 554622 w 1273869"/>
                  <a:gd name="connsiteY25" fmla="*/ 910191 h 1029223"/>
                  <a:gd name="connsiteX26" fmla="*/ 528153 w 1273869"/>
                  <a:gd name="connsiteY26" fmla="*/ 923961 h 1029223"/>
                  <a:gd name="connsiteX27" fmla="*/ 526011 w 1273869"/>
                  <a:gd name="connsiteY27" fmla="*/ 919677 h 1029223"/>
                  <a:gd name="connsiteX28" fmla="*/ 634487 w 1273869"/>
                  <a:gd name="connsiteY28" fmla="*/ 882344 h 1029223"/>
                  <a:gd name="connsiteX29" fmla="*/ 639230 w 1273869"/>
                  <a:gd name="connsiteY29" fmla="*/ 882344 h 1029223"/>
                  <a:gd name="connsiteX30" fmla="*/ 639230 w 1273869"/>
                  <a:gd name="connsiteY30" fmla="*/ 889534 h 1029223"/>
                  <a:gd name="connsiteX31" fmla="*/ 634487 w 1273869"/>
                  <a:gd name="connsiteY31" fmla="*/ 889534 h 1029223"/>
                  <a:gd name="connsiteX32" fmla="*/ 634487 w 1273869"/>
                  <a:gd name="connsiteY32" fmla="*/ 853733 h 1029223"/>
                  <a:gd name="connsiteX33" fmla="*/ 639230 w 1273869"/>
                  <a:gd name="connsiteY33" fmla="*/ 853733 h 1029223"/>
                  <a:gd name="connsiteX34" fmla="*/ 639230 w 1273869"/>
                  <a:gd name="connsiteY34" fmla="*/ 860924 h 1029223"/>
                  <a:gd name="connsiteX35" fmla="*/ 634487 w 1273869"/>
                  <a:gd name="connsiteY35" fmla="*/ 860924 h 1029223"/>
                  <a:gd name="connsiteX36" fmla="*/ 634487 w 1273869"/>
                  <a:gd name="connsiteY36" fmla="*/ 825122 h 1029223"/>
                  <a:gd name="connsiteX37" fmla="*/ 639230 w 1273869"/>
                  <a:gd name="connsiteY37" fmla="*/ 825122 h 1029223"/>
                  <a:gd name="connsiteX38" fmla="*/ 639230 w 1273869"/>
                  <a:gd name="connsiteY38" fmla="*/ 832313 h 1029223"/>
                  <a:gd name="connsiteX39" fmla="*/ 634487 w 1273869"/>
                  <a:gd name="connsiteY39" fmla="*/ 832313 h 1029223"/>
                  <a:gd name="connsiteX40" fmla="*/ 393820 w 1273869"/>
                  <a:gd name="connsiteY40" fmla="*/ 823899 h 1029223"/>
                  <a:gd name="connsiteX41" fmla="*/ 396115 w 1273869"/>
                  <a:gd name="connsiteY41" fmla="*/ 828183 h 1029223"/>
                  <a:gd name="connsiteX42" fmla="*/ 369493 w 1273869"/>
                  <a:gd name="connsiteY42" fmla="*/ 841800 h 1029223"/>
                  <a:gd name="connsiteX43" fmla="*/ 367351 w 1273869"/>
                  <a:gd name="connsiteY43" fmla="*/ 837669 h 1029223"/>
                  <a:gd name="connsiteX44" fmla="*/ 879835 w 1273869"/>
                  <a:gd name="connsiteY44" fmla="*/ 823609 h 1029223"/>
                  <a:gd name="connsiteX45" fmla="*/ 906331 w 1273869"/>
                  <a:gd name="connsiteY45" fmla="*/ 837326 h 1029223"/>
                  <a:gd name="connsiteX46" fmla="*/ 904150 w 1273869"/>
                  <a:gd name="connsiteY46" fmla="*/ 841538 h 1029223"/>
                  <a:gd name="connsiteX47" fmla="*/ 877655 w 1273869"/>
                  <a:gd name="connsiteY47" fmla="*/ 827821 h 1029223"/>
                  <a:gd name="connsiteX48" fmla="*/ 634487 w 1273869"/>
                  <a:gd name="connsiteY48" fmla="*/ 796511 h 1029223"/>
                  <a:gd name="connsiteX49" fmla="*/ 639230 w 1273869"/>
                  <a:gd name="connsiteY49" fmla="*/ 796511 h 1029223"/>
                  <a:gd name="connsiteX50" fmla="*/ 639230 w 1273869"/>
                  <a:gd name="connsiteY50" fmla="*/ 803702 h 1029223"/>
                  <a:gd name="connsiteX51" fmla="*/ 634487 w 1273869"/>
                  <a:gd name="connsiteY51" fmla="*/ 803702 h 1029223"/>
                  <a:gd name="connsiteX52" fmla="*/ 634487 w 1273869"/>
                  <a:gd name="connsiteY52" fmla="*/ 767900 h 1029223"/>
                  <a:gd name="connsiteX53" fmla="*/ 639230 w 1273869"/>
                  <a:gd name="connsiteY53" fmla="*/ 767900 h 1029223"/>
                  <a:gd name="connsiteX54" fmla="*/ 639230 w 1273869"/>
                  <a:gd name="connsiteY54" fmla="*/ 775091 h 1029223"/>
                  <a:gd name="connsiteX55" fmla="*/ 634487 w 1273869"/>
                  <a:gd name="connsiteY55" fmla="*/ 775091 h 1029223"/>
                  <a:gd name="connsiteX56" fmla="*/ 1038710 w 1273869"/>
                  <a:gd name="connsiteY56" fmla="*/ 741892 h 1029223"/>
                  <a:gd name="connsiteX57" fmla="*/ 1065179 w 1273869"/>
                  <a:gd name="connsiteY57" fmla="*/ 755509 h 1029223"/>
                  <a:gd name="connsiteX58" fmla="*/ 1063037 w 1273869"/>
                  <a:gd name="connsiteY58" fmla="*/ 759793 h 1029223"/>
                  <a:gd name="connsiteX59" fmla="*/ 1036415 w 1273869"/>
                  <a:gd name="connsiteY59" fmla="*/ 746023 h 1029223"/>
                  <a:gd name="connsiteX60" fmla="*/ 235107 w 1273869"/>
                  <a:gd name="connsiteY60" fmla="*/ 741768 h 1029223"/>
                  <a:gd name="connsiteX61" fmla="*/ 237289 w 1273869"/>
                  <a:gd name="connsiteY61" fmla="*/ 745979 h 1029223"/>
                  <a:gd name="connsiteX62" fmla="*/ 210796 w 1273869"/>
                  <a:gd name="connsiteY62" fmla="*/ 759700 h 1029223"/>
                  <a:gd name="connsiteX63" fmla="*/ 208615 w 1273869"/>
                  <a:gd name="connsiteY63" fmla="*/ 755489 h 1029223"/>
                  <a:gd name="connsiteX64" fmla="*/ 634487 w 1273869"/>
                  <a:gd name="connsiteY64" fmla="*/ 739290 h 1029223"/>
                  <a:gd name="connsiteX65" fmla="*/ 639230 w 1273869"/>
                  <a:gd name="connsiteY65" fmla="*/ 739290 h 1029223"/>
                  <a:gd name="connsiteX66" fmla="*/ 639230 w 1273869"/>
                  <a:gd name="connsiteY66" fmla="*/ 746481 h 1029223"/>
                  <a:gd name="connsiteX67" fmla="*/ 634487 w 1273869"/>
                  <a:gd name="connsiteY67" fmla="*/ 746481 h 1029223"/>
                  <a:gd name="connsiteX68" fmla="*/ 634487 w 1273869"/>
                  <a:gd name="connsiteY68" fmla="*/ 710679 h 1029223"/>
                  <a:gd name="connsiteX69" fmla="*/ 639230 w 1273869"/>
                  <a:gd name="connsiteY69" fmla="*/ 710679 h 1029223"/>
                  <a:gd name="connsiteX70" fmla="*/ 639230 w 1273869"/>
                  <a:gd name="connsiteY70" fmla="*/ 717870 h 1029223"/>
                  <a:gd name="connsiteX71" fmla="*/ 634487 w 1273869"/>
                  <a:gd name="connsiteY71" fmla="*/ 717870 h 1029223"/>
                  <a:gd name="connsiteX72" fmla="*/ 1269126 w 1273869"/>
                  <a:gd name="connsiteY72" fmla="*/ 697215 h 1029223"/>
                  <a:gd name="connsiteX73" fmla="*/ 1273869 w 1273869"/>
                  <a:gd name="connsiteY73" fmla="*/ 697215 h 1029223"/>
                  <a:gd name="connsiteX74" fmla="*/ 1273869 w 1273869"/>
                  <a:gd name="connsiteY74" fmla="*/ 700887 h 1029223"/>
                  <a:gd name="connsiteX75" fmla="*/ 1269126 w 1273869"/>
                  <a:gd name="connsiteY75" fmla="*/ 700887 h 1029223"/>
                  <a:gd name="connsiteX76" fmla="*/ 0 w 1273869"/>
                  <a:gd name="connsiteY76" fmla="*/ 697215 h 1029223"/>
                  <a:gd name="connsiteX77" fmla="*/ 4743 w 1273869"/>
                  <a:gd name="connsiteY77" fmla="*/ 697215 h 1029223"/>
                  <a:gd name="connsiteX78" fmla="*/ 4743 w 1273869"/>
                  <a:gd name="connsiteY78" fmla="*/ 700887 h 1029223"/>
                  <a:gd name="connsiteX79" fmla="*/ 0 w 1273869"/>
                  <a:gd name="connsiteY79" fmla="*/ 700887 h 1029223"/>
                  <a:gd name="connsiteX80" fmla="*/ 634487 w 1273869"/>
                  <a:gd name="connsiteY80" fmla="*/ 682068 h 1029223"/>
                  <a:gd name="connsiteX81" fmla="*/ 639230 w 1273869"/>
                  <a:gd name="connsiteY81" fmla="*/ 682068 h 1029223"/>
                  <a:gd name="connsiteX82" fmla="*/ 639230 w 1273869"/>
                  <a:gd name="connsiteY82" fmla="*/ 689259 h 1029223"/>
                  <a:gd name="connsiteX83" fmla="*/ 634487 w 1273869"/>
                  <a:gd name="connsiteY83" fmla="*/ 689259 h 1029223"/>
                  <a:gd name="connsiteX84" fmla="*/ 1269126 w 1273869"/>
                  <a:gd name="connsiteY84" fmla="*/ 668452 h 1029223"/>
                  <a:gd name="connsiteX85" fmla="*/ 1273869 w 1273869"/>
                  <a:gd name="connsiteY85" fmla="*/ 668452 h 1029223"/>
                  <a:gd name="connsiteX86" fmla="*/ 1273869 w 1273869"/>
                  <a:gd name="connsiteY86" fmla="*/ 675643 h 1029223"/>
                  <a:gd name="connsiteX87" fmla="*/ 1269126 w 1273869"/>
                  <a:gd name="connsiteY87" fmla="*/ 675643 h 1029223"/>
                  <a:gd name="connsiteX88" fmla="*/ 0 w 1273869"/>
                  <a:gd name="connsiteY88" fmla="*/ 668452 h 1029223"/>
                  <a:gd name="connsiteX89" fmla="*/ 4743 w 1273869"/>
                  <a:gd name="connsiteY89" fmla="*/ 668452 h 1029223"/>
                  <a:gd name="connsiteX90" fmla="*/ 4743 w 1273869"/>
                  <a:gd name="connsiteY90" fmla="*/ 675643 h 1029223"/>
                  <a:gd name="connsiteX91" fmla="*/ 0 w 1273869"/>
                  <a:gd name="connsiteY91" fmla="*/ 675643 h 1029223"/>
                  <a:gd name="connsiteX92" fmla="*/ 634487 w 1273869"/>
                  <a:gd name="connsiteY92" fmla="*/ 656671 h 1029223"/>
                  <a:gd name="connsiteX93" fmla="*/ 639230 w 1273869"/>
                  <a:gd name="connsiteY93" fmla="*/ 656671 h 1029223"/>
                  <a:gd name="connsiteX94" fmla="*/ 639230 w 1273869"/>
                  <a:gd name="connsiteY94" fmla="*/ 660343 h 1029223"/>
                  <a:gd name="connsiteX95" fmla="*/ 634487 w 1273869"/>
                  <a:gd name="connsiteY95" fmla="*/ 660343 h 1029223"/>
                  <a:gd name="connsiteX96" fmla="*/ 1062854 w 1273869"/>
                  <a:gd name="connsiteY96" fmla="*/ 641311 h 1029223"/>
                  <a:gd name="connsiteX97" fmla="*/ 1065046 w 1273869"/>
                  <a:gd name="connsiteY97" fmla="*/ 645517 h 1029223"/>
                  <a:gd name="connsiteX98" fmla="*/ 1038587 w 1273869"/>
                  <a:gd name="connsiteY98" fmla="*/ 659303 h 1029223"/>
                  <a:gd name="connsiteX99" fmla="*/ 1036395 w 1273869"/>
                  <a:gd name="connsiteY99" fmla="*/ 655097 h 1029223"/>
                  <a:gd name="connsiteX100" fmla="*/ 210833 w 1273869"/>
                  <a:gd name="connsiteY100" fmla="*/ 641219 h 1029223"/>
                  <a:gd name="connsiteX101" fmla="*/ 237455 w 1273869"/>
                  <a:gd name="connsiteY101" fmla="*/ 654989 h 1029223"/>
                  <a:gd name="connsiteX102" fmla="*/ 235160 w 1273869"/>
                  <a:gd name="connsiteY102" fmla="*/ 659120 h 1029223"/>
                  <a:gd name="connsiteX103" fmla="*/ 208691 w 1273869"/>
                  <a:gd name="connsiteY103" fmla="*/ 645350 h 1029223"/>
                  <a:gd name="connsiteX104" fmla="*/ 1269126 w 1273869"/>
                  <a:gd name="connsiteY104" fmla="*/ 639841 h 1029223"/>
                  <a:gd name="connsiteX105" fmla="*/ 1273869 w 1273869"/>
                  <a:gd name="connsiteY105" fmla="*/ 639841 h 1029223"/>
                  <a:gd name="connsiteX106" fmla="*/ 1273869 w 1273869"/>
                  <a:gd name="connsiteY106" fmla="*/ 647032 h 1029223"/>
                  <a:gd name="connsiteX107" fmla="*/ 1269126 w 1273869"/>
                  <a:gd name="connsiteY107" fmla="*/ 647032 h 1029223"/>
                  <a:gd name="connsiteX108" fmla="*/ 0 w 1273869"/>
                  <a:gd name="connsiteY108" fmla="*/ 639841 h 1029223"/>
                  <a:gd name="connsiteX109" fmla="*/ 4743 w 1273869"/>
                  <a:gd name="connsiteY109" fmla="*/ 639841 h 1029223"/>
                  <a:gd name="connsiteX110" fmla="*/ 4743 w 1273869"/>
                  <a:gd name="connsiteY110" fmla="*/ 647032 h 1029223"/>
                  <a:gd name="connsiteX111" fmla="*/ 0 w 1273869"/>
                  <a:gd name="connsiteY111" fmla="*/ 647032 h 1029223"/>
                  <a:gd name="connsiteX112" fmla="*/ 1269126 w 1273869"/>
                  <a:gd name="connsiteY112" fmla="*/ 611230 h 1029223"/>
                  <a:gd name="connsiteX113" fmla="*/ 1273869 w 1273869"/>
                  <a:gd name="connsiteY113" fmla="*/ 611230 h 1029223"/>
                  <a:gd name="connsiteX114" fmla="*/ 1273869 w 1273869"/>
                  <a:gd name="connsiteY114" fmla="*/ 618421 h 1029223"/>
                  <a:gd name="connsiteX115" fmla="*/ 1269126 w 1273869"/>
                  <a:gd name="connsiteY115" fmla="*/ 618421 h 1029223"/>
                  <a:gd name="connsiteX116" fmla="*/ 0 w 1273869"/>
                  <a:gd name="connsiteY116" fmla="*/ 611230 h 1029223"/>
                  <a:gd name="connsiteX117" fmla="*/ 4743 w 1273869"/>
                  <a:gd name="connsiteY117" fmla="*/ 611230 h 1029223"/>
                  <a:gd name="connsiteX118" fmla="*/ 4743 w 1273869"/>
                  <a:gd name="connsiteY118" fmla="*/ 618421 h 1029223"/>
                  <a:gd name="connsiteX119" fmla="*/ 0 w 1273869"/>
                  <a:gd name="connsiteY119" fmla="*/ 618421 h 1029223"/>
                  <a:gd name="connsiteX120" fmla="*/ 1269126 w 1273869"/>
                  <a:gd name="connsiteY120" fmla="*/ 582619 h 1029223"/>
                  <a:gd name="connsiteX121" fmla="*/ 1273869 w 1273869"/>
                  <a:gd name="connsiteY121" fmla="*/ 582619 h 1029223"/>
                  <a:gd name="connsiteX122" fmla="*/ 1273869 w 1273869"/>
                  <a:gd name="connsiteY122" fmla="*/ 589810 h 1029223"/>
                  <a:gd name="connsiteX123" fmla="*/ 1269126 w 1273869"/>
                  <a:gd name="connsiteY123" fmla="*/ 589810 h 1029223"/>
                  <a:gd name="connsiteX124" fmla="*/ 0 w 1273869"/>
                  <a:gd name="connsiteY124" fmla="*/ 582619 h 1029223"/>
                  <a:gd name="connsiteX125" fmla="*/ 4743 w 1273869"/>
                  <a:gd name="connsiteY125" fmla="*/ 582619 h 1029223"/>
                  <a:gd name="connsiteX126" fmla="*/ 4743 w 1273869"/>
                  <a:gd name="connsiteY126" fmla="*/ 589810 h 1029223"/>
                  <a:gd name="connsiteX127" fmla="*/ 0 w 1273869"/>
                  <a:gd name="connsiteY127" fmla="*/ 589810 h 1029223"/>
                  <a:gd name="connsiteX128" fmla="*/ 369617 w 1273869"/>
                  <a:gd name="connsiteY128" fmla="*/ 559324 h 1029223"/>
                  <a:gd name="connsiteX129" fmla="*/ 396114 w 1273869"/>
                  <a:gd name="connsiteY129" fmla="*/ 573035 h 1029223"/>
                  <a:gd name="connsiteX130" fmla="*/ 393935 w 1273869"/>
                  <a:gd name="connsiteY130" fmla="*/ 577248 h 1029223"/>
                  <a:gd name="connsiteX131" fmla="*/ 367437 w 1273869"/>
                  <a:gd name="connsiteY131" fmla="*/ 563536 h 1029223"/>
                  <a:gd name="connsiteX132" fmla="*/ 904137 w 1273869"/>
                  <a:gd name="connsiteY132" fmla="*/ 558900 h 1029223"/>
                  <a:gd name="connsiteX133" fmla="*/ 906312 w 1273869"/>
                  <a:gd name="connsiteY133" fmla="*/ 563114 h 1029223"/>
                  <a:gd name="connsiteX134" fmla="*/ 879800 w 1273869"/>
                  <a:gd name="connsiteY134" fmla="*/ 576798 h 1029223"/>
                  <a:gd name="connsiteX135" fmla="*/ 877625 w 1273869"/>
                  <a:gd name="connsiteY135" fmla="*/ 572584 h 1029223"/>
                  <a:gd name="connsiteX136" fmla="*/ 1269126 w 1273869"/>
                  <a:gd name="connsiteY136" fmla="*/ 554009 h 1029223"/>
                  <a:gd name="connsiteX137" fmla="*/ 1273869 w 1273869"/>
                  <a:gd name="connsiteY137" fmla="*/ 554009 h 1029223"/>
                  <a:gd name="connsiteX138" fmla="*/ 1273869 w 1273869"/>
                  <a:gd name="connsiteY138" fmla="*/ 561200 h 1029223"/>
                  <a:gd name="connsiteX139" fmla="*/ 1269126 w 1273869"/>
                  <a:gd name="connsiteY139" fmla="*/ 561200 h 1029223"/>
                  <a:gd name="connsiteX140" fmla="*/ 0 w 1273869"/>
                  <a:gd name="connsiteY140" fmla="*/ 554009 h 1029223"/>
                  <a:gd name="connsiteX141" fmla="*/ 4743 w 1273869"/>
                  <a:gd name="connsiteY141" fmla="*/ 554009 h 1029223"/>
                  <a:gd name="connsiteX142" fmla="*/ 4743 w 1273869"/>
                  <a:gd name="connsiteY142" fmla="*/ 561200 h 1029223"/>
                  <a:gd name="connsiteX143" fmla="*/ 0 w 1273869"/>
                  <a:gd name="connsiteY143" fmla="*/ 561200 h 1029223"/>
                  <a:gd name="connsiteX144" fmla="*/ 1269126 w 1273869"/>
                  <a:gd name="connsiteY144" fmla="*/ 525398 h 1029223"/>
                  <a:gd name="connsiteX145" fmla="*/ 1273869 w 1273869"/>
                  <a:gd name="connsiteY145" fmla="*/ 525398 h 1029223"/>
                  <a:gd name="connsiteX146" fmla="*/ 1273869 w 1273869"/>
                  <a:gd name="connsiteY146" fmla="*/ 532589 h 1029223"/>
                  <a:gd name="connsiteX147" fmla="*/ 1269126 w 1273869"/>
                  <a:gd name="connsiteY147" fmla="*/ 532589 h 1029223"/>
                  <a:gd name="connsiteX148" fmla="*/ 0 w 1273869"/>
                  <a:gd name="connsiteY148" fmla="*/ 525398 h 1029223"/>
                  <a:gd name="connsiteX149" fmla="*/ 4743 w 1273869"/>
                  <a:gd name="connsiteY149" fmla="*/ 525398 h 1029223"/>
                  <a:gd name="connsiteX150" fmla="*/ 4743 w 1273869"/>
                  <a:gd name="connsiteY150" fmla="*/ 532589 h 1029223"/>
                  <a:gd name="connsiteX151" fmla="*/ 0 w 1273869"/>
                  <a:gd name="connsiteY151" fmla="*/ 532589 h 1029223"/>
                  <a:gd name="connsiteX152" fmla="*/ 1269126 w 1273869"/>
                  <a:gd name="connsiteY152" fmla="*/ 496787 h 1029223"/>
                  <a:gd name="connsiteX153" fmla="*/ 1273869 w 1273869"/>
                  <a:gd name="connsiteY153" fmla="*/ 496787 h 1029223"/>
                  <a:gd name="connsiteX154" fmla="*/ 1273869 w 1273869"/>
                  <a:gd name="connsiteY154" fmla="*/ 503978 h 1029223"/>
                  <a:gd name="connsiteX155" fmla="*/ 1269126 w 1273869"/>
                  <a:gd name="connsiteY155" fmla="*/ 503978 h 1029223"/>
                  <a:gd name="connsiteX156" fmla="*/ 0 w 1273869"/>
                  <a:gd name="connsiteY156" fmla="*/ 496787 h 1029223"/>
                  <a:gd name="connsiteX157" fmla="*/ 4743 w 1273869"/>
                  <a:gd name="connsiteY157" fmla="*/ 496787 h 1029223"/>
                  <a:gd name="connsiteX158" fmla="*/ 4743 w 1273869"/>
                  <a:gd name="connsiteY158" fmla="*/ 503978 h 1029223"/>
                  <a:gd name="connsiteX159" fmla="*/ 0 w 1273869"/>
                  <a:gd name="connsiteY159" fmla="*/ 503978 h 1029223"/>
                  <a:gd name="connsiteX160" fmla="*/ 745714 w 1273869"/>
                  <a:gd name="connsiteY160" fmla="*/ 477074 h 1029223"/>
                  <a:gd name="connsiteX161" fmla="*/ 747883 w 1273869"/>
                  <a:gd name="connsiteY161" fmla="*/ 481292 h 1029223"/>
                  <a:gd name="connsiteX162" fmla="*/ 721349 w 1273869"/>
                  <a:gd name="connsiteY162" fmla="*/ 494934 h 1029223"/>
                  <a:gd name="connsiteX163" fmla="*/ 719181 w 1273869"/>
                  <a:gd name="connsiteY163" fmla="*/ 490716 h 1029223"/>
                  <a:gd name="connsiteX164" fmla="*/ 527987 w 1273869"/>
                  <a:gd name="connsiteY164" fmla="*/ 476978 h 1029223"/>
                  <a:gd name="connsiteX165" fmla="*/ 554492 w 1273869"/>
                  <a:gd name="connsiteY165" fmla="*/ 490676 h 1029223"/>
                  <a:gd name="connsiteX166" fmla="*/ 552314 w 1273869"/>
                  <a:gd name="connsiteY166" fmla="*/ 494889 h 1029223"/>
                  <a:gd name="connsiteX167" fmla="*/ 525810 w 1273869"/>
                  <a:gd name="connsiteY167" fmla="*/ 481191 h 1029223"/>
                  <a:gd name="connsiteX168" fmla="*/ 1269126 w 1273869"/>
                  <a:gd name="connsiteY168" fmla="*/ 468176 h 1029223"/>
                  <a:gd name="connsiteX169" fmla="*/ 1273869 w 1273869"/>
                  <a:gd name="connsiteY169" fmla="*/ 468176 h 1029223"/>
                  <a:gd name="connsiteX170" fmla="*/ 1273869 w 1273869"/>
                  <a:gd name="connsiteY170" fmla="*/ 475367 h 1029223"/>
                  <a:gd name="connsiteX171" fmla="*/ 1269126 w 1273869"/>
                  <a:gd name="connsiteY171" fmla="*/ 475367 h 1029223"/>
                  <a:gd name="connsiteX172" fmla="*/ 0 w 1273869"/>
                  <a:gd name="connsiteY172" fmla="*/ 468176 h 1029223"/>
                  <a:gd name="connsiteX173" fmla="*/ 4743 w 1273869"/>
                  <a:gd name="connsiteY173" fmla="*/ 468176 h 1029223"/>
                  <a:gd name="connsiteX174" fmla="*/ 4743 w 1273869"/>
                  <a:gd name="connsiteY174" fmla="*/ 475367 h 1029223"/>
                  <a:gd name="connsiteX175" fmla="*/ 0 w 1273869"/>
                  <a:gd name="connsiteY175" fmla="*/ 475367 h 1029223"/>
                  <a:gd name="connsiteX176" fmla="*/ 1269126 w 1273869"/>
                  <a:gd name="connsiteY176" fmla="*/ 439565 h 1029223"/>
                  <a:gd name="connsiteX177" fmla="*/ 1273869 w 1273869"/>
                  <a:gd name="connsiteY177" fmla="*/ 439565 h 1029223"/>
                  <a:gd name="connsiteX178" fmla="*/ 1273869 w 1273869"/>
                  <a:gd name="connsiteY178" fmla="*/ 446756 h 1029223"/>
                  <a:gd name="connsiteX179" fmla="*/ 1269126 w 1273869"/>
                  <a:gd name="connsiteY179" fmla="*/ 446756 h 1029223"/>
                  <a:gd name="connsiteX180" fmla="*/ 0 w 1273869"/>
                  <a:gd name="connsiteY180" fmla="*/ 439565 h 1029223"/>
                  <a:gd name="connsiteX181" fmla="*/ 4743 w 1273869"/>
                  <a:gd name="connsiteY181" fmla="*/ 439565 h 1029223"/>
                  <a:gd name="connsiteX182" fmla="*/ 4743 w 1273869"/>
                  <a:gd name="connsiteY182" fmla="*/ 446756 h 1029223"/>
                  <a:gd name="connsiteX183" fmla="*/ 0 w 1273869"/>
                  <a:gd name="connsiteY183" fmla="*/ 446756 h 1029223"/>
                  <a:gd name="connsiteX184" fmla="*/ 1269126 w 1273869"/>
                  <a:gd name="connsiteY184" fmla="*/ 410955 h 1029223"/>
                  <a:gd name="connsiteX185" fmla="*/ 1273869 w 1273869"/>
                  <a:gd name="connsiteY185" fmla="*/ 410955 h 1029223"/>
                  <a:gd name="connsiteX186" fmla="*/ 1273869 w 1273869"/>
                  <a:gd name="connsiteY186" fmla="*/ 418146 h 1029223"/>
                  <a:gd name="connsiteX187" fmla="*/ 1269126 w 1273869"/>
                  <a:gd name="connsiteY187" fmla="*/ 418146 h 1029223"/>
                  <a:gd name="connsiteX188" fmla="*/ 0 w 1273869"/>
                  <a:gd name="connsiteY188" fmla="*/ 410955 h 1029223"/>
                  <a:gd name="connsiteX189" fmla="*/ 4743 w 1273869"/>
                  <a:gd name="connsiteY189" fmla="*/ 410955 h 1029223"/>
                  <a:gd name="connsiteX190" fmla="*/ 4743 w 1273869"/>
                  <a:gd name="connsiteY190" fmla="*/ 418146 h 1029223"/>
                  <a:gd name="connsiteX191" fmla="*/ 0 w 1273869"/>
                  <a:gd name="connsiteY191" fmla="*/ 418146 h 1029223"/>
                  <a:gd name="connsiteX192" fmla="*/ 1269126 w 1273869"/>
                  <a:gd name="connsiteY192" fmla="*/ 382344 h 1029223"/>
                  <a:gd name="connsiteX193" fmla="*/ 1273869 w 1273869"/>
                  <a:gd name="connsiteY193" fmla="*/ 382344 h 1029223"/>
                  <a:gd name="connsiteX194" fmla="*/ 1273869 w 1273869"/>
                  <a:gd name="connsiteY194" fmla="*/ 389535 h 1029223"/>
                  <a:gd name="connsiteX195" fmla="*/ 1269126 w 1273869"/>
                  <a:gd name="connsiteY195" fmla="*/ 389535 h 1029223"/>
                  <a:gd name="connsiteX196" fmla="*/ 0 w 1273869"/>
                  <a:gd name="connsiteY196" fmla="*/ 382344 h 1029223"/>
                  <a:gd name="connsiteX197" fmla="*/ 4743 w 1273869"/>
                  <a:gd name="connsiteY197" fmla="*/ 382344 h 1029223"/>
                  <a:gd name="connsiteX198" fmla="*/ 4743 w 1273869"/>
                  <a:gd name="connsiteY198" fmla="*/ 389535 h 1029223"/>
                  <a:gd name="connsiteX199" fmla="*/ 0 w 1273869"/>
                  <a:gd name="connsiteY199" fmla="*/ 389535 h 1029223"/>
                  <a:gd name="connsiteX200" fmla="*/ 634487 w 1273869"/>
                  <a:gd name="connsiteY200" fmla="*/ 368881 h 1029223"/>
                  <a:gd name="connsiteX201" fmla="*/ 639230 w 1273869"/>
                  <a:gd name="connsiteY201" fmla="*/ 368881 h 1029223"/>
                  <a:gd name="connsiteX202" fmla="*/ 639230 w 1273869"/>
                  <a:gd name="connsiteY202" fmla="*/ 372553 h 1029223"/>
                  <a:gd name="connsiteX203" fmla="*/ 634487 w 1273869"/>
                  <a:gd name="connsiteY203" fmla="*/ 372553 h 1029223"/>
                  <a:gd name="connsiteX204" fmla="*/ 1269126 w 1273869"/>
                  <a:gd name="connsiteY204" fmla="*/ 353733 h 1029223"/>
                  <a:gd name="connsiteX205" fmla="*/ 1273869 w 1273869"/>
                  <a:gd name="connsiteY205" fmla="*/ 353733 h 1029223"/>
                  <a:gd name="connsiteX206" fmla="*/ 1273869 w 1273869"/>
                  <a:gd name="connsiteY206" fmla="*/ 360924 h 1029223"/>
                  <a:gd name="connsiteX207" fmla="*/ 1269126 w 1273869"/>
                  <a:gd name="connsiteY207" fmla="*/ 360924 h 1029223"/>
                  <a:gd name="connsiteX208" fmla="*/ 0 w 1273869"/>
                  <a:gd name="connsiteY208" fmla="*/ 353733 h 1029223"/>
                  <a:gd name="connsiteX209" fmla="*/ 4743 w 1273869"/>
                  <a:gd name="connsiteY209" fmla="*/ 353733 h 1029223"/>
                  <a:gd name="connsiteX210" fmla="*/ 4743 w 1273869"/>
                  <a:gd name="connsiteY210" fmla="*/ 360924 h 1029223"/>
                  <a:gd name="connsiteX211" fmla="*/ 0 w 1273869"/>
                  <a:gd name="connsiteY211" fmla="*/ 360924 h 1029223"/>
                  <a:gd name="connsiteX212" fmla="*/ 634487 w 1273869"/>
                  <a:gd name="connsiteY212" fmla="*/ 340117 h 1029223"/>
                  <a:gd name="connsiteX213" fmla="*/ 639230 w 1273869"/>
                  <a:gd name="connsiteY213" fmla="*/ 340117 h 1029223"/>
                  <a:gd name="connsiteX214" fmla="*/ 639230 w 1273869"/>
                  <a:gd name="connsiteY214" fmla="*/ 347308 h 1029223"/>
                  <a:gd name="connsiteX215" fmla="*/ 634487 w 1273869"/>
                  <a:gd name="connsiteY215" fmla="*/ 347308 h 1029223"/>
                  <a:gd name="connsiteX216" fmla="*/ 1269126 w 1273869"/>
                  <a:gd name="connsiteY216" fmla="*/ 328335 h 1029223"/>
                  <a:gd name="connsiteX217" fmla="*/ 1273869 w 1273869"/>
                  <a:gd name="connsiteY217" fmla="*/ 328335 h 1029223"/>
                  <a:gd name="connsiteX218" fmla="*/ 1273869 w 1273869"/>
                  <a:gd name="connsiteY218" fmla="*/ 332007 h 1029223"/>
                  <a:gd name="connsiteX219" fmla="*/ 1269126 w 1273869"/>
                  <a:gd name="connsiteY219" fmla="*/ 332007 h 1029223"/>
                  <a:gd name="connsiteX220" fmla="*/ 0 w 1273869"/>
                  <a:gd name="connsiteY220" fmla="*/ 328335 h 1029223"/>
                  <a:gd name="connsiteX221" fmla="*/ 4743 w 1273869"/>
                  <a:gd name="connsiteY221" fmla="*/ 328335 h 1029223"/>
                  <a:gd name="connsiteX222" fmla="*/ 4743 w 1273869"/>
                  <a:gd name="connsiteY222" fmla="*/ 332007 h 1029223"/>
                  <a:gd name="connsiteX223" fmla="*/ 0 w 1273869"/>
                  <a:gd name="connsiteY223" fmla="*/ 332007 h 1029223"/>
                  <a:gd name="connsiteX224" fmla="*/ 634487 w 1273869"/>
                  <a:gd name="connsiteY224" fmla="*/ 311506 h 1029223"/>
                  <a:gd name="connsiteX225" fmla="*/ 639230 w 1273869"/>
                  <a:gd name="connsiteY225" fmla="*/ 311506 h 1029223"/>
                  <a:gd name="connsiteX226" fmla="*/ 639230 w 1273869"/>
                  <a:gd name="connsiteY226" fmla="*/ 318697 h 1029223"/>
                  <a:gd name="connsiteX227" fmla="*/ 634487 w 1273869"/>
                  <a:gd name="connsiteY227" fmla="*/ 318697 h 1029223"/>
                  <a:gd name="connsiteX228" fmla="*/ 634487 w 1273869"/>
                  <a:gd name="connsiteY228" fmla="*/ 282895 h 1029223"/>
                  <a:gd name="connsiteX229" fmla="*/ 639230 w 1273869"/>
                  <a:gd name="connsiteY229" fmla="*/ 282895 h 1029223"/>
                  <a:gd name="connsiteX230" fmla="*/ 639230 w 1273869"/>
                  <a:gd name="connsiteY230" fmla="*/ 290086 h 1029223"/>
                  <a:gd name="connsiteX231" fmla="*/ 634487 w 1273869"/>
                  <a:gd name="connsiteY231" fmla="*/ 290086 h 1029223"/>
                  <a:gd name="connsiteX232" fmla="*/ 634487 w 1273869"/>
                  <a:gd name="connsiteY232" fmla="*/ 254284 h 1029223"/>
                  <a:gd name="connsiteX233" fmla="*/ 639230 w 1273869"/>
                  <a:gd name="connsiteY233" fmla="*/ 254284 h 1029223"/>
                  <a:gd name="connsiteX234" fmla="*/ 639230 w 1273869"/>
                  <a:gd name="connsiteY234" fmla="*/ 261475 h 1029223"/>
                  <a:gd name="connsiteX235" fmla="*/ 634487 w 1273869"/>
                  <a:gd name="connsiteY235" fmla="*/ 261475 h 1029223"/>
                  <a:gd name="connsiteX236" fmla="*/ 634487 w 1273869"/>
                  <a:gd name="connsiteY236" fmla="*/ 225674 h 1029223"/>
                  <a:gd name="connsiteX237" fmla="*/ 639230 w 1273869"/>
                  <a:gd name="connsiteY237" fmla="*/ 225674 h 1029223"/>
                  <a:gd name="connsiteX238" fmla="*/ 639230 w 1273869"/>
                  <a:gd name="connsiteY238" fmla="*/ 232865 h 1029223"/>
                  <a:gd name="connsiteX239" fmla="*/ 634487 w 1273869"/>
                  <a:gd name="connsiteY239" fmla="*/ 232865 h 1029223"/>
                  <a:gd name="connsiteX240" fmla="*/ 634487 w 1273869"/>
                  <a:gd name="connsiteY240" fmla="*/ 197063 h 1029223"/>
                  <a:gd name="connsiteX241" fmla="*/ 639230 w 1273869"/>
                  <a:gd name="connsiteY241" fmla="*/ 197063 h 1029223"/>
                  <a:gd name="connsiteX242" fmla="*/ 639230 w 1273869"/>
                  <a:gd name="connsiteY242" fmla="*/ 204254 h 1029223"/>
                  <a:gd name="connsiteX243" fmla="*/ 634487 w 1273869"/>
                  <a:gd name="connsiteY243" fmla="*/ 204254 h 1029223"/>
                  <a:gd name="connsiteX244" fmla="*/ 634487 w 1273869"/>
                  <a:gd name="connsiteY244" fmla="*/ 168452 h 1029223"/>
                  <a:gd name="connsiteX245" fmla="*/ 639230 w 1273869"/>
                  <a:gd name="connsiteY245" fmla="*/ 168452 h 1029223"/>
                  <a:gd name="connsiteX246" fmla="*/ 639230 w 1273869"/>
                  <a:gd name="connsiteY246" fmla="*/ 175643 h 1029223"/>
                  <a:gd name="connsiteX247" fmla="*/ 634487 w 1273869"/>
                  <a:gd name="connsiteY247" fmla="*/ 175643 h 1029223"/>
                  <a:gd name="connsiteX248" fmla="*/ 634487 w 1273869"/>
                  <a:gd name="connsiteY248" fmla="*/ 139841 h 1029223"/>
                  <a:gd name="connsiteX249" fmla="*/ 639230 w 1273869"/>
                  <a:gd name="connsiteY249" fmla="*/ 139841 h 1029223"/>
                  <a:gd name="connsiteX250" fmla="*/ 639230 w 1273869"/>
                  <a:gd name="connsiteY250" fmla="*/ 147032 h 1029223"/>
                  <a:gd name="connsiteX251" fmla="*/ 634487 w 1273869"/>
                  <a:gd name="connsiteY251" fmla="*/ 147032 h 1029223"/>
                  <a:gd name="connsiteX252" fmla="*/ 634487 w 1273869"/>
                  <a:gd name="connsiteY252" fmla="*/ 111230 h 1029223"/>
                  <a:gd name="connsiteX253" fmla="*/ 639230 w 1273869"/>
                  <a:gd name="connsiteY253" fmla="*/ 111230 h 1029223"/>
                  <a:gd name="connsiteX254" fmla="*/ 639230 w 1273869"/>
                  <a:gd name="connsiteY254" fmla="*/ 118421 h 1029223"/>
                  <a:gd name="connsiteX255" fmla="*/ 634487 w 1273869"/>
                  <a:gd name="connsiteY255" fmla="*/ 118421 h 1029223"/>
                  <a:gd name="connsiteX256" fmla="*/ 634487 w 1273869"/>
                  <a:gd name="connsiteY256" fmla="*/ 82620 h 1029223"/>
                  <a:gd name="connsiteX257" fmla="*/ 639230 w 1273869"/>
                  <a:gd name="connsiteY257" fmla="*/ 82620 h 1029223"/>
                  <a:gd name="connsiteX258" fmla="*/ 639230 w 1273869"/>
                  <a:gd name="connsiteY258" fmla="*/ 89811 h 1029223"/>
                  <a:gd name="connsiteX259" fmla="*/ 634487 w 1273869"/>
                  <a:gd name="connsiteY259" fmla="*/ 89811 h 1029223"/>
                  <a:gd name="connsiteX260" fmla="*/ 634487 w 1273869"/>
                  <a:gd name="connsiteY260" fmla="*/ 54009 h 1029223"/>
                  <a:gd name="connsiteX261" fmla="*/ 639230 w 1273869"/>
                  <a:gd name="connsiteY261" fmla="*/ 54009 h 1029223"/>
                  <a:gd name="connsiteX262" fmla="*/ 639230 w 1273869"/>
                  <a:gd name="connsiteY262" fmla="*/ 61200 h 1029223"/>
                  <a:gd name="connsiteX263" fmla="*/ 634487 w 1273869"/>
                  <a:gd name="connsiteY263" fmla="*/ 61200 h 1029223"/>
                  <a:gd name="connsiteX264" fmla="*/ 634487 w 1273869"/>
                  <a:gd name="connsiteY264" fmla="*/ 25398 h 1029223"/>
                  <a:gd name="connsiteX265" fmla="*/ 639230 w 1273869"/>
                  <a:gd name="connsiteY265" fmla="*/ 25398 h 1029223"/>
                  <a:gd name="connsiteX266" fmla="*/ 639230 w 1273869"/>
                  <a:gd name="connsiteY266" fmla="*/ 32589 h 1029223"/>
                  <a:gd name="connsiteX267" fmla="*/ 634487 w 1273869"/>
                  <a:gd name="connsiteY267" fmla="*/ 32589 h 1029223"/>
                  <a:gd name="connsiteX268" fmla="*/ 634487 w 1273869"/>
                  <a:gd name="connsiteY268" fmla="*/ 0 h 1029223"/>
                  <a:gd name="connsiteX269" fmla="*/ 639230 w 1273869"/>
                  <a:gd name="connsiteY269" fmla="*/ 0 h 1029223"/>
                  <a:gd name="connsiteX270" fmla="*/ 639230 w 1273869"/>
                  <a:gd name="connsiteY270" fmla="*/ 3672 h 1029223"/>
                  <a:gd name="connsiteX271" fmla="*/ 634487 w 1273869"/>
                  <a:gd name="connsiteY271" fmla="*/ 3672 h 10292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</a:cxnLst>
                <a:rect l="l" t="t" r="r" b="b"/>
                <a:pathLst>
                  <a:path w="1273869" h="1029223">
                    <a:moveTo>
                      <a:pt x="634487" y="1025551"/>
                    </a:moveTo>
                    <a:lnTo>
                      <a:pt x="639230" y="1025551"/>
                    </a:lnTo>
                    <a:lnTo>
                      <a:pt x="639230" y="1029223"/>
                    </a:lnTo>
                    <a:lnTo>
                      <a:pt x="634487" y="1029223"/>
                    </a:lnTo>
                    <a:close/>
                    <a:moveTo>
                      <a:pt x="634487" y="996787"/>
                    </a:moveTo>
                    <a:lnTo>
                      <a:pt x="639230" y="996787"/>
                    </a:lnTo>
                    <a:lnTo>
                      <a:pt x="639230" y="1003978"/>
                    </a:lnTo>
                    <a:lnTo>
                      <a:pt x="634487" y="1003978"/>
                    </a:lnTo>
                    <a:close/>
                    <a:moveTo>
                      <a:pt x="634487" y="968176"/>
                    </a:moveTo>
                    <a:lnTo>
                      <a:pt x="639230" y="968176"/>
                    </a:lnTo>
                    <a:lnTo>
                      <a:pt x="639230" y="975367"/>
                    </a:lnTo>
                    <a:lnTo>
                      <a:pt x="634487" y="975367"/>
                    </a:lnTo>
                    <a:close/>
                    <a:moveTo>
                      <a:pt x="634487" y="939565"/>
                    </a:moveTo>
                    <a:lnTo>
                      <a:pt x="639230" y="939565"/>
                    </a:lnTo>
                    <a:lnTo>
                      <a:pt x="639230" y="946756"/>
                    </a:lnTo>
                    <a:lnTo>
                      <a:pt x="634487" y="946756"/>
                    </a:lnTo>
                    <a:close/>
                    <a:moveTo>
                      <a:pt x="634487" y="910954"/>
                    </a:moveTo>
                    <a:lnTo>
                      <a:pt x="639230" y="910954"/>
                    </a:lnTo>
                    <a:lnTo>
                      <a:pt x="639230" y="918145"/>
                    </a:lnTo>
                    <a:lnTo>
                      <a:pt x="634487" y="918145"/>
                    </a:lnTo>
                    <a:close/>
                    <a:moveTo>
                      <a:pt x="721390" y="906060"/>
                    </a:moveTo>
                    <a:lnTo>
                      <a:pt x="747859" y="919677"/>
                    </a:lnTo>
                    <a:lnTo>
                      <a:pt x="745717" y="923961"/>
                    </a:lnTo>
                    <a:lnTo>
                      <a:pt x="719095" y="910191"/>
                    </a:lnTo>
                    <a:close/>
                    <a:moveTo>
                      <a:pt x="552480" y="906060"/>
                    </a:moveTo>
                    <a:lnTo>
                      <a:pt x="554622" y="910191"/>
                    </a:lnTo>
                    <a:lnTo>
                      <a:pt x="528153" y="923961"/>
                    </a:lnTo>
                    <a:lnTo>
                      <a:pt x="526011" y="919677"/>
                    </a:lnTo>
                    <a:close/>
                    <a:moveTo>
                      <a:pt x="634487" y="882344"/>
                    </a:moveTo>
                    <a:lnTo>
                      <a:pt x="639230" y="882344"/>
                    </a:lnTo>
                    <a:lnTo>
                      <a:pt x="639230" y="889534"/>
                    </a:lnTo>
                    <a:lnTo>
                      <a:pt x="634487" y="889534"/>
                    </a:lnTo>
                    <a:close/>
                    <a:moveTo>
                      <a:pt x="634487" y="853733"/>
                    </a:moveTo>
                    <a:lnTo>
                      <a:pt x="639230" y="853733"/>
                    </a:lnTo>
                    <a:lnTo>
                      <a:pt x="639230" y="860924"/>
                    </a:lnTo>
                    <a:lnTo>
                      <a:pt x="634487" y="860924"/>
                    </a:lnTo>
                    <a:close/>
                    <a:moveTo>
                      <a:pt x="634487" y="825122"/>
                    </a:moveTo>
                    <a:lnTo>
                      <a:pt x="639230" y="825122"/>
                    </a:lnTo>
                    <a:lnTo>
                      <a:pt x="639230" y="832313"/>
                    </a:lnTo>
                    <a:lnTo>
                      <a:pt x="634487" y="832313"/>
                    </a:lnTo>
                    <a:close/>
                    <a:moveTo>
                      <a:pt x="393820" y="823899"/>
                    </a:moveTo>
                    <a:lnTo>
                      <a:pt x="396115" y="828183"/>
                    </a:lnTo>
                    <a:lnTo>
                      <a:pt x="369493" y="841800"/>
                    </a:lnTo>
                    <a:lnTo>
                      <a:pt x="367351" y="837669"/>
                    </a:lnTo>
                    <a:close/>
                    <a:moveTo>
                      <a:pt x="879835" y="823609"/>
                    </a:moveTo>
                    <a:lnTo>
                      <a:pt x="906331" y="837326"/>
                    </a:lnTo>
                    <a:lnTo>
                      <a:pt x="904150" y="841538"/>
                    </a:lnTo>
                    <a:lnTo>
                      <a:pt x="877655" y="827821"/>
                    </a:lnTo>
                    <a:close/>
                    <a:moveTo>
                      <a:pt x="634487" y="796511"/>
                    </a:moveTo>
                    <a:lnTo>
                      <a:pt x="639230" y="796511"/>
                    </a:lnTo>
                    <a:lnTo>
                      <a:pt x="639230" y="803702"/>
                    </a:lnTo>
                    <a:lnTo>
                      <a:pt x="634487" y="803702"/>
                    </a:lnTo>
                    <a:close/>
                    <a:moveTo>
                      <a:pt x="634487" y="767900"/>
                    </a:moveTo>
                    <a:lnTo>
                      <a:pt x="639230" y="767900"/>
                    </a:lnTo>
                    <a:lnTo>
                      <a:pt x="639230" y="775091"/>
                    </a:lnTo>
                    <a:lnTo>
                      <a:pt x="634487" y="775091"/>
                    </a:lnTo>
                    <a:close/>
                    <a:moveTo>
                      <a:pt x="1038710" y="741892"/>
                    </a:moveTo>
                    <a:lnTo>
                      <a:pt x="1065179" y="755509"/>
                    </a:lnTo>
                    <a:lnTo>
                      <a:pt x="1063037" y="759793"/>
                    </a:lnTo>
                    <a:lnTo>
                      <a:pt x="1036415" y="746023"/>
                    </a:lnTo>
                    <a:close/>
                    <a:moveTo>
                      <a:pt x="235107" y="741768"/>
                    </a:moveTo>
                    <a:lnTo>
                      <a:pt x="237289" y="745979"/>
                    </a:lnTo>
                    <a:lnTo>
                      <a:pt x="210796" y="759700"/>
                    </a:lnTo>
                    <a:lnTo>
                      <a:pt x="208615" y="755489"/>
                    </a:lnTo>
                    <a:close/>
                    <a:moveTo>
                      <a:pt x="634487" y="739290"/>
                    </a:moveTo>
                    <a:lnTo>
                      <a:pt x="639230" y="739290"/>
                    </a:lnTo>
                    <a:lnTo>
                      <a:pt x="639230" y="746481"/>
                    </a:lnTo>
                    <a:lnTo>
                      <a:pt x="634487" y="746481"/>
                    </a:lnTo>
                    <a:close/>
                    <a:moveTo>
                      <a:pt x="634487" y="710679"/>
                    </a:moveTo>
                    <a:lnTo>
                      <a:pt x="639230" y="710679"/>
                    </a:lnTo>
                    <a:lnTo>
                      <a:pt x="639230" y="717870"/>
                    </a:lnTo>
                    <a:lnTo>
                      <a:pt x="634487" y="717870"/>
                    </a:lnTo>
                    <a:close/>
                    <a:moveTo>
                      <a:pt x="1269126" y="697215"/>
                    </a:moveTo>
                    <a:lnTo>
                      <a:pt x="1273869" y="697215"/>
                    </a:lnTo>
                    <a:lnTo>
                      <a:pt x="1273869" y="700887"/>
                    </a:lnTo>
                    <a:lnTo>
                      <a:pt x="1269126" y="700887"/>
                    </a:lnTo>
                    <a:close/>
                    <a:moveTo>
                      <a:pt x="0" y="697215"/>
                    </a:moveTo>
                    <a:lnTo>
                      <a:pt x="4743" y="697215"/>
                    </a:lnTo>
                    <a:lnTo>
                      <a:pt x="4743" y="700887"/>
                    </a:lnTo>
                    <a:lnTo>
                      <a:pt x="0" y="700887"/>
                    </a:lnTo>
                    <a:close/>
                    <a:moveTo>
                      <a:pt x="634487" y="682068"/>
                    </a:moveTo>
                    <a:lnTo>
                      <a:pt x="639230" y="682068"/>
                    </a:lnTo>
                    <a:lnTo>
                      <a:pt x="639230" y="689259"/>
                    </a:lnTo>
                    <a:lnTo>
                      <a:pt x="634487" y="689259"/>
                    </a:lnTo>
                    <a:close/>
                    <a:moveTo>
                      <a:pt x="1269126" y="668452"/>
                    </a:moveTo>
                    <a:lnTo>
                      <a:pt x="1273869" y="668452"/>
                    </a:lnTo>
                    <a:lnTo>
                      <a:pt x="1273869" y="675643"/>
                    </a:lnTo>
                    <a:lnTo>
                      <a:pt x="1269126" y="675643"/>
                    </a:lnTo>
                    <a:close/>
                    <a:moveTo>
                      <a:pt x="0" y="668452"/>
                    </a:moveTo>
                    <a:lnTo>
                      <a:pt x="4743" y="668452"/>
                    </a:lnTo>
                    <a:lnTo>
                      <a:pt x="4743" y="675643"/>
                    </a:lnTo>
                    <a:lnTo>
                      <a:pt x="0" y="675643"/>
                    </a:lnTo>
                    <a:close/>
                    <a:moveTo>
                      <a:pt x="634487" y="656671"/>
                    </a:moveTo>
                    <a:lnTo>
                      <a:pt x="639230" y="656671"/>
                    </a:lnTo>
                    <a:lnTo>
                      <a:pt x="639230" y="660343"/>
                    </a:lnTo>
                    <a:lnTo>
                      <a:pt x="634487" y="660343"/>
                    </a:lnTo>
                    <a:close/>
                    <a:moveTo>
                      <a:pt x="1062854" y="641311"/>
                    </a:moveTo>
                    <a:lnTo>
                      <a:pt x="1065046" y="645517"/>
                    </a:lnTo>
                    <a:lnTo>
                      <a:pt x="1038587" y="659303"/>
                    </a:lnTo>
                    <a:lnTo>
                      <a:pt x="1036395" y="655097"/>
                    </a:lnTo>
                    <a:close/>
                    <a:moveTo>
                      <a:pt x="210833" y="641219"/>
                    </a:moveTo>
                    <a:lnTo>
                      <a:pt x="237455" y="654989"/>
                    </a:lnTo>
                    <a:lnTo>
                      <a:pt x="235160" y="659120"/>
                    </a:lnTo>
                    <a:lnTo>
                      <a:pt x="208691" y="645350"/>
                    </a:lnTo>
                    <a:close/>
                    <a:moveTo>
                      <a:pt x="1269126" y="639841"/>
                    </a:moveTo>
                    <a:lnTo>
                      <a:pt x="1273869" y="639841"/>
                    </a:lnTo>
                    <a:lnTo>
                      <a:pt x="1273869" y="647032"/>
                    </a:lnTo>
                    <a:lnTo>
                      <a:pt x="1269126" y="647032"/>
                    </a:lnTo>
                    <a:close/>
                    <a:moveTo>
                      <a:pt x="0" y="639841"/>
                    </a:moveTo>
                    <a:lnTo>
                      <a:pt x="4743" y="639841"/>
                    </a:lnTo>
                    <a:lnTo>
                      <a:pt x="4743" y="647032"/>
                    </a:lnTo>
                    <a:lnTo>
                      <a:pt x="0" y="647032"/>
                    </a:lnTo>
                    <a:close/>
                    <a:moveTo>
                      <a:pt x="1269126" y="611230"/>
                    </a:moveTo>
                    <a:lnTo>
                      <a:pt x="1273869" y="611230"/>
                    </a:lnTo>
                    <a:lnTo>
                      <a:pt x="1273869" y="618421"/>
                    </a:lnTo>
                    <a:lnTo>
                      <a:pt x="1269126" y="618421"/>
                    </a:lnTo>
                    <a:close/>
                    <a:moveTo>
                      <a:pt x="0" y="611230"/>
                    </a:moveTo>
                    <a:lnTo>
                      <a:pt x="4743" y="611230"/>
                    </a:lnTo>
                    <a:lnTo>
                      <a:pt x="4743" y="618421"/>
                    </a:lnTo>
                    <a:lnTo>
                      <a:pt x="0" y="618421"/>
                    </a:lnTo>
                    <a:close/>
                    <a:moveTo>
                      <a:pt x="1269126" y="582619"/>
                    </a:moveTo>
                    <a:lnTo>
                      <a:pt x="1273869" y="582619"/>
                    </a:lnTo>
                    <a:lnTo>
                      <a:pt x="1273869" y="589810"/>
                    </a:lnTo>
                    <a:lnTo>
                      <a:pt x="1269126" y="589810"/>
                    </a:lnTo>
                    <a:close/>
                    <a:moveTo>
                      <a:pt x="0" y="582619"/>
                    </a:moveTo>
                    <a:lnTo>
                      <a:pt x="4743" y="582619"/>
                    </a:lnTo>
                    <a:lnTo>
                      <a:pt x="4743" y="589810"/>
                    </a:lnTo>
                    <a:lnTo>
                      <a:pt x="0" y="589810"/>
                    </a:lnTo>
                    <a:close/>
                    <a:moveTo>
                      <a:pt x="369617" y="559324"/>
                    </a:moveTo>
                    <a:lnTo>
                      <a:pt x="396114" y="573035"/>
                    </a:lnTo>
                    <a:lnTo>
                      <a:pt x="393935" y="577248"/>
                    </a:lnTo>
                    <a:lnTo>
                      <a:pt x="367437" y="563536"/>
                    </a:lnTo>
                    <a:close/>
                    <a:moveTo>
                      <a:pt x="904137" y="558900"/>
                    </a:moveTo>
                    <a:lnTo>
                      <a:pt x="906312" y="563114"/>
                    </a:lnTo>
                    <a:lnTo>
                      <a:pt x="879800" y="576798"/>
                    </a:lnTo>
                    <a:lnTo>
                      <a:pt x="877625" y="572584"/>
                    </a:lnTo>
                    <a:close/>
                    <a:moveTo>
                      <a:pt x="1269126" y="554009"/>
                    </a:moveTo>
                    <a:lnTo>
                      <a:pt x="1273869" y="554009"/>
                    </a:lnTo>
                    <a:lnTo>
                      <a:pt x="1273869" y="561200"/>
                    </a:lnTo>
                    <a:lnTo>
                      <a:pt x="1269126" y="561200"/>
                    </a:lnTo>
                    <a:close/>
                    <a:moveTo>
                      <a:pt x="0" y="554009"/>
                    </a:moveTo>
                    <a:lnTo>
                      <a:pt x="4743" y="554009"/>
                    </a:lnTo>
                    <a:lnTo>
                      <a:pt x="4743" y="561200"/>
                    </a:lnTo>
                    <a:lnTo>
                      <a:pt x="0" y="561200"/>
                    </a:lnTo>
                    <a:close/>
                    <a:moveTo>
                      <a:pt x="1269126" y="525398"/>
                    </a:moveTo>
                    <a:lnTo>
                      <a:pt x="1273869" y="525398"/>
                    </a:lnTo>
                    <a:lnTo>
                      <a:pt x="1273869" y="532589"/>
                    </a:lnTo>
                    <a:lnTo>
                      <a:pt x="1269126" y="532589"/>
                    </a:lnTo>
                    <a:close/>
                    <a:moveTo>
                      <a:pt x="0" y="525398"/>
                    </a:moveTo>
                    <a:lnTo>
                      <a:pt x="4743" y="525398"/>
                    </a:lnTo>
                    <a:lnTo>
                      <a:pt x="4743" y="532589"/>
                    </a:lnTo>
                    <a:lnTo>
                      <a:pt x="0" y="532589"/>
                    </a:lnTo>
                    <a:close/>
                    <a:moveTo>
                      <a:pt x="1269126" y="496787"/>
                    </a:moveTo>
                    <a:lnTo>
                      <a:pt x="1273869" y="496787"/>
                    </a:lnTo>
                    <a:lnTo>
                      <a:pt x="1273869" y="503978"/>
                    </a:lnTo>
                    <a:lnTo>
                      <a:pt x="1269126" y="503978"/>
                    </a:lnTo>
                    <a:close/>
                    <a:moveTo>
                      <a:pt x="0" y="496787"/>
                    </a:moveTo>
                    <a:lnTo>
                      <a:pt x="4743" y="496787"/>
                    </a:lnTo>
                    <a:lnTo>
                      <a:pt x="4743" y="503978"/>
                    </a:lnTo>
                    <a:lnTo>
                      <a:pt x="0" y="503978"/>
                    </a:lnTo>
                    <a:close/>
                    <a:moveTo>
                      <a:pt x="745714" y="477074"/>
                    </a:moveTo>
                    <a:lnTo>
                      <a:pt x="747883" y="481292"/>
                    </a:lnTo>
                    <a:lnTo>
                      <a:pt x="721349" y="494934"/>
                    </a:lnTo>
                    <a:lnTo>
                      <a:pt x="719181" y="490716"/>
                    </a:lnTo>
                    <a:close/>
                    <a:moveTo>
                      <a:pt x="527987" y="476978"/>
                    </a:moveTo>
                    <a:lnTo>
                      <a:pt x="554492" y="490676"/>
                    </a:lnTo>
                    <a:lnTo>
                      <a:pt x="552314" y="494889"/>
                    </a:lnTo>
                    <a:lnTo>
                      <a:pt x="525810" y="481191"/>
                    </a:lnTo>
                    <a:close/>
                    <a:moveTo>
                      <a:pt x="1269126" y="468176"/>
                    </a:moveTo>
                    <a:lnTo>
                      <a:pt x="1273869" y="468176"/>
                    </a:lnTo>
                    <a:lnTo>
                      <a:pt x="1273869" y="475367"/>
                    </a:lnTo>
                    <a:lnTo>
                      <a:pt x="1269126" y="475367"/>
                    </a:lnTo>
                    <a:close/>
                    <a:moveTo>
                      <a:pt x="0" y="468176"/>
                    </a:moveTo>
                    <a:lnTo>
                      <a:pt x="4743" y="468176"/>
                    </a:lnTo>
                    <a:lnTo>
                      <a:pt x="4743" y="475367"/>
                    </a:lnTo>
                    <a:lnTo>
                      <a:pt x="0" y="475367"/>
                    </a:lnTo>
                    <a:close/>
                    <a:moveTo>
                      <a:pt x="1269126" y="439565"/>
                    </a:moveTo>
                    <a:lnTo>
                      <a:pt x="1273869" y="439565"/>
                    </a:lnTo>
                    <a:lnTo>
                      <a:pt x="1273869" y="446756"/>
                    </a:lnTo>
                    <a:lnTo>
                      <a:pt x="1269126" y="446756"/>
                    </a:lnTo>
                    <a:close/>
                    <a:moveTo>
                      <a:pt x="0" y="439565"/>
                    </a:moveTo>
                    <a:lnTo>
                      <a:pt x="4743" y="439565"/>
                    </a:lnTo>
                    <a:lnTo>
                      <a:pt x="4743" y="446756"/>
                    </a:lnTo>
                    <a:lnTo>
                      <a:pt x="0" y="446756"/>
                    </a:lnTo>
                    <a:close/>
                    <a:moveTo>
                      <a:pt x="1269126" y="410955"/>
                    </a:moveTo>
                    <a:lnTo>
                      <a:pt x="1273869" y="410955"/>
                    </a:lnTo>
                    <a:lnTo>
                      <a:pt x="1273869" y="418146"/>
                    </a:lnTo>
                    <a:lnTo>
                      <a:pt x="1269126" y="418146"/>
                    </a:lnTo>
                    <a:close/>
                    <a:moveTo>
                      <a:pt x="0" y="410955"/>
                    </a:moveTo>
                    <a:lnTo>
                      <a:pt x="4743" y="410955"/>
                    </a:lnTo>
                    <a:lnTo>
                      <a:pt x="4743" y="418146"/>
                    </a:lnTo>
                    <a:lnTo>
                      <a:pt x="0" y="418146"/>
                    </a:lnTo>
                    <a:close/>
                    <a:moveTo>
                      <a:pt x="1269126" y="382344"/>
                    </a:moveTo>
                    <a:lnTo>
                      <a:pt x="1273869" y="382344"/>
                    </a:lnTo>
                    <a:lnTo>
                      <a:pt x="1273869" y="389535"/>
                    </a:lnTo>
                    <a:lnTo>
                      <a:pt x="1269126" y="389535"/>
                    </a:lnTo>
                    <a:close/>
                    <a:moveTo>
                      <a:pt x="0" y="382344"/>
                    </a:moveTo>
                    <a:lnTo>
                      <a:pt x="4743" y="382344"/>
                    </a:lnTo>
                    <a:lnTo>
                      <a:pt x="4743" y="389535"/>
                    </a:lnTo>
                    <a:lnTo>
                      <a:pt x="0" y="389535"/>
                    </a:lnTo>
                    <a:close/>
                    <a:moveTo>
                      <a:pt x="634487" y="368881"/>
                    </a:moveTo>
                    <a:lnTo>
                      <a:pt x="639230" y="368881"/>
                    </a:lnTo>
                    <a:lnTo>
                      <a:pt x="639230" y="372553"/>
                    </a:lnTo>
                    <a:lnTo>
                      <a:pt x="634487" y="372553"/>
                    </a:lnTo>
                    <a:close/>
                    <a:moveTo>
                      <a:pt x="1269126" y="353733"/>
                    </a:moveTo>
                    <a:lnTo>
                      <a:pt x="1273869" y="353733"/>
                    </a:lnTo>
                    <a:lnTo>
                      <a:pt x="1273869" y="360924"/>
                    </a:lnTo>
                    <a:lnTo>
                      <a:pt x="1269126" y="360924"/>
                    </a:lnTo>
                    <a:close/>
                    <a:moveTo>
                      <a:pt x="0" y="353733"/>
                    </a:moveTo>
                    <a:lnTo>
                      <a:pt x="4743" y="353733"/>
                    </a:lnTo>
                    <a:lnTo>
                      <a:pt x="4743" y="360924"/>
                    </a:lnTo>
                    <a:lnTo>
                      <a:pt x="0" y="360924"/>
                    </a:lnTo>
                    <a:close/>
                    <a:moveTo>
                      <a:pt x="634487" y="340117"/>
                    </a:moveTo>
                    <a:lnTo>
                      <a:pt x="639230" y="340117"/>
                    </a:lnTo>
                    <a:lnTo>
                      <a:pt x="639230" y="347308"/>
                    </a:lnTo>
                    <a:lnTo>
                      <a:pt x="634487" y="347308"/>
                    </a:lnTo>
                    <a:close/>
                    <a:moveTo>
                      <a:pt x="1269126" y="328335"/>
                    </a:moveTo>
                    <a:lnTo>
                      <a:pt x="1273869" y="328335"/>
                    </a:lnTo>
                    <a:lnTo>
                      <a:pt x="1273869" y="332007"/>
                    </a:lnTo>
                    <a:lnTo>
                      <a:pt x="1269126" y="332007"/>
                    </a:lnTo>
                    <a:close/>
                    <a:moveTo>
                      <a:pt x="0" y="328335"/>
                    </a:moveTo>
                    <a:lnTo>
                      <a:pt x="4743" y="328335"/>
                    </a:lnTo>
                    <a:lnTo>
                      <a:pt x="4743" y="332007"/>
                    </a:lnTo>
                    <a:lnTo>
                      <a:pt x="0" y="332007"/>
                    </a:lnTo>
                    <a:close/>
                    <a:moveTo>
                      <a:pt x="634487" y="311506"/>
                    </a:moveTo>
                    <a:lnTo>
                      <a:pt x="639230" y="311506"/>
                    </a:lnTo>
                    <a:lnTo>
                      <a:pt x="639230" y="318697"/>
                    </a:lnTo>
                    <a:lnTo>
                      <a:pt x="634487" y="318697"/>
                    </a:lnTo>
                    <a:close/>
                    <a:moveTo>
                      <a:pt x="634487" y="282895"/>
                    </a:moveTo>
                    <a:lnTo>
                      <a:pt x="639230" y="282895"/>
                    </a:lnTo>
                    <a:lnTo>
                      <a:pt x="639230" y="290086"/>
                    </a:lnTo>
                    <a:lnTo>
                      <a:pt x="634487" y="290086"/>
                    </a:lnTo>
                    <a:close/>
                    <a:moveTo>
                      <a:pt x="634487" y="254284"/>
                    </a:moveTo>
                    <a:lnTo>
                      <a:pt x="639230" y="254284"/>
                    </a:lnTo>
                    <a:lnTo>
                      <a:pt x="639230" y="261475"/>
                    </a:lnTo>
                    <a:lnTo>
                      <a:pt x="634487" y="261475"/>
                    </a:lnTo>
                    <a:close/>
                    <a:moveTo>
                      <a:pt x="634487" y="225674"/>
                    </a:moveTo>
                    <a:lnTo>
                      <a:pt x="639230" y="225674"/>
                    </a:lnTo>
                    <a:lnTo>
                      <a:pt x="639230" y="232865"/>
                    </a:lnTo>
                    <a:lnTo>
                      <a:pt x="634487" y="232865"/>
                    </a:lnTo>
                    <a:close/>
                    <a:moveTo>
                      <a:pt x="634487" y="197063"/>
                    </a:moveTo>
                    <a:lnTo>
                      <a:pt x="639230" y="197063"/>
                    </a:lnTo>
                    <a:lnTo>
                      <a:pt x="639230" y="204254"/>
                    </a:lnTo>
                    <a:lnTo>
                      <a:pt x="634487" y="204254"/>
                    </a:lnTo>
                    <a:close/>
                    <a:moveTo>
                      <a:pt x="634487" y="168452"/>
                    </a:moveTo>
                    <a:lnTo>
                      <a:pt x="639230" y="168452"/>
                    </a:lnTo>
                    <a:lnTo>
                      <a:pt x="639230" y="175643"/>
                    </a:lnTo>
                    <a:lnTo>
                      <a:pt x="634487" y="175643"/>
                    </a:lnTo>
                    <a:close/>
                    <a:moveTo>
                      <a:pt x="634487" y="139841"/>
                    </a:moveTo>
                    <a:lnTo>
                      <a:pt x="639230" y="139841"/>
                    </a:lnTo>
                    <a:lnTo>
                      <a:pt x="639230" y="147032"/>
                    </a:lnTo>
                    <a:lnTo>
                      <a:pt x="634487" y="147032"/>
                    </a:lnTo>
                    <a:close/>
                    <a:moveTo>
                      <a:pt x="634487" y="111230"/>
                    </a:moveTo>
                    <a:lnTo>
                      <a:pt x="639230" y="111230"/>
                    </a:lnTo>
                    <a:lnTo>
                      <a:pt x="639230" y="118421"/>
                    </a:lnTo>
                    <a:lnTo>
                      <a:pt x="634487" y="118421"/>
                    </a:lnTo>
                    <a:close/>
                    <a:moveTo>
                      <a:pt x="634487" y="82620"/>
                    </a:moveTo>
                    <a:lnTo>
                      <a:pt x="639230" y="82620"/>
                    </a:lnTo>
                    <a:lnTo>
                      <a:pt x="639230" y="89811"/>
                    </a:lnTo>
                    <a:lnTo>
                      <a:pt x="634487" y="89811"/>
                    </a:lnTo>
                    <a:close/>
                    <a:moveTo>
                      <a:pt x="634487" y="54009"/>
                    </a:moveTo>
                    <a:lnTo>
                      <a:pt x="639230" y="54009"/>
                    </a:lnTo>
                    <a:lnTo>
                      <a:pt x="639230" y="61200"/>
                    </a:lnTo>
                    <a:lnTo>
                      <a:pt x="634487" y="61200"/>
                    </a:lnTo>
                    <a:close/>
                    <a:moveTo>
                      <a:pt x="634487" y="25398"/>
                    </a:moveTo>
                    <a:lnTo>
                      <a:pt x="639230" y="25398"/>
                    </a:lnTo>
                    <a:lnTo>
                      <a:pt x="639230" y="32589"/>
                    </a:lnTo>
                    <a:lnTo>
                      <a:pt x="634487" y="32589"/>
                    </a:lnTo>
                    <a:close/>
                    <a:moveTo>
                      <a:pt x="634487" y="0"/>
                    </a:moveTo>
                    <a:lnTo>
                      <a:pt x="639230" y="0"/>
                    </a:lnTo>
                    <a:lnTo>
                      <a:pt x="639230" y="3672"/>
                    </a:lnTo>
                    <a:lnTo>
                      <a:pt x="634487" y="367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24" name="图形 8"/>
              <p:cNvGrpSpPr/>
              <p:nvPr/>
            </p:nvGrpSpPr>
            <p:grpSpPr>
              <a:xfrm>
                <a:off x="8819879" y="3797970"/>
                <a:ext cx="951959" cy="537332"/>
                <a:chOff x="8819879" y="3797970"/>
                <a:chExt cx="951959" cy="537332"/>
              </a:xfrm>
              <a:solidFill>
                <a:srgbClr val="00D6F7">
                  <a:alpha val="15000"/>
                </a:srgbClr>
              </a:solidFill>
            </p:grpSpPr>
            <p:sp>
              <p:nvSpPr>
                <p:cNvPr id="25" name="任意多边形: 形状 24"/>
                <p:cNvSpPr/>
                <p:nvPr/>
              </p:nvSpPr>
              <p:spPr>
                <a:xfrm>
                  <a:off x="8819879" y="3842799"/>
                  <a:ext cx="951959" cy="492503"/>
                </a:xfrm>
                <a:custGeom>
                  <a:gdLst>
                    <a:gd name="connsiteX0" fmla="*/ 0 w 951959"/>
                    <a:gd name="connsiteY0" fmla="*/ 246328 h 492503"/>
                    <a:gd name="connsiteX1" fmla="*/ 475980 w 951959"/>
                    <a:gd name="connsiteY1" fmla="*/ 492503 h 492503"/>
                    <a:gd name="connsiteX2" fmla="*/ 951959 w 951959"/>
                    <a:gd name="connsiteY2" fmla="*/ 246328 h 492503"/>
                    <a:gd name="connsiteX3" fmla="*/ 475980 w 951959"/>
                    <a:gd name="connsiteY3" fmla="*/ 0 h 492503"/>
                    <a:gd name="connsiteX4" fmla="*/ 0 w 951959"/>
                    <a:gd name="connsiteY4" fmla="*/ 246328 h 49250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958" h="492502">
                      <a:moveTo>
                        <a:pt x="0" y="246328"/>
                      </a:moveTo>
                      <a:lnTo>
                        <a:pt x="475980" y="492503"/>
                      </a:lnTo>
                      <a:lnTo>
                        <a:pt x="951959" y="246328"/>
                      </a:lnTo>
                      <a:lnTo>
                        <a:pt x="475980" y="0"/>
                      </a:lnTo>
                      <a:lnTo>
                        <a:pt x="0" y="246328"/>
                      </a:lnTo>
                      <a:close/>
                    </a:path>
                  </a:pathLst>
                </a:custGeom>
                <a:solidFill>
                  <a:schemeClr val="accent1">
                    <a:alpha val="15000"/>
                  </a:schemeClr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8819879" y="3797970"/>
                  <a:ext cx="951959" cy="492503"/>
                </a:xfrm>
                <a:custGeom>
                  <a:gdLst>
                    <a:gd name="connsiteX0" fmla="*/ 0 w 951959"/>
                    <a:gd name="connsiteY0" fmla="*/ 246328 h 492503"/>
                    <a:gd name="connsiteX1" fmla="*/ 475980 w 951959"/>
                    <a:gd name="connsiteY1" fmla="*/ 492503 h 492503"/>
                    <a:gd name="connsiteX2" fmla="*/ 951959 w 951959"/>
                    <a:gd name="connsiteY2" fmla="*/ 246328 h 492503"/>
                    <a:gd name="connsiteX3" fmla="*/ 475980 w 951959"/>
                    <a:gd name="connsiteY3" fmla="*/ 0 h 492503"/>
                    <a:gd name="connsiteX4" fmla="*/ 0 w 951959"/>
                    <a:gd name="connsiteY4" fmla="*/ 246328 h 49250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958" h="492502">
                      <a:moveTo>
                        <a:pt x="0" y="246328"/>
                      </a:moveTo>
                      <a:lnTo>
                        <a:pt x="475980" y="492503"/>
                      </a:lnTo>
                      <a:lnTo>
                        <a:pt x="951959" y="246328"/>
                      </a:lnTo>
                      <a:lnTo>
                        <a:pt x="475980" y="0"/>
                      </a:lnTo>
                      <a:lnTo>
                        <a:pt x="0" y="246328"/>
                      </a:lnTo>
                      <a:close/>
                    </a:path>
                  </a:pathLst>
                </a:custGeom>
                <a:solidFill>
                  <a:schemeClr val="accent1">
                    <a:alpha val="15000"/>
                  </a:schemeClr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grpSp>
        <p:nvGrpSpPr>
          <p:cNvPr id="224" name="组合 223"/>
          <p:cNvGrpSpPr/>
          <p:nvPr/>
        </p:nvGrpSpPr>
        <p:grpSpPr>
          <a:xfrm flipH="1">
            <a:off x="9305727" y="228733"/>
            <a:ext cx="2716083" cy="3524895"/>
            <a:chOff x="51759" y="93016"/>
            <a:chExt cx="2716083" cy="3524895"/>
          </a:xfrm>
        </p:grpSpPr>
        <p:sp>
          <p:nvSpPr>
            <p:cNvPr id="215" name="任意多边形: 形状 214"/>
            <p:cNvSpPr/>
            <p:nvPr/>
          </p:nvSpPr>
          <p:spPr>
            <a:xfrm flipH="1">
              <a:off x="51759" y="93016"/>
              <a:ext cx="278167" cy="439555"/>
            </a:xfrm>
            <a:custGeom>
              <a:gdLst>
                <a:gd name="connsiteX0" fmla="*/ 53849 w 278167"/>
                <a:gd name="connsiteY0" fmla="*/ 439555 h 439555"/>
                <a:gd name="connsiteX1" fmla="*/ 0 w 278167"/>
                <a:gd name="connsiteY1" fmla="*/ 0 h 439555"/>
                <a:gd name="connsiteX2" fmla="*/ 278168 w 278167"/>
                <a:gd name="connsiteY2" fmla="*/ 206315 h 439555"/>
                <a:gd name="connsiteX3" fmla="*/ 53849 w 278167"/>
                <a:gd name="connsiteY3" fmla="*/ 439555 h 4395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167" h="439555">
                  <a:moveTo>
                    <a:pt x="53849" y="439555"/>
                  </a:moveTo>
                  <a:lnTo>
                    <a:pt x="0" y="0"/>
                  </a:lnTo>
                  <a:lnTo>
                    <a:pt x="278168" y="206315"/>
                  </a:lnTo>
                  <a:lnTo>
                    <a:pt x="53849" y="439555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任意多边形: 形状 215"/>
            <p:cNvSpPr/>
            <p:nvPr/>
          </p:nvSpPr>
          <p:spPr>
            <a:xfrm flipH="1">
              <a:off x="97645" y="1937090"/>
              <a:ext cx="197235" cy="399465"/>
            </a:xfrm>
            <a:custGeom>
              <a:gdLst>
                <a:gd name="connsiteX0" fmla="*/ 67231 w 242161"/>
                <a:gd name="connsiteY0" fmla="*/ 0 h 390326"/>
                <a:gd name="connsiteX1" fmla="*/ 0 w 242161"/>
                <a:gd name="connsiteY1" fmla="*/ 363402 h 390326"/>
                <a:gd name="connsiteX2" fmla="*/ 242162 w 242161"/>
                <a:gd name="connsiteY2" fmla="*/ 390326 h 390326"/>
                <a:gd name="connsiteX3" fmla="*/ 67231 w 242161"/>
                <a:gd name="connsiteY3" fmla="*/ 0 h 3903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161" h="390326">
                  <a:moveTo>
                    <a:pt x="67231" y="0"/>
                  </a:moveTo>
                  <a:lnTo>
                    <a:pt x="0" y="363402"/>
                  </a:lnTo>
                  <a:lnTo>
                    <a:pt x="242162" y="390326"/>
                  </a:lnTo>
                  <a:lnTo>
                    <a:pt x="672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任意多边形: 形状 216"/>
            <p:cNvSpPr/>
            <p:nvPr/>
          </p:nvSpPr>
          <p:spPr>
            <a:xfrm flipH="1">
              <a:off x="997832" y="2414931"/>
              <a:ext cx="228778" cy="174929"/>
            </a:xfrm>
            <a:custGeom>
              <a:gdLst>
                <a:gd name="connsiteX0" fmla="*/ 0 w 228778"/>
                <a:gd name="connsiteY0" fmla="*/ 0 h 174929"/>
                <a:gd name="connsiteX1" fmla="*/ 0 w 228778"/>
                <a:gd name="connsiteY1" fmla="*/ 174930 h 174929"/>
                <a:gd name="connsiteX2" fmla="*/ 228779 w 228778"/>
                <a:gd name="connsiteY2" fmla="*/ 148005 h 174929"/>
                <a:gd name="connsiteX3" fmla="*/ 0 w 228778"/>
                <a:gd name="connsiteY3" fmla="*/ 0 h 1749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78" h="174929">
                  <a:moveTo>
                    <a:pt x="0" y="0"/>
                  </a:moveTo>
                  <a:lnTo>
                    <a:pt x="0" y="174930"/>
                  </a:lnTo>
                  <a:lnTo>
                    <a:pt x="228779" y="14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任意多边形: 形状 217"/>
            <p:cNvSpPr/>
            <p:nvPr/>
          </p:nvSpPr>
          <p:spPr>
            <a:xfrm flipH="1">
              <a:off x="2492702" y="313277"/>
              <a:ext cx="275140" cy="185444"/>
            </a:xfrm>
            <a:custGeom>
              <a:gdLst>
                <a:gd name="connsiteX0" fmla="*/ 0 w 275140"/>
                <a:gd name="connsiteY0" fmla="*/ 11949 h 185444"/>
                <a:gd name="connsiteX1" fmla="*/ 275140 w 275140"/>
                <a:gd name="connsiteY1" fmla="*/ 0 h 185444"/>
                <a:gd name="connsiteX2" fmla="*/ 185445 w 275140"/>
                <a:gd name="connsiteY2" fmla="*/ 185445 h 185444"/>
                <a:gd name="connsiteX3" fmla="*/ 0 w 275140"/>
                <a:gd name="connsiteY3" fmla="*/ 11949 h 1854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140" h="185444">
                  <a:moveTo>
                    <a:pt x="0" y="11949"/>
                  </a:moveTo>
                  <a:lnTo>
                    <a:pt x="275140" y="0"/>
                  </a:lnTo>
                  <a:lnTo>
                    <a:pt x="185445" y="185445"/>
                  </a:lnTo>
                  <a:lnTo>
                    <a:pt x="0" y="1194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任意多边形: 形状 218"/>
            <p:cNvSpPr/>
            <p:nvPr/>
          </p:nvSpPr>
          <p:spPr>
            <a:xfrm rot="14344526" flipH="1">
              <a:off x="289441" y="977879"/>
              <a:ext cx="365220" cy="601436"/>
            </a:xfrm>
            <a:custGeom>
              <a:gdLst>
                <a:gd name="connsiteX0" fmla="*/ 42722 w 441520"/>
                <a:gd name="connsiteY0" fmla="*/ 0 h 727086"/>
                <a:gd name="connsiteX1" fmla="*/ 0 w 441520"/>
                <a:gd name="connsiteY1" fmla="*/ 727087 h 727086"/>
                <a:gd name="connsiteX2" fmla="*/ 441520 w 441520"/>
                <a:gd name="connsiteY2" fmla="*/ 582858 h 727086"/>
                <a:gd name="connsiteX3" fmla="*/ 42722 w 441520"/>
                <a:gd name="connsiteY3" fmla="*/ 0 h 727086"/>
                <a:gd name="connsiteX4" fmla="*/ 56053 w 441520"/>
                <a:gd name="connsiteY4" fmla="*/ 47862 h 727086"/>
                <a:gd name="connsiteX5" fmla="*/ 416143 w 441520"/>
                <a:gd name="connsiteY5" fmla="*/ 574346 h 727086"/>
                <a:gd name="connsiteX6" fmla="*/ 17346 w 441520"/>
                <a:gd name="connsiteY6" fmla="*/ 704602 h 727086"/>
                <a:gd name="connsiteX7" fmla="*/ 56053 w 441520"/>
                <a:gd name="connsiteY7" fmla="*/ 47862 h 7270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520" h="727086">
                  <a:moveTo>
                    <a:pt x="42722" y="0"/>
                  </a:moveTo>
                  <a:lnTo>
                    <a:pt x="0" y="727087"/>
                  </a:lnTo>
                  <a:lnTo>
                    <a:pt x="441520" y="582858"/>
                  </a:lnTo>
                  <a:lnTo>
                    <a:pt x="42722" y="0"/>
                  </a:lnTo>
                  <a:close/>
                  <a:moveTo>
                    <a:pt x="56053" y="47862"/>
                  </a:moveTo>
                  <a:lnTo>
                    <a:pt x="416143" y="574346"/>
                  </a:lnTo>
                  <a:lnTo>
                    <a:pt x="17346" y="704602"/>
                  </a:lnTo>
                  <a:lnTo>
                    <a:pt x="56053" y="47862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任意多边形: 形状 219"/>
            <p:cNvSpPr/>
            <p:nvPr/>
          </p:nvSpPr>
          <p:spPr>
            <a:xfrm rot="16468209" flipH="1">
              <a:off x="230743" y="3196708"/>
              <a:ext cx="464808" cy="377597"/>
            </a:xfrm>
            <a:custGeom>
              <a:gdLst>
                <a:gd name="connsiteX0" fmla="*/ 161 w 464808"/>
                <a:gd name="connsiteY0" fmla="*/ 377597 h 377597"/>
                <a:gd name="connsiteX1" fmla="*/ 464809 w 464808"/>
                <a:gd name="connsiteY1" fmla="*/ 290385 h 377597"/>
                <a:gd name="connsiteX2" fmla="*/ 203334 w 464808"/>
                <a:gd name="connsiteY2" fmla="*/ 0 h 377597"/>
                <a:gd name="connsiteX3" fmla="*/ 0 w 464808"/>
                <a:gd name="connsiteY3" fmla="*/ 377597 h 377597"/>
                <a:gd name="connsiteX4" fmla="*/ 433811 w 464808"/>
                <a:gd name="connsiteY4" fmla="*/ 279946 h 377597"/>
                <a:gd name="connsiteX5" fmla="*/ 30356 w 464808"/>
                <a:gd name="connsiteY5" fmla="*/ 355593 h 377597"/>
                <a:gd name="connsiteX6" fmla="*/ 206867 w 464808"/>
                <a:gd name="connsiteY6" fmla="*/ 27786 h 377597"/>
                <a:gd name="connsiteX7" fmla="*/ 433811 w 464808"/>
                <a:gd name="connsiteY7" fmla="*/ 279946 h 3775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808" h="377597">
                  <a:moveTo>
                    <a:pt x="161" y="377597"/>
                  </a:moveTo>
                  <a:lnTo>
                    <a:pt x="464809" y="290385"/>
                  </a:lnTo>
                  <a:lnTo>
                    <a:pt x="203334" y="0"/>
                  </a:lnTo>
                  <a:lnTo>
                    <a:pt x="0" y="377597"/>
                  </a:lnTo>
                  <a:close/>
                  <a:moveTo>
                    <a:pt x="433811" y="279946"/>
                  </a:moveTo>
                  <a:lnTo>
                    <a:pt x="30356" y="355593"/>
                  </a:lnTo>
                  <a:lnTo>
                    <a:pt x="206867" y="27786"/>
                  </a:lnTo>
                  <a:lnTo>
                    <a:pt x="433811" y="279946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任意多边形: 形状 220"/>
            <p:cNvSpPr/>
            <p:nvPr/>
          </p:nvSpPr>
          <p:spPr>
            <a:xfrm flipH="1">
              <a:off x="1055519" y="2425488"/>
              <a:ext cx="256175" cy="271272"/>
            </a:xfrm>
            <a:custGeom>
              <a:gdLst>
                <a:gd name="connsiteX0" fmla="*/ 0 w 256175"/>
                <a:gd name="connsiteY0" fmla="*/ 271272 h 271272"/>
                <a:gd name="connsiteX1" fmla="*/ 256175 w 256175"/>
                <a:gd name="connsiteY1" fmla="*/ 180848 h 271272"/>
                <a:gd name="connsiteX2" fmla="*/ 15097 w 256175"/>
                <a:gd name="connsiteY2" fmla="*/ 0 h 271272"/>
                <a:gd name="connsiteX3" fmla="*/ 0 w 256175"/>
                <a:gd name="connsiteY3" fmla="*/ 271272 h 271272"/>
                <a:gd name="connsiteX4" fmla="*/ 29392 w 256175"/>
                <a:gd name="connsiteY4" fmla="*/ 30998 h 271272"/>
                <a:gd name="connsiteX5" fmla="*/ 222447 w 256175"/>
                <a:gd name="connsiteY5" fmla="*/ 175869 h 271272"/>
                <a:gd name="connsiteX6" fmla="*/ 17346 w 256175"/>
                <a:gd name="connsiteY6" fmla="*/ 248305 h 271272"/>
                <a:gd name="connsiteX7" fmla="*/ 29392 w 256175"/>
                <a:gd name="connsiteY7" fmla="*/ 31158 h 2712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75" h="271272">
                  <a:moveTo>
                    <a:pt x="0" y="271272"/>
                  </a:moveTo>
                  <a:lnTo>
                    <a:pt x="256175" y="180848"/>
                  </a:lnTo>
                  <a:lnTo>
                    <a:pt x="15097" y="0"/>
                  </a:lnTo>
                  <a:lnTo>
                    <a:pt x="0" y="271272"/>
                  </a:lnTo>
                  <a:close/>
                  <a:moveTo>
                    <a:pt x="29392" y="30998"/>
                  </a:moveTo>
                  <a:lnTo>
                    <a:pt x="222447" y="175869"/>
                  </a:lnTo>
                  <a:lnTo>
                    <a:pt x="17346" y="248305"/>
                  </a:lnTo>
                  <a:lnTo>
                    <a:pt x="29392" y="31158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任意多边形: 形状 221"/>
            <p:cNvSpPr/>
            <p:nvPr/>
          </p:nvSpPr>
          <p:spPr>
            <a:xfrm rot="11133067" flipH="1">
              <a:off x="1503529" y="151757"/>
              <a:ext cx="608555" cy="294400"/>
            </a:xfrm>
            <a:custGeom>
              <a:gdLst>
                <a:gd name="connsiteX0" fmla="*/ 98133 w 608555"/>
                <a:gd name="connsiteY0" fmla="*/ 294400 h 294400"/>
                <a:gd name="connsiteX1" fmla="*/ 608556 w 608555"/>
                <a:gd name="connsiteY1" fmla="*/ 274806 h 294400"/>
                <a:gd name="connsiteX2" fmla="*/ 0 w 608555"/>
                <a:gd name="connsiteY2" fmla="*/ 0 h 294400"/>
                <a:gd name="connsiteX3" fmla="*/ 98133 w 608555"/>
                <a:gd name="connsiteY3" fmla="*/ 294400 h 294400"/>
                <a:gd name="connsiteX4" fmla="*/ 109537 w 608555"/>
                <a:gd name="connsiteY4" fmla="*/ 277857 h 294400"/>
                <a:gd name="connsiteX5" fmla="*/ 26822 w 608555"/>
                <a:gd name="connsiteY5" fmla="*/ 29713 h 294400"/>
                <a:gd name="connsiteX6" fmla="*/ 539814 w 608555"/>
                <a:gd name="connsiteY6" fmla="*/ 261315 h 294400"/>
                <a:gd name="connsiteX7" fmla="*/ 109537 w 608555"/>
                <a:gd name="connsiteY7" fmla="*/ 277857 h 294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555" h="294400">
                  <a:moveTo>
                    <a:pt x="98133" y="294400"/>
                  </a:moveTo>
                  <a:lnTo>
                    <a:pt x="608556" y="274806"/>
                  </a:lnTo>
                  <a:lnTo>
                    <a:pt x="0" y="0"/>
                  </a:lnTo>
                  <a:lnTo>
                    <a:pt x="98133" y="294400"/>
                  </a:lnTo>
                  <a:close/>
                  <a:moveTo>
                    <a:pt x="109537" y="277857"/>
                  </a:moveTo>
                  <a:lnTo>
                    <a:pt x="26822" y="29713"/>
                  </a:lnTo>
                  <a:lnTo>
                    <a:pt x="539814" y="261315"/>
                  </a:lnTo>
                  <a:lnTo>
                    <a:pt x="109537" y="277857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任意多边形: 形状 222"/>
            <p:cNvSpPr/>
            <p:nvPr/>
          </p:nvSpPr>
          <p:spPr>
            <a:xfrm rot="2731188" flipH="1">
              <a:off x="139409" y="805320"/>
              <a:ext cx="155471" cy="182293"/>
            </a:xfrm>
            <a:custGeom>
              <a:gdLst>
                <a:gd name="connsiteX0" fmla="*/ 0 w 155471"/>
                <a:gd name="connsiteY0" fmla="*/ 182294 h 182293"/>
                <a:gd name="connsiteX1" fmla="*/ 155472 w 155471"/>
                <a:gd name="connsiteY1" fmla="*/ 182294 h 182293"/>
                <a:gd name="connsiteX2" fmla="*/ 96527 w 155471"/>
                <a:gd name="connsiteY2" fmla="*/ 0 h 182293"/>
                <a:gd name="connsiteX3" fmla="*/ 0 w 155471"/>
                <a:gd name="connsiteY3" fmla="*/ 182294 h 182293"/>
                <a:gd name="connsiteX4" fmla="*/ 26662 w 155471"/>
                <a:gd name="connsiteY4" fmla="*/ 166233 h 182293"/>
                <a:gd name="connsiteX5" fmla="*/ 92994 w 155471"/>
                <a:gd name="connsiteY5" fmla="*/ 41116 h 182293"/>
                <a:gd name="connsiteX6" fmla="*/ 133468 w 155471"/>
                <a:gd name="connsiteY6" fmla="*/ 166233 h 182293"/>
                <a:gd name="connsiteX7" fmla="*/ 26662 w 155471"/>
                <a:gd name="connsiteY7" fmla="*/ 166233 h 1822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471" h="182293">
                  <a:moveTo>
                    <a:pt x="0" y="182294"/>
                  </a:moveTo>
                  <a:lnTo>
                    <a:pt x="155472" y="182294"/>
                  </a:lnTo>
                  <a:lnTo>
                    <a:pt x="96527" y="0"/>
                  </a:lnTo>
                  <a:lnTo>
                    <a:pt x="0" y="182294"/>
                  </a:lnTo>
                  <a:close/>
                  <a:moveTo>
                    <a:pt x="26662" y="166233"/>
                  </a:moveTo>
                  <a:lnTo>
                    <a:pt x="92994" y="41116"/>
                  </a:lnTo>
                  <a:lnTo>
                    <a:pt x="133468" y="166233"/>
                  </a:lnTo>
                  <a:lnTo>
                    <a:pt x="26662" y="166233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25" name="Text1"/>
          <p:cNvSpPr txBox="1"/>
          <p:nvPr>
            <p:custDataLst>
              <p:tags r:id="rId3"/>
            </p:custDataLst>
          </p:nvPr>
        </p:nvSpPr>
        <p:spPr>
          <a:xfrm>
            <a:off x="1115695" y="3134360"/>
            <a:ext cx="8185785" cy="13004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AI诊断技术革新</a:t>
            </a:r>
          </a:p>
        </p:txBody>
      </p:sp>
      <p:sp>
        <p:nvSpPr>
          <p:cNvPr id="226" name="Text2"/>
          <p:cNvSpPr txBox="1"/>
          <p:nvPr>
            <p:custDataLst>
              <p:tags r:id="rId4"/>
            </p:custDataLst>
          </p:nvPr>
        </p:nvSpPr>
        <p:spPr>
          <a:xfrm>
            <a:off x="1115695" y="4571365"/>
            <a:ext cx="8185785" cy="110680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2">
                    <a:alpha val="8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Innovation in AI diagnostic technology</a:t>
            </a:r>
          </a:p>
        </p:txBody>
      </p:sp>
      <p:sp>
        <p:nvSpPr>
          <p:cNvPr id="227" name="Text3"/>
          <p:cNvSpPr txBox="1"/>
          <p:nvPr>
            <p:custDataLst>
              <p:tags r:id="rId5"/>
            </p:custDataLst>
          </p:nvPr>
        </p:nvSpPr>
        <p:spPr>
          <a:xfrm>
            <a:off x="1115585" y="1257926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228" name="矩形 227" hidden="1"/>
          <p:cNvSpPr/>
          <p:nvPr/>
        </p:nvSpPr>
        <p:spPr>
          <a:xfrm flipV="1">
            <a:off x="1299765" y="2710522"/>
            <a:ext cx="1062436" cy="166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9" name="椭圆 228" hidden="1"/>
          <p:cNvSpPr/>
          <p:nvPr>
            <p:custDataLst>
              <p:tags r:id="rId6"/>
            </p:custDataLst>
          </p:nvPr>
        </p:nvSpPr>
        <p:spPr>
          <a:xfrm>
            <a:off x="1088674" y="2693452"/>
            <a:ext cx="122884" cy="12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30" name="连接符: 肘形 229" hidden="1"/>
          <p:cNvCxnSpPr/>
          <p:nvPr/>
        </p:nvCxnSpPr>
        <p:spPr>
          <a:xfrm flipV="1">
            <a:off x="1115585" y="2684120"/>
            <a:ext cx="1982596" cy="66084"/>
          </a:xfrm>
          <a:prstGeom prst="bentConnector3">
            <a:avLst>
              <a:gd name="adj1" fmla="val 70106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椭圆 238"/>
          <p:cNvSpPr/>
          <p:nvPr>
            <p:custDataLst>
              <p:tags r:id="rId7"/>
            </p:custDataLst>
          </p:nvPr>
        </p:nvSpPr>
        <p:spPr>
          <a:xfrm>
            <a:off x="1048414" y="2708053"/>
            <a:ext cx="119322" cy="119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40" name="直接连接符 239"/>
          <p:cNvCxnSpPr/>
          <p:nvPr/>
        </p:nvCxnSpPr>
        <p:spPr>
          <a:xfrm>
            <a:off x="1072610" y="2768105"/>
            <a:ext cx="179251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/>
                </a:gs>
                <a:gs pos="72000">
                  <a:schemeClr val="accent1"/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8"/>
      <p:tags r:id="rId9"/>
    </p:custDataLst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">
            <a:extLst>
              <a:ext uri="{FF2B5EF4-FFF2-40B4-BE49-F238E27FC236}">
                <a16:creationId xmlns:a16="http://schemas.microsoft.com/office/drawing/2014/main" id="{00F5A674-F3FD-130F-B906-6F0E1C5C16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4953965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026A4477-D068-E91B-4341-2E35F44086C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32723" y="387411"/>
            <a:ext cx="5597130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深度学习提升诊断准确率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7B949024-6068-4C72-4E70-1A3C748A7A5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33219" y="1884435"/>
            <a:ext cx="5597130" cy="3922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1.影像诊断突破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AI深度学习技术在医疗影像诊断中，将肺癌早期检测准确率提升至95%，相比传统方法提升20%，促进了AI诊断技术的革新。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2.眼科疾病筛查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利用AI对糖尿病视网膜病变进行筛查，准确率达90%以上，有效减轻眼科医生负担，提高了诊断效率与准确率，是深度学习应用的典型案例。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3.病理分析优化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AI辅助病理分析，对皮肤癌识别准确率超过98%，显著缩短诊断时间，为深度学习在医疗诊断领域的广泛应用提供了有力证据。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4.心血管疾病预测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基于深度学习的AI模型，能预测心血管疾病风险，准确率高达92%，推动医疗诊断向预防性医疗转型，共赢行动建议加强AI技术在基层医疗的应用。</a:t>
            </a:r>
          </a:p>
        </p:txBody>
      </p:sp>
      <p:sp>
        <p:nvSpPr>
          <p:cNvPr id="4" name="Shape1">
            <a:extLst>
              <a:ext uri="{FF2B5EF4-FFF2-40B4-BE49-F238E27FC236}">
                <a16:creationId xmlns:a16="http://schemas.microsoft.com/office/drawing/2014/main" id="{6976152F-A037-DD0E-D5C9-77CF333E754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14222" y="4571999"/>
            <a:ext cx="5175413" cy="1863292"/>
          </a:xfrm>
          <a:prstGeom prst="roundRect">
            <a:avLst>
              <a:gd name="adj" fmla="val 5651"/>
            </a:avLst>
          </a:prstGeom>
          <a:blipFill>
            <a:blip r:embed="rId7"/>
            <a:stretch>
              <a:fillRect t="-42549" b="-425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E112A252-86A5-4DAD-A2E6-EF3BDDDCFFF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14222" y="2593606"/>
            <a:ext cx="5175413" cy="1863292"/>
          </a:xfrm>
          <a:prstGeom prst="roundRect">
            <a:avLst>
              <a:gd name="adj" fmla="val 5651"/>
            </a:avLst>
          </a:prstGeom>
          <a:blipFill>
            <a:blip r:embed="rId9"/>
            <a:stretch>
              <a:fillRect t="-49784" b="-497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AD9BF995-207D-21D7-6470-6BE78C52BB2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07062" y="599171"/>
            <a:ext cx="5175413" cy="1863292"/>
          </a:xfrm>
          <a:prstGeom prst="roundRect">
            <a:avLst>
              <a:gd name="adj" fmla="val 5651"/>
            </a:avLst>
          </a:prstGeom>
          <a:blipFill>
            <a:blip r:embed="rId11"/>
            <a:stretch>
              <a:fillRect t="-38535" b="-385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Shape4">
            <a:extLst>
              <a:ext uri="{FF2B5EF4-FFF2-40B4-BE49-F238E27FC236}">
                <a16:creationId xmlns:a16="http://schemas.microsoft.com/office/drawing/2014/main" id="{D8C1C852-AE69-1DA3-935F-B040DC3DF27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665959" y="6103853"/>
            <a:ext cx="1163894" cy="25122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txBody>
          <a:bodyPr wrap="square" lIns="91440" tIns="0" rIns="0" b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Read more &gt;&gt;</a:t>
            </a:r>
          </a:p>
        </p:txBody>
      </p:sp>
    </p:spTree>
    <p:custDataLst>
      <p:custData r:id="rId13"/>
      <p:tags r:id="rId14"/>
    </p:custDataLst>
    <p:extLst>
      <p:ext uri="{BB962C8B-B14F-4D97-AF65-F5344CB8AC3E}">
        <p14:creationId val="1074057349"/>
      </p:ext>
    </p:extLst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百分比-[1]【1】">
            <a:extLst>
              <a:ext uri="{FF2B5EF4-FFF2-40B4-BE49-F238E27FC236}">
                <a16:creationId xmlns:a16="http://schemas.microsoft.com/office/drawing/2014/main" id="{040BD92D-1BC1-60EE-AA48-C8C557BE022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03519" y="2301345"/>
            <a:ext cx="1457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0A7024BA-1E7A-C4B4-01C2-40F067E31CA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70941" y="4147373"/>
            <a:ext cx="2515962" cy="66783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肿瘤早筛高效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74E6CA7F-CD0B-AC57-D935-A0BC8734FC9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51224" y="5029944"/>
            <a:ext cx="2960541" cy="154064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just" defTabSz="914400" rtl="0" eaLnBrk="1" latinLnBrk="0" hangingPunct="1"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AI技术在肺癌早筛中准确率超90%，相比传统方法提升20%，如谷歌AI模型在14500张胸片中识别肺癌，准确率媲美专家，促进医疗领域AI精准诊断。</a:t>
            </a:r>
          </a:p>
        </p:txBody>
      </p:sp>
      <p:sp>
        <p:nvSpPr>
          <p:cNvPr id="9" name="Text3">
            <a:extLst>
              <a:ext uri="{FF2B5EF4-FFF2-40B4-BE49-F238E27FC236}">
                <a16:creationId xmlns:a16="http://schemas.microsoft.com/office/drawing/2014/main" id="{083A2032-D1AB-6954-BF46-6D60FE0C3C2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935412" y="4147373"/>
            <a:ext cx="2605716" cy="66783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眼科诊断精准</a:t>
            </a:r>
          </a:p>
        </p:txBody>
      </p:sp>
      <p:sp>
        <p:nvSpPr>
          <p:cNvPr id="10" name="Text4">
            <a:extLst>
              <a:ext uri="{FF2B5EF4-FFF2-40B4-BE49-F238E27FC236}">
                <a16:creationId xmlns:a16="http://schemas.microsoft.com/office/drawing/2014/main" id="{B9FEDAC8-36E9-F6B4-8A4B-D6929DA6F73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615695" y="5029944"/>
            <a:ext cx="2960541" cy="154064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just" defTabSz="914400" rtl="0" eaLnBrk="1" latinLnBrk="0" hangingPunct="1"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AI辅助眼科诊断糖尿病视网膜病变，准确率达97%，如IDx-DR系统无需医生介入，已在美国获批上市，显著提升诊断效率与质量。</a:t>
            </a:r>
          </a:p>
        </p:txBody>
      </p:sp>
      <p:sp>
        <p:nvSpPr>
          <p:cNvPr id="12" name="Text5">
            <a:extLst>
              <a:ext uri="{FF2B5EF4-FFF2-40B4-BE49-F238E27FC236}">
                <a16:creationId xmlns:a16="http://schemas.microsoft.com/office/drawing/2014/main" id="{A08D70B6-C67B-DFE1-ED79-DCE42C19731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700554" y="4147373"/>
            <a:ext cx="2515958" cy="66783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影像分析加速</a:t>
            </a:r>
          </a:p>
        </p:txBody>
      </p:sp>
      <p:sp>
        <p:nvSpPr>
          <p:cNvPr id="13" name="Text6">
            <a:extLst>
              <a:ext uri="{FF2B5EF4-FFF2-40B4-BE49-F238E27FC236}">
                <a16:creationId xmlns:a16="http://schemas.microsoft.com/office/drawing/2014/main" id="{C42514D7-4AE4-B1F2-EF45-4DBED240A0D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380837" y="5029944"/>
            <a:ext cx="2960541" cy="154064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just" defTabSz="914400" rtl="0" eaLnBrk="1" latinLnBrk="0" hangingPunct="1"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AI在肺结节检测中，将分析时间从30分钟缩短至秒级，提高诊断速度，如阿里健康AI系统，在多项医学影像比赛中夺冠，推动医学影像识别技术革新。</a:t>
            </a:r>
          </a:p>
        </p:txBody>
      </p:sp>
      <p:cxnSp>
        <p:nvCxnSpPr>
          <p:cNvPr id="20" name="Shape1">
            <a:extLst>
              <a:ext uri="{FF2B5EF4-FFF2-40B4-BE49-F238E27FC236}">
                <a16:creationId xmlns:a16="http://schemas.microsoft.com/office/drawing/2014/main" id="{824AA78C-790A-9203-E96C-888A9BDD69F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958993" y="4803544"/>
            <a:ext cx="2249568" cy="0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hape2">
            <a:extLst>
              <a:ext uri="{FF2B5EF4-FFF2-40B4-BE49-F238E27FC236}">
                <a16:creationId xmlns:a16="http://schemas.microsoft.com/office/drawing/2014/main" id="{0871DA1E-6B68-45E7-4229-88A9F786360A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H="1">
            <a:off x="1081850" y="4426942"/>
            <a:ext cx="0" cy="495635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hape3">
            <a:extLst>
              <a:ext uri="{FF2B5EF4-FFF2-40B4-BE49-F238E27FC236}">
                <a16:creationId xmlns:a16="http://schemas.microsoft.com/office/drawing/2014/main" id="{2FC7693E-FE5A-9045-F3F4-4BD4098374DC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4723464" y="4803544"/>
            <a:ext cx="2249568" cy="0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hape4">
            <a:extLst>
              <a:ext uri="{FF2B5EF4-FFF2-40B4-BE49-F238E27FC236}">
                <a16:creationId xmlns:a16="http://schemas.microsoft.com/office/drawing/2014/main" id="{FF936897-A360-F0A8-D096-2AF50824A442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H="1">
            <a:off x="4846321" y="4426942"/>
            <a:ext cx="0" cy="495635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hape5">
            <a:extLst>
              <a:ext uri="{FF2B5EF4-FFF2-40B4-BE49-F238E27FC236}">
                <a16:creationId xmlns:a16="http://schemas.microsoft.com/office/drawing/2014/main" id="{92113B49-10A0-6DEF-4F09-42D745F30F65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8488606" y="4803544"/>
            <a:ext cx="2249568" cy="0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hape6">
            <a:extLst>
              <a:ext uri="{FF2B5EF4-FFF2-40B4-BE49-F238E27FC236}">
                <a16:creationId xmlns:a16="http://schemas.microsoft.com/office/drawing/2014/main" id="{5C0DA605-BD3D-3419-FAC9-E1D1FCD9F889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8611463" y="4426942"/>
            <a:ext cx="0" cy="495635"/>
          </a:xfrm>
          <a:prstGeom prst="lin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百分比-[2]【1】">
            <a:extLst>
              <a:ext uri="{FF2B5EF4-FFF2-40B4-BE49-F238E27FC236}">
                <a16:creationId xmlns:a16="http://schemas.microsoft.com/office/drawing/2014/main" id="{C0BD1D3F-2BBC-A85A-100A-02438CDCAAFF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367011" y="2301345"/>
            <a:ext cx="1457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百分比-[3]【1】">
            <a:extLst>
              <a:ext uri="{FF2B5EF4-FFF2-40B4-BE49-F238E27FC236}">
                <a16:creationId xmlns:a16="http://schemas.microsoft.com/office/drawing/2014/main" id="{764EACEA-5F4D-1911-99D4-F6BCABF8114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130505" y="2301345"/>
            <a:ext cx="1457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7">
            <a:extLst>
              <a:ext uri="{FF2B5EF4-FFF2-40B4-BE49-F238E27FC236}">
                <a16:creationId xmlns:a16="http://schemas.microsoft.com/office/drawing/2014/main" id="{2DAB1751-5B1C-BFC9-F8D9-4E60F3FE2C1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 rot="2700000">
            <a:off x="256421" y="473520"/>
            <a:ext cx="459926" cy="459926"/>
          </a:xfrm>
          <a:prstGeom prst="round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Text8">
            <a:extLst>
              <a:ext uri="{FF2B5EF4-FFF2-40B4-BE49-F238E27FC236}">
                <a16:creationId xmlns:a16="http://schemas.microsoft.com/office/drawing/2014/main" id="{E07E974C-834E-0D10-970A-2BA13487DB5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11601" y="287410"/>
            <a:ext cx="10429501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医学影像识别技术突破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52796BC1-DB98-4002-BC47-DDB6F06BD486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1170941" y="1516394"/>
            <a:ext cx="2190750" cy="2295525"/>
            <a:chOff x="1996" y="692"/>
            <a:chExt cx="1380" cy="1446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8760FB25-AF2E-2087-4712-9B79DB403093}"/>
                </a:ext>
              </a:extLst>
            </p:cNvPr>
            <p:cNvSpPr/>
            <p:nvPr/>
          </p:nvSpPr>
          <p:spPr bwMode="auto">
            <a:xfrm>
              <a:off x="2688" y="692"/>
              <a:ext cx="688" cy="1359"/>
            </a:xfrm>
            <a:custGeom>
              <a:gdLst>
                <a:gd name="T0" fmla="*/ 0 w 11469"/>
                <a:gd name="T1" fmla="*/ 0 h 22629"/>
                <a:gd name="T2" fmla="*/ 11469 w 11469"/>
                <a:gd name="T3" fmla="*/ 11469 h 22629"/>
                <a:gd name="T4" fmla="*/ 2645 w 11469"/>
                <a:gd name="T5" fmla="*/ 22629 h 22629"/>
                <a:gd name="T6" fmla="*/ 1984 w 11469"/>
                <a:gd name="T7" fmla="*/ 19839 h 22629"/>
                <a:gd name="T8" fmla="*/ 8370 w 11469"/>
                <a:gd name="T9" fmla="*/ 9485 h 22629"/>
                <a:gd name="T10" fmla="*/ 0 w 11469"/>
                <a:gd name="T11" fmla="*/ 2867 h 22629"/>
                <a:gd name="T12" fmla="*/ 0 w 11469"/>
                <a:gd name="T13" fmla="*/ 0 h 226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9" h="22629">
                  <a:moveTo>
                    <a:pt x="0" y="0"/>
                  </a:moveTo>
                  <a:cubicBezTo>
                    <a:pt x="6334" y="0"/>
                    <a:pt x="11469" y="5135"/>
                    <a:pt x="11469" y="11469"/>
                  </a:cubicBezTo>
                  <a:cubicBezTo>
                    <a:pt x="11469" y="16784"/>
                    <a:pt x="7817" y="21403"/>
                    <a:pt x="2645" y="22629"/>
                  </a:cubicBezTo>
                  <a:lnTo>
                    <a:pt x="1984" y="19839"/>
                  </a:lnTo>
                  <a:cubicBezTo>
                    <a:pt x="6607" y="18743"/>
                    <a:pt x="9466" y="14108"/>
                    <a:pt x="8370" y="9485"/>
                  </a:cubicBezTo>
                  <a:cubicBezTo>
                    <a:pt x="7451" y="5606"/>
                    <a:pt x="3987" y="2867"/>
                    <a:pt x="0" y="28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3BD55BE0-6A84-99CD-84B6-4DFAEB7EB8E5}"/>
                </a:ext>
              </a:extLst>
            </p:cNvPr>
            <p:cNvSpPr/>
            <p:nvPr/>
          </p:nvSpPr>
          <p:spPr bwMode="auto">
            <a:xfrm>
              <a:off x="2688" y="692"/>
              <a:ext cx="688" cy="1359"/>
            </a:xfrm>
            <a:custGeom>
              <a:gdLst>
                <a:gd name="T0" fmla="*/ 0 w 11469"/>
                <a:gd name="T1" fmla="*/ 0 h 22629"/>
                <a:gd name="T2" fmla="*/ 11469 w 11469"/>
                <a:gd name="T3" fmla="*/ 11469 h 22629"/>
                <a:gd name="T4" fmla="*/ 2645 w 11469"/>
                <a:gd name="T5" fmla="*/ 22629 h 22629"/>
                <a:gd name="T6" fmla="*/ 1984 w 11469"/>
                <a:gd name="T7" fmla="*/ 19839 h 22629"/>
                <a:gd name="T8" fmla="*/ 8370 w 11469"/>
                <a:gd name="T9" fmla="*/ 9485 h 22629"/>
                <a:gd name="T10" fmla="*/ 0 w 11469"/>
                <a:gd name="T11" fmla="*/ 2867 h 22629"/>
                <a:gd name="T12" fmla="*/ 0 w 11469"/>
                <a:gd name="T13" fmla="*/ 0 h 226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9" h="22629">
                  <a:moveTo>
                    <a:pt x="0" y="0"/>
                  </a:moveTo>
                  <a:cubicBezTo>
                    <a:pt x="6334" y="0"/>
                    <a:pt x="11469" y="5135"/>
                    <a:pt x="11469" y="11469"/>
                  </a:cubicBezTo>
                  <a:cubicBezTo>
                    <a:pt x="11469" y="16784"/>
                    <a:pt x="7817" y="21403"/>
                    <a:pt x="2645" y="22629"/>
                  </a:cubicBezTo>
                  <a:lnTo>
                    <a:pt x="1984" y="19839"/>
                  </a:lnTo>
                  <a:cubicBezTo>
                    <a:pt x="6607" y="18743"/>
                    <a:pt x="9466" y="14108"/>
                    <a:pt x="8370" y="9485"/>
                  </a:cubicBezTo>
                  <a:cubicBezTo>
                    <a:pt x="7451" y="5606"/>
                    <a:pt x="3987" y="2867"/>
                    <a:pt x="0" y="286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8B2B981-72A4-1C39-1665-A8765E6A793A}"/>
                </a:ext>
              </a:extLst>
            </p:cNvPr>
            <p:cNvSpPr/>
            <p:nvPr/>
          </p:nvSpPr>
          <p:spPr bwMode="auto">
            <a:xfrm>
              <a:off x="1996" y="1341"/>
              <a:ext cx="851" cy="797"/>
            </a:xfrm>
            <a:custGeom>
              <a:gdLst>
                <a:gd name="T0" fmla="*/ 14159 w 14159"/>
                <a:gd name="T1" fmla="*/ 11827 h 13287"/>
                <a:gd name="T2" fmla="*/ 355 w 14159"/>
                <a:gd name="T3" fmla="*/ 3312 h 13287"/>
                <a:gd name="T4" fmla="*/ 65 w 14159"/>
                <a:gd name="T5" fmla="*/ 0 h 13287"/>
                <a:gd name="T6" fmla="*/ 2927 w 14159"/>
                <a:gd name="T7" fmla="*/ 167 h 13287"/>
                <a:gd name="T8" fmla="*/ 11014 w 14159"/>
                <a:gd name="T9" fmla="*/ 9254 h 13287"/>
                <a:gd name="T10" fmla="*/ 13498 w 14159"/>
                <a:gd name="T11" fmla="*/ 9037 h 13287"/>
                <a:gd name="T12" fmla="*/ 14159 w 14159"/>
                <a:gd name="T13" fmla="*/ 11827 h 13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59" h="13287">
                  <a:moveTo>
                    <a:pt x="14159" y="11827"/>
                  </a:moveTo>
                  <a:cubicBezTo>
                    <a:pt x="7996" y="13287"/>
                    <a:pt x="1815" y="9475"/>
                    <a:pt x="355" y="3312"/>
                  </a:cubicBezTo>
                  <a:cubicBezTo>
                    <a:pt x="98" y="2228"/>
                    <a:pt x="0" y="1112"/>
                    <a:pt x="65" y="0"/>
                  </a:cubicBezTo>
                  <a:lnTo>
                    <a:pt x="2927" y="167"/>
                  </a:lnTo>
                  <a:cubicBezTo>
                    <a:pt x="2651" y="4909"/>
                    <a:pt x="6272" y="8978"/>
                    <a:pt x="11014" y="9254"/>
                  </a:cubicBezTo>
                  <a:cubicBezTo>
                    <a:pt x="11848" y="9303"/>
                    <a:pt x="12685" y="9229"/>
                    <a:pt x="13498" y="9037"/>
                  </a:cubicBezTo>
                  <a:lnTo>
                    <a:pt x="14159" y="1182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B989FEDE-EBDF-6732-AF43-3B96938C4F28}"/>
                </a:ext>
              </a:extLst>
            </p:cNvPr>
            <p:cNvSpPr/>
            <p:nvPr/>
          </p:nvSpPr>
          <p:spPr bwMode="auto">
            <a:xfrm>
              <a:off x="1996" y="1341"/>
              <a:ext cx="851" cy="797"/>
            </a:xfrm>
            <a:custGeom>
              <a:gdLst>
                <a:gd name="T0" fmla="*/ 14159 w 14159"/>
                <a:gd name="T1" fmla="*/ 11827 h 13287"/>
                <a:gd name="T2" fmla="*/ 355 w 14159"/>
                <a:gd name="T3" fmla="*/ 3312 h 13287"/>
                <a:gd name="T4" fmla="*/ 65 w 14159"/>
                <a:gd name="T5" fmla="*/ 0 h 13287"/>
                <a:gd name="T6" fmla="*/ 2927 w 14159"/>
                <a:gd name="T7" fmla="*/ 167 h 13287"/>
                <a:gd name="T8" fmla="*/ 11014 w 14159"/>
                <a:gd name="T9" fmla="*/ 9254 h 13287"/>
                <a:gd name="T10" fmla="*/ 13498 w 14159"/>
                <a:gd name="T11" fmla="*/ 9037 h 13287"/>
                <a:gd name="T12" fmla="*/ 14159 w 14159"/>
                <a:gd name="T13" fmla="*/ 11827 h 13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59" h="13287">
                  <a:moveTo>
                    <a:pt x="14159" y="11827"/>
                  </a:moveTo>
                  <a:cubicBezTo>
                    <a:pt x="7996" y="13287"/>
                    <a:pt x="1815" y="9475"/>
                    <a:pt x="355" y="3312"/>
                  </a:cubicBezTo>
                  <a:cubicBezTo>
                    <a:pt x="98" y="2228"/>
                    <a:pt x="0" y="1112"/>
                    <a:pt x="65" y="0"/>
                  </a:cubicBezTo>
                  <a:lnTo>
                    <a:pt x="2927" y="167"/>
                  </a:lnTo>
                  <a:cubicBezTo>
                    <a:pt x="2651" y="4909"/>
                    <a:pt x="6272" y="8978"/>
                    <a:pt x="11014" y="9254"/>
                  </a:cubicBezTo>
                  <a:cubicBezTo>
                    <a:pt x="11848" y="9303"/>
                    <a:pt x="12685" y="9229"/>
                    <a:pt x="13498" y="9037"/>
                  </a:cubicBezTo>
                  <a:lnTo>
                    <a:pt x="14159" y="11827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1F46478A-FD2E-0F37-8958-D6D374566961}"/>
                </a:ext>
              </a:extLst>
            </p:cNvPr>
            <p:cNvSpPr/>
            <p:nvPr/>
          </p:nvSpPr>
          <p:spPr bwMode="auto">
            <a:xfrm>
              <a:off x="2000" y="853"/>
              <a:ext cx="356" cy="498"/>
            </a:xfrm>
            <a:custGeom>
              <a:gdLst>
                <a:gd name="T0" fmla="*/ 0 w 5920"/>
                <a:gd name="T1" fmla="*/ 8119 h 8286"/>
                <a:gd name="T2" fmla="*/ 4077 w 5920"/>
                <a:gd name="T3" fmla="*/ 0 h 8286"/>
                <a:gd name="T4" fmla="*/ 5920 w 5920"/>
                <a:gd name="T5" fmla="*/ 2197 h 8286"/>
                <a:gd name="T6" fmla="*/ 2862 w 5920"/>
                <a:gd name="T7" fmla="*/ 8286 h 8286"/>
                <a:gd name="T8" fmla="*/ 0 w 5920"/>
                <a:gd name="T9" fmla="*/ 8119 h 8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0" h="8286">
                  <a:moveTo>
                    <a:pt x="0" y="8119"/>
                  </a:moveTo>
                  <a:cubicBezTo>
                    <a:pt x="184" y="4967"/>
                    <a:pt x="1659" y="2030"/>
                    <a:pt x="4077" y="0"/>
                  </a:cubicBezTo>
                  <a:lnTo>
                    <a:pt x="5920" y="2197"/>
                  </a:lnTo>
                  <a:cubicBezTo>
                    <a:pt x="4106" y="3719"/>
                    <a:pt x="3000" y="5922"/>
                    <a:pt x="2862" y="8286"/>
                  </a:cubicBezTo>
                  <a:lnTo>
                    <a:pt x="0" y="811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C3C687C1-7B6B-A1E8-5929-8E3B5D360B83}"/>
                </a:ext>
              </a:extLst>
            </p:cNvPr>
            <p:cNvSpPr/>
            <p:nvPr/>
          </p:nvSpPr>
          <p:spPr bwMode="auto">
            <a:xfrm>
              <a:off x="2000" y="853"/>
              <a:ext cx="356" cy="498"/>
            </a:xfrm>
            <a:custGeom>
              <a:gdLst>
                <a:gd name="T0" fmla="*/ 0 w 5920"/>
                <a:gd name="T1" fmla="*/ 8119 h 8286"/>
                <a:gd name="T2" fmla="*/ 4077 w 5920"/>
                <a:gd name="T3" fmla="*/ 0 h 8286"/>
                <a:gd name="T4" fmla="*/ 5920 w 5920"/>
                <a:gd name="T5" fmla="*/ 2197 h 8286"/>
                <a:gd name="T6" fmla="*/ 2862 w 5920"/>
                <a:gd name="T7" fmla="*/ 8286 h 8286"/>
                <a:gd name="T8" fmla="*/ 0 w 5920"/>
                <a:gd name="T9" fmla="*/ 8119 h 8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0" h="8286">
                  <a:moveTo>
                    <a:pt x="0" y="8119"/>
                  </a:moveTo>
                  <a:cubicBezTo>
                    <a:pt x="184" y="4967"/>
                    <a:pt x="1659" y="2030"/>
                    <a:pt x="4077" y="0"/>
                  </a:cubicBezTo>
                  <a:lnTo>
                    <a:pt x="5920" y="2197"/>
                  </a:lnTo>
                  <a:cubicBezTo>
                    <a:pt x="4106" y="3719"/>
                    <a:pt x="3000" y="5922"/>
                    <a:pt x="2862" y="8286"/>
                  </a:cubicBezTo>
                  <a:lnTo>
                    <a:pt x="0" y="8119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BBF5EC1B-48CF-700D-3C46-50A58351FF8F}"/>
                </a:ext>
              </a:extLst>
            </p:cNvPr>
            <p:cNvSpPr/>
            <p:nvPr/>
          </p:nvSpPr>
          <p:spPr bwMode="auto">
            <a:xfrm>
              <a:off x="2245" y="692"/>
              <a:ext cx="443" cy="293"/>
            </a:xfrm>
            <a:custGeom>
              <a:gdLst>
                <a:gd name="T0" fmla="*/ 0 w 7372"/>
                <a:gd name="T1" fmla="*/ 2683 h 4880"/>
                <a:gd name="T2" fmla="*/ 7372 w 7372"/>
                <a:gd name="T3" fmla="*/ 0 h 4880"/>
                <a:gd name="T4" fmla="*/ 7372 w 7372"/>
                <a:gd name="T5" fmla="*/ 2867 h 4880"/>
                <a:gd name="T6" fmla="*/ 1843 w 7372"/>
                <a:gd name="T7" fmla="*/ 4880 h 4880"/>
                <a:gd name="T8" fmla="*/ 0 w 7372"/>
                <a:gd name="T9" fmla="*/ 2683 h 48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4880">
                  <a:moveTo>
                    <a:pt x="0" y="2683"/>
                  </a:moveTo>
                  <a:cubicBezTo>
                    <a:pt x="2066" y="950"/>
                    <a:pt x="4676" y="0"/>
                    <a:pt x="7372" y="0"/>
                  </a:cubicBezTo>
                  <a:lnTo>
                    <a:pt x="7372" y="2867"/>
                  </a:lnTo>
                  <a:cubicBezTo>
                    <a:pt x="5350" y="2867"/>
                    <a:pt x="3392" y="3580"/>
                    <a:pt x="1843" y="4880"/>
                  </a:cubicBezTo>
                  <a:lnTo>
                    <a:pt x="0" y="2683"/>
                  </a:lnTo>
                  <a:close/>
                </a:path>
              </a:pathLst>
            </a:custGeom>
            <a:solidFill>
              <a:srgbClr val="3600F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AE7F31D0-8F36-2138-D112-6B77F6927A2D}"/>
                </a:ext>
              </a:extLst>
            </p:cNvPr>
            <p:cNvSpPr/>
            <p:nvPr/>
          </p:nvSpPr>
          <p:spPr bwMode="auto">
            <a:xfrm>
              <a:off x="2245" y="692"/>
              <a:ext cx="443" cy="293"/>
            </a:xfrm>
            <a:custGeom>
              <a:gdLst>
                <a:gd name="T0" fmla="*/ 0 w 7372"/>
                <a:gd name="T1" fmla="*/ 2683 h 4880"/>
                <a:gd name="T2" fmla="*/ 7372 w 7372"/>
                <a:gd name="T3" fmla="*/ 0 h 4880"/>
                <a:gd name="T4" fmla="*/ 7372 w 7372"/>
                <a:gd name="T5" fmla="*/ 2867 h 4880"/>
                <a:gd name="T6" fmla="*/ 1843 w 7372"/>
                <a:gd name="T7" fmla="*/ 4880 h 4880"/>
                <a:gd name="T8" fmla="*/ 0 w 7372"/>
                <a:gd name="T9" fmla="*/ 2683 h 48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4880">
                  <a:moveTo>
                    <a:pt x="0" y="2683"/>
                  </a:moveTo>
                  <a:cubicBezTo>
                    <a:pt x="2066" y="950"/>
                    <a:pt x="4676" y="0"/>
                    <a:pt x="7372" y="0"/>
                  </a:cubicBezTo>
                  <a:lnTo>
                    <a:pt x="7372" y="2867"/>
                  </a:lnTo>
                  <a:cubicBezTo>
                    <a:pt x="5350" y="2867"/>
                    <a:pt x="3392" y="3580"/>
                    <a:pt x="1843" y="4880"/>
                  </a:cubicBezTo>
                  <a:lnTo>
                    <a:pt x="0" y="2683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7" name="Group 4">
            <a:extLst>
              <a:ext uri="{FF2B5EF4-FFF2-40B4-BE49-F238E27FC236}">
                <a16:creationId xmlns:a16="http://schemas.microsoft.com/office/drawing/2014/main" id="{B442B66C-D84F-541E-6F97-EAEFFDEE5F95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4935412" y="1547302"/>
            <a:ext cx="2190750" cy="2295525"/>
            <a:chOff x="1996" y="692"/>
            <a:chExt cx="1380" cy="1446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B81826C5-CAFE-1A90-3276-EE305AAFB9E2}"/>
                </a:ext>
              </a:extLst>
            </p:cNvPr>
            <p:cNvSpPr/>
            <p:nvPr/>
          </p:nvSpPr>
          <p:spPr bwMode="auto">
            <a:xfrm>
              <a:off x="2688" y="692"/>
              <a:ext cx="688" cy="1359"/>
            </a:xfrm>
            <a:custGeom>
              <a:gdLst>
                <a:gd name="T0" fmla="*/ 0 w 11469"/>
                <a:gd name="T1" fmla="*/ 0 h 22629"/>
                <a:gd name="T2" fmla="*/ 11469 w 11469"/>
                <a:gd name="T3" fmla="*/ 11469 h 22629"/>
                <a:gd name="T4" fmla="*/ 2645 w 11469"/>
                <a:gd name="T5" fmla="*/ 22629 h 22629"/>
                <a:gd name="T6" fmla="*/ 1984 w 11469"/>
                <a:gd name="T7" fmla="*/ 19839 h 22629"/>
                <a:gd name="T8" fmla="*/ 8370 w 11469"/>
                <a:gd name="T9" fmla="*/ 9485 h 22629"/>
                <a:gd name="T10" fmla="*/ 0 w 11469"/>
                <a:gd name="T11" fmla="*/ 2867 h 22629"/>
                <a:gd name="T12" fmla="*/ 0 w 11469"/>
                <a:gd name="T13" fmla="*/ 0 h 226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9" h="22629">
                  <a:moveTo>
                    <a:pt x="0" y="0"/>
                  </a:moveTo>
                  <a:cubicBezTo>
                    <a:pt x="6334" y="0"/>
                    <a:pt x="11469" y="5135"/>
                    <a:pt x="11469" y="11469"/>
                  </a:cubicBezTo>
                  <a:cubicBezTo>
                    <a:pt x="11469" y="16784"/>
                    <a:pt x="7817" y="21403"/>
                    <a:pt x="2645" y="22629"/>
                  </a:cubicBezTo>
                  <a:lnTo>
                    <a:pt x="1984" y="19839"/>
                  </a:lnTo>
                  <a:cubicBezTo>
                    <a:pt x="6607" y="18743"/>
                    <a:pt x="9466" y="14108"/>
                    <a:pt x="8370" y="9485"/>
                  </a:cubicBezTo>
                  <a:cubicBezTo>
                    <a:pt x="7451" y="5606"/>
                    <a:pt x="3987" y="2867"/>
                    <a:pt x="0" y="28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B0DD3D6D-E8AD-CAEE-DA02-9A41A28B279D}"/>
                </a:ext>
              </a:extLst>
            </p:cNvPr>
            <p:cNvSpPr/>
            <p:nvPr/>
          </p:nvSpPr>
          <p:spPr bwMode="auto">
            <a:xfrm>
              <a:off x="2688" y="692"/>
              <a:ext cx="688" cy="1359"/>
            </a:xfrm>
            <a:custGeom>
              <a:gdLst>
                <a:gd name="T0" fmla="*/ 0 w 11469"/>
                <a:gd name="T1" fmla="*/ 0 h 22629"/>
                <a:gd name="T2" fmla="*/ 11469 w 11469"/>
                <a:gd name="T3" fmla="*/ 11469 h 22629"/>
                <a:gd name="T4" fmla="*/ 2645 w 11469"/>
                <a:gd name="T5" fmla="*/ 22629 h 22629"/>
                <a:gd name="T6" fmla="*/ 1984 w 11469"/>
                <a:gd name="T7" fmla="*/ 19839 h 22629"/>
                <a:gd name="T8" fmla="*/ 8370 w 11469"/>
                <a:gd name="T9" fmla="*/ 9485 h 22629"/>
                <a:gd name="T10" fmla="*/ 0 w 11469"/>
                <a:gd name="T11" fmla="*/ 2867 h 22629"/>
                <a:gd name="T12" fmla="*/ 0 w 11469"/>
                <a:gd name="T13" fmla="*/ 0 h 226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9" h="22629">
                  <a:moveTo>
                    <a:pt x="0" y="0"/>
                  </a:moveTo>
                  <a:cubicBezTo>
                    <a:pt x="6334" y="0"/>
                    <a:pt x="11469" y="5135"/>
                    <a:pt x="11469" y="11469"/>
                  </a:cubicBezTo>
                  <a:cubicBezTo>
                    <a:pt x="11469" y="16784"/>
                    <a:pt x="7817" y="21403"/>
                    <a:pt x="2645" y="22629"/>
                  </a:cubicBezTo>
                  <a:lnTo>
                    <a:pt x="1984" y="19839"/>
                  </a:lnTo>
                  <a:cubicBezTo>
                    <a:pt x="6607" y="18743"/>
                    <a:pt x="9466" y="14108"/>
                    <a:pt x="8370" y="9485"/>
                  </a:cubicBezTo>
                  <a:cubicBezTo>
                    <a:pt x="7451" y="5606"/>
                    <a:pt x="3987" y="2867"/>
                    <a:pt x="0" y="286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9F7FC622-B805-2592-DCA6-1AC865A1EC49}"/>
                </a:ext>
              </a:extLst>
            </p:cNvPr>
            <p:cNvSpPr/>
            <p:nvPr/>
          </p:nvSpPr>
          <p:spPr bwMode="auto">
            <a:xfrm>
              <a:off x="1996" y="1341"/>
              <a:ext cx="851" cy="797"/>
            </a:xfrm>
            <a:custGeom>
              <a:gdLst>
                <a:gd name="T0" fmla="*/ 14159 w 14159"/>
                <a:gd name="T1" fmla="*/ 11827 h 13287"/>
                <a:gd name="T2" fmla="*/ 355 w 14159"/>
                <a:gd name="T3" fmla="*/ 3312 h 13287"/>
                <a:gd name="T4" fmla="*/ 65 w 14159"/>
                <a:gd name="T5" fmla="*/ 0 h 13287"/>
                <a:gd name="T6" fmla="*/ 2927 w 14159"/>
                <a:gd name="T7" fmla="*/ 167 h 13287"/>
                <a:gd name="T8" fmla="*/ 11014 w 14159"/>
                <a:gd name="T9" fmla="*/ 9254 h 13287"/>
                <a:gd name="T10" fmla="*/ 13498 w 14159"/>
                <a:gd name="T11" fmla="*/ 9037 h 13287"/>
                <a:gd name="T12" fmla="*/ 14159 w 14159"/>
                <a:gd name="T13" fmla="*/ 11827 h 13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59" h="13287">
                  <a:moveTo>
                    <a:pt x="14159" y="11827"/>
                  </a:moveTo>
                  <a:cubicBezTo>
                    <a:pt x="7996" y="13287"/>
                    <a:pt x="1815" y="9475"/>
                    <a:pt x="355" y="3312"/>
                  </a:cubicBezTo>
                  <a:cubicBezTo>
                    <a:pt x="98" y="2228"/>
                    <a:pt x="0" y="1112"/>
                    <a:pt x="65" y="0"/>
                  </a:cubicBezTo>
                  <a:lnTo>
                    <a:pt x="2927" y="167"/>
                  </a:lnTo>
                  <a:cubicBezTo>
                    <a:pt x="2651" y="4909"/>
                    <a:pt x="6272" y="8978"/>
                    <a:pt x="11014" y="9254"/>
                  </a:cubicBezTo>
                  <a:cubicBezTo>
                    <a:pt x="11848" y="9303"/>
                    <a:pt x="12685" y="9229"/>
                    <a:pt x="13498" y="9037"/>
                  </a:cubicBezTo>
                  <a:lnTo>
                    <a:pt x="14159" y="11827"/>
                  </a:lnTo>
                  <a:close/>
                </a:path>
              </a:pathLst>
            </a:custGeom>
            <a:solidFill>
              <a:srgbClr val="A844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141048F-40E9-7533-951A-DED8C1BB1288}"/>
                </a:ext>
              </a:extLst>
            </p:cNvPr>
            <p:cNvSpPr/>
            <p:nvPr/>
          </p:nvSpPr>
          <p:spPr bwMode="auto">
            <a:xfrm>
              <a:off x="1996" y="1341"/>
              <a:ext cx="851" cy="797"/>
            </a:xfrm>
            <a:custGeom>
              <a:gdLst>
                <a:gd name="T0" fmla="*/ 14159 w 14159"/>
                <a:gd name="T1" fmla="*/ 11827 h 13287"/>
                <a:gd name="T2" fmla="*/ 355 w 14159"/>
                <a:gd name="T3" fmla="*/ 3312 h 13287"/>
                <a:gd name="T4" fmla="*/ 65 w 14159"/>
                <a:gd name="T5" fmla="*/ 0 h 13287"/>
                <a:gd name="T6" fmla="*/ 2927 w 14159"/>
                <a:gd name="T7" fmla="*/ 167 h 13287"/>
                <a:gd name="T8" fmla="*/ 11014 w 14159"/>
                <a:gd name="T9" fmla="*/ 9254 h 13287"/>
                <a:gd name="T10" fmla="*/ 13498 w 14159"/>
                <a:gd name="T11" fmla="*/ 9037 h 13287"/>
                <a:gd name="T12" fmla="*/ 14159 w 14159"/>
                <a:gd name="T13" fmla="*/ 11827 h 13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59" h="13287">
                  <a:moveTo>
                    <a:pt x="14159" y="11827"/>
                  </a:moveTo>
                  <a:cubicBezTo>
                    <a:pt x="7996" y="13287"/>
                    <a:pt x="1815" y="9475"/>
                    <a:pt x="355" y="3312"/>
                  </a:cubicBezTo>
                  <a:cubicBezTo>
                    <a:pt x="98" y="2228"/>
                    <a:pt x="0" y="1112"/>
                    <a:pt x="65" y="0"/>
                  </a:cubicBezTo>
                  <a:lnTo>
                    <a:pt x="2927" y="167"/>
                  </a:lnTo>
                  <a:cubicBezTo>
                    <a:pt x="2651" y="4909"/>
                    <a:pt x="6272" y="8978"/>
                    <a:pt x="11014" y="9254"/>
                  </a:cubicBezTo>
                  <a:cubicBezTo>
                    <a:pt x="11848" y="9303"/>
                    <a:pt x="12685" y="9229"/>
                    <a:pt x="13498" y="9037"/>
                  </a:cubicBezTo>
                  <a:lnTo>
                    <a:pt x="14159" y="11827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4EDC194B-9DB8-2B64-A3AF-77595FAD3F4A}"/>
                </a:ext>
              </a:extLst>
            </p:cNvPr>
            <p:cNvSpPr/>
            <p:nvPr/>
          </p:nvSpPr>
          <p:spPr bwMode="auto">
            <a:xfrm>
              <a:off x="2000" y="853"/>
              <a:ext cx="356" cy="498"/>
            </a:xfrm>
            <a:custGeom>
              <a:gdLst>
                <a:gd name="T0" fmla="*/ 0 w 5920"/>
                <a:gd name="T1" fmla="*/ 8119 h 8286"/>
                <a:gd name="T2" fmla="*/ 4077 w 5920"/>
                <a:gd name="T3" fmla="*/ 0 h 8286"/>
                <a:gd name="T4" fmla="*/ 5920 w 5920"/>
                <a:gd name="T5" fmla="*/ 2197 h 8286"/>
                <a:gd name="T6" fmla="*/ 2862 w 5920"/>
                <a:gd name="T7" fmla="*/ 8286 h 8286"/>
                <a:gd name="T8" fmla="*/ 0 w 5920"/>
                <a:gd name="T9" fmla="*/ 8119 h 8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0" h="8286">
                  <a:moveTo>
                    <a:pt x="0" y="8119"/>
                  </a:moveTo>
                  <a:cubicBezTo>
                    <a:pt x="184" y="4967"/>
                    <a:pt x="1659" y="2030"/>
                    <a:pt x="4077" y="0"/>
                  </a:cubicBezTo>
                  <a:lnTo>
                    <a:pt x="5920" y="2197"/>
                  </a:lnTo>
                  <a:cubicBezTo>
                    <a:pt x="4106" y="3719"/>
                    <a:pt x="3000" y="5922"/>
                    <a:pt x="2862" y="8286"/>
                  </a:cubicBezTo>
                  <a:lnTo>
                    <a:pt x="0" y="81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F1C38A08-9638-145E-ABF8-21437146AEDC}"/>
                </a:ext>
              </a:extLst>
            </p:cNvPr>
            <p:cNvSpPr/>
            <p:nvPr/>
          </p:nvSpPr>
          <p:spPr bwMode="auto">
            <a:xfrm>
              <a:off x="2000" y="853"/>
              <a:ext cx="356" cy="498"/>
            </a:xfrm>
            <a:custGeom>
              <a:gdLst>
                <a:gd name="T0" fmla="*/ 0 w 5920"/>
                <a:gd name="T1" fmla="*/ 8119 h 8286"/>
                <a:gd name="T2" fmla="*/ 4077 w 5920"/>
                <a:gd name="T3" fmla="*/ 0 h 8286"/>
                <a:gd name="T4" fmla="*/ 5920 w 5920"/>
                <a:gd name="T5" fmla="*/ 2197 h 8286"/>
                <a:gd name="T6" fmla="*/ 2862 w 5920"/>
                <a:gd name="T7" fmla="*/ 8286 h 8286"/>
                <a:gd name="T8" fmla="*/ 0 w 5920"/>
                <a:gd name="T9" fmla="*/ 8119 h 8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0" h="8286">
                  <a:moveTo>
                    <a:pt x="0" y="8119"/>
                  </a:moveTo>
                  <a:cubicBezTo>
                    <a:pt x="184" y="4967"/>
                    <a:pt x="1659" y="2030"/>
                    <a:pt x="4077" y="0"/>
                  </a:cubicBezTo>
                  <a:lnTo>
                    <a:pt x="5920" y="2197"/>
                  </a:lnTo>
                  <a:cubicBezTo>
                    <a:pt x="4106" y="3719"/>
                    <a:pt x="3000" y="5922"/>
                    <a:pt x="2862" y="8286"/>
                  </a:cubicBezTo>
                  <a:lnTo>
                    <a:pt x="0" y="8119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987D99C9-070F-330C-1BDB-44A375BAB18C}"/>
                </a:ext>
              </a:extLst>
            </p:cNvPr>
            <p:cNvSpPr/>
            <p:nvPr/>
          </p:nvSpPr>
          <p:spPr bwMode="auto">
            <a:xfrm>
              <a:off x="2245" y="692"/>
              <a:ext cx="443" cy="293"/>
            </a:xfrm>
            <a:custGeom>
              <a:gdLst>
                <a:gd name="T0" fmla="*/ 0 w 7372"/>
                <a:gd name="T1" fmla="*/ 2683 h 4880"/>
                <a:gd name="T2" fmla="*/ 7372 w 7372"/>
                <a:gd name="T3" fmla="*/ 0 h 4880"/>
                <a:gd name="T4" fmla="*/ 7372 w 7372"/>
                <a:gd name="T5" fmla="*/ 2867 h 4880"/>
                <a:gd name="T6" fmla="*/ 1843 w 7372"/>
                <a:gd name="T7" fmla="*/ 4880 h 4880"/>
                <a:gd name="T8" fmla="*/ 0 w 7372"/>
                <a:gd name="T9" fmla="*/ 2683 h 48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4880">
                  <a:moveTo>
                    <a:pt x="0" y="2683"/>
                  </a:moveTo>
                  <a:cubicBezTo>
                    <a:pt x="2066" y="950"/>
                    <a:pt x="4676" y="0"/>
                    <a:pt x="7372" y="0"/>
                  </a:cubicBezTo>
                  <a:lnTo>
                    <a:pt x="7372" y="2867"/>
                  </a:lnTo>
                  <a:cubicBezTo>
                    <a:pt x="5350" y="2867"/>
                    <a:pt x="3392" y="3580"/>
                    <a:pt x="1843" y="4880"/>
                  </a:cubicBezTo>
                  <a:lnTo>
                    <a:pt x="0" y="26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B3A894CD-4C3A-1FC1-E9E1-F2DFBFC26082}"/>
                </a:ext>
              </a:extLst>
            </p:cNvPr>
            <p:cNvSpPr/>
            <p:nvPr/>
          </p:nvSpPr>
          <p:spPr bwMode="auto">
            <a:xfrm>
              <a:off x="2245" y="692"/>
              <a:ext cx="443" cy="293"/>
            </a:xfrm>
            <a:custGeom>
              <a:gdLst>
                <a:gd name="T0" fmla="*/ 0 w 7372"/>
                <a:gd name="T1" fmla="*/ 2683 h 4880"/>
                <a:gd name="T2" fmla="*/ 7372 w 7372"/>
                <a:gd name="T3" fmla="*/ 0 h 4880"/>
                <a:gd name="T4" fmla="*/ 7372 w 7372"/>
                <a:gd name="T5" fmla="*/ 2867 h 4880"/>
                <a:gd name="T6" fmla="*/ 1843 w 7372"/>
                <a:gd name="T7" fmla="*/ 4880 h 4880"/>
                <a:gd name="T8" fmla="*/ 0 w 7372"/>
                <a:gd name="T9" fmla="*/ 2683 h 48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4880">
                  <a:moveTo>
                    <a:pt x="0" y="2683"/>
                  </a:moveTo>
                  <a:cubicBezTo>
                    <a:pt x="2066" y="950"/>
                    <a:pt x="4676" y="0"/>
                    <a:pt x="7372" y="0"/>
                  </a:cubicBezTo>
                  <a:lnTo>
                    <a:pt x="7372" y="2867"/>
                  </a:lnTo>
                  <a:cubicBezTo>
                    <a:pt x="5350" y="2867"/>
                    <a:pt x="3392" y="3580"/>
                    <a:pt x="1843" y="4880"/>
                  </a:cubicBezTo>
                  <a:lnTo>
                    <a:pt x="0" y="2683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6" name="Group 4">
            <a:extLst>
              <a:ext uri="{FF2B5EF4-FFF2-40B4-BE49-F238E27FC236}">
                <a16:creationId xmlns:a16="http://schemas.microsoft.com/office/drawing/2014/main" id="{EFA99933-4A65-9270-3240-E437A3A4EF94}"/>
              </a:ext>
            </a:extLst>
          </p:cNvPr>
          <p:cNvGrpSpPr>
            <a:grpSpLocks noChangeAspect="1"/>
          </p:cNvGrpSpPr>
          <p:nvPr>
            <p:custDataLst>
              <p:tags r:id="rId22"/>
            </p:custDataLst>
          </p:nvPr>
        </p:nvGrpSpPr>
        <p:grpSpPr>
          <a:xfrm>
            <a:off x="8699883" y="1610379"/>
            <a:ext cx="2190750" cy="2295525"/>
            <a:chOff x="1996" y="692"/>
            <a:chExt cx="1380" cy="1446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CDEAD203-2245-6FBB-82D8-9CA182B0BA55}"/>
                </a:ext>
              </a:extLst>
            </p:cNvPr>
            <p:cNvSpPr/>
            <p:nvPr/>
          </p:nvSpPr>
          <p:spPr bwMode="auto">
            <a:xfrm>
              <a:off x="2688" y="692"/>
              <a:ext cx="688" cy="1359"/>
            </a:xfrm>
            <a:custGeom>
              <a:gdLst>
                <a:gd name="T0" fmla="*/ 0 w 11469"/>
                <a:gd name="T1" fmla="*/ 0 h 22629"/>
                <a:gd name="T2" fmla="*/ 11469 w 11469"/>
                <a:gd name="T3" fmla="*/ 11469 h 22629"/>
                <a:gd name="T4" fmla="*/ 2645 w 11469"/>
                <a:gd name="T5" fmla="*/ 22629 h 22629"/>
                <a:gd name="T6" fmla="*/ 1984 w 11469"/>
                <a:gd name="T7" fmla="*/ 19839 h 22629"/>
                <a:gd name="T8" fmla="*/ 8370 w 11469"/>
                <a:gd name="T9" fmla="*/ 9485 h 22629"/>
                <a:gd name="T10" fmla="*/ 0 w 11469"/>
                <a:gd name="T11" fmla="*/ 2867 h 22629"/>
                <a:gd name="T12" fmla="*/ 0 w 11469"/>
                <a:gd name="T13" fmla="*/ 0 h 226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9" h="22629">
                  <a:moveTo>
                    <a:pt x="0" y="0"/>
                  </a:moveTo>
                  <a:cubicBezTo>
                    <a:pt x="6334" y="0"/>
                    <a:pt x="11469" y="5135"/>
                    <a:pt x="11469" y="11469"/>
                  </a:cubicBezTo>
                  <a:cubicBezTo>
                    <a:pt x="11469" y="16784"/>
                    <a:pt x="7817" y="21403"/>
                    <a:pt x="2645" y="22629"/>
                  </a:cubicBezTo>
                  <a:lnTo>
                    <a:pt x="1984" y="19839"/>
                  </a:lnTo>
                  <a:cubicBezTo>
                    <a:pt x="6607" y="18743"/>
                    <a:pt x="9466" y="14108"/>
                    <a:pt x="8370" y="9485"/>
                  </a:cubicBezTo>
                  <a:cubicBezTo>
                    <a:pt x="7451" y="5606"/>
                    <a:pt x="3987" y="2867"/>
                    <a:pt x="0" y="28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44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683B79B6-0F3B-7991-104A-D61F1E553A9D}"/>
                </a:ext>
              </a:extLst>
            </p:cNvPr>
            <p:cNvSpPr/>
            <p:nvPr/>
          </p:nvSpPr>
          <p:spPr bwMode="auto">
            <a:xfrm>
              <a:off x="2688" y="692"/>
              <a:ext cx="688" cy="1359"/>
            </a:xfrm>
            <a:custGeom>
              <a:gdLst>
                <a:gd name="T0" fmla="*/ 0 w 11469"/>
                <a:gd name="T1" fmla="*/ 0 h 22629"/>
                <a:gd name="T2" fmla="*/ 11469 w 11469"/>
                <a:gd name="T3" fmla="*/ 11469 h 22629"/>
                <a:gd name="T4" fmla="*/ 2645 w 11469"/>
                <a:gd name="T5" fmla="*/ 22629 h 22629"/>
                <a:gd name="T6" fmla="*/ 1984 w 11469"/>
                <a:gd name="T7" fmla="*/ 19839 h 22629"/>
                <a:gd name="T8" fmla="*/ 8370 w 11469"/>
                <a:gd name="T9" fmla="*/ 9485 h 22629"/>
                <a:gd name="T10" fmla="*/ 0 w 11469"/>
                <a:gd name="T11" fmla="*/ 2867 h 22629"/>
                <a:gd name="T12" fmla="*/ 0 w 11469"/>
                <a:gd name="T13" fmla="*/ 0 h 226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9" h="22629">
                  <a:moveTo>
                    <a:pt x="0" y="0"/>
                  </a:moveTo>
                  <a:cubicBezTo>
                    <a:pt x="6334" y="0"/>
                    <a:pt x="11469" y="5135"/>
                    <a:pt x="11469" y="11469"/>
                  </a:cubicBezTo>
                  <a:cubicBezTo>
                    <a:pt x="11469" y="16784"/>
                    <a:pt x="7817" y="21403"/>
                    <a:pt x="2645" y="22629"/>
                  </a:cubicBezTo>
                  <a:lnTo>
                    <a:pt x="1984" y="19839"/>
                  </a:lnTo>
                  <a:cubicBezTo>
                    <a:pt x="6607" y="18743"/>
                    <a:pt x="9466" y="14108"/>
                    <a:pt x="8370" y="9485"/>
                  </a:cubicBezTo>
                  <a:cubicBezTo>
                    <a:pt x="7451" y="5606"/>
                    <a:pt x="3987" y="2867"/>
                    <a:pt x="0" y="286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3BCEF7F3-025D-46B1-9AA4-3E4951E844E1}"/>
                </a:ext>
              </a:extLst>
            </p:cNvPr>
            <p:cNvSpPr/>
            <p:nvPr/>
          </p:nvSpPr>
          <p:spPr bwMode="auto">
            <a:xfrm>
              <a:off x="1996" y="1341"/>
              <a:ext cx="851" cy="797"/>
            </a:xfrm>
            <a:custGeom>
              <a:gdLst>
                <a:gd name="T0" fmla="*/ 14159 w 14159"/>
                <a:gd name="T1" fmla="*/ 11827 h 13287"/>
                <a:gd name="T2" fmla="*/ 355 w 14159"/>
                <a:gd name="T3" fmla="*/ 3312 h 13287"/>
                <a:gd name="T4" fmla="*/ 65 w 14159"/>
                <a:gd name="T5" fmla="*/ 0 h 13287"/>
                <a:gd name="T6" fmla="*/ 2927 w 14159"/>
                <a:gd name="T7" fmla="*/ 167 h 13287"/>
                <a:gd name="T8" fmla="*/ 11014 w 14159"/>
                <a:gd name="T9" fmla="*/ 9254 h 13287"/>
                <a:gd name="T10" fmla="*/ 13498 w 14159"/>
                <a:gd name="T11" fmla="*/ 9037 h 13287"/>
                <a:gd name="T12" fmla="*/ 14159 w 14159"/>
                <a:gd name="T13" fmla="*/ 11827 h 13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59" h="13287">
                  <a:moveTo>
                    <a:pt x="14159" y="11827"/>
                  </a:moveTo>
                  <a:cubicBezTo>
                    <a:pt x="7996" y="13287"/>
                    <a:pt x="1815" y="9475"/>
                    <a:pt x="355" y="3312"/>
                  </a:cubicBezTo>
                  <a:cubicBezTo>
                    <a:pt x="98" y="2228"/>
                    <a:pt x="0" y="1112"/>
                    <a:pt x="65" y="0"/>
                  </a:cubicBezTo>
                  <a:lnTo>
                    <a:pt x="2927" y="167"/>
                  </a:lnTo>
                  <a:cubicBezTo>
                    <a:pt x="2651" y="4909"/>
                    <a:pt x="6272" y="8978"/>
                    <a:pt x="11014" y="9254"/>
                  </a:cubicBezTo>
                  <a:cubicBezTo>
                    <a:pt x="11848" y="9303"/>
                    <a:pt x="12685" y="9229"/>
                    <a:pt x="13498" y="9037"/>
                  </a:cubicBezTo>
                  <a:lnTo>
                    <a:pt x="14159" y="118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0151FA31-9C42-E391-8F1A-A26DC92E55D7}"/>
                </a:ext>
              </a:extLst>
            </p:cNvPr>
            <p:cNvSpPr/>
            <p:nvPr/>
          </p:nvSpPr>
          <p:spPr bwMode="auto">
            <a:xfrm>
              <a:off x="1996" y="1341"/>
              <a:ext cx="851" cy="797"/>
            </a:xfrm>
            <a:custGeom>
              <a:gdLst>
                <a:gd name="T0" fmla="*/ 14159 w 14159"/>
                <a:gd name="T1" fmla="*/ 11827 h 13287"/>
                <a:gd name="T2" fmla="*/ 355 w 14159"/>
                <a:gd name="T3" fmla="*/ 3312 h 13287"/>
                <a:gd name="T4" fmla="*/ 65 w 14159"/>
                <a:gd name="T5" fmla="*/ 0 h 13287"/>
                <a:gd name="T6" fmla="*/ 2927 w 14159"/>
                <a:gd name="T7" fmla="*/ 167 h 13287"/>
                <a:gd name="T8" fmla="*/ 11014 w 14159"/>
                <a:gd name="T9" fmla="*/ 9254 h 13287"/>
                <a:gd name="T10" fmla="*/ 13498 w 14159"/>
                <a:gd name="T11" fmla="*/ 9037 h 13287"/>
                <a:gd name="T12" fmla="*/ 14159 w 14159"/>
                <a:gd name="T13" fmla="*/ 11827 h 13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59" h="13287">
                  <a:moveTo>
                    <a:pt x="14159" y="11827"/>
                  </a:moveTo>
                  <a:cubicBezTo>
                    <a:pt x="7996" y="13287"/>
                    <a:pt x="1815" y="9475"/>
                    <a:pt x="355" y="3312"/>
                  </a:cubicBezTo>
                  <a:cubicBezTo>
                    <a:pt x="98" y="2228"/>
                    <a:pt x="0" y="1112"/>
                    <a:pt x="65" y="0"/>
                  </a:cubicBezTo>
                  <a:lnTo>
                    <a:pt x="2927" y="167"/>
                  </a:lnTo>
                  <a:cubicBezTo>
                    <a:pt x="2651" y="4909"/>
                    <a:pt x="6272" y="8978"/>
                    <a:pt x="11014" y="9254"/>
                  </a:cubicBezTo>
                  <a:cubicBezTo>
                    <a:pt x="11848" y="9303"/>
                    <a:pt x="12685" y="9229"/>
                    <a:pt x="13498" y="9037"/>
                  </a:cubicBezTo>
                  <a:lnTo>
                    <a:pt x="14159" y="11827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7E1B0842-81D6-2F0B-D600-13121D724C1A}"/>
                </a:ext>
              </a:extLst>
            </p:cNvPr>
            <p:cNvSpPr/>
            <p:nvPr/>
          </p:nvSpPr>
          <p:spPr bwMode="auto">
            <a:xfrm>
              <a:off x="2000" y="853"/>
              <a:ext cx="356" cy="498"/>
            </a:xfrm>
            <a:custGeom>
              <a:gdLst>
                <a:gd name="T0" fmla="*/ 0 w 5920"/>
                <a:gd name="T1" fmla="*/ 8119 h 8286"/>
                <a:gd name="T2" fmla="*/ 4077 w 5920"/>
                <a:gd name="T3" fmla="*/ 0 h 8286"/>
                <a:gd name="T4" fmla="*/ 5920 w 5920"/>
                <a:gd name="T5" fmla="*/ 2197 h 8286"/>
                <a:gd name="T6" fmla="*/ 2862 w 5920"/>
                <a:gd name="T7" fmla="*/ 8286 h 8286"/>
                <a:gd name="T8" fmla="*/ 0 w 5920"/>
                <a:gd name="T9" fmla="*/ 8119 h 8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0" h="8286">
                  <a:moveTo>
                    <a:pt x="0" y="8119"/>
                  </a:moveTo>
                  <a:cubicBezTo>
                    <a:pt x="184" y="4967"/>
                    <a:pt x="1659" y="2030"/>
                    <a:pt x="4077" y="0"/>
                  </a:cubicBezTo>
                  <a:lnTo>
                    <a:pt x="5920" y="2197"/>
                  </a:lnTo>
                  <a:cubicBezTo>
                    <a:pt x="4106" y="3719"/>
                    <a:pt x="3000" y="5922"/>
                    <a:pt x="2862" y="8286"/>
                  </a:cubicBezTo>
                  <a:lnTo>
                    <a:pt x="0" y="81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D1F92C05-9793-5BC1-4C44-281B24DE25A1}"/>
                </a:ext>
              </a:extLst>
            </p:cNvPr>
            <p:cNvSpPr/>
            <p:nvPr/>
          </p:nvSpPr>
          <p:spPr bwMode="auto">
            <a:xfrm>
              <a:off x="2000" y="853"/>
              <a:ext cx="356" cy="498"/>
            </a:xfrm>
            <a:custGeom>
              <a:gdLst>
                <a:gd name="T0" fmla="*/ 0 w 5920"/>
                <a:gd name="T1" fmla="*/ 8119 h 8286"/>
                <a:gd name="T2" fmla="*/ 4077 w 5920"/>
                <a:gd name="T3" fmla="*/ 0 h 8286"/>
                <a:gd name="T4" fmla="*/ 5920 w 5920"/>
                <a:gd name="T5" fmla="*/ 2197 h 8286"/>
                <a:gd name="T6" fmla="*/ 2862 w 5920"/>
                <a:gd name="T7" fmla="*/ 8286 h 8286"/>
                <a:gd name="T8" fmla="*/ 0 w 5920"/>
                <a:gd name="T9" fmla="*/ 8119 h 8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0" h="8286">
                  <a:moveTo>
                    <a:pt x="0" y="8119"/>
                  </a:moveTo>
                  <a:cubicBezTo>
                    <a:pt x="184" y="4967"/>
                    <a:pt x="1659" y="2030"/>
                    <a:pt x="4077" y="0"/>
                  </a:cubicBezTo>
                  <a:lnTo>
                    <a:pt x="5920" y="2197"/>
                  </a:lnTo>
                  <a:cubicBezTo>
                    <a:pt x="4106" y="3719"/>
                    <a:pt x="3000" y="5922"/>
                    <a:pt x="2862" y="8286"/>
                  </a:cubicBezTo>
                  <a:lnTo>
                    <a:pt x="0" y="8119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A0B51FAA-35F2-B6D2-5A42-B84144ACBCEA}"/>
                </a:ext>
              </a:extLst>
            </p:cNvPr>
            <p:cNvSpPr/>
            <p:nvPr/>
          </p:nvSpPr>
          <p:spPr bwMode="auto">
            <a:xfrm>
              <a:off x="2245" y="692"/>
              <a:ext cx="443" cy="293"/>
            </a:xfrm>
            <a:custGeom>
              <a:gdLst>
                <a:gd name="T0" fmla="*/ 0 w 7372"/>
                <a:gd name="T1" fmla="*/ 2683 h 4880"/>
                <a:gd name="T2" fmla="*/ 7372 w 7372"/>
                <a:gd name="T3" fmla="*/ 0 h 4880"/>
                <a:gd name="T4" fmla="*/ 7372 w 7372"/>
                <a:gd name="T5" fmla="*/ 2867 h 4880"/>
                <a:gd name="T6" fmla="*/ 1843 w 7372"/>
                <a:gd name="T7" fmla="*/ 4880 h 4880"/>
                <a:gd name="T8" fmla="*/ 0 w 7372"/>
                <a:gd name="T9" fmla="*/ 2683 h 48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4880">
                  <a:moveTo>
                    <a:pt x="0" y="2683"/>
                  </a:moveTo>
                  <a:cubicBezTo>
                    <a:pt x="2066" y="950"/>
                    <a:pt x="4676" y="0"/>
                    <a:pt x="7372" y="0"/>
                  </a:cubicBezTo>
                  <a:lnTo>
                    <a:pt x="7372" y="2867"/>
                  </a:lnTo>
                  <a:cubicBezTo>
                    <a:pt x="5350" y="2867"/>
                    <a:pt x="3392" y="3580"/>
                    <a:pt x="1843" y="4880"/>
                  </a:cubicBezTo>
                  <a:lnTo>
                    <a:pt x="0" y="268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96E73AAF-8C50-BD54-2512-BA01F006C105}"/>
                </a:ext>
              </a:extLst>
            </p:cNvPr>
            <p:cNvSpPr/>
            <p:nvPr/>
          </p:nvSpPr>
          <p:spPr bwMode="auto">
            <a:xfrm>
              <a:off x="2245" y="692"/>
              <a:ext cx="443" cy="293"/>
            </a:xfrm>
            <a:custGeom>
              <a:gdLst>
                <a:gd name="T0" fmla="*/ 0 w 7372"/>
                <a:gd name="T1" fmla="*/ 2683 h 4880"/>
                <a:gd name="T2" fmla="*/ 7372 w 7372"/>
                <a:gd name="T3" fmla="*/ 0 h 4880"/>
                <a:gd name="T4" fmla="*/ 7372 w 7372"/>
                <a:gd name="T5" fmla="*/ 2867 h 4880"/>
                <a:gd name="T6" fmla="*/ 1843 w 7372"/>
                <a:gd name="T7" fmla="*/ 4880 h 4880"/>
                <a:gd name="T8" fmla="*/ 0 w 7372"/>
                <a:gd name="T9" fmla="*/ 2683 h 48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4880">
                  <a:moveTo>
                    <a:pt x="0" y="2683"/>
                  </a:moveTo>
                  <a:cubicBezTo>
                    <a:pt x="2066" y="950"/>
                    <a:pt x="4676" y="0"/>
                    <a:pt x="7372" y="0"/>
                  </a:cubicBezTo>
                  <a:lnTo>
                    <a:pt x="7372" y="2867"/>
                  </a:lnTo>
                  <a:cubicBezTo>
                    <a:pt x="5350" y="2867"/>
                    <a:pt x="3392" y="3580"/>
                    <a:pt x="1843" y="4880"/>
                  </a:cubicBezTo>
                  <a:lnTo>
                    <a:pt x="0" y="2683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custDataLst>
      <p:custData r:id="rId23"/>
      <p:tags r:id="rId24"/>
    </p:custDataLst>
    <p:extLst>
      <p:ext uri="{BB962C8B-B14F-4D97-AF65-F5344CB8AC3E}">
        <p14:creationId val="984192429"/>
      </p:ext>
    </p:extLst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1">
            <a:extLst>
              <a:ext uri="{FF2B5EF4-FFF2-40B4-BE49-F238E27FC236}">
                <a16:creationId xmlns:a16="http://schemas.microsoft.com/office/drawing/2014/main" id="{3CFAF899-24FE-4BA3-5187-054E4EF816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 flipV="1">
            <a:off x="-1310" y="0"/>
            <a:ext cx="4223657" cy="6858000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31" h="10800">
                <a:moveTo>
                  <a:pt x="11431" y="0"/>
                </a:moveTo>
                <a:lnTo>
                  <a:pt x="0" y="0"/>
                </a:lnTo>
                <a:lnTo>
                  <a:pt x="4328" y="10800"/>
                </a:lnTo>
                <a:lnTo>
                  <a:pt x="11431" y="10800"/>
                </a:lnTo>
                <a:lnTo>
                  <a:pt x="1143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942B273E-FF39-2E66-E048-4F80B22E906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42073" y="914400"/>
            <a:ext cx="5604024" cy="901356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AI辅助决策支持系统应用</a:t>
            </a: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C165C502-F156-3A21-77E3-3DE7E022499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842074" y="1995868"/>
            <a:ext cx="5611250" cy="44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1.肿瘤诊断提效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AI技术于医疗领域，尤其在肿瘤诊断中显著提升效率，据研究，AI辅助下肺癌诊断准确率提高至90%，缩短诊断时间30%。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2.眼科疾病筛查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AI在眼科疾病筛查中表现卓越，通过深度学习模型，糖尿病视网膜病变筛查准确率高达95%，惠及数百万患者，推动早期治疗。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3.心脏病预测精准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AI技术结合医疗数据，对心脏病风险预测精准度提升至92%，较传统方法提升15%，为医疗决策支持提供科学依据，促进精准医疗。</a:t>
            </a:r>
          </a:p>
        </p:txBody>
      </p:sp>
      <p:sp>
        <p:nvSpPr>
          <p:cNvPr id="7" name="Shape2">
            <a:extLst>
              <a:ext uri="{FF2B5EF4-FFF2-40B4-BE49-F238E27FC236}">
                <a16:creationId xmlns:a16="http://schemas.microsoft.com/office/drawing/2014/main" id="{25D5D173-C709-9550-6CFF-36C1333723E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44463" y="1291135"/>
            <a:ext cx="2586571" cy="2586570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31" h="2831">
                <a:moveTo>
                  <a:pt x="416" y="0"/>
                </a:moveTo>
                <a:lnTo>
                  <a:pt x="2415" y="0"/>
                </a:lnTo>
                <a:cubicBezTo>
                  <a:pt x="2645" y="0"/>
                  <a:pt x="2831" y="186"/>
                  <a:pt x="2831" y="416"/>
                </a:cubicBezTo>
                <a:lnTo>
                  <a:pt x="2831" y="2415"/>
                </a:lnTo>
                <a:cubicBezTo>
                  <a:pt x="2831" y="2645"/>
                  <a:pt x="2645" y="2831"/>
                  <a:pt x="2415" y="2831"/>
                </a:cubicBezTo>
                <a:lnTo>
                  <a:pt x="416" y="2831"/>
                </a:lnTo>
                <a:cubicBezTo>
                  <a:pt x="186" y="2831"/>
                  <a:pt x="0" y="2645"/>
                  <a:pt x="0" y="2415"/>
                </a:cubicBezTo>
                <a:lnTo>
                  <a:pt x="0" y="416"/>
                </a:lnTo>
                <a:cubicBezTo>
                  <a:pt x="0" y="186"/>
                  <a:pt x="186" y="0"/>
                  <a:pt x="416" y="0"/>
                </a:cubicBezTo>
                <a:close/>
              </a:path>
            </a:pathLst>
          </a:custGeom>
          <a:blipFill>
            <a:blip r:embed="rId7"/>
            <a:stretch>
              <a:fillRect l="-25472" r="-25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Shape3">
            <a:extLst>
              <a:ext uri="{FF2B5EF4-FFF2-40B4-BE49-F238E27FC236}">
                <a16:creationId xmlns:a16="http://schemas.microsoft.com/office/drawing/2014/main" id="{B957EAC2-F4FD-1C33-738F-8726B1D275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681549" y="3429000"/>
            <a:ext cx="2586571" cy="2586570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31" h="2831">
                <a:moveTo>
                  <a:pt x="416" y="0"/>
                </a:moveTo>
                <a:lnTo>
                  <a:pt x="2415" y="0"/>
                </a:lnTo>
                <a:cubicBezTo>
                  <a:pt x="2645" y="0"/>
                  <a:pt x="2831" y="186"/>
                  <a:pt x="2831" y="416"/>
                </a:cubicBezTo>
                <a:lnTo>
                  <a:pt x="2831" y="2415"/>
                </a:lnTo>
                <a:cubicBezTo>
                  <a:pt x="2831" y="2645"/>
                  <a:pt x="2645" y="2831"/>
                  <a:pt x="2415" y="2831"/>
                </a:cubicBezTo>
                <a:lnTo>
                  <a:pt x="416" y="2831"/>
                </a:lnTo>
                <a:cubicBezTo>
                  <a:pt x="186" y="2831"/>
                  <a:pt x="0" y="2645"/>
                  <a:pt x="0" y="2415"/>
                </a:cubicBezTo>
                <a:lnTo>
                  <a:pt x="0" y="416"/>
                </a:lnTo>
                <a:cubicBezTo>
                  <a:pt x="0" y="186"/>
                  <a:pt x="186" y="0"/>
                  <a:pt x="416" y="0"/>
                </a:cubicBezTo>
                <a:close/>
              </a:path>
            </a:pathLst>
          </a:custGeom>
          <a:blipFill>
            <a:blip r:embed="rId9"/>
            <a:stretch>
              <a:fillRect l="-62676" r="-62676"/>
            </a:stretch>
          </a:blipFill>
          <a:ln>
            <a:noFill/>
          </a:ln>
          <a:effectLst>
            <a:outerShdw blurRad="203200" dist="50800" dir="5400000" algn="ctr" rotWithShape="0">
              <a:schemeClr val="accent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926B9BE-DF24-B05C-B735-CA61084FD2E9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0423010" y="519985"/>
            <a:ext cx="1284241" cy="206814"/>
            <a:chOff x="10691102" y="4393885"/>
            <a:chExt cx="860085" cy="330835"/>
          </a:xfrm>
        </p:grpSpPr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779FDF70-43A3-1F8E-50E5-2ECFDB1184E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flipH="1">
              <a:off x="10691102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5C425A76-0348-B9AB-6992-156544545EF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flipH="1">
              <a:off x="11262108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675014D8-BDE4-A37D-9DB2-BF01ACFA528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H="1">
              <a:off x="11397274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70E32FC0-0E38-EFE5-B74C-8C9DA553CCD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H="1">
              <a:off x="11119906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219E2669-79B0-8619-E1AC-7347E4F0144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flipH="1">
              <a:off x="10976605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FD5F9AFE-9F39-3628-EF1E-38196474AEC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H="1">
              <a:off x="10834105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DAD1729-0AE1-7D3F-505E-B1749B4674F5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458405" y="6239143"/>
            <a:ext cx="1172116" cy="299486"/>
            <a:chOff x="1288794" y="5711459"/>
            <a:chExt cx="1614263" cy="348343"/>
          </a:xfrm>
        </p:grpSpPr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A8EE297C-F8EF-E911-2673-F2AC6BA45D1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288794" y="5711459"/>
              <a:ext cx="1577909" cy="3483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2" name="装饰文本">
              <a:extLst>
                <a:ext uri="{FF2B5EF4-FFF2-40B4-BE49-F238E27FC236}">
                  <a16:creationId xmlns:a16="http://schemas.microsoft.com/office/drawing/2014/main" id="{04C01C81-1850-DEF4-CB0B-D4C7B71D79FC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1288794" y="5760335"/>
              <a:ext cx="1614263" cy="232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700" spc="400">
                  <a:solidFill>
                    <a:schemeClr val="tx2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" panose="020b0500000000000000" pitchFamily="34" charset="-122"/>
                </a:rPr>
                <a:t>VIEW MORE</a:t>
              </a:r>
            </a:p>
          </p:txBody>
        </p:sp>
      </p:grpSp>
    </p:spTree>
    <p:custDataLst>
      <p:custData r:id="rId20"/>
      <p:tags r:id="rId21"/>
    </p:custDataLst>
    <p:extLst>
      <p:ext uri="{BB962C8B-B14F-4D97-AF65-F5344CB8AC3E}">
        <p14:creationId val="308239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816937" y="3352800"/>
            <a:ext cx="5197323" cy="3397243"/>
            <a:chOff x="6886891" y="3489058"/>
            <a:chExt cx="4635254" cy="3029845"/>
          </a:xfrm>
        </p:grpSpPr>
        <p:grpSp>
          <p:nvGrpSpPr>
            <p:cNvPr id="3" name="组合 2"/>
            <p:cNvGrpSpPr/>
            <p:nvPr/>
          </p:nvGrpSpPr>
          <p:grpSpPr>
            <a:xfrm>
              <a:off x="7069419" y="5208467"/>
              <a:ext cx="1945227" cy="1214199"/>
              <a:chOff x="7069419" y="5208467"/>
              <a:chExt cx="1945227" cy="1214199"/>
            </a:xfrm>
          </p:grpSpPr>
          <p:grpSp>
            <p:nvGrpSpPr>
              <p:cNvPr id="185" name="组合 184"/>
              <p:cNvGrpSpPr/>
              <p:nvPr/>
            </p:nvGrpSpPr>
            <p:grpSpPr>
              <a:xfrm>
                <a:off x="8149132" y="5208467"/>
                <a:ext cx="865514" cy="466493"/>
                <a:chOff x="8149132" y="5208467"/>
                <a:chExt cx="865514" cy="466493"/>
              </a:xfrm>
            </p:grpSpPr>
            <p:grpSp>
              <p:nvGrpSpPr>
                <p:cNvPr id="187" name="图形 8"/>
                <p:cNvGrpSpPr/>
                <p:nvPr/>
              </p:nvGrpSpPr>
              <p:grpSpPr>
                <a:xfrm>
                  <a:off x="8942431" y="5618810"/>
                  <a:ext cx="72215" cy="56150"/>
                  <a:chOff x="8942431" y="5618810"/>
                  <a:chExt cx="72215" cy="56150"/>
                </a:xfrm>
              </p:grpSpPr>
              <p:sp>
                <p:nvSpPr>
                  <p:cNvPr id="208" name="任意多边形: 形状 207"/>
                  <p:cNvSpPr/>
                  <p:nvPr/>
                </p:nvSpPr>
                <p:spPr>
                  <a:xfrm>
                    <a:off x="8942431" y="5618810"/>
                    <a:ext cx="72215" cy="37484"/>
                  </a:xfrm>
                  <a:custGeom>
                    <a:gdLst>
                      <a:gd name="connsiteX0" fmla="*/ 72216 w 72215"/>
                      <a:gd name="connsiteY0" fmla="*/ 18666 h 37484"/>
                      <a:gd name="connsiteX1" fmla="*/ 36108 w 72215"/>
                      <a:gd name="connsiteY1" fmla="*/ 0 h 37484"/>
                      <a:gd name="connsiteX2" fmla="*/ 0 w 72215"/>
                      <a:gd name="connsiteY2" fmla="*/ 18666 h 37484"/>
                      <a:gd name="connsiteX3" fmla="*/ 36108 w 72215"/>
                      <a:gd name="connsiteY3" fmla="*/ 37485 h 37484"/>
                      <a:gd name="connsiteX4" fmla="*/ 72216 w 72215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215" h="37484">
                        <a:moveTo>
                          <a:pt x="72216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216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9" name="任意多边形: 形状 208"/>
                  <p:cNvSpPr/>
                  <p:nvPr/>
                </p:nvSpPr>
                <p:spPr>
                  <a:xfrm>
                    <a:off x="8942431" y="5637476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10" name="任意多边形: 形状 209"/>
                  <p:cNvSpPr/>
                  <p:nvPr/>
                </p:nvSpPr>
                <p:spPr>
                  <a:xfrm>
                    <a:off x="8978539" y="5637476"/>
                    <a:ext cx="36107" cy="37484"/>
                  </a:xfrm>
                  <a:custGeom>
                    <a:gdLst>
                      <a:gd name="connsiteX0" fmla="*/ 36108 w 36107"/>
                      <a:gd name="connsiteY0" fmla="*/ 0 h 37484"/>
                      <a:gd name="connsiteX1" fmla="*/ 36108 w 36107"/>
                      <a:gd name="connsiteY1" fmla="*/ 18819 h 37484"/>
                      <a:gd name="connsiteX2" fmla="*/ 0 w 36107"/>
                      <a:gd name="connsiteY2" fmla="*/ 37485 h 37484"/>
                      <a:gd name="connsiteX3" fmla="*/ 0 w 36107"/>
                      <a:gd name="connsiteY3" fmla="*/ 18819 h 37484"/>
                      <a:gd name="connsiteX4" fmla="*/ 36108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0"/>
                        </a:moveTo>
                        <a:lnTo>
                          <a:pt x="36108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108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88" name="图形 8"/>
                <p:cNvGrpSpPr/>
                <p:nvPr/>
              </p:nvGrpSpPr>
              <p:grpSpPr>
                <a:xfrm>
                  <a:off x="8783771" y="5536803"/>
                  <a:ext cx="72368" cy="56150"/>
                  <a:chOff x="8783771" y="5536803"/>
                  <a:chExt cx="72368" cy="56150"/>
                </a:xfrm>
              </p:grpSpPr>
              <p:sp>
                <p:nvSpPr>
                  <p:cNvPr id="205" name="任意多边形: 形状 204"/>
                  <p:cNvSpPr/>
                  <p:nvPr/>
                </p:nvSpPr>
                <p:spPr>
                  <a:xfrm>
                    <a:off x="8783771" y="5536803"/>
                    <a:ext cx="72368" cy="37331"/>
                  </a:xfrm>
                  <a:custGeom>
                    <a:gdLst>
                      <a:gd name="connsiteX0" fmla="*/ 72369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9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6" name="任意多边形: 形状 205"/>
                  <p:cNvSpPr/>
                  <p:nvPr/>
                </p:nvSpPr>
                <p:spPr>
                  <a:xfrm>
                    <a:off x="8783771" y="5555469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7" name="任意多边形: 形状 206"/>
                  <p:cNvSpPr/>
                  <p:nvPr/>
                </p:nvSpPr>
                <p:spPr>
                  <a:xfrm>
                    <a:off x="8819879" y="5555469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89" name="图形 8"/>
                <p:cNvGrpSpPr/>
                <p:nvPr/>
              </p:nvGrpSpPr>
              <p:grpSpPr>
                <a:xfrm>
                  <a:off x="8625112" y="5454642"/>
                  <a:ext cx="72368" cy="56150"/>
                  <a:chOff x="8625112" y="5454642"/>
                  <a:chExt cx="72368" cy="56150"/>
                </a:xfrm>
              </p:grpSpPr>
              <p:sp>
                <p:nvSpPr>
                  <p:cNvPr id="202" name="任意多边形: 形状 201"/>
                  <p:cNvSpPr/>
                  <p:nvPr/>
                </p:nvSpPr>
                <p:spPr>
                  <a:xfrm>
                    <a:off x="8625112" y="5454642"/>
                    <a:ext cx="72368" cy="37484"/>
                  </a:xfrm>
                  <a:custGeom>
                    <a:gdLst>
                      <a:gd name="connsiteX0" fmla="*/ 72368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8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3" name="任意多边形: 形状 202"/>
                  <p:cNvSpPr/>
                  <p:nvPr/>
                </p:nvSpPr>
                <p:spPr>
                  <a:xfrm>
                    <a:off x="8625112" y="5473308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4" name="任意多边形: 形状 203"/>
                  <p:cNvSpPr/>
                  <p:nvPr/>
                </p:nvSpPr>
                <p:spPr>
                  <a:xfrm>
                    <a:off x="8661219" y="5473308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90" name="图形 8"/>
                <p:cNvGrpSpPr/>
                <p:nvPr/>
              </p:nvGrpSpPr>
              <p:grpSpPr>
                <a:xfrm>
                  <a:off x="8466452" y="5372635"/>
                  <a:ext cx="72368" cy="56150"/>
                  <a:chOff x="8466452" y="5372635"/>
                  <a:chExt cx="72368" cy="56150"/>
                </a:xfrm>
              </p:grpSpPr>
              <p:sp>
                <p:nvSpPr>
                  <p:cNvPr id="199" name="任意多边形: 形状 198"/>
                  <p:cNvSpPr/>
                  <p:nvPr/>
                </p:nvSpPr>
                <p:spPr>
                  <a:xfrm>
                    <a:off x="8466452" y="5372635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0" name="任意多边形: 形状 199"/>
                  <p:cNvSpPr/>
                  <p:nvPr/>
                </p:nvSpPr>
                <p:spPr>
                  <a:xfrm>
                    <a:off x="8466452" y="5391301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01" name="任意多边形: 形状 200"/>
                  <p:cNvSpPr/>
                  <p:nvPr/>
                </p:nvSpPr>
                <p:spPr>
                  <a:xfrm>
                    <a:off x="8502560" y="5391301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91" name="图形 8"/>
                <p:cNvGrpSpPr/>
                <p:nvPr/>
              </p:nvGrpSpPr>
              <p:grpSpPr>
                <a:xfrm>
                  <a:off x="8307792" y="5290475"/>
                  <a:ext cx="72368" cy="56150"/>
                  <a:chOff x="8307792" y="5290475"/>
                  <a:chExt cx="72368" cy="56150"/>
                </a:xfrm>
              </p:grpSpPr>
              <p:sp>
                <p:nvSpPr>
                  <p:cNvPr id="196" name="任意多边形: 形状 195"/>
                  <p:cNvSpPr/>
                  <p:nvPr/>
                </p:nvSpPr>
                <p:spPr>
                  <a:xfrm>
                    <a:off x="8307792" y="5290475"/>
                    <a:ext cx="72368" cy="37484"/>
                  </a:xfrm>
                  <a:custGeom>
                    <a:gdLst>
                      <a:gd name="connsiteX0" fmla="*/ 72369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9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7" name="任意多边形: 形状 196"/>
                  <p:cNvSpPr/>
                  <p:nvPr/>
                </p:nvSpPr>
                <p:spPr>
                  <a:xfrm>
                    <a:off x="8307792" y="5309140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8" name="任意多边形: 形状 197"/>
                  <p:cNvSpPr/>
                  <p:nvPr/>
                </p:nvSpPr>
                <p:spPr>
                  <a:xfrm>
                    <a:off x="8343899" y="530914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92" name="图形 8"/>
                <p:cNvGrpSpPr/>
                <p:nvPr/>
              </p:nvGrpSpPr>
              <p:grpSpPr>
                <a:xfrm>
                  <a:off x="8149132" y="5208467"/>
                  <a:ext cx="72368" cy="56150"/>
                  <a:chOff x="8149132" y="5208467"/>
                  <a:chExt cx="72368" cy="56150"/>
                </a:xfrm>
              </p:grpSpPr>
              <p:sp>
                <p:nvSpPr>
                  <p:cNvPr id="193" name="任意多边形: 形状 192"/>
                  <p:cNvSpPr/>
                  <p:nvPr/>
                </p:nvSpPr>
                <p:spPr>
                  <a:xfrm>
                    <a:off x="8149132" y="5208467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4" name="任意多边形: 形状 193"/>
                  <p:cNvSpPr/>
                  <p:nvPr/>
                </p:nvSpPr>
                <p:spPr>
                  <a:xfrm>
                    <a:off x="8149132" y="5227133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95" name="任意多边形: 形状 194"/>
                  <p:cNvSpPr/>
                  <p:nvPr/>
                </p:nvSpPr>
                <p:spPr>
                  <a:xfrm>
                    <a:off x="8185240" y="5227133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86" name="任意多边形: 形状 185"/>
              <p:cNvSpPr/>
              <p:nvPr/>
            </p:nvSpPr>
            <p:spPr>
              <a:xfrm>
                <a:off x="7069419" y="5233558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>
              <a:off x="6886891" y="3657058"/>
              <a:ext cx="4563805" cy="2861845"/>
            </a:xfrm>
            <a:custGeom>
              <a:gdLst>
                <a:gd name="connsiteX0" fmla="*/ 2546514 w 4563805"/>
                <a:gd name="connsiteY0" fmla="*/ 2841802 h 2861845"/>
                <a:gd name="connsiteX1" fmla="*/ 2549115 w 4563805"/>
                <a:gd name="connsiteY1" fmla="*/ 2842873 h 2861845"/>
                <a:gd name="connsiteX2" fmla="*/ 2570229 w 4563805"/>
                <a:gd name="connsiteY2" fmla="*/ 2851594 h 2861845"/>
                <a:gd name="connsiteX3" fmla="*/ 2555847 w 4563805"/>
                <a:gd name="connsiteY3" fmla="*/ 2857714 h 2861845"/>
                <a:gd name="connsiteX4" fmla="*/ 2546514 w 4563805"/>
                <a:gd name="connsiteY4" fmla="*/ 2861845 h 2861845"/>
                <a:gd name="connsiteX5" fmla="*/ 2544066 w 4563805"/>
                <a:gd name="connsiteY5" fmla="*/ 2860774 h 2861845"/>
                <a:gd name="connsiteX6" fmla="*/ 2523258 w 4563805"/>
                <a:gd name="connsiteY6" fmla="*/ 2851747 h 2861845"/>
                <a:gd name="connsiteX7" fmla="*/ 2539170 w 4563805"/>
                <a:gd name="connsiteY7" fmla="*/ 2844862 h 2861845"/>
                <a:gd name="connsiteX8" fmla="*/ 2544066 w 4563805"/>
                <a:gd name="connsiteY8" fmla="*/ 2842873 h 2861845"/>
                <a:gd name="connsiteX9" fmla="*/ 2666006 w 4563805"/>
                <a:gd name="connsiteY9" fmla="*/ 2790241 h 2861845"/>
                <a:gd name="connsiteX10" fmla="*/ 2668760 w 4563805"/>
                <a:gd name="connsiteY10" fmla="*/ 2791312 h 2861845"/>
                <a:gd name="connsiteX11" fmla="*/ 2689874 w 4563805"/>
                <a:gd name="connsiteY11" fmla="*/ 2800033 h 2861845"/>
                <a:gd name="connsiteX12" fmla="*/ 2675492 w 4563805"/>
                <a:gd name="connsiteY12" fmla="*/ 2806153 h 2861845"/>
                <a:gd name="connsiteX13" fmla="*/ 2666006 w 4563805"/>
                <a:gd name="connsiteY13" fmla="*/ 2810284 h 2861845"/>
                <a:gd name="connsiteX14" fmla="*/ 2663558 w 4563805"/>
                <a:gd name="connsiteY14" fmla="*/ 2809213 h 2861845"/>
                <a:gd name="connsiteX15" fmla="*/ 2642903 w 4563805"/>
                <a:gd name="connsiteY15" fmla="*/ 2800186 h 2861845"/>
                <a:gd name="connsiteX16" fmla="*/ 2658815 w 4563805"/>
                <a:gd name="connsiteY16" fmla="*/ 2793301 h 2861845"/>
                <a:gd name="connsiteX17" fmla="*/ 2663558 w 4563805"/>
                <a:gd name="connsiteY17" fmla="*/ 2791159 h 2861845"/>
                <a:gd name="connsiteX18" fmla="*/ 2785651 w 4563805"/>
                <a:gd name="connsiteY18" fmla="*/ 2738528 h 2861845"/>
                <a:gd name="connsiteX19" fmla="*/ 2788405 w 4563805"/>
                <a:gd name="connsiteY19" fmla="*/ 2739599 h 2861845"/>
                <a:gd name="connsiteX20" fmla="*/ 2809519 w 4563805"/>
                <a:gd name="connsiteY20" fmla="*/ 2748320 h 2861845"/>
                <a:gd name="connsiteX21" fmla="*/ 2794984 w 4563805"/>
                <a:gd name="connsiteY21" fmla="*/ 2754593 h 2861845"/>
                <a:gd name="connsiteX22" fmla="*/ 2785651 w 4563805"/>
                <a:gd name="connsiteY22" fmla="*/ 2758571 h 2861845"/>
                <a:gd name="connsiteX23" fmla="*/ 2783203 w 4563805"/>
                <a:gd name="connsiteY23" fmla="*/ 2757500 h 2861845"/>
                <a:gd name="connsiteX24" fmla="*/ 2762395 w 4563805"/>
                <a:gd name="connsiteY24" fmla="*/ 2748626 h 2861845"/>
                <a:gd name="connsiteX25" fmla="*/ 2778460 w 4563805"/>
                <a:gd name="connsiteY25" fmla="*/ 2741741 h 2861845"/>
                <a:gd name="connsiteX26" fmla="*/ 2783203 w 4563805"/>
                <a:gd name="connsiteY26" fmla="*/ 2739599 h 2861845"/>
                <a:gd name="connsiteX27" fmla="*/ 2555846 w 4563805"/>
                <a:gd name="connsiteY27" fmla="*/ 2728583 h 2861845"/>
                <a:gd name="connsiteX28" fmla="*/ 2558600 w 4563805"/>
                <a:gd name="connsiteY28" fmla="*/ 2729654 h 2861845"/>
                <a:gd name="connsiteX29" fmla="*/ 2579714 w 4563805"/>
                <a:gd name="connsiteY29" fmla="*/ 2738375 h 2861845"/>
                <a:gd name="connsiteX30" fmla="*/ 2565332 w 4563805"/>
                <a:gd name="connsiteY30" fmla="*/ 2744495 h 2861845"/>
                <a:gd name="connsiteX31" fmla="*/ 2555846 w 4563805"/>
                <a:gd name="connsiteY31" fmla="*/ 2748626 h 2861845"/>
                <a:gd name="connsiteX32" fmla="*/ 2553398 w 4563805"/>
                <a:gd name="connsiteY32" fmla="*/ 2747555 h 2861845"/>
                <a:gd name="connsiteX33" fmla="*/ 2532590 w 4563805"/>
                <a:gd name="connsiteY33" fmla="*/ 2738528 h 2861845"/>
                <a:gd name="connsiteX34" fmla="*/ 2548655 w 4563805"/>
                <a:gd name="connsiteY34" fmla="*/ 2731643 h 2861845"/>
                <a:gd name="connsiteX35" fmla="*/ 2553398 w 4563805"/>
                <a:gd name="connsiteY35" fmla="*/ 2729654 h 2861845"/>
                <a:gd name="connsiteX36" fmla="*/ 2675491 w 4563805"/>
                <a:gd name="connsiteY36" fmla="*/ 2677022 h 2861845"/>
                <a:gd name="connsiteX37" fmla="*/ 2678092 w 4563805"/>
                <a:gd name="connsiteY37" fmla="*/ 2678093 h 2861845"/>
                <a:gd name="connsiteX38" fmla="*/ 2699206 w 4563805"/>
                <a:gd name="connsiteY38" fmla="*/ 2686814 h 2861845"/>
                <a:gd name="connsiteX39" fmla="*/ 2684824 w 4563805"/>
                <a:gd name="connsiteY39" fmla="*/ 2692934 h 2861845"/>
                <a:gd name="connsiteX40" fmla="*/ 2675491 w 4563805"/>
                <a:gd name="connsiteY40" fmla="*/ 2697065 h 2861845"/>
                <a:gd name="connsiteX41" fmla="*/ 2673043 w 4563805"/>
                <a:gd name="connsiteY41" fmla="*/ 2695994 h 2861845"/>
                <a:gd name="connsiteX42" fmla="*/ 2652235 w 4563805"/>
                <a:gd name="connsiteY42" fmla="*/ 2686967 h 2861845"/>
                <a:gd name="connsiteX43" fmla="*/ 2668300 w 4563805"/>
                <a:gd name="connsiteY43" fmla="*/ 2680082 h 2861845"/>
                <a:gd name="connsiteX44" fmla="*/ 2673043 w 4563805"/>
                <a:gd name="connsiteY44" fmla="*/ 2677940 h 2861845"/>
                <a:gd name="connsiteX45" fmla="*/ 2174573 w 4563805"/>
                <a:gd name="connsiteY45" fmla="*/ 2663710 h 2861845"/>
                <a:gd name="connsiteX46" fmla="*/ 2186507 w 4563805"/>
                <a:gd name="connsiteY46" fmla="*/ 2668606 h 2861845"/>
                <a:gd name="connsiteX47" fmla="*/ 2172278 w 4563805"/>
                <a:gd name="connsiteY47" fmla="*/ 2674726 h 2861845"/>
                <a:gd name="connsiteX48" fmla="*/ 2160497 w 4563805"/>
                <a:gd name="connsiteY48" fmla="*/ 2669830 h 2861845"/>
                <a:gd name="connsiteX49" fmla="*/ 2141219 w 4563805"/>
                <a:gd name="connsiteY49" fmla="*/ 2649940 h 2861845"/>
                <a:gd name="connsiteX50" fmla="*/ 2153153 w 4563805"/>
                <a:gd name="connsiteY50" fmla="*/ 2654836 h 2861845"/>
                <a:gd name="connsiteX51" fmla="*/ 2138924 w 4563805"/>
                <a:gd name="connsiteY51" fmla="*/ 2660956 h 2861845"/>
                <a:gd name="connsiteX52" fmla="*/ 2127143 w 4563805"/>
                <a:gd name="connsiteY52" fmla="*/ 2656060 h 2861845"/>
                <a:gd name="connsiteX53" fmla="*/ 2107866 w 4563805"/>
                <a:gd name="connsiteY53" fmla="*/ 2636171 h 2861845"/>
                <a:gd name="connsiteX54" fmla="*/ 2119647 w 4563805"/>
                <a:gd name="connsiteY54" fmla="*/ 2640914 h 2861845"/>
                <a:gd name="connsiteX55" fmla="*/ 2119647 w 4563805"/>
                <a:gd name="connsiteY55" fmla="*/ 2641067 h 2861845"/>
                <a:gd name="connsiteX56" fmla="*/ 2105571 w 4563805"/>
                <a:gd name="connsiteY56" fmla="*/ 2647034 h 2861845"/>
                <a:gd name="connsiteX57" fmla="*/ 2093790 w 4563805"/>
                <a:gd name="connsiteY57" fmla="*/ 2642291 h 2861845"/>
                <a:gd name="connsiteX58" fmla="*/ 3024942 w 4563805"/>
                <a:gd name="connsiteY58" fmla="*/ 2635406 h 2861845"/>
                <a:gd name="connsiteX59" fmla="*/ 3027543 w 4563805"/>
                <a:gd name="connsiteY59" fmla="*/ 2636477 h 2861845"/>
                <a:gd name="connsiteX60" fmla="*/ 3048657 w 4563805"/>
                <a:gd name="connsiteY60" fmla="*/ 2645198 h 2861845"/>
                <a:gd name="connsiteX61" fmla="*/ 3034275 w 4563805"/>
                <a:gd name="connsiteY61" fmla="*/ 2651471 h 2861845"/>
                <a:gd name="connsiteX62" fmla="*/ 3024942 w 4563805"/>
                <a:gd name="connsiteY62" fmla="*/ 2655449 h 2861845"/>
                <a:gd name="connsiteX63" fmla="*/ 3022494 w 4563805"/>
                <a:gd name="connsiteY63" fmla="*/ 2654378 h 2861845"/>
                <a:gd name="connsiteX64" fmla="*/ 3001686 w 4563805"/>
                <a:gd name="connsiteY64" fmla="*/ 2645351 h 2861845"/>
                <a:gd name="connsiteX65" fmla="*/ 3017598 w 4563805"/>
                <a:gd name="connsiteY65" fmla="*/ 2638466 h 2861845"/>
                <a:gd name="connsiteX66" fmla="*/ 3022494 w 4563805"/>
                <a:gd name="connsiteY66" fmla="*/ 2636477 h 2861845"/>
                <a:gd name="connsiteX67" fmla="*/ 2795136 w 4563805"/>
                <a:gd name="connsiteY67" fmla="*/ 2625308 h 2861845"/>
                <a:gd name="connsiteX68" fmla="*/ 2797737 w 4563805"/>
                <a:gd name="connsiteY68" fmla="*/ 2626379 h 2861845"/>
                <a:gd name="connsiteX69" fmla="*/ 2818851 w 4563805"/>
                <a:gd name="connsiteY69" fmla="*/ 2635100 h 2861845"/>
                <a:gd name="connsiteX70" fmla="*/ 2804469 w 4563805"/>
                <a:gd name="connsiteY70" fmla="*/ 2641373 h 2861845"/>
                <a:gd name="connsiteX71" fmla="*/ 2795136 w 4563805"/>
                <a:gd name="connsiteY71" fmla="*/ 2645351 h 2861845"/>
                <a:gd name="connsiteX72" fmla="*/ 2792688 w 4563805"/>
                <a:gd name="connsiteY72" fmla="*/ 2644280 h 2861845"/>
                <a:gd name="connsiteX73" fmla="*/ 2771880 w 4563805"/>
                <a:gd name="connsiteY73" fmla="*/ 2635406 h 2861845"/>
                <a:gd name="connsiteX74" fmla="*/ 2787792 w 4563805"/>
                <a:gd name="connsiteY74" fmla="*/ 2628521 h 2861845"/>
                <a:gd name="connsiteX75" fmla="*/ 2792688 w 4563805"/>
                <a:gd name="connsiteY75" fmla="*/ 2626379 h 2861845"/>
                <a:gd name="connsiteX76" fmla="*/ 2914781 w 4563805"/>
                <a:gd name="connsiteY76" fmla="*/ 2573748 h 2861845"/>
                <a:gd name="connsiteX77" fmla="*/ 2917382 w 4563805"/>
                <a:gd name="connsiteY77" fmla="*/ 2574819 h 2861845"/>
                <a:gd name="connsiteX78" fmla="*/ 2938496 w 4563805"/>
                <a:gd name="connsiteY78" fmla="*/ 2583540 h 2861845"/>
                <a:gd name="connsiteX79" fmla="*/ 2924114 w 4563805"/>
                <a:gd name="connsiteY79" fmla="*/ 2589813 h 2861845"/>
                <a:gd name="connsiteX80" fmla="*/ 2914781 w 4563805"/>
                <a:gd name="connsiteY80" fmla="*/ 2593791 h 2861845"/>
                <a:gd name="connsiteX81" fmla="*/ 2912180 w 4563805"/>
                <a:gd name="connsiteY81" fmla="*/ 2592720 h 2861845"/>
                <a:gd name="connsiteX82" fmla="*/ 2891372 w 4563805"/>
                <a:gd name="connsiteY82" fmla="*/ 2583846 h 2861845"/>
                <a:gd name="connsiteX83" fmla="*/ 2907437 w 4563805"/>
                <a:gd name="connsiteY83" fmla="*/ 2576808 h 2861845"/>
                <a:gd name="connsiteX84" fmla="*/ 2912180 w 4563805"/>
                <a:gd name="connsiteY84" fmla="*/ 2574819 h 2861845"/>
                <a:gd name="connsiteX85" fmla="*/ 3034274 w 4563805"/>
                <a:gd name="connsiteY85" fmla="*/ 2522187 h 2861845"/>
                <a:gd name="connsiteX86" fmla="*/ 3037028 w 4563805"/>
                <a:gd name="connsiteY86" fmla="*/ 2523258 h 2861845"/>
                <a:gd name="connsiteX87" fmla="*/ 3058142 w 4563805"/>
                <a:gd name="connsiteY87" fmla="*/ 2531979 h 2861845"/>
                <a:gd name="connsiteX88" fmla="*/ 3043607 w 4563805"/>
                <a:gd name="connsiteY88" fmla="*/ 2538099 h 2861845"/>
                <a:gd name="connsiteX89" fmla="*/ 3034274 w 4563805"/>
                <a:gd name="connsiteY89" fmla="*/ 2542230 h 2861845"/>
                <a:gd name="connsiteX90" fmla="*/ 3031826 w 4563805"/>
                <a:gd name="connsiteY90" fmla="*/ 2541159 h 2861845"/>
                <a:gd name="connsiteX91" fmla="*/ 3011018 w 4563805"/>
                <a:gd name="connsiteY91" fmla="*/ 2532132 h 2861845"/>
                <a:gd name="connsiteX92" fmla="*/ 3027083 w 4563805"/>
                <a:gd name="connsiteY92" fmla="*/ 2525247 h 2861845"/>
                <a:gd name="connsiteX93" fmla="*/ 3031826 w 4563805"/>
                <a:gd name="connsiteY93" fmla="*/ 2523258 h 2861845"/>
                <a:gd name="connsiteX94" fmla="*/ 475827 w 4563805"/>
                <a:gd name="connsiteY94" fmla="*/ 1843790 h 2861845"/>
                <a:gd name="connsiteX95" fmla="*/ 477816 w 4563805"/>
                <a:gd name="connsiteY95" fmla="*/ 1844708 h 2861845"/>
                <a:gd name="connsiteX96" fmla="*/ 481641 w 4563805"/>
                <a:gd name="connsiteY96" fmla="*/ 1846238 h 2861845"/>
                <a:gd name="connsiteX97" fmla="*/ 494340 w 4563805"/>
                <a:gd name="connsiteY97" fmla="*/ 1851746 h 2861845"/>
                <a:gd name="connsiteX98" fmla="*/ 477816 w 4563805"/>
                <a:gd name="connsiteY98" fmla="*/ 1858937 h 2861845"/>
                <a:gd name="connsiteX99" fmla="*/ 475827 w 4563805"/>
                <a:gd name="connsiteY99" fmla="*/ 1859702 h 2861845"/>
                <a:gd name="connsiteX100" fmla="*/ 468483 w 4563805"/>
                <a:gd name="connsiteY100" fmla="*/ 1856489 h 2861845"/>
                <a:gd name="connsiteX101" fmla="*/ 457008 w 4563805"/>
                <a:gd name="connsiteY101" fmla="*/ 1851593 h 2861845"/>
                <a:gd name="connsiteX102" fmla="*/ 473838 w 4563805"/>
                <a:gd name="connsiteY102" fmla="*/ 1844708 h 2861845"/>
                <a:gd name="connsiteX103" fmla="*/ 4388774 w 4563805"/>
                <a:gd name="connsiteY103" fmla="*/ 1839200 h 2861845"/>
                <a:gd name="connsiteX104" fmla="*/ 4390763 w 4563805"/>
                <a:gd name="connsiteY104" fmla="*/ 1839965 h 2861845"/>
                <a:gd name="connsiteX105" fmla="*/ 4394588 w 4563805"/>
                <a:gd name="connsiteY105" fmla="*/ 1841648 h 2861845"/>
                <a:gd name="connsiteX106" fmla="*/ 4407287 w 4563805"/>
                <a:gd name="connsiteY106" fmla="*/ 1847156 h 2861845"/>
                <a:gd name="connsiteX107" fmla="*/ 4390763 w 4563805"/>
                <a:gd name="connsiteY107" fmla="*/ 1854194 h 2861845"/>
                <a:gd name="connsiteX108" fmla="*/ 4388774 w 4563805"/>
                <a:gd name="connsiteY108" fmla="*/ 1855112 h 2861845"/>
                <a:gd name="connsiteX109" fmla="*/ 4381430 w 4563805"/>
                <a:gd name="connsiteY109" fmla="*/ 1851899 h 2861845"/>
                <a:gd name="connsiteX110" fmla="*/ 4370108 w 4563805"/>
                <a:gd name="connsiteY110" fmla="*/ 1847003 h 2861845"/>
                <a:gd name="connsiteX111" fmla="*/ 4386785 w 4563805"/>
                <a:gd name="connsiteY111" fmla="*/ 1840118 h 2861845"/>
                <a:gd name="connsiteX112" fmla="*/ 502143 w 4563805"/>
                <a:gd name="connsiteY112" fmla="*/ 1778919 h 2861845"/>
                <a:gd name="connsiteX113" fmla="*/ 504591 w 4563805"/>
                <a:gd name="connsiteY113" fmla="*/ 1779990 h 2861845"/>
                <a:gd name="connsiteX114" fmla="*/ 509487 w 4563805"/>
                <a:gd name="connsiteY114" fmla="*/ 1781979 h 2861845"/>
                <a:gd name="connsiteX115" fmla="*/ 525399 w 4563805"/>
                <a:gd name="connsiteY115" fmla="*/ 1788864 h 2861845"/>
                <a:gd name="connsiteX116" fmla="*/ 504591 w 4563805"/>
                <a:gd name="connsiteY116" fmla="*/ 1797891 h 2861845"/>
                <a:gd name="connsiteX117" fmla="*/ 502143 w 4563805"/>
                <a:gd name="connsiteY117" fmla="*/ 1798962 h 2861845"/>
                <a:gd name="connsiteX118" fmla="*/ 492810 w 4563805"/>
                <a:gd name="connsiteY118" fmla="*/ 1794831 h 2861845"/>
                <a:gd name="connsiteX119" fmla="*/ 478428 w 4563805"/>
                <a:gd name="connsiteY119" fmla="*/ 1788711 h 2861845"/>
                <a:gd name="connsiteX120" fmla="*/ 499542 w 4563805"/>
                <a:gd name="connsiteY120" fmla="*/ 1779990 h 2861845"/>
                <a:gd name="connsiteX121" fmla="*/ 382497 w 4563805"/>
                <a:gd name="connsiteY121" fmla="*/ 1727358 h 2861845"/>
                <a:gd name="connsiteX122" fmla="*/ 385098 w 4563805"/>
                <a:gd name="connsiteY122" fmla="*/ 1728276 h 2861845"/>
                <a:gd name="connsiteX123" fmla="*/ 389841 w 4563805"/>
                <a:gd name="connsiteY123" fmla="*/ 1730418 h 2861845"/>
                <a:gd name="connsiteX124" fmla="*/ 405753 w 4563805"/>
                <a:gd name="connsiteY124" fmla="*/ 1737303 h 2861845"/>
                <a:gd name="connsiteX125" fmla="*/ 385098 w 4563805"/>
                <a:gd name="connsiteY125" fmla="*/ 1746330 h 2861845"/>
                <a:gd name="connsiteX126" fmla="*/ 382497 w 4563805"/>
                <a:gd name="connsiteY126" fmla="*/ 1747401 h 2861845"/>
                <a:gd name="connsiteX127" fmla="*/ 373164 w 4563805"/>
                <a:gd name="connsiteY127" fmla="*/ 1743270 h 2861845"/>
                <a:gd name="connsiteX128" fmla="*/ 358782 w 4563805"/>
                <a:gd name="connsiteY128" fmla="*/ 1737150 h 2861845"/>
                <a:gd name="connsiteX129" fmla="*/ 379896 w 4563805"/>
                <a:gd name="connsiteY129" fmla="*/ 1728429 h 2861845"/>
                <a:gd name="connsiteX130" fmla="*/ 191708 w 4563805"/>
                <a:gd name="connsiteY130" fmla="*/ 1721238 h 2861845"/>
                <a:gd name="connsiteX131" fmla="*/ 193697 w 4563805"/>
                <a:gd name="connsiteY131" fmla="*/ 1722003 h 2861845"/>
                <a:gd name="connsiteX132" fmla="*/ 197369 w 4563805"/>
                <a:gd name="connsiteY132" fmla="*/ 1723686 h 2861845"/>
                <a:gd name="connsiteX133" fmla="*/ 210068 w 4563805"/>
                <a:gd name="connsiteY133" fmla="*/ 1729194 h 2861845"/>
                <a:gd name="connsiteX134" fmla="*/ 193697 w 4563805"/>
                <a:gd name="connsiteY134" fmla="*/ 1736232 h 2861845"/>
                <a:gd name="connsiteX135" fmla="*/ 191708 w 4563805"/>
                <a:gd name="connsiteY135" fmla="*/ 1737150 h 2861845"/>
                <a:gd name="connsiteX136" fmla="*/ 184211 w 4563805"/>
                <a:gd name="connsiteY136" fmla="*/ 1733937 h 2861845"/>
                <a:gd name="connsiteX137" fmla="*/ 172889 w 4563805"/>
                <a:gd name="connsiteY137" fmla="*/ 1729041 h 2861845"/>
                <a:gd name="connsiteX138" fmla="*/ 189566 w 4563805"/>
                <a:gd name="connsiteY138" fmla="*/ 1722156 h 2861845"/>
                <a:gd name="connsiteX139" fmla="*/ 4104655 w 4563805"/>
                <a:gd name="connsiteY139" fmla="*/ 1716648 h 2861845"/>
                <a:gd name="connsiteX140" fmla="*/ 4106644 w 4563805"/>
                <a:gd name="connsiteY140" fmla="*/ 1717413 h 2861845"/>
                <a:gd name="connsiteX141" fmla="*/ 4110316 w 4563805"/>
                <a:gd name="connsiteY141" fmla="*/ 1719096 h 2861845"/>
                <a:gd name="connsiteX142" fmla="*/ 4123015 w 4563805"/>
                <a:gd name="connsiteY142" fmla="*/ 1724451 h 2861845"/>
                <a:gd name="connsiteX143" fmla="*/ 4106644 w 4563805"/>
                <a:gd name="connsiteY143" fmla="*/ 1731642 h 2861845"/>
                <a:gd name="connsiteX144" fmla="*/ 4104655 w 4563805"/>
                <a:gd name="connsiteY144" fmla="*/ 1732407 h 2861845"/>
                <a:gd name="connsiteX145" fmla="*/ 4097311 w 4563805"/>
                <a:gd name="connsiteY145" fmla="*/ 1729194 h 2861845"/>
                <a:gd name="connsiteX146" fmla="*/ 4085836 w 4563805"/>
                <a:gd name="connsiteY146" fmla="*/ 1724298 h 2861845"/>
                <a:gd name="connsiteX147" fmla="*/ 4102513 w 4563805"/>
                <a:gd name="connsiteY147" fmla="*/ 1717413 h 2861845"/>
                <a:gd name="connsiteX148" fmla="*/ 97001 w 4563805"/>
                <a:gd name="connsiteY148" fmla="*/ 1680387 h 2861845"/>
                <a:gd name="connsiteX149" fmla="*/ 98837 w 4563805"/>
                <a:gd name="connsiteY149" fmla="*/ 1681152 h 2861845"/>
                <a:gd name="connsiteX150" fmla="*/ 102662 w 4563805"/>
                <a:gd name="connsiteY150" fmla="*/ 1682835 h 2861845"/>
                <a:gd name="connsiteX151" fmla="*/ 115361 w 4563805"/>
                <a:gd name="connsiteY151" fmla="*/ 1688343 h 2861845"/>
                <a:gd name="connsiteX152" fmla="*/ 98837 w 4563805"/>
                <a:gd name="connsiteY152" fmla="*/ 1695381 h 2861845"/>
                <a:gd name="connsiteX153" fmla="*/ 97001 w 4563805"/>
                <a:gd name="connsiteY153" fmla="*/ 1696299 h 2861845"/>
                <a:gd name="connsiteX154" fmla="*/ 89504 w 4563805"/>
                <a:gd name="connsiteY154" fmla="*/ 1693086 h 2861845"/>
                <a:gd name="connsiteX155" fmla="*/ 78182 w 4563805"/>
                <a:gd name="connsiteY155" fmla="*/ 1688190 h 2861845"/>
                <a:gd name="connsiteX156" fmla="*/ 94859 w 4563805"/>
                <a:gd name="connsiteY156" fmla="*/ 1681305 h 2861845"/>
                <a:gd name="connsiteX157" fmla="*/ 4009949 w 4563805"/>
                <a:gd name="connsiteY157" fmla="*/ 1675644 h 2861845"/>
                <a:gd name="connsiteX158" fmla="*/ 4011785 w 4563805"/>
                <a:gd name="connsiteY158" fmla="*/ 1676562 h 2861845"/>
                <a:gd name="connsiteX159" fmla="*/ 4015610 w 4563805"/>
                <a:gd name="connsiteY159" fmla="*/ 1678245 h 2861845"/>
                <a:gd name="connsiteX160" fmla="*/ 4028309 w 4563805"/>
                <a:gd name="connsiteY160" fmla="*/ 1683600 h 2861845"/>
                <a:gd name="connsiteX161" fmla="*/ 4011785 w 4563805"/>
                <a:gd name="connsiteY161" fmla="*/ 1690791 h 2861845"/>
                <a:gd name="connsiteX162" fmla="*/ 4009949 w 4563805"/>
                <a:gd name="connsiteY162" fmla="*/ 1691556 h 2861845"/>
                <a:gd name="connsiteX163" fmla="*/ 4002452 w 4563805"/>
                <a:gd name="connsiteY163" fmla="*/ 1688343 h 2861845"/>
                <a:gd name="connsiteX164" fmla="*/ 3991130 w 4563805"/>
                <a:gd name="connsiteY164" fmla="*/ 1683447 h 2861845"/>
                <a:gd name="connsiteX165" fmla="*/ 4007807 w 4563805"/>
                <a:gd name="connsiteY165" fmla="*/ 1676562 h 2861845"/>
                <a:gd name="connsiteX166" fmla="*/ 263005 w 4563805"/>
                <a:gd name="connsiteY166" fmla="*/ 1675644 h 2861845"/>
                <a:gd name="connsiteX167" fmla="*/ 265453 w 4563805"/>
                <a:gd name="connsiteY167" fmla="*/ 1676715 h 2861845"/>
                <a:gd name="connsiteX168" fmla="*/ 270196 w 4563805"/>
                <a:gd name="connsiteY168" fmla="*/ 1678857 h 2861845"/>
                <a:gd name="connsiteX169" fmla="*/ 286261 w 4563805"/>
                <a:gd name="connsiteY169" fmla="*/ 1685742 h 2861845"/>
                <a:gd name="connsiteX170" fmla="*/ 265453 w 4563805"/>
                <a:gd name="connsiteY170" fmla="*/ 1694616 h 2861845"/>
                <a:gd name="connsiteX171" fmla="*/ 263005 w 4563805"/>
                <a:gd name="connsiteY171" fmla="*/ 1695687 h 2861845"/>
                <a:gd name="connsiteX172" fmla="*/ 253672 w 4563805"/>
                <a:gd name="connsiteY172" fmla="*/ 1691709 h 2861845"/>
                <a:gd name="connsiteX173" fmla="*/ 239290 w 4563805"/>
                <a:gd name="connsiteY173" fmla="*/ 1685436 h 2861845"/>
                <a:gd name="connsiteX174" fmla="*/ 260251 w 4563805"/>
                <a:gd name="connsiteY174" fmla="*/ 1676715 h 2861845"/>
                <a:gd name="connsiteX175" fmla="*/ 143360 w 4563805"/>
                <a:gd name="connsiteY175" fmla="*/ 1624084 h 2861845"/>
                <a:gd name="connsiteX176" fmla="*/ 145808 w 4563805"/>
                <a:gd name="connsiteY176" fmla="*/ 1625155 h 2861845"/>
                <a:gd name="connsiteX177" fmla="*/ 150551 w 4563805"/>
                <a:gd name="connsiteY177" fmla="*/ 1627144 h 2861845"/>
                <a:gd name="connsiteX178" fmla="*/ 166616 w 4563805"/>
                <a:gd name="connsiteY178" fmla="*/ 1634182 h 2861845"/>
                <a:gd name="connsiteX179" fmla="*/ 145808 w 4563805"/>
                <a:gd name="connsiteY179" fmla="*/ 1643056 h 2861845"/>
                <a:gd name="connsiteX180" fmla="*/ 143360 w 4563805"/>
                <a:gd name="connsiteY180" fmla="*/ 1644127 h 2861845"/>
                <a:gd name="connsiteX181" fmla="*/ 134027 w 4563805"/>
                <a:gd name="connsiteY181" fmla="*/ 1640149 h 2861845"/>
                <a:gd name="connsiteX182" fmla="*/ 119645 w 4563805"/>
                <a:gd name="connsiteY182" fmla="*/ 1633876 h 2861845"/>
                <a:gd name="connsiteX183" fmla="*/ 140759 w 4563805"/>
                <a:gd name="connsiteY183" fmla="*/ 1625155 h 2861845"/>
                <a:gd name="connsiteX184" fmla="*/ 23715 w 4563805"/>
                <a:gd name="connsiteY184" fmla="*/ 1572523 h 2861845"/>
                <a:gd name="connsiteX185" fmla="*/ 26163 w 4563805"/>
                <a:gd name="connsiteY185" fmla="*/ 1573594 h 2861845"/>
                <a:gd name="connsiteX186" fmla="*/ 31059 w 4563805"/>
                <a:gd name="connsiteY186" fmla="*/ 1575583 h 2861845"/>
                <a:gd name="connsiteX187" fmla="*/ 46971 w 4563805"/>
                <a:gd name="connsiteY187" fmla="*/ 1582468 h 2861845"/>
                <a:gd name="connsiteX188" fmla="*/ 26163 w 4563805"/>
                <a:gd name="connsiteY188" fmla="*/ 1591495 h 2861845"/>
                <a:gd name="connsiteX189" fmla="*/ 23715 w 4563805"/>
                <a:gd name="connsiteY189" fmla="*/ 1592566 h 2861845"/>
                <a:gd name="connsiteX190" fmla="*/ 14382 w 4563805"/>
                <a:gd name="connsiteY190" fmla="*/ 1588588 h 2861845"/>
                <a:gd name="connsiteX191" fmla="*/ 0 w 4563805"/>
                <a:gd name="connsiteY191" fmla="*/ 1582315 h 2861845"/>
                <a:gd name="connsiteX192" fmla="*/ 21114 w 4563805"/>
                <a:gd name="connsiteY192" fmla="*/ 1573594 h 2861845"/>
                <a:gd name="connsiteX193" fmla="*/ 143054 w 4563805"/>
                <a:gd name="connsiteY193" fmla="*/ 1219555 h 2861845"/>
                <a:gd name="connsiteX194" fmla="*/ 145655 w 4563805"/>
                <a:gd name="connsiteY194" fmla="*/ 1220779 h 2861845"/>
                <a:gd name="connsiteX195" fmla="*/ 166769 w 4563805"/>
                <a:gd name="connsiteY195" fmla="*/ 1229347 h 2861845"/>
                <a:gd name="connsiteX196" fmla="*/ 152387 w 4563805"/>
                <a:gd name="connsiteY196" fmla="*/ 1235620 h 2861845"/>
                <a:gd name="connsiteX197" fmla="*/ 143054 w 4563805"/>
                <a:gd name="connsiteY197" fmla="*/ 1239598 h 2861845"/>
                <a:gd name="connsiteX198" fmla="*/ 140606 w 4563805"/>
                <a:gd name="connsiteY198" fmla="*/ 1238680 h 2861845"/>
                <a:gd name="connsiteX199" fmla="*/ 119798 w 4563805"/>
                <a:gd name="connsiteY199" fmla="*/ 1229653 h 2861845"/>
                <a:gd name="connsiteX200" fmla="*/ 135710 w 4563805"/>
                <a:gd name="connsiteY200" fmla="*/ 1222768 h 2861845"/>
                <a:gd name="connsiteX201" fmla="*/ 140606 w 4563805"/>
                <a:gd name="connsiteY201" fmla="*/ 1220626 h 2861845"/>
                <a:gd name="connsiteX202" fmla="*/ 262546 w 4563805"/>
                <a:gd name="connsiteY202" fmla="*/ 1167994 h 2861845"/>
                <a:gd name="connsiteX203" fmla="*/ 265300 w 4563805"/>
                <a:gd name="connsiteY203" fmla="*/ 1169065 h 2861845"/>
                <a:gd name="connsiteX204" fmla="*/ 286414 w 4563805"/>
                <a:gd name="connsiteY204" fmla="*/ 1177786 h 2861845"/>
                <a:gd name="connsiteX205" fmla="*/ 271879 w 4563805"/>
                <a:gd name="connsiteY205" fmla="*/ 1184059 h 2861845"/>
                <a:gd name="connsiteX206" fmla="*/ 262546 w 4563805"/>
                <a:gd name="connsiteY206" fmla="*/ 1188037 h 2861845"/>
                <a:gd name="connsiteX207" fmla="*/ 260098 w 4563805"/>
                <a:gd name="connsiteY207" fmla="*/ 1186966 h 2861845"/>
                <a:gd name="connsiteX208" fmla="*/ 239290 w 4563805"/>
                <a:gd name="connsiteY208" fmla="*/ 1178092 h 2861845"/>
                <a:gd name="connsiteX209" fmla="*/ 255355 w 4563805"/>
                <a:gd name="connsiteY209" fmla="*/ 1171207 h 2861845"/>
                <a:gd name="connsiteX210" fmla="*/ 260098 w 4563805"/>
                <a:gd name="connsiteY210" fmla="*/ 1169065 h 2861845"/>
                <a:gd name="connsiteX211" fmla="*/ 382191 w 4563805"/>
                <a:gd name="connsiteY211" fmla="*/ 1116433 h 2861845"/>
                <a:gd name="connsiteX212" fmla="*/ 384792 w 4563805"/>
                <a:gd name="connsiteY212" fmla="*/ 1117504 h 2861845"/>
                <a:gd name="connsiteX213" fmla="*/ 405906 w 4563805"/>
                <a:gd name="connsiteY213" fmla="*/ 1126225 h 2861845"/>
                <a:gd name="connsiteX214" fmla="*/ 391524 w 4563805"/>
                <a:gd name="connsiteY214" fmla="*/ 1132498 h 2861845"/>
                <a:gd name="connsiteX215" fmla="*/ 382191 w 4563805"/>
                <a:gd name="connsiteY215" fmla="*/ 1136476 h 2861845"/>
                <a:gd name="connsiteX216" fmla="*/ 379743 w 4563805"/>
                <a:gd name="connsiteY216" fmla="*/ 1135405 h 2861845"/>
                <a:gd name="connsiteX217" fmla="*/ 358935 w 4563805"/>
                <a:gd name="connsiteY217" fmla="*/ 1126531 h 2861845"/>
                <a:gd name="connsiteX218" fmla="*/ 375000 w 4563805"/>
                <a:gd name="connsiteY218" fmla="*/ 1119493 h 2861845"/>
                <a:gd name="connsiteX219" fmla="*/ 379743 w 4563805"/>
                <a:gd name="connsiteY219" fmla="*/ 1117504 h 2861845"/>
                <a:gd name="connsiteX220" fmla="*/ 4300800 w 4563805"/>
                <a:gd name="connsiteY220" fmla="*/ 1026470 h 2861845"/>
                <a:gd name="connsiteX221" fmla="*/ 4303554 w 4563805"/>
                <a:gd name="connsiteY221" fmla="*/ 1027541 h 2861845"/>
                <a:gd name="connsiteX222" fmla="*/ 4324667 w 4563805"/>
                <a:gd name="connsiteY222" fmla="*/ 1036262 h 2861845"/>
                <a:gd name="connsiteX223" fmla="*/ 4310286 w 4563805"/>
                <a:gd name="connsiteY223" fmla="*/ 1042535 h 2861845"/>
                <a:gd name="connsiteX224" fmla="*/ 4300800 w 4563805"/>
                <a:gd name="connsiteY224" fmla="*/ 1046513 h 2861845"/>
                <a:gd name="connsiteX225" fmla="*/ 4298352 w 4563805"/>
                <a:gd name="connsiteY225" fmla="*/ 1045442 h 2861845"/>
                <a:gd name="connsiteX226" fmla="*/ 4277544 w 4563805"/>
                <a:gd name="connsiteY226" fmla="*/ 1036568 h 2861845"/>
                <a:gd name="connsiteX227" fmla="*/ 4293609 w 4563805"/>
                <a:gd name="connsiteY227" fmla="*/ 1029530 h 2861845"/>
                <a:gd name="connsiteX228" fmla="*/ 4298352 w 4563805"/>
                <a:gd name="connsiteY228" fmla="*/ 1027541 h 2861845"/>
                <a:gd name="connsiteX229" fmla="*/ 621482 w 4563805"/>
                <a:gd name="connsiteY229" fmla="*/ 1013159 h 2861845"/>
                <a:gd name="connsiteX230" fmla="*/ 624083 w 4563805"/>
                <a:gd name="connsiteY230" fmla="*/ 1014383 h 2861845"/>
                <a:gd name="connsiteX231" fmla="*/ 645197 w 4563805"/>
                <a:gd name="connsiteY231" fmla="*/ 1023104 h 2861845"/>
                <a:gd name="connsiteX232" fmla="*/ 630815 w 4563805"/>
                <a:gd name="connsiteY232" fmla="*/ 1029224 h 2861845"/>
                <a:gd name="connsiteX233" fmla="*/ 621482 w 4563805"/>
                <a:gd name="connsiteY233" fmla="*/ 1033355 h 2861845"/>
                <a:gd name="connsiteX234" fmla="*/ 619034 w 4563805"/>
                <a:gd name="connsiteY234" fmla="*/ 1032284 h 2861845"/>
                <a:gd name="connsiteX235" fmla="*/ 598073 w 4563805"/>
                <a:gd name="connsiteY235" fmla="*/ 1023257 h 2861845"/>
                <a:gd name="connsiteX236" fmla="*/ 614138 w 4563805"/>
                <a:gd name="connsiteY236" fmla="*/ 1016372 h 2861845"/>
                <a:gd name="connsiteX237" fmla="*/ 619034 w 4563805"/>
                <a:gd name="connsiteY237" fmla="*/ 1014230 h 2861845"/>
                <a:gd name="connsiteX238" fmla="*/ 4420445 w 4563805"/>
                <a:gd name="connsiteY238" fmla="*/ 974909 h 2861845"/>
                <a:gd name="connsiteX239" fmla="*/ 4423046 w 4563805"/>
                <a:gd name="connsiteY239" fmla="*/ 975980 h 2861845"/>
                <a:gd name="connsiteX240" fmla="*/ 4444159 w 4563805"/>
                <a:gd name="connsiteY240" fmla="*/ 984701 h 2861845"/>
                <a:gd name="connsiteX241" fmla="*/ 4429778 w 4563805"/>
                <a:gd name="connsiteY241" fmla="*/ 990821 h 2861845"/>
                <a:gd name="connsiteX242" fmla="*/ 4420445 w 4563805"/>
                <a:gd name="connsiteY242" fmla="*/ 994952 h 2861845"/>
                <a:gd name="connsiteX243" fmla="*/ 4417997 w 4563805"/>
                <a:gd name="connsiteY243" fmla="*/ 993881 h 2861845"/>
                <a:gd name="connsiteX244" fmla="*/ 4397189 w 4563805"/>
                <a:gd name="connsiteY244" fmla="*/ 984854 h 2861845"/>
                <a:gd name="connsiteX245" fmla="*/ 4413254 w 4563805"/>
                <a:gd name="connsiteY245" fmla="*/ 977969 h 2861845"/>
                <a:gd name="connsiteX246" fmla="*/ 4417997 w 4563805"/>
                <a:gd name="connsiteY246" fmla="*/ 975980 h 2861845"/>
                <a:gd name="connsiteX247" fmla="*/ 4192935 w 4563805"/>
                <a:gd name="connsiteY247" fmla="*/ 974909 h 2861845"/>
                <a:gd name="connsiteX248" fmla="*/ 4195535 w 4563805"/>
                <a:gd name="connsiteY248" fmla="*/ 975980 h 2861845"/>
                <a:gd name="connsiteX249" fmla="*/ 4216649 w 4563805"/>
                <a:gd name="connsiteY249" fmla="*/ 984701 h 2861845"/>
                <a:gd name="connsiteX250" fmla="*/ 4202267 w 4563805"/>
                <a:gd name="connsiteY250" fmla="*/ 990821 h 2861845"/>
                <a:gd name="connsiteX251" fmla="*/ 4192935 w 4563805"/>
                <a:gd name="connsiteY251" fmla="*/ 994952 h 2861845"/>
                <a:gd name="connsiteX252" fmla="*/ 4190487 w 4563805"/>
                <a:gd name="connsiteY252" fmla="*/ 993881 h 2861845"/>
                <a:gd name="connsiteX253" fmla="*/ 4169679 w 4563805"/>
                <a:gd name="connsiteY253" fmla="*/ 984854 h 2861845"/>
                <a:gd name="connsiteX254" fmla="*/ 4185591 w 4563805"/>
                <a:gd name="connsiteY254" fmla="*/ 977969 h 2861845"/>
                <a:gd name="connsiteX255" fmla="*/ 4190487 w 4563805"/>
                <a:gd name="connsiteY255" fmla="*/ 975980 h 2861845"/>
                <a:gd name="connsiteX256" fmla="*/ 4540090 w 4563805"/>
                <a:gd name="connsiteY256" fmla="*/ 923196 h 2861845"/>
                <a:gd name="connsiteX257" fmla="*/ 4542691 w 4563805"/>
                <a:gd name="connsiteY257" fmla="*/ 924420 h 2861845"/>
                <a:gd name="connsiteX258" fmla="*/ 4563805 w 4563805"/>
                <a:gd name="connsiteY258" fmla="*/ 933141 h 2861845"/>
                <a:gd name="connsiteX259" fmla="*/ 4549423 w 4563805"/>
                <a:gd name="connsiteY259" fmla="*/ 939261 h 2861845"/>
                <a:gd name="connsiteX260" fmla="*/ 4540090 w 4563805"/>
                <a:gd name="connsiteY260" fmla="*/ 943392 h 2861845"/>
                <a:gd name="connsiteX261" fmla="*/ 4537642 w 4563805"/>
                <a:gd name="connsiteY261" fmla="*/ 942321 h 2861845"/>
                <a:gd name="connsiteX262" fmla="*/ 4516834 w 4563805"/>
                <a:gd name="connsiteY262" fmla="*/ 933294 h 2861845"/>
                <a:gd name="connsiteX263" fmla="*/ 4532746 w 4563805"/>
                <a:gd name="connsiteY263" fmla="*/ 926409 h 2861845"/>
                <a:gd name="connsiteX264" fmla="*/ 4537642 w 4563805"/>
                <a:gd name="connsiteY264" fmla="*/ 924267 h 2861845"/>
                <a:gd name="connsiteX265" fmla="*/ 4312428 w 4563805"/>
                <a:gd name="connsiteY265" fmla="*/ 923196 h 2861845"/>
                <a:gd name="connsiteX266" fmla="*/ 4315182 w 4563805"/>
                <a:gd name="connsiteY266" fmla="*/ 924420 h 2861845"/>
                <a:gd name="connsiteX267" fmla="*/ 4336295 w 4563805"/>
                <a:gd name="connsiteY267" fmla="*/ 933141 h 2861845"/>
                <a:gd name="connsiteX268" fmla="*/ 4321914 w 4563805"/>
                <a:gd name="connsiteY268" fmla="*/ 939261 h 2861845"/>
                <a:gd name="connsiteX269" fmla="*/ 4312428 w 4563805"/>
                <a:gd name="connsiteY269" fmla="*/ 943392 h 2861845"/>
                <a:gd name="connsiteX270" fmla="*/ 4309980 w 4563805"/>
                <a:gd name="connsiteY270" fmla="*/ 942321 h 2861845"/>
                <a:gd name="connsiteX271" fmla="*/ 4289172 w 4563805"/>
                <a:gd name="connsiteY271" fmla="*/ 933294 h 2861845"/>
                <a:gd name="connsiteX272" fmla="*/ 4305237 w 4563805"/>
                <a:gd name="connsiteY272" fmla="*/ 926409 h 2861845"/>
                <a:gd name="connsiteX273" fmla="*/ 4309980 w 4563805"/>
                <a:gd name="connsiteY273" fmla="*/ 924267 h 2861845"/>
                <a:gd name="connsiteX274" fmla="*/ 4432072 w 4563805"/>
                <a:gd name="connsiteY274" fmla="*/ 871635 h 2861845"/>
                <a:gd name="connsiteX275" fmla="*/ 4434826 w 4563805"/>
                <a:gd name="connsiteY275" fmla="*/ 872859 h 2861845"/>
                <a:gd name="connsiteX276" fmla="*/ 4455787 w 4563805"/>
                <a:gd name="connsiteY276" fmla="*/ 881427 h 2861845"/>
                <a:gd name="connsiteX277" fmla="*/ 4441405 w 4563805"/>
                <a:gd name="connsiteY277" fmla="*/ 887700 h 2861845"/>
                <a:gd name="connsiteX278" fmla="*/ 4432072 w 4563805"/>
                <a:gd name="connsiteY278" fmla="*/ 891678 h 2861845"/>
                <a:gd name="connsiteX279" fmla="*/ 4429624 w 4563805"/>
                <a:gd name="connsiteY279" fmla="*/ 890760 h 2861845"/>
                <a:gd name="connsiteX280" fmla="*/ 4408816 w 4563805"/>
                <a:gd name="connsiteY280" fmla="*/ 881733 h 2861845"/>
                <a:gd name="connsiteX281" fmla="*/ 4424881 w 4563805"/>
                <a:gd name="connsiteY281" fmla="*/ 874848 h 2861845"/>
                <a:gd name="connsiteX282" fmla="*/ 4429624 w 4563805"/>
                <a:gd name="connsiteY282" fmla="*/ 872706 h 2861845"/>
                <a:gd name="connsiteX283" fmla="*/ 1833845 w 4563805"/>
                <a:gd name="connsiteY283" fmla="*/ 206396 h 2861845"/>
                <a:gd name="connsiteX284" fmla="*/ 1836599 w 4563805"/>
                <a:gd name="connsiteY284" fmla="*/ 207467 h 2861845"/>
                <a:gd name="connsiteX285" fmla="*/ 1857713 w 4563805"/>
                <a:gd name="connsiteY285" fmla="*/ 216188 h 2861845"/>
                <a:gd name="connsiteX286" fmla="*/ 1843331 w 4563805"/>
                <a:gd name="connsiteY286" fmla="*/ 222461 h 2861845"/>
                <a:gd name="connsiteX287" fmla="*/ 1833845 w 4563805"/>
                <a:gd name="connsiteY287" fmla="*/ 226439 h 2861845"/>
                <a:gd name="connsiteX288" fmla="*/ 1831550 w 4563805"/>
                <a:gd name="connsiteY288" fmla="*/ 225368 h 2861845"/>
                <a:gd name="connsiteX289" fmla="*/ 1810742 w 4563805"/>
                <a:gd name="connsiteY289" fmla="*/ 216494 h 2861845"/>
                <a:gd name="connsiteX290" fmla="*/ 1826654 w 4563805"/>
                <a:gd name="connsiteY290" fmla="*/ 209609 h 2861845"/>
                <a:gd name="connsiteX291" fmla="*/ 1831550 w 4563805"/>
                <a:gd name="connsiteY291" fmla="*/ 207467 h 2861845"/>
                <a:gd name="connsiteX292" fmla="*/ 1953490 w 4563805"/>
                <a:gd name="connsiteY292" fmla="*/ 154835 h 2861845"/>
                <a:gd name="connsiteX293" fmla="*/ 1956244 w 4563805"/>
                <a:gd name="connsiteY293" fmla="*/ 155906 h 2861845"/>
                <a:gd name="connsiteX294" fmla="*/ 1977205 w 4563805"/>
                <a:gd name="connsiteY294" fmla="*/ 164627 h 2861845"/>
                <a:gd name="connsiteX295" fmla="*/ 1962823 w 4563805"/>
                <a:gd name="connsiteY295" fmla="*/ 170900 h 2861845"/>
                <a:gd name="connsiteX296" fmla="*/ 1953490 w 4563805"/>
                <a:gd name="connsiteY296" fmla="*/ 174878 h 2861845"/>
                <a:gd name="connsiteX297" fmla="*/ 1951042 w 4563805"/>
                <a:gd name="connsiteY297" fmla="*/ 173807 h 2861845"/>
                <a:gd name="connsiteX298" fmla="*/ 1930234 w 4563805"/>
                <a:gd name="connsiteY298" fmla="*/ 164933 h 2861845"/>
                <a:gd name="connsiteX299" fmla="*/ 1946299 w 4563805"/>
                <a:gd name="connsiteY299" fmla="*/ 157895 h 2861845"/>
                <a:gd name="connsiteX300" fmla="*/ 1951042 w 4563805"/>
                <a:gd name="connsiteY300" fmla="*/ 155906 h 2861845"/>
                <a:gd name="connsiteX301" fmla="*/ 2073135 w 4563805"/>
                <a:gd name="connsiteY301" fmla="*/ 103275 h 2861845"/>
                <a:gd name="connsiteX302" fmla="*/ 2075736 w 4563805"/>
                <a:gd name="connsiteY302" fmla="*/ 104346 h 2861845"/>
                <a:gd name="connsiteX303" fmla="*/ 2096850 w 4563805"/>
                <a:gd name="connsiteY303" fmla="*/ 113067 h 2861845"/>
                <a:gd name="connsiteX304" fmla="*/ 2082468 w 4563805"/>
                <a:gd name="connsiteY304" fmla="*/ 119340 h 2861845"/>
                <a:gd name="connsiteX305" fmla="*/ 2073135 w 4563805"/>
                <a:gd name="connsiteY305" fmla="*/ 123318 h 2861845"/>
                <a:gd name="connsiteX306" fmla="*/ 2070687 w 4563805"/>
                <a:gd name="connsiteY306" fmla="*/ 122247 h 2861845"/>
                <a:gd name="connsiteX307" fmla="*/ 2049879 w 4563805"/>
                <a:gd name="connsiteY307" fmla="*/ 113220 h 2861845"/>
                <a:gd name="connsiteX308" fmla="*/ 2065944 w 4563805"/>
                <a:gd name="connsiteY308" fmla="*/ 106335 h 2861845"/>
                <a:gd name="connsiteX309" fmla="*/ 2070687 w 4563805"/>
                <a:gd name="connsiteY309" fmla="*/ 104346 h 2861845"/>
                <a:gd name="connsiteX310" fmla="*/ 2312273 w 4563805"/>
                <a:gd name="connsiteY310" fmla="*/ 0 h 2861845"/>
                <a:gd name="connsiteX311" fmla="*/ 2315027 w 4563805"/>
                <a:gd name="connsiteY311" fmla="*/ 1224 h 2861845"/>
                <a:gd name="connsiteX312" fmla="*/ 2336141 w 4563805"/>
                <a:gd name="connsiteY312" fmla="*/ 9945 h 2861845"/>
                <a:gd name="connsiteX313" fmla="*/ 2321759 w 4563805"/>
                <a:gd name="connsiteY313" fmla="*/ 16065 h 2861845"/>
                <a:gd name="connsiteX314" fmla="*/ 2312273 w 4563805"/>
                <a:gd name="connsiteY314" fmla="*/ 20196 h 2861845"/>
                <a:gd name="connsiteX315" fmla="*/ 2309825 w 4563805"/>
                <a:gd name="connsiteY315" fmla="*/ 19125 h 2861845"/>
                <a:gd name="connsiteX316" fmla="*/ 2289017 w 4563805"/>
                <a:gd name="connsiteY316" fmla="*/ 10098 h 2861845"/>
                <a:gd name="connsiteX317" fmla="*/ 2305082 w 4563805"/>
                <a:gd name="connsiteY317" fmla="*/ 3213 h 2861845"/>
                <a:gd name="connsiteX318" fmla="*/ 2309825 w 4563805"/>
                <a:gd name="connsiteY318" fmla="*/ 1071 h 28618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</a:cxnLst>
              <a:rect l="l" t="t" r="r" b="b"/>
              <a:pathLst>
                <a:path w="4563805" h="2861845">
                  <a:moveTo>
                    <a:pt x="2546514" y="2841802"/>
                  </a:moveTo>
                  <a:lnTo>
                    <a:pt x="2549115" y="2842873"/>
                  </a:lnTo>
                  <a:lnTo>
                    <a:pt x="2570229" y="2851594"/>
                  </a:lnTo>
                  <a:lnTo>
                    <a:pt x="2555847" y="2857714"/>
                  </a:lnTo>
                  <a:lnTo>
                    <a:pt x="2546514" y="2861845"/>
                  </a:lnTo>
                  <a:lnTo>
                    <a:pt x="2544066" y="2860774"/>
                  </a:lnTo>
                  <a:lnTo>
                    <a:pt x="2523258" y="2851747"/>
                  </a:lnTo>
                  <a:lnTo>
                    <a:pt x="2539170" y="2844862"/>
                  </a:lnTo>
                  <a:lnTo>
                    <a:pt x="2544066" y="2842873"/>
                  </a:lnTo>
                  <a:close/>
                  <a:moveTo>
                    <a:pt x="2666006" y="2790241"/>
                  </a:moveTo>
                  <a:lnTo>
                    <a:pt x="2668760" y="2791312"/>
                  </a:lnTo>
                  <a:lnTo>
                    <a:pt x="2689874" y="2800033"/>
                  </a:lnTo>
                  <a:lnTo>
                    <a:pt x="2675492" y="2806153"/>
                  </a:lnTo>
                  <a:lnTo>
                    <a:pt x="2666006" y="2810284"/>
                  </a:lnTo>
                  <a:lnTo>
                    <a:pt x="2663558" y="2809213"/>
                  </a:lnTo>
                  <a:lnTo>
                    <a:pt x="2642903" y="2800186"/>
                  </a:lnTo>
                  <a:lnTo>
                    <a:pt x="2658815" y="2793301"/>
                  </a:lnTo>
                  <a:lnTo>
                    <a:pt x="2663558" y="2791159"/>
                  </a:lnTo>
                  <a:close/>
                  <a:moveTo>
                    <a:pt x="2785651" y="2738528"/>
                  </a:moveTo>
                  <a:lnTo>
                    <a:pt x="2788405" y="2739599"/>
                  </a:lnTo>
                  <a:lnTo>
                    <a:pt x="2809519" y="2748320"/>
                  </a:lnTo>
                  <a:lnTo>
                    <a:pt x="2794984" y="2754593"/>
                  </a:lnTo>
                  <a:lnTo>
                    <a:pt x="2785651" y="2758571"/>
                  </a:lnTo>
                  <a:lnTo>
                    <a:pt x="2783203" y="2757500"/>
                  </a:lnTo>
                  <a:lnTo>
                    <a:pt x="2762395" y="2748626"/>
                  </a:lnTo>
                  <a:lnTo>
                    <a:pt x="2778460" y="2741741"/>
                  </a:lnTo>
                  <a:lnTo>
                    <a:pt x="2783203" y="2739599"/>
                  </a:lnTo>
                  <a:close/>
                  <a:moveTo>
                    <a:pt x="2555846" y="2728583"/>
                  </a:moveTo>
                  <a:lnTo>
                    <a:pt x="2558600" y="2729654"/>
                  </a:lnTo>
                  <a:lnTo>
                    <a:pt x="2579714" y="2738375"/>
                  </a:lnTo>
                  <a:lnTo>
                    <a:pt x="2565332" y="2744495"/>
                  </a:lnTo>
                  <a:lnTo>
                    <a:pt x="2555846" y="2748626"/>
                  </a:lnTo>
                  <a:lnTo>
                    <a:pt x="2553398" y="2747555"/>
                  </a:lnTo>
                  <a:lnTo>
                    <a:pt x="2532590" y="2738528"/>
                  </a:lnTo>
                  <a:lnTo>
                    <a:pt x="2548655" y="2731643"/>
                  </a:lnTo>
                  <a:lnTo>
                    <a:pt x="2553398" y="2729654"/>
                  </a:lnTo>
                  <a:close/>
                  <a:moveTo>
                    <a:pt x="2675491" y="2677022"/>
                  </a:moveTo>
                  <a:lnTo>
                    <a:pt x="2678092" y="2678093"/>
                  </a:lnTo>
                  <a:lnTo>
                    <a:pt x="2699206" y="2686814"/>
                  </a:lnTo>
                  <a:lnTo>
                    <a:pt x="2684824" y="2692934"/>
                  </a:lnTo>
                  <a:lnTo>
                    <a:pt x="2675491" y="2697065"/>
                  </a:lnTo>
                  <a:lnTo>
                    <a:pt x="2673043" y="2695994"/>
                  </a:lnTo>
                  <a:lnTo>
                    <a:pt x="2652235" y="2686967"/>
                  </a:lnTo>
                  <a:lnTo>
                    <a:pt x="2668300" y="2680082"/>
                  </a:lnTo>
                  <a:lnTo>
                    <a:pt x="2673043" y="2677940"/>
                  </a:lnTo>
                  <a:close/>
                  <a:moveTo>
                    <a:pt x="2174573" y="2663710"/>
                  </a:moveTo>
                  <a:lnTo>
                    <a:pt x="2186507" y="2668606"/>
                  </a:lnTo>
                  <a:lnTo>
                    <a:pt x="2172278" y="2674726"/>
                  </a:lnTo>
                  <a:lnTo>
                    <a:pt x="2160497" y="2669830"/>
                  </a:lnTo>
                  <a:close/>
                  <a:moveTo>
                    <a:pt x="2141219" y="2649940"/>
                  </a:moveTo>
                  <a:lnTo>
                    <a:pt x="2153153" y="2654836"/>
                  </a:lnTo>
                  <a:lnTo>
                    <a:pt x="2138924" y="2660956"/>
                  </a:lnTo>
                  <a:lnTo>
                    <a:pt x="2127143" y="2656060"/>
                  </a:lnTo>
                  <a:close/>
                  <a:moveTo>
                    <a:pt x="2107866" y="2636171"/>
                  </a:moveTo>
                  <a:lnTo>
                    <a:pt x="2119647" y="2640914"/>
                  </a:lnTo>
                  <a:lnTo>
                    <a:pt x="2119647" y="2641067"/>
                  </a:lnTo>
                  <a:lnTo>
                    <a:pt x="2105571" y="2647034"/>
                  </a:lnTo>
                  <a:lnTo>
                    <a:pt x="2093790" y="2642291"/>
                  </a:lnTo>
                  <a:close/>
                  <a:moveTo>
                    <a:pt x="3024942" y="2635406"/>
                  </a:moveTo>
                  <a:lnTo>
                    <a:pt x="3027543" y="2636477"/>
                  </a:lnTo>
                  <a:lnTo>
                    <a:pt x="3048657" y="2645198"/>
                  </a:lnTo>
                  <a:lnTo>
                    <a:pt x="3034275" y="2651471"/>
                  </a:lnTo>
                  <a:lnTo>
                    <a:pt x="3024942" y="2655449"/>
                  </a:lnTo>
                  <a:lnTo>
                    <a:pt x="3022494" y="2654378"/>
                  </a:lnTo>
                  <a:lnTo>
                    <a:pt x="3001686" y="2645351"/>
                  </a:lnTo>
                  <a:lnTo>
                    <a:pt x="3017598" y="2638466"/>
                  </a:lnTo>
                  <a:lnTo>
                    <a:pt x="3022494" y="2636477"/>
                  </a:lnTo>
                  <a:close/>
                  <a:moveTo>
                    <a:pt x="2795136" y="2625308"/>
                  </a:moveTo>
                  <a:lnTo>
                    <a:pt x="2797737" y="2626379"/>
                  </a:lnTo>
                  <a:lnTo>
                    <a:pt x="2818851" y="2635100"/>
                  </a:lnTo>
                  <a:lnTo>
                    <a:pt x="2804469" y="2641373"/>
                  </a:lnTo>
                  <a:lnTo>
                    <a:pt x="2795136" y="2645351"/>
                  </a:lnTo>
                  <a:lnTo>
                    <a:pt x="2792688" y="2644280"/>
                  </a:lnTo>
                  <a:lnTo>
                    <a:pt x="2771880" y="2635406"/>
                  </a:lnTo>
                  <a:lnTo>
                    <a:pt x="2787792" y="2628521"/>
                  </a:lnTo>
                  <a:lnTo>
                    <a:pt x="2792688" y="2626379"/>
                  </a:lnTo>
                  <a:close/>
                  <a:moveTo>
                    <a:pt x="2914781" y="2573748"/>
                  </a:moveTo>
                  <a:lnTo>
                    <a:pt x="2917382" y="2574819"/>
                  </a:lnTo>
                  <a:lnTo>
                    <a:pt x="2938496" y="2583540"/>
                  </a:lnTo>
                  <a:lnTo>
                    <a:pt x="2924114" y="2589813"/>
                  </a:lnTo>
                  <a:lnTo>
                    <a:pt x="2914781" y="2593791"/>
                  </a:lnTo>
                  <a:lnTo>
                    <a:pt x="2912180" y="2592720"/>
                  </a:lnTo>
                  <a:lnTo>
                    <a:pt x="2891372" y="2583846"/>
                  </a:lnTo>
                  <a:lnTo>
                    <a:pt x="2907437" y="2576808"/>
                  </a:lnTo>
                  <a:lnTo>
                    <a:pt x="2912180" y="2574819"/>
                  </a:lnTo>
                  <a:close/>
                  <a:moveTo>
                    <a:pt x="3034274" y="2522187"/>
                  </a:moveTo>
                  <a:lnTo>
                    <a:pt x="3037028" y="2523258"/>
                  </a:lnTo>
                  <a:lnTo>
                    <a:pt x="3058142" y="2531979"/>
                  </a:lnTo>
                  <a:lnTo>
                    <a:pt x="3043607" y="2538099"/>
                  </a:lnTo>
                  <a:lnTo>
                    <a:pt x="3034274" y="2542230"/>
                  </a:lnTo>
                  <a:lnTo>
                    <a:pt x="3031826" y="2541159"/>
                  </a:lnTo>
                  <a:lnTo>
                    <a:pt x="3011018" y="2532132"/>
                  </a:lnTo>
                  <a:lnTo>
                    <a:pt x="3027083" y="2525247"/>
                  </a:lnTo>
                  <a:lnTo>
                    <a:pt x="3031826" y="2523258"/>
                  </a:lnTo>
                  <a:close/>
                  <a:moveTo>
                    <a:pt x="475827" y="1843790"/>
                  </a:moveTo>
                  <a:lnTo>
                    <a:pt x="477816" y="1844708"/>
                  </a:lnTo>
                  <a:lnTo>
                    <a:pt x="481641" y="1846238"/>
                  </a:lnTo>
                  <a:lnTo>
                    <a:pt x="494340" y="1851746"/>
                  </a:lnTo>
                  <a:lnTo>
                    <a:pt x="477816" y="1858937"/>
                  </a:lnTo>
                  <a:lnTo>
                    <a:pt x="475827" y="1859702"/>
                  </a:lnTo>
                  <a:lnTo>
                    <a:pt x="468483" y="1856489"/>
                  </a:lnTo>
                  <a:lnTo>
                    <a:pt x="457008" y="1851593"/>
                  </a:lnTo>
                  <a:lnTo>
                    <a:pt x="473838" y="1844708"/>
                  </a:lnTo>
                  <a:close/>
                  <a:moveTo>
                    <a:pt x="4388774" y="1839200"/>
                  </a:moveTo>
                  <a:lnTo>
                    <a:pt x="4390763" y="1839965"/>
                  </a:lnTo>
                  <a:lnTo>
                    <a:pt x="4394588" y="1841648"/>
                  </a:lnTo>
                  <a:lnTo>
                    <a:pt x="4407287" y="1847156"/>
                  </a:lnTo>
                  <a:lnTo>
                    <a:pt x="4390763" y="1854194"/>
                  </a:lnTo>
                  <a:lnTo>
                    <a:pt x="4388774" y="1855112"/>
                  </a:lnTo>
                  <a:lnTo>
                    <a:pt x="4381430" y="1851899"/>
                  </a:lnTo>
                  <a:lnTo>
                    <a:pt x="4370108" y="1847003"/>
                  </a:lnTo>
                  <a:lnTo>
                    <a:pt x="4386785" y="1840118"/>
                  </a:lnTo>
                  <a:close/>
                  <a:moveTo>
                    <a:pt x="502143" y="1778919"/>
                  </a:moveTo>
                  <a:lnTo>
                    <a:pt x="504591" y="1779990"/>
                  </a:lnTo>
                  <a:lnTo>
                    <a:pt x="509487" y="1781979"/>
                  </a:lnTo>
                  <a:lnTo>
                    <a:pt x="525399" y="1788864"/>
                  </a:lnTo>
                  <a:lnTo>
                    <a:pt x="504591" y="1797891"/>
                  </a:lnTo>
                  <a:lnTo>
                    <a:pt x="502143" y="1798962"/>
                  </a:lnTo>
                  <a:lnTo>
                    <a:pt x="492810" y="1794831"/>
                  </a:lnTo>
                  <a:lnTo>
                    <a:pt x="478428" y="1788711"/>
                  </a:lnTo>
                  <a:lnTo>
                    <a:pt x="499542" y="1779990"/>
                  </a:lnTo>
                  <a:close/>
                  <a:moveTo>
                    <a:pt x="382497" y="1727358"/>
                  </a:moveTo>
                  <a:lnTo>
                    <a:pt x="385098" y="1728276"/>
                  </a:lnTo>
                  <a:lnTo>
                    <a:pt x="389841" y="1730418"/>
                  </a:lnTo>
                  <a:lnTo>
                    <a:pt x="405753" y="1737303"/>
                  </a:lnTo>
                  <a:lnTo>
                    <a:pt x="385098" y="1746330"/>
                  </a:lnTo>
                  <a:lnTo>
                    <a:pt x="382497" y="1747401"/>
                  </a:lnTo>
                  <a:lnTo>
                    <a:pt x="373164" y="1743270"/>
                  </a:lnTo>
                  <a:lnTo>
                    <a:pt x="358782" y="1737150"/>
                  </a:lnTo>
                  <a:lnTo>
                    <a:pt x="379896" y="1728429"/>
                  </a:lnTo>
                  <a:close/>
                  <a:moveTo>
                    <a:pt x="191708" y="1721238"/>
                  </a:moveTo>
                  <a:lnTo>
                    <a:pt x="193697" y="1722003"/>
                  </a:lnTo>
                  <a:lnTo>
                    <a:pt x="197369" y="1723686"/>
                  </a:lnTo>
                  <a:lnTo>
                    <a:pt x="210068" y="1729194"/>
                  </a:lnTo>
                  <a:lnTo>
                    <a:pt x="193697" y="1736232"/>
                  </a:lnTo>
                  <a:lnTo>
                    <a:pt x="191708" y="1737150"/>
                  </a:lnTo>
                  <a:lnTo>
                    <a:pt x="184211" y="1733937"/>
                  </a:lnTo>
                  <a:lnTo>
                    <a:pt x="172889" y="1729041"/>
                  </a:lnTo>
                  <a:lnTo>
                    <a:pt x="189566" y="1722156"/>
                  </a:lnTo>
                  <a:close/>
                  <a:moveTo>
                    <a:pt x="4104655" y="1716648"/>
                  </a:moveTo>
                  <a:lnTo>
                    <a:pt x="4106644" y="1717413"/>
                  </a:lnTo>
                  <a:lnTo>
                    <a:pt x="4110316" y="1719096"/>
                  </a:lnTo>
                  <a:lnTo>
                    <a:pt x="4123015" y="1724451"/>
                  </a:lnTo>
                  <a:lnTo>
                    <a:pt x="4106644" y="1731642"/>
                  </a:lnTo>
                  <a:lnTo>
                    <a:pt x="4104655" y="1732407"/>
                  </a:lnTo>
                  <a:lnTo>
                    <a:pt x="4097311" y="1729194"/>
                  </a:lnTo>
                  <a:lnTo>
                    <a:pt x="4085836" y="1724298"/>
                  </a:lnTo>
                  <a:lnTo>
                    <a:pt x="4102513" y="1717413"/>
                  </a:lnTo>
                  <a:close/>
                  <a:moveTo>
                    <a:pt x="97001" y="1680387"/>
                  </a:moveTo>
                  <a:lnTo>
                    <a:pt x="98837" y="1681152"/>
                  </a:lnTo>
                  <a:lnTo>
                    <a:pt x="102662" y="1682835"/>
                  </a:lnTo>
                  <a:lnTo>
                    <a:pt x="115361" y="1688343"/>
                  </a:lnTo>
                  <a:lnTo>
                    <a:pt x="98837" y="1695381"/>
                  </a:lnTo>
                  <a:lnTo>
                    <a:pt x="97001" y="1696299"/>
                  </a:lnTo>
                  <a:lnTo>
                    <a:pt x="89504" y="1693086"/>
                  </a:lnTo>
                  <a:lnTo>
                    <a:pt x="78182" y="1688190"/>
                  </a:lnTo>
                  <a:lnTo>
                    <a:pt x="94859" y="1681305"/>
                  </a:lnTo>
                  <a:close/>
                  <a:moveTo>
                    <a:pt x="4009949" y="1675644"/>
                  </a:moveTo>
                  <a:lnTo>
                    <a:pt x="4011785" y="1676562"/>
                  </a:lnTo>
                  <a:lnTo>
                    <a:pt x="4015610" y="1678245"/>
                  </a:lnTo>
                  <a:lnTo>
                    <a:pt x="4028309" y="1683600"/>
                  </a:lnTo>
                  <a:lnTo>
                    <a:pt x="4011785" y="1690791"/>
                  </a:lnTo>
                  <a:lnTo>
                    <a:pt x="4009949" y="1691556"/>
                  </a:lnTo>
                  <a:lnTo>
                    <a:pt x="4002452" y="1688343"/>
                  </a:lnTo>
                  <a:lnTo>
                    <a:pt x="3991130" y="1683447"/>
                  </a:lnTo>
                  <a:lnTo>
                    <a:pt x="4007807" y="1676562"/>
                  </a:lnTo>
                  <a:close/>
                  <a:moveTo>
                    <a:pt x="263005" y="1675644"/>
                  </a:moveTo>
                  <a:lnTo>
                    <a:pt x="265453" y="1676715"/>
                  </a:lnTo>
                  <a:lnTo>
                    <a:pt x="270196" y="1678857"/>
                  </a:lnTo>
                  <a:lnTo>
                    <a:pt x="286261" y="1685742"/>
                  </a:lnTo>
                  <a:lnTo>
                    <a:pt x="265453" y="1694616"/>
                  </a:lnTo>
                  <a:lnTo>
                    <a:pt x="263005" y="1695687"/>
                  </a:lnTo>
                  <a:lnTo>
                    <a:pt x="253672" y="1691709"/>
                  </a:lnTo>
                  <a:lnTo>
                    <a:pt x="239290" y="1685436"/>
                  </a:lnTo>
                  <a:lnTo>
                    <a:pt x="260251" y="1676715"/>
                  </a:lnTo>
                  <a:close/>
                  <a:moveTo>
                    <a:pt x="143360" y="1624084"/>
                  </a:moveTo>
                  <a:lnTo>
                    <a:pt x="145808" y="1625155"/>
                  </a:lnTo>
                  <a:lnTo>
                    <a:pt x="150551" y="1627144"/>
                  </a:lnTo>
                  <a:lnTo>
                    <a:pt x="166616" y="1634182"/>
                  </a:lnTo>
                  <a:lnTo>
                    <a:pt x="145808" y="1643056"/>
                  </a:lnTo>
                  <a:lnTo>
                    <a:pt x="143360" y="1644127"/>
                  </a:lnTo>
                  <a:lnTo>
                    <a:pt x="134027" y="1640149"/>
                  </a:lnTo>
                  <a:lnTo>
                    <a:pt x="119645" y="1633876"/>
                  </a:lnTo>
                  <a:lnTo>
                    <a:pt x="140759" y="1625155"/>
                  </a:lnTo>
                  <a:close/>
                  <a:moveTo>
                    <a:pt x="23715" y="1572523"/>
                  </a:moveTo>
                  <a:lnTo>
                    <a:pt x="26163" y="1573594"/>
                  </a:lnTo>
                  <a:lnTo>
                    <a:pt x="31059" y="1575583"/>
                  </a:lnTo>
                  <a:lnTo>
                    <a:pt x="46971" y="1582468"/>
                  </a:lnTo>
                  <a:lnTo>
                    <a:pt x="26163" y="1591495"/>
                  </a:lnTo>
                  <a:lnTo>
                    <a:pt x="23715" y="1592566"/>
                  </a:lnTo>
                  <a:lnTo>
                    <a:pt x="14382" y="1588588"/>
                  </a:lnTo>
                  <a:lnTo>
                    <a:pt x="0" y="1582315"/>
                  </a:lnTo>
                  <a:lnTo>
                    <a:pt x="21114" y="1573594"/>
                  </a:lnTo>
                  <a:close/>
                  <a:moveTo>
                    <a:pt x="143054" y="1219555"/>
                  </a:moveTo>
                  <a:lnTo>
                    <a:pt x="145655" y="1220779"/>
                  </a:lnTo>
                  <a:lnTo>
                    <a:pt x="166769" y="1229347"/>
                  </a:lnTo>
                  <a:lnTo>
                    <a:pt x="152387" y="1235620"/>
                  </a:lnTo>
                  <a:lnTo>
                    <a:pt x="143054" y="1239598"/>
                  </a:lnTo>
                  <a:lnTo>
                    <a:pt x="140606" y="1238680"/>
                  </a:lnTo>
                  <a:lnTo>
                    <a:pt x="119798" y="1229653"/>
                  </a:lnTo>
                  <a:lnTo>
                    <a:pt x="135710" y="1222768"/>
                  </a:lnTo>
                  <a:lnTo>
                    <a:pt x="140606" y="1220626"/>
                  </a:lnTo>
                  <a:close/>
                  <a:moveTo>
                    <a:pt x="262546" y="1167994"/>
                  </a:moveTo>
                  <a:lnTo>
                    <a:pt x="265300" y="1169065"/>
                  </a:lnTo>
                  <a:lnTo>
                    <a:pt x="286414" y="1177786"/>
                  </a:lnTo>
                  <a:lnTo>
                    <a:pt x="271879" y="1184059"/>
                  </a:lnTo>
                  <a:lnTo>
                    <a:pt x="262546" y="1188037"/>
                  </a:lnTo>
                  <a:lnTo>
                    <a:pt x="260098" y="1186966"/>
                  </a:lnTo>
                  <a:lnTo>
                    <a:pt x="239290" y="1178092"/>
                  </a:lnTo>
                  <a:lnTo>
                    <a:pt x="255355" y="1171207"/>
                  </a:lnTo>
                  <a:lnTo>
                    <a:pt x="260098" y="1169065"/>
                  </a:lnTo>
                  <a:close/>
                  <a:moveTo>
                    <a:pt x="382191" y="1116433"/>
                  </a:moveTo>
                  <a:lnTo>
                    <a:pt x="384792" y="1117504"/>
                  </a:lnTo>
                  <a:lnTo>
                    <a:pt x="405906" y="1126225"/>
                  </a:lnTo>
                  <a:lnTo>
                    <a:pt x="391524" y="1132498"/>
                  </a:lnTo>
                  <a:lnTo>
                    <a:pt x="382191" y="1136476"/>
                  </a:lnTo>
                  <a:lnTo>
                    <a:pt x="379743" y="1135405"/>
                  </a:lnTo>
                  <a:lnTo>
                    <a:pt x="358935" y="1126531"/>
                  </a:lnTo>
                  <a:lnTo>
                    <a:pt x="375000" y="1119493"/>
                  </a:lnTo>
                  <a:lnTo>
                    <a:pt x="379743" y="1117504"/>
                  </a:lnTo>
                  <a:close/>
                  <a:moveTo>
                    <a:pt x="4300800" y="1026470"/>
                  </a:moveTo>
                  <a:lnTo>
                    <a:pt x="4303554" y="1027541"/>
                  </a:lnTo>
                  <a:lnTo>
                    <a:pt x="4324667" y="1036262"/>
                  </a:lnTo>
                  <a:lnTo>
                    <a:pt x="4310286" y="1042535"/>
                  </a:lnTo>
                  <a:lnTo>
                    <a:pt x="4300800" y="1046513"/>
                  </a:lnTo>
                  <a:lnTo>
                    <a:pt x="4298352" y="1045442"/>
                  </a:lnTo>
                  <a:lnTo>
                    <a:pt x="4277544" y="1036568"/>
                  </a:lnTo>
                  <a:lnTo>
                    <a:pt x="4293609" y="1029530"/>
                  </a:lnTo>
                  <a:lnTo>
                    <a:pt x="4298352" y="1027541"/>
                  </a:lnTo>
                  <a:close/>
                  <a:moveTo>
                    <a:pt x="621482" y="1013159"/>
                  </a:moveTo>
                  <a:lnTo>
                    <a:pt x="624083" y="1014383"/>
                  </a:lnTo>
                  <a:lnTo>
                    <a:pt x="645197" y="1023104"/>
                  </a:lnTo>
                  <a:lnTo>
                    <a:pt x="630815" y="1029224"/>
                  </a:lnTo>
                  <a:lnTo>
                    <a:pt x="621482" y="1033355"/>
                  </a:lnTo>
                  <a:lnTo>
                    <a:pt x="619034" y="1032284"/>
                  </a:lnTo>
                  <a:lnTo>
                    <a:pt x="598073" y="1023257"/>
                  </a:lnTo>
                  <a:lnTo>
                    <a:pt x="614138" y="1016372"/>
                  </a:lnTo>
                  <a:lnTo>
                    <a:pt x="619034" y="1014230"/>
                  </a:lnTo>
                  <a:close/>
                  <a:moveTo>
                    <a:pt x="4420445" y="974909"/>
                  </a:moveTo>
                  <a:lnTo>
                    <a:pt x="4423046" y="975980"/>
                  </a:lnTo>
                  <a:lnTo>
                    <a:pt x="4444159" y="984701"/>
                  </a:lnTo>
                  <a:lnTo>
                    <a:pt x="4429778" y="990821"/>
                  </a:lnTo>
                  <a:lnTo>
                    <a:pt x="4420445" y="994952"/>
                  </a:lnTo>
                  <a:lnTo>
                    <a:pt x="4417997" y="993881"/>
                  </a:lnTo>
                  <a:lnTo>
                    <a:pt x="4397189" y="984854"/>
                  </a:lnTo>
                  <a:lnTo>
                    <a:pt x="4413254" y="977969"/>
                  </a:lnTo>
                  <a:lnTo>
                    <a:pt x="4417997" y="975980"/>
                  </a:lnTo>
                  <a:close/>
                  <a:moveTo>
                    <a:pt x="4192935" y="974909"/>
                  </a:moveTo>
                  <a:lnTo>
                    <a:pt x="4195535" y="975980"/>
                  </a:lnTo>
                  <a:lnTo>
                    <a:pt x="4216649" y="984701"/>
                  </a:lnTo>
                  <a:lnTo>
                    <a:pt x="4202267" y="990821"/>
                  </a:lnTo>
                  <a:lnTo>
                    <a:pt x="4192935" y="994952"/>
                  </a:lnTo>
                  <a:lnTo>
                    <a:pt x="4190487" y="993881"/>
                  </a:lnTo>
                  <a:lnTo>
                    <a:pt x="4169679" y="984854"/>
                  </a:lnTo>
                  <a:lnTo>
                    <a:pt x="4185591" y="977969"/>
                  </a:lnTo>
                  <a:lnTo>
                    <a:pt x="4190487" y="975980"/>
                  </a:lnTo>
                  <a:close/>
                  <a:moveTo>
                    <a:pt x="4540090" y="923196"/>
                  </a:moveTo>
                  <a:lnTo>
                    <a:pt x="4542691" y="924420"/>
                  </a:lnTo>
                  <a:lnTo>
                    <a:pt x="4563805" y="933141"/>
                  </a:lnTo>
                  <a:lnTo>
                    <a:pt x="4549423" y="939261"/>
                  </a:lnTo>
                  <a:lnTo>
                    <a:pt x="4540090" y="943392"/>
                  </a:lnTo>
                  <a:lnTo>
                    <a:pt x="4537642" y="942321"/>
                  </a:lnTo>
                  <a:lnTo>
                    <a:pt x="4516834" y="933294"/>
                  </a:lnTo>
                  <a:lnTo>
                    <a:pt x="4532746" y="926409"/>
                  </a:lnTo>
                  <a:lnTo>
                    <a:pt x="4537642" y="924267"/>
                  </a:lnTo>
                  <a:close/>
                  <a:moveTo>
                    <a:pt x="4312428" y="923196"/>
                  </a:moveTo>
                  <a:lnTo>
                    <a:pt x="4315182" y="924420"/>
                  </a:lnTo>
                  <a:lnTo>
                    <a:pt x="4336295" y="933141"/>
                  </a:lnTo>
                  <a:lnTo>
                    <a:pt x="4321914" y="939261"/>
                  </a:lnTo>
                  <a:lnTo>
                    <a:pt x="4312428" y="943392"/>
                  </a:lnTo>
                  <a:lnTo>
                    <a:pt x="4309980" y="942321"/>
                  </a:lnTo>
                  <a:lnTo>
                    <a:pt x="4289172" y="933294"/>
                  </a:lnTo>
                  <a:lnTo>
                    <a:pt x="4305237" y="926409"/>
                  </a:lnTo>
                  <a:lnTo>
                    <a:pt x="4309980" y="924267"/>
                  </a:lnTo>
                  <a:close/>
                  <a:moveTo>
                    <a:pt x="4432072" y="871635"/>
                  </a:moveTo>
                  <a:lnTo>
                    <a:pt x="4434826" y="872859"/>
                  </a:lnTo>
                  <a:lnTo>
                    <a:pt x="4455787" y="881427"/>
                  </a:lnTo>
                  <a:lnTo>
                    <a:pt x="4441405" y="887700"/>
                  </a:lnTo>
                  <a:lnTo>
                    <a:pt x="4432072" y="891678"/>
                  </a:lnTo>
                  <a:lnTo>
                    <a:pt x="4429624" y="890760"/>
                  </a:lnTo>
                  <a:lnTo>
                    <a:pt x="4408816" y="881733"/>
                  </a:lnTo>
                  <a:lnTo>
                    <a:pt x="4424881" y="874848"/>
                  </a:lnTo>
                  <a:lnTo>
                    <a:pt x="4429624" y="872706"/>
                  </a:lnTo>
                  <a:close/>
                  <a:moveTo>
                    <a:pt x="1833845" y="206396"/>
                  </a:moveTo>
                  <a:lnTo>
                    <a:pt x="1836599" y="207467"/>
                  </a:lnTo>
                  <a:lnTo>
                    <a:pt x="1857713" y="216188"/>
                  </a:lnTo>
                  <a:lnTo>
                    <a:pt x="1843331" y="222461"/>
                  </a:lnTo>
                  <a:lnTo>
                    <a:pt x="1833845" y="226439"/>
                  </a:lnTo>
                  <a:lnTo>
                    <a:pt x="1831550" y="225368"/>
                  </a:lnTo>
                  <a:lnTo>
                    <a:pt x="1810742" y="216494"/>
                  </a:lnTo>
                  <a:lnTo>
                    <a:pt x="1826654" y="209609"/>
                  </a:lnTo>
                  <a:lnTo>
                    <a:pt x="1831550" y="207467"/>
                  </a:lnTo>
                  <a:close/>
                  <a:moveTo>
                    <a:pt x="1953490" y="154835"/>
                  </a:moveTo>
                  <a:lnTo>
                    <a:pt x="1956244" y="155906"/>
                  </a:lnTo>
                  <a:lnTo>
                    <a:pt x="1977205" y="164627"/>
                  </a:lnTo>
                  <a:lnTo>
                    <a:pt x="1962823" y="170900"/>
                  </a:lnTo>
                  <a:lnTo>
                    <a:pt x="1953490" y="174878"/>
                  </a:lnTo>
                  <a:lnTo>
                    <a:pt x="1951042" y="173807"/>
                  </a:lnTo>
                  <a:lnTo>
                    <a:pt x="1930234" y="164933"/>
                  </a:lnTo>
                  <a:lnTo>
                    <a:pt x="1946299" y="157895"/>
                  </a:lnTo>
                  <a:lnTo>
                    <a:pt x="1951042" y="155906"/>
                  </a:lnTo>
                  <a:close/>
                  <a:moveTo>
                    <a:pt x="2073135" y="103275"/>
                  </a:moveTo>
                  <a:lnTo>
                    <a:pt x="2075736" y="104346"/>
                  </a:lnTo>
                  <a:lnTo>
                    <a:pt x="2096850" y="113067"/>
                  </a:lnTo>
                  <a:lnTo>
                    <a:pt x="2082468" y="119340"/>
                  </a:lnTo>
                  <a:lnTo>
                    <a:pt x="2073135" y="123318"/>
                  </a:lnTo>
                  <a:lnTo>
                    <a:pt x="2070687" y="122247"/>
                  </a:lnTo>
                  <a:lnTo>
                    <a:pt x="2049879" y="113220"/>
                  </a:lnTo>
                  <a:lnTo>
                    <a:pt x="2065944" y="106335"/>
                  </a:lnTo>
                  <a:lnTo>
                    <a:pt x="2070687" y="104346"/>
                  </a:lnTo>
                  <a:close/>
                  <a:moveTo>
                    <a:pt x="2312273" y="0"/>
                  </a:moveTo>
                  <a:lnTo>
                    <a:pt x="2315027" y="1224"/>
                  </a:lnTo>
                  <a:lnTo>
                    <a:pt x="2336141" y="9945"/>
                  </a:lnTo>
                  <a:lnTo>
                    <a:pt x="2321759" y="16065"/>
                  </a:lnTo>
                  <a:lnTo>
                    <a:pt x="2312273" y="20196"/>
                  </a:lnTo>
                  <a:lnTo>
                    <a:pt x="2309825" y="19125"/>
                  </a:lnTo>
                  <a:lnTo>
                    <a:pt x="2289017" y="10098"/>
                  </a:lnTo>
                  <a:lnTo>
                    <a:pt x="2305082" y="3213"/>
                  </a:lnTo>
                  <a:lnTo>
                    <a:pt x="2309825" y="1071"/>
                  </a:lnTo>
                  <a:close/>
                </a:path>
              </a:pathLst>
            </a:custGeom>
            <a:solidFill>
              <a:schemeClr val="accent1"/>
            </a:solidFill>
            <a:ln w="152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576918" y="5208467"/>
              <a:ext cx="1945227" cy="1211040"/>
              <a:chOff x="9576918" y="5208467"/>
              <a:chExt cx="1945227" cy="1211040"/>
            </a:xfrm>
          </p:grpSpPr>
          <p:grpSp>
            <p:nvGrpSpPr>
              <p:cNvPr id="159" name="组合 158"/>
              <p:cNvGrpSpPr/>
              <p:nvPr/>
            </p:nvGrpSpPr>
            <p:grpSpPr>
              <a:xfrm>
                <a:off x="9576918" y="5208467"/>
                <a:ext cx="865667" cy="466493"/>
                <a:chOff x="9576918" y="5208467"/>
                <a:chExt cx="865667" cy="466493"/>
              </a:xfrm>
            </p:grpSpPr>
            <p:grpSp>
              <p:nvGrpSpPr>
                <p:cNvPr id="161" name="图形 8"/>
                <p:cNvGrpSpPr/>
                <p:nvPr/>
              </p:nvGrpSpPr>
              <p:grpSpPr>
                <a:xfrm>
                  <a:off x="9576918" y="5618810"/>
                  <a:ext cx="72368" cy="56150"/>
                  <a:chOff x="9576918" y="5618810"/>
                  <a:chExt cx="72368" cy="56150"/>
                </a:xfrm>
              </p:grpSpPr>
              <p:sp>
                <p:nvSpPr>
                  <p:cNvPr id="182" name="任意多边形: 形状 181"/>
                  <p:cNvSpPr/>
                  <p:nvPr/>
                </p:nvSpPr>
                <p:spPr>
                  <a:xfrm>
                    <a:off x="9576918" y="5618810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3" name="任意多边形: 形状 182"/>
                  <p:cNvSpPr/>
                  <p:nvPr/>
                </p:nvSpPr>
                <p:spPr>
                  <a:xfrm>
                    <a:off x="9613179" y="5637476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4" name="任意多边形: 形状 183"/>
                  <p:cNvSpPr/>
                  <p:nvPr/>
                </p:nvSpPr>
                <p:spPr>
                  <a:xfrm>
                    <a:off x="9576918" y="5637476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2" name="图形 8"/>
                <p:cNvGrpSpPr/>
                <p:nvPr/>
              </p:nvGrpSpPr>
              <p:grpSpPr>
                <a:xfrm>
                  <a:off x="9735578" y="5536803"/>
                  <a:ext cx="72368" cy="56150"/>
                  <a:chOff x="9735578" y="5536803"/>
                  <a:chExt cx="72368" cy="56150"/>
                </a:xfrm>
              </p:grpSpPr>
              <p:sp>
                <p:nvSpPr>
                  <p:cNvPr id="179" name="任意多边形: 形状 178"/>
                  <p:cNvSpPr/>
                  <p:nvPr/>
                </p:nvSpPr>
                <p:spPr>
                  <a:xfrm>
                    <a:off x="9735578" y="5536803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0" name="任意多边形: 形状 179"/>
                  <p:cNvSpPr/>
                  <p:nvPr/>
                </p:nvSpPr>
                <p:spPr>
                  <a:xfrm>
                    <a:off x="9771838" y="5555469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81" name="任意多边形: 形状 180"/>
                  <p:cNvSpPr/>
                  <p:nvPr/>
                </p:nvSpPr>
                <p:spPr>
                  <a:xfrm>
                    <a:off x="9735578" y="5555469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3" name="图形 8"/>
                <p:cNvGrpSpPr/>
                <p:nvPr/>
              </p:nvGrpSpPr>
              <p:grpSpPr>
                <a:xfrm>
                  <a:off x="9894237" y="5454642"/>
                  <a:ext cx="72368" cy="56150"/>
                  <a:chOff x="9894237" y="5454642"/>
                  <a:chExt cx="72368" cy="56150"/>
                </a:xfrm>
              </p:grpSpPr>
              <p:sp>
                <p:nvSpPr>
                  <p:cNvPr id="176" name="任意多边形: 形状 175"/>
                  <p:cNvSpPr/>
                  <p:nvPr/>
                </p:nvSpPr>
                <p:spPr>
                  <a:xfrm>
                    <a:off x="9894237" y="5454642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7" name="任意多边形: 形状 176"/>
                  <p:cNvSpPr/>
                  <p:nvPr/>
                </p:nvSpPr>
                <p:spPr>
                  <a:xfrm>
                    <a:off x="9930498" y="5473308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8" name="任意多边形: 形状 177"/>
                  <p:cNvSpPr/>
                  <p:nvPr/>
                </p:nvSpPr>
                <p:spPr>
                  <a:xfrm>
                    <a:off x="9894237" y="5473308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4" name="图形 8"/>
                <p:cNvGrpSpPr/>
                <p:nvPr/>
              </p:nvGrpSpPr>
              <p:grpSpPr>
                <a:xfrm>
                  <a:off x="10052898" y="5372635"/>
                  <a:ext cx="72368" cy="56150"/>
                  <a:chOff x="10052898" y="5372635"/>
                  <a:chExt cx="72368" cy="56150"/>
                </a:xfrm>
              </p:grpSpPr>
              <p:sp>
                <p:nvSpPr>
                  <p:cNvPr id="173" name="任意多边形: 形状 172"/>
                  <p:cNvSpPr/>
                  <p:nvPr/>
                </p:nvSpPr>
                <p:spPr>
                  <a:xfrm>
                    <a:off x="10052898" y="5372635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4" name="任意多边形: 形状 173"/>
                  <p:cNvSpPr/>
                  <p:nvPr/>
                </p:nvSpPr>
                <p:spPr>
                  <a:xfrm>
                    <a:off x="10089158" y="5391301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5" name="任意多边形: 形状 174"/>
                  <p:cNvSpPr/>
                  <p:nvPr/>
                </p:nvSpPr>
                <p:spPr>
                  <a:xfrm>
                    <a:off x="10052898" y="5391301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5" name="图形 8"/>
                <p:cNvGrpSpPr/>
                <p:nvPr/>
              </p:nvGrpSpPr>
              <p:grpSpPr>
                <a:xfrm>
                  <a:off x="10211557" y="5290475"/>
                  <a:ext cx="72368" cy="56150"/>
                  <a:chOff x="10211557" y="5290475"/>
                  <a:chExt cx="72368" cy="56150"/>
                </a:xfrm>
              </p:grpSpPr>
              <p:sp>
                <p:nvSpPr>
                  <p:cNvPr id="170" name="任意多边形: 形状 169"/>
                  <p:cNvSpPr/>
                  <p:nvPr/>
                </p:nvSpPr>
                <p:spPr>
                  <a:xfrm>
                    <a:off x="10211557" y="5290475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108 w 72368"/>
                      <a:gd name="connsiteY1" fmla="*/ 0 h 37484"/>
                      <a:gd name="connsiteX2" fmla="*/ 72369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1" name="任意多边形: 形状 170"/>
                  <p:cNvSpPr/>
                  <p:nvPr/>
                </p:nvSpPr>
                <p:spPr>
                  <a:xfrm>
                    <a:off x="10247665" y="5309140"/>
                    <a:ext cx="36261" cy="37484"/>
                  </a:xfrm>
                  <a:custGeom>
                    <a:gdLst>
                      <a:gd name="connsiteX0" fmla="*/ 0 w 36261"/>
                      <a:gd name="connsiteY0" fmla="*/ 18819 h 37484"/>
                      <a:gd name="connsiteX1" fmla="*/ 0 w 36261"/>
                      <a:gd name="connsiteY1" fmla="*/ 37485 h 37484"/>
                      <a:gd name="connsiteX2" fmla="*/ 36261 w 36261"/>
                      <a:gd name="connsiteY2" fmla="*/ 18819 h 37484"/>
                      <a:gd name="connsiteX3" fmla="*/ 36261 w 36261"/>
                      <a:gd name="connsiteY3" fmla="*/ 0 h 37484"/>
                      <a:gd name="connsiteX4" fmla="*/ 0 w 36261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1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261" y="18819"/>
                        </a:lnTo>
                        <a:lnTo>
                          <a:pt x="36261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2" name="任意多边形: 形状 171"/>
                  <p:cNvSpPr/>
                  <p:nvPr/>
                </p:nvSpPr>
                <p:spPr>
                  <a:xfrm>
                    <a:off x="10211557" y="530914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819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819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36108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66" name="图形 8"/>
                <p:cNvGrpSpPr/>
                <p:nvPr/>
              </p:nvGrpSpPr>
              <p:grpSpPr>
                <a:xfrm>
                  <a:off x="10370217" y="5208467"/>
                  <a:ext cx="72368" cy="56150"/>
                  <a:chOff x="10370217" y="5208467"/>
                  <a:chExt cx="72368" cy="56150"/>
                </a:xfrm>
              </p:grpSpPr>
              <p:sp>
                <p:nvSpPr>
                  <p:cNvPr id="167" name="任意多边形: 形状 166"/>
                  <p:cNvSpPr/>
                  <p:nvPr/>
                </p:nvSpPr>
                <p:spPr>
                  <a:xfrm>
                    <a:off x="10370217" y="5208467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108 w 72368"/>
                      <a:gd name="connsiteY1" fmla="*/ 0 h 37331"/>
                      <a:gd name="connsiteX2" fmla="*/ 72369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8" name="任意多边形: 形状 167"/>
                  <p:cNvSpPr/>
                  <p:nvPr/>
                </p:nvSpPr>
                <p:spPr>
                  <a:xfrm>
                    <a:off x="10406325" y="5227133"/>
                    <a:ext cx="36260" cy="37484"/>
                  </a:xfrm>
                  <a:custGeom>
                    <a:gdLst>
                      <a:gd name="connsiteX0" fmla="*/ 0 w 36260"/>
                      <a:gd name="connsiteY0" fmla="*/ 18666 h 37484"/>
                      <a:gd name="connsiteX1" fmla="*/ 0 w 36260"/>
                      <a:gd name="connsiteY1" fmla="*/ 37485 h 37484"/>
                      <a:gd name="connsiteX2" fmla="*/ 36261 w 36260"/>
                      <a:gd name="connsiteY2" fmla="*/ 18666 h 37484"/>
                      <a:gd name="connsiteX3" fmla="*/ 36261 w 36260"/>
                      <a:gd name="connsiteY3" fmla="*/ 0 h 37484"/>
                      <a:gd name="connsiteX4" fmla="*/ 0 w 36260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261" y="18666"/>
                        </a:lnTo>
                        <a:lnTo>
                          <a:pt x="36261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69" name="任意多边形: 形状 168"/>
                  <p:cNvSpPr/>
                  <p:nvPr/>
                </p:nvSpPr>
                <p:spPr>
                  <a:xfrm>
                    <a:off x="10370217" y="5227133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666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666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36108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60" name="任意多边形: 形状 159"/>
              <p:cNvSpPr/>
              <p:nvPr/>
            </p:nvSpPr>
            <p:spPr>
              <a:xfrm flipH="1">
                <a:off x="9620522" y="5230399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1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576918" y="3615029"/>
              <a:ext cx="1944463" cy="1213235"/>
              <a:chOff x="9576918" y="3615029"/>
              <a:chExt cx="1944463" cy="1213235"/>
            </a:xfrm>
          </p:grpSpPr>
          <p:grpSp>
            <p:nvGrpSpPr>
              <p:cNvPr id="133" name="组合 132"/>
              <p:cNvGrpSpPr/>
              <p:nvPr/>
            </p:nvGrpSpPr>
            <p:grpSpPr>
              <a:xfrm>
                <a:off x="9576918" y="4361618"/>
                <a:ext cx="865667" cy="466646"/>
                <a:chOff x="9576918" y="4361618"/>
                <a:chExt cx="865667" cy="466646"/>
              </a:xfrm>
            </p:grpSpPr>
            <p:grpSp>
              <p:nvGrpSpPr>
                <p:cNvPr id="135" name="图形 8"/>
                <p:cNvGrpSpPr/>
                <p:nvPr/>
              </p:nvGrpSpPr>
              <p:grpSpPr>
                <a:xfrm>
                  <a:off x="9576918" y="4361618"/>
                  <a:ext cx="72368" cy="56150"/>
                  <a:chOff x="9576918" y="4361618"/>
                  <a:chExt cx="72368" cy="56150"/>
                </a:xfrm>
              </p:grpSpPr>
              <p:sp>
                <p:nvSpPr>
                  <p:cNvPr id="156" name="任意多边形: 形状 155"/>
                  <p:cNvSpPr/>
                  <p:nvPr/>
                </p:nvSpPr>
                <p:spPr>
                  <a:xfrm>
                    <a:off x="9576918" y="4361618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666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7" name="任意多边形: 形状 156"/>
                  <p:cNvSpPr/>
                  <p:nvPr/>
                </p:nvSpPr>
                <p:spPr>
                  <a:xfrm>
                    <a:off x="9613179" y="4380284"/>
                    <a:ext cx="36107" cy="37484"/>
                  </a:xfrm>
                  <a:custGeom>
                    <a:gdLst>
                      <a:gd name="connsiteX0" fmla="*/ 0 w 36107"/>
                      <a:gd name="connsiteY0" fmla="*/ 18819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819 h 37484"/>
                      <a:gd name="connsiteX3" fmla="*/ 36108 w 36107"/>
                      <a:gd name="connsiteY3" fmla="*/ 0 h 37484"/>
                      <a:gd name="connsiteX4" fmla="*/ 0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108" y="18819"/>
                        </a:lnTo>
                        <a:lnTo>
                          <a:pt x="36108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8" name="任意多边形: 形状 157"/>
                  <p:cNvSpPr/>
                  <p:nvPr/>
                </p:nvSpPr>
                <p:spPr>
                  <a:xfrm>
                    <a:off x="9576918" y="4380284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819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819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261" y="37485"/>
                        </a:lnTo>
                        <a:lnTo>
                          <a:pt x="36261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6" name="图形 8"/>
                <p:cNvGrpSpPr/>
                <p:nvPr/>
              </p:nvGrpSpPr>
              <p:grpSpPr>
                <a:xfrm>
                  <a:off x="9735578" y="4443779"/>
                  <a:ext cx="72368" cy="56150"/>
                  <a:chOff x="9735578" y="4443779"/>
                  <a:chExt cx="72368" cy="56150"/>
                </a:xfrm>
              </p:grpSpPr>
              <p:sp>
                <p:nvSpPr>
                  <p:cNvPr id="153" name="任意多边形: 形状 152"/>
                  <p:cNvSpPr/>
                  <p:nvPr/>
                </p:nvSpPr>
                <p:spPr>
                  <a:xfrm>
                    <a:off x="9735578" y="4443779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4" name="任意多边形: 形状 153"/>
                  <p:cNvSpPr/>
                  <p:nvPr/>
                </p:nvSpPr>
                <p:spPr>
                  <a:xfrm>
                    <a:off x="9771838" y="4462444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364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5" name="任意多边形: 形状 154"/>
                  <p:cNvSpPr/>
                  <p:nvPr/>
                </p:nvSpPr>
                <p:spPr>
                  <a:xfrm>
                    <a:off x="9735578" y="4462444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7" name="图形 8"/>
                <p:cNvGrpSpPr/>
                <p:nvPr/>
              </p:nvGrpSpPr>
              <p:grpSpPr>
                <a:xfrm>
                  <a:off x="9894237" y="4525786"/>
                  <a:ext cx="72368" cy="56150"/>
                  <a:chOff x="9894237" y="4525786"/>
                  <a:chExt cx="72368" cy="56150"/>
                </a:xfrm>
              </p:grpSpPr>
              <p:sp>
                <p:nvSpPr>
                  <p:cNvPr id="150" name="任意多边形: 形状 149"/>
                  <p:cNvSpPr/>
                  <p:nvPr/>
                </p:nvSpPr>
                <p:spPr>
                  <a:xfrm>
                    <a:off x="9894237" y="4525786"/>
                    <a:ext cx="72368" cy="37484"/>
                  </a:xfrm>
                  <a:custGeom>
                    <a:gdLst>
                      <a:gd name="connsiteX0" fmla="*/ 0 w 72368"/>
                      <a:gd name="connsiteY0" fmla="*/ 18819 h 37484"/>
                      <a:gd name="connsiteX1" fmla="*/ 36261 w 72368"/>
                      <a:gd name="connsiteY1" fmla="*/ 0 h 37484"/>
                      <a:gd name="connsiteX2" fmla="*/ 72368 w 72368"/>
                      <a:gd name="connsiteY2" fmla="*/ 18819 h 37484"/>
                      <a:gd name="connsiteX3" fmla="*/ 36261 w 72368"/>
                      <a:gd name="connsiteY3" fmla="*/ 37485 h 37484"/>
                      <a:gd name="connsiteX4" fmla="*/ 0 w 72368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819"/>
                        </a:moveTo>
                        <a:lnTo>
                          <a:pt x="36261" y="0"/>
                        </a:lnTo>
                        <a:lnTo>
                          <a:pt x="72368" y="18819"/>
                        </a:lnTo>
                        <a:lnTo>
                          <a:pt x="36261" y="37485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1" name="任意多边形: 形状 150"/>
                  <p:cNvSpPr/>
                  <p:nvPr/>
                </p:nvSpPr>
                <p:spPr>
                  <a:xfrm>
                    <a:off x="9930498" y="4544605"/>
                    <a:ext cx="36107" cy="37331"/>
                  </a:xfrm>
                  <a:custGeom>
                    <a:gdLst>
                      <a:gd name="connsiteX0" fmla="*/ 0 w 36107"/>
                      <a:gd name="connsiteY0" fmla="*/ 18666 h 37331"/>
                      <a:gd name="connsiteX1" fmla="*/ 0 w 36107"/>
                      <a:gd name="connsiteY1" fmla="*/ 37332 h 37331"/>
                      <a:gd name="connsiteX2" fmla="*/ 36108 w 36107"/>
                      <a:gd name="connsiteY2" fmla="*/ 18666 h 37331"/>
                      <a:gd name="connsiteX3" fmla="*/ 36108 w 36107"/>
                      <a:gd name="connsiteY3" fmla="*/ 0 h 37331"/>
                      <a:gd name="connsiteX4" fmla="*/ 0 w 36107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331">
                        <a:moveTo>
                          <a:pt x="0" y="18666"/>
                        </a:moveTo>
                        <a:lnTo>
                          <a:pt x="0" y="37332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52" name="任意多边形: 形状 151"/>
                  <p:cNvSpPr/>
                  <p:nvPr/>
                </p:nvSpPr>
                <p:spPr>
                  <a:xfrm>
                    <a:off x="9894237" y="4544605"/>
                    <a:ext cx="36260" cy="37331"/>
                  </a:xfrm>
                  <a:custGeom>
                    <a:gdLst>
                      <a:gd name="connsiteX0" fmla="*/ 0 w 36260"/>
                      <a:gd name="connsiteY0" fmla="*/ 0 h 37331"/>
                      <a:gd name="connsiteX1" fmla="*/ 0 w 36260"/>
                      <a:gd name="connsiteY1" fmla="*/ 18666 h 37331"/>
                      <a:gd name="connsiteX2" fmla="*/ 36261 w 36260"/>
                      <a:gd name="connsiteY2" fmla="*/ 37332 h 37331"/>
                      <a:gd name="connsiteX3" fmla="*/ 36261 w 36260"/>
                      <a:gd name="connsiteY3" fmla="*/ 18666 h 37331"/>
                      <a:gd name="connsiteX4" fmla="*/ 0 w 36260"/>
                      <a:gd name="connsiteY4" fmla="*/ 0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331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332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8" name="图形 8"/>
                <p:cNvGrpSpPr/>
                <p:nvPr/>
              </p:nvGrpSpPr>
              <p:grpSpPr>
                <a:xfrm>
                  <a:off x="10052898" y="4607946"/>
                  <a:ext cx="72368" cy="56150"/>
                  <a:chOff x="10052898" y="4607946"/>
                  <a:chExt cx="72368" cy="56150"/>
                </a:xfrm>
              </p:grpSpPr>
              <p:sp>
                <p:nvSpPr>
                  <p:cNvPr id="147" name="任意多边形: 形状 146"/>
                  <p:cNvSpPr/>
                  <p:nvPr/>
                </p:nvSpPr>
                <p:spPr>
                  <a:xfrm>
                    <a:off x="10052898" y="4607946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261 w 72368"/>
                      <a:gd name="connsiteY1" fmla="*/ 0 h 37331"/>
                      <a:gd name="connsiteX2" fmla="*/ 72368 w 72368"/>
                      <a:gd name="connsiteY2" fmla="*/ 18666 h 37331"/>
                      <a:gd name="connsiteX3" fmla="*/ 36261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261" y="0"/>
                        </a:lnTo>
                        <a:lnTo>
                          <a:pt x="72368" y="18666"/>
                        </a:lnTo>
                        <a:lnTo>
                          <a:pt x="36261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8" name="任意多边形: 形状 147"/>
                  <p:cNvSpPr/>
                  <p:nvPr/>
                </p:nvSpPr>
                <p:spPr>
                  <a:xfrm>
                    <a:off x="10089158" y="4626612"/>
                    <a:ext cx="36107" cy="37484"/>
                  </a:xfrm>
                  <a:custGeom>
                    <a:gdLst>
                      <a:gd name="connsiteX0" fmla="*/ 0 w 36107"/>
                      <a:gd name="connsiteY0" fmla="*/ 18666 h 37484"/>
                      <a:gd name="connsiteX1" fmla="*/ 0 w 36107"/>
                      <a:gd name="connsiteY1" fmla="*/ 37485 h 37484"/>
                      <a:gd name="connsiteX2" fmla="*/ 36108 w 36107"/>
                      <a:gd name="connsiteY2" fmla="*/ 18666 h 37484"/>
                      <a:gd name="connsiteX3" fmla="*/ 36108 w 36107"/>
                      <a:gd name="connsiteY3" fmla="*/ 0 h 37484"/>
                      <a:gd name="connsiteX4" fmla="*/ 0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108" y="18666"/>
                        </a:lnTo>
                        <a:lnTo>
                          <a:pt x="36108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364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9" name="任意多边形: 形状 148"/>
                  <p:cNvSpPr/>
                  <p:nvPr/>
                </p:nvSpPr>
                <p:spPr>
                  <a:xfrm>
                    <a:off x="10052898" y="4626612"/>
                    <a:ext cx="36260" cy="37484"/>
                  </a:xfrm>
                  <a:custGeom>
                    <a:gdLst>
                      <a:gd name="connsiteX0" fmla="*/ 0 w 36260"/>
                      <a:gd name="connsiteY0" fmla="*/ 0 h 37484"/>
                      <a:gd name="connsiteX1" fmla="*/ 0 w 36260"/>
                      <a:gd name="connsiteY1" fmla="*/ 18666 h 37484"/>
                      <a:gd name="connsiteX2" fmla="*/ 36261 w 36260"/>
                      <a:gd name="connsiteY2" fmla="*/ 37485 h 37484"/>
                      <a:gd name="connsiteX3" fmla="*/ 36261 w 36260"/>
                      <a:gd name="connsiteY3" fmla="*/ 18666 h 37484"/>
                      <a:gd name="connsiteX4" fmla="*/ 0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261" y="37485"/>
                        </a:lnTo>
                        <a:lnTo>
                          <a:pt x="36261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39" name="图形 8"/>
                <p:cNvGrpSpPr/>
                <p:nvPr/>
              </p:nvGrpSpPr>
              <p:grpSpPr>
                <a:xfrm>
                  <a:off x="10211557" y="4689954"/>
                  <a:ext cx="72368" cy="56150"/>
                  <a:chOff x="10211557" y="4689954"/>
                  <a:chExt cx="72368" cy="56150"/>
                </a:xfrm>
              </p:grpSpPr>
              <p:sp>
                <p:nvSpPr>
                  <p:cNvPr id="144" name="任意多边形: 形状 143"/>
                  <p:cNvSpPr/>
                  <p:nvPr/>
                </p:nvSpPr>
                <p:spPr>
                  <a:xfrm>
                    <a:off x="10211557" y="4689954"/>
                    <a:ext cx="72368" cy="37484"/>
                  </a:xfrm>
                  <a:custGeom>
                    <a:gdLst>
                      <a:gd name="connsiteX0" fmla="*/ 0 w 72368"/>
                      <a:gd name="connsiteY0" fmla="*/ 18666 h 37484"/>
                      <a:gd name="connsiteX1" fmla="*/ 36108 w 72368"/>
                      <a:gd name="connsiteY1" fmla="*/ 0 h 37484"/>
                      <a:gd name="connsiteX2" fmla="*/ 72369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0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485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5" name="任意多边形: 形状 144"/>
                  <p:cNvSpPr/>
                  <p:nvPr/>
                </p:nvSpPr>
                <p:spPr>
                  <a:xfrm>
                    <a:off x="10247665" y="4708620"/>
                    <a:ext cx="36261" cy="37484"/>
                  </a:xfrm>
                  <a:custGeom>
                    <a:gdLst>
                      <a:gd name="connsiteX0" fmla="*/ 0 w 36261"/>
                      <a:gd name="connsiteY0" fmla="*/ 18819 h 37484"/>
                      <a:gd name="connsiteX1" fmla="*/ 0 w 36261"/>
                      <a:gd name="connsiteY1" fmla="*/ 37485 h 37484"/>
                      <a:gd name="connsiteX2" fmla="*/ 36261 w 36261"/>
                      <a:gd name="connsiteY2" fmla="*/ 18819 h 37484"/>
                      <a:gd name="connsiteX3" fmla="*/ 36261 w 36261"/>
                      <a:gd name="connsiteY3" fmla="*/ 0 h 37484"/>
                      <a:gd name="connsiteX4" fmla="*/ 0 w 36261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1" h="37484">
                        <a:moveTo>
                          <a:pt x="0" y="18819"/>
                        </a:moveTo>
                        <a:lnTo>
                          <a:pt x="0" y="37485"/>
                        </a:lnTo>
                        <a:lnTo>
                          <a:pt x="36261" y="18819"/>
                        </a:lnTo>
                        <a:lnTo>
                          <a:pt x="36261" y="0"/>
                        </a:lnTo>
                        <a:lnTo>
                          <a:pt x="0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6" name="任意多边形: 形状 145"/>
                  <p:cNvSpPr/>
                  <p:nvPr/>
                </p:nvSpPr>
                <p:spPr>
                  <a:xfrm>
                    <a:off x="10211557" y="470862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819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819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36108" y="188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40" name="图形 8"/>
                <p:cNvGrpSpPr/>
                <p:nvPr/>
              </p:nvGrpSpPr>
              <p:grpSpPr>
                <a:xfrm>
                  <a:off x="10370217" y="4772114"/>
                  <a:ext cx="72368" cy="56150"/>
                  <a:chOff x="10370217" y="4772114"/>
                  <a:chExt cx="72368" cy="56150"/>
                </a:xfrm>
              </p:grpSpPr>
              <p:sp>
                <p:nvSpPr>
                  <p:cNvPr id="141" name="任意多边形: 形状 140"/>
                  <p:cNvSpPr/>
                  <p:nvPr/>
                </p:nvSpPr>
                <p:spPr>
                  <a:xfrm>
                    <a:off x="10370217" y="4772114"/>
                    <a:ext cx="72368" cy="37331"/>
                  </a:xfrm>
                  <a:custGeom>
                    <a:gdLst>
                      <a:gd name="connsiteX0" fmla="*/ 0 w 72368"/>
                      <a:gd name="connsiteY0" fmla="*/ 18666 h 37331"/>
                      <a:gd name="connsiteX1" fmla="*/ 36108 w 72368"/>
                      <a:gd name="connsiteY1" fmla="*/ 0 h 37331"/>
                      <a:gd name="connsiteX2" fmla="*/ 72369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0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0" y="18666"/>
                        </a:moveTo>
                        <a:lnTo>
                          <a:pt x="36108" y="0"/>
                        </a:lnTo>
                        <a:lnTo>
                          <a:pt x="72369" y="18666"/>
                        </a:lnTo>
                        <a:lnTo>
                          <a:pt x="36108" y="37332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2" name="任意多边形: 形状 141"/>
                  <p:cNvSpPr/>
                  <p:nvPr/>
                </p:nvSpPr>
                <p:spPr>
                  <a:xfrm>
                    <a:off x="10406325" y="4790780"/>
                    <a:ext cx="36260" cy="37484"/>
                  </a:xfrm>
                  <a:custGeom>
                    <a:gdLst>
                      <a:gd name="connsiteX0" fmla="*/ 0 w 36260"/>
                      <a:gd name="connsiteY0" fmla="*/ 18666 h 37484"/>
                      <a:gd name="connsiteX1" fmla="*/ 0 w 36260"/>
                      <a:gd name="connsiteY1" fmla="*/ 37485 h 37484"/>
                      <a:gd name="connsiteX2" fmla="*/ 36261 w 36260"/>
                      <a:gd name="connsiteY2" fmla="*/ 18666 h 37484"/>
                      <a:gd name="connsiteX3" fmla="*/ 36261 w 36260"/>
                      <a:gd name="connsiteY3" fmla="*/ 0 h 37484"/>
                      <a:gd name="connsiteX4" fmla="*/ 0 w 36260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0" y="18666"/>
                        </a:moveTo>
                        <a:lnTo>
                          <a:pt x="0" y="37485"/>
                        </a:lnTo>
                        <a:lnTo>
                          <a:pt x="36261" y="18666"/>
                        </a:lnTo>
                        <a:lnTo>
                          <a:pt x="36261" y="0"/>
                        </a:lnTo>
                        <a:lnTo>
                          <a:pt x="0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3587027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3" name="任意多边形: 形状 142"/>
                  <p:cNvSpPr/>
                  <p:nvPr/>
                </p:nvSpPr>
                <p:spPr>
                  <a:xfrm>
                    <a:off x="10370217" y="4790780"/>
                    <a:ext cx="36107" cy="37484"/>
                  </a:xfrm>
                  <a:custGeom>
                    <a:gdLst>
                      <a:gd name="connsiteX0" fmla="*/ 0 w 36107"/>
                      <a:gd name="connsiteY0" fmla="*/ 0 h 37484"/>
                      <a:gd name="connsiteX1" fmla="*/ 0 w 36107"/>
                      <a:gd name="connsiteY1" fmla="*/ 18666 h 37484"/>
                      <a:gd name="connsiteX2" fmla="*/ 36108 w 36107"/>
                      <a:gd name="connsiteY2" fmla="*/ 37485 h 37484"/>
                      <a:gd name="connsiteX3" fmla="*/ 36108 w 36107"/>
                      <a:gd name="connsiteY3" fmla="*/ 18666 h 37484"/>
                      <a:gd name="connsiteX4" fmla="*/ 0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0" y="0"/>
                        </a:move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36108" y="18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34" name="任意多边形: 形状 133"/>
              <p:cNvSpPr/>
              <p:nvPr/>
            </p:nvSpPr>
            <p:spPr>
              <a:xfrm flipH="1" flipV="1">
                <a:off x="9619758" y="3615029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069346" y="3612586"/>
              <a:ext cx="1945300" cy="1215678"/>
              <a:chOff x="7069346" y="3612586"/>
              <a:chExt cx="1945300" cy="1215678"/>
            </a:xfrm>
          </p:grpSpPr>
          <p:grpSp>
            <p:nvGrpSpPr>
              <p:cNvPr id="107" name="组合 106"/>
              <p:cNvGrpSpPr/>
              <p:nvPr/>
            </p:nvGrpSpPr>
            <p:grpSpPr>
              <a:xfrm>
                <a:off x="8149132" y="4361618"/>
                <a:ext cx="865514" cy="466646"/>
                <a:chOff x="8149132" y="4361618"/>
                <a:chExt cx="865514" cy="466646"/>
              </a:xfrm>
            </p:grpSpPr>
            <p:grpSp>
              <p:nvGrpSpPr>
                <p:cNvPr id="109" name="图形 8"/>
                <p:cNvGrpSpPr/>
                <p:nvPr/>
              </p:nvGrpSpPr>
              <p:grpSpPr>
                <a:xfrm>
                  <a:off x="8942431" y="4361618"/>
                  <a:ext cx="72215" cy="56150"/>
                  <a:chOff x="8942431" y="4361618"/>
                  <a:chExt cx="72215" cy="56150"/>
                </a:xfrm>
              </p:grpSpPr>
              <p:sp>
                <p:nvSpPr>
                  <p:cNvPr id="130" name="任意多边形: 形状 129"/>
                  <p:cNvSpPr/>
                  <p:nvPr/>
                </p:nvSpPr>
                <p:spPr>
                  <a:xfrm>
                    <a:off x="8942431" y="4361618"/>
                    <a:ext cx="72215" cy="37484"/>
                  </a:xfrm>
                  <a:custGeom>
                    <a:gdLst>
                      <a:gd name="connsiteX0" fmla="*/ 72216 w 72215"/>
                      <a:gd name="connsiteY0" fmla="*/ 18666 h 37484"/>
                      <a:gd name="connsiteX1" fmla="*/ 36108 w 72215"/>
                      <a:gd name="connsiteY1" fmla="*/ 0 h 37484"/>
                      <a:gd name="connsiteX2" fmla="*/ 0 w 72215"/>
                      <a:gd name="connsiteY2" fmla="*/ 18666 h 37484"/>
                      <a:gd name="connsiteX3" fmla="*/ 36108 w 72215"/>
                      <a:gd name="connsiteY3" fmla="*/ 37485 h 37484"/>
                      <a:gd name="connsiteX4" fmla="*/ 72216 w 72215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215" h="37484">
                        <a:moveTo>
                          <a:pt x="72216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216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1" name="任意多边形: 形状 130"/>
                  <p:cNvSpPr/>
                  <p:nvPr/>
                </p:nvSpPr>
                <p:spPr>
                  <a:xfrm>
                    <a:off x="8942431" y="4380284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32" name="任意多边形: 形状 131"/>
                  <p:cNvSpPr/>
                  <p:nvPr/>
                </p:nvSpPr>
                <p:spPr>
                  <a:xfrm>
                    <a:off x="8978539" y="4380284"/>
                    <a:ext cx="36107" cy="37484"/>
                  </a:xfrm>
                  <a:custGeom>
                    <a:gdLst>
                      <a:gd name="connsiteX0" fmla="*/ 36108 w 36107"/>
                      <a:gd name="connsiteY0" fmla="*/ 0 h 37484"/>
                      <a:gd name="connsiteX1" fmla="*/ 36108 w 36107"/>
                      <a:gd name="connsiteY1" fmla="*/ 18819 h 37484"/>
                      <a:gd name="connsiteX2" fmla="*/ 0 w 36107"/>
                      <a:gd name="connsiteY2" fmla="*/ 37485 h 37484"/>
                      <a:gd name="connsiteX3" fmla="*/ 0 w 36107"/>
                      <a:gd name="connsiteY3" fmla="*/ 18819 h 37484"/>
                      <a:gd name="connsiteX4" fmla="*/ 36108 w 36107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0"/>
                        </a:moveTo>
                        <a:lnTo>
                          <a:pt x="36108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108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0" name="图形 8"/>
                <p:cNvGrpSpPr/>
                <p:nvPr/>
              </p:nvGrpSpPr>
              <p:grpSpPr>
                <a:xfrm>
                  <a:off x="8783771" y="4443779"/>
                  <a:ext cx="72368" cy="56150"/>
                  <a:chOff x="8783771" y="4443779"/>
                  <a:chExt cx="72368" cy="56150"/>
                </a:xfrm>
              </p:grpSpPr>
              <p:sp>
                <p:nvSpPr>
                  <p:cNvPr id="127" name="任意多边形: 形状 126"/>
                  <p:cNvSpPr/>
                  <p:nvPr/>
                </p:nvSpPr>
                <p:spPr>
                  <a:xfrm>
                    <a:off x="8783771" y="4443779"/>
                    <a:ext cx="72368" cy="37331"/>
                  </a:xfrm>
                  <a:custGeom>
                    <a:gdLst>
                      <a:gd name="connsiteX0" fmla="*/ 72369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9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8" name="任意多边形: 形状 127"/>
                  <p:cNvSpPr/>
                  <p:nvPr/>
                </p:nvSpPr>
                <p:spPr>
                  <a:xfrm>
                    <a:off x="8783771" y="4462444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9" name="任意多边形: 形状 128"/>
                  <p:cNvSpPr/>
                  <p:nvPr/>
                </p:nvSpPr>
                <p:spPr>
                  <a:xfrm>
                    <a:off x="8819879" y="4462444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1" name="图形 8"/>
                <p:cNvGrpSpPr/>
                <p:nvPr/>
              </p:nvGrpSpPr>
              <p:grpSpPr>
                <a:xfrm>
                  <a:off x="8625112" y="4525786"/>
                  <a:ext cx="72368" cy="56150"/>
                  <a:chOff x="8625112" y="4525786"/>
                  <a:chExt cx="72368" cy="56150"/>
                </a:xfrm>
              </p:grpSpPr>
              <p:sp>
                <p:nvSpPr>
                  <p:cNvPr id="124" name="任意多边形: 形状 123"/>
                  <p:cNvSpPr/>
                  <p:nvPr/>
                </p:nvSpPr>
                <p:spPr>
                  <a:xfrm>
                    <a:off x="8625112" y="4525786"/>
                    <a:ext cx="72368" cy="37484"/>
                  </a:xfrm>
                  <a:custGeom>
                    <a:gdLst>
                      <a:gd name="connsiteX0" fmla="*/ 72368 w 72368"/>
                      <a:gd name="connsiteY0" fmla="*/ 18819 h 37484"/>
                      <a:gd name="connsiteX1" fmla="*/ 36108 w 72368"/>
                      <a:gd name="connsiteY1" fmla="*/ 0 h 37484"/>
                      <a:gd name="connsiteX2" fmla="*/ 0 w 72368"/>
                      <a:gd name="connsiteY2" fmla="*/ 18819 h 37484"/>
                      <a:gd name="connsiteX3" fmla="*/ 36108 w 72368"/>
                      <a:gd name="connsiteY3" fmla="*/ 37485 h 37484"/>
                      <a:gd name="connsiteX4" fmla="*/ 72368 w 72368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8" y="18819"/>
                        </a:moveTo>
                        <a:lnTo>
                          <a:pt x="36108" y="0"/>
                        </a:lnTo>
                        <a:lnTo>
                          <a:pt x="0" y="18819"/>
                        </a:lnTo>
                        <a:lnTo>
                          <a:pt x="36108" y="37485"/>
                        </a:lnTo>
                        <a:lnTo>
                          <a:pt x="7236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5" name="任意多边形: 形状 124"/>
                  <p:cNvSpPr/>
                  <p:nvPr/>
                </p:nvSpPr>
                <p:spPr>
                  <a:xfrm>
                    <a:off x="8625112" y="4544605"/>
                    <a:ext cx="36107" cy="37331"/>
                  </a:xfrm>
                  <a:custGeom>
                    <a:gdLst>
                      <a:gd name="connsiteX0" fmla="*/ 36108 w 36107"/>
                      <a:gd name="connsiteY0" fmla="*/ 18666 h 37331"/>
                      <a:gd name="connsiteX1" fmla="*/ 36108 w 36107"/>
                      <a:gd name="connsiteY1" fmla="*/ 37332 h 37331"/>
                      <a:gd name="connsiteX2" fmla="*/ 0 w 36107"/>
                      <a:gd name="connsiteY2" fmla="*/ 18666 h 37331"/>
                      <a:gd name="connsiteX3" fmla="*/ 0 w 36107"/>
                      <a:gd name="connsiteY3" fmla="*/ 0 h 37331"/>
                      <a:gd name="connsiteX4" fmla="*/ 36108 w 36107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331">
                        <a:moveTo>
                          <a:pt x="36108" y="18666"/>
                        </a:moveTo>
                        <a:lnTo>
                          <a:pt x="36108" y="37332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6" name="任意多边形: 形状 125"/>
                  <p:cNvSpPr/>
                  <p:nvPr/>
                </p:nvSpPr>
                <p:spPr>
                  <a:xfrm>
                    <a:off x="8661219" y="4544605"/>
                    <a:ext cx="36260" cy="37331"/>
                  </a:xfrm>
                  <a:custGeom>
                    <a:gdLst>
                      <a:gd name="connsiteX0" fmla="*/ 36261 w 36260"/>
                      <a:gd name="connsiteY0" fmla="*/ 0 h 37331"/>
                      <a:gd name="connsiteX1" fmla="*/ 36261 w 36260"/>
                      <a:gd name="connsiteY1" fmla="*/ 18666 h 37331"/>
                      <a:gd name="connsiteX2" fmla="*/ 0 w 36260"/>
                      <a:gd name="connsiteY2" fmla="*/ 37332 h 37331"/>
                      <a:gd name="connsiteX3" fmla="*/ 0 w 36260"/>
                      <a:gd name="connsiteY3" fmla="*/ 18666 h 37331"/>
                      <a:gd name="connsiteX4" fmla="*/ 36261 w 36260"/>
                      <a:gd name="connsiteY4" fmla="*/ 0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331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332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2" name="图形 8"/>
                <p:cNvGrpSpPr/>
                <p:nvPr/>
              </p:nvGrpSpPr>
              <p:grpSpPr>
                <a:xfrm>
                  <a:off x="8466452" y="4607946"/>
                  <a:ext cx="72368" cy="56150"/>
                  <a:chOff x="8466452" y="4607946"/>
                  <a:chExt cx="72368" cy="56150"/>
                </a:xfrm>
              </p:grpSpPr>
              <p:sp>
                <p:nvSpPr>
                  <p:cNvPr id="121" name="任意多边形: 形状 120"/>
                  <p:cNvSpPr/>
                  <p:nvPr/>
                </p:nvSpPr>
                <p:spPr>
                  <a:xfrm>
                    <a:off x="8466452" y="4607946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2" name="任意多边形: 形状 121"/>
                  <p:cNvSpPr/>
                  <p:nvPr/>
                </p:nvSpPr>
                <p:spPr>
                  <a:xfrm>
                    <a:off x="8466452" y="4626612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635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3" name="任意多边形: 形状 122"/>
                  <p:cNvSpPr/>
                  <p:nvPr/>
                </p:nvSpPr>
                <p:spPr>
                  <a:xfrm>
                    <a:off x="8502560" y="4626612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3" name="图形 8"/>
                <p:cNvGrpSpPr/>
                <p:nvPr/>
              </p:nvGrpSpPr>
              <p:grpSpPr>
                <a:xfrm>
                  <a:off x="8307792" y="4689954"/>
                  <a:ext cx="72368" cy="56150"/>
                  <a:chOff x="8307792" y="4689954"/>
                  <a:chExt cx="72368" cy="56150"/>
                </a:xfrm>
              </p:grpSpPr>
              <p:sp>
                <p:nvSpPr>
                  <p:cNvPr id="118" name="任意多边形: 形状 117"/>
                  <p:cNvSpPr/>
                  <p:nvPr/>
                </p:nvSpPr>
                <p:spPr>
                  <a:xfrm>
                    <a:off x="8307792" y="4689954"/>
                    <a:ext cx="72368" cy="37484"/>
                  </a:xfrm>
                  <a:custGeom>
                    <a:gdLst>
                      <a:gd name="connsiteX0" fmla="*/ 72369 w 72368"/>
                      <a:gd name="connsiteY0" fmla="*/ 18666 h 37484"/>
                      <a:gd name="connsiteX1" fmla="*/ 36108 w 72368"/>
                      <a:gd name="connsiteY1" fmla="*/ 0 h 37484"/>
                      <a:gd name="connsiteX2" fmla="*/ 0 w 72368"/>
                      <a:gd name="connsiteY2" fmla="*/ 18666 h 37484"/>
                      <a:gd name="connsiteX3" fmla="*/ 36108 w 72368"/>
                      <a:gd name="connsiteY3" fmla="*/ 37485 h 37484"/>
                      <a:gd name="connsiteX4" fmla="*/ 72369 w 72368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484">
                        <a:moveTo>
                          <a:pt x="72369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485"/>
                        </a:lnTo>
                        <a:lnTo>
                          <a:pt x="72369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9" name="任意多边形: 形状 118"/>
                  <p:cNvSpPr/>
                  <p:nvPr/>
                </p:nvSpPr>
                <p:spPr>
                  <a:xfrm>
                    <a:off x="8307792" y="4708620"/>
                    <a:ext cx="36107" cy="37484"/>
                  </a:xfrm>
                  <a:custGeom>
                    <a:gdLst>
                      <a:gd name="connsiteX0" fmla="*/ 36108 w 36107"/>
                      <a:gd name="connsiteY0" fmla="*/ 18819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819 h 37484"/>
                      <a:gd name="connsiteX3" fmla="*/ 0 w 36107"/>
                      <a:gd name="connsiteY3" fmla="*/ 0 h 37484"/>
                      <a:gd name="connsiteX4" fmla="*/ 36108 w 36107"/>
                      <a:gd name="connsiteY4" fmla="*/ 18819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819"/>
                        </a:moveTo>
                        <a:lnTo>
                          <a:pt x="36108" y="37485"/>
                        </a:lnTo>
                        <a:lnTo>
                          <a:pt x="0" y="18819"/>
                        </a:lnTo>
                        <a:lnTo>
                          <a:pt x="0" y="0"/>
                        </a:lnTo>
                        <a:lnTo>
                          <a:pt x="36108" y="18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8762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20" name="任意多边形: 形状 119"/>
                  <p:cNvSpPr/>
                  <p:nvPr/>
                </p:nvSpPr>
                <p:spPr>
                  <a:xfrm>
                    <a:off x="8343899" y="470862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819 h 37484"/>
                      <a:gd name="connsiteX2" fmla="*/ 0 w 36260"/>
                      <a:gd name="connsiteY2" fmla="*/ 37485 h 37484"/>
                      <a:gd name="connsiteX3" fmla="*/ 0 w 36260"/>
                      <a:gd name="connsiteY3" fmla="*/ 18819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819"/>
                        </a:lnTo>
                        <a:lnTo>
                          <a:pt x="0" y="37485"/>
                        </a:lnTo>
                        <a:lnTo>
                          <a:pt x="0" y="18819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114" name="图形 8"/>
                <p:cNvGrpSpPr/>
                <p:nvPr/>
              </p:nvGrpSpPr>
              <p:grpSpPr>
                <a:xfrm>
                  <a:off x="8149132" y="4772114"/>
                  <a:ext cx="72368" cy="56150"/>
                  <a:chOff x="8149132" y="4772114"/>
                  <a:chExt cx="72368" cy="56150"/>
                </a:xfrm>
              </p:grpSpPr>
              <p:sp>
                <p:nvSpPr>
                  <p:cNvPr id="115" name="任意多边形: 形状 114"/>
                  <p:cNvSpPr/>
                  <p:nvPr/>
                </p:nvSpPr>
                <p:spPr>
                  <a:xfrm>
                    <a:off x="8149132" y="4772114"/>
                    <a:ext cx="72368" cy="37331"/>
                  </a:xfrm>
                  <a:custGeom>
                    <a:gdLst>
                      <a:gd name="connsiteX0" fmla="*/ 72368 w 72368"/>
                      <a:gd name="connsiteY0" fmla="*/ 18666 h 37331"/>
                      <a:gd name="connsiteX1" fmla="*/ 36108 w 72368"/>
                      <a:gd name="connsiteY1" fmla="*/ 0 h 37331"/>
                      <a:gd name="connsiteX2" fmla="*/ 0 w 72368"/>
                      <a:gd name="connsiteY2" fmla="*/ 18666 h 37331"/>
                      <a:gd name="connsiteX3" fmla="*/ 36108 w 72368"/>
                      <a:gd name="connsiteY3" fmla="*/ 37332 h 37331"/>
                      <a:gd name="connsiteX4" fmla="*/ 72368 w 72368"/>
                      <a:gd name="connsiteY4" fmla="*/ 18666 h 3733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68" h="37331">
                        <a:moveTo>
                          <a:pt x="72368" y="18666"/>
                        </a:moveTo>
                        <a:lnTo>
                          <a:pt x="36108" y="0"/>
                        </a:lnTo>
                        <a:lnTo>
                          <a:pt x="0" y="18666"/>
                        </a:lnTo>
                        <a:lnTo>
                          <a:pt x="36108" y="37332"/>
                        </a:lnTo>
                        <a:lnTo>
                          <a:pt x="7236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50000">
                        <a:srgbClr val="D3D9E1"/>
                      </a:gs>
                      <a:gs pos="100000">
                        <a:srgbClr val="A8B4C4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6" name="任意多边形: 形状 115"/>
                  <p:cNvSpPr/>
                  <p:nvPr/>
                </p:nvSpPr>
                <p:spPr>
                  <a:xfrm>
                    <a:off x="8149132" y="4790780"/>
                    <a:ext cx="36107" cy="37484"/>
                  </a:xfrm>
                  <a:custGeom>
                    <a:gdLst>
                      <a:gd name="connsiteX0" fmla="*/ 36108 w 36107"/>
                      <a:gd name="connsiteY0" fmla="*/ 18666 h 37484"/>
                      <a:gd name="connsiteX1" fmla="*/ 36108 w 36107"/>
                      <a:gd name="connsiteY1" fmla="*/ 37485 h 37484"/>
                      <a:gd name="connsiteX2" fmla="*/ 0 w 36107"/>
                      <a:gd name="connsiteY2" fmla="*/ 18666 h 37484"/>
                      <a:gd name="connsiteX3" fmla="*/ 0 w 36107"/>
                      <a:gd name="connsiteY3" fmla="*/ 0 h 37484"/>
                      <a:gd name="connsiteX4" fmla="*/ 36108 w 36107"/>
                      <a:gd name="connsiteY4" fmla="*/ 18666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07" h="37484">
                        <a:moveTo>
                          <a:pt x="36108" y="18666"/>
                        </a:moveTo>
                        <a:lnTo>
                          <a:pt x="36108" y="37485"/>
                        </a:lnTo>
                        <a:lnTo>
                          <a:pt x="0" y="18666"/>
                        </a:lnTo>
                        <a:lnTo>
                          <a:pt x="0" y="0"/>
                        </a:lnTo>
                        <a:lnTo>
                          <a:pt x="36108" y="186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9B9B9"/>
                      </a:gs>
                      <a:gs pos="50000">
                        <a:srgbClr val="8F9499"/>
                      </a:gs>
                      <a:gs pos="100000">
                        <a:srgbClr val="65707A"/>
                      </a:gs>
                    </a:gsLst>
                    <a:lin ang="7212973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7" name="任意多边形: 形状 116"/>
                  <p:cNvSpPr/>
                  <p:nvPr/>
                </p:nvSpPr>
                <p:spPr>
                  <a:xfrm>
                    <a:off x="8185240" y="4790780"/>
                    <a:ext cx="36260" cy="37484"/>
                  </a:xfrm>
                  <a:custGeom>
                    <a:gdLst>
                      <a:gd name="connsiteX0" fmla="*/ 36261 w 36260"/>
                      <a:gd name="connsiteY0" fmla="*/ 0 h 37484"/>
                      <a:gd name="connsiteX1" fmla="*/ 36261 w 36260"/>
                      <a:gd name="connsiteY1" fmla="*/ 18666 h 37484"/>
                      <a:gd name="connsiteX2" fmla="*/ 0 w 36260"/>
                      <a:gd name="connsiteY2" fmla="*/ 37485 h 37484"/>
                      <a:gd name="connsiteX3" fmla="*/ 0 w 36260"/>
                      <a:gd name="connsiteY3" fmla="*/ 18666 h 37484"/>
                      <a:gd name="connsiteX4" fmla="*/ 36261 w 36260"/>
                      <a:gd name="connsiteY4" fmla="*/ 0 h 3748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60" h="37484">
                        <a:moveTo>
                          <a:pt x="36261" y="0"/>
                        </a:moveTo>
                        <a:lnTo>
                          <a:pt x="36261" y="18666"/>
                        </a:lnTo>
                        <a:lnTo>
                          <a:pt x="0" y="37485"/>
                        </a:lnTo>
                        <a:lnTo>
                          <a:pt x="0" y="18666"/>
                        </a:lnTo>
                        <a:lnTo>
                          <a:pt x="3626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E9EB"/>
                      </a:gs>
                      <a:gs pos="50000">
                        <a:srgbClr val="B9C1CB"/>
                      </a:gs>
                      <a:gs pos="100000">
                        <a:srgbClr val="8C9AAC"/>
                      </a:gs>
                    </a:gsLst>
                    <a:lin ang="1080000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108" name="任意多边形: 形状 107"/>
              <p:cNvSpPr/>
              <p:nvPr/>
            </p:nvSpPr>
            <p:spPr>
              <a:xfrm flipV="1">
                <a:off x="7069346" y="3612586"/>
                <a:ext cx="1901623" cy="1189108"/>
              </a:xfrm>
              <a:custGeom>
                <a:gdLst>
                  <a:gd name="connsiteX0" fmla="*/ 1121329 w 1901623"/>
                  <a:gd name="connsiteY0" fmla="*/ 1180540 h 1189108"/>
                  <a:gd name="connsiteX1" fmla="*/ 1114138 w 1901623"/>
                  <a:gd name="connsiteY1" fmla="*/ 1182988 h 1189108"/>
                  <a:gd name="connsiteX2" fmla="*/ 1121329 w 1901623"/>
                  <a:gd name="connsiteY2" fmla="*/ 1185436 h 1189108"/>
                  <a:gd name="connsiteX3" fmla="*/ 1128520 w 1901623"/>
                  <a:gd name="connsiteY3" fmla="*/ 1182988 h 1189108"/>
                  <a:gd name="connsiteX4" fmla="*/ 1121329 w 1901623"/>
                  <a:gd name="connsiteY4" fmla="*/ 1180540 h 1189108"/>
                  <a:gd name="connsiteX5" fmla="*/ 762699 w 1901623"/>
                  <a:gd name="connsiteY5" fmla="*/ 1159120 h 1189108"/>
                  <a:gd name="connsiteX6" fmla="*/ 755508 w 1901623"/>
                  <a:gd name="connsiteY6" fmla="*/ 1161568 h 1189108"/>
                  <a:gd name="connsiteX7" fmla="*/ 762699 w 1901623"/>
                  <a:gd name="connsiteY7" fmla="*/ 1164016 h 1189108"/>
                  <a:gd name="connsiteX8" fmla="*/ 769890 w 1901623"/>
                  <a:gd name="connsiteY8" fmla="*/ 1161568 h 1189108"/>
                  <a:gd name="connsiteX9" fmla="*/ 762699 w 1901623"/>
                  <a:gd name="connsiteY9" fmla="*/ 1159120 h 1189108"/>
                  <a:gd name="connsiteX10" fmla="*/ 1039627 w 1901623"/>
                  <a:gd name="connsiteY10" fmla="*/ 1138312 h 1189108"/>
                  <a:gd name="connsiteX11" fmla="*/ 1032436 w 1901623"/>
                  <a:gd name="connsiteY11" fmla="*/ 1140760 h 1189108"/>
                  <a:gd name="connsiteX12" fmla="*/ 1039627 w 1901623"/>
                  <a:gd name="connsiteY12" fmla="*/ 1143208 h 1189108"/>
                  <a:gd name="connsiteX13" fmla="*/ 1046818 w 1901623"/>
                  <a:gd name="connsiteY13" fmla="*/ 1140760 h 1189108"/>
                  <a:gd name="connsiteX14" fmla="*/ 1039627 w 1901623"/>
                  <a:gd name="connsiteY14" fmla="*/ 1138312 h 1189108"/>
                  <a:gd name="connsiteX15" fmla="*/ 1027693 w 1901623"/>
                  <a:gd name="connsiteY15" fmla="*/ 991891 h 1189108"/>
                  <a:gd name="connsiteX16" fmla="*/ 1020502 w 1901623"/>
                  <a:gd name="connsiteY16" fmla="*/ 994339 h 1189108"/>
                  <a:gd name="connsiteX17" fmla="*/ 1027693 w 1901623"/>
                  <a:gd name="connsiteY17" fmla="*/ 996787 h 1189108"/>
                  <a:gd name="connsiteX18" fmla="*/ 1034884 w 1901623"/>
                  <a:gd name="connsiteY18" fmla="*/ 994339 h 1189108"/>
                  <a:gd name="connsiteX19" fmla="*/ 1027693 w 1901623"/>
                  <a:gd name="connsiteY19" fmla="*/ 991891 h 1189108"/>
                  <a:gd name="connsiteX20" fmla="*/ 863679 w 1901623"/>
                  <a:gd name="connsiteY20" fmla="*/ 883110 h 1189108"/>
                  <a:gd name="connsiteX21" fmla="*/ 856488 w 1901623"/>
                  <a:gd name="connsiteY21" fmla="*/ 885558 h 1189108"/>
                  <a:gd name="connsiteX22" fmla="*/ 863679 w 1901623"/>
                  <a:gd name="connsiteY22" fmla="*/ 888006 h 1189108"/>
                  <a:gd name="connsiteX23" fmla="*/ 870870 w 1901623"/>
                  <a:gd name="connsiteY23" fmla="*/ 885558 h 1189108"/>
                  <a:gd name="connsiteX24" fmla="*/ 863679 w 1901623"/>
                  <a:gd name="connsiteY24" fmla="*/ 883110 h 1189108"/>
                  <a:gd name="connsiteX25" fmla="*/ 798501 w 1901623"/>
                  <a:gd name="connsiteY25" fmla="*/ 849450 h 1189108"/>
                  <a:gd name="connsiteX26" fmla="*/ 791310 w 1901623"/>
                  <a:gd name="connsiteY26" fmla="*/ 851898 h 1189108"/>
                  <a:gd name="connsiteX27" fmla="*/ 798501 w 1901623"/>
                  <a:gd name="connsiteY27" fmla="*/ 854346 h 1189108"/>
                  <a:gd name="connsiteX28" fmla="*/ 805692 w 1901623"/>
                  <a:gd name="connsiteY28" fmla="*/ 851898 h 1189108"/>
                  <a:gd name="connsiteX29" fmla="*/ 798501 w 1901623"/>
                  <a:gd name="connsiteY29" fmla="*/ 849450 h 1189108"/>
                  <a:gd name="connsiteX30" fmla="*/ 645349 w 1901623"/>
                  <a:gd name="connsiteY30" fmla="*/ 770197 h 1189108"/>
                  <a:gd name="connsiteX31" fmla="*/ 638158 w 1901623"/>
                  <a:gd name="connsiteY31" fmla="*/ 772644 h 1189108"/>
                  <a:gd name="connsiteX32" fmla="*/ 645349 w 1901623"/>
                  <a:gd name="connsiteY32" fmla="*/ 775092 h 1189108"/>
                  <a:gd name="connsiteX33" fmla="*/ 652540 w 1901623"/>
                  <a:gd name="connsiteY33" fmla="*/ 772644 h 1189108"/>
                  <a:gd name="connsiteX34" fmla="*/ 645349 w 1901623"/>
                  <a:gd name="connsiteY34" fmla="*/ 770197 h 1189108"/>
                  <a:gd name="connsiteX35" fmla="*/ 10863 w 1901623"/>
                  <a:gd name="connsiteY35" fmla="*/ 770197 h 1189108"/>
                  <a:gd name="connsiteX36" fmla="*/ 3672 w 1901623"/>
                  <a:gd name="connsiteY36" fmla="*/ 772645 h 1189108"/>
                  <a:gd name="connsiteX37" fmla="*/ 10863 w 1901623"/>
                  <a:gd name="connsiteY37" fmla="*/ 775093 h 1189108"/>
                  <a:gd name="connsiteX38" fmla="*/ 18054 w 1901623"/>
                  <a:gd name="connsiteY38" fmla="*/ 772645 h 1189108"/>
                  <a:gd name="connsiteX39" fmla="*/ 10863 w 1901623"/>
                  <a:gd name="connsiteY39" fmla="*/ 770197 h 1189108"/>
                  <a:gd name="connsiteX40" fmla="*/ 624694 w 1901623"/>
                  <a:gd name="connsiteY40" fmla="*/ 759487 h 1189108"/>
                  <a:gd name="connsiteX41" fmla="*/ 617503 w 1901623"/>
                  <a:gd name="connsiteY41" fmla="*/ 761934 h 1189108"/>
                  <a:gd name="connsiteX42" fmla="*/ 624694 w 1901623"/>
                  <a:gd name="connsiteY42" fmla="*/ 764382 h 1189108"/>
                  <a:gd name="connsiteX43" fmla="*/ 631885 w 1901623"/>
                  <a:gd name="connsiteY43" fmla="*/ 761934 h 1189108"/>
                  <a:gd name="connsiteX44" fmla="*/ 624694 w 1901623"/>
                  <a:gd name="connsiteY44" fmla="*/ 759487 h 1189108"/>
                  <a:gd name="connsiteX45" fmla="*/ 574970 w 1901623"/>
                  <a:gd name="connsiteY45" fmla="*/ 733783 h 1189108"/>
                  <a:gd name="connsiteX46" fmla="*/ 567779 w 1901623"/>
                  <a:gd name="connsiteY46" fmla="*/ 736231 h 1189108"/>
                  <a:gd name="connsiteX47" fmla="*/ 574970 w 1901623"/>
                  <a:gd name="connsiteY47" fmla="*/ 738679 h 1189108"/>
                  <a:gd name="connsiteX48" fmla="*/ 582161 w 1901623"/>
                  <a:gd name="connsiteY48" fmla="*/ 736231 h 1189108"/>
                  <a:gd name="connsiteX49" fmla="*/ 574970 w 1901623"/>
                  <a:gd name="connsiteY49" fmla="*/ 733783 h 1189108"/>
                  <a:gd name="connsiteX50" fmla="*/ 1315790 w 1901623"/>
                  <a:gd name="connsiteY50" fmla="*/ 730263 h 1189108"/>
                  <a:gd name="connsiteX51" fmla="*/ 1308599 w 1901623"/>
                  <a:gd name="connsiteY51" fmla="*/ 732711 h 1189108"/>
                  <a:gd name="connsiteX52" fmla="*/ 1315790 w 1901623"/>
                  <a:gd name="connsiteY52" fmla="*/ 735159 h 1189108"/>
                  <a:gd name="connsiteX53" fmla="*/ 1322981 w 1901623"/>
                  <a:gd name="connsiteY53" fmla="*/ 732711 h 1189108"/>
                  <a:gd name="connsiteX54" fmla="*/ 1315790 w 1901623"/>
                  <a:gd name="connsiteY54" fmla="*/ 730263 h 1189108"/>
                  <a:gd name="connsiteX55" fmla="*/ 1257651 w 1901623"/>
                  <a:gd name="connsiteY55" fmla="*/ 702877 h 1189108"/>
                  <a:gd name="connsiteX56" fmla="*/ 1257776 w 1901623"/>
                  <a:gd name="connsiteY56" fmla="*/ 702948 h 1189108"/>
                  <a:gd name="connsiteX57" fmla="*/ 1257651 w 1901623"/>
                  <a:gd name="connsiteY57" fmla="*/ 703030 h 1189108"/>
                  <a:gd name="connsiteX58" fmla="*/ 1410344 w 1901623"/>
                  <a:gd name="connsiteY58" fmla="*/ 702724 h 1189108"/>
                  <a:gd name="connsiteX59" fmla="*/ 1403153 w 1901623"/>
                  <a:gd name="connsiteY59" fmla="*/ 705172 h 1189108"/>
                  <a:gd name="connsiteX60" fmla="*/ 1410344 w 1901623"/>
                  <a:gd name="connsiteY60" fmla="*/ 707620 h 1189108"/>
                  <a:gd name="connsiteX61" fmla="*/ 1417535 w 1901623"/>
                  <a:gd name="connsiteY61" fmla="*/ 705172 h 1189108"/>
                  <a:gd name="connsiteX62" fmla="*/ 1410344 w 1901623"/>
                  <a:gd name="connsiteY62" fmla="*/ 702724 h 1189108"/>
                  <a:gd name="connsiteX63" fmla="*/ 1268514 w 1901623"/>
                  <a:gd name="connsiteY63" fmla="*/ 700429 h 1189108"/>
                  <a:gd name="connsiteX64" fmla="*/ 1261323 w 1901623"/>
                  <a:gd name="connsiteY64" fmla="*/ 702877 h 1189108"/>
                  <a:gd name="connsiteX65" fmla="*/ 1268514 w 1901623"/>
                  <a:gd name="connsiteY65" fmla="*/ 705325 h 1189108"/>
                  <a:gd name="connsiteX66" fmla="*/ 1275705 w 1901623"/>
                  <a:gd name="connsiteY66" fmla="*/ 702877 h 1189108"/>
                  <a:gd name="connsiteX67" fmla="*/ 1268514 w 1901623"/>
                  <a:gd name="connsiteY67" fmla="*/ 700429 h 1189108"/>
                  <a:gd name="connsiteX68" fmla="*/ 1410344 w 1901623"/>
                  <a:gd name="connsiteY68" fmla="*/ 699052 h 1189108"/>
                  <a:gd name="connsiteX69" fmla="*/ 1421207 w 1901623"/>
                  <a:gd name="connsiteY69" fmla="*/ 705172 h 1189108"/>
                  <a:gd name="connsiteX70" fmla="*/ 1410344 w 1901623"/>
                  <a:gd name="connsiteY70" fmla="*/ 711292 h 1189108"/>
                  <a:gd name="connsiteX71" fmla="*/ 1404377 w 1901623"/>
                  <a:gd name="connsiteY71" fmla="*/ 710374 h 1189108"/>
                  <a:gd name="connsiteX72" fmla="*/ 1173196 w 1901623"/>
                  <a:gd name="connsiteY72" fmla="*/ 829713 h 1189108"/>
                  <a:gd name="connsiteX73" fmla="*/ 975521 w 1901623"/>
                  <a:gd name="connsiteY73" fmla="*/ 829713 h 1189108"/>
                  <a:gd name="connsiteX74" fmla="*/ 873318 w 1901623"/>
                  <a:gd name="connsiteY74" fmla="*/ 882651 h 1189108"/>
                  <a:gd name="connsiteX75" fmla="*/ 874542 w 1901623"/>
                  <a:gd name="connsiteY75" fmla="*/ 885558 h 1189108"/>
                  <a:gd name="connsiteX76" fmla="*/ 863679 w 1901623"/>
                  <a:gd name="connsiteY76" fmla="*/ 891678 h 1189108"/>
                  <a:gd name="connsiteX77" fmla="*/ 852816 w 1901623"/>
                  <a:gd name="connsiteY77" fmla="*/ 885558 h 1189108"/>
                  <a:gd name="connsiteX78" fmla="*/ 852969 w 1901623"/>
                  <a:gd name="connsiteY78" fmla="*/ 885558 h 1189108"/>
                  <a:gd name="connsiteX79" fmla="*/ 863832 w 1901623"/>
                  <a:gd name="connsiteY79" fmla="*/ 879438 h 1189108"/>
                  <a:gd name="connsiteX80" fmla="*/ 869799 w 1901623"/>
                  <a:gd name="connsiteY80" fmla="*/ 880356 h 1189108"/>
                  <a:gd name="connsiteX81" fmla="*/ 974756 w 1901623"/>
                  <a:gd name="connsiteY81" fmla="*/ 826194 h 1189108"/>
                  <a:gd name="connsiteX82" fmla="*/ 1172431 w 1901623"/>
                  <a:gd name="connsiteY82" fmla="*/ 826194 h 1189108"/>
                  <a:gd name="connsiteX83" fmla="*/ 1400705 w 1901623"/>
                  <a:gd name="connsiteY83" fmla="*/ 708079 h 1189108"/>
                  <a:gd name="connsiteX84" fmla="*/ 1399481 w 1901623"/>
                  <a:gd name="connsiteY84" fmla="*/ 705172 h 1189108"/>
                  <a:gd name="connsiteX85" fmla="*/ 1410344 w 1901623"/>
                  <a:gd name="connsiteY85" fmla="*/ 699052 h 1189108"/>
                  <a:gd name="connsiteX86" fmla="*/ 1438649 w 1901623"/>
                  <a:gd name="connsiteY86" fmla="*/ 688036 h 1189108"/>
                  <a:gd name="connsiteX87" fmla="*/ 1431458 w 1901623"/>
                  <a:gd name="connsiteY87" fmla="*/ 690484 h 1189108"/>
                  <a:gd name="connsiteX88" fmla="*/ 1438649 w 1901623"/>
                  <a:gd name="connsiteY88" fmla="*/ 692932 h 1189108"/>
                  <a:gd name="connsiteX89" fmla="*/ 1445840 w 1901623"/>
                  <a:gd name="connsiteY89" fmla="*/ 690484 h 1189108"/>
                  <a:gd name="connsiteX90" fmla="*/ 1438649 w 1901623"/>
                  <a:gd name="connsiteY90" fmla="*/ 688036 h 1189108"/>
                  <a:gd name="connsiteX91" fmla="*/ 1037791 w 1901623"/>
                  <a:gd name="connsiteY91" fmla="*/ 639229 h 1189108"/>
                  <a:gd name="connsiteX92" fmla="*/ 1037927 w 1901623"/>
                  <a:gd name="connsiteY92" fmla="*/ 639306 h 1189108"/>
                  <a:gd name="connsiteX93" fmla="*/ 1037791 w 1901623"/>
                  <a:gd name="connsiteY93" fmla="*/ 639382 h 1189108"/>
                  <a:gd name="connsiteX94" fmla="*/ 387699 w 1901623"/>
                  <a:gd name="connsiteY94" fmla="*/ 636782 h 1189108"/>
                  <a:gd name="connsiteX95" fmla="*/ 380508 w 1901623"/>
                  <a:gd name="connsiteY95" fmla="*/ 639230 h 1189108"/>
                  <a:gd name="connsiteX96" fmla="*/ 387699 w 1901623"/>
                  <a:gd name="connsiteY96" fmla="*/ 641678 h 1189108"/>
                  <a:gd name="connsiteX97" fmla="*/ 394890 w 1901623"/>
                  <a:gd name="connsiteY97" fmla="*/ 639230 h 1189108"/>
                  <a:gd name="connsiteX98" fmla="*/ 387699 w 1901623"/>
                  <a:gd name="connsiteY98" fmla="*/ 636782 h 1189108"/>
                  <a:gd name="connsiteX99" fmla="*/ 1656672 w 1901623"/>
                  <a:gd name="connsiteY99" fmla="*/ 636781 h 1189108"/>
                  <a:gd name="connsiteX100" fmla="*/ 1649481 w 1901623"/>
                  <a:gd name="connsiteY100" fmla="*/ 639229 h 1189108"/>
                  <a:gd name="connsiteX101" fmla="*/ 1656672 w 1901623"/>
                  <a:gd name="connsiteY101" fmla="*/ 641677 h 1189108"/>
                  <a:gd name="connsiteX102" fmla="*/ 1663863 w 1901623"/>
                  <a:gd name="connsiteY102" fmla="*/ 639229 h 1189108"/>
                  <a:gd name="connsiteX103" fmla="*/ 1656672 w 1901623"/>
                  <a:gd name="connsiteY103" fmla="*/ 636781 h 1189108"/>
                  <a:gd name="connsiteX104" fmla="*/ 1048654 w 1901623"/>
                  <a:gd name="connsiteY104" fmla="*/ 636781 h 1189108"/>
                  <a:gd name="connsiteX105" fmla="*/ 1041463 w 1901623"/>
                  <a:gd name="connsiteY105" fmla="*/ 639229 h 1189108"/>
                  <a:gd name="connsiteX106" fmla="*/ 1048654 w 1901623"/>
                  <a:gd name="connsiteY106" fmla="*/ 641677 h 1189108"/>
                  <a:gd name="connsiteX107" fmla="*/ 1055845 w 1901623"/>
                  <a:gd name="connsiteY107" fmla="*/ 639229 h 1189108"/>
                  <a:gd name="connsiteX108" fmla="*/ 1048654 w 1901623"/>
                  <a:gd name="connsiteY108" fmla="*/ 636781 h 1189108"/>
                  <a:gd name="connsiteX109" fmla="*/ 1656672 w 1901623"/>
                  <a:gd name="connsiteY109" fmla="*/ 632956 h 1189108"/>
                  <a:gd name="connsiteX110" fmla="*/ 1667534 w 1901623"/>
                  <a:gd name="connsiteY110" fmla="*/ 639076 h 1189108"/>
                  <a:gd name="connsiteX111" fmla="*/ 1656672 w 1901623"/>
                  <a:gd name="connsiteY111" fmla="*/ 645196 h 1189108"/>
                  <a:gd name="connsiteX112" fmla="*/ 1650705 w 1901623"/>
                  <a:gd name="connsiteY112" fmla="*/ 644278 h 1189108"/>
                  <a:gd name="connsiteX113" fmla="*/ 1129131 w 1901623"/>
                  <a:gd name="connsiteY113" fmla="*/ 914168 h 1189108"/>
                  <a:gd name="connsiteX114" fmla="*/ 1129131 w 1901623"/>
                  <a:gd name="connsiteY114" fmla="*/ 943850 h 1189108"/>
                  <a:gd name="connsiteX115" fmla="*/ 1037332 w 1901623"/>
                  <a:gd name="connsiteY115" fmla="*/ 991432 h 1189108"/>
                  <a:gd name="connsiteX116" fmla="*/ 1038556 w 1901623"/>
                  <a:gd name="connsiteY116" fmla="*/ 994339 h 1189108"/>
                  <a:gd name="connsiteX117" fmla="*/ 1027693 w 1901623"/>
                  <a:gd name="connsiteY117" fmla="*/ 1000459 h 1189108"/>
                  <a:gd name="connsiteX118" fmla="*/ 1016830 w 1901623"/>
                  <a:gd name="connsiteY118" fmla="*/ 994339 h 1189108"/>
                  <a:gd name="connsiteX119" fmla="*/ 1016677 w 1901623"/>
                  <a:gd name="connsiteY119" fmla="*/ 994186 h 1189108"/>
                  <a:gd name="connsiteX120" fmla="*/ 1027540 w 1901623"/>
                  <a:gd name="connsiteY120" fmla="*/ 988066 h 1189108"/>
                  <a:gd name="connsiteX121" fmla="*/ 1033507 w 1901623"/>
                  <a:gd name="connsiteY121" fmla="*/ 988985 h 1189108"/>
                  <a:gd name="connsiteX122" fmla="*/ 1125459 w 1901623"/>
                  <a:gd name="connsiteY122" fmla="*/ 941402 h 1189108"/>
                  <a:gd name="connsiteX123" fmla="*/ 1125459 w 1901623"/>
                  <a:gd name="connsiteY123" fmla="*/ 911873 h 1189108"/>
                  <a:gd name="connsiteX124" fmla="*/ 1647033 w 1901623"/>
                  <a:gd name="connsiteY124" fmla="*/ 641983 h 1189108"/>
                  <a:gd name="connsiteX125" fmla="*/ 1645809 w 1901623"/>
                  <a:gd name="connsiteY125" fmla="*/ 639076 h 1189108"/>
                  <a:gd name="connsiteX126" fmla="*/ 1656672 w 1901623"/>
                  <a:gd name="connsiteY126" fmla="*/ 632956 h 1189108"/>
                  <a:gd name="connsiteX127" fmla="*/ 951806 w 1901623"/>
                  <a:gd name="connsiteY127" fmla="*/ 608476 h 1189108"/>
                  <a:gd name="connsiteX128" fmla="*/ 952019 w 1901623"/>
                  <a:gd name="connsiteY128" fmla="*/ 608596 h 1189108"/>
                  <a:gd name="connsiteX129" fmla="*/ 951959 w 1901623"/>
                  <a:gd name="connsiteY129" fmla="*/ 608629 h 1189108"/>
                  <a:gd name="connsiteX130" fmla="*/ 962516 w 1901623"/>
                  <a:gd name="connsiteY130" fmla="*/ 606028 h 1189108"/>
                  <a:gd name="connsiteX131" fmla="*/ 955325 w 1901623"/>
                  <a:gd name="connsiteY131" fmla="*/ 608476 h 1189108"/>
                  <a:gd name="connsiteX132" fmla="*/ 962516 w 1901623"/>
                  <a:gd name="connsiteY132" fmla="*/ 610924 h 1189108"/>
                  <a:gd name="connsiteX133" fmla="*/ 969707 w 1901623"/>
                  <a:gd name="connsiteY133" fmla="*/ 608476 h 1189108"/>
                  <a:gd name="connsiteX134" fmla="*/ 962516 w 1901623"/>
                  <a:gd name="connsiteY134" fmla="*/ 606028 h 1189108"/>
                  <a:gd name="connsiteX135" fmla="*/ 153152 w 1901623"/>
                  <a:gd name="connsiteY135" fmla="*/ 523562 h 1189108"/>
                  <a:gd name="connsiteX136" fmla="*/ 153212 w 1901623"/>
                  <a:gd name="connsiteY136" fmla="*/ 523595 h 1189108"/>
                  <a:gd name="connsiteX137" fmla="*/ 152999 w 1901623"/>
                  <a:gd name="connsiteY137" fmla="*/ 523715 h 1189108"/>
                  <a:gd name="connsiteX138" fmla="*/ 164015 w 1901623"/>
                  <a:gd name="connsiteY138" fmla="*/ 521114 h 1189108"/>
                  <a:gd name="connsiteX139" fmla="*/ 156824 w 1901623"/>
                  <a:gd name="connsiteY139" fmla="*/ 523562 h 1189108"/>
                  <a:gd name="connsiteX140" fmla="*/ 164015 w 1901623"/>
                  <a:gd name="connsiteY140" fmla="*/ 526010 h 1189108"/>
                  <a:gd name="connsiteX141" fmla="*/ 171206 w 1901623"/>
                  <a:gd name="connsiteY141" fmla="*/ 523562 h 1189108"/>
                  <a:gd name="connsiteX142" fmla="*/ 164015 w 1901623"/>
                  <a:gd name="connsiteY142" fmla="*/ 521114 h 1189108"/>
                  <a:gd name="connsiteX143" fmla="*/ 235771 w 1901623"/>
                  <a:gd name="connsiteY143" fmla="*/ 514229 h 1189108"/>
                  <a:gd name="connsiteX144" fmla="*/ 228580 w 1901623"/>
                  <a:gd name="connsiteY144" fmla="*/ 516678 h 1189108"/>
                  <a:gd name="connsiteX145" fmla="*/ 235771 w 1901623"/>
                  <a:gd name="connsiteY145" fmla="*/ 519126 h 1189108"/>
                  <a:gd name="connsiteX146" fmla="*/ 242962 w 1901623"/>
                  <a:gd name="connsiteY146" fmla="*/ 516678 h 1189108"/>
                  <a:gd name="connsiteX147" fmla="*/ 235771 w 1901623"/>
                  <a:gd name="connsiteY147" fmla="*/ 514229 h 1189108"/>
                  <a:gd name="connsiteX148" fmla="*/ 603886 w 1901623"/>
                  <a:gd name="connsiteY148" fmla="*/ 502448 h 1189108"/>
                  <a:gd name="connsiteX149" fmla="*/ 596695 w 1901623"/>
                  <a:gd name="connsiteY149" fmla="*/ 504896 h 1189108"/>
                  <a:gd name="connsiteX150" fmla="*/ 603886 w 1901623"/>
                  <a:gd name="connsiteY150" fmla="*/ 507344 h 1189108"/>
                  <a:gd name="connsiteX151" fmla="*/ 611077 w 1901623"/>
                  <a:gd name="connsiteY151" fmla="*/ 504896 h 1189108"/>
                  <a:gd name="connsiteX152" fmla="*/ 603886 w 1901623"/>
                  <a:gd name="connsiteY152" fmla="*/ 502448 h 1189108"/>
                  <a:gd name="connsiteX153" fmla="*/ 839811 w 1901623"/>
                  <a:gd name="connsiteY153" fmla="*/ 483935 h 1189108"/>
                  <a:gd name="connsiteX154" fmla="*/ 832620 w 1901623"/>
                  <a:gd name="connsiteY154" fmla="*/ 486383 h 1189108"/>
                  <a:gd name="connsiteX155" fmla="*/ 839811 w 1901623"/>
                  <a:gd name="connsiteY155" fmla="*/ 488831 h 1189108"/>
                  <a:gd name="connsiteX156" fmla="*/ 847002 w 1901623"/>
                  <a:gd name="connsiteY156" fmla="*/ 486383 h 1189108"/>
                  <a:gd name="connsiteX157" fmla="*/ 839811 w 1901623"/>
                  <a:gd name="connsiteY157" fmla="*/ 483935 h 1189108"/>
                  <a:gd name="connsiteX158" fmla="*/ 1123624 w 1901623"/>
                  <a:gd name="connsiteY158" fmla="*/ 479805 h 1189108"/>
                  <a:gd name="connsiteX159" fmla="*/ 1116433 w 1901623"/>
                  <a:gd name="connsiteY159" fmla="*/ 482253 h 1189108"/>
                  <a:gd name="connsiteX160" fmla="*/ 1123624 w 1901623"/>
                  <a:gd name="connsiteY160" fmla="*/ 484701 h 1189108"/>
                  <a:gd name="connsiteX161" fmla="*/ 1130815 w 1901623"/>
                  <a:gd name="connsiteY161" fmla="*/ 482253 h 1189108"/>
                  <a:gd name="connsiteX162" fmla="*/ 1123624 w 1901623"/>
                  <a:gd name="connsiteY162" fmla="*/ 479805 h 1189108"/>
                  <a:gd name="connsiteX163" fmla="*/ 1656672 w 1901623"/>
                  <a:gd name="connsiteY163" fmla="*/ 472614 h 1189108"/>
                  <a:gd name="connsiteX164" fmla="*/ 1649481 w 1901623"/>
                  <a:gd name="connsiteY164" fmla="*/ 475061 h 1189108"/>
                  <a:gd name="connsiteX165" fmla="*/ 1656672 w 1901623"/>
                  <a:gd name="connsiteY165" fmla="*/ 477509 h 1189108"/>
                  <a:gd name="connsiteX166" fmla="*/ 1663863 w 1901623"/>
                  <a:gd name="connsiteY166" fmla="*/ 475061 h 1189108"/>
                  <a:gd name="connsiteX167" fmla="*/ 1656672 w 1901623"/>
                  <a:gd name="connsiteY167" fmla="*/ 472614 h 1189108"/>
                  <a:gd name="connsiteX168" fmla="*/ 1337057 w 1901623"/>
                  <a:gd name="connsiteY168" fmla="*/ 471389 h 1189108"/>
                  <a:gd name="connsiteX169" fmla="*/ 1329866 w 1901623"/>
                  <a:gd name="connsiteY169" fmla="*/ 473837 h 1189108"/>
                  <a:gd name="connsiteX170" fmla="*/ 1337057 w 1901623"/>
                  <a:gd name="connsiteY170" fmla="*/ 476285 h 1189108"/>
                  <a:gd name="connsiteX171" fmla="*/ 1344248 w 1901623"/>
                  <a:gd name="connsiteY171" fmla="*/ 473837 h 1189108"/>
                  <a:gd name="connsiteX172" fmla="*/ 1337057 w 1901623"/>
                  <a:gd name="connsiteY172" fmla="*/ 471389 h 1189108"/>
                  <a:gd name="connsiteX173" fmla="*/ 796053 w 1901623"/>
                  <a:gd name="connsiteY173" fmla="*/ 456549 h 1189108"/>
                  <a:gd name="connsiteX174" fmla="*/ 788709 w 1901623"/>
                  <a:gd name="connsiteY174" fmla="*/ 458997 h 1189108"/>
                  <a:gd name="connsiteX175" fmla="*/ 796053 w 1901623"/>
                  <a:gd name="connsiteY175" fmla="*/ 461445 h 1189108"/>
                  <a:gd name="connsiteX176" fmla="*/ 803244 w 1901623"/>
                  <a:gd name="connsiteY176" fmla="*/ 458997 h 1189108"/>
                  <a:gd name="connsiteX177" fmla="*/ 796053 w 1901623"/>
                  <a:gd name="connsiteY177" fmla="*/ 456549 h 1189108"/>
                  <a:gd name="connsiteX178" fmla="*/ 934364 w 1901623"/>
                  <a:gd name="connsiteY178" fmla="*/ 456396 h 1189108"/>
                  <a:gd name="connsiteX179" fmla="*/ 927173 w 1901623"/>
                  <a:gd name="connsiteY179" fmla="*/ 458844 h 1189108"/>
                  <a:gd name="connsiteX180" fmla="*/ 934364 w 1901623"/>
                  <a:gd name="connsiteY180" fmla="*/ 461292 h 1189108"/>
                  <a:gd name="connsiteX181" fmla="*/ 941555 w 1901623"/>
                  <a:gd name="connsiteY181" fmla="*/ 458844 h 1189108"/>
                  <a:gd name="connsiteX182" fmla="*/ 934364 w 1901623"/>
                  <a:gd name="connsiteY182" fmla="*/ 456396 h 1189108"/>
                  <a:gd name="connsiteX183" fmla="*/ 1890760 w 1901623"/>
                  <a:gd name="connsiteY183" fmla="*/ 454101 h 1189108"/>
                  <a:gd name="connsiteX184" fmla="*/ 1883569 w 1901623"/>
                  <a:gd name="connsiteY184" fmla="*/ 456549 h 1189108"/>
                  <a:gd name="connsiteX185" fmla="*/ 1890760 w 1901623"/>
                  <a:gd name="connsiteY185" fmla="*/ 458997 h 1189108"/>
                  <a:gd name="connsiteX186" fmla="*/ 1897951 w 1901623"/>
                  <a:gd name="connsiteY186" fmla="*/ 456549 h 1189108"/>
                  <a:gd name="connsiteX187" fmla="*/ 1890760 w 1901623"/>
                  <a:gd name="connsiteY187" fmla="*/ 454101 h 1189108"/>
                  <a:gd name="connsiteX188" fmla="*/ 934364 w 1901623"/>
                  <a:gd name="connsiteY188" fmla="*/ 452724 h 1189108"/>
                  <a:gd name="connsiteX189" fmla="*/ 945227 w 1901623"/>
                  <a:gd name="connsiteY189" fmla="*/ 458844 h 1189108"/>
                  <a:gd name="connsiteX190" fmla="*/ 934364 w 1901623"/>
                  <a:gd name="connsiteY190" fmla="*/ 464964 h 1189108"/>
                  <a:gd name="connsiteX191" fmla="*/ 928397 w 1901623"/>
                  <a:gd name="connsiteY191" fmla="*/ 464046 h 1189108"/>
                  <a:gd name="connsiteX192" fmla="*/ 697216 w 1901623"/>
                  <a:gd name="connsiteY192" fmla="*/ 583385 h 1189108"/>
                  <a:gd name="connsiteX193" fmla="*/ 499541 w 1901623"/>
                  <a:gd name="connsiteY193" fmla="*/ 583385 h 1189108"/>
                  <a:gd name="connsiteX194" fmla="*/ 397338 w 1901623"/>
                  <a:gd name="connsiteY194" fmla="*/ 636323 h 1189108"/>
                  <a:gd name="connsiteX195" fmla="*/ 398562 w 1901623"/>
                  <a:gd name="connsiteY195" fmla="*/ 639230 h 1189108"/>
                  <a:gd name="connsiteX196" fmla="*/ 387699 w 1901623"/>
                  <a:gd name="connsiteY196" fmla="*/ 645350 h 1189108"/>
                  <a:gd name="connsiteX197" fmla="*/ 376836 w 1901623"/>
                  <a:gd name="connsiteY197" fmla="*/ 639230 h 1189108"/>
                  <a:gd name="connsiteX198" fmla="*/ 376989 w 1901623"/>
                  <a:gd name="connsiteY198" fmla="*/ 639230 h 1189108"/>
                  <a:gd name="connsiteX199" fmla="*/ 387852 w 1901623"/>
                  <a:gd name="connsiteY199" fmla="*/ 633110 h 1189108"/>
                  <a:gd name="connsiteX200" fmla="*/ 393819 w 1901623"/>
                  <a:gd name="connsiteY200" fmla="*/ 634028 h 1189108"/>
                  <a:gd name="connsiteX201" fmla="*/ 498776 w 1901623"/>
                  <a:gd name="connsiteY201" fmla="*/ 579866 h 1189108"/>
                  <a:gd name="connsiteX202" fmla="*/ 696451 w 1901623"/>
                  <a:gd name="connsiteY202" fmla="*/ 579866 h 1189108"/>
                  <a:gd name="connsiteX203" fmla="*/ 924725 w 1901623"/>
                  <a:gd name="connsiteY203" fmla="*/ 461751 h 1189108"/>
                  <a:gd name="connsiteX204" fmla="*/ 923501 w 1901623"/>
                  <a:gd name="connsiteY204" fmla="*/ 458844 h 1189108"/>
                  <a:gd name="connsiteX205" fmla="*/ 934364 w 1901623"/>
                  <a:gd name="connsiteY205" fmla="*/ 452724 h 1189108"/>
                  <a:gd name="connsiteX206" fmla="*/ 1890760 w 1901623"/>
                  <a:gd name="connsiteY206" fmla="*/ 450276 h 1189108"/>
                  <a:gd name="connsiteX207" fmla="*/ 1901623 w 1901623"/>
                  <a:gd name="connsiteY207" fmla="*/ 456396 h 1189108"/>
                  <a:gd name="connsiteX208" fmla="*/ 1890760 w 1901623"/>
                  <a:gd name="connsiteY208" fmla="*/ 462516 h 1189108"/>
                  <a:gd name="connsiteX209" fmla="*/ 1884793 w 1901623"/>
                  <a:gd name="connsiteY209" fmla="*/ 461598 h 1189108"/>
                  <a:gd name="connsiteX210" fmla="*/ 1757805 w 1901623"/>
                  <a:gd name="connsiteY210" fmla="*/ 527387 h 1189108"/>
                  <a:gd name="connsiteX211" fmla="*/ 1757805 w 1901623"/>
                  <a:gd name="connsiteY211" fmla="*/ 691555 h 1189108"/>
                  <a:gd name="connsiteX212" fmla="*/ 1440485 w 1901623"/>
                  <a:gd name="connsiteY212" fmla="*/ 855723 h 1189108"/>
                  <a:gd name="connsiteX213" fmla="*/ 1440485 w 1901623"/>
                  <a:gd name="connsiteY213" fmla="*/ 1019891 h 1189108"/>
                  <a:gd name="connsiteX214" fmla="*/ 1130968 w 1901623"/>
                  <a:gd name="connsiteY214" fmla="*/ 1180081 h 1189108"/>
                  <a:gd name="connsiteX215" fmla="*/ 1132192 w 1901623"/>
                  <a:gd name="connsiteY215" fmla="*/ 1182988 h 1189108"/>
                  <a:gd name="connsiteX216" fmla="*/ 1121329 w 1901623"/>
                  <a:gd name="connsiteY216" fmla="*/ 1189108 h 1189108"/>
                  <a:gd name="connsiteX217" fmla="*/ 1110466 w 1901623"/>
                  <a:gd name="connsiteY217" fmla="*/ 1182988 h 1189108"/>
                  <a:gd name="connsiteX218" fmla="*/ 1110313 w 1901623"/>
                  <a:gd name="connsiteY218" fmla="*/ 1182988 h 1189108"/>
                  <a:gd name="connsiteX219" fmla="*/ 1121176 w 1901623"/>
                  <a:gd name="connsiteY219" fmla="*/ 1176868 h 1189108"/>
                  <a:gd name="connsiteX220" fmla="*/ 1127143 w 1901623"/>
                  <a:gd name="connsiteY220" fmla="*/ 1177786 h 1189108"/>
                  <a:gd name="connsiteX221" fmla="*/ 1436660 w 1901623"/>
                  <a:gd name="connsiteY221" fmla="*/ 1017596 h 1189108"/>
                  <a:gd name="connsiteX222" fmla="*/ 1436660 w 1901623"/>
                  <a:gd name="connsiteY222" fmla="*/ 853428 h 1189108"/>
                  <a:gd name="connsiteX223" fmla="*/ 1753980 w 1901623"/>
                  <a:gd name="connsiteY223" fmla="*/ 689260 h 1189108"/>
                  <a:gd name="connsiteX224" fmla="*/ 1753980 w 1901623"/>
                  <a:gd name="connsiteY224" fmla="*/ 525092 h 1189108"/>
                  <a:gd name="connsiteX225" fmla="*/ 1881122 w 1901623"/>
                  <a:gd name="connsiteY225" fmla="*/ 459303 h 1189108"/>
                  <a:gd name="connsiteX226" fmla="*/ 1879898 w 1901623"/>
                  <a:gd name="connsiteY226" fmla="*/ 456396 h 1189108"/>
                  <a:gd name="connsiteX227" fmla="*/ 1890760 w 1901623"/>
                  <a:gd name="connsiteY227" fmla="*/ 450276 h 1189108"/>
                  <a:gd name="connsiteX228" fmla="*/ 1870258 w 1901623"/>
                  <a:gd name="connsiteY228" fmla="*/ 443391 h 1189108"/>
                  <a:gd name="connsiteX229" fmla="*/ 1863067 w 1901623"/>
                  <a:gd name="connsiteY229" fmla="*/ 445839 h 1189108"/>
                  <a:gd name="connsiteX230" fmla="*/ 1870258 w 1901623"/>
                  <a:gd name="connsiteY230" fmla="*/ 448287 h 1189108"/>
                  <a:gd name="connsiteX231" fmla="*/ 1877449 w 1901623"/>
                  <a:gd name="connsiteY231" fmla="*/ 445839 h 1189108"/>
                  <a:gd name="connsiteX232" fmla="*/ 1870258 w 1901623"/>
                  <a:gd name="connsiteY232" fmla="*/ 443391 h 1189108"/>
                  <a:gd name="connsiteX233" fmla="*/ 962669 w 1901623"/>
                  <a:gd name="connsiteY233" fmla="*/ 441861 h 1189108"/>
                  <a:gd name="connsiteX234" fmla="*/ 955478 w 1901623"/>
                  <a:gd name="connsiteY234" fmla="*/ 444309 h 1189108"/>
                  <a:gd name="connsiteX235" fmla="*/ 962669 w 1901623"/>
                  <a:gd name="connsiteY235" fmla="*/ 446757 h 1189108"/>
                  <a:gd name="connsiteX236" fmla="*/ 969860 w 1901623"/>
                  <a:gd name="connsiteY236" fmla="*/ 444309 h 1189108"/>
                  <a:gd name="connsiteX237" fmla="*/ 962669 w 1901623"/>
                  <a:gd name="connsiteY237" fmla="*/ 441861 h 1189108"/>
                  <a:gd name="connsiteX238" fmla="*/ 1870411 w 1901623"/>
                  <a:gd name="connsiteY238" fmla="*/ 439566 h 1189108"/>
                  <a:gd name="connsiteX239" fmla="*/ 1881274 w 1901623"/>
                  <a:gd name="connsiteY239" fmla="*/ 445686 h 1189108"/>
                  <a:gd name="connsiteX240" fmla="*/ 1870411 w 1901623"/>
                  <a:gd name="connsiteY240" fmla="*/ 451806 h 1189108"/>
                  <a:gd name="connsiteX241" fmla="*/ 1864444 w 1901623"/>
                  <a:gd name="connsiteY241" fmla="*/ 450888 h 1189108"/>
                  <a:gd name="connsiteX242" fmla="*/ 1737302 w 1901623"/>
                  <a:gd name="connsiteY242" fmla="*/ 516677 h 1189108"/>
                  <a:gd name="connsiteX243" fmla="*/ 1737302 w 1901623"/>
                  <a:gd name="connsiteY243" fmla="*/ 680845 h 1189108"/>
                  <a:gd name="connsiteX244" fmla="*/ 1277081 w 1901623"/>
                  <a:gd name="connsiteY244" fmla="*/ 918912 h 1189108"/>
                  <a:gd name="connsiteX245" fmla="*/ 1277081 w 1901623"/>
                  <a:gd name="connsiteY245" fmla="*/ 1018820 h 1189108"/>
                  <a:gd name="connsiteX246" fmla="*/ 1275245 w 1901623"/>
                  <a:gd name="connsiteY246" fmla="*/ 1018820 h 1189108"/>
                  <a:gd name="connsiteX247" fmla="*/ 1276010 w 1901623"/>
                  <a:gd name="connsiteY247" fmla="*/ 1020503 h 1189108"/>
                  <a:gd name="connsiteX248" fmla="*/ 1049266 w 1901623"/>
                  <a:gd name="connsiteY248" fmla="*/ 1137853 h 1189108"/>
                  <a:gd name="connsiteX249" fmla="*/ 1050490 w 1901623"/>
                  <a:gd name="connsiteY249" fmla="*/ 1140760 h 1189108"/>
                  <a:gd name="connsiteX250" fmla="*/ 1039627 w 1901623"/>
                  <a:gd name="connsiteY250" fmla="*/ 1146727 h 1189108"/>
                  <a:gd name="connsiteX251" fmla="*/ 1028764 w 1901623"/>
                  <a:gd name="connsiteY251" fmla="*/ 1140760 h 1189108"/>
                  <a:gd name="connsiteX252" fmla="*/ 1028917 w 1901623"/>
                  <a:gd name="connsiteY252" fmla="*/ 1140607 h 1189108"/>
                  <a:gd name="connsiteX253" fmla="*/ 1039780 w 1901623"/>
                  <a:gd name="connsiteY253" fmla="*/ 1134487 h 1189108"/>
                  <a:gd name="connsiteX254" fmla="*/ 1045747 w 1901623"/>
                  <a:gd name="connsiteY254" fmla="*/ 1135405 h 1189108"/>
                  <a:gd name="connsiteX255" fmla="*/ 1273409 w 1901623"/>
                  <a:gd name="connsiteY255" fmla="*/ 1017596 h 1189108"/>
                  <a:gd name="connsiteX256" fmla="*/ 1273409 w 1901623"/>
                  <a:gd name="connsiteY256" fmla="*/ 916616 h 1189108"/>
                  <a:gd name="connsiteX257" fmla="*/ 1733630 w 1901623"/>
                  <a:gd name="connsiteY257" fmla="*/ 678550 h 1189108"/>
                  <a:gd name="connsiteX258" fmla="*/ 1733630 w 1901623"/>
                  <a:gd name="connsiteY258" fmla="*/ 514382 h 1189108"/>
                  <a:gd name="connsiteX259" fmla="*/ 1860772 w 1901623"/>
                  <a:gd name="connsiteY259" fmla="*/ 448593 h 1189108"/>
                  <a:gd name="connsiteX260" fmla="*/ 1859548 w 1901623"/>
                  <a:gd name="connsiteY260" fmla="*/ 445686 h 1189108"/>
                  <a:gd name="connsiteX261" fmla="*/ 1870411 w 1901623"/>
                  <a:gd name="connsiteY261" fmla="*/ 439566 h 1189108"/>
                  <a:gd name="connsiteX262" fmla="*/ 1849450 w 1901623"/>
                  <a:gd name="connsiteY262" fmla="*/ 432681 h 1189108"/>
                  <a:gd name="connsiteX263" fmla="*/ 1842259 w 1901623"/>
                  <a:gd name="connsiteY263" fmla="*/ 435129 h 1189108"/>
                  <a:gd name="connsiteX264" fmla="*/ 1849450 w 1901623"/>
                  <a:gd name="connsiteY264" fmla="*/ 437577 h 1189108"/>
                  <a:gd name="connsiteX265" fmla="*/ 1856641 w 1901623"/>
                  <a:gd name="connsiteY265" fmla="*/ 435129 h 1189108"/>
                  <a:gd name="connsiteX266" fmla="*/ 1849450 w 1901623"/>
                  <a:gd name="connsiteY266" fmla="*/ 432681 h 1189108"/>
                  <a:gd name="connsiteX267" fmla="*/ 1849603 w 1901623"/>
                  <a:gd name="connsiteY267" fmla="*/ 428856 h 1189108"/>
                  <a:gd name="connsiteX268" fmla="*/ 1860466 w 1901623"/>
                  <a:gd name="connsiteY268" fmla="*/ 434976 h 1189108"/>
                  <a:gd name="connsiteX269" fmla="*/ 1849603 w 1901623"/>
                  <a:gd name="connsiteY269" fmla="*/ 441096 h 1189108"/>
                  <a:gd name="connsiteX270" fmla="*/ 1843636 w 1901623"/>
                  <a:gd name="connsiteY270" fmla="*/ 440178 h 1189108"/>
                  <a:gd name="connsiteX271" fmla="*/ 1716494 w 1901623"/>
                  <a:gd name="connsiteY271" fmla="*/ 505967 h 1189108"/>
                  <a:gd name="connsiteX272" fmla="*/ 1716494 w 1901623"/>
                  <a:gd name="connsiteY272" fmla="*/ 670135 h 1189108"/>
                  <a:gd name="connsiteX273" fmla="*/ 772338 w 1901623"/>
                  <a:gd name="connsiteY273" fmla="*/ 1158661 h 1189108"/>
                  <a:gd name="connsiteX274" fmla="*/ 773562 w 1901623"/>
                  <a:gd name="connsiteY274" fmla="*/ 1161568 h 1189108"/>
                  <a:gd name="connsiteX275" fmla="*/ 762699 w 1901623"/>
                  <a:gd name="connsiteY275" fmla="*/ 1167535 h 1189108"/>
                  <a:gd name="connsiteX276" fmla="*/ 751836 w 1901623"/>
                  <a:gd name="connsiteY276" fmla="*/ 1161568 h 1189108"/>
                  <a:gd name="connsiteX277" fmla="*/ 751989 w 1901623"/>
                  <a:gd name="connsiteY277" fmla="*/ 1161568 h 1189108"/>
                  <a:gd name="connsiteX278" fmla="*/ 762852 w 1901623"/>
                  <a:gd name="connsiteY278" fmla="*/ 1155448 h 1189108"/>
                  <a:gd name="connsiteX279" fmla="*/ 768819 w 1901623"/>
                  <a:gd name="connsiteY279" fmla="*/ 1156366 h 1189108"/>
                  <a:gd name="connsiteX280" fmla="*/ 1712975 w 1901623"/>
                  <a:gd name="connsiteY280" fmla="*/ 667840 h 1189108"/>
                  <a:gd name="connsiteX281" fmla="*/ 1712975 w 1901623"/>
                  <a:gd name="connsiteY281" fmla="*/ 503672 h 1189108"/>
                  <a:gd name="connsiteX282" fmla="*/ 1839964 w 1901623"/>
                  <a:gd name="connsiteY282" fmla="*/ 437883 h 1189108"/>
                  <a:gd name="connsiteX283" fmla="*/ 1838740 w 1901623"/>
                  <a:gd name="connsiteY283" fmla="*/ 434976 h 1189108"/>
                  <a:gd name="connsiteX284" fmla="*/ 1849603 w 1901623"/>
                  <a:gd name="connsiteY284" fmla="*/ 428856 h 1189108"/>
                  <a:gd name="connsiteX285" fmla="*/ 848838 w 1901623"/>
                  <a:gd name="connsiteY285" fmla="*/ 412026 h 1189108"/>
                  <a:gd name="connsiteX286" fmla="*/ 841647 w 1901623"/>
                  <a:gd name="connsiteY286" fmla="*/ 414474 h 1189108"/>
                  <a:gd name="connsiteX287" fmla="*/ 848838 w 1901623"/>
                  <a:gd name="connsiteY287" fmla="*/ 416922 h 1189108"/>
                  <a:gd name="connsiteX288" fmla="*/ 856029 w 1901623"/>
                  <a:gd name="connsiteY288" fmla="*/ 414474 h 1189108"/>
                  <a:gd name="connsiteX289" fmla="*/ 848838 w 1901623"/>
                  <a:gd name="connsiteY289" fmla="*/ 412026 h 1189108"/>
                  <a:gd name="connsiteX290" fmla="*/ 1791617 w 1901623"/>
                  <a:gd name="connsiteY290" fmla="*/ 402846 h 1189108"/>
                  <a:gd name="connsiteX291" fmla="*/ 1784426 w 1901623"/>
                  <a:gd name="connsiteY291" fmla="*/ 405294 h 1189108"/>
                  <a:gd name="connsiteX292" fmla="*/ 1791617 w 1901623"/>
                  <a:gd name="connsiteY292" fmla="*/ 407742 h 1189108"/>
                  <a:gd name="connsiteX293" fmla="*/ 1798808 w 1901623"/>
                  <a:gd name="connsiteY293" fmla="*/ 405294 h 1189108"/>
                  <a:gd name="connsiteX294" fmla="*/ 1791617 w 1901623"/>
                  <a:gd name="connsiteY294" fmla="*/ 402846 h 1189108"/>
                  <a:gd name="connsiteX295" fmla="*/ 1791617 w 1901623"/>
                  <a:gd name="connsiteY295" fmla="*/ 399174 h 1189108"/>
                  <a:gd name="connsiteX296" fmla="*/ 1802480 w 1901623"/>
                  <a:gd name="connsiteY296" fmla="*/ 405141 h 1189108"/>
                  <a:gd name="connsiteX297" fmla="*/ 1791617 w 1901623"/>
                  <a:gd name="connsiteY297" fmla="*/ 411261 h 1189108"/>
                  <a:gd name="connsiteX298" fmla="*/ 1785650 w 1901623"/>
                  <a:gd name="connsiteY298" fmla="*/ 410343 h 1189108"/>
                  <a:gd name="connsiteX299" fmla="*/ 1666311 w 1901623"/>
                  <a:gd name="connsiteY299" fmla="*/ 472154 h 1189108"/>
                  <a:gd name="connsiteX300" fmla="*/ 1667535 w 1901623"/>
                  <a:gd name="connsiteY300" fmla="*/ 475061 h 1189108"/>
                  <a:gd name="connsiteX301" fmla="*/ 1656672 w 1901623"/>
                  <a:gd name="connsiteY301" fmla="*/ 481181 h 1189108"/>
                  <a:gd name="connsiteX302" fmla="*/ 1645809 w 1901623"/>
                  <a:gd name="connsiteY302" fmla="*/ 475061 h 1189108"/>
                  <a:gd name="connsiteX303" fmla="*/ 1645962 w 1901623"/>
                  <a:gd name="connsiteY303" fmla="*/ 474908 h 1189108"/>
                  <a:gd name="connsiteX304" fmla="*/ 1656825 w 1901623"/>
                  <a:gd name="connsiteY304" fmla="*/ 468789 h 1189108"/>
                  <a:gd name="connsiteX305" fmla="*/ 1662792 w 1901623"/>
                  <a:gd name="connsiteY305" fmla="*/ 469707 h 1189108"/>
                  <a:gd name="connsiteX306" fmla="*/ 1781978 w 1901623"/>
                  <a:gd name="connsiteY306" fmla="*/ 408048 h 1189108"/>
                  <a:gd name="connsiteX307" fmla="*/ 1780754 w 1901623"/>
                  <a:gd name="connsiteY307" fmla="*/ 405141 h 1189108"/>
                  <a:gd name="connsiteX308" fmla="*/ 1791617 w 1901623"/>
                  <a:gd name="connsiteY308" fmla="*/ 399174 h 1189108"/>
                  <a:gd name="connsiteX309" fmla="*/ 1499542 w 1901623"/>
                  <a:gd name="connsiteY309" fmla="*/ 391218 h 1189108"/>
                  <a:gd name="connsiteX310" fmla="*/ 1492351 w 1901623"/>
                  <a:gd name="connsiteY310" fmla="*/ 393666 h 1189108"/>
                  <a:gd name="connsiteX311" fmla="*/ 1499542 w 1901623"/>
                  <a:gd name="connsiteY311" fmla="*/ 396114 h 1189108"/>
                  <a:gd name="connsiteX312" fmla="*/ 1506733 w 1901623"/>
                  <a:gd name="connsiteY312" fmla="*/ 393666 h 1189108"/>
                  <a:gd name="connsiteX313" fmla="*/ 1499542 w 1901623"/>
                  <a:gd name="connsiteY313" fmla="*/ 391218 h 1189108"/>
                  <a:gd name="connsiteX314" fmla="*/ 1499389 w 1901623"/>
                  <a:gd name="connsiteY314" fmla="*/ 387546 h 1189108"/>
                  <a:gd name="connsiteX315" fmla="*/ 1510252 w 1901623"/>
                  <a:gd name="connsiteY315" fmla="*/ 393666 h 1189108"/>
                  <a:gd name="connsiteX316" fmla="*/ 1501225 w 1901623"/>
                  <a:gd name="connsiteY316" fmla="*/ 399633 h 1189108"/>
                  <a:gd name="connsiteX317" fmla="*/ 1501225 w 1901623"/>
                  <a:gd name="connsiteY317" fmla="*/ 558905 h 1189108"/>
                  <a:gd name="connsiteX318" fmla="*/ 1270350 w 1901623"/>
                  <a:gd name="connsiteY318" fmla="*/ 678397 h 1189108"/>
                  <a:gd name="connsiteX319" fmla="*/ 1270350 w 1901623"/>
                  <a:gd name="connsiteY319" fmla="*/ 696910 h 1189108"/>
                  <a:gd name="connsiteX320" fmla="*/ 1279377 w 1901623"/>
                  <a:gd name="connsiteY320" fmla="*/ 702877 h 1189108"/>
                  <a:gd name="connsiteX321" fmla="*/ 1268514 w 1901623"/>
                  <a:gd name="connsiteY321" fmla="*/ 708997 h 1189108"/>
                  <a:gd name="connsiteX322" fmla="*/ 1257776 w 1901623"/>
                  <a:gd name="connsiteY322" fmla="*/ 702948 h 1189108"/>
                  <a:gd name="connsiteX323" fmla="*/ 1266678 w 1901623"/>
                  <a:gd name="connsiteY323" fmla="*/ 697063 h 1189108"/>
                  <a:gd name="connsiteX324" fmla="*/ 1266678 w 1901623"/>
                  <a:gd name="connsiteY324" fmla="*/ 676255 h 1189108"/>
                  <a:gd name="connsiteX325" fmla="*/ 1497553 w 1901623"/>
                  <a:gd name="connsiteY325" fmla="*/ 556763 h 1189108"/>
                  <a:gd name="connsiteX326" fmla="*/ 1497553 w 1901623"/>
                  <a:gd name="connsiteY326" fmla="*/ 399633 h 1189108"/>
                  <a:gd name="connsiteX327" fmla="*/ 1488526 w 1901623"/>
                  <a:gd name="connsiteY327" fmla="*/ 393666 h 1189108"/>
                  <a:gd name="connsiteX328" fmla="*/ 1499389 w 1901623"/>
                  <a:gd name="connsiteY328" fmla="*/ 387546 h 1189108"/>
                  <a:gd name="connsiteX329" fmla="*/ 1732254 w 1901623"/>
                  <a:gd name="connsiteY329" fmla="*/ 371940 h 1189108"/>
                  <a:gd name="connsiteX330" fmla="*/ 1725063 w 1901623"/>
                  <a:gd name="connsiteY330" fmla="*/ 374388 h 1189108"/>
                  <a:gd name="connsiteX331" fmla="*/ 1732254 w 1901623"/>
                  <a:gd name="connsiteY331" fmla="*/ 376836 h 1189108"/>
                  <a:gd name="connsiteX332" fmla="*/ 1739445 w 1901623"/>
                  <a:gd name="connsiteY332" fmla="*/ 374388 h 1189108"/>
                  <a:gd name="connsiteX333" fmla="*/ 1732254 w 1901623"/>
                  <a:gd name="connsiteY333" fmla="*/ 371940 h 1189108"/>
                  <a:gd name="connsiteX334" fmla="*/ 1732101 w 1901623"/>
                  <a:gd name="connsiteY334" fmla="*/ 368268 h 1189108"/>
                  <a:gd name="connsiteX335" fmla="*/ 1742964 w 1901623"/>
                  <a:gd name="connsiteY335" fmla="*/ 374388 h 1189108"/>
                  <a:gd name="connsiteX336" fmla="*/ 1732101 w 1901623"/>
                  <a:gd name="connsiteY336" fmla="*/ 380508 h 1189108"/>
                  <a:gd name="connsiteX337" fmla="*/ 1726134 w 1901623"/>
                  <a:gd name="connsiteY337" fmla="*/ 379590 h 1189108"/>
                  <a:gd name="connsiteX338" fmla="*/ 1599145 w 1901623"/>
                  <a:gd name="connsiteY338" fmla="*/ 445379 h 1189108"/>
                  <a:gd name="connsiteX339" fmla="*/ 1599145 w 1901623"/>
                  <a:gd name="connsiteY339" fmla="*/ 609547 h 1189108"/>
                  <a:gd name="connsiteX340" fmla="*/ 1448288 w 1901623"/>
                  <a:gd name="connsiteY340" fmla="*/ 687577 h 1189108"/>
                  <a:gd name="connsiteX341" fmla="*/ 1449512 w 1901623"/>
                  <a:gd name="connsiteY341" fmla="*/ 690484 h 1189108"/>
                  <a:gd name="connsiteX342" fmla="*/ 1438649 w 1901623"/>
                  <a:gd name="connsiteY342" fmla="*/ 696604 h 1189108"/>
                  <a:gd name="connsiteX343" fmla="*/ 1427786 w 1901623"/>
                  <a:gd name="connsiteY343" fmla="*/ 690484 h 1189108"/>
                  <a:gd name="connsiteX344" fmla="*/ 1427633 w 1901623"/>
                  <a:gd name="connsiteY344" fmla="*/ 690484 h 1189108"/>
                  <a:gd name="connsiteX345" fmla="*/ 1438496 w 1901623"/>
                  <a:gd name="connsiteY345" fmla="*/ 684364 h 1189108"/>
                  <a:gd name="connsiteX346" fmla="*/ 1444463 w 1901623"/>
                  <a:gd name="connsiteY346" fmla="*/ 685282 h 1189108"/>
                  <a:gd name="connsiteX347" fmla="*/ 1595320 w 1901623"/>
                  <a:gd name="connsiteY347" fmla="*/ 607252 h 1189108"/>
                  <a:gd name="connsiteX348" fmla="*/ 1595320 w 1901623"/>
                  <a:gd name="connsiteY348" fmla="*/ 443084 h 1189108"/>
                  <a:gd name="connsiteX349" fmla="*/ 1722462 w 1901623"/>
                  <a:gd name="connsiteY349" fmla="*/ 377295 h 1189108"/>
                  <a:gd name="connsiteX350" fmla="*/ 1721238 w 1901623"/>
                  <a:gd name="connsiteY350" fmla="*/ 374388 h 1189108"/>
                  <a:gd name="connsiteX351" fmla="*/ 1732101 w 1901623"/>
                  <a:gd name="connsiteY351" fmla="*/ 368268 h 1189108"/>
                  <a:gd name="connsiteX352" fmla="*/ 1711445 w 1901623"/>
                  <a:gd name="connsiteY352" fmla="*/ 361383 h 1189108"/>
                  <a:gd name="connsiteX353" fmla="*/ 1704254 w 1901623"/>
                  <a:gd name="connsiteY353" fmla="*/ 363831 h 1189108"/>
                  <a:gd name="connsiteX354" fmla="*/ 1711445 w 1901623"/>
                  <a:gd name="connsiteY354" fmla="*/ 366279 h 1189108"/>
                  <a:gd name="connsiteX355" fmla="*/ 1718636 w 1901623"/>
                  <a:gd name="connsiteY355" fmla="*/ 363831 h 1189108"/>
                  <a:gd name="connsiteX356" fmla="*/ 1711445 w 1901623"/>
                  <a:gd name="connsiteY356" fmla="*/ 361383 h 1189108"/>
                  <a:gd name="connsiteX357" fmla="*/ 1711598 w 1901623"/>
                  <a:gd name="connsiteY357" fmla="*/ 357558 h 1189108"/>
                  <a:gd name="connsiteX358" fmla="*/ 1722461 w 1901623"/>
                  <a:gd name="connsiteY358" fmla="*/ 363678 h 1189108"/>
                  <a:gd name="connsiteX359" fmla="*/ 1711598 w 1901623"/>
                  <a:gd name="connsiteY359" fmla="*/ 369798 h 1189108"/>
                  <a:gd name="connsiteX360" fmla="*/ 1705631 w 1901623"/>
                  <a:gd name="connsiteY360" fmla="*/ 368880 h 1189108"/>
                  <a:gd name="connsiteX361" fmla="*/ 1578489 w 1901623"/>
                  <a:gd name="connsiteY361" fmla="*/ 434669 h 1189108"/>
                  <a:gd name="connsiteX362" fmla="*/ 1578489 w 1901623"/>
                  <a:gd name="connsiteY362" fmla="*/ 598837 h 1189108"/>
                  <a:gd name="connsiteX363" fmla="*/ 1325429 w 1901623"/>
                  <a:gd name="connsiteY363" fmla="*/ 729804 h 1189108"/>
                  <a:gd name="connsiteX364" fmla="*/ 1326653 w 1901623"/>
                  <a:gd name="connsiteY364" fmla="*/ 732711 h 1189108"/>
                  <a:gd name="connsiteX365" fmla="*/ 1315790 w 1901623"/>
                  <a:gd name="connsiteY365" fmla="*/ 738831 h 1189108"/>
                  <a:gd name="connsiteX366" fmla="*/ 1304927 w 1901623"/>
                  <a:gd name="connsiteY366" fmla="*/ 732711 h 1189108"/>
                  <a:gd name="connsiteX367" fmla="*/ 1305080 w 1901623"/>
                  <a:gd name="connsiteY367" fmla="*/ 732711 h 1189108"/>
                  <a:gd name="connsiteX368" fmla="*/ 1315943 w 1901623"/>
                  <a:gd name="connsiteY368" fmla="*/ 726591 h 1189108"/>
                  <a:gd name="connsiteX369" fmla="*/ 1321910 w 1901623"/>
                  <a:gd name="connsiteY369" fmla="*/ 727509 h 1189108"/>
                  <a:gd name="connsiteX370" fmla="*/ 1574970 w 1901623"/>
                  <a:gd name="connsiteY370" fmla="*/ 596542 h 1189108"/>
                  <a:gd name="connsiteX371" fmla="*/ 1574970 w 1901623"/>
                  <a:gd name="connsiteY371" fmla="*/ 432374 h 1189108"/>
                  <a:gd name="connsiteX372" fmla="*/ 1701959 w 1901623"/>
                  <a:gd name="connsiteY372" fmla="*/ 366585 h 1189108"/>
                  <a:gd name="connsiteX373" fmla="*/ 1700735 w 1901623"/>
                  <a:gd name="connsiteY373" fmla="*/ 363678 h 1189108"/>
                  <a:gd name="connsiteX374" fmla="*/ 1711598 w 1901623"/>
                  <a:gd name="connsiteY374" fmla="*/ 357558 h 1189108"/>
                  <a:gd name="connsiteX375" fmla="*/ 1690638 w 1901623"/>
                  <a:gd name="connsiteY375" fmla="*/ 350674 h 1189108"/>
                  <a:gd name="connsiteX376" fmla="*/ 1683447 w 1901623"/>
                  <a:gd name="connsiteY376" fmla="*/ 353122 h 1189108"/>
                  <a:gd name="connsiteX377" fmla="*/ 1690638 w 1901623"/>
                  <a:gd name="connsiteY377" fmla="*/ 355570 h 1189108"/>
                  <a:gd name="connsiteX378" fmla="*/ 1697828 w 1901623"/>
                  <a:gd name="connsiteY378" fmla="*/ 353122 h 1189108"/>
                  <a:gd name="connsiteX379" fmla="*/ 1690638 w 1901623"/>
                  <a:gd name="connsiteY379" fmla="*/ 350674 h 1189108"/>
                  <a:gd name="connsiteX380" fmla="*/ 1690791 w 1901623"/>
                  <a:gd name="connsiteY380" fmla="*/ 346849 h 1189108"/>
                  <a:gd name="connsiteX381" fmla="*/ 1701653 w 1901623"/>
                  <a:gd name="connsiteY381" fmla="*/ 352969 h 1189108"/>
                  <a:gd name="connsiteX382" fmla="*/ 1690791 w 1901623"/>
                  <a:gd name="connsiteY382" fmla="*/ 359089 h 1189108"/>
                  <a:gd name="connsiteX383" fmla="*/ 1684824 w 1901623"/>
                  <a:gd name="connsiteY383" fmla="*/ 358171 h 1189108"/>
                  <a:gd name="connsiteX384" fmla="*/ 1557682 w 1901623"/>
                  <a:gd name="connsiteY384" fmla="*/ 423960 h 1189108"/>
                  <a:gd name="connsiteX385" fmla="*/ 1557682 w 1901623"/>
                  <a:gd name="connsiteY385" fmla="*/ 588128 h 1189108"/>
                  <a:gd name="connsiteX386" fmla="*/ 1238985 w 1901623"/>
                  <a:gd name="connsiteY386" fmla="*/ 753061 h 1189108"/>
                  <a:gd name="connsiteX387" fmla="*/ 993575 w 1901623"/>
                  <a:gd name="connsiteY387" fmla="*/ 753061 h 1189108"/>
                  <a:gd name="connsiteX388" fmla="*/ 808140 w 1901623"/>
                  <a:gd name="connsiteY388" fmla="*/ 848991 h 1189108"/>
                  <a:gd name="connsiteX389" fmla="*/ 809364 w 1901623"/>
                  <a:gd name="connsiteY389" fmla="*/ 851898 h 1189108"/>
                  <a:gd name="connsiteX390" fmla="*/ 798501 w 1901623"/>
                  <a:gd name="connsiteY390" fmla="*/ 858018 h 1189108"/>
                  <a:gd name="connsiteX391" fmla="*/ 787638 w 1901623"/>
                  <a:gd name="connsiteY391" fmla="*/ 851898 h 1189108"/>
                  <a:gd name="connsiteX392" fmla="*/ 787638 w 1901623"/>
                  <a:gd name="connsiteY392" fmla="*/ 851745 h 1189108"/>
                  <a:gd name="connsiteX393" fmla="*/ 798501 w 1901623"/>
                  <a:gd name="connsiteY393" fmla="*/ 845625 h 1189108"/>
                  <a:gd name="connsiteX394" fmla="*/ 804468 w 1901623"/>
                  <a:gd name="connsiteY394" fmla="*/ 846543 h 1189108"/>
                  <a:gd name="connsiteX395" fmla="*/ 992656 w 1901623"/>
                  <a:gd name="connsiteY395" fmla="*/ 749236 h 1189108"/>
                  <a:gd name="connsiteX396" fmla="*/ 1238067 w 1901623"/>
                  <a:gd name="connsiteY396" fmla="*/ 749236 h 1189108"/>
                  <a:gd name="connsiteX397" fmla="*/ 1554010 w 1901623"/>
                  <a:gd name="connsiteY397" fmla="*/ 585833 h 1189108"/>
                  <a:gd name="connsiteX398" fmla="*/ 1554010 w 1901623"/>
                  <a:gd name="connsiteY398" fmla="*/ 421665 h 1189108"/>
                  <a:gd name="connsiteX399" fmla="*/ 1681152 w 1901623"/>
                  <a:gd name="connsiteY399" fmla="*/ 355876 h 1189108"/>
                  <a:gd name="connsiteX400" fmla="*/ 1679928 w 1901623"/>
                  <a:gd name="connsiteY400" fmla="*/ 352969 h 1189108"/>
                  <a:gd name="connsiteX401" fmla="*/ 1690791 w 1901623"/>
                  <a:gd name="connsiteY401" fmla="*/ 346849 h 1189108"/>
                  <a:gd name="connsiteX402" fmla="*/ 1035497 w 1901623"/>
                  <a:gd name="connsiteY402" fmla="*/ 315484 h 1189108"/>
                  <a:gd name="connsiteX403" fmla="*/ 1028306 w 1901623"/>
                  <a:gd name="connsiteY403" fmla="*/ 317932 h 1189108"/>
                  <a:gd name="connsiteX404" fmla="*/ 1035497 w 1901623"/>
                  <a:gd name="connsiteY404" fmla="*/ 320380 h 1189108"/>
                  <a:gd name="connsiteX405" fmla="*/ 1042688 w 1901623"/>
                  <a:gd name="connsiteY405" fmla="*/ 317932 h 1189108"/>
                  <a:gd name="connsiteX406" fmla="*/ 1035497 w 1901623"/>
                  <a:gd name="connsiteY406" fmla="*/ 315484 h 1189108"/>
                  <a:gd name="connsiteX407" fmla="*/ 1035497 w 1901623"/>
                  <a:gd name="connsiteY407" fmla="*/ 311659 h 1189108"/>
                  <a:gd name="connsiteX408" fmla="*/ 1046360 w 1901623"/>
                  <a:gd name="connsiteY408" fmla="*/ 317779 h 1189108"/>
                  <a:gd name="connsiteX409" fmla="*/ 1035497 w 1901623"/>
                  <a:gd name="connsiteY409" fmla="*/ 323899 h 1189108"/>
                  <a:gd name="connsiteX410" fmla="*/ 1029530 w 1901623"/>
                  <a:gd name="connsiteY410" fmla="*/ 322981 h 1189108"/>
                  <a:gd name="connsiteX411" fmla="*/ 858477 w 1901623"/>
                  <a:gd name="connsiteY411" fmla="*/ 411567 h 1189108"/>
                  <a:gd name="connsiteX412" fmla="*/ 859701 w 1901623"/>
                  <a:gd name="connsiteY412" fmla="*/ 414474 h 1189108"/>
                  <a:gd name="connsiteX413" fmla="*/ 848838 w 1901623"/>
                  <a:gd name="connsiteY413" fmla="*/ 420441 h 1189108"/>
                  <a:gd name="connsiteX414" fmla="*/ 837975 w 1901623"/>
                  <a:gd name="connsiteY414" fmla="*/ 414474 h 1189108"/>
                  <a:gd name="connsiteX415" fmla="*/ 848838 w 1901623"/>
                  <a:gd name="connsiteY415" fmla="*/ 408354 h 1189108"/>
                  <a:gd name="connsiteX416" fmla="*/ 854805 w 1901623"/>
                  <a:gd name="connsiteY416" fmla="*/ 409272 h 1189108"/>
                  <a:gd name="connsiteX417" fmla="*/ 1025858 w 1901623"/>
                  <a:gd name="connsiteY417" fmla="*/ 320686 h 1189108"/>
                  <a:gd name="connsiteX418" fmla="*/ 1024634 w 1901623"/>
                  <a:gd name="connsiteY418" fmla="*/ 317779 h 1189108"/>
                  <a:gd name="connsiteX419" fmla="*/ 1035497 w 1901623"/>
                  <a:gd name="connsiteY419" fmla="*/ 311659 h 1189108"/>
                  <a:gd name="connsiteX420" fmla="*/ 1573440 w 1901623"/>
                  <a:gd name="connsiteY420" fmla="*/ 289933 h 1189108"/>
                  <a:gd name="connsiteX421" fmla="*/ 1566249 w 1901623"/>
                  <a:gd name="connsiteY421" fmla="*/ 292381 h 1189108"/>
                  <a:gd name="connsiteX422" fmla="*/ 1573440 w 1901623"/>
                  <a:gd name="connsiteY422" fmla="*/ 294829 h 1189108"/>
                  <a:gd name="connsiteX423" fmla="*/ 1580631 w 1901623"/>
                  <a:gd name="connsiteY423" fmla="*/ 292381 h 1189108"/>
                  <a:gd name="connsiteX424" fmla="*/ 1573440 w 1901623"/>
                  <a:gd name="connsiteY424" fmla="*/ 289933 h 1189108"/>
                  <a:gd name="connsiteX425" fmla="*/ 1573593 w 1901623"/>
                  <a:gd name="connsiteY425" fmla="*/ 286261 h 1189108"/>
                  <a:gd name="connsiteX426" fmla="*/ 1584456 w 1901623"/>
                  <a:gd name="connsiteY426" fmla="*/ 292381 h 1189108"/>
                  <a:gd name="connsiteX427" fmla="*/ 1573593 w 1901623"/>
                  <a:gd name="connsiteY427" fmla="*/ 298501 h 1189108"/>
                  <a:gd name="connsiteX428" fmla="*/ 1567626 w 1901623"/>
                  <a:gd name="connsiteY428" fmla="*/ 297583 h 1189108"/>
                  <a:gd name="connsiteX429" fmla="*/ 1440484 w 1901623"/>
                  <a:gd name="connsiteY429" fmla="*/ 363372 h 1189108"/>
                  <a:gd name="connsiteX430" fmla="*/ 1440484 w 1901623"/>
                  <a:gd name="connsiteY430" fmla="*/ 527540 h 1189108"/>
                  <a:gd name="connsiteX431" fmla="*/ 1121788 w 1901623"/>
                  <a:gd name="connsiteY431" fmla="*/ 692473 h 1189108"/>
                  <a:gd name="connsiteX432" fmla="*/ 804468 w 1901623"/>
                  <a:gd name="connsiteY432" fmla="*/ 692473 h 1189108"/>
                  <a:gd name="connsiteX433" fmla="*/ 654988 w 1901623"/>
                  <a:gd name="connsiteY433" fmla="*/ 769738 h 1189108"/>
                  <a:gd name="connsiteX434" fmla="*/ 656212 w 1901623"/>
                  <a:gd name="connsiteY434" fmla="*/ 772644 h 1189108"/>
                  <a:gd name="connsiteX435" fmla="*/ 645349 w 1901623"/>
                  <a:gd name="connsiteY435" fmla="*/ 778765 h 1189108"/>
                  <a:gd name="connsiteX436" fmla="*/ 634486 w 1901623"/>
                  <a:gd name="connsiteY436" fmla="*/ 772644 h 1189108"/>
                  <a:gd name="connsiteX437" fmla="*/ 634639 w 1901623"/>
                  <a:gd name="connsiteY437" fmla="*/ 772644 h 1189108"/>
                  <a:gd name="connsiteX438" fmla="*/ 645502 w 1901623"/>
                  <a:gd name="connsiteY438" fmla="*/ 766525 h 1189108"/>
                  <a:gd name="connsiteX439" fmla="*/ 651469 w 1901623"/>
                  <a:gd name="connsiteY439" fmla="*/ 767443 h 1189108"/>
                  <a:gd name="connsiteX440" fmla="*/ 803244 w 1901623"/>
                  <a:gd name="connsiteY440" fmla="*/ 688801 h 1189108"/>
                  <a:gd name="connsiteX441" fmla="*/ 804009 w 1901623"/>
                  <a:gd name="connsiteY441" fmla="*/ 690484 h 1189108"/>
                  <a:gd name="connsiteX442" fmla="*/ 804009 w 1901623"/>
                  <a:gd name="connsiteY442" fmla="*/ 688648 h 1189108"/>
                  <a:gd name="connsiteX443" fmla="*/ 1120870 w 1901623"/>
                  <a:gd name="connsiteY443" fmla="*/ 688648 h 1189108"/>
                  <a:gd name="connsiteX444" fmla="*/ 1436812 w 1901623"/>
                  <a:gd name="connsiteY444" fmla="*/ 525245 h 1189108"/>
                  <a:gd name="connsiteX445" fmla="*/ 1436812 w 1901623"/>
                  <a:gd name="connsiteY445" fmla="*/ 361077 h 1189108"/>
                  <a:gd name="connsiteX446" fmla="*/ 1563954 w 1901623"/>
                  <a:gd name="connsiteY446" fmla="*/ 295288 h 1189108"/>
                  <a:gd name="connsiteX447" fmla="*/ 1562731 w 1901623"/>
                  <a:gd name="connsiteY447" fmla="*/ 292381 h 1189108"/>
                  <a:gd name="connsiteX448" fmla="*/ 1573593 w 1901623"/>
                  <a:gd name="connsiteY448" fmla="*/ 286261 h 1189108"/>
                  <a:gd name="connsiteX449" fmla="*/ 1552785 w 1901623"/>
                  <a:gd name="connsiteY449" fmla="*/ 279223 h 1189108"/>
                  <a:gd name="connsiteX450" fmla="*/ 1545594 w 1901623"/>
                  <a:gd name="connsiteY450" fmla="*/ 281671 h 1189108"/>
                  <a:gd name="connsiteX451" fmla="*/ 1552785 w 1901623"/>
                  <a:gd name="connsiteY451" fmla="*/ 284119 h 1189108"/>
                  <a:gd name="connsiteX452" fmla="*/ 1559976 w 1901623"/>
                  <a:gd name="connsiteY452" fmla="*/ 281671 h 1189108"/>
                  <a:gd name="connsiteX453" fmla="*/ 1552785 w 1901623"/>
                  <a:gd name="connsiteY453" fmla="*/ 279223 h 1189108"/>
                  <a:gd name="connsiteX454" fmla="*/ 1552938 w 1901623"/>
                  <a:gd name="connsiteY454" fmla="*/ 275551 h 1189108"/>
                  <a:gd name="connsiteX455" fmla="*/ 1563801 w 1901623"/>
                  <a:gd name="connsiteY455" fmla="*/ 281671 h 1189108"/>
                  <a:gd name="connsiteX456" fmla="*/ 1552938 w 1901623"/>
                  <a:gd name="connsiteY456" fmla="*/ 287791 h 1189108"/>
                  <a:gd name="connsiteX457" fmla="*/ 1546971 w 1901623"/>
                  <a:gd name="connsiteY457" fmla="*/ 286873 h 1189108"/>
                  <a:gd name="connsiteX458" fmla="*/ 1419829 w 1901623"/>
                  <a:gd name="connsiteY458" fmla="*/ 352662 h 1189108"/>
                  <a:gd name="connsiteX459" fmla="*/ 1419829 w 1901623"/>
                  <a:gd name="connsiteY459" fmla="*/ 516830 h 1189108"/>
                  <a:gd name="connsiteX460" fmla="*/ 1101133 w 1901623"/>
                  <a:gd name="connsiteY460" fmla="*/ 681763 h 1189108"/>
                  <a:gd name="connsiteX461" fmla="*/ 783813 w 1901623"/>
                  <a:gd name="connsiteY461" fmla="*/ 681763 h 1189108"/>
                  <a:gd name="connsiteX462" fmla="*/ 634333 w 1901623"/>
                  <a:gd name="connsiteY462" fmla="*/ 759027 h 1189108"/>
                  <a:gd name="connsiteX463" fmla="*/ 635557 w 1901623"/>
                  <a:gd name="connsiteY463" fmla="*/ 761934 h 1189108"/>
                  <a:gd name="connsiteX464" fmla="*/ 624694 w 1901623"/>
                  <a:gd name="connsiteY464" fmla="*/ 768055 h 1189108"/>
                  <a:gd name="connsiteX465" fmla="*/ 613831 w 1901623"/>
                  <a:gd name="connsiteY465" fmla="*/ 761934 h 1189108"/>
                  <a:gd name="connsiteX466" fmla="*/ 613984 w 1901623"/>
                  <a:gd name="connsiteY466" fmla="*/ 761781 h 1189108"/>
                  <a:gd name="connsiteX467" fmla="*/ 624847 w 1901623"/>
                  <a:gd name="connsiteY467" fmla="*/ 755662 h 1189108"/>
                  <a:gd name="connsiteX468" fmla="*/ 630814 w 1901623"/>
                  <a:gd name="connsiteY468" fmla="*/ 756580 h 1189108"/>
                  <a:gd name="connsiteX469" fmla="*/ 782589 w 1901623"/>
                  <a:gd name="connsiteY469" fmla="*/ 678091 h 1189108"/>
                  <a:gd name="connsiteX470" fmla="*/ 783507 w 1901623"/>
                  <a:gd name="connsiteY470" fmla="*/ 679774 h 1189108"/>
                  <a:gd name="connsiteX471" fmla="*/ 783507 w 1901623"/>
                  <a:gd name="connsiteY471" fmla="*/ 677938 h 1189108"/>
                  <a:gd name="connsiteX472" fmla="*/ 1100367 w 1901623"/>
                  <a:gd name="connsiteY472" fmla="*/ 677938 h 1189108"/>
                  <a:gd name="connsiteX473" fmla="*/ 1416310 w 1901623"/>
                  <a:gd name="connsiteY473" fmla="*/ 514535 h 1189108"/>
                  <a:gd name="connsiteX474" fmla="*/ 1416310 w 1901623"/>
                  <a:gd name="connsiteY474" fmla="*/ 350367 h 1189108"/>
                  <a:gd name="connsiteX475" fmla="*/ 1543299 w 1901623"/>
                  <a:gd name="connsiteY475" fmla="*/ 284578 h 1189108"/>
                  <a:gd name="connsiteX476" fmla="*/ 1542075 w 1901623"/>
                  <a:gd name="connsiteY476" fmla="*/ 281671 h 1189108"/>
                  <a:gd name="connsiteX477" fmla="*/ 1552938 w 1901623"/>
                  <a:gd name="connsiteY477" fmla="*/ 275551 h 1189108"/>
                  <a:gd name="connsiteX478" fmla="*/ 639841 w 1901623"/>
                  <a:gd name="connsiteY478" fmla="*/ 274786 h 1189108"/>
                  <a:gd name="connsiteX479" fmla="*/ 632650 w 1901623"/>
                  <a:gd name="connsiteY479" fmla="*/ 277234 h 1189108"/>
                  <a:gd name="connsiteX480" fmla="*/ 639841 w 1901623"/>
                  <a:gd name="connsiteY480" fmla="*/ 279682 h 1189108"/>
                  <a:gd name="connsiteX481" fmla="*/ 647032 w 1901623"/>
                  <a:gd name="connsiteY481" fmla="*/ 277234 h 1189108"/>
                  <a:gd name="connsiteX482" fmla="*/ 639841 w 1901623"/>
                  <a:gd name="connsiteY482" fmla="*/ 274786 h 1189108"/>
                  <a:gd name="connsiteX483" fmla="*/ 1532131 w 1901623"/>
                  <a:gd name="connsiteY483" fmla="*/ 268513 h 1189108"/>
                  <a:gd name="connsiteX484" fmla="*/ 1524940 w 1901623"/>
                  <a:gd name="connsiteY484" fmla="*/ 270961 h 1189108"/>
                  <a:gd name="connsiteX485" fmla="*/ 1532131 w 1901623"/>
                  <a:gd name="connsiteY485" fmla="*/ 273409 h 1189108"/>
                  <a:gd name="connsiteX486" fmla="*/ 1539321 w 1901623"/>
                  <a:gd name="connsiteY486" fmla="*/ 270961 h 1189108"/>
                  <a:gd name="connsiteX487" fmla="*/ 1532131 w 1901623"/>
                  <a:gd name="connsiteY487" fmla="*/ 268513 h 1189108"/>
                  <a:gd name="connsiteX488" fmla="*/ 1532131 w 1901623"/>
                  <a:gd name="connsiteY488" fmla="*/ 264841 h 1189108"/>
                  <a:gd name="connsiteX489" fmla="*/ 1542993 w 1901623"/>
                  <a:gd name="connsiteY489" fmla="*/ 270961 h 1189108"/>
                  <a:gd name="connsiteX490" fmla="*/ 1532131 w 1901623"/>
                  <a:gd name="connsiteY490" fmla="*/ 277081 h 1189108"/>
                  <a:gd name="connsiteX491" fmla="*/ 1526164 w 1901623"/>
                  <a:gd name="connsiteY491" fmla="*/ 276163 h 1189108"/>
                  <a:gd name="connsiteX492" fmla="*/ 1399021 w 1901623"/>
                  <a:gd name="connsiteY492" fmla="*/ 341952 h 1189108"/>
                  <a:gd name="connsiteX493" fmla="*/ 1399021 w 1901623"/>
                  <a:gd name="connsiteY493" fmla="*/ 506120 h 1189108"/>
                  <a:gd name="connsiteX494" fmla="*/ 1337363 w 1901623"/>
                  <a:gd name="connsiteY494" fmla="*/ 538250 h 1189108"/>
                  <a:gd name="connsiteX495" fmla="*/ 1248164 w 1901623"/>
                  <a:gd name="connsiteY495" fmla="*/ 538250 h 1189108"/>
                  <a:gd name="connsiteX496" fmla="*/ 1058293 w 1901623"/>
                  <a:gd name="connsiteY496" fmla="*/ 636475 h 1189108"/>
                  <a:gd name="connsiteX497" fmla="*/ 1059517 w 1901623"/>
                  <a:gd name="connsiteY497" fmla="*/ 639229 h 1189108"/>
                  <a:gd name="connsiteX498" fmla="*/ 1048654 w 1901623"/>
                  <a:gd name="connsiteY498" fmla="*/ 645349 h 1189108"/>
                  <a:gd name="connsiteX499" fmla="*/ 1037927 w 1901623"/>
                  <a:gd name="connsiteY499" fmla="*/ 639306 h 1189108"/>
                  <a:gd name="connsiteX500" fmla="*/ 1048654 w 1901623"/>
                  <a:gd name="connsiteY500" fmla="*/ 633262 h 1189108"/>
                  <a:gd name="connsiteX501" fmla="*/ 1054774 w 1901623"/>
                  <a:gd name="connsiteY501" fmla="*/ 634180 h 1189108"/>
                  <a:gd name="connsiteX502" fmla="*/ 1246787 w 1901623"/>
                  <a:gd name="connsiteY502" fmla="*/ 534578 h 1189108"/>
                  <a:gd name="connsiteX503" fmla="*/ 1335986 w 1901623"/>
                  <a:gd name="connsiteY503" fmla="*/ 534578 h 1189108"/>
                  <a:gd name="connsiteX504" fmla="*/ 1395350 w 1901623"/>
                  <a:gd name="connsiteY504" fmla="*/ 503825 h 1189108"/>
                  <a:gd name="connsiteX505" fmla="*/ 1395350 w 1901623"/>
                  <a:gd name="connsiteY505" fmla="*/ 339657 h 1189108"/>
                  <a:gd name="connsiteX506" fmla="*/ 1522492 w 1901623"/>
                  <a:gd name="connsiteY506" fmla="*/ 273868 h 1189108"/>
                  <a:gd name="connsiteX507" fmla="*/ 1521268 w 1901623"/>
                  <a:gd name="connsiteY507" fmla="*/ 270961 h 1189108"/>
                  <a:gd name="connsiteX508" fmla="*/ 1532131 w 1901623"/>
                  <a:gd name="connsiteY508" fmla="*/ 264841 h 1189108"/>
                  <a:gd name="connsiteX509" fmla="*/ 1472002 w 1901623"/>
                  <a:gd name="connsiteY509" fmla="*/ 237454 h 1189108"/>
                  <a:gd name="connsiteX510" fmla="*/ 1464811 w 1901623"/>
                  <a:gd name="connsiteY510" fmla="*/ 239902 h 1189108"/>
                  <a:gd name="connsiteX511" fmla="*/ 1472002 w 1901623"/>
                  <a:gd name="connsiteY511" fmla="*/ 242350 h 1189108"/>
                  <a:gd name="connsiteX512" fmla="*/ 1479193 w 1901623"/>
                  <a:gd name="connsiteY512" fmla="*/ 239902 h 1189108"/>
                  <a:gd name="connsiteX513" fmla="*/ 1472002 w 1901623"/>
                  <a:gd name="connsiteY513" fmla="*/ 237454 h 1189108"/>
                  <a:gd name="connsiteX514" fmla="*/ 1472002 w 1901623"/>
                  <a:gd name="connsiteY514" fmla="*/ 233629 h 1189108"/>
                  <a:gd name="connsiteX515" fmla="*/ 1482865 w 1901623"/>
                  <a:gd name="connsiteY515" fmla="*/ 239749 h 1189108"/>
                  <a:gd name="connsiteX516" fmla="*/ 1472002 w 1901623"/>
                  <a:gd name="connsiteY516" fmla="*/ 245869 h 1189108"/>
                  <a:gd name="connsiteX517" fmla="*/ 1466035 w 1901623"/>
                  <a:gd name="connsiteY517" fmla="*/ 244951 h 1189108"/>
                  <a:gd name="connsiteX518" fmla="*/ 1338893 w 1901623"/>
                  <a:gd name="connsiteY518" fmla="*/ 310741 h 1189108"/>
                  <a:gd name="connsiteX519" fmla="*/ 1338893 w 1901623"/>
                  <a:gd name="connsiteY519" fmla="*/ 467870 h 1189108"/>
                  <a:gd name="connsiteX520" fmla="*/ 1347920 w 1901623"/>
                  <a:gd name="connsiteY520" fmla="*/ 473837 h 1189108"/>
                  <a:gd name="connsiteX521" fmla="*/ 1337057 w 1901623"/>
                  <a:gd name="connsiteY521" fmla="*/ 479957 h 1189108"/>
                  <a:gd name="connsiteX522" fmla="*/ 1326194 w 1901623"/>
                  <a:gd name="connsiteY522" fmla="*/ 473837 h 1189108"/>
                  <a:gd name="connsiteX523" fmla="*/ 1326194 w 1901623"/>
                  <a:gd name="connsiteY523" fmla="*/ 473684 h 1189108"/>
                  <a:gd name="connsiteX524" fmla="*/ 1335221 w 1901623"/>
                  <a:gd name="connsiteY524" fmla="*/ 467717 h 1189108"/>
                  <a:gd name="connsiteX525" fmla="*/ 1335221 w 1901623"/>
                  <a:gd name="connsiteY525" fmla="*/ 308445 h 1189108"/>
                  <a:gd name="connsiteX526" fmla="*/ 1462363 w 1901623"/>
                  <a:gd name="connsiteY526" fmla="*/ 242656 h 1189108"/>
                  <a:gd name="connsiteX527" fmla="*/ 1461139 w 1901623"/>
                  <a:gd name="connsiteY527" fmla="*/ 239749 h 1189108"/>
                  <a:gd name="connsiteX528" fmla="*/ 1472002 w 1901623"/>
                  <a:gd name="connsiteY528" fmla="*/ 233629 h 1189108"/>
                  <a:gd name="connsiteX529" fmla="*/ 1414781 w 1901623"/>
                  <a:gd name="connsiteY529" fmla="*/ 207925 h 1189108"/>
                  <a:gd name="connsiteX530" fmla="*/ 1407590 w 1901623"/>
                  <a:gd name="connsiteY530" fmla="*/ 210373 h 1189108"/>
                  <a:gd name="connsiteX531" fmla="*/ 1414781 w 1901623"/>
                  <a:gd name="connsiteY531" fmla="*/ 212821 h 1189108"/>
                  <a:gd name="connsiteX532" fmla="*/ 1421972 w 1901623"/>
                  <a:gd name="connsiteY532" fmla="*/ 210373 h 1189108"/>
                  <a:gd name="connsiteX533" fmla="*/ 1414781 w 1901623"/>
                  <a:gd name="connsiteY533" fmla="*/ 207925 h 1189108"/>
                  <a:gd name="connsiteX534" fmla="*/ 1414934 w 1901623"/>
                  <a:gd name="connsiteY534" fmla="*/ 204253 h 1189108"/>
                  <a:gd name="connsiteX535" fmla="*/ 1425797 w 1901623"/>
                  <a:gd name="connsiteY535" fmla="*/ 210373 h 1189108"/>
                  <a:gd name="connsiteX536" fmla="*/ 1414934 w 1901623"/>
                  <a:gd name="connsiteY536" fmla="*/ 216340 h 1189108"/>
                  <a:gd name="connsiteX537" fmla="*/ 1408967 w 1901623"/>
                  <a:gd name="connsiteY537" fmla="*/ 215422 h 1189108"/>
                  <a:gd name="connsiteX538" fmla="*/ 1281825 w 1901623"/>
                  <a:gd name="connsiteY538" fmla="*/ 281211 h 1189108"/>
                  <a:gd name="connsiteX539" fmla="*/ 1281825 w 1901623"/>
                  <a:gd name="connsiteY539" fmla="*/ 445379 h 1189108"/>
                  <a:gd name="connsiteX540" fmla="*/ 972308 w 1901623"/>
                  <a:gd name="connsiteY540" fmla="*/ 605569 h 1189108"/>
                  <a:gd name="connsiteX541" fmla="*/ 973532 w 1901623"/>
                  <a:gd name="connsiteY541" fmla="*/ 608476 h 1189108"/>
                  <a:gd name="connsiteX542" fmla="*/ 962669 w 1901623"/>
                  <a:gd name="connsiteY542" fmla="*/ 614596 h 1189108"/>
                  <a:gd name="connsiteX543" fmla="*/ 952019 w 1901623"/>
                  <a:gd name="connsiteY543" fmla="*/ 608596 h 1189108"/>
                  <a:gd name="connsiteX544" fmla="*/ 962822 w 1901623"/>
                  <a:gd name="connsiteY544" fmla="*/ 602509 h 1189108"/>
                  <a:gd name="connsiteX545" fmla="*/ 968789 w 1901623"/>
                  <a:gd name="connsiteY545" fmla="*/ 603427 h 1189108"/>
                  <a:gd name="connsiteX546" fmla="*/ 1278306 w 1901623"/>
                  <a:gd name="connsiteY546" fmla="*/ 443237 h 1189108"/>
                  <a:gd name="connsiteX547" fmla="*/ 1278306 w 1901623"/>
                  <a:gd name="connsiteY547" fmla="*/ 279069 h 1189108"/>
                  <a:gd name="connsiteX548" fmla="*/ 1405295 w 1901623"/>
                  <a:gd name="connsiteY548" fmla="*/ 213280 h 1189108"/>
                  <a:gd name="connsiteX549" fmla="*/ 1404071 w 1901623"/>
                  <a:gd name="connsiteY549" fmla="*/ 210373 h 1189108"/>
                  <a:gd name="connsiteX550" fmla="*/ 1414934 w 1901623"/>
                  <a:gd name="connsiteY550" fmla="*/ 204253 h 1189108"/>
                  <a:gd name="connsiteX551" fmla="*/ 1394126 w 1901623"/>
                  <a:gd name="connsiteY551" fmla="*/ 197216 h 1189108"/>
                  <a:gd name="connsiteX552" fmla="*/ 1386935 w 1901623"/>
                  <a:gd name="connsiteY552" fmla="*/ 199664 h 1189108"/>
                  <a:gd name="connsiteX553" fmla="*/ 1394126 w 1901623"/>
                  <a:gd name="connsiteY553" fmla="*/ 202112 h 1189108"/>
                  <a:gd name="connsiteX554" fmla="*/ 1401317 w 1901623"/>
                  <a:gd name="connsiteY554" fmla="*/ 199664 h 1189108"/>
                  <a:gd name="connsiteX555" fmla="*/ 1394126 w 1901623"/>
                  <a:gd name="connsiteY555" fmla="*/ 197216 h 1189108"/>
                  <a:gd name="connsiteX556" fmla="*/ 1394126 w 1901623"/>
                  <a:gd name="connsiteY556" fmla="*/ 193391 h 1189108"/>
                  <a:gd name="connsiteX557" fmla="*/ 1404989 w 1901623"/>
                  <a:gd name="connsiteY557" fmla="*/ 199511 h 1189108"/>
                  <a:gd name="connsiteX558" fmla="*/ 1394126 w 1901623"/>
                  <a:gd name="connsiteY558" fmla="*/ 205631 h 1189108"/>
                  <a:gd name="connsiteX559" fmla="*/ 1388159 w 1901623"/>
                  <a:gd name="connsiteY559" fmla="*/ 204713 h 1189108"/>
                  <a:gd name="connsiteX560" fmla="*/ 1261017 w 1901623"/>
                  <a:gd name="connsiteY560" fmla="*/ 270502 h 1189108"/>
                  <a:gd name="connsiteX561" fmla="*/ 1261017 w 1901623"/>
                  <a:gd name="connsiteY561" fmla="*/ 434670 h 1189108"/>
                  <a:gd name="connsiteX562" fmla="*/ 1101439 w 1901623"/>
                  <a:gd name="connsiteY562" fmla="*/ 517290 h 1189108"/>
                  <a:gd name="connsiteX563" fmla="*/ 1100674 w 1901623"/>
                  <a:gd name="connsiteY563" fmla="*/ 515607 h 1189108"/>
                  <a:gd name="connsiteX564" fmla="*/ 1100674 w 1901623"/>
                  <a:gd name="connsiteY564" fmla="*/ 517443 h 1189108"/>
                  <a:gd name="connsiteX565" fmla="*/ 1000919 w 1901623"/>
                  <a:gd name="connsiteY565" fmla="*/ 517443 h 1189108"/>
                  <a:gd name="connsiteX566" fmla="*/ 584762 w 1901623"/>
                  <a:gd name="connsiteY566" fmla="*/ 733324 h 1189108"/>
                  <a:gd name="connsiteX567" fmla="*/ 585986 w 1901623"/>
                  <a:gd name="connsiteY567" fmla="*/ 736231 h 1189108"/>
                  <a:gd name="connsiteX568" fmla="*/ 575123 w 1901623"/>
                  <a:gd name="connsiteY568" fmla="*/ 742351 h 1189108"/>
                  <a:gd name="connsiteX569" fmla="*/ 564260 w 1901623"/>
                  <a:gd name="connsiteY569" fmla="*/ 736231 h 1189108"/>
                  <a:gd name="connsiteX570" fmla="*/ 564107 w 1901623"/>
                  <a:gd name="connsiteY570" fmla="*/ 736231 h 1189108"/>
                  <a:gd name="connsiteX571" fmla="*/ 574970 w 1901623"/>
                  <a:gd name="connsiteY571" fmla="*/ 730111 h 1189108"/>
                  <a:gd name="connsiteX572" fmla="*/ 580937 w 1901623"/>
                  <a:gd name="connsiteY572" fmla="*/ 731029 h 1189108"/>
                  <a:gd name="connsiteX573" fmla="*/ 999542 w 1901623"/>
                  <a:gd name="connsiteY573" fmla="*/ 513924 h 1189108"/>
                  <a:gd name="connsiteX574" fmla="*/ 1000307 w 1901623"/>
                  <a:gd name="connsiteY574" fmla="*/ 515607 h 1189108"/>
                  <a:gd name="connsiteX575" fmla="*/ 1000307 w 1901623"/>
                  <a:gd name="connsiteY575" fmla="*/ 513771 h 1189108"/>
                  <a:gd name="connsiteX576" fmla="*/ 1100062 w 1901623"/>
                  <a:gd name="connsiteY576" fmla="*/ 513771 h 1189108"/>
                  <a:gd name="connsiteX577" fmla="*/ 1257345 w 1901623"/>
                  <a:gd name="connsiteY577" fmla="*/ 432375 h 1189108"/>
                  <a:gd name="connsiteX578" fmla="*/ 1257345 w 1901623"/>
                  <a:gd name="connsiteY578" fmla="*/ 268208 h 1189108"/>
                  <a:gd name="connsiteX579" fmla="*/ 1384487 w 1901623"/>
                  <a:gd name="connsiteY579" fmla="*/ 202418 h 1189108"/>
                  <a:gd name="connsiteX580" fmla="*/ 1383263 w 1901623"/>
                  <a:gd name="connsiteY580" fmla="*/ 199511 h 1189108"/>
                  <a:gd name="connsiteX581" fmla="*/ 1394126 w 1901623"/>
                  <a:gd name="connsiteY581" fmla="*/ 193391 h 1189108"/>
                  <a:gd name="connsiteX582" fmla="*/ 1373471 w 1901623"/>
                  <a:gd name="connsiteY582" fmla="*/ 186353 h 1189108"/>
                  <a:gd name="connsiteX583" fmla="*/ 1366280 w 1901623"/>
                  <a:gd name="connsiteY583" fmla="*/ 188801 h 1189108"/>
                  <a:gd name="connsiteX584" fmla="*/ 1373471 w 1901623"/>
                  <a:gd name="connsiteY584" fmla="*/ 191249 h 1189108"/>
                  <a:gd name="connsiteX585" fmla="*/ 1380662 w 1901623"/>
                  <a:gd name="connsiteY585" fmla="*/ 188801 h 1189108"/>
                  <a:gd name="connsiteX586" fmla="*/ 1373471 w 1901623"/>
                  <a:gd name="connsiteY586" fmla="*/ 186353 h 1189108"/>
                  <a:gd name="connsiteX587" fmla="*/ 1373471 w 1901623"/>
                  <a:gd name="connsiteY587" fmla="*/ 182834 h 1189108"/>
                  <a:gd name="connsiteX588" fmla="*/ 1384334 w 1901623"/>
                  <a:gd name="connsiteY588" fmla="*/ 188801 h 1189108"/>
                  <a:gd name="connsiteX589" fmla="*/ 1373471 w 1901623"/>
                  <a:gd name="connsiteY589" fmla="*/ 194921 h 1189108"/>
                  <a:gd name="connsiteX590" fmla="*/ 1367504 w 1901623"/>
                  <a:gd name="connsiteY590" fmla="*/ 194003 h 1189108"/>
                  <a:gd name="connsiteX591" fmla="*/ 1240362 w 1901623"/>
                  <a:gd name="connsiteY591" fmla="*/ 259793 h 1189108"/>
                  <a:gd name="connsiteX592" fmla="*/ 1240362 w 1901623"/>
                  <a:gd name="connsiteY592" fmla="*/ 423960 h 1189108"/>
                  <a:gd name="connsiteX593" fmla="*/ 1133263 w 1901623"/>
                  <a:gd name="connsiteY593" fmla="*/ 479346 h 1189108"/>
                  <a:gd name="connsiteX594" fmla="*/ 1134487 w 1901623"/>
                  <a:gd name="connsiteY594" fmla="*/ 482253 h 1189108"/>
                  <a:gd name="connsiteX595" fmla="*/ 1123624 w 1901623"/>
                  <a:gd name="connsiteY595" fmla="*/ 488373 h 1189108"/>
                  <a:gd name="connsiteX596" fmla="*/ 1112761 w 1901623"/>
                  <a:gd name="connsiteY596" fmla="*/ 482253 h 1189108"/>
                  <a:gd name="connsiteX597" fmla="*/ 1123624 w 1901623"/>
                  <a:gd name="connsiteY597" fmla="*/ 476133 h 1189108"/>
                  <a:gd name="connsiteX598" fmla="*/ 1129591 w 1901623"/>
                  <a:gd name="connsiteY598" fmla="*/ 477051 h 1189108"/>
                  <a:gd name="connsiteX599" fmla="*/ 1236690 w 1901623"/>
                  <a:gd name="connsiteY599" fmla="*/ 421665 h 1189108"/>
                  <a:gd name="connsiteX600" fmla="*/ 1236690 w 1901623"/>
                  <a:gd name="connsiteY600" fmla="*/ 257497 h 1189108"/>
                  <a:gd name="connsiteX601" fmla="*/ 1363832 w 1901623"/>
                  <a:gd name="connsiteY601" fmla="*/ 191708 h 1189108"/>
                  <a:gd name="connsiteX602" fmla="*/ 1362608 w 1901623"/>
                  <a:gd name="connsiteY602" fmla="*/ 188801 h 1189108"/>
                  <a:gd name="connsiteX603" fmla="*/ 1373471 w 1901623"/>
                  <a:gd name="connsiteY603" fmla="*/ 182834 h 1189108"/>
                  <a:gd name="connsiteX604" fmla="*/ 1256274 w 1901623"/>
                  <a:gd name="connsiteY604" fmla="*/ 125765 h 1189108"/>
                  <a:gd name="connsiteX605" fmla="*/ 1249083 w 1901623"/>
                  <a:gd name="connsiteY605" fmla="*/ 128213 h 1189108"/>
                  <a:gd name="connsiteX606" fmla="*/ 1256274 w 1901623"/>
                  <a:gd name="connsiteY606" fmla="*/ 130661 h 1189108"/>
                  <a:gd name="connsiteX607" fmla="*/ 1263465 w 1901623"/>
                  <a:gd name="connsiteY607" fmla="*/ 128213 h 1189108"/>
                  <a:gd name="connsiteX608" fmla="*/ 1256274 w 1901623"/>
                  <a:gd name="connsiteY608" fmla="*/ 125765 h 1189108"/>
                  <a:gd name="connsiteX609" fmla="*/ 1256274 w 1901623"/>
                  <a:gd name="connsiteY609" fmla="*/ 122093 h 1189108"/>
                  <a:gd name="connsiteX610" fmla="*/ 1267137 w 1901623"/>
                  <a:gd name="connsiteY610" fmla="*/ 128213 h 1189108"/>
                  <a:gd name="connsiteX611" fmla="*/ 1256274 w 1901623"/>
                  <a:gd name="connsiteY611" fmla="*/ 134333 h 1189108"/>
                  <a:gd name="connsiteX612" fmla="*/ 1250307 w 1901623"/>
                  <a:gd name="connsiteY612" fmla="*/ 133415 h 1189108"/>
                  <a:gd name="connsiteX613" fmla="*/ 1123165 w 1901623"/>
                  <a:gd name="connsiteY613" fmla="*/ 199204 h 1189108"/>
                  <a:gd name="connsiteX614" fmla="*/ 1123165 w 1901623"/>
                  <a:gd name="connsiteY614" fmla="*/ 363372 h 1189108"/>
                  <a:gd name="connsiteX615" fmla="*/ 972308 w 1901623"/>
                  <a:gd name="connsiteY615" fmla="*/ 441402 h 1189108"/>
                  <a:gd name="connsiteX616" fmla="*/ 973532 w 1901623"/>
                  <a:gd name="connsiteY616" fmla="*/ 444309 h 1189108"/>
                  <a:gd name="connsiteX617" fmla="*/ 962669 w 1901623"/>
                  <a:gd name="connsiteY617" fmla="*/ 450429 h 1189108"/>
                  <a:gd name="connsiteX618" fmla="*/ 951806 w 1901623"/>
                  <a:gd name="connsiteY618" fmla="*/ 444309 h 1189108"/>
                  <a:gd name="connsiteX619" fmla="*/ 951959 w 1901623"/>
                  <a:gd name="connsiteY619" fmla="*/ 444309 h 1189108"/>
                  <a:gd name="connsiteX620" fmla="*/ 962822 w 1901623"/>
                  <a:gd name="connsiteY620" fmla="*/ 438189 h 1189108"/>
                  <a:gd name="connsiteX621" fmla="*/ 968789 w 1901623"/>
                  <a:gd name="connsiteY621" fmla="*/ 439107 h 1189108"/>
                  <a:gd name="connsiteX622" fmla="*/ 1119646 w 1901623"/>
                  <a:gd name="connsiteY622" fmla="*/ 361077 h 1189108"/>
                  <a:gd name="connsiteX623" fmla="*/ 1119646 w 1901623"/>
                  <a:gd name="connsiteY623" fmla="*/ 196909 h 1189108"/>
                  <a:gd name="connsiteX624" fmla="*/ 1246635 w 1901623"/>
                  <a:gd name="connsiteY624" fmla="*/ 131120 h 1189108"/>
                  <a:gd name="connsiteX625" fmla="*/ 1245411 w 1901623"/>
                  <a:gd name="connsiteY625" fmla="*/ 128213 h 1189108"/>
                  <a:gd name="connsiteX626" fmla="*/ 1256274 w 1901623"/>
                  <a:gd name="connsiteY626" fmla="*/ 122093 h 1189108"/>
                  <a:gd name="connsiteX627" fmla="*/ 1235619 w 1901623"/>
                  <a:gd name="connsiteY627" fmla="*/ 115055 h 1189108"/>
                  <a:gd name="connsiteX628" fmla="*/ 1228428 w 1901623"/>
                  <a:gd name="connsiteY628" fmla="*/ 117503 h 1189108"/>
                  <a:gd name="connsiteX629" fmla="*/ 1235619 w 1901623"/>
                  <a:gd name="connsiteY629" fmla="*/ 119951 h 1189108"/>
                  <a:gd name="connsiteX630" fmla="*/ 1242810 w 1901623"/>
                  <a:gd name="connsiteY630" fmla="*/ 117503 h 1189108"/>
                  <a:gd name="connsiteX631" fmla="*/ 1235619 w 1901623"/>
                  <a:gd name="connsiteY631" fmla="*/ 115055 h 1189108"/>
                  <a:gd name="connsiteX632" fmla="*/ 1235619 w 1901623"/>
                  <a:gd name="connsiteY632" fmla="*/ 111230 h 1189108"/>
                  <a:gd name="connsiteX633" fmla="*/ 1246482 w 1901623"/>
                  <a:gd name="connsiteY633" fmla="*/ 117350 h 1189108"/>
                  <a:gd name="connsiteX634" fmla="*/ 1235619 w 1901623"/>
                  <a:gd name="connsiteY634" fmla="*/ 123470 h 1189108"/>
                  <a:gd name="connsiteX635" fmla="*/ 1229652 w 1901623"/>
                  <a:gd name="connsiteY635" fmla="*/ 122552 h 1189108"/>
                  <a:gd name="connsiteX636" fmla="*/ 1102510 w 1901623"/>
                  <a:gd name="connsiteY636" fmla="*/ 188341 h 1189108"/>
                  <a:gd name="connsiteX637" fmla="*/ 1102510 w 1901623"/>
                  <a:gd name="connsiteY637" fmla="*/ 352509 h 1189108"/>
                  <a:gd name="connsiteX638" fmla="*/ 849450 w 1901623"/>
                  <a:gd name="connsiteY638" fmla="*/ 483476 h 1189108"/>
                  <a:gd name="connsiteX639" fmla="*/ 850674 w 1901623"/>
                  <a:gd name="connsiteY639" fmla="*/ 486383 h 1189108"/>
                  <a:gd name="connsiteX640" fmla="*/ 839811 w 1901623"/>
                  <a:gd name="connsiteY640" fmla="*/ 492503 h 1189108"/>
                  <a:gd name="connsiteX641" fmla="*/ 828948 w 1901623"/>
                  <a:gd name="connsiteY641" fmla="*/ 486383 h 1189108"/>
                  <a:gd name="connsiteX642" fmla="*/ 839811 w 1901623"/>
                  <a:gd name="connsiteY642" fmla="*/ 480264 h 1189108"/>
                  <a:gd name="connsiteX643" fmla="*/ 845778 w 1901623"/>
                  <a:gd name="connsiteY643" fmla="*/ 481181 h 1189108"/>
                  <a:gd name="connsiteX644" fmla="*/ 1098838 w 1901623"/>
                  <a:gd name="connsiteY644" fmla="*/ 350214 h 1189108"/>
                  <a:gd name="connsiteX645" fmla="*/ 1098838 w 1901623"/>
                  <a:gd name="connsiteY645" fmla="*/ 186046 h 1189108"/>
                  <a:gd name="connsiteX646" fmla="*/ 1225980 w 1901623"/>
                  <a:gd name="connsiteY646" fmla="*/ 120257 h 1189108"/>
                  <a:gd name="connsiteX647" fmla="*/ 1224756 w 1901623"/>
                  <a:gd name="connsiteY647" fmla="*/ 117350 h 1189108"/>
                  <a:gd name="connsiteX648" fmla="*/ 1235619 w 1901623"/>
                  <a:gd name="connsiteY648" fmla="*/ 111230 h 1189108"/>
                  <a:gd name="connsiteX649" fmla="*/ 1214811 w 1901623"/>
                  <a:gd name="connsiteY649" fmla="*/ 104345 h 1189108"/>
                  <a:gd name="connsiteX650" fmla="*/ 1207620 w 1901623"/>
                  <a:gd name="connsiteY650" fmla="*/ 106793 h 1189108"/>
                  <a:gd name="connsiteX651" fmla="*/ 1214811 w 1901623"/>
                  <a:gd name="connsiteY651" fmla="*/ 109241 h 1189108"/>
                  <a:gd name="connsiteX652" fmla="*/ 1222002 w 1901623"/>
                  <a:gd name="connsiteY652" fmla="*/ 106793 h 1189108"/>
                  <a:gd name="connsiteX653" fmla="*/ 1214811 w 1901623"/>
                  <a:gd name="connsiteY653" fmla="*/ 104345 h 1189108"/>
                  <a:gd name="connsiteX654" fmla="*/ 1214658 w 1901623"/>
                  <a:gd name="connsiteY654" fmla="*/ 100520 h 1189108"/>
                  <a:gd name="connsiteX655" fmla="*/ 1225521 w 1901623"/>
                  <a:gd name="connsiteY655" fmla="*/ 106640 h 1189108"/>
                  <a:gd name="connsiteX656" fmla="*/ 1214658 w 1901623"/>
                  <a:gd name="connsiteY656" fmla="*/ 112760 h 1189108"/>
                  <a:gd name="connsiteX657" fmla="*/ 1208691 w 1901623"/>
                  <a:gd name="connsiteY657" fmla="*/ 111842 h 1189108"/>
                  <a:gd name="connsiteX658" fmla="*/ 1081701 w 1901623"/>
                  <a:gd name="connsiteY658" fmla="*/ 177631 h 1189108"/>
                  <a:gd name="connsiteX659" fmla="*/ 1081701 w 1901623"/>
                  <a:gd name="connsiteY659" fmla="*/ 341799 h 1189108"/>
                  <a:gd name="connsiteX660" fmla="*/ 763464 w 1901623"/>
                  <a:gd name="connsiteY660" fmla="*/ 506732 h 1189108"/>
                  <a:gd name="connsiteX661" fmla="*/ 614290 w 1901623"/>
                  <a:gd name="connsiteY661" fmla="*/ 506732 h 1189108"/>
                  <a:gd name="connsiteX662" fmla="*/ 603886 w 1901623"/>
                  <a:gd name="connsiteY662" fmla="*/ 511016 h 1189108"/>
                  <a:gd name="connsiteX663" fmla="*/ 593023 w 1901623"/>
                  <a:gd name="connsiteY663" fmla="*/ 504896 h 1189108"/>
                  <a:gd name="connsiteX664" fmla="*/ 592870 w 1901623"/>
                  <a:gd name="connsiteY664" fmla="*/ 504743 h 1189108"/>
                  <a:gd name="connsiteX665" fmla="*/ 603733 w 1901623"/>
                  <a:gd name="connsiteY665" fmla="*/ 498623 h 1189108"/>
                  <a:gd name="connsiteX666" fmla="*/ 614137 w 1901623"/>
                  <a:gd name="connsiteY666" fmla="*/ 502907 h 1189108"/>
                  <a:gd name="connsiteX667" fmla="*/ 761934 w 1901623"/>
                  <a:gd name="connsiteY667" fmla="*/ 502907 h 1189108"/>
                  <a:gd name="connsiteX668" fmla="*/ 1077877 w 1901623"/>
                  <a:gd name="connsiteY668" fmla="*/ 339504 h 1189108"/>
                  <a:gd name="connsiteX669" fmla="*/ 1077877 w 1901623"/>
                  <a:gd name="connsiteY669" fmla="*/ 175336 h 1189108"/>
                  <a:gd name="connsiteX670" fmla="*/ 1205019 w 1901623"/>
                  <a:gd name="connsiteY670" fmla="*/ 109547 h 1189108"/>
                  <a:gd name="connsiteX671" fmla="*/ 1203795 w 1901623"/>
                  <a:gd name="connsiteY671" fmla="*/ 106640 h 1189108"/>
                  <a:gd name="connsiteX672" fmla="*/ 1214658 w 1901623"/>
                  <a:gd name="connsiteY672" fmla="*/ 100520 h 1189108"/>
                  <a:gd name="connsiteX673" fmla="*/ 1139229 w 1901623"/>
                  <a:gd name="connsiteY673" fmla="*/ 65331 h 1189108"/>
                  <a:gd name="connsiteX674" fmla="*/ 1132039 w 1901623"/>
                  <a:gd name="connsiteY674" fmla="*/ 67779 h 1189108"/>
                  <a:gd name="connsiteX675" fmla="*/ 1139229 w 1901623"/>
                  <a:gd name="connsiteY675" fmla="*/ 70227 h 1189108"/>
                  <a:gd name="connsiteX676" fmla="*/ 1146420 w 1901623"/>
                  <a:gd name="connsiteY676" fmla="*/ 67779 h 1189108"/>
                  <a:gd name="connsiteX677" fmla="*/ 1139229 w 1901623"/>
                  <a:gd name="connsiteY677" fmla="*/ 65331 h 1189108"/>
                  <a:gd name="connsiteX678" fmla="*/ 1139382 w 1901623"/>
                  <a:gd name="connsiteY678" fmla="*/ 61659 h 1189108"/>
                  <a:gd name="connsiteX679" fmla="*/ 1150245 w 1901623"/>
                  <a:gd name="connsiteY679" fmla="*/ 67779 h 1189108"/>
                  <a:gd name="connsiteX680" fmla="*/ 1139382 w 1901623"/>
                  <a:gd name="connsiteY680" fmla="*/ 73899 h 1189108"/>
                  <a:gd name="connsiteX681" fmla="*/ 1133416 w 1901623"/>
                  <a:gd name="connsiteY681" fmla="*/ 72981 h 1189108"/>
                  <a:gd name="connsiteX682" fmla="*/ 1006273 w 1901623"/>
                  <a:gd name="connsiteY682" fmla="*/ 138770 h 1189108"/>
                  <a:gd name="connsiteX683" fmla="*/ 1006273 w 1901623"/>
                  <a:gd name="connsiteY683" fmla="*/ 302938 h 1189108"/>
                  <a:gd name="connsiteX684" fmla="*/ 797889 w 1901623"/>
                  <a:gd name="connsiteY684" fmla="*/ 410650 h 1189108"/>
                  <a:gd name="connsiteX685" fmla="*/ 797889 w 1901623"/>
                  <a:gd name="connsiteY685" fmla="*/ 453030 h 1189108"/>
                  <a:gd name="connsiteX686" fmla="*/ 806916 w 1901623"/>
                  <a:gd name="connsiteY686" fmla="*/ 458997 h 1189108"/>
                  <a:gd name="connsiteX687" fmla="*/ 796053 w 1901623"/>
                  <a:gd name="connsiteY687" fmla="*/ 465117 h 1189108"/>
                  <a:gd name="connsiteX688" fmla="*/ 785190 w 1901623"/>
                  <a:gd name="connsiteY688" fmla="*/ 458997 h 1189108"/>
                  <a:gd name="connsiteX689" fmla="*/ 794217 w 1901623"/>
                  <a:gd name="connsiteY689" fmla="*/ 453030 h 1189108"/>
                  <a:gd name="connsiteX690" fmla="*/ 794217 w 1901623"/>
                  <a:gd name="connsiteY690" fmla="*/ 408354 h 1189108"/>
                  <a:gd name="connsiteX691" fmla="*/ 1002601 w 1901623"/>
                  <a:gd name="connsiteY691" fmla="*/ 300643 h 1189108"/>
                  <a:gd name="connsiteX692" fmla="*/ 1002601 w 1901623"/>
                  <a:gd name="connsiteY692" fmla="*/ 136475 h 1189108"/>
                  <a:gd name="connsiteX693" fmla="*/ 1129744 w 1901623"/>
                  <a:gd name="connsiteY693" fmla="*/ 70686 h 1189108"/>
                  <a:gd name="connsiteX694" fmla="*/ 1128520 w 1901623"/>
                  <a:gd name="connsiteY694" fmla="*/ 67779 h 1189108"/>
                  <a:gd name="connsiteX695" fmla="*/ 1139382 w 1901623"/>
                  <a:gd name="connsiteY695" fmla="*/ 61659 h 1189108"/>
                  <a:gd name="connsiteX696" fmla="*/ 1097614 w 1901623"/>
                  <a:gd name="connsiteY696" fmla="*/ 43758 h 1189108"/>
                  <a:gd name="connsiteX697" fmla="*/ 1090423 w 1901623"/>
                  <a:gd name="connsiteY697" fmla="*/ 46206 h 1189108"/>
                  <a:gd name="connsiteX698" fmla="*/ 1097614 w 1901623"/>
                  <a:gd name="connsiteY698" fmla="*/ 48654 h 1189108"/>
                  <a:gd name="connsiteX699" fmla="*/ 1104805 w 1901623"/>
                  <a:gd name="connsiteY699" fmla="*/ 46206 h 1189108"/>
                  <a:gd name="connsiteX700" fmla="*/ 1097614 w 1901623"/>
                  <a:gd name="connsiteY700" fmla="*/ 43758 h 1189108"/>
                  <a:gd name="connsiteX701" fmla="*/ 1097767 w 1901623"/>
                  <a:gd name="connsiteY701" fmla="*/ 39933 h 1189108"/>
                  <a:gd name="connsiteX702" fmla="*/ 1108630 w 1901623"/>
                  <a:gd name="connsiteY702" fmla="*/ 46053 h 1189108"/>
                  <a:gd name="connsiteX703" fmla="*/ 1097767 w 1901623"/>
                  <a:gd name="connsiteY703" fmla="*/ 52173 h 1189108"/>
                  <a:gd name="connsiteX704" fmla="*/ 1091800 w 1901623"/>
                  <a:gd name="connsiteY704" fmla="*/ 51255 h 1189108"/>
                  <a:gd name="connsiteX705" fmla="*/ 964658 w 1901623"/>
                  <a:gd name="connsiteY705" fmla="*/ 117044 h 1189108"/>
                  <a:gd name="connsiteX706" fmla="*/ 964658 w 1901623"/>
                  <a:gd name="connsiteY706" fmla="*/ 281212 h 1189108"/>
                  <a:gd name="connsiteX707" fmla="*/ 20502 w 1901623"/>
                  <a:gd name="connsiteY707" fmla="*/ 769738 h 1189108"/>
                  <a:gd name="connsiteX708" fmla="*/ 21726 w 1901623"/>
                  <a:gd name="connsiteY708" fmla="*/ 772645 h 1189108"/>
                  <a:gd name="connsiteX709" fmla="*/ 10863 w 1901623"/>
                  <a:gd name="connsiteY709" fmla="*/ 778612 h 1189108"/>
                  <a:gd name="connsiteX710" fmla="*/ 0 w 1901623"/>
                  <a:gd name="connsiteY710" fmla="*/ 772645 h 1189108"/>
                  <a:gd name="connsiteX711" fmla="*/ 153 w 1901623"/>
                  <a:gd name="connsiteY711" fmla="*/ 772645 h 1189108"/>
                  <a:gd name="connsiteX712" fmla="*/ 11016 w 1901623"/>
                  <a:gd name="connsiteY712" fmla="*/ 766525 h 1189108"/>
                  <a:gd name="connsiteX713" fmla="*/ 16983 w 1901623"/>
                  <a:gd name="connsiteY713" fmla="*/ 767443 h 1189108"/>
                  <a:gd name="connsiteX714" fmla="*/ 961139 w 1901623"/>
                  <a:gd name="connsiteY714" fmla="*/ 278917 h 1189108"/>
                  <a:gd name="connsiteX715" fmla="*/ 961139 w 1901623"/>
                  <a:gd name="connsiteY715" fmla="*/ 114749 h 1189108"/>
                  <a:gd name="connsiteX716" fmla="*/ 1088128 w 1901623"/>
                  <a:gd name="connsiteY716" fmla="*/ 48960 h 1189108"/>
                  <a:gd name="connsiteX717" fmla="*/ 1086904 w 1901623"/>
                  <a:gd name="connsiteY717" fmla="*/ 46053 h 1189108"/>
                  <a:gd name="connsiteX718" fmla="*/ 1097767 w 1901623"/>
                  <a:gd name="connsiteY718" fmla="*/ 39933 h 1189108"/>
                  <a:gd name="connsiteX719" fmla="*/ 1076959 w 1901623"/>
                  <a:gd name="connsiteY719" fmla="*/ 32895 h 1189108"/>
                  <a:gd name="connsiteX720" fmla="*/ 1069768 w 1901623"/>
                  <a:gd name="connsiteY720" fmla="*/ 35343 h 1189108"/>
                  <a:gd name="connsiteX721" fmla="*/ 1076959 w 1901623"/>
                  <a:gd name="connsiteY721" fmla="*/ 37791 h 1189108"/>
                  <a:gd name="connsiteX722" fmla="*/ 1084150 w 1901623"/>
                  <a:gd name="connsiteY722" fmla="*/ 35343 h 1189108"/>
                  <a:gd name="connsiteX723" fmla="*/ 1076959 w 1901623"/>
                  <a:gd name="connsiteY723" fmla="*/ 32895 h 1189108"/>
                  <a:gd name="connsiteX724" fmla="*/ 1076959 w 1901623"/>
                  <a:gd name="connsiteY724" fmla="*/ 29223 h 1189108"/>
                  <a:gd name="connsiteX725" fmla="*/ 1087822 w 1901623"/>
                  <a:gd name="connsiteY725" fmla="*/ 35343 h 1189108"/>
                  <a:gd name="connsiteX726" fmla="*/ 1076959 w 1901623"/>
                  <a:gd name="connsiteY726" fmla="*/ 41463 h 1189108"/>
                  <a:gd name="connsiteX727" fmla="*/ 1070992 w 1901623"/>
                  <a:gd name="connsiteY727" fmla="*/ 40545 h 1189108"/>
                  <a:gd name="connsiteX728" fmla="*/ 943850 w 1901623"/>
                  <a:gd name="connsiteY728" fmla="*/ 106334 h 1189108"/>
                  <a:gd name="connsiteX729" fmla="*/ 943850 w 1901623"/>
                  <a:gd name="connsiteY729" fmla="*/ 270502 h 1189108"/>
                  <a:gd name="connsiteX730" fmla="*/ 625153 w 1901623"/>
                  <a:gd name="connsiteY730" fmla="*/ 435129 h 1189108"/>
                  <a:gd name="connsiteX731" fmla="*/ 397338 w 1901623"/>
                  <a:gd name="connsiteY731" fmla="*/ 435129 h 1189108"/>
                  <a:gd name="connsiteX732" fmla="*/ 245410 w 1901623"/>
                  <a:gd name="connsiteY732" fmla="*/ 513771 h 1189108"/>
                  <a:gd name="connsiteX733" fmla="*/ 246634 w 1901623"/>
                  <a:gd name="connsiteY733" fmla="*/ 516678 h 1189108"/>
                  <a:gd name="connsiteX734" fmla="*/ 235771 w 1901623"/>
                  <a:gd name="connsiteY734" fmla="*/ 522798 h 1189108"/>
                  <a:gd name="connsiteX735" fmla="*/ 224908 w 1901623"/>
                  <a:gd name="connsiteY735" fmla="*/ 516678 h 1189108"/>
                  <a:gd name="connsiteX736" fmla="*/ 235771 w 1901623"/>
                  <a:gd name="connsiteY736" fmla="*/ 510558 h 1189108"/>
                  <a:gd name="connsiteX737" fmla="*/ 241738 w 1901623"/>
                  <a:gd name="connsiteY737" fmla="*/ 511476 h 1189108"/>
                  <a:gd name="connsiteX738" fmla="*/ 396420 w 1901623"/>
                  <a:gd name="connsiteY738" fmla="*/ 431610 h 1189108"/>
                  <a:gd name="connsiteX739" fmla="*/ 624235 w 1901623"/>
                  <a:gd name="connsiteY739" fmla="*/ 431610 h 1189108"/>
                  <a:gd name="connsiteX740" fmla="*/ 940178 w 1901623"/>
                  <a:gd name="connsiteY740" fmla="*/ 268207 h 1189108"/>
                  <a:gd name="connsiteX741" fmla="*/ 940178 w 1901623"/>
                  <a:gd name="connsiteY741" fmla="*/ 104040 h 1189108"/>
                  <a:gd name="connsiteX742" fmla="*/ 1067320 w 1901623"/>
                  <a:gd name="connsiteY742" fmla="*/ 38250 h 1189108"/>
                  <a:gd name="connsiteX743" fmla="*/ 1066096 w 1901623"/>
                  <a:gd name="connsiteY743" fmla="*/ 35343 h 1189108"/>
                  <a:gd name="connsiteX744" fmla="*/ 1076959 w 1901623"/>
                  <a:gd name="connsiteY744" fmla="*/ 29223 h 1189108"/>
                  <a:gd name="connsiteX745" fmla="*/ 1056305 w 1901623"/>
                  <a:gd name="connsiteY745" fmla="*/ 22338 h 1189108"/>
                  <a:gd name="connsiteX746" fmla="*/ 1049114 w 1901623"/>
                  <a:gd name="connsiteY746" fmla="*/ 24786 h 1189108"/>
                  <a:gd name="connsiteX747" fmla="*/ 1056305 w 1901623"/>
                  <a:gd name="connsiteY747" fmla="*/ 27234 h 1189108"/>
                  <a:gd name="connsiteX748" fmla="*/ 1063496 w 1901623"/>
                  <a:gd name="connsiteY748" fmla="*/ 24786 h 1189108"/>
                  <a:gd name="connsiteX749" fmla="*/ 1056305 w 1901623"/>
                  <a:gd name="connsiteY749" fmla="*/ 22338 h 1189108"/>
                  <a:gd name="connsiteX750" fmla="*/ 1055999 w 1901623"/>
                  <a:gd name="connsiteY750" fmla="*/ 18666 h 1189108"/>
                  <a:gd name="connsiteX751" fmla="*/ 1066862 w 1901623"/>
                  <a:gd name="connsiteY751" fmla="*/ 24786 h 1189108"/>
                  <a:gd name="connsiteX752" fmla="*/ 1055999 w 1901623"/>
                  <a:gd name="connsiteY752" fmla="*/ 30906 h 1189108"/>
                  <a:gd name="connsiteX753" fmla="*/ 1050032 w 1901623"/>
                  <a:gd name="connsiteY753" fmla="*/ 29988 h 1189108"/>
                  <a:gd name="connsiteX754" fmla="*/ 923043 w 1901623"/>
                  <a:gd name="connsiteY754" fmla="*/ 95777 h 1189108"/>
                  <a:gd name="connsiteX755" fmla="*/ 923043 w 1901623"/>
                  <a:gd name="connsiteY755" fmla="*/ 259945 h 1189108"/>
                  <a:gd name="connsiteX756" fmla="*/ 763006 w 1901623"/>
                  <a:gd name="connsiteY756" fmla="*/ 342718 h 1189108"/>
                  <a:gd name="connsiteX757" fmla="*/ 518054 w 1901623"/>
                  <a:gd name="connsiteY757" fmla="*/ 342412 h 1189108"/>
                  <a:gd name="connsiteX758" fmla="*/ 173654 w 1901623"/>
                  <a:gd name="connsiteY758" fmla="*/ 520655 h 1189108"/>
                  <a:gd name="connsiteX759" fmla="*/ 174878 w 1901623"/>
                  <a:gd name="connsiteY759" fmla="*/ 523562 h 1189108"/>
                  <a:gd name="connsiteX760" fmla="*/ 164015 w 1901623"/>
                  <a:gd name="connsiteY760" fmla="*/ 529529 h 1189108"/>
                  <a:gd name="connsiteX761" fmla="*/ 153212 w 1901623"/>
                  <a:gd name="connsiteY761" fmla="*/ 523595 h 1189108"/>
                  <a:gd name="connsiteX762" fmla="*/ 163862 w 1901623"/>
                  <a:gd name="connsiteY762" fmla="*/ 517595 h 1189108"/>
                  <a:gd name="connsiteX763" fmla="*/ 169829 w 1901623"/>
                  <a:gd name="connsiteY763" fmla="*/ 518514 h 1189108"/>
                  <a:gd name="connsiteX764" fmla="*/ 517136 w 1901623"/>
                  <a:gd name="connsiteY764" fmla="*/ 339046 h 1189108"/>
                  <a:gd name="connsiteX765" fmla="*/ 762088 w 1901623"/>
                  <a:gd name="connsiteY765" fmla="*/ 339046 h 1189108"/>
                  <a:gd name="connsiteX766" fmla="*/ 919371 w 1901623"/>
                  <a:gd name="connsiteY766" fmla="*/ 257650 h 1189108"/>
                  <a:gd name="connsiteX767" fmla="*/ 919371 w 1901623"/>
                  <a:gd name="connsiteY767" fmla="*/ 93482 h 1189108"/>
                  <a:gd name="connsiteX768" fmla="*/ 1046360 w 1901623"/>
                  <a:gd name="connsiteY768" fmla="*/ 27693 h 1189108"/>
                  <a:gd name="connsiteX769" fmla="*/ 1045136 w 1901623"/>
                  <a:gd name="connsiteY769" fmla="*/ 24786 h 1189108"/>
                  <a:gd name="connsiteX770" fmla="*/ 1055999 w 1901623"/>
                  <a:gd name="connsiteY770" fmla="*/ 18666 h 1189108"/>
                  <a:gd name="connsiteX771" fmla="*/ 1020349 w 1901623"/>
                  <a:gd name="connsiteY771" fmla="*/ 3672 h 1189108"/>
                  <a:gd name="connsiteX772" fmla="*/ 1013158 w 1901623"/>
                  <a:gd name="connsiteY772" fmla="*/ 6120 h 1189108"/>
                  <a:gd name="connsiteX773" fmla="*/ 1020349 w 1901623"/>
                  <a:gd name="connsiteY773" fmla="*/ 8568 h 1189108"/>
                  <a:gd name="connsiteX774" fmla="*/ 1027540 w 1901623"/>
                  <a:gd name="connsiteY774" fmla="*/ 6120 h 1189108"/>
                  <a:gd name="connsiteX775" fmla="*/ 1020349 w 1901623"/>
                  <a:gd name="connsiteY775" fmla="*/ 3672 h 1189108"/>
                  <a:gd name="connsiteX776" fmla="*/ 1020349 w 1901623"/>
                  <a:gd name="connsiteY776" fmla="*/ 0 h 1189108"/>
                  <a:gd name="connsiteX777" fmla="*/ 1031212 w 1901623"/>
                  <a:gd name="connsiteY777" fmla="*/ 6120 h 1189108"/>
                  <a:gd name="connsiteX778" fmla="*/ 1020349 w 1901623"/>
                  <a:gd name="connsiteY778" fmla="*/ 12240 h 1189108"/>
                  <a:gd name="connsiteX779" fmla="*/ 1014382 w 1901623"/>
                  <a:gd name="connsiteY779" fmla="*/ 11322 h 1189108"/>
                  <a:gd name="connsiteX780" fmla="*/ 800337 w 1901623"/>
                  <a:gd name="connsiteY780" fmla="*/ 121787 h 1189108"/>
                  <a:gd name="connsiteX781" fmla="*/ 800337 w 1901623"/>
                  <a:gd name="connsiteY781" fmla="*/ 196298 h 1189108"/>
                  <a:gd name="connsiteX782" fmla="*/ 649480 w 1901623"/>
                  <a:gd name="connsiteY782" fmla="*/ 274327 h 1189108"/>
                  <a:gd name="connsiteX783" fmla="*/ 650704 w 1901623"/>
                  <a:gd name="connsiteY783" fmla="*/ 277234 h 1189108"/>
                  <a:gd name="connsiteX784" fmla="*/ 639841 w 1901623"/>
                  <a:gd name="connsiteY784" fmla="*/ 283354 h 1189108"/>
                  <a:gd name="connsiteX785" fmla="*/ 628978 w 1901623"/>
                  <a:gd name="connsiteY785" fmla="*/ 277234 h 1189108"/>
                  <a:gd name="connsiteX786" fmla="*/ 639841 w 1901623"/>
                  <a:gd name="connsiteY786" fmla="*/ 271114 h 1189108"/>
                  <a:gd name="connsiteX787" fmla="*/ 645808 w 1901623"/>
                  <a:gd name="connsiteY787" fmla="*/ 272032 h 1189108"/>
                  <a:gd name="connsiteX788" fmla="*/ 796665 w 1901623"/>
                  <a:gd name="connsiteY788" fmla="*/ 194003 h 1189108"/>
                  <a:gd name="connsiteX789" fmla="*/ 796665 w 1901623"/>
                  <a:gd name="connsiteY789" fmla="*/ 119492 h 1189108"/>
                  <a:gd name="connsiteX790" fmla="*/ 1010710 w 1901623"/>
                  <a:gd name="connsiteY790" fmla="*/ 9027 h 1189108"/>
                  <a:gd name="connsiteX791" fmla="*/ 1009486 w 1901623"/>
                  <a:gd name="connsiteY791" fmla="*/ 6120 h 1189108"/>
                  <a:gd name="connsiteX792" fmla="*/ 1020349 w 1901623"/>
                  <a:gd name="connsiteY792" fmla="*/ 0 h 11891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</a:cxnLst>
                <a:rect l="l" t="t" r="r" b="b"/>
                <a:pathLst>
                  <a:path w="1901623" h="1189108">
                    <a:moveTo>
                      <a:pt x="1121329" y="1180540"/>
                    </a:moveTo>
                    <a:cubicBezTo>
                      <a:pt x="1116586" y="1180540"/>
                      <a:pt x="1114138" y="1182988"/>
                      <a:pt x="1114138" y="1182988"/>
                    </a:cubicBezTo>
                    <a:cubicBezTo>
                      <a:pt x="1114138" y="1183600"/>
                      <a:pt x="1116586" y="1185436"/>
                      <a:pt x="1121329" y="1185436"/>
                    </a:cubicBezTo>
                    <a:cubicBezTo>
                      <a:pt x="1126072" y="1185436"/>
                      <a:pt x="1128520" y="1183600"/>
                      <a:pt x="1128520" y="1182988"/>
                    </a:cubicBezTo>
                    <a:cubicBezTo>
                      <a:pt x="1128520" y="1182376"/>
                      <a:pt x="1126072" y="1180540"/>
                      <a:pt x="1121329" y="1180540"/>
                    </a:cubicBezTo>
                    <a:close/>
                    <a:moveTo>
                      <a:pt x="762699" y="1159120"/>
                    </a:moveTo>
                    <a:cubicBezTo>
                      <a:pt x="757956" y="1159120"/>
                      <a:pt x="755508" y="1161568"/>
                      <a:pt x="755508" y="1161568"/>
                    </a:cubicBezTo>
                    <a:cubicBezTo>
                      <a:pt x="755508" y="1162180"/>
                      <a:pt x="757956" y="1164016"/>
                      <a:pt x="762699" y="1164016"/>
                    </a:cubicBezTo>
                    <a:cubicBezTo>
                      <a:pt x="767442" y="1164016"/>
                      <a:pt x="769890" y="1162180"/>
                      <a:pt x="769890" y="1161568"/>
                    </a:cubicBezTo>
                    <a:cubicBezTo>
                      <a:pt x="769890" y="1160956"/>
                      <a:pt x="767442" y="1159120"/>
                      <a:pt x="762699" y="1159120"/>
                    </a:cubicBezTo>
                    <a:close/>
                    <a:moveTo>
                      <a:pt x="1039627" y="1138312"/>
                    </a:moveTo>
                    <a:cubicBezTo>
                      <a:pt x="1034884" y="1138312"/>
                      <a:pt x="1032436" y="1140760"/>
                      <a:pt x="1032436" y="1140760"/>
                    </a:cubicBezTo>
                    <a:cubicBezTo>
                      <a:pt x="1032436" y="1141372"/>
                      <a:pt x="1034884" y="1143208"/>
                      <a:pt x="1039627" y="1143208"/>
                    </a:cubicBezTo>
                    <a:cubicBezTo>
                      <a:pt x="1044370" y="1143208"/>
                      <a:pt x="1046818" y="1141372"/>
                      <a:pt x="1046818" y="1140760"/>
                    </a:cubicBezTo>
                    <a:cubicBezTo>
                      <a:pt x="1046818" y="1140148"/>
                      <a:pt x="1044370" y="1138312"/>
                      <a:pt x="1039627" y="1138312"/>
                    </a:cubicBezTo>
                    <a:close/>
                    <a:moveTo>
                      <a:pt x="1027693" y="991891"/>
                    </a:moveTo>
                    <a:cubicBezTo>
                      <a:pt x="1022950" y="991891"/>
                      <a:pt x="1020502" y="994339"/>
                      <a:pt x="1020502" y="994339"/>
                    </a:cubicBezTo>
                    <a:cubicBezTo>
                      <a:pt x="1020502" y="994951"/>
                      <a:pt x="1022950" y="996787"/>
                      <a:pt x="1027693" y="996787"/>
                    </a:cubicBezTo>
                    <a:cubicBezTo>
                      <a:pt x="1032436" y="996787"/>
                      <a:pt x="1034884" y="994951"/>
                      <a:pt x="1034884" y="994339"/>
                    </a:cubicBezTo>
                    <a:cubicBezTo>
                      <a:pt x="1034884" y="993727"/>
                      <a:pt x="1032436" y="991891"/>
                      <a:pt x="1027693" y="991891"/>
                    </a:cubicBezTo>
                    <a:close/>
                    <a:moveTo>
                      <a:pt x="863679" y="883110"/>
                    </a:moveTo>
                    <a:cubicBezTo>
                      <a:pt x="858936" y="883110"/>
                      <a:pt x="856488" y="885558"/>
                      <a:pt x="856488" y="885558"/>
                    </a:cubicBezTo>
                    <a:cubicBezTo>
                      <a:pt x="856488" y="886170"/>
                      <a:pt x="858936" y="888006"/>
                      <a:pt x="863679" y="888006"/>
                    </a:cubicBezTo>
                    <a:cubicBezTo>
                      <a:pt x="868422" y="888006"/>
                      <a:pt x="870870" y="886170"/>
                      <a:pt x="870870" y="885558"/>
                    </a:cubicBezTo>
                    <a:cubicBezTo>
                      <a:pt x="870870" y="884946"/>
                      <a:pt x="868422" y="883110"/>
                      <a:pt x="863679" y="883110"/>
                    </a:cubicBezTo>
                    <a:close/>
                    <a:moveTo>
                      <a:pt x="798501" y="849450"/>
                    </a:moveTo>
                    <a:cubicBezTo>
                      <a:pt x="793758" y="849450"/>
                      <a:pt x="791310" y="851898"/>
                      <a:pt x="791310" y="851898"/>
                    </a:cubicBezTo>
                    <a:cubicBezTo>
                      <a:pt x="791310" y="852510"/>
                      <a:pt x="793758" y="854346"/>
                      <a:pt x="798501" y="854346"/>
                    </a:cubicBezTo>
                    <a:cubicBezTo>
                      <a:pt x="803244" y="854346"/>
                      <a:pt x="805692" y="852510"/>
                      <a:pt x="805692" y="851898"/>
                    </a:cubicBezTo>
                    <a:cubicBezTo>
                      <a:pt x="805692" y="851286"/>
                      <a:pt x="803244" y="849450"/>
                      <a:pt x="798501" y="849450"/>
                    </a:cubicBezTo>
                    <a:close/>
                    <a:moveTo>
                      <a:pt x="645349" y="770197"/>
                    </a:moveTo>
                    <a:cubicBezTo>
                      <a:pt x="640606" y="770197"/>
                      <a:pt x="638158" y="772644"/>
                      <a:pt x="638158" y="772644"/>
                    </a:cubicBezTo>
                    <a:cubicBezTo>
                      <a:pt x="638158" y="773257"/>
                      <a:pt x="640606" y="775092"/>
                      <a:pt x="645349" y="775092"/>
                    </a:cubicBezTo>
                    <a:cubicBezTo>
                      <a:pt x="650092" y="775092"/>
                      <a:pt x="652540" y="773257"/>
                      <a:pt x="652540" y="772644"/>
                    </a:cubicBezTo>
                    <a:cubicBezTo>
                      <a:pt x="652540" y="772033"/>
                      <a:pt x="650092" y="770197"/>
                      <a:pt x="645349" y="770197"/>
                    </a:cubicBezTo>
                    <a:close/>
                    <a:moveTo>
                      <a:pt x="10863" y="770197"/>
                    </a:moveTo>
                    <a:cubicBezTo>
                      <a:pt x="6120" y="770197"/>
                      <a:pt x="3672" y="772645"/>
                      <a:pt x="3672" y="772645"/>
                    </a:cubicBezTo>
                    <a:cubicBezTo>
                      <a:pt x="3672" y="773257"/>
                      <a:pt x="6120" y="775093"/>
                      <a:pt x="10863" y="775093"/>
                    </a:cubicBezTo>
                    <a:cubicBezTo>
                      <a:pt x="15606" y="775093"/>
                      <a:pt x="18054" y="773257"/>
                      <a:pt x="18054" y="772645"/>
                    </a:cubicBezTo>
                    <a:cubicBezTo>
                      <a:pt x="18054" y="772033"/>
                      <a:pt x="15606" y="770197"/>
                      <a:pt x="10863" y="770197"/>
                    </a:cubicBezTo>
                    <a:close/>
                    <a:moveTo>
                      <a:pt x="624694" y="759487"/>
                    </a:moveTo>
                    <a:cubicBezTo>
                      <a:pt x="619951" y="759487"/>
                      <a:pt x="617503" y="761934"/>
                      <a:pt x="617503" y="761934"/>
                    </a:cubicBezTo>
                    <a:cubicBezTo>
                      <a:pt x="617503" y="762547"/>
                      <a:pt x="619951" y="764382"/>
                      <a:pt x="624694" y="764382"/>
                    </a:cubicBezTo>
                    <a:cubicBezTo>
                      <a:pt x="629437" y="764382"/>
                      <a:pt x="631885" y="762547"/>
                      <a:pt x="631885" y="761934"/>
                    </a:cubicBezTo>
                    <a:cubicBezTo>
                      <a:pt x="631885" y="761323"/>
                      <a:pt x="629437" y="759487"/>
                      <a:pt x="624694" y="759487"/>
                    </a:cubicBezTo>
                    <a:close/>
                    <a:moveTo>
                      <a:pt x="574970" y="733783"/>
                    </a:moveTo>
                    <a:cubicBezTo>
                      <a:pt x="570227" y="733783"/>
                      <a:pt x="567779" y="736231"/>
                      <a:pt x="567779" y="736231"/>
                    </a:cubicBezTo>
                    <a:cubicBezTo>
                      <a:pt x="567779" y="736843"/>
                      <a:pt x="570227" y="738679"/>
                      <a:pt x="574970" y="738679"/>
                    </a:cubicBezTo>
                    <a:cubicBezTo>
                      <a:pt x="579713" y="738679"/>
                      <a:pt x="582161" y="736843"/>
                      <a:pt x="582161" y="736231"/>
                    </a:cubicBezTo>
                    <a:cubicBezTo>
                      <a:pt x="582161" y="735619"/>
                      <a:pt x="579713" y="733783"/>
                      <a:pt x="574970" y="733783"/>
                    </a:cubicBezTo>
                    <a:close/>
                    <a:moveTo>
                      <a:pt x="1315790" y="730263"/>
                    </a:moveTo>
                    <a:cubicBezTo>
                      <a:pt x="1311047" y="730263"/>
                      <a:pt x="1308599" y="732711"/>
                      <a:pt x="1308599" y="732711"/>
                    </a:cubicBezTo>
                    <a:cubicBezTo>
                      <a:pt x="1308599" y="733323"/>
                      <a:pt x="1311047" y="735159"/>
                      <a:pt x="1315790" y="735159"/>
                    </a:cubicBezTo>
                    <a:cubicBezTo>
                      <a:pt x="1320533" y="735159"/>
                      <a:pt x="1322981" y="733323"/>
                      <a:pt x="1322981" y="732711"/>
                    </a:cubicBezTo>
                    <a:cubicBezTo>
                      <a:pt x="1322981" y="732099"/>
                      <a:pt x="1320533" y="730263"/>
                      <a:pt x="1315790" y="730263"/>
                    </a:cubicBezTo>
                    <a:close/>
                    <a:moveTo>
                      <a:pt x="1257651" y="702877"/>
                    </a:moveTo>
                    <a:lnTo>
                      <a:pt x="1257776" y="702948"/>
                    </a:lnTo>
                    <a:lnTo>
                      <a:pt x="1257651" y="703030"/>
                    </a:lnTo>
                    <a:close/>
                    <a:moveTo>
                      <a:pt x="1410344" y="702724"/>
                    </a:moveTo>
                    <a:cubicBezTo>
                      <a:pt x="1405601" y="702724"/>
                      <a:pt x="1403153" y="704560"/>
                      <a:pt x="1403153" y="705172"/>
                    </a:cubicBezTo>
                    <a:cubicBezTo>
                      <a:pt x="1403153" y="705784"/>
                      <a:pt x="1405601" y="707620"/>
                      <a:pt x="1410344" y="707620"/>
                    </a:cubicBezTo>
                    <a:cubicBezTo>
                      <a:pt x="1415087" y="707620"/>
                      <a:pt x="1417535" y="705784"/>
                      <a:pt x="1417535" y="705172"/>
                    </a:cubicBezTo>
                    <a:cubicBezTo>
                      <a:pt x="1417535" y="704560"/>
                      <a:pt x="1415087" y="702724"/>
                      <a:pt x="1410344" y="702724"/>
                    </a:cubicBezTo>
                    <a:close/>
                    <a:moveTo>
                      <a:pt x="1268514" y="700429"/>
                    </a:moveTo>
                    <a:cubicBezTo>
                      <a:pt x="1263771" y="700429"/>
                      <a:pt x="1261323" y="702877"/>
                      <a:pt x="1261323" y="702877"/>
                    </a:cubicBezTo>
                    <a:cubicBezTo>
                      <a:pt x="1261323" y="703489"/>
                      <a:pt x="1263771" y="705325"/>
                      <a:pt x="1268514" y="705325"/>
                    </a:cubicBezTo>
                    <a:cubicBezTo>
                      <a:pt x="1273257" y="705325"/>
                      <a:pt x="1275705" y="703489"/>
                      <a:pt x="1275705" y="702877"/>
                    </a:cubicBezTo>
                    <a:cubicBezTo>
                      <a:pt x="1275705" y="702265"/>
                      <a:pt x="1273257" y="700429"/>
                      <a:pt x="1268514" y="700429"/>
                    </a:cubicBezTo>
                    <a:close/>
                    <a:moveTo>
                      <a:pt x="1410344" y="699052"/>
                    </a:moveTo>
                    <a:cubicBezTo>
                      <a:pt x="1416617" y="699052"/>
                      <a:pt x="1421207" y="701653"/>
                      <a:pt x="1421207" y="705172"/>
                    </a:cubicBezTo>
                    <a:cubicBezTo>
                      <a:pt x="1421207" y="708691"/>
                      <a:pt x="1416617" y="711292"/>
                      <a:pt x="1410344" y="711292"/>
                    </a:cubicBezTo>
                    <a:cubicBezTo>
                      <a:pt x="1408049" y="711292"/>
                      <a:pt x="1406060" y="710986"/>
                      <a:pt x="1404377" y="710374"/>
                    </a:cubicBezTo>
                    <a:cubicBezTo>
                      <a:pt x="1404377" y="710374"/>
                      <a:pt x="1173196" y="829713"/>
                      <a:pt x="1173196" y="829713"/>
                    </a:cubicBezTo>
                    <a:lnTo>
                      <a:pt x="975521" y="829713"/>
                    </a:lnTo>
                    <a:lnTo>
                      <a:pt x="873318" y="882651"/>
                    </a:lnTo>
                    <a:cubicBezTo>
                      <a:pt x="874083" y="883416"/>
                      <a:pt x="874542" y="884487"/>
                      <a:pt x="874542" y="885558"/>
                    </a:cubicBezTo>
                    <a:cubicBezTo>
                      <a:pt x="874542" y="889077"/>
                      <a:pt x="869952" y="891678"/>
                      <a:pt x="863679" y="891678"/>
                    </a:cubicBezTo>
                    <a:cubicBezTo>
                      <a:pt x="857406" y="891678"/>
                      <a:pt x="852816" y="889077"/>
                      <a:pt x="852816" y="885558"/>
                    </a:cubicBezTo>
                    <a:lnTo>
                      <a:pt x="852969" y="885558"/>
                    </a:lnTo>
                    <a:cubicBezTo>
                      <a:pt x="852969" y="882039"/>
                      <a:pt x="857559" y="879438"/>
                      <a:pt x="863832" y="879438"/>
                    </a:cubicBezTo>
                    <a:cubicBezTo>
                      <a:pt x="866127" y="879438"/>
                      <a:pt x="868116" y="879744"/>
                      <a:pt x="869799" y="880356"/>
                    </a:cubicBezTo>
                    <a:cubicBezTo>
                      <a:pt x="869799" y="880356"/>
                      <a:pt x="974756" y="826194"/>
                      <a:pt x="974756" y="826194"/>
                    </a:cubicBezTo>
                    <a:lnTo>
                      <a:pt x="1172431" y="826194"/>
                    </a:lnTo>
                    <a:lnTo>
                      <a:pt x="1400705" y="708079"/>
                    </a:lnTo>
                    <a:cubicBezTo>
                      <a:pt x="1399940" y="707161"/>
                      <a:pt x="1399481" y="706243"/>
                      <a:pt x="1399481" y="705172"/>
                    </a:cubicBezTo>
                    <a:cubicBezTo>
                      <a:pt x="1399481" y="701653"/>
                      <a:pt x="1404071" y="699052"/>
                      <a:pt x="1410344" y="699052"/>
                    </a:cubicBezTo>
                    <a:close/>
                    <a:moveTo>
                      <a:pt x="1438649" y="688036"/>
                    </a:moveTo>
                    <a:cubicBezTo>
                      <a:pt x="1433906" y="688036"/>
                      <a:pt x="1431458" y="690484"/>
                      <a:pt x="1431458" y="690484"/>
                    </a:cubicBezTo>
                    <a:cubicBezTo>
                      <a:pt x="1431458" y="691096"/>
                      <a:pt x="1433906" y="692932"/>
                      <a:pt x="1438649" y="692932"/>
                    </a:cubicBezTo>
                    <a:cubicBezTo>
                      <a:pt x="1443392" y="692932"/>
                      <a:pt x="1445840" y="691096"/>
                      <a:pt x="1445840" y="690484"/>
                    </a:cubicBezTo>
                    <a:cubicBezTo>
                      <a:pt x="1445840" y="689872"/>
                      <a:pt x="1443392" y="688036"/>
                      <a:pt x="1438649" y="688036"/>
                    </a:cubicBezTo>
                    <a:close/>
                    <a:moveTo>
                      <a:pt x="1037791" y="639229"/>
                    </a:moveTo>
                    <a:lnTo>
                      <a:pt x="1037927" y="639306"/>
                    </a:lnTo>
                    <a:lnTo>
                      <a:pt x="1037791" y="639382"/>
                    </a:lnTo>
                    <a:close/>
                    <a:moveTo>
                      <a:pt x="387699" y="636782"/>
                    </a:moveTo>
                    <a:cubicBezTo>
                      <a:pt x="382956" y="636782"/>
                      <a:pt x="380508" y="639230"/>
                      <a:pt x="380508" y="639230"/>
                    </a:cubicBezTo>
                    <a:cubicBezTo>
                      <a:pt x="380508" y="639842"/>
                      <a:pt x="382956" y="641678"/>
                      <a:pt x="387699" y="641678"/>
                    </a:cubicBezTo>
                    <a:cubicBezTo>
                      <a:pt x="392442" y="641678"/>
                      <a:pt x="394890" y="639842"/>
                      <a:pt x="394890" y="639230"/>
                    </a:cubicBezTo>
                    <a:cubicBezTo>
                      <a:pt x="394890" y="638618"/>
                      <a:pt x="392442" y="636782"/>
                      <a:pt x="387699" y="636782"/>
                    </a:cubicBezTo>
                    <a:close/>
                    <a:moveTo>
                      <a:pt x="1656672" y="636781"/>
                    </a:moveTo>
                    <a:cubicBezTo>
                      <a:pt x="1651928" y="636781"/>
                      <a:pt x="1649481" y="638617"/>
                      <a:pt x="1649481" y="639229"/>
                    </a:cubicBezTo>
                    <a:cubicBezTo>
                      <a:pt x="1649481" y="639841"/>
                      <a:pt x="1651928" y="641677"/>
                      <a:pt x="1656672" y="641677"/>
                    </a:cubicBezTo>
                    <a:cubicBezTo>
                      <a:pt x="1661415" y="641677"/>
                      <a:pt x="1663863" y="639841"/>
                      <a:pt x="1663863" y="639229"/>
                    </a:cubicBezTo>
                    <a:cubicBezTo>
                      <a:pt x="1663863" y="638617"/>
                      <a:pt x="1661415" y="636781"/>
                      <a:pt x="1656672" y="636781"/>
                    </a:cubicBezTo>
                    <a:close/>
                    <a:moveTo>
                      <a:pt x="1048654" y="636781"/>
                    </a:moveTo>
                    <a:cubicBezTo>
                      <a:pt x="1043911" y="636781"/>
                      <a:pt x="1041463" y="639229"/>
                      <a:pt x="1041463" y="639229"/>
                    </a:cubicBezTo>
                    <a:cubicBezTo>
                      <a:pt x="1041463" y="639841"/>
                      <a:pt x="1043911" y="641677"/>
                      <a:pt x="1048654" y="641677"/>
                    </a:cubicBezTo>
                    <a:cubicBezTo>
                      <a:pt x="1053397" y="641677"/>
                      <a:pt x="1055845" y="639841"/>
                      <a:pt x="1055845" y="639229"/>
                    </a:cubicBezTo>
                    <a:cubicBezTo>
                      <a:pt x="1055845" y="638617"/>
                      <a:pt x="1053397" y="636781"/>
                      <a:pt x="1048654" y="636781"/>
                    </a:cubicBezTo>
                    <a:close/>
                    <a:moveTo>
                      <a:pt x="1656672" y="632956"/>
                    </a:moveTo>
                    <a:cubicBezTo>
                      <a:pt x="1662944" y="632956"/>
                      <a:pt x="1667534" y="635557"/>
                      <a:pt x="1667534" y="639076"/>
                    </a:cubicBezTo>
                    <a:cubicBezTo>
                      <a:pt x="1667534" y="642595"/>
                      <a:pt x="1662944" y="645196"/>
                      <a:pt x="1656672" y="645196"/>
                    </a:cubicBezTo>
                    <a:cubicBezTo>
                      <a:pt x="1654376" y="645196"/>
                      <a:pt x="1652388" y="644890"/>
                      <a:pt x="1650705" y="644278"/>
                    </a:cubicBezTo>
                    <a:lnTo>
                      <a:pt x="1129131" y="914168"/>
                    </a:lnTo>
                    <a:lnTo>
                      <a:pt x="1129131" y="943850"/>
                    </a:lnTo>
                    <a:lnTo>
                      <a:pt x="1037332" y="991432"/>
                    </a:lnTo>
                    <a:cubicBezTo>
                      <a:pt x="1038097" y="992350"/>
                      <a:pt x="1038556" y="993268"/>
                      <a:pt x="1038556" y="994339"/>
                    </a:cubicBezTo>
                    <a:cubicBezTo>
                      <a:pt x="1038556" y="997858"/>
                      <a:pt x="1033966" y="1000459"/>
                      <a:pt x="1027693" y="1000459"/>
                    </a:cubicBezTo>
                    <a:cubicBezTo>
                      <a:pt x="1021420" y="1000459"/>
                      <a:pt x="1016830" y="997858"/>
                      <a:pt x="1016830" y="994339"/>
                    </a:cubicBezTo>
                    <a:lnTo>
                      <a:pt x="1016677" y="994186"/>
                    </a:lnTo>
                    <a:cubicBezTo>
                      <a:pt x="1016677" y="990667"/>
                      <a:pt x="1021267" y="988066"/>
                      <a:pt x="1027540" y="988066"/>
                    </a:cubicBezTo>
                    <a:cubicBezTo>
                      <a:pt x="1029835" y="988066"/>
                      <a:pt x="1031824" y="988372"/>
                      <a:pt x="1033507" y="988985"/>
                    </a:cubicBezTo>
                    <a:lnTo>
                      <a:pt x="1125459" y="941402"/>
                    </a:lnTo>
                    <a:lnTo>
                      <a:pt x="1125459" y="911873"/>
                    </a:lnTo>
                    <a:lnTo>
                      <a:pt x="1647033" y="641983"/>
                    </a:lnTo>
                    <a:cubicBezTo>
                      <a:pt x="1646268" y="641218"/>
                      <a:pt x="1645809" y="640147"/>
                      <a:pt x="1645809" y="639076"/>
                    </a:cubicBezTo>
                    <a:cubicBezTo>
                      <a:pt x="1645809" y="635557"/>
                      <a:pt x="1650399" y="632956"/>
                      <a:pt x="1656672" y="632956"/>
                    </a:cubicBezTo>
                    <a:close/>
                    <a:moveTo>
                      <a:pt x="951806" y="608476"/>
                    </a:moveTo>
                    <a:lnTo>
                      <a:pt x="952019" y="608596"/>
                    </a:lnTo>
                    <a:lnTo>
                      <a:pt x="951959" y="608629"/>
                    </a:lnTo>
                    <a:close/>
                    <a:moveTo>
                      <a:pt x="962516" y="606028"/>
                    </a:moveTo>
                    <a:cubicBezTo>
                      <a:pt x="957773" y="606028"/>
                      <a:pt x="955325" y="608476"/>
                      <a:pt x="955325" y="608476"/>
                    </a:cubicBezTo>
                    <a:cubicBezTo>
                      <a:pt x="955325" y="609088"/>
                      <a:pt x="957773" y="610924"/>
                      <a:pt x="962516" y="610924"/>
                    </a:cubicBezTo>
                    <a:cubicBezTo>
                      <a:pt x="967259" y="610924"/>
                      <a:pt x="969707" y="609088"/>
                      <a:pt x="969707" y="608476"/>
                    </a:cubicBezTo>
                    <a:cubicBezTo>
                      <a:pt x="969707" y="607864"/>
                      <a:pt x="967259" y="606028"/>
                      <a:pt x="962516" y="606028"/>
                    </a:cubicBezTo>
                    <a:close/>
                    <a:moveTo>
                      <a:pt x="153152" y="523562"/>
                    </a:moveTo>
                    <a:lnTo>
                      <a:pt x="153212" y="523595"/>
                    </a:lnTo>
                    <a:lnTo>
                      <a:pt x="152999" y="523715"/>
                    </a:lnTo>
                    <a:close/>
                    <a:moveTo>
                      <a:pt x="164015" y="521114"/>
                    </a:moveTo>
                    <a:cubicBezTo>
                      <a:pt x="159272" y="521114"/>
                      <a:pt x="156824" y="523562"/>
                      <a:pt x="156824" y="523562"/>
                    </a:cubicBezTo>
                    <a:cubicBezTo>
                      <a:pt x="156824" y="524174"/>
                      <a:pt x="159272" y="526010"/>
                      <a:pt x="164015" y="526010"/>
                    </a:cubicBezTo>
                    <a:cubicBezTo>
                      <a:pt x="168758" y="526010"/>
                      <a:pt x="171206" y="524174"/>
                      <a:pt x="171206" y="523562"/>
                    </a:cubicBezTo>
                    <a:cubicBezTo>
                      <a:pt x="171206" y="522950"/>
                      <a:pt x="168758" y="521114"/>
                      <a:pt x="164015" y="521114"/>
                    </a:cubicBezTo>
                    <a:close/>
                    <a:moveTo>
                      <a:pt x="235771" y="514229"/>
                    </a:moveTo>
                    <a:cubicBezTo>
                      <a:pt x="231028" y="514229"/>
                      <a:pt x="228580" y="516678"/>
                      <a:pt x="228580" y="516678"/>
                    </a:cubicBezTo>
                    <a:cubicBezTo>
                      <a:pt x="228580" y="517290"/>
                      <a:pt x="231028" y="519126"/>
                      <a:pt x="235771" y="519126"/>
                    </a:cubicBezTo>
                    <a:cubicBezTo>
                      <a:pt x="240514" y="519126"/>
                      <a:pt x="242962" y="517290"/>
                      <a:pt x="242962" y="516678"/>
                    </a:cubicBezTo>
                    <a:cubicBezTo>
                      <a:pt x="242962" y="516066"/>
                      <a:pt x="240514" y="514229"/>
                      <a:pt x="235771" y="514229"/>
                    </a:cubicBezTo>
                    <a:close/>
                    <a:moveTo>
                      <a:pt x="603886" y="502448"/>
                    </a:moveTo>
                    <a:cubicBezTo>
                      <a:pt x="599143" y="502448"/>
                      <a:pt x="596695" y="504896"/>
                      <a:pt x="596695" y="504896"/>
                    </a:cubicBezTo>
                    <a:cubicBezTo>
                      <a:pt x="596695" y="505508"/>
                      <a:pt x="599143" y="507344"/>
                      <a:pt x="603886" y="507344"/>
                    </a:cubicBezTo>
                    <a:cubicBezTo>
                      <a:pt x="608629" y="507344"/>
                      <a:pt x="611077" y="505508"/>
                      <a:pt x="611077" y="504896"/>
                    </a:cubicBezTo>
                    <a:cubicBezTo>
                      <a:pt x="611077" y="504284"/>
                      <a:pt x="608629" y="502448"/>
                      <a:pt x="603886" y="502448"/>
                    </a:cubicBezTo>
                    <a:close/>
                    <a:moveTo>
                      <a:pt x="839811" y="483935"/>
                    </a:moveTo>
                    <a:cubicBezTo>
                      <a:pt x="835068" y="483935"/>
                      <a:pt x="832620" y="486383"/>
                      <a:pt x="832620" y="486383"/>
                    </a:cubicBezTo>
                    <a:cubicBezTo>
                      <a:pt x="832620" y="486995"/>
                      <a:pt x="835068" y="488831"/>
                      <a:pt x="839811" y="488831"/>
                    </a:cubicBezTo>
                    <a:cubicBezTo>
                      <a:pt x="844554" y="488831"/>
                      <a:pt x="847002" y="486995"/>
                      <a:pt x="847002" y="486383"/>
                    </a:cubicBezTo>
                    <a:cubicBezTo>
                      <a:pt x="847002" y="485771"/>
                      <a:pt x="844554" y="483935"/>
                      <a:pt x="839811" y="483935"/>
                    </a:cubicBezTo>
                    <a:close/>
                    <a:moveTo>
                      <a:pt x="1123624" y="479805"/>
                    </a:moveTo>
                    <a:cubicBezTo>
                      <a:pt x="1118881" y="479805"/>
                      <a:pt x="1116433" y="482253"/>
                      <a:pt x="1116433" y="482253"/>
                    </a:cubicBezTo>
                    <a:cubicBezTo>
                      <a:pt x="1116433" y="482865"/>
                      <a:pt x="1118881" y="484701"/>
                      <a:pt x="1123624" y="484701"/>
                    </a:cubicBezTo>
                    <a:cubicBezTo>
                      <a:pt x="1128367" y="484701"/>
                      <a:pt x="1130815" y="482865"/>
                      <a:pt x="1130815" y="482253"/>
                    </a:cubicBezTo>
                    <a:cubicBezTo>
                      <a:pt x="1130815" y="481641"/>
                      <a:pt x="1128367" y="479805"/>
                      <a:pt x="1123624" y="479805"/>
                    </a:cubicBezTo>
                    <a:close/>
                    <a:moveTo>
                      <a:pt x="1656672" y="472614"/>
                    </a:moveTo>
                    <a:cubicBezTo>
                      <a:pt x="1651929" y="472614"/>
                      <a:pt x="1649481" y="475061"/>
                      <a:pt x="1649481" y="475061"/>
                    </a:cubicBezTo>
                    <a:cubicBezTo>
                      <a:pt x="1649481" y="475673"/>
                      <a:pt x="1651929" y="477509"/>
                      <a:pt x="1656672" y="477509"/>
                    </a:cubicBezTo>
                    <a:cubicBezTo>
                      <a:pt x="1661415" y="477509"/>
                      <a:pt x="1663863" y="475673"/>
                      <a:pt x="1663863" y="475061"/>
                    </a:cubicBezTo>
                    <a:cubicBezTo>
                      <a:pt x="1663863" y="474449"/>
                      <a:pt x="1661415" y="472614"/>
                      <a:pt x="1656672" y="472614"/>
                    </a:cubicBezTo>
                    <a:close/>
                    <a:moveTo>
                      <a:pt x="1337057" y="471389"/>
                    </a:moveTo>
                    <a:cubicBezTo>
                      <a:pt x="1332314" y="471389"/>
                      <a:pt x="1329866" y="473837"/>
                      <a:pt x="1329866" y="473837"/>
                    </a:cubicBezTo>
                    <a:cubicBezTo>
                      <a:pt x="1329866" y="474449"/>
                      <a:pt x="1332314" y="476285"/>
                      <a:pt x="1337057" y="476285"/>
                    </a:cubicBezTo>
                    <a:cubicBezTo>
                      <a:pt x="1341800" y="476285"/>
                      <a:pt x="1344248" y="474449"/>
                      <a:pt x="1344248" y="473837"/>
                    </a:cubicBezTo>
                    <a:cubicBezTo>
                      <a:pt x="1344248" y="473225"/>
                      <a:pt x="1341800" y="471389"/>
                      <a:pt x="1337057" y="471389"/>
                    </a:cubicBezTo>
                    <a:close/>
                    <a:moveTo>
                      <a:pt x="796053" y="456549"/>
                    </a:moveTo>
                    <a:cubicBezTo>
                      <a:pt x="791157" y="456549"/>
                      <a:pt x="788709" y="458997"/>
                      <a:pt x="788709" y="458997"/>
                    </a:cubicBezTo>
                    <a:cubicBezTo>
                      <a:pt x="788709" y="459609"/>
                      <a:pt x="791310" y="461445"/>
                      <a:pt x="796053" y="461445"/>
                    </a:cubicBezTo>
                    <a:cubicBezTo>
                      <a:pt x="800796" y="461445"/>
                      <a:pt x="803244" y="459609"/>
                      <a:pt x="803244" y="458997"/>
                    </a:cubicBezTo>
                    <a:cubicBezTo>
                      <a:pt x="803244" y="458385"/>
                      <a:pt x="800949" y="456549"/>
                      <a:pt x="796053" y="456549"/>
                    </a:cubicBezTo>
                    <a:close/>
                    <a:moveTo>
                      <a:pt x="934364" y="456396"/>
                    </a:moveTo>
                    <a:cubicBezTo>
                      <a:pt x="929621" y="456396"/>
                      <a:pt x="927173" y="458232"/>
                      <a:pt x="927173" y="458844"/>
                    </a:cubicBezTo>
                    <a:cubicBezTo>
                      <a:pt x="927173" y="459456"/>
                      <a:pt x="929621" y="461292"/>
                      <a:pt x="934364" y="461292"/>
                    </a:cubicBezTo>
                    <a:cubicBezTo>
                      <a:pt x="939107" y="461292"/>
                      <a:pt x="941555" y="459456"/>
                      <a:pt x="941555" y="458844"/>
                    </a:cubicBezTo>
                    <a:cubicBezTo>
                      <a:pt x="941555" y="458232"/>
                      <a:pt x="939107" y="456396"/>
                      <a:pt x="934364" y="456396"/>
                    </a:cubicBezTo>
                    <a:close/>
                    <a:moveTo>
                      <a:pt x="1890760" y="454101"/>
                    </a:moveTo>
                    <a:cubicBezTo>
                      <a:pt x="1886017" y="454101"/>
                      <a:pt x="1883569" y="456549"/>
                      <a:pt x="1883569" y="456549"/>
                    </a:cubicBezTo>
                    <a:cubicBezTo>
                      <a:pt x="1883569" y="457161"/>
                      <a:pt x="1886017" y="458997"/>
                      <a:pt x="1890760" y="458997"/>
                    </a:cubicBezTo>
                    <a:cubicBezTo>
                      <a:pt x="1895504" y="458997"/>
                      <a:pt x="1897951" y="457161"/>
                      <a:pt x="1897951" y="456549"/>
                    </a:cubicBezTo>
                    <a:cubicBezTo>
                      <a:pt x="1897951" y="455937"/>
                      <a:pt x="1895504" y="454101"/>
                      <a:pt x="1890760" y="454101"/>
                    </a:cubicBezTo>
                    <a:close/>
                    <a:moveTo>
                      <a:pt x="934364" y="452724"/>
                    </a:moveTo>
                    <a:cubicBezTo>
                      <a:pt x="940637" y="452724"/>
                      <a:pt x="945227" y="455325"/>
                      <a:pt x="945227" y="458844"/>
                    </a:cubicBezTo>
                    <a:cubicBezTo>
                      <a:pt x="945227" y="462363"/>
                      <a:pt x="940637" y="464964"/>
                      <a:pt x="934364" y="464964"/>
                    </a:cubicBezTo>
                    <a:cubicBezTo>
                      <a:pt x="932069" y="464964"/>
                      <a:pt x="930080" y="464658"/>
                      <a:pt x="928397" y="464046"/>
                    </a:cubicBezTo>
                    <a:cubicBezTo>
                      <a:pt x="928397" y="464046"/>
                      <a:pt x="697216" y="583385"/>
                      <a:pt x="697216" y="583385"/>
                    </a:cubicBezTo>
                    <a:lnTo>
                      <a:pt x="499541" y="583385"/>
                    </a:lnTo>
                    <a:lnTo>
                      <a:pt x="397338" y="636323"/>
                    </a:lnTo>
                    <a:cubicBezTo>
                      <a:pt x="398103" y="637088"/>
                      <a:pt x="398562" y="638159"/>
                      <a:pt x="398562" y="639230"/>
                    </a:cubicBezTo>
                    <a:cubicBezTo>
                      <a:pt x="398562" y="642749"/>
                      <a:pt x="393972" y="645350"/>
                      <a:pt x="387699" y="645350"/>
                    </a:cubicBezTo>
                    <a:cubicBezTo>
                      <a:pt x="381426" y="645350"/>
                      <a:pt x="376836" y="642749"/>
                      <a:pt x="376836" y="639230"/>
                    </a:cubicBezTo>
                    <a:lnTo>
                      <a:pt x="376989" y="639230"/>
                    </a:lnTo>
                    <a:cubicBezTo>
                      <a:pt x="376989" y="635711"/>
                      <a:pt x="381579" y="633110"/>
                      <a:pt x="387852" y="633110"/>
                    </a:cubicBezTo>
                    <a:cubicBezTo>
                      <a:pt x="390147" y="633110"/>
                      <a:pt x="392136" y="633416"/>
                      <a:pt x="393819" y="634028"/>
                    </a:cubicBezTo>
                    <a:cubicBezTo>
                      <a:pt x="393819" y="634028"/>
                      <a:pt x="498776" y="579866"/>
                      <a:pt x="498776" y="579866"/>
                    </a:cubicBezTo>
                    <a:lnTo>
                      <a:pt x="696451" y="579866"/>
                    </a:lnTo>
                    <a:lnTo>
                      <a:pt x="924725" y="461751"/>
                    </a:lnTo>
                    <a:cubicBezTo>
                      <a:pt x="923960" y="460833"/>
                      <a:pt x="923501" y="459915"/>
                      <a:pt x="923501" y="458844"/>
                    </a:cubicBezTo>
                    <a:cubicBezTo>
                      <a:pt x="923501" y="455325"/>
                      <a:pt x="928091" y="452724"/>
                      <a:pt x="934364" y="452724"/>
                    </a:cubicBezTo>
                    <a:close/>
                    <a:moveTo>
                      <a:pt x="1890760" y="450276"/>
                    </a:moveTo>
                    <a:cubicBezTo>
                      <a:pt x="1897033" y="450276"/>
                      <a:pt x="1901623" y="452877"/>
                      <a:pt x="1901623" y="456396"/>
                    </a:cubicBezTo>
                    <a:cubicBezTo>
                      <a:pt x="1901623" y="459915"/>
                      <a:pt x="1897033" y="462516"/>
                      <a:pt x="1890760" y="462516"/>
                    </a:cubicBezTo>
                    <a:cubicBezTo>
                      <a:pt x="1888466" y="462516"/>
                      <a:pt x="1886476" y="462210"/>
                      <a:pt x="1884793" y="461598"/>
                    </a:cubicBezTo>
                    <a:lnTo>
                      <a:pt x="1757805" y="527387"/>
                    </a:lnTo>
                    <a:lnTo>
                      <a:pt x="1757805" y="691555"/>
                    </a:lnTo>
                    <a:lnTo>
                      <a:pt x="1440485" y="855723"/>
                    </a:lnTo>
                    <a:lnTo>
                      <a:pt x="1440485" y="1019891"/>
                    </a:lnTo>
                    <a:lnTo>
                      <a:pt x="1130968" y="1180081"/>
                    </a:lnTo>
                    <a:cubicBezTo>
                      <a:pt x="1131733" y="1180846"/>
                      <a:pt x="1132192" y="1181917"/>
                      <a:pt x="1132192" y="1182988"/>
                    </a:cubicBezTo>
                    <a:cubicBezTo>
                      <a:pt x="1132192" y="1186507"/>
                      <a:pt x="1127602" y="1189108"/>
                      <a:pt x="1121329" y="1189108"/>
                    </a:cubicBezTo>
                    <a:cubicBezTo>
                      <a:pt x="1115056" y="1189108"/>
                      <a:pt x="1110466" y="1186507"/>
                      <a:pt x="1110466" y="1182988"/>
                    </a:cubicBezTo>
                    <a:lnTo>
                      <a:pt x="1110313" y="1182988"/>
                    </a:lnTo>
                    <a:cubicBezTo>
                      <a:pt x="1110313" y="1179469"/>
                      <a:pt x="1114903" y="1176868"/>
                      <a:pt x="1121176" y="1176868"/>
                    </a:cubicBezTo>
                    <a:cubicBezTo>
                      <a:pt x="1123471" y="1176868"/>
                      <a:pt x="1125460" y="1177174"/>
                      <a:pt x="1127143" y="1177786"/>
                    </a:cubicBezTo>
                    <a:lnTo>
                      <a:pt x="1436660" y="1017596"/>
                    </a:lnTo>
                    <a:lnTo>
                      <a:pt x="1436660" y="853428"/>
                    </a:lnTo>
                    <a:lnTo>
                      <a:pt x="1753980" y="689260"/>
                    </a:lnTo>
                    <a:lnTo>
                      <a:pt x="1753980" y="525092"/>
                    </a:lnTo>
                    <a:lnTo>
                      <a:pt x="1881122" y="459303"/>
                    </a:lnTo>
                    <a:cubicBezTo>
                      <a:pt x="1880357" y="458538"/>
                      <a:pt x="1879898" y="457467"/>
                      <a:pt x="1879898" y="456396"/>
                    </a:cubicBezTo>
                    <a:cubicBezTo>
                      <a:pt x="1879898" y="452877"/>
                      <a:pt x="1884488" y="450276"/>
                      <a:pt x="1890760" y="450276"/>
                    </a:cubicBezTo>
                    <a:close/>
                    <a:moveTo>
                      <a:pt x="1870258" y="443391"/>
                    </a:moveTo>
                    <a:cubicBezTo>
                      <a:pt x="1865515" y="443391"/>
                      <a:pt x="1863067" y="445227"/>
                      <a:pt x="1863067" y="445839"/>
                    </a:cubicBezTo>
                    <a:cubicBezTo>
                      <a:pt x="1863067" y="446451"/>
                      <a:pt x="1865515" y="448287"/>
                      <a:pt x="1870258" y="448287"/>
                    </a:cubicBezTo>
                    <a:cubicBezTo>
                      <a:pt x="1875001" y="448287"/>
                      <a:pt x="1877449" y="446451"/>
                      <a:pt x="1877449" y="445839"/>
                    </a:cubicBezTo>
                    <a:cubicBezTo>
                      <a:pt x="1877449" y="445227"/>
                      <a:pt x="1875001" y="443391"/>
                      <a:pt x="1870258" y="443391"/>
                    </a:cubicBezTo>
                    <a:close/>
                    <a:moveTo>
                      <a:pt x="962669" y="441861"/>
                    </a:moveTo>
                    <a:cubicBezTo>
                      <a:pt x="957926" y="441861"/>
                      <a:pt x="955478" y="444309"/>
                      <a:pt x="955478" y="444309"/>
                    </a:cubicBezTo>
                    <a:cubicBezTo>
                      <a:pt x="955478" y="444921"/>
                      <a:pt x="957926" y="446757"/>
                      <a:pt x="962669" y="446757"/>
                    </a:cubicBezTo>
                    <a:cubicBezTo>
                      <a:pt x="967412" y="446757"/>
                      <a:pt x="969860" y="444921"/>
                      <a:pt x="969860" y="444309"/>
                    </a:cubicBezTo>
                    <a:cubicBezTo>
                      <a:pt x="969860" y="443697"/>
                      <a:pt x="967412" y="441861"/>
                      <a:pt x="962669" y="441861"/>
                    </a:cubicBezTo>
                    <a:close/>
                    <a:moveTo>
                      <a:pt x="1870411" y="439566"/>
                    </a:moveTo>
                    <a:cubicBezTo>
                      <a:pt x="1876684" y="439566"/>
                      <a:pt x="1881274" y="442167"/>
                      <a:pt x="1881274" y="445686"/>
                    </a:cubicBezTo>
                    <a:cubicBezTo>
                      <a:pt x="1881274" y="449205"/>
                      <a:pt x="1876684" y="451806"/>
                      <a:pt x="1870411" y="451806"/>
                    </a:cubicBezTo>
                    <a:cubicBezTo>
                      <a:pt x="1868116" y="451806"/>
                      <a:pt x="1866127" y="451500"/>
                      <a:pt x="1864444" y="450888"/>
                    </a:cubicBezTo>
                    <a:lnTo>
                      <a:pt x="1737302" y="516677"/>
                    </a:lnTo>
                    <a:lnTo>
                      <a:pt x="1737302" y="680845"/>
                    </a:lnTo>
                    <a:lnTo>
                      <a:pt x="1277081" y="918912"/>
                    </a:lnTo>
                    <a:lnTo>
                      <a:pt x="1277081" y="1018820"/>
                    </a:lnTo>
                    <a:lnTo>
                      <a:pt x="1275245" y="1018820"/>
                    </a:lnTo>
                    <a:lnTo>
                      <a:pt x="1276010" y="1020503"/>
                    </a:lnTo>
                    <a:lnTo>
                      <a:pt x="1049266" y="1137853"/>
                    </a:lnTo>
                    <a:cubicBezTo>
                      <a:pt x="1050031" y="1138771"/>
                      <a:pt x="1050490" y="1139689"/>
                      <a:pt x="1050490" y="1140760"/>
                    </a:cubicBezTo>
                    <a:cubicBezTo>
                      <a:pt x="1050490" y="1144126"/>
                      <a:pt x="1045900" y="1146727"/>
                      <a:pt x="1039627" y="1146727"/>
                    </a:cubicBezTo>
                    <a:cubicBezTo>
                      <a:pt x="1033354" y="1146727"/>
                      <a:pt x="1028764" y="1144279"/>
                      <a:pt x="1028764" y="1140760"/>
                    </a:cubicBezTo>
                    <a:lnTo>
                      <a:pt x="1028917" y="1140607"/>
                    </a:lnTo>
                    <a:cubicBezTo>
                      <a:pt x="1028917" y="1137088"/>
                      <a:pt x="1033507" y="1134487"/>
                      <a:pt x="1039780" y="1134487"/>
                    </a:cubicBezTo>
                    <a:cubicBezTo>
                      <a:pt x="1042075" y="1134487"/>
                      <a:pt x="1044064" y="1134793"/>
                      <a:pt x="1045747" y="1135405"/>
                    </a:cubicBezTo>
                    <a:lnTo>
                      <a:pt x="1273409" y="1017596"/>
                    </a:lnTo>
                    <a:lnTo>
                      <a:pt x="1273409" y="916616"/>
                    </a:lnTo>
                    <a:lnTo>
                      <a:pt x="1733630" y="678550"/>
                    </a:lnTo>
                    <a:lnTo>
                      <a:pt x="1733630" y="514382"/>
                    </a:lnTo>
                    <a:lnTo>
                      <a:pt x="1860772" y="448593"/>
                    </a:lnTo>
                    <a:cubicBezTo>
                      <a:pt x="1860007" y="447675"/>
                      <a:pt x="1859548" y="446757"/>
                      <a:pt x="1859548" y="445686"/>
                    </a:cubicBezTo>
                    <a:cubicBezTo>
                      <a:pt x="1859548" y="442167"/>
                      <a:pt x="1864138" y="439566"/>
                      <a:pt x="1870411" y="439566"/>
                    </a:cubicBezTo>
                    <a:close/>
                    <a:moveTo>
                      <a:pt x="1849450" y="432681"/>
                    </a:moveTo>
                    <a:cubicBezTo>
                      <a:pt x="1844707" y="432681"/>
                      <a:pt x="1842259" y="435129"/>
                      <a:pt x="1842259" y="435129"/>
                    </a:cubicBezTo>
                    <a:cubicBezTo>
                      <a:pt x="1842259" y="435741"/>
                      <a:pt x="1844707" y="437577"/>
                      <a:pt x="1849450" y="437577"/>
                    </a:cubicBezTo>
                    <a:cubicBezTo>
                      <a:pt x="1854193" y="437577"/>
                      <a:pt x="1856641" y="435741"/>
                      <a:pt x="1856641" y="435129"/>
                    </a:cubicBezTo>
                    <a:cubicBezTo>
                      <a:pt x="1856641" y="434517"/>
                      <a:pt x="1854193" y="432681"/>
                      <a:pt x="1849450" y="432681"/>
                    </a:cubicBezTo>
                    <a:close/>
                    <a:moveTo>
                      <a:pt x="1849603" y="428856"/>
                    </a:moveTo>
                    <a:cubicBezTo>
                      <a:pt x="1855876" y="428856"/>
                      <a:pt x="1860466" y="431457"/>
                      <a:pt x="1860466" y="434976"/>
                    </a:cubicBezTo>
                    <a:cubicBezTo>
                      <a:pt x="1860466" y="438495"/>
                      <a:pt x="1855876" y="441096"/>
                      <a:pt x="1849603" y="441096"/>
                    </a:cubicBezTo>
                    <a:cubicBezTo>
                      <a:pt x="1847308" y="441096"/>
                      <a:pt x="1845319" y="440790"/>
                      <a:pt x="1843636" y="440178"/>
                    </a:cubicBezTo>
                    <a:lnTo>
                      <a:pt x="1716494" y="505967"/>
                    </a:lnTo>
                    <a:lnTo>
                      <a:pt x="1716494" y="670135"/>
                    </a:lnTo>
                    <a:lnTo>
                      <a:pt x="772338" y="1158661"/>
                    </a:lnTo>
                    <a:cubicBezTo>
                      <a:pt x="773103" y="1159426"/>
                      <a:pt x="773562" y="1160497"/>
                      <a:pt x="773562" y="1161568"/>
                    </a:cubicBezTo>
                    <a:cubicBezTo>
                      <a:pt x="773562" y="1165087"/>
                      <a:pt x="768972" y="1167535"/>
                      <a:pt x="762699" y="1167535"/>
                    </a:cubicBezTo>
                    <a:cubicBezTo>
                      <a:pt x="756426" y="1167535"/>
                      <a:pt x="751836" y="1165087"/>
                      <a:pt x="751836" y="1161568"/>
                    </a:cubicBezTo>
                    <a:lnTo>
                      <a:pt x="751989" y="1161568"/>
                    </a:lnTo>
                    <a:cubicBezTo>
                      <a:pt x="751989" y="1157896"/>
                      <a:pt x="756579" y="1155448"/>
                      <a:pt x="762852" y="1155448"/>
                    </a:cubicBezTo>
                    <a:cubicBezTo>
                      <a:pt x="765147" y="1155448"/>
                      <a:pt x="767136" y="1155754"/>
                      <a:pt x="768819" y="1156366"/>
                    </a:cubicBezTo>
                    <a:lnTo>
                      <a:pt x="1712975" y="667840"/>
                    </a:lnTo>
                    <a:lnTo>
                      <a:pt x="1712975" y="503672"/>
                    </a:lnTo>
                    <a:lnTo>
                      <a:pt x="1839964" y="437883"/>
                    </a:lnTo>
                    <a:cubicBezTo>
                      <a:pt x="1839199" y="437118"/>
                      <a:pt x="1838740" y="436047"/>
                      <a:pt x="1838740" y="434976"/>
                    </a:cubicBezTo>
                    <a:cubicBezTo>
                      <a:pt x="1838740" y="431457"/>
                      <a:pt x="1843330" y="428856"/>
                      <a:pt x="1849603" y="428856"/>
                    </a:cubicBezTo>
                    <a:close/>
                    <a:moveTo>
                      <a:pt x="848838" y="412026"/>
                    </a:moveTo>
                    <a:cubicBezTo>
                      <a:pt x="844095" y="412026"/>
                      <a:pt x="841647" y="414474"/>
                      <a:pt x="841647" y="414474"/>
                    </a:cubicBezTo>
                    <a:cubicBezTo>
                      <a:pt x="841647" y="415086"/>
                      <a:pt x="844095" y="416922"/>
                      <a:pt x="848838" y="416922"/>
                    </a:cubicBezTo>
                    <a:cubicBezTo>
                      <a:pt x="853581" y="416922"/>
                      <a:pt x="856029" y="415086"/>
                      <a:pt x="856029" y="414474"/>
                    </a:cubicBezTo>
                    <a:cubicBezTo>
                      <a:pt x="856029" y="413862"/>
                      <a:pt x="853581" y="412026"/>
                      <a:pt x="848838" y="412026"/>
                    </a:cubicBezTo>
                    <a:close/>
                    <a:moveTo>
                      <a:pt x="1791617" y="402846"/>
                    </a:moveTo>
                    <a:cubicBezTo>
                      <a:pt x="1786874" y="402846"/>
                      <a:pt x="1784426" y="404682"/>
                      <a:pt x="1784426" y="405294"/>
                    </a:cubicBezTo>
                    <a:cubicBezTo>
                      <a:pt x="1784426" y="405906"/>
                      <a:pt x="1786874" y="407742"/>
                      <a:pt x="1791617" y="407742"/>
                    </a:cubicBezTo>
                    <a:cubicBezTo>
                      <a:pt x="1796360" y="407742"/>
                      <a:pt x="1798808" y="405906"/>
                      <a:pt x="1798808" y="405294"/>
                    </a:cubicBezTo>
                    <a:cubicBezTo>
                      <a:pt x="1798808" y="404682"/>
                      <a:pt x="1796360" y="402846"/>
                      <a:pt x="1791617" y="402846"/>
                    </a:cubicBezTo>
                    <a:close/>
                    <a:moveTo>
                      <a:pt x="1791617" y="399174"/>
                    </a:moveTo>
                    <a:cubicBezTo>
                      <a:pt x="1797890" y="399174"/>
                      <a:pt x="1802480" y="401622"/>
                      <a:pt x="1802480" y="405141"/>
                    </a:cubicBezTo>
                    <a:cubicBezTo>
                      <a:pt x="1802480" y="408660"/>
                      <a:pt x="1797890" y="411261"/>
                      <a:pt x="1791617" y="411261"/>
                    </a:cubicBezTo>
                    <a:cubicBezTo>
                      <a:pt x="1789322" y="411261"/>
                      <a:pt x="1787333" y="410955"/>
                      <a:pt x="1785650" y="410343"/>
                    </a:cubicBezTo>
                    <a:lnTo>
                      <a:pt x="1666311" y="472154"/>
                    </a:lnTo>
                    <a:cubicBezTo>
                      <a:pt x="1667076" y="473073"/>
                      <a:pt x="1667535" y="473990"/>
                      <a:pt x="1667535" y="475061"/>
                    </a:cubicBezTo>
                    <a:cubicBezTo>
                      <a:pt x="1667535" y="478580"/>
                      <a:pt x="1662945" y="481181"/>
                      <a:pt x="1656672" y="481181"/>
                    </a:cubicBezTo>
                    <a:cubicBezTo>
                      <a:pt x="1650399" y="481181"/>
                      <a:pt x="1645809" y="478580"/>
                      <a:pt x="1645809" y="475061"/>
                    </a:cubicBezTo>
                    <a:lnTo>
                      <a:pt x="1645962" y="474908"/>
                    </a:lnTo>
                    <a:cubicBezTo>
                      <a:pt x="1645962" y="471390"/>
                      <a:pt x="1650552" y="468789"/>
                      <a:pt x="1656825" y="468789"/>
                    </a:cubicBezTo>
                    <a:cubicBezTo>
                      <a:pt x="1659120" y="468789"/>
                      <a:pt x="1661109" y="469094"/>
                      <a:pt x="1662792" y="469707"/>
                    </a:cubicBezTo>
                    <a:lnTo>
                      <a:pt x="1781978" y="408048"/>
                    </a:lnTo>
                    <a:cubicBezTo>
                      <a:pt x="1781213" y="407283"/>
                      <a:pt x="1780754" y="406212"/>
                      <a:pt x="1780754" y="405141"/>
                    </a:cubicBezTo>
                    <a:cubicBezTo>
                      <a:pt x="1780754" y="401775"/>
                      <a:pt x="1785344" y="399174"/>
                      <a:pt x="1791617" y="399174"/>
                    </a:cubicBezTo>
                    <a:close/>
                    <a:moveTo>
                      <a:pt x="1499542" y="391218"/>
                    </a:moveTo>
                    <a:cubicBezTo>
                      <a:pt x="1494799" y="391218"/>
                      <a:pt x="1492351" y="393054"/>
                      <a:pt x="1492351" y="393666"/>
                    </a:cubicBezTo>
                    <a:cubicBezTo>
                      <a:pt x="1492351" y="394278"/>
                      <a:pt x="1494799" y="396114"/>
                      <a:pt x="1499542" y="396114"/>
                    </a:cubicBezTo>
                    <a:cubicBezTo>
                      <a:pt x="1504285" y="396114"/>
                      <a:pt x="1506733" y="394278"/>
                      <a:pt x="1506733" y="393666"/>
                    </a:cubicBezTo>
                    <a:cubicBezTo>
                      <a:pt x="1506733" y="393054"/>
                      <a:pt x="1504285" y="391218"/>
                      <a:pt x="1499542" y="391218"/>
                    </a:cubicBezTo>
                    <a:close/>
                    <a:moveTo>
                      <a:pt x="1499389" y="387546"/>
                    </a:moveTo>
                    <a:cubicBezTo>
                      <a:pt x="1505662" y="387546"/>
                      <a:pt x="1510252" y="390147"/>
                      <a:pt x="1510252" y="393666"/>
                    </a:cubicBezTo>
                    <a:cubicBezTo>
                      <a:pt x="1510252" y="396879"/>
                      <a:pt x="1506580" y="399174"/>
                      <a:pt x="1501225" y="399633"/>
                    </a:cubicBezTo>
                    <a:lnTo>
                      <a:pt x="1501225" y="558905"/>
                    </a:lnTo>
                    <a:lnTo>
                      <a:pt x="1270350" y="678397"/>
                    </a:lnTo>
                    <a:lnTo>
                      <a:pt x="1270350" y="696910"/>
                    </a:lnTo>
                    <a:cubicBezTo>
                      <a:pt x="1275705" y="697369"/>
                      <a:pt x="1279377" y="699817"/>
                      <a:pt x="1279377" y="702877"/>
                    </a:cubicBezTo>
                    <a:cubicBezTo>
                      <a:pt x="1279377" y="706396"/>
                      <a:pt x="1274787" y="708997"/>
                      <a:pt x="1268514" y="708997"/>
                    </a:cubicBezTo>
                    <a:lnTo>
                      <a:pt x="1257776" y="702948"/>
                    </a:lnTo>
                    <a:lnTo>
                      <a:pt x="1266678" y="697063"/>
                    </a:lnTo>
                    <a:lnTo>
                      <a:pt x="1266678" y="676255"/>
                    </a:lnTo>
                    <a:lnTo>
                      <a:pt x="1497553" y="556763"/>
                    </a:lnTo>
                    <a:lnTo>
                      <a:pt x="1497553" y="399633"/>
                    </a:lnTo>
                    <a:cubicBezTo>
                      <a:pt x="1492351" y="399174"/>
                      <a:pt x="1488526" y="396879"/>
                      <a:pt x="1488526" y="393666"/>
                    </a:cubicBezTo>
                    <a:cubicBezTo>
                      <a:pt x="1488526" y="390147"/>
                      <a:pt x="1493116" y="387546"/>
                      <a:pt x="1499389" y="387546"/>
                    </a:cubicBezTo>
                    <a:close/>
                    <a:moveTo>
                      <a:pt x="1732254" y="371940"/>
                    </a:moveTo>
                    <a:cubicBezTo>
                      <a:pt x="1727511" y="371940"/>
                      <a:pt x="1725063" y="373776"/>
                      <a:pt x="1725063" y="374388"/>
                    </a:cubicBezTo>
                    <a:cubicBezTo>
                      <a:pt x="1725063" y="375000"/>
                      <a:pt x="1727511" y="376836"/>
                      <a:pt x="1732254" y="376836"/>
                    </a:cubicBezTo>
                    <a:cubicBezTo>
                      <a:pt x="1736997" y="376836"/>
                      <a:pt x="1739445" y="375000"/>
                      <a:pt x="1739445" y="374388"/>
                    </a:cubicBezTo>
                    <a:cubicBezTo>
                      <a:pt x="1739445" y="373776"/>
                      <a:pt x="1736997" y="371940"/>
                      <a:pt x="1732254" y="371940"/>
                    </a:cubicBezTo>
                    <a:close/>
                    <a:moveTo>
                      <a:pt x="1732101" y="368268"/>
                    </a:moveTo>
                    <a:cubicBezTo>
                      <a:pt x="1738374" y="368268"/>
                      <a:pt x="1742964" y="370869"/>
                      <a:pt x="1742964" y="374388"/>
                    </a:cubicBezTo>
                    <a:cubicBezTo>
                      <a:pt x="1742964" y="377907"/>
                      <a:pt x="1738374" y="380508"/>
                      <a:pt x="1732101" y="380508"/>
                    </a:cubicBezTo>
                    <a:cubicBezTo>
                      <a:pt x="1729806" y="380508"/>
                      <a:pt x="1727817" y="380202"/>
                      <a:pt x="1726134" y="379590"/>
                    </a:cubicBezTo>
                    <a:lnTo>
                      <a:pt x="1599145" y="445379"/>
                    </a:lnTo>
                    <a:lnTo>
                      <a:pt x="1599145" y="609547"/>
                    </a:lnTo>
                    <a:lnTo>
                      <a:pt x="1448288" y="687577"/>
                    </a:lnTo>
                    <a:cubicBezTo>
                      <a:pt x="1449053" y="688495"/>
                      <a:pt x="1449512" y="689413"/>
                      <a:pt x="1449512" y="690484"/>
                    </a:cubicBezTo>
                    <a:cubicBezTo>
                      <a:pt x="1449512" y="694003"/>
                      <a:pt x="1444922" y="696604"/>
                      <a:pt x="1438649" y="696604"/>
                    </a:cubicBezTo>
                    <a:cubicBezTo>
                      <a:pt x="1432376" y="696604"/>
                      <a:pt x="1427786" y="694003"/>
                      <a:pt x="1427786" y="690484"/>
                    </a:cubicBezTo>
                    <a:lnTo>
                      <a:pt x="1427633" y="690484"/>
                    </a:lnTo>
                    <a:cubicBezTo>
                      <a:pt x="1427633" y="686965"/>
                      <a:pt x="1432223" y="684364"/>
                      <a:pt x="1438496" y="684364"/>
                    </a:cubicBezTo>
                    <a:cubicBezTo>
                      <a:pt x="1440791" y="684364"/>
                      <a:pt x="1442780" y="684670"/>
                      <a:pt x="1444463" y="685282"/>
                    </a:cubicBezTo>
                    <a:lnTo>
                      <a:pt x="1595320" y="607252"/>
                    </a:lnTo>
                    <a:lnTo>
                      <a:pt x="1595320" y="443084"/>
                    </a:lnTo>
                    <a:lnTo>
                      <a:pt x="1722462" y="377295"/>
                    </a:lnTo>
                    <a:cubicBezTo>
                      <a:pt x="1721697" y="376530"/>
                      <a:pt x="1721238" y="375459"/>
                      <a:pt x="1721238" y="374388"/>
                    </a:cubicBezTo>
                    <a:cubicBezTo>
                      <a:pt x="1721238" y="370869"/>
                      <a:pt x="1725828" y="368268"/>
                      <a:pt x="1732101" y="368268"/>
                    </a:cubicBezTo>
                    <a:close/>
                    <a:moveTo>
                      <a:pt x="1711445" y="361383"/>
                    </a:moveTo>
                    <a:cubicBezTo>
                      <a:pt x="1706702" y="361383"/>
                      <a:pt x="1704254" y="363831"/>
                      <a:pt x="1704254" y="363831"/>
                    </a:cubicBezTo>
                    <a:cubicBezTo>
                      <a:pt x="1704254" y="364443"/>
                      <a:pt x="1706702" y="366279"/>
                      <a:pt x="1711445" y="366279"/>
                    </a:cubicBezTo>
                    <a:cubicBezTo>
                      <a:pt x="1716188" y="366279"/>
                      <a:pt x="1718636" y="364443"/>
                      <a:pt x="1718636" y="363831"/>
                    </a:cubicBezTo>
                    <a:cubicBezTo>
                      <a:pt x="1718636" y="363219"/>
                      <a:pt x="1716188" y="361383"/>
                      <a:pt x="1711445" y="361383"/>
                    </a:cubicBezTo>
                    <a:close/>
                    <a:moveTo>
                      <a:pt x="1711598" y="357558"/>
                    </a:moveTo>
                    <a:cubicBezTo>
                      <a:pt x="1717871" y="357558"/>
                      <a:pt x="1722461" y="360159"/>
                      <a:pt x="1722461" y="363678"/>
                    </a:cubicBezTo>
                    <a:cubicBezTo>
                      <a:pt x="1722461" y="367197"/>
                      <a:pt x="1717871" y="369798"/>
                      <a:pt x="1711598" y="369798"/>
                    </a:cubicBezTo>
                    <a:cubicBezTo>
                      <a:pt x="1709303" y="369798"/>
                      <a:pt x="1707314" y="369492"/>
                      <a:pt x="1705631" y="368880"/>
                    </a:cubicBezTo>
                    <a:lnTo>
                      <a:pt x="1578489" y="434669"/>
                    </a:lnTo>
                    <a:lnTo>
                      <a:pt x="1578489" y="598837"/>
                    </a:lnTo>
                    <a:lnTo>
                      <a:pt x="1325429" y="729804"/>
                    </a:lnTo>
                    <a:cubicBezTo>
                      <a:pt x="1326194" y="730722"/>
                      <a:pt x="1326653" y="731640"/>
                      <a:pt x="1326653" y="732711"/>
                    </a:cubicBezTo>
                    <a:cubicBezTo>
                      <a:pt x="1326653" y="736230"/>
                      <a:pt x="1322063" y="738831"/>
                      <a:pt x="1315790" y="738831"/>
                    </a:cubicBezTo>
                    <a:cubicBezTo>
                      <a:pt x="1309517" y="738831"/>
                      <a:pt x="1304927" y="736230"/>
                      <a:pt x="1304927" y="732711"/>
                    </a:cubicBezTo>
                    <a:lnTo>
                      <a:pt x="1305080" y="732711"/>
                    </a:lnTo>
                    <a:cubicBezTo>
                      <a:pt x="1305080" y="729192"/>
                      <a:pt x="1309670" y="726591"/>
                      <a:pt x="1315943" y="726591"/>
                    </a:cubicBezTo>
                    <a:cubicBezTo>
                      <a:pt x="1318238" y="726591"/>
                      <a:pt x="1320227" y="726897"/>
                      <a:pt x="1321910" y="727509"/>
                    </a:cubicBezTo>
                    <a:lnTo>
                      <a:pt x="1574970" y="596542"/>
                    </a:lnTo>
                    <a:lnTo>
                      <a:pt x="1574970" y="432374"/>
                    </a:lnTo>
                    <a:lnTo>
                      <a:pt x="1701959" y="366585"/>
                    </a:lnTo>
                    <a:cubicBezTo>
                      <a:pt x="1701194" y="365820"/>
                      <a:pt x="1700735" y="364749"/>
                      <a:pt x="1700735" y="363678"/>
                    </a:cubicBezTo>
                    <a:cubicBezTo>
                      <a:pt x="1700735" y="360159"/>
                      <a:pt x="1705325" y="357558"/>
                      <a:pt x="1711598" y="357558"/>
                    </a:cubicBezTo>
                    <a:close/>
                    <a:moveTo>
                      <a:pt x="1690638" y="350674"/>
                    </a:moveTo>
                    <a:cubicBezTo>
                      <a:pt x="1685895" y="350674"/>
                      <a:pt x="1683447" y="353122"/>
                      <a:pt x="1683447" y="353122"/>
                    </a:cubicBezTo>
                    <a:cubicBezTo>
                      <a:pt x="1683447" y="353734"/>
                      <a:pt x="1685895" y="355570"/>
                      <a:pt x="1690638" y="355570"/>
                    </a:cubicBezTo>
                    <a:cubicBezTo>
                      <a:pt x="1695381" y="355570"/>
                      <a:pt x="1697828" y="353734"/>
                      <a:pt x="1697828" y="353122"/>
                    </a:cubicBezTo>
                    <a:cubicBezTo>
                      <a:pt x="1697828" y="352510"/>
                      <a:pt x="1695381" y="350674"/>
                      <a:pt x="1690638" y="350674"/>
                    </a:cubicBezTo>
                    <a:close/>
                    <a:moveTo>
                      <a:pt x="1690791" y="346849"/>
                    </a:moveTo>
                    <a:cubicBezTo>
                      <a:pt x="1697064" y="346849"/>
                      <a:pt x="1701653" y="349450"/>
                      <a:pt x="1701653" y="352969"/>
                    </a:cubicBezTo>
                    <a:cubicBezTo>
                      <a:pt x="1701653" y="356488"/>
                      <a:pt x="1697064" y="359089"/>
                      <a:pt x="1690791" y="359089"/>
                    </a:cubicBezTo>
                    <a:cubicBezTo>
                      <a:pt x="1688495" y="359089"/>
                      <a:pt x="1686507" y="358783"/>
                      <a:pt x="1684824" y="358171"/>
                    </a:cubicBezTo>
                    <a:lnTo>
                      <a:pt x="1557682" y="423960"/>
                    </a:lnTo>
                    <a:lnTo>
                      <a:pt x="1557682" y="588128"/>
                    </a:lnTo>
                    <a:cubicBezTo>
                      <a:pt x="1557682" y="588128"/>
                      <a:pt x="1238985" y="753061"/>
                      <a:pt x="1238985" y="753061"/>
                    </a:cubicBezTo>
                    <a:lnTo>
                      <a:pt x="993575" y="753061"/>
                    </a:lnTo>
                    <a:lnTo>
                      <a:pt x="808140" y="848991"/>
                    </a:lnTo>
                    <a:cubicBezTo>
                      <a:pt x="808905" y="849909"/>
                      <a:pt x="809364" y="850827"/>
                      <a:pt x="809364" y="851898"/>
                    </a:cubicBezTo>
                    <a:cubicBezTo>
                      <a:pt x="809364" y="855417"/>
                      <a:pt x="804774" y="858018"/>
                      <a:pt x="798501" y="858018"/>
                    </a:cubicBezTo>
                    <a:cubicBezTo>
                      <a:pt x="792228" y="858018"/>
                      <a:pt x="787638" y="855417"/>
                      <a:pt x="787638" y="851898"/>
                    </a:cubicBezTo>
                    <a:lnTo>
                      <a:pt x="787638" y="851745"/>
                    </a:lnTo>
                    <a:cubicBezTo>
                      <a:pt x="787638" y="848226"/>
                      <a:pt x="792228" y="845625"/>
                      <a:pt x="798501" y="845625"/>
                    </a:cubicBezTo>
                    <a:cubicBezTo>
                      <a:pt x="800796" y="845625"/>
                      <a:pt x="802785" y="845931"/>
                      <a:pt x="804468" y="846543"/>
                    </a:cubicBezTo>
                    <a:lnTo>
                      <a:pt x="992656" y="749236"/>
                    </a:lnTo>
                    <a:lnTo>
                      <a:pt x="1238067" y="749236"/>
                    </a:lnTo>
                    <a:lnTo>
                      <a:pt x="1554010" y="585833"/>
                    </a:lnTo>
                    <a:lnTo>
                      <a:pt x="1554010" y="421665"/>
                    </a:lnTo>
                    <a:lnTo>
                      <a:pt x="1681152" y="355876"/>
                    </a:lnTo>
                    <a:cubicBezTo>
                      <a:pt x="1680387" y="355111"/>
                      <a:pt x="1679928" y="354040"/>
                      <a:pt x="1679928" y="352969"/>
                    </a:cubicBezTo>
                    <a:cubicBezTo>
                      <a:pt x="1679928" y="349450"/>
                      <a:pt x="1684518" y="346849"/>
                      <a:pt x="1690791" y="346849"/>
                    </a:cubicBezTo>
                    <a:close/>
                    <a:moveTo>
                      <a:pt x="1035497" y="315484"/>
                    </a:moveTo>
                    <a:cubicBezTo>
                      <a:pt x="1030754" y="315484"/>
                      <a:pt x="1028306" y="317932"/>
                      <a:pt x="1028306" y="317932"/>
                    </a:cubicBezTo>
                    <a:cubicBezTo>
                      <a:pt x="1028306" y="318544"/>
                      <a:pt x="1030754" y="320380"/>
                      <a:pt x="1035497" y="320380"/>
                    </a:cubicBezTo>
                    <a:cubicBezTo>
                      <a:pt x="1040240" y="320380"/>
                      <a:pt x="1042688" y="318544"/>
                      <a:pt x="1042688" y="317932"/>
                    </a:cubicBezTo>
                    <a:cubicBezTo>
                      <a:pt x="1042688" y="317320"/>
                      <a:pt x="1040240" y="315484"/>
                      <a:pt x="1035497" y="315484"/>
                    </a:cubicBezTo>
                    <a:close/>
                    <a:moveTo>
                      <a:pt x="1035497" y="311659"/>
                    </a:moveTo>
                    <a:cubicBezTo>
                      <a:pt x="1041770" y="311659"/>
                      <a:pt x="1046360" y="314260"/>
                      <a:pt x="1046360" y="317779"/>
                    </a:cubicBezTo>
                    <a:cubicBezTo>
                      <a:pt x="1046360" y="321298"/>
                      <a:pt x="1041770" y="323899"/>
                      <a:pt x="1035497" y="323899"/>
                    </a:cubicBezTo>
                    <a:cubicBezTo>
                      <a:pt x="1033202" y="323899"/>
                      <a:pt x="1031213" y="323593"/>
                      <a:pt x="1029530" y="322981"/>
                    </a:cubicBezTo>
                    <a:lnTo>
                      <a:pt x="858477" y="411567"/>
                    </a:lnTo>
                    <a:cubicBezTo>
                      <a:pt x="859242" y="412332"/>
                      <a:pt x="859701" y="413403"/>
                      <a:pt x="859701" y="414474"/>
                    </a:cubicBezTo>
                    <a:cubicBezTo>
                      <a:pt x="859701" y="417840"/>
                      <a:pt x="855111" y="420441"/>
                      <a:pt x="848838" y="420441"/>
                    </a:cubicBezTo>
                    <a:cubicBezTo>
                      <a:pt x="842565" y="420441"/>
                      <a:pt x="837975" y="417993"/>
                      <a:pt x="837975" y="414474"/>
                    </a:cubicBezTo>
                    <a:cubicBezTo>
                      <a:pt x="837975" y="410955"/>
                      <a:pt x="842565" y="408354"/>
                      <a:pt x="848838" y="408354"/>
                    </a:cubicBezTo>
                    <a:cubicBezTo>
                      <a:pt x="851133" y="408354"/>
                      <a:pt x="853122" y="408660"/>
                      <a:pt x="854805" y="409272"/>
                    </a:cubicBezTo>
                    <a:lnTo>
                      <a:pt x="1025858" y="320686"/>
                    </a:lnTo>
                    <a:cubicBezTo>
                      <a:pt x="1025093" y="319768"/>
                      <a:pt x="1024634" y="318850"/>
                      <a:pt x="1024634" y="317779"/>
                    </a:cubicBezTo>
                    <a:cubicBezTo>
                      <a:pt x="1024634" y="314260"/>
                      <a:pt x="1029224" y="311659"/>
                      <a:pt x="1035497" y="311659"/>
                    </a:cubicBezTo>
                    <a:close/>
                    <a:moveTo>
                      <a:pt x="1573440" y="289933"/>
                    </a:moveTo>
                    <a:cubicBezTo>
                      <a:pt x="1568697" y="289933"/>
                      <a:pt x="1566249" y="291769"/>
                      <a:pt x="1566249" y="292381"/>
                    </a:cubicBezTo>
                    <a:cubicBezTo>
                      <a:pt x="1566249" y="292993"/>
                      <a:pt x="1568697" y="294829"/>
                      <a:pt x="1573440" y="294829"/>
                    </a:cubicBezTo>
                    <a:cubicBezTo>
                      <a:pt x="1578183" y="294829"/>
                      <a:pt x="1580631" y="292993"/>
                      <a:pt x="1580631" y="292381"/>
                    </a:cubicBezTo>
                    <a:cubicBezTo>
                      <a:pt x="1580631" y="291769"/>
                      <a:pt x="1578183" y="289933"/>
                      <a:pt x="1573440" y="289933"/>
                    </a:cubicBezTo>
                    <a:close/>
                    <a:moveTo>
                      <a:pt x="1573593" y="286261"/>
                    </a:moveTo>
                    <a:cubicBezTo>
                      <a:pt x="1579866" y="286261"/>
                      <a:pt x="1584456" y="288862"/>
                      <a:pt x="1584456" y="292381"/>
                    </a:cubicBezTo>
                    <a:cubicBezTo>
                      <a:pt x="1584456" y="295900"/>
                      <a:pt x="1579866" y="298501"/>
                      <a:pt x="1573593" y="298501"/>
                    </a:cubicBezTo>
                    <a:cubicBezTo>
                      <a:pt x="1571298" y="298501"/>
                      <a:pt x="1569309" y="298195"/>
                      <a:pt x="1567626" y="297583"/>
                    </a:cubicBezTo>
                    <a:lnTo>
                      <a:pt x="1440484" y="363372"/>
                    </a:lnTo>
                    <a:lnTo>
                      <a:pt x="1440484" y="527540"/>
                    </a:lnTo>
                    <a:lnTo>
                      <a:pt x="1121788" y="692473"/>
                    </a:lnTo>
                    <a:lnTo>
                      <a:pt x="804468" y="692473"/>
                    </a:lnTo>
                    <a:lnTo>
                      <a:pt x="654988" y="769738"/>
                    </a:lnTo>
                    <a:cubicBezTo>
                      <a:pt x="655753" y="770502"/>
                      <a:pt x="656212" y="771574"/>
                      <a:pt x="656212" y="772644"/>
                    </a:cubicBezTo>
                    <a:cubicBezTo>
                      <a:pt x="656212" y="776164"/>
                      <a:pt x="651622" y="778765"/>
                      <a:pt x="645349" y="778765"/>
                    </a:cubicBezTo>
                    <a:cubicBezTo>
                      <a:pt x="639076" y="778765"/>
                      <a:pt x="634486" y="776164"/>
                      <a:pt x="634486" y="772644"/>
                    </a:cubicBezTo>
                    <a:lnTo>
                      <a:pt x="634639" y="772644"/>
                    </a:lnTo>
                    <a:cubicBezTo>
                      <a:pt x="634639" y="769126"/>
                      <a:pt x="639229" y="766525"/>
                      <a:pt x="645502" y="766525"/>
                    </a:cubicBezTo>
                    <a:cubicBezTo>
                      <a:pt x="647797" y="766525"/>
                      <a:pt x="649786" y="766831"/>
                      <a:pt x="651469" y="767443"/>
                    </a:cubicBezTo>
                    <a:lnTo>
                      <a:pt x="803244" y="688801"/>
                    </a:lnTo>
                    <a:lnTo>
                      <a:pt x="804009" y="690484"/>
                    </a:lnTo>
                    <a:lnTo>
                      <a:pt x="804009" y="688648"/>
                    </a:lnTo>
                    <a:lnTo>
                      <a:pt x="1120870" y="688648"/>
                    </a:lnTo>
                    <a:lnTo>
                      <a:pt x="1436812" y="525245"/>
                    </a:lnTo>
                    <a:lnTo>
                      <a:pt x="1436812" y="361077"/>
                    </a:lnTo>
                    <a:lnTo>
                      <a:pt x="1563954" y="295288"/>
                    </a:lnTo>
                    <a:cubicBezTo>
                      <a:pt x="1563189" y="294370"/>
                      <a:pt x="1562731" y="293452"/>
                      <a:pt x="1562731" y="292381"/>
                    </a:cubicBezTo>
                    <a:cubicBezTo>
                      <a:pt x="1562731" y="288862"/>
                      <a:pt x="1567320" y="286261"/>
                      <a:pt x="1573593" y="286261"/>
                    </a:cubicBezTo>
                    <a:close/>
                    <a:moveTo>
                      <a:pt x="1552785" y="279223"/>
                    </a:moveTo>
                    <a:cubicBezTo>
                      <a:pt x="1548042" y="279223"/>
                      <a:pt x="1545594" y="281059"/>
                      <a:pt x="1545594" y="281671"/>
                    </a:cubicBezTo>
                    <a:cubicBezTo>
                      <a:pt x="1545594" y="282283"/>
                      <a:pt x="1548042" y="284119"/>
                      <a:pt x="1552785" y="284119"/>
                    </a:cubicBezTo>
                    <a:cubicBezTo>
                      <a:pt x="1557528" y="284119"/>
                      <a:pt x="1559976" y="282283"/>
                      <a:pt x="1559976" y="281671"/>
                    </a:cubicBezTo>
                    <a:cubicBezTo>
                      <a:pt x="1559976" y="281059"/>
                      <a:pt x="1557528" y="279223"/>
                      <a:pt x="1552785" y="279223"/>
                    </a:cubicBezTo>
                    <a:close/>
                    <a:moveTo>
                      <a:pt x="1552938" y="275551"/>
                    </a:moveTo>
                    <a:cubicBezTo>
                      <a:pt x="1559211" y="275551"/>
                      <a:pt x="1563801" y="278152"/>
                      <a:pt x="1563801" y="281671"/>
                    </a:cubicBezTo>
                    <a:cubicBezTo>
                      <a:pt x="1563801" y="285190"/>
                      <a:pt x="1559211" y="287791"/>
                      <a:pt x="1552938" y="287791"/>
                    </a:cubicBezTo>
                    <a:cubicBezTo>
                      <a:pt x="1550643" y="287791"/>
                      <a:pt x="1548654" y="287485"/>
                      <a:pt x="1546971" y="286873"/>
                    </a:cubicBezTo>
                    <a:lnTo>
                      <a:pt x="1419829" y="352662"/>
                    </a:lnTo>
                    <a:lnTo>
                      <a:pt x="1419829" y="516830"/>
                    </a:lnTo>
                    <a:lnTo>
                      <a:pt x="1101133" y="681763"/>
                    </a:lnTo>
                    <a:lnTo>
                      <a:pt x="783813" y="681763"/>
                    </a:lnTo>
                    <a:lnTo>
                      <a:pt x="634333" y="759027"/>
                    </a:lnTo>
                    <a:cubicBezTo>
                      <a:pt x="635098" y="759946"/>
                      <a:pt x="635557" y="760864"/>
                      <a:pt x="635557" y="761934"/>
                    </a:cubicBezTo>
                    <a:cubicBezTo>
                      <a:pt x="635557" y="765454"/>
                      <a:pt x="630967" y="768055"/>
                      <a:pt x="624694" y="768055"/>
                    </a:cubicBezTo>
                    <a:cubicBezTo>
                      <a:pt x="618421" y="768055"/>
                      <a:pt x="613831" y="765454"/>
                      <a:pt x="613831" y="761934"/>
                    </a:cubicBezTo>
                    <a:lnTo>
                      <a:pt x="613984" y="761781"/>
                    </a:lnTo>
                    <a:cubicBezTo>
                      <a:pt x="613984" y="758263"/>
                      <a:pt x="618574" y="755662"/>
                      <a:pt x="624847" y="755662"/>
                    </a:cubicBezTo>
                    <a:cubicBezTo>
                      <a:pt x="627142" y="755662"/>
                      <a:pt x="629131" y="755967"/>
                      <a:pt x="630814" y="756580"/>
                    </a:cubicBezTo>
                    <a:lnTo>
                      <a:pt x="782589" y="678091"/>
                    </a:lnTo>
                    <a:lnTo>
                      <a:pt x="783507" y="679774"/>
                    </a:lnTo>
                    <a:lnTo>
                      <a:pt x="783507" y="677938"/>
                    </a:lnTo>
                    <a:lnTo>
                      <a:pt x="1100367" y="677938"/>
                    </a:lnTo>
                    <a:lnTo>
                      <a:pt x="1416310" y="514535"/>
                    </a:lnTo>
                    <a:lnTo>
                      <a:pt x="1416310" y="350367"/>
                    </a:lnTo>
                    <a:lnTo>
                      <a:pt x="1543299" y="284578"/>
                    </a:lnTo>
                    <a:cubicBezTo>
                      <a:pt x="1542534" y="283813"/>
                      <a:pt x="1542075" y="282742"/>
                      <a:pt x="1542075" y="281671"/>
                    </a:cubicBezTo>
                    <a:cubicBezTo>
                      <a:pt x="1542075" y="278152"/>
                      <a:pt x="1546665" y="275551"/>
                      <a:pt x="1552938" y="275551"/>
                    </a:cubicBezTo>
                    <a:close/>
                    <a:moveTo>
                      <a:pt x="639841" y="274786"/>
                    </a:moveTo>
                    <a:cubicBezTo>
                      <a:pt x="635098" y="274786"/>
                      <a:pt x="632650" y="277234"/>
                      <a:pt x="632650" y="277234"/>
                    </a:cubicBezTo>
                    <a:cubicBezTo>
                      <a:pt x="632650" y="277846"/>
                      <a:pt x="635098" y="279682"/>
                      <a:pt x="639841" y="279682"/>
                    </a:cubicBezTo>
                    <a:cubicBezTo>
                      <a:pt x="644584" y="279682"/>
                      <a:pt x="647032" y="277846"/>
                      <a:pt x="647032" y="277234"/>
                    </a:cubicBezTo>
                    <a:cubicBezTo>
                      <a:pt x="647032" y="276622"/>
                      <a:pt x="644584" y="274786"/>
                      <a:pt x="639841" y="274786"/>
                    </a:cubicBezTo>
                    <a:close/>
                    <a:moveTo>
                      <a:pt x="1532131" y="268513"/>
                    </a:moveTo>
                    <a:cubicBezTo>
                      <a:pt x="1527387" y="268513"/>
                      <a:pt x="1524940" y="270961"/>
                      <a:pt x="1524940" y="270961"/>
                    </a:cubicBezTo>
                    <a:cubicBezTo>
                      <a:pt x="1524940" y="271573"/>
                      <a:pt x="1527387" y="273409"/>
                      <a:pt x="1532131" y="273409"/>
                    </a:cubicBezTo>
                    <a:cubicBezTo>
                      <a:pt x="1536874" y="273409"/>
                      <a:pt x="1539321" y="271573"/>
                      <a:pt x="1539321" y="270961"/>
                    </a:cubicBezTo>
                    <a:cubicBezTo>
                      <a:pt x="1539321" y="270349"/>
                      <a:pt x="1536874" y="268513"/>
                      <a:pt x="1532131" y="268513"/>
                    </a:cubicBezTo>
                    <a:close/>
                    <a:moveTo>
                      <a:pt x="1532131" y="264841"/>
                    </a:moveTo>
                    <a:cubicBezTo>
                      <a:pt x="1538403" y="264841"/>
                      <a:pt x="1542993" y="267442"/>
                      <a:pt x="1542993" y="270961"/>
                    </a:cubicBezTo>
                    <a:cubicBezTo>
                      <a:pt x="1542993" y="274480"/>
                      <a:pt x="1538403" y="277081"/>
                      <a:pt x="1532131" y="277081"/>
                    </a:cubicBezTo>
                    <a:cubicBezTo>
                      <a:pt x="1529835" y="277081"/>
                      <a:pt x="1527846" y="276775"/>
                      <a:pt x="1526164" y="276163"/>
                    </a:cubicBezTo>
                    <a:lnTo>
                      <a:pt x="1399021" y="341952"/>
                    </a:lnTo>
                    <a:lnTo>
                      <a:pt x="1399021" y="506120"/>
                    </a:lnTo>
                    <a:cubicBezTo>
                      <a:pt x="1399021" y="506120"/>
                      <a:pt x="1337363" y="538250"/>
                      <a:pt x="1337363" y="538250"/>
                    </a:cubicBezTo>
                    <a:lnTo>
                      <a:pt x="1248164" y="538250"/>
                    </a:lnTo>
                    <a:lnTo>
                      <a:pt x="1058293" y="636475"/>
                    </a:lnTo>
                    <a:cubicBezTo>
                      <a:pt x="1059058" y="637240"/>
                      <a:pt x="1059517" y="638158"/>
                      <a:pt x="1059517" y="639229"/>
                    </a:cubicBezTo>
                    <a:cubicBezTo>
                      <a:pt x="1059517" y="642748"/>
                      <a:pt x="1054927" y="645349"/>
                      <a:pt x="1048654" y="645349"/>
                    </a:cubicBezTo>
                    <a:lnTo>
                      <a:pt x="1037927" y="639306"/>
                    </a:lnTo>
                    <a:lnTo>
                      <a:pt x="1048654" y="633262"/>
                    </a:lnTo>
                    <a:cubicBezTo>
                      <a:pt x="1050949" y="633262"/>
                      <a:pt x="1053091" y="633568"/>
                      <a:pt x="1054774" y="634180"/>
                    </a:cubicBezTo>
                    <a:cubicBezTo>
                      <a:pt x="1054774" y="634180"/>
                      <a:pt x="1246787" y="534578"/>
                      <a:pt x="1246787" y="534578"/>
                    </a:cubicBezTo>
                    <a:lnTo>
                      <a:pt x="1335986" y="534578"/>
                    </a:lnTo>
                    <a:lnTo>
                      <a:pt x="1395350" y="503825"/>
                    </a:lnTo>
                    <a:lnTo>
                      <a:pt x="1395350" y="339657"/>
                    </a:lnTo>
                    <a:lnTo>
                      <a:pt x="1522492" y="273868"/>
                    </a:lnTo>
                    <a:cubicBezTo>
                      <a:pt x="1521727" y="272950"/>
                      <a:pt x="1521268" y="272032"/>
                      <a:pt x="1521268" y="270961"/>
                    </a:cubicBezTo>
                    <a:cubicBezTo>
                      <a:pt x="1521268" y="267442"/>
                      <a:pt x="1525858" y="264841"/>
                      <a:pt x="1532131" y="264841"/>
                    </a:cubicBezTo>
                    <a:close/>
                    <a:moveTo>
                      <a:pt x="1472002" y="237454"/>
                    </a:moveTo>
                    <a:cubicBezTo>
                      <a:pt x="1467259" y="237454"/>
                      <a:pt x="1464811" y="239290"/>
                      <a:pt x="1464811" y="239902"/>
                    </a:cubicBezTo>
                    <a:cubicBezTo>
                      <a:pt x="1464811" y="240514"/>
                      <a:pt x="1467259" y="242350"/>
                      <a:pt x="1472002" y="242350"/>
                    </a:cubicBezTo>
                    <a:cubicBezTo>
                      <a:pt x="1476745" y="242350"/>
                      <a:pt x="1479193" y="240514"/>
                      <a:pt x="1479193" y="239902"/>
                    </a:cubicBezTo>
                    <a:cubicBezTo>
                      <a:pt x="1479193" y="239290"/>
                      <a:pt x="1476745" y="237454"/>
                      <a:pt x="1472002" y="237454"/>
                    </a:cubicBezTo>
                    <a:close/>
                    <a:moveTo>
                      <a:pt x="1472002" y="233629"/>
                    </a:moveTo>
                    <a:cubicBezTo>
                      <a:pt x="1478275" y="233629"/>
                      <a:pt x="1482865" y="236230"/>
                      <a:pt x="1482865" y="239749"/>
                    </a:cubicBezTo>
                    <a:cubicBezTo>
                      <a:pt x="1482865" y="243268"/>
                      <a:pt x="1478275" y="245869"/>
                      <a:pt x="1472002" y="245869"/>
                    </a:cubicBezTo>
                    <a:cubicBezTo>
                      <a:pt x="1469707" y="245869"/>
                      <a:pt x="1467718" y="245563"/>
                      <a:pt x="1466035" y="244951"/>
                    </a:cubicBezTo>
                    <a:lnTo>
                      <a:pt x="1338893" y="310741"/>
                    </a:lnTo>
                    <a:lnTo>
                      <a:pt x="1338893" y="467870"/>
                    </a:lnTo>
                    <a:cubicBezTo>
                      <a:pt x="1344248" y="468329"/>
                      <a:pt x="1347920" y="470624"/>
                      <a:pt x="1347920" y="473837"/>
                    </a:cubicBezTo>
                    <a:cubicBezTo>
                      <a:pt x="1347920" y="477356"/>
                      <a:pt x="1343330" y="479957"/>
                      <a:pt x="1337057" y="479957"/>
                    </a:cubicBezTo>
                    <a:cubicBezTo>
                      <a:pt x="1330784" y="479957"/>
                      <a:pt x="1326194" y="477356"/>
                      <a:pt x="1326194" y="473837"/>
                    </a:cubicBezTo>
                    <a:lnTo>
                      <a:pt x="1326194" y="473684"/>
                    </a:lnTo>
                    <a:cubicBezTo>
                      <a:pt x="1326194" y="470471"/>
                      <a:pt x="1329866" y="468176"/>
                      <a:pt x="1335221" y="467717"/>
                    </a:cubicBezTo>
                    <a:lnTo>
                      <a:pt x="1335221" y="308445"/>
                    </a:lnTo>
                    <a:lnTo>
                      <a:pt x="1462363" y="242656"/>
                    </a:lnTo>
                    <a:cubicBezTo>
                      <a:pt x="1461598" y="241891"/>
                      <a:pt x="1461139" y="240820"/>
                      <a:pt x="1461139" y="239749"/>
                    </a:cubicBezTo>
                    <a:cubicBezTo>
                      <a:pt x="1461139" y="236230"/>
                      <a:pt x="1465729" y="233629"/>
                      <a:pt x="1472002" y="233629"/>
                    </a:cubicBezTo>
                    <a:close/>
                    <a:moveTo>
                      <a:pt x="1414781" y="207925"/>
                    </a:moveTo>
                    <a:cubicBezTo>
                      <a:pt x="1410038" y="207925"/>
                      <a:pt x="1407590" y="209761"/>
                      <a:pt x="1407590" y="210373"/>
                    </a:cubicBezTo>
                    <a:cubicBezTo>
                      <a:pt x="1407590" y="210985"/>
                      <a:pt x="1410038" y="212821"/>
                      <a:pt x="1414781" y="212821"/>
                    </a:cubicBezTo>
                    <a:cubicBezTo>
                      <a:pt x="1419524" y="212821"/>
                      <a:pt x="1421972" y="210985"/>
                      <a:pt x="1421972" y="210373"/>
                    </a:cubicBezTo>
                    <a:cubicBezTo>
                      <a:pt x="1421972" y="209761"/>
                      <a:pt x="1419524" y="207925"/>
                      <a:pt x="1414781" y="207925"/>
                    </a:cubicBezTo>
                    <a:close/>
                    <a:moveTo>
                      <a:pt x="1414934" y="204253"/>
                    </a:moveTo>
                    <a:cubicBezTo>
                      <a:pt x="1421207" y="204253"/>
                      <a:pt x="1425797" y="207007"/>
                      <a:pt x="1425797" y="210373"/>
                    </a:cubicBezTo>
                    <a:cubicBezTo>
                      <a:pt x="1425797" y="213739"/>
                      <a:pt x="1421207" y="216340"/>
                      <a:pt x="1414934" y="216340"/>
                    </a:cubicBezTo>
                    <a:cubicBezTo>
                      <a:pt x="1412639" y="216340"/>
                      <a:pt x="1410650" y="216034"/>
                      <a:pt x="1408967" y="215422"/>
                    </a:cubicBezTo>
                    <a:lnTo>
                      <a:pt x="1281825" y="281211"/>
                    </a:lnTo>
                    <a:lnTo>
                      <a:pt x="1281825" y="445379"/>
                    </a:lnTo>
                    <a:lnTo>
                      <a:pt x="972308" y="605569"/>
                    </a:lnTo>
                    <a:cubicBezTo>
                      <a:pt x="973073" y="606487"/>
                      <a:pt x="973532" y="607405"/>
                      <a:pt x="973532" y="608476"/>
                    </a:cubicBezTo>
                    <a:cubicBezTo>
                      <a:pt x="973532" y="611995"/>
                      <a:pt x="968942" y="614596"/>
                      <a:pt x="962669" y="614596"/>
                    </a:cubicBezTo>
                    <a:lnTo>
                      <a:pt x="952019" y="608596"/>
                    </a:lnTo>
                    <a:lnTo>
                      <a:pt x="962822" y="602509"/>
                    </a:lnTo>
                    <a:cubicBezTo>
                      <a:pt x="965117" y="602509"/>
                      <a:pt x="967106" y="602815"/>
                      <a:pt x="968789" y="603427"/>
                    </a:cubicBezTo>
                    <a:lnTo>
                      <a:pt x="1278306" y="443237"/>
                    </a:lnTo>
                    <a:lnTo>
                      <a:pt x="1278306" y="279069"/>
                    </a:lnTo>
                    <a:lnTo>
                      <a:pt x="1405295" y="213280"/>
                    </a:lnTo>
                    <a:cubicBezTo>
                      <a:pt x="1404530" y="212362"/>
                      <a:pt x="1404071" y="211444"/>
                      <a:pt x="1404071" y="210373"/>
                    </a:cubicBezTo>
                    <a:cubicBezTo>
                      <a:pt x="1404071" y="206854"/>
                      <a:pt x="1408661" y="204253"/>
                      <a:pt x="1414934" y="204253"/>
                    </a:cubicBezTo>
                    <a:close/>
                    <a:moveTo>
                      <a:pt x="1394126" y="197216"/>
                    </a:moveTo>
                    <a:cubicBezTo>
                      <a:pt x="1389383" y="197216"/>
                      <a:pt x="1386935" y="199664"/>
                      <a:pt x="1386935" y="199664"/>
                    </a:cubicBezTo>
                    <a:cubicBezTo>
                      <a:pt x="1386935" y="200276"/>
                      <a:pt x="1389383" y="202112"/>
                      <a:pt x="1394126" y="202112"/>
                    </a:cubicBezTo>
                    <a:cubicBezTo>
                      <a:pt x="1398869" y="202112"/>
                      <a:pt x="1401317" y="200276"/>
                      <a:pt x="1401317" y="199664"/>
                    </a:cubicBezTo>
                    <a:cubicBezTo>
                      <a:pt x="1401317" y="199052"/>
                      <a:pt x="1398869" y="197216"/>
                      <a:pt x="1394126" y="197216"/>
                    </a:cubicBezTo>
                    <a:close/>
                    <a:moveTo>
                      <a:pt x="1394126" y="193391"/>
                    </a:moveTo>
                    <a:cubicBezTo>
                      <a:pt x="1400399" y="193391"/>
                      <a:pt x="1404989" y="195992"/>
                      <a:pt x="1404989" y="199511"/>
                    </a:cubicBezTo>
                    <a:cubicBezTo>
                      <a:pt x="1404989" y="203030"/>
                      <a:pt x="1400399" y="205631"/>
                      <a:pt x="1394126" y="205631"/>
                    </a:cubicBezTo>
                    <a:cubicBezTo>
                      <a:pt x="1391831" y="205631"/>
                      <a:pt x="1389842" y="205325"/>
                      <a:pt x="1388159" y="204713"/>
                    </a:cubicBezTo>
                    <a:lnTo>
                      <a:pt x="1261017" y="270502"/>
                    </a:lnTo>
                    <a:lnTo>
                      <a:pt x="1261017" y="434670"/>
                    </a:lnTo>
                    <a:lnTo>
                      <a:pt x="1101439" y="517290"/>
                    </a:lnTo>
                    <a:lnTo>
                      <a:pt x="1100674" y="515607"/>
                    </a:lnTo>
                    <a:lnTo>
                      <a:pt x="1100674" y="517443"/>
                    </a:lnTo>
                    <a:lnTo>
                      <a:pt x="1000919" y="517443"/>
                    </a:lnTo>
                    <a:lnTo>
                      <a:pt x="584762" y="733324"/>
                    </a:lnTo>
                    <a:cubicBezTo>
                      <a:pt x="585527" y="734242"/>
                      <a:pt x="585986" y="735160"/>
                      <a:pt x="585986" y="736231"/>
                    </a:cubicBezTo>
                    <a:cubicBezTo>
                      <a:pt x="585986" y="739750"/>
                      <a:pt x="581396" y="742351"/>
                      <a:pt x="575123" y="742351"/>
                    </a:cubicBezTo>
                    <a:cubicBezTo>
                      <a:pt x="568850" y="742351"/>
                      <a:pt x="564260" y="739750"/>
                      <a:pt x="564260" y="736231"/>
                    </a:cubicBezTo>
                    <a:lnTo>
                      <a:pt x="564107" y="736231"/>
                    </a:lnTo>
                    <a:cubicBezTo>
                      <a:pt x="564107" y="732712"/>
                      <a:pt x="568697" y="730111"/>
                      <a:pt x="574970" y="730111"/>
                    </a:cubicBezTo>
                    <a:cubicBezTo>
                      <a:pt x="577265" y="730111"/>
                      <a:pt x="579254" y="730417"/>
                      <a:pt x="580937" y="731029"/>
                    </a:cubicBezTo>
                    <a:lnTo>
                      <a:pt x="999542" y="513924"/>
                    </a:lnTo>
                    <a:lnTo>
                      <a:pt x="1000307" y="515607"/>
                    </a:lnTo>
                    <a:lnTo>
                      <a:pt x="1000307" y="513771"/>
                    </a:lnTo>
                    <a:lnTo>
                      <a:pt x="1100062" y="513771"/>
                    </a:lnTo>
                    <a:lnTo>
                      <a:pt x="1257345" y="432375"/>
                    </a:lnTo>
                    <a:lnTo>
                      <a:pt x="1257345" y="268208"/>
                    </a:lnTo>
                    <a:lnTo>
                      <a:pt x="1384487" y="202418"/>
                    </a:lnTo>
                    <a:cubicBezTo>
                      <a:pt x="1383722" y="201653"/>
                      <a:pt x="1383263" y="200582"/>
                      <a:pt x="1383263" y="199511"/>
                    </a:cubicBezTo>
                    <a:cubicBezTo>
                      <a:pt x="1383263" y="195992"/>
                      <a:pt x="1387853" y="193391"/>
                      <a:pt x="1394126" y="193391"/>
                    </a:cubicBezTo>
                    <a:close/>
                    <a:moveTo>
                      <a:pt x="1373471" y="186353"/>
                    </a:moveTo>
                    <a:cubicBezTo>
                      <a:pt x="1368728" y="186353"/>
                      <a:pt x="1366280" y="188801"/>
                      <a:pt x="1366280" y="188801"/>
                    </a:cubicBezTo>
                    <a:cubicBezTo>
                      <a:pt x="1366280" y="189413"/>
                      <a:pt x="1368728" y="191249"/>
                      <a:pt x="1373471" y="191249"/>
                    </a:cubicBezTo>
                    <a:cubicBezTo>
                      <a:pt x="1378214" y="191249"/>
                      <a:pt x="1380662" y="189413"/>
                      <a:pt x="1380662" y="188801"/>
                    </a:cubicBezTo>
                    <a:cubicBezTo>
                      <a:pt x="1380662" y="188189"/>
                      <a:pt x="1378214" y="186353"/>
                      <a:pt x="1373471" y="186353"/>
                    </a:cubicBezTo>
                    <a:close/>
                    <a:moveTo>
                      <a:pt x="1373471" y="182834"/>
                    </a:moveTo>
                    <a:cubicBezTo>
                      <a:pt x="1379744" y="182834"/>
                      <a:pt x="1384334" y="185282"/>
                      <a:pt x="1384334" y="188801"/>
                    </a:cubicBezTo>
                    <a:cubicBezTo>
                      <a:pt x="1384334" y="192320"/>
                      <a:pt x="1379744" y="194921"/>
                      <a:pt x="1373471" y="194921"/>
                    </a:cubicBezTo>
                    <a:cubicBezTo>
                      <a:pt x="1371176" y="194921"/>
                      <a:pt x="1369187" y="194615"/>
                      <a:pt x="1367504" y="194003"/>
                    </a:cubicBezTo>
                    <a:lnTo>
                      <a:pt x="1240362" y="259793"/>
                    </a:lnTo>
                    <a:lnTo>
                      <a:pt x="1240362" y="423960"/>
                    </a:lnTo>
                    <a:lnTo>
                      <a:pt x="1133263" y="479346"/>
                    </a:lnTo>
                    <a:cubicBezTo>
                      <a:pt x="1134028" y="480264"/>
                      <a:pt x="1134487" y="481182"/>
                      <a:pt x="1134487" y="482253"/>
                    </a:cubicBezTo>
                    <a:cubicBezTo>
                      <a:pt x="1134487" y="485772"/>
                      <a:pt x="1129897" y="488373"/>
                      <a:pt x="1123624" y="488373"/>
                    </a:cubicBezTo>
                    <a:cubicBezTo>
                      <a:pt x="1117351" y="488373"/>
                      <a:pt x="1112761" y="485772"/>
                      <a:pt x="1112761" y="482253"/>
                    </a:cubicBezTo>
                    <a:cubicBezTo>
                      <a:pt x="1112761" y="478734"/>
                      <a:pt x="1117351" y="476133"/>
                      <a:pt x="1123624" y="476133"/>
                    </a:cubicBezTo>
                    <a:cubicBezTo>
                      <a:pt x="1125919" y="476133"/>
                      <a:pt x="1127908" y="476439"/>
                      <a:pt x="1129591" y="477051"/>
                    </a:cubicBezTo>
                    <a:lnTo>
                      <a:pt x="1236690" y="421665"/>
                    </a:lnTo>
                    <a:lnTo>
                      <a:pt x="1236690" y="257497"/>
                    </a:lnTo>
                    <a:lnTo>
                      <a:pt x="1363832" y="191708"/>
                    </a:lnTo>
                    <a:cubicBezTo>
                      <a:pt x="1363067" y="190943"/>
                      <a:pt x="1362608" y="189872"/>
                      <a:pt x="1362608" y="188801"/>
                    </a:cubicBezTo>
                    <a:cubicBezTo>
                      <a:pt x="1362608" y="185282"/>
                      <a:pt x="1367198" y="182834"/>
                      <a:pt x="1373471" y="182834"/>
                    </a:cubicBezTo>
                    <a:close/>
                    <a:moveTo>
                      <a:pt x="1256274" y="125765"/>
                    </a:moveTo>
                    <a:cubicBezTo>
                      <a:pt x="1251531" y="125765"/>
                      <a:pt x="1249083" y="127601"/>
                      <a:pt x="1249083" y="128213"/>
                    </a:cubicBezTo>
                    <a:cubicBezTo>
                      <a:pt x="1249083" y="128825"/>
                      <a:pt x="1251531" y="130661"/>
                      <a:pt x="1256274" y="130661"/>
                    </a:cubicBezTo>
                    <a:cubicBezTo>
                      <a:pt x="1261017" y="130661"/>
                      <a:pt x="1263465" y="128825"/>
                      <a:pt x="1263465" y="128213"/>
                    </a:cubicBezTo>
                    <a:cubicBezTo>
                      <a:pt x="1263465" y="127601"/>
                      <a:pt x="1261017" y="125765"/>
                      <a:pt x="1256274" y="125765"/>
                    </a:cubicBezTo>
                    <a:close/>
                    <a:moveTo>
                      <a:pt x="1256274" y="122093"/>
                    </a:moveTo>
                    <a:cubicBezTo>
                      <a:pt x="1262547" y="122093"/>
                      <a:pt x="1267137" y="124694"/>
                      <a:pt x="1267137" y="128213"/>
                    </a:cubicBezTo>
                    <a:cubicBezTo>
                      <a:pt x="1267137" y="131732"/>
                      <a:pt x="1262547" y="134333"/>
                      <a:pt x="1256274" y="134333"/>
                    </a:cubicBezTo>
                    <a:cubicBezTo>
                      <a:pt x="1253979" y="134333"/>
                      <a:pt x="1251990" y="134027"/>
                      <a:pt x="1250307" y="133415"/>
                    </a:cubicBezTo>
                    <a:lnTo>
                      <a:pt x="1123165" y="199204"/>
                    </a:lnTo>
                    <a:lnTo>
                      <a:pt x="1123165" y="363372"/>
                    </a:lnTo>
                    <a:lnTo>
                      <a:pt x="972308" y="441402"/>
                    </a:lnTo>
                    <a:cubicBezTo>
                      <a:pt x="973073" y="442167"/>
                      <a:pt x="973532" y="443238"/>
                      <a:pt x="973532" y="444309"/>
                    </a:cubicBezTo>
                    <a:cubicBezTo>
                      <a:pt x="973532" y="447828"/>
                      <a:pt x="968942" y="450429"/>
                      <a:pt x="962669" y="450429"/>
                    </a:cubicBezTo>
                    <a:cubicBezTo>
                      <a:pt x="956396" y="450429"/>
                      <a:pt x="951806" y="447828"/>
                      <a:pt x="951806" y="444309"/>
                    </a:cubicBezTo>
                    <a:lnTo>
                      <a:pt x="951959" y="444309"/>
                    </a:lnTo>
                    <a:cubicBezTo>
                      <a:pt x="951959" y="440790"/>
                      <a:pt x="956549" y="438189"/>
                      <a:pt x="962822" y="438189"/>
                    </a:cubicBezTo>
                    <a:cubicBezTo>
                      <a:pt x="965117" y="438189"/>
                      <a:pt x="967106" y="438495"/>
                      <a:pt x="968789" y="439107"/>
                    </a:cubicBezTo>
                    <a:lnTo>
                      <a:pt x="1119646" y="361077"/>
                    </a:lnTo>
                    <a:lnTo>
                      <a:pt x="1119646" y="196909"/>
                    </a:lnTo>
                    <a:lnTo>
                      <a:pt x="1246635" y="131120"/>
                    </a:lnTo>
                    <a:cubicBezTo>
                      <a:pt x="1245870" y="130355"/>
                      <a:pt x="1245411" y="129284"/>
                      <a:pt x="1245411" y="128213"/>
                    </a:cubicBezTo>
                    <a:cubicBezTo>
                      <a:pt x="1245411" y="124694"/>
                      <a:pt x="1250001" y="122093"/>
                      <a:pt x="1256274" y="122093"/>
                    </a:cubicBezTo>
                    <a:close/>
                    <a:moveTo>
                      <a:pt x="1235619" y="115055"/>
                    </a:moveTo>
                    <a:cubicBezTo>
                      <a:pt x="1230876" y="115055"/>
                      <a:pt x="1228428" y="116891"/>
                      <a:pt x="1228428" y="117503"/>
                    </a:cubicBezTo>
                    <a:cubicBezTo>
                      <a:pt x="1228428" y="118115"/>
                      <a:pt x="1230876" y="119951"/>
                      <a:pt x="1235619" y="119951"/>
                    </a:cubicBezTo>
                    <a:cubicBezTo>
                      <a:pt x="1240362" y="119951"/>
                      <a:pt x="1242810" y="118115"/>
                      <a:pt x="1242810" y="117503"/>
                    </a:cubicBezTo>
                    <a:cubicBezTo>
                      <a:pt x="1242810" y="116891"/>
                      <a:pt x="1240362" y="115055"/>
                      <a:pt x="1235619" y="115055"/>
                    </a:cubicBezTo>
                    <a:close/>
                    <a:moveTo>
                      <a:pt x="1235619" y="111230"/>
                    </a:moveTo>
                    <a:cubicBezTo>
                      <a:pt x="1241892" y="111230"/>
                      <a:pt x="1246482" y="113831"/>
                      <a:pt x="1246482" y="117350"/>
                    </a:cubicBezTo>
                    <a:cubicBezTo>
                      <a:pt x="1246482" y="120869"/>
                      <a:pt x="1241892" y="123470"/>
                      <a:pt x="1235619" y="123470"/>
                    </a:cubicBezTo>
                    <a:cubicBezTo>
                      <a:pt x="1233324" y="123470"/>
                      <a:pt x="1231335" y="123164"/>
                      <a:pt x="1229652" y="122552"/>
                    </a:cubicBezTo>
                    <a:lnTo>
                      <a:pt x="1102510" y="188341"/>
                    </a:lnTo>
                    <a:lnTo>
                      <a:pt x="1102510" y="352509"/>
                    </a:lnTo>
                    <a:lnTo>
                      <a:pt x="849450" y="483476"/>
                    </a:lnTo>
                    <a:cubicBezTo>
                      <a:pt x="850215" y="484394"/>
                      <a:pt x="850674" y="485312"/>
                      <a:pt x="850674" y="486383"/>
                    </a:cubicBezTo>
                    <a:cubicBezTo>
                      <a:pt x="850674" y="489902"/>
                      <a:pt x="846084" y="492503"/>
                      <a:pt x="839811" y="492503"/>
                    </a:cubicBezTo>
                    <a:cubicBezTo>
                      <a:pt x="833538" y="492503"/>
                      <a:pt x="828948" y="489902"/>
                      <a:pt x="828948" y="486383"/>
                    </a:cubicBezTo>
                    <a:cubicBezTo>
                      <a:pt x="828948" y="482864"/>
                      <a:pt x="833538" y="480264"/>
                      <a:pt x="839811" y="480264"/>
                    </a:cubicBezTo>
                    <a:cubicBezTo>
                      <a:pt x="842106" y="480264"/>
                      <a:pt x="844095" y="480569"/>
                      <a:pt x="845778" y="481181"/>
                    </a:cubicBezTo>
                    <a:lnTo>
                      <a:pt x="1098838" y="350214"/>
                    </a:lnTo>
                    <a:lnTo>
                      <a:pt x="1098838" y="186046"/>
                    </a:lnTo>
                    <a:lnTo>
                      <a:pt x="1225980" y="120257"/>
                    </a:lnTo>
                    <a:cubicBezTo>
                      <a:pt x="1225215" y="119492"/>
                      <a:pt x="1224756" y="118421"/>
                      <a:pt x="1224756" y="117350"/>
                    </a:cubicBezTo>
                    <a:cubicBezTo>
                      <a:pt x="1224756" y="113831"/>
                      <a:pt x="1229346" y="111230"/>
                      <a:pt x="1235619" y="111230"/>
                    </a:cubicBezTo>
                    <a:close/>
                    <a:moveTo>
                      <a:pt x="1214811" y="104345"/>
                    </a:moveTo>
                    <a:cubicBezTo>
                      <a:pt x="1210068" y="104345"/>
                      <a:pt x="1207620" y="106181"/>
                      <a:pt x="1207620" y="106793"/>
                    </a:cubicBezTo>
                    <a:cubicBezTo>
                      <a:pt x="1207620" y="107405"/>
                      <a:pt x="1210068" y="109241"/>
                      <a:pt x="1214811" y="109241"/>
                    </a:cubicBezTo>
                    <a:cubicBezTo>
                      <a:pt x="1219554" y="109241"/>
                      <a:pt x="1222002" y="107405"/>
                      <a:pt x="1222002" y="106793"/>
                    </a:cubicBezTo>
                    <a:cubicBezTo>
                      <a:pt x="1222002" y="106181"/>
                      <a:pt x="1219554" y="104345"/>
                      <a:pt x="1214811" y="104345"/>
                    </a:cubicBezTo>
                    <a:close/>
                    <a:moveTo>
                      <a:pt x="1214658" y="100520"/>
                    </a:moveTo>
                    <a:cubicBezTo>
                      <a:pt x="1220930" y="100520"/>
                      <a:pt x="1225521" y="103121"/>
                      <a:pt x="1225521" y="106640"/>
                    </a:cubicBezTo>
                    <a:cubicBezTo>
                      <a:pt x="1225521" y="110159"/>
                      <a:pt x="1220930" y="112760"/>
                      <a:pt x="1214658" y="112760"/>
                    </a:cubicBezTo>
                    <a:cubicBezTo>
                      <a:pt x="1212363" y="112760"/>
                      <a:pt x="1210374" y="112454"/>
                      <a:pt x="1208691" y="111842"/>
                    </a:cubicBezTo>
                    <a:lnTo>
                      <a:pt x="1081701" y="177631"/>
                    </a:lnTo>
                    <a:lnTo>
                      <a:pt x="1081701" y="341799"/>
                    </a:lnTo>
                    <a:cubicBezTo>
                      <a:pt x="1081701" y="341799"/>
                      <a:pt x="763464" y="506732"/>
                      <a:pt x="763464" y="506732"/>
                    </a:cubicBezTo>
                    <a:lnTo>
                      <a:pt x="614290" y="506732"/>
                    </a:lnTo>
                    <a:cubicBezTo>
                      <a:pt x="612913" y="509333"/>
                      <a:pt x="609088" y="511016"/>
                      <a:pt x="603886" y="511016"/>
                    </a:cubicBezTo>
                    <a:cubicBezTo>
                      <a:pt x="597613" y="511016"/>
                      <a:pt x="593023" y="508415"/>
                      <a:pt x="593023" y="504896"/>
                    </a:cubicBezTo>
                    <a:lnTo>
                      <a:pt x="592870" y="504743"/>
                    </a:lnTo>
                    <a:cubicBezTo>
                      <a:pt x="592870" y="501224"/>
                      <a:pt x="597460" y="498623"/>
                      <a:pt x="603733" y="498623"/>
                    </a:cubicBezTo>
                    <a:cubicBezTo>
                      <a:pt x="608935" y="498623"/>
                      <a:pt x="612760" y="500459"/>
                      <a:pt x="614137" y="502907"/>
                    </a:cubicBezTo>
                    <a:lnTo>
                      <a:pt x="761934" y="502907"/>
                    </a:lnTo>
                    <a:lnTo>
                      <a:pt x="1077877" y="339504"/>
                    </a:lnTo>
                    <a:lnTo>
                      <a:pt x="1077877" y="175336"/>
                    </a:lnTo>
                    <a:lnTo>
                      <a:pt x="1205019" y="109547"/>
                    </a:lnTo>
                    <a:cubicBezTo>
                      <a:pt x="1204254" y="108782"/>
                      <a:pt x="1203795" y="107711"/>
                      <a:pt x="1203795" y="106640"/>
                    </a:cubicBezTo>
                    <a:cubicBezTo>
                      <a:pt x="1203795" y="103121"/>
                      <a:pt x="1208385" y="100520"/>
                      <a:pt x="1214658" y="100520"/>
                    </a:cubicBezTo>
                    <a:close/>
                    <a:moveTo>
                      <a:pt x="1139229" y="65331"/>
                    </a:moveTo>
                    <a:cubicBezTo>
                      <a:pt x="1134487" y="65331"/>
                      <a:pt x="1132039" y="67167"/>
                      <a:pt x="1132039" y="67779"/>
                    </a:cubicBezTo>
                    <a:cubicBezTo>
                      <a:pt x="1132039" y="68391"/>
                      <a:pt x="1134487" y="70227"/>
                      <a:pt x="1139229" y="70227"/>
                    </a:cubicBezTo>
                    <a:cubicBezTo>
                      <a:pt x="1143972" y="70227"/>
                      <a:pt x="1146420" y="68391"/>
                      <a:pt x="1146420" y="67779"/>
                    </a:cubicBezTo>
                    <a:cubicBezTo>
                      <a:pt x="1146420" y="67167"/>
                      <a:pt x="1143972" y="65331"/>
                      <a:pt x="1139229" y="65331"/>
                    </a:cubicBezTo>
                    <a:close/>
                    <a:moveTo>
                      <a:pt x="1139382" y="61659"/>
                    </a:moveTo>
                    <a:cubicBezTo>
                      <a:pt x="1145655" y="61659"/>
                      <a:pt x="1150245" y="64260"/>
                      <a:pt x="1150245" y="67779"/>
                    </a:cubicBezTo>
                    <a:cubicBezTo>
                      <a:pt x="1150245" y="71298"/>
                      <a:pt x="1145655" y="73899"/>
                      <a:pt x="1139382" y="73899"/>
                    </a:cubicBezTo>
                    <a:cubicBezTo>
                      <a:pt x="1137088" y="73899"/>
                      <a:pt x="1135098" y="73593"/>
                      <a:pt x="1133416" y="72981"/>
                    </a:cubicBezTo>
                    <a:lnTo>
                      <a:pt x="1006273" y="138770"/>
                    </a:lnTo>
                    <a:lnTo>
                      <a:pt x="1006273" y="302938"/>
                    </a:lnTo>
                    <a:lnTo>
                      <a:pt x="797889" y="410650"/>
                    </a:lnTo>
                    <a:lnTo>
                      <a:pt x="797889" y="453030"/>
                    </a:lnTo>
                    <a:cubicBezTo>
                      <a:pt x="803244" y="453489"/>
                      <a:pt x="806916" y="455784"/>
                      <a:pt x="806916" y="458997"/>
                    </a:cubicBezTo>
                    <a:cubicBezTo>
                      <a:pt x="806916" y="462516"/>
                      <a:pt x="802326" y="465117"/>
                      <a:pt x="796053" y="465117"/>
                    </a:cubicBezTo>
                    <a:cubicBezTo>
                      <a:pt x="789780" y="465117"/>
                      <a:pt x="785190" y="462516"/>
                      <a:pt x="785190" y="458997"/>
                    </a:cubicBezTo>
                    <a:cubicBezTo>
                      <a:pt x="785190" y="455784"/>
                      <a:pt x="788862" y="453489"/>
                      <a:pt x="794217" y="453030"/>
                    </a:cubicBezTo>
                    <a:lnTo>
                      <a:pt x="794217" y="408354"/>
                    </a:lnTo>
                    <a:lnTo>
                      <a:pt x="1002601" y="300643"/>
                    </a:lnTo>
                    <a:lnTo>
                      <a:pt x="1002601" y="136475"/>
                    </a:lnTo>
                    <a:lnTo>
                      <a:pt x="1129744" y="70686"/>
                    </a:lnTo>
                    <a:cubicBezTo>
                      <a:pt x="1128979" y="69768"/>
                      <a:pt x="1128520" y="68850"/>
                      <a:pt x="1128520" y="67779"/>
                    </a:cubicBezTo>
                    <a:cubicBezTo>
                      <a:pt x="1128520" y="64260"/>
                      <a:pt x="1133110" y="61659"/>
                      <a:pt x="1139382" y="61659"/>
                    </a:cubicBezTo>
                    <a:close/>
                    <a:moveTo>
                      <a:pt x="1097614" y="43758"/>
                    </a:moveTo>
                    <a:cubicBezTo>
                      <a:pt x="1092871" y="43758"/>
                      <a:pt x="1090423" y="45594"/>
                      <a:pt x="1090423" y="46206"/>
                    </a:cubicBezTo>
                    <a:cubicBezTo>
                      <a:pt x="1090423" y="46818"/>
                      <a:pt x="1092871" y="48654"/>
                      <a:pt x="1097614" y="48654"/>
                    </a:cubicBezTo>
                    <a:cubicBezTo>
                      <a:pt x="1102357" y="48654"/>
                      <a:pt x="1104805" y="46818"/>
                      <a:pt x="1104805" y="46206"/>
                    </a:cubicBezTo>
                    <a:cubicBezTo>
                      <a:pt x="1104805" y="45594"/>
                      <a:pt x="1102357" y="43758"/>
                      <a:pt x="1097614" y="43758"/>
                    </a:cubicBezTo>
                    <a:close/>
                    <a:moveTo>
                      <a:pt x="1097767" y="39933"/>
                    </a:moveTo>
                    <a:cubicBezTo>
                      <a:pt x="1104040" y="39933"/>
                      <a:pt x="1108630" y="42534"/>
                      <a:pt x="1108630" y="46053"/>
                    </a:cubicBezTo>
                    <a:cubicBezTo>
                      <a:pt x="1108630" y="49572"/>
                      <a:pt x="1104040" y="52173"/>
                      <a:pt x="1097767" y="52173"/>
                    </a:cubicBezTo>
                    <a:cubicBezTo>
                      <a:pt x="1095472" y="52173"/>
                      <a:pt x="1093483" y="51867"/>
                      <a:pt x="1091800" y="51255"/>
                    </a:cubicBezTo>
                    <a:lnTo>
                      <a:pt x="964658" y="117044"/>
                    </a:lnTo>
                    <a:lnTo>
                      <a:pt x="964658" y="281212"/>
                    </a:lnTo>
                    <a:lnTo>
                      <a:pt x="20502" y="769738"/>
                    </a:lnTo>
                    <a:cubicBezTo>
                      <a:pt x="21267" y="770503"/>
                      <a:pt x="21726" y="771574"/>
                      <a:pt x="21726" y="772645"/>
                    </a:cubicBezTo>
                    <a:cubicBezTo>
                      <a:pt x="21726" y="776011"/>
                      <a:pt x="17136" y="778612"/>
                      <a:pt x="10863" y="778612"/>
                    </a:cubicBezTo>
                    <a:cubicBezTo>
                      <a:pt x="4590" y="778612"/>
                      <a:pt x="0" y="776164"/>
                      <a:pt x="0" y="772645"/>
                    </a:cubicBezTo>
                    <a:lnTo>
                      <a:pt x="153" y="772645"/>
                    </a:lnTo>
                    <a:cubicBezTo>
                      <a:pt x="153" y="769126"/>
                      <a:pt x="4743" y="766525"/>
                      <a:pt x="11016" y="766525"/>
                    </a:cubicBezTo>
                    <a:cubicBezTo>
                      <a:pt x="13311" y="766525"/>
                      <a:pt x="15300" y="766831"/>
                      <a:pt x="16983" y="767443"/>
                    </a:cubicBezTo>
                    <a:lnTo>
                      <a:pt x="961139" y="278917"/>
                    </a:lnTo>
                    <a:lnTo>
                      <a:pt x="961139" y="114749"/>
                    </a:lnTo>
                    <a:lnTo>
                      <a:pt x="1088128" y="48960"/>
                    </a:lnTo>
                    <a:cubicBezTo>
                      <a:pt x="1087363" y="48042"/>
                      <a:pt x="1086904" y="47124"/>
                      <a:pt x="1086904" y="46053"/>
                    </a:cubicBezTo>
                    <a:cubicBezTo>
                      <a:pt x="1086904" y="42534"/>
                      <a:pt x="1091494" y="39933"/>
                      <a:pt x="1097767" y="39933"/>
                    </a:cubicBezTo>
                    <a:close/>
                    <a:moveTo>
                      <a:pt x="1076959" y="32895"/>
                    </a:moveTo>
                    <a:cubicBezTo>
                      <a:pt x="1072216" y="32895"/>
                      <a:pt x="1069768" y="34731"/>
                      <a:pt x="1069768" y="35343"/>
                    </a:cubicBezTo>
                    <a:cubicBezTo>
                      <a:pt x="1069768" y="35955"/>
                      <a:pt x="1072216" y="37791"/>
                      <a:pt x="1076959" y="37791"/>
                    </a:cubicBezTo>
                    <a:cubicBezTo>
                      <a:pt x="1081702" y="37791"/>
                      <a:pt x="1084150" y="35955"/>
                      <a:pt x="1084150" y="35343"/>
                    </a:cubicBezTo>
                    <a:cubicBezTo>
                      <a:pt x="1084150" y="34731"/>
                      <a:pt x="1081702" y="32895"/>
                      <a:pt x="1076959" y="32895"/>
                    </a:cubicBezTo>
                    <a:close/>
                    <a:moveTo>
                      <a:pt x="1076959" y="29223"/>
                    </a:moveTo>
                    <a:cubicBezTo>
                      <a:pt x="1083232" y="29223"/>
                      <a:pt x="1087822" y="31824"/>
                      <a:pt x="1087822" y="35343"/>
                    </a:cubicBezTo>
                    <a:cubicBezTo>
                      <a:pt x="1087822" y="38862"/>
                      <a:pt x="1083232" y="41463"/>
                      <a:pt x="1076959" y="41463"/>
                    </a:cubicBezTo>
                    <a:cubicBezTo>
                      <a:pt x="1074664" y="41463"/>
                      <a:pt x="1072675" y="41157"/>
                      <a:pt x="1070992" y="40545"/>
                    </a:cubicBezTo>
                    <a:lnTo>
                      <a:pt x="943850" y="106334"/>
                    </a:lnTo>
                    <a:lnTo>
                      <a:pt x="943850" y="270502"/>
                    </a:lnTo>
                    <a:cubicBezTo>
                      <a:pt x="943850" y="270502"/>
                      <a:pt x="625153" y="435129"/>
                      <a:pt x="625153" y="435129"/>
                    </a:cubicBezTo>
                    <a:lnTo>
                      <a:pt x="397338" y="435129"/>
                    </a:lnTo>
                    <a:lnTo>
                      <a:pt x="245410" y="513771"/>
                    </a:lnTo>
                    <a:cubicBezTo>
                      <a:pt x="246175" y="514536"/>
                      <a:pt x="246634" y="515607"/>
                      <a:pt x="246634" y="516678"/>
                    </a:cubicBezTo>
                    <a:cubicBezTo>
                      <a:pt x="246634" y="520196"/>
                      <a:pt x="242044" y="522798"/>
                      <a:pt x="235771" y="522798"/>
                    </a:cubicBezTo>
                    <a:cubicBezTo>
                      <a:pt x="229498" y="522798"/>
                      <a:pt x="224908" y="520196"/>
                      <a:pt x="224908" y="516678"/>
                    </a:cubicBezTo>
                    <a:cubicBezTo>
                      <a:pt x="224908" y="513159"/>
                      <a:pt x="229498" y="510558"/>
                      <a:pt x="235771" y="510558"/>
                    </a:cubicBezTo>
                    <a:cubicBezTo>
                      <a:pt x="238066" y="510558"/>
                      <a:pt x="240055" y="510864"/>
                      <a:pt x="241738" y="511476"/>
                    </a:cubicBezTo>
                    <a:cubicBezTo>
                      <a:pt x="241738" y="511476"/>
                      <a:pt x="396420" y="431610"/>
                      <a:pt x="396420" y="431610"/>
                    </a:cubicBezTo>
                    <a:lnTo>
                      <a:pt x="624235" y="431610"/>
                    </a:lnTo>
                    <a:lnTo>
                      <a:pt x="940178" y="268207"/>
                    </a:lnTo>
                    <a:lnTo>
                      <a:pt x="940178" y="104040"/>
                    </a:lnTo>
                    <a:lnTo>
                      <a:pt x="1067320" y="38250"/>
                    </a:lnTo>
                    <a:cubicBezTo>
                      <a:pt x="1066555" y="37485"/>
                      <a:pt x="1066096" y="36414"/>
                      <a:pt x="1066096" y="35343"/>
                    </a:cubicBezTo>
                    <a:cubicBezTo>
                      <a:pt x="1066096" y="31824"/>
                      <a:pt x="1070686" y="29223"/>
                      <a:pt x="1076959" y="29223"/>
                    </a:cubicBezTo>
                    <a:close/>
                    <a:moveTo>
                      <a:pt x="1056305" y="22338"/>
                    </a:moveTo>
                    <a:cubicBezTo>
                      <a:pt x="1051562" y="22338"/>
                      <a:pt x="1049114" y="24174"/>
                      <a:pt x="1049114" y="24786"/>
                    </a:cubicBezTo>
                    <a:cubicBezTo>
                      <a:pt x="1049114" y="25398"/>
                      <a:pt x="1051562" y="27234"/>
                      <a:pt x="1056305" y="27234"/>
                    </a:cubicBezTo>
                    <a:cubicBezTo>
                      <a:pt x="1061048" y="27234"/>
                      <a:pt x="1063496" y="25398"/>
                      <a:pt x="1063496" y="24786"/>
                    </a:cubicBezTo>
                    <a:cubicBezTo>
                      <a:pt x="1063496" y="24174"/>
                      <a:pt x="1061048" y="22338"/>
                      <a:pt x="1056305" y="22338"/>
                    </a:cubicBezTo>
                    <a:close/>
                    <a:moveTo>
                      <a:pt x="1055999" y="18666"/>
                    </a:moveTo>
                    <a:cubicBezTo>
                      <a:pt x="1062272" y="18666"/>
                      <a:pt x="1066862" y="21267"/>
                      <a:pt x="1066862" y="24786"/>
                    </a:cubicBezTo>
                    <a:cubicBezTo>
                      <a:pt x="1066862" y="28305"/>
                      <a:pt x="1062272" y="30906"/>
                      <a:pt x="1055999" y="30906"/>
                    </a:cubicBezTo>
                    <a:cubicBezTo>
                      <a:pt x="1053704" y="30906"/>
                      <a:pt x="1051715" y="30600"/>
                      <a:pt x="1050032" y="29988"/>
                    </a:cubicBezTo>
                    <a:lnTo>
                      <a:pt x="923043" y="95777"/>
                    </a:lnTo>
                    <a:lnTo>
                      <a:pt x="923043" y="259945"/>
                    </a:lnTo>
                    <a:lnTo>
                      <a:pt x="763006" y="342718"/>
                    </a:lnTo>
                    <a:lnTo>
                      <a:pt x="518054" y="342412"/>
                    </a:lnTo>
                    <a:lnTo>
                      <a:pt x="173654" y="520655"/>
                    </a:lnTo>
                    <a:cubicBezTo>
                      <a:pt x="174419" y="521573"/>
                      <a:pt x="174878" y="522491"/>
                      <a:pt x="174878" y="523562"/>
                    </a:cubicBezTo>
                    <a:cubicBezTo>
                      <a:pt x="174878" y="526928"/>
                      <a:pt x="170288" y="529529"/>
                      <a:pt x="164015" y="529529"/>
                    </a:cubicBezTo>
                    <a:lnTo>
                      <a:pt x="153212" y="523595"/>
                    </a:lnTo>
                    <a:lnTo>
                      <a:pt x="163862" y="517595"/>
                    </a:lnTo>
                    <a:cubicBezTo>
                      <a:pt x="166157" y="517595"/>
                      <a:pt x="168146" y="517901"/>
                      <a:pt x="169829" y="518514"/>
                    </a:cubicBezTo>
                    <a:cubicBezTo>
                      <a:pt x="169829" y="518514"/>
                      <a:pt x="517136" y="339046"/>
                      <a:pt x="517136" y="339046"/>
                    </a:cubicBezTo>
                    <a:lnTo>
                      <a:pt x="762088" y="339046"/>
                    </a:lnTo>
                    <a:lnTo>
                      <a:pt x="919371" y="257650"/>
                    </a:lnTo>
                    <a:lnTo>
                      <a:pt x="919371" y="93482"/>
                    </a:lnTo>
                    <a:lnTo>
                      <a:pt x="1046360" y="27693"/>
                    </a:lnTo>
                    <a:cubicBezTo>
                      <a:pt x="1045595" y="26928"/>
                      <a:pt x="1045136" y="25857"/>
                      <a:pt x="1045136" y="24786"/>
                    </a:cubicBezTo>
                    <a:cubicBezTo>
                      <a:pt x="1045136" y="21267"/>
                      <a:pt x="1049726" y="18666"/>
                      <a:pt x="1055999" y="18666"/>
                    </a:cubicBezTo>
                    <a:close/>
                    <a:moveTo>
                      <a:pt x="1020349" y="3672"/>
                    </a:moveTo>
                    <a:cubicBezTo>
                      <a:pt x="1015606" y="3672"/>
                      <a:pt x="1013158" y="5508"/>
                      <a:pt x="1013158" y="6120"/>
                    </a:cubicBezTo>
                    <a:cubicBezTo>
                      <a:pt x="1013158" y="6732"/>
                      <a:pt x="1015606" y="8568"/>
                      <a:pt x="1020349" y="8568"/>
                    </a:cubicBezTo>
                    <a:cubicBezTo>
                      <a:pt x="1025092" y="8568"/>
                      <a:pt x="1027540" y="6732"/>
                      <a:pt x="1027540" y="6120"/>
                    </a:cubicBezTo>
                    <a:cubicBezTo>
                      <a:pt x="1027540" y="5508"/>
                      <a:pt x="1025092" y="3672"/>
                      <a:pt x="1020349" y="3672"/>
                    </a:cubicBezTo>
                    <a:close/>
                    <a:moveTo>
                      <a:pt x="1020349" y="0"/>
                    </a:moveTo>
                    <a:cubicBezTo>
                      <a:pt x="1026622" y="0"/>
                      <a:pt x="1031212" y="2601"/>
                      <a:pt x="1031212" y="6120"/>
                    </a:cubicBezTo>
                    <a:cubicBezTo>
                      <a:pt x="1031212" y="9639"/>
                      <a:pt x="1026622" y="12240"/>
                      <a:pt x="1020349" y="12240"/>
                    </a:cubicBezTo>
                    <a:cubicBezTo>
                      <a:pt x="1018054" y="12240"/>
                      <a:pt x="1016065" y="11934"/>
                      <a:pt x="1014382" y="11322"/>
                    </a:cubicBezTo>
                    <a:lnTo>
                      <a:pt x="800337" y="121787"/>
                    </a:lnTo>
                    <a:lnTo>
                      <a:pt x="800337" y="196298"/>
                    </a:lnTo>
                    <a:lnTo>
                      <a:pt x="649480" y="274327"/>
                    </a:lnTo>
                    <a:cubicBezTo>
                      <a:pt x="650245" y="275092"/>
                      <a:pt x="650704" y="276163"/>
                      <a:pt x="650704" y="277234"/>
                    </a:cubicBezTo>
                    <a:cubicBezTo>
                      <a:pt x="650704" y="280753"/>
                      <a:pt x="646114" y="283354"/>
                      <a:pt x="639841" y="283354"/>
                    </a:cubicBezTo>
                    <a:cubicBezTo>
                      <a:pt x="633568" y="283354"/>
                      <a:pt x="628978" y="280753"/>
                      <a:pt x="628978" y="277234"/>
                    </a:cubicBezTo>
                    <a:cubicBezTo>
                      <a:pt x="628978" y="273715"/>
                      <a:pt x="633568" y="271114"/>
                      <a:pt x="639841" y="271114"/>
                    </a:cubicBezTo>
                    <a:cubicBezTo>
                      <a:pt x="642136" y="271114"/>
                      <a:pt x="644125" y="271420"/>
                      <a:pt x="645808" y="272032"/>
                    </a:cubicBezTo>
                    <a:lnTo>
                      <a:pt x="796665" y="194003"/>
                    </a:lnTo>
                    <a:lnTo>
                      <a:pt x="796665" y="119492"/>
                    </a:lnTo>
                    <a:lnTo>
                      <a:pt x="1010710" y="9027"/>
                    </a:lnTo>
                    <a:cubicBezTo>
                      <a:pt x="1009945" y="8109"/>
                      <a:pt x="1009486" y="7191"/>
                      <a:pt x="1009486" y="6120"/>
                    </a:cubicBezTo>
                    <a:cubicBezTo>
                      <a:pt x="1009486" y="2601"/>
                      <a:pt x="1014076" y="0"/>
                      <a:pt x="10203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4000">
                    <a:schemeClr val="accent1"/>
                  </a:gs>
                  <a:gs pos="89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8896950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790809" y="5132121"/>
              <a:ext cx="944463" cy="1088740"/>
              <a:chOff x="8790809" y="5132121"/>
              <a:chExt cx="944463" cy="1088740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8978539" y="5132121"/>
                <a:ext cx="634639" cy="889535"/>
                <a:chOff x="8978539" y="5132121"/>
                <a:chExt cx="634639" cy="889535"/>
              </a:xfrm>
            </p:grpSpPr>
            <p:sp>
              <p:nvSpPr>
                <p:cNvPr id="95" name="任意多边形: 形状 94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96" name="任意多边形: 形状 95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97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102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105" name="任意多边形: 形状 104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106" name="任意多边形: 形状 105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3" name="任意多边形: 形状 102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4" name="任意多边形: 形状 103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98" name="任意多边形: 形状 97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99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100" name="任意多边形: 形状 99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1" name="任意多边形: 形状 100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94" name="任意多边形: 形状 93"/>
              <p:cNvSpPr/>
              <p:nvPr/>
            </p:nvSpPr>
            <p:spPr>
              <a:xfrm>
                <a:off x="8790809" y="5948676"/>
                <a:ext cx="944463" cy="272185"/>
              </a:xfrm>
              <a:custGeom>
                <a:gdLst>
                  <a:gd name="connsiteX0" fmla="*/ 608324 w 944463"/>
                  <a:gd name="connsiteY0" fmla="*/ 230569 h 272185"/>
                  <a:gd name="connsiteX1" fmla="*/ 648562 w 944463"/>
                  <a:gd name="connsiteY1" fmla="*/ 251377 h 272185"/>
                  <a:gd name="connsiteX2" fmla="*/ 608324 w 944463"/>
                  <a:gd name="connsiteY2" fmla="*/ 272185 h 272185"/>
                  <a:gd name="connsiteX3" fmla="*/ 568085 w 944463"/>
                  <a:gd name="connsiteY3" fmla="*/ 251377 h 272185"/>
                  <a:gd name="connsiteX4" fmla="*/ 545289 w 944463"/>
                  <a:gd name="connsiteY4" fmla="*/ 197980 h 272185"/>
                  <a:gd name="connsiteX5" fmla="*/ 585528 w 944463"/>
                  <a:gd name="connsiteY5" fmla="*/ 218788 h 272185"/>
                  <a:gd name="connsiteX6" fmla="*/ 545289 w 944463"/>
                  <a:gd name="connsiteY6" fmla="*/ 239596 h 272185"/>
                  <a:gd name="connsiteX7" fmla="*/ 505050 w 944463"/>
                  <a:gd name="connsiteY7" fmla="*/ 218788 h 272185"/>
                  <a:gd name="connsiteX8" fmla="*/ 53550 w 944463"/>
                  <a:gd name="connsiteY8" fmla="*/ 183292 h 272185"/>
                  <a:gd name="connsiteX9" fmla="*/ 154682 w 944463"/>
                  <a:gd name="connsiteY9" fmla="*/ 235771 h 272185"/>
                  <a:gd name="connsiteX10" fmla="*/ 131579 w 944463"/>
                  <a:gd name="connsiteY10" fmla="*/ 247705 h 272185"/>
                  <a:gd name="connsiteX11" fmla="*/ 30294 w 944463"/>
                  <a:gd name="connsiteY11" fmla="*/ 195379 h 272185"/>
                  <a:gd name="connsiteX12" fmla="*/ 921207 w 944463"/>
                  <a:gd name="connsiteY12" fmla="*/ 128060 h 272185"/>
                  <a:gd name="connsiteX13" fmla="*/ 944463 w 944463"/>
                  <a:gd name="connsiteY13" fmla="*/ 140147 h 272185"/>
                  <a:gd name="connsiteX14" fmla="*/ 807376 w 944463"/>
                  <a:gd name="connsiteY14" fmla="*/ 211139 h 272185"/>
                  <a:gd name="connsiteX15" fmla="*/ 784120 w 944463"/>
                  <a:gd name="connsiteY15" fmla="*/ 199051 h 272185"/>
                  <a:gd name="connsiteX16" fmla="*/ 328948 w 944463"/>
                  <a:gd name="connsiteY16" fmla="*/ 119492 h 272185"/>
                  <a:gd name="connsiteX17" fmla="*/ 349756 w 944463"/>
                  <a:gd name="connsiteY17" fmla="*/ 130202 h 272185"/>
                  <a:gd name="connsiteX18" fmla="*/ 333997 w 944463"/>
                  <a:gd name="connsiteY18" fmla="*/ 138464 h 272185"/>
                  <a:gd name="connsiteX19" fmla="*/ 313189 w 944463"/>
                  <a:gd name="connsiteY19" fmla="*/ 127754 h 272185"/>
                  <a:gd name="connsiteX20" fmla="*/ 23103 w 944463"/>
                  <a:gd name="connsiteY20" fmla="*/ 117044 h 272185"/>
                  <a:gd name="connsiteX21" fmla="*/ 203794 w 944463"/>
                  <a:gd name="connsiteY21" fmla="*/ 210526 h 272185"/>
                  <a:gd name="connsiteX22" fmla="*/ 180539 w 944463"/>
                  <a:gd name="connsiteY22" fmla="*/ 222460 h 272185"/>
                  <a:gd name="connsiteX23" fmla="*/ 0 w 944463"/>
                  <a:gd name="connsiteY23" fmla="*/ 128978 h 272185"/>
                  <a:gd name="connsiteX24" fmla="*/ 271268 w 944463"/>
                  <a:gd name="connsiteY24" fmla="*/ 89657 h 272185"/>
                  <a:gd name="connsiteX25" fmla="*/ 291923 w 944463"/>
                  <a:gd name="connsiteY25" fmla="*/ 100367 h 272185"/>
                  <a:gd name="connsiteX26" fmla="*/ 276164 w 944463"/>
                  <a:gd name="connsiteY26" fmla="*/ 108629 h 272185"/>
                  <a:gd name="connsiteX27" fmla="*/ 255356 w 944463"/>
                  <a:gd name="connsiteY27" fmla="*/ 97766 h 272185"/>
                  <a:gd name="connsiteX28" fmla="*/ 915852 w 944463"/>
                  <a:gd name="connsiteY28" fmla="*/ 89351 h 272185"/>
                  <a:gd name="connsiteX29" fmla="*/ 939108 w 944463"/>
                  <a:gd name="connsiteY29" fmla="*/ 101285 h 272185"/>
                  <a:gd name="connsiteX30" fmla="*/ 767137 w 944463"/>
                  <a:gd name="connsiteY30" fmla="*/ 190330 h 272185"/>
                  <a:gd name="connsiteX31" fmla="*/ 744034 w 944463"/>
                  <a:gd name="connsiteY31" fmla="*/ 178244 h 272185"/>
                  <a:gd name="connsiteX32" fmla="*/ 800032 w 944463"/>
                  <a:gd name="connsiteY32" fmla="*/ 66095 h 272185"/>
                  <a:gd name="connsiteX33" fmla="*/ 823288 w 944463"/>
                  <a:gd name="connsiteY33" fmla="*/ 78182 h 272185"/>
                  <a:gd name="connsiteX34" fmla="*/ 686966 w 944463"/>
                  <a:gd name="connsiteY34" fmla="*/ 148714 h 272185"/>
                  <a:gd name="connsiteX35" fmla="*/ 663710 w 944463"/>
                  <a:gd name="connsiteY35" fmla="*/ 136780 h 272185"/>
                  <a:gd name="connsiteX36" fmla="*/ 213434 w 944463"/>
                  <a:gd name="connsiteY36" fmla="*/ 59822 h 272185"/>
                  <a:gd name="connsiteX37" fmla="*/ 234242 w 944463"/>
                  <a:gd name="connsiteY37" fmla="*/ 70532 h 272185"/>
                  <a:gd name="connsiteX38" fmla="*/ 218330 w 944463"/>
                  <a:gd name="connsiteY38" fmla="*/ 78794 h 272185"/>
                  <a:gd name="connsiteX39" fmla="*/ 197522 w 944463"/>
                  <a:gd name="connsiteY39" fmla="*/ 67931 h 272185"/>
                  <a:gd name="connsiteX40" fmla="*/ 896268 w 944463"/>
                  <a:gd name="connsiteY40" fmla="*/ 57833 h 272185"/>
                  <a:gd name="connsiteX41" fmla="*/ 919523 w 944463"/>
                  <a:gd name="connsiteY41" fmla="*/ 69920 h 272185"/>
                  <a:gd name="connsiteX42" fmla="*/ 727051 w 944463"/>
                  <a:gd name="connsiteY42" fmla="*/ 169522 h 272185"/>
                  <a:gd name="connsiteX43" fmla="*/ 703795 w 944463"/>
                  <a:gd name="connsiteY43" fmla="*/ 157435 h 272185"/>
                  <a:gd name="connsiteX44" fmla="*/ 155600 w 944463"/>
                  <a:gd name="connsiteY44" fmla="*/ 29988 h 272185"/>
                  <a:gd name="connsiteX45" fmla="*/ 176408 w 944463"/>
                  <a:gd name="connsiteY45" fmla="*/ 40698 h 272185"/>
                  <a:gd name="connsiteX46" fmla="*/ 160649 w 944463"/>
                  <a:gd name="connsiteY46" fmla="*/ 48807 h 272185"/>
                  <a:gd name="connsiteX47" fmla="*/ 139841 w 944463"/>
                  <a:gd name="connsiteY47" fmla="*/ 38097 h 272185"/>
                  <a:gd name="connsiteX48" fmla="*/ 47430 w 944463"/>
                  <a:gd name="connsiteY48" fmla="*/ 28305 h 272185"/>
                  <a:gd name="connsiteX49" fmla="*/ 301714 w 944463"/>
                  <a:gd name="connsiteY49" fmla="*/ 159884 h 272185"/>
                  <a:gd name="connsiteX50" fmla="*/ 278458 w 944463"/>
                  <a:gd name="connsiteY50" fmla="*/ 171818 h 272185"/>
                  <a:gd name="connsiteX51" fmla="*/ 24174 w 944463"/>
                  <a:gd name="connsiteY51" fmla="*/ 40239 h 272185"/>
                  <a:gd name="connsiteX52" fmla="*/ 97920 w 944463"/>
                  <a:gd name="connsiteY52" fmla="*/ 0 h 272185"/>
                  <a:gd name="connsiteX53" fmla="*/ 118575 w 944463"/>
                  <a:gd name="connsiteY53" fmla="*/ 10710 h 272185"/>
                  <a:gd name="connsiteX54" fmla="*/ 102816 w 944463"/>
                  <a:gd name="connsiteY54" fmla="*/ 18972 h 272185"/>
                  <a:gd name="connsiteX55" fmla="*/ 82008 w 944463"/>
                  <a:gd name="connsiteY55" fmla="*/ 8262 h 2721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44463" h="272185">
                    <a:moveTo>
                      <a:pt x="608324" y="230569"/>
                    </a:moveTo>
                    <a:lnTo>
                      <a:pt x="648562" y="251377"/>
                    </a:lnTo>
                    <a:lnTo>
                      <a:pt x="608324" y="272185"/>
                    </a:lnTo>
                    <a:lnTo>
                      <a:pt x="568085" y="251377"/>
                    </a:lnTo>
                    <a:close/>
                    <a:moveTo>
                      <a:pt x="545289" y="197980"/>
                    </a:moveTo>
                    <a:lnTo>
                      <a:pt x="585528" y="218788"/>
                    </a:lnTo>
                    <a:lnTo>
                      <a:pt x="545289" y="239596"/>
                    </a:lnTo>
                    <a:lnTo>
                      <a:pt x="505050" y="218788"/>
                    </a:lnTo>
                    <a:close/>
                    <a:moveTo>
                      <a:pt x="53550" y="183292"/>
                    </a:moveTo>
                    <a:lnTo>
                      <a:pt x="154682" y="235771"/>
                    </a:lnTo>
                    <a:lnTo>
                      <a:pt x="131579" y="247705"/>
                    </a:lnTo>
                    <a:lnTo>
                      <a:pt x="30294" y="195379"/>
                    </a:lnTo>
                    <a:close/>
                    <a:moveTo>
                      <a:pt x="921207" y="128060"/>
                    </a:moveTo>
                    <a:lnTo>
                      <a:pt x="944463" y="140147"/>
                    </a:lnTo>
                    <a:lnTo>
                      <a:pt x="807376" y="211139"/>
                    </a:lnTo>
                    <a:lnTo>
                      <a:pt x="784120" y="199051"/>
                    </a:lnTo>
                    <a:close/>
                    <a:moveTo>
                      <a:pt x="328948" y="119492"/>
                    </a:moveTo>
                    <a:lnTo>
                      <a:pt x="349756" y="130202"/>
                    </a:lnTo>
                    <a:lnTo>
                      <a:pt x="333997" y="138464"/>
                    </a:lnTo>
                    <a:lnTo>
                      <a:pt x="313189" y="127754"/>
                    </a:lnTo>
                    <a:close/>
                    <a:moveTo>
                      <a:pt x="23103" y="117044"/>
                    </a:moveTo>
                    <a:lnTo>
                      <a:pt x="203794" y="210526"/>
                    </a:lnTo>
                    <a:lnTo>
                      <a:pt x="180539" y="222460"/>
                    </a:lnTo>
                    <a:lnTo>
                      <a:pt x="0" y="128978"/>
                    </a:lnTo>
                    <a:close/>
                    <a:moveTo>
                      <a:pt x="271268" y="89657"/>
                    </a:moveTo>
                    <a:lnTo>
                      <a:pt x="291923" y="100367"/>
                    </a:lnTo>
                    <a:lnTo>
                      <a:pt x="276164" y="108629"/>
                    </a:lnTo>
                    <a:lnTo>
                      <a:pt x="255356" y="97766"/>
                    </a:lnTo>
                    <a:close/>
                    <a:moveTo>
                      <a:pt x="915852" y="89351"/>
                    </a:moveTo>
                    <a:lnTo>
                      <a:pt x="939108" y="101285"/>
                    </a:lnTo>
                    <a:lnTo>
                      <a:pt x="767137" y="190330"/>
                    </a:lnTo>
                    <a:lnTo>
                      <a:pt x="744034" y="178244"/>
                    </a:lnTo>
                    <a:close/>
                    <a:moveTo>
                      <a:pt x="800032" y="66095"/>
                    </a:moveTo>
                    <a:lnTo>
                      <a:pt x="823288" y="78182"/>
                    </a:lnTo>
                    <a:lnTo>
                      <a:pt x="686966" y="148714"/>
                    </a:lnTo>
                    <a:lnTo>
                      <a:pt x="663710" y="136780"/>
                    </a:lnTo>
                    <a:close/>
                    <a:moveTo>
                      <a:pt x="213434" y="59822"/>
                    </a:moveTo>
                    <a:lnTo>
                      <a:pt x="234242" y="70532"/>
                    </a:lnTo>
                    <a:lnTo>
                      <a:pt x="218330" y="78794"/>
                    </a:lnTo>
                    <a:lnTo>
                      <a:pt x="197522" y="67931"/>
                    </a:lnTo>
                    <a:close/>
                    <a:moveTo>
                      <a:pt x="896268" y="57833"/>
                    </a:moveTo>
                    <a:lnTo>
                      <a:pt x="919523" y="69920"/>
                    </a:lnTo>
                    <a:lnTo>
                      <a:pt x="727051" y="169522"/>
                    </a:lnTo>
                    <a:lnTo>
                      <a:pt x="703795" y="157435"/>
                    </a:lnTo>
                    <a:close/>
                    <a:moveTo>
                      <a:pt x="155600" y="29988"/>
                    </a:moveTo>
                    <a:lnTo>
                      <a:pt x="176408" y="40698"/>
                    </a:lnTo>
                    <a:lnTo>
                      <a:pt x="160649" y="48807"/>
                    </a:lnTo>
                    <a:lnTo>
                      <a:pt x="139841" y="38097"/>
                    </a:lnTo>
                    <a:close/>
                    <a:moveTo>
                      <a:pt x="47430" y="28305"/>
                    </a:moveTo>
                    <a:lnTo>
                      <a:pt x="301714" y="159884"/>
                    </a:lnTo>
                    <a:lnTo>
                      <a:pt x="278458" y="171818"/>
                    </a:lnTo>
                    <a:lnTo>
                      <a:pt x="24174" y="40239"/>
                    </a:lnTo>
                    <a:close/>
                    <a:moveTo>
                      <a:pt x="97920" y="0"/>
                    </a:moveTo>
                    <a:lnTo>
                      <a:pt x="118575" y="10710"/>
                    </a:lnTo>
                    <a:lnTo>
                      <a:pt x="102816" y="18972"/>
                    </a:lnTo>
                    <a:lnTo>
                      <a:pt x="82008" y="826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0564984" y="4316737"/>
              <a:ext cx="783338" cy="1001431"/>
              <a:chOff x="10564984" y="4316737"/>
              <a:chExt cx="783338" cy="1001431"/>
            </a:xfrm>
          </p:grpSpPr>
          <p:sp>
            <p:nvSpPr>
              <p:cNvPr id="78" name="任意多边形: 形状 77"/>
              <p:cNvSpPr/>
              <p:nvPr/>
            </p:nvSpPr>
            <p:spPr>
              <a:xfrm>
                <a:off x="10944439" y="4768189"/>
                <a:ext cx="403883" cy="227097"/>
              </a:xfrm>
              <a:custGeom>
                <a:gdLst>
                  <a:gd name="connsiteX0" fmla="*/ 328338 w 403883"/>
                  <a:gd name="connsiteY0" fmla="*/ 130206 h 227097"/>
                  <a:gd name="connsiteX1" fmla="*/ 382021 w 403883"/>
                  <a:gd name="connsiteY1" fmla="*/ 144836 h 227097"/>
                  <a:gd name="connsiteX2" fmla="*/ 381103 w 403883"/>
                  <a:gd name="connsiteY2" fmla="*/ 213380 h 227097"/>
                  <a:gd name="connsiteX3" fmla="*/ 273392 w 403883"/>
                  <a:gd name="connsiteY3" fmla="*/ 212462 h 227097"/>
                  <a:gd name="connsiteX4" fmla="*/ 274310 w 403883"/>
                  <a:gd name="connsiteY4" fmla="*/ 143918 h 227097"/>
                  <a:gd name="connsiteX5" fmla="*/ 328338 w 403883"/>
                  <a:gd name="connsiteY5" fmla="*/ 130206 h 227097"/>
                  <a:gd name="connsiteX6" fmla="*/ 202573 w 403883"/>
                  <a:gd name="connsiteY6" fmla="*/ 65182 h 227097"/>
                  <a:gd name="connsiteX7" fmla="*/ 256256 w 403883"/>
                  <a:gd name="connsiteY7" fmla="*/ 79812 h 227097"/>
                  <a:gd name="connsiteX8" fmla="*/ 255338 w 403883"/>
                  <a:gd name="connsiteY8" fmla="*/ 148356 h 227097"/>
                  <a:gd name="connsiteX9" fmla="*/ 147627 w 403883"/>
                  <a:gd name="connsiteY9" fmla="*/ 147438 h 227097"/>
                  <a:gd name="connsiteX10" fmla="*/ 148545 w 403883"/>
                  <a:gd name="connsiteY10" fmla="*/ 78894 h 227097"/>
                  <a:gd name="connsiteX11" fmla="*/ 202573 w 403883"/>
                  <a:gd name="connsiteY11" fmla="*/ 65182 h 227097"/>
                  <a:gd name="connsiteX12" fmla="*/ 76808 w 403883"/>
                  <a:gd name="connsiteY12" fmla="*/ 4 h 227097"/>
                  <a:gd name="connsiteX13" fmla="*/ 130491 w 403883"/>
                  <a:gd name="connsiteY13" fmla="*/ 14635 h 227097"/>
                  <a:gd name="connsiteX14" fmla="*/ 129573 w 403883"/>
                  <a:gd name="connsiteY14" fmla="*/ 83179 h 227097"/>
                  <a:gd name="connsiteX15" fmla="*/ 21862 w 403883"/>
                  <a:gd name="connsiteY15" fmla="*/ 82261 h 227097"/>
                  <a:gd name="connsiteX16" fmla="*/ 22780 w 403883"/>
                  <a:gd name="connsiteY16" fmla="*/ 13717 h 227097"/>
                  <a:gd name="connsiteX17" fmla="*/ 76808 w 403883"/>
                  <a:gd name="connsiteY17" fmla="*/ 4 h 22709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3883" h="227097">
                    <a:moveTo>
                      <a:pt x="328338" y="130206"/>
                    </a:moveTo>
                    <a:cubicBezTo>
                      <a:pt x="347826" y="130378"/>
                      <a:pt x="367257" y="135274"/>
                      <a:pt x="382021" y="144836"/>
                    </a:cubicBezTo>
                    <a:cubicBezTo>
                      <a:pt x="411550" y="163961"/>
                      <a:pt x="411091" y="194714"/>
                      <a:pt x="381103" y="213380"/>
                    </a:cubicBezTo>
                    <a:cubicBezTo>
                      <a:pt x="351115" y="232046"/>
                      <a:pt x="302921" y="231587"/>
                      <a:pt x="273392" y="212462"/>
                    </a:cubicBezTo>
                    <a:cubicBezTo>
                      <a:pt x="243863" y="193337"/>
                      <a:pt x="244322" y="162584"/>
                      <a:pt x="274310" y="143918"/>
                    </a:cubicBezTo>
                    <a:cubicBezTo>
                      <a:pt x="289304" y="134585"/>
                      <a:pt x="308850" y="130034"/>
                      <a:pt x="328338" y="130206"/>
                    </a:cubicBezTo>
                    <a:close/>
                    <a:moveTo>
                      <a:pt x="202573" y="65182"/>
                    </a:moveTo>
                    <a:cubicBezTo>
                      <a:pt x="222061" y="65354"/>
                      <a:pt x="241492" y="70250"/>
                      <a:pt x="256256" y="79812"/>
                    </a:cubicBezTo>
                    <a:cubicBezTo>
                      <a:pt x="285632" y="98937"/>
                      <a:pt x="285326" y="129690"/>
                      <a:pt x="255338" y="148356"/>
                    </a:cubicBezTo>
                    <a:cubicBezTo>
                      <a:pt x="225350" y="167022"/>
                      <a:pt x="177156" y="166563"/>
                      <a:pt x="147627" y="147438"/>
                    </a:cubicBezTo>
                    <a:cubicBezTo>
                      <a:pt x="118098" y="128313"/>
                      <a:pt x="118557" y="97560"/>
                      <a:pt x="148545" y="78894"/>
                    </a:cubicBezTo>
                    <a:cubicBezTo>
                      <a:pt x="163539" y="69561"/>
                      <a:pt x="183085" y="65009"/>
                      <a:pt x="202573" y="65182"/>
                    </a:cubicBezTo>
                    <a:close/>
                    <a:moveTo>
                      <a:pt x="76808" y="4"/>
                    </a:moveTo>
                    <a:cubicBezTo>
                      <a:pt x="96296" y="176"/>
                      <a:pt x="115726" y="5072"/>
                      <a:pt x="130491" y="14635"/>
                    </a:cubicBezTo>
                    <a:cubicBezTo>
                      <a:pt x="159867" y="33760"/>
                      <a:pt x="159561" y="64513"/>
                      <a:pt x="129573" y="83179"/>
                    </a:cubicBezTo>
                    <a:cubicBezTo>
                      <a:pt x="99585" y="101845"/>
                      <a:pt x="51391" y="101386"/>
                      <a:pt x="21862" y="82261"/>
                    </a:cubicBezTo>
                    <a:cubicBezTo>
                      <a:pt x="-7667" y="63136"/>
                      <a:pt x="-7208" y="32383"/>
                      <a:pt x="22780" y="13717"/>
                    </a:cubicBezTo>
                    <a:cubicBezTo>
                      <a:pt x="37774" y="4384"/>
                      <a:pt x="57320" y="-168"/>
                      <a:pt x="7680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9" name="任意多边形: 形状 78"/>
              <p:cNvSpPr/>
              <p:nvPr/>
            </p:nvSpPr>
            <p:spPr>
              <a:xfrm>
                <a:off x="11040963" y="5155223"/>
                <a:ext cx="275552" cy="162945"/>
              </a:xfrm>
              <a:custGeom>
                <a:gdLst>
                  <a:gd name="connsiteX0" fmla="*/ 170135 w 275552"/>
                  <a:gd name="connsiteY0" fmla="*/ 104499 h 162945"/>
                  <a:gd name="connsiteX1" fmla="*/ 193391 w 275552"/>
                  <a:gd name="connsiteY1" fmla="*/ 116586 h 162945"/>
                  <a:gd name="connsiteX2" fmla="*/ 103581 w 275552"/>
                  <a:gd name="connsiteY2" fmla="*/ 162945 h 162945"/>
                  <a:gd name="connsiteX3" fmla="*/ 80325 w 275552"/>
                  <a:gd name="connsiteY3" fmla="*/ 150858 h 162945"/>
                  <a:gd name="connsiteX4" fmla="*/ 252296 w 275552"/>
                  <a:gd name="connsiteY4" fmla="*/ 61965 h 162945"/>
                  <a:gd name="connsiteX5" fmla="*/ 275552 w 275552"/>
                  <a:gd name="connsiteY5" fmla="*/ 74052 h 162945"/>
                  <a:gd name="connsiteX6" fmla="*/ 233936 w 275552"/>
                  <a:gd name="connsiteY6" fmla="*/ 95472 h 162945"/>
                  <a:gd name="connsiteX7" fmla="*/ 210833 w 275552"/>
                  <a:gd name="connsiteY7" fmla="*/ 83538 h 162945"/>
                  <a:gd name="connsiteX8" fmla="*/ 232711 w 275552"/>
                  <a:gd name="connsiteY8" fmla="*/ 30600 h 162945"/>
                  <a:gd name="connsiteX9" fmla="*/ 255968 w 275552"/>
                  <a:gd name="connsiteY9" fmla="*/ 42534 h 162945"/>
                  <a:gd name="connsiteX10" fmla="*/ 63342 w 275552"/>
                  <a:gd name="connsiteY10" fmla="*/ 142136 h 162945"/>
                  <a:gd name="connsiteX11" fmla="*/ 40239 w 275552"/>
                  <a:gd name="connsiteY11" fmla="*/ 130202 h 162945"/>
                  <a:gd name="connsiteX12" fmla="*/ 211139 w 275552"/>
                  <a:gd name="connsiteY12" fmla="*/ 0 h 162945"/>
                  <a:gd name="connsiteX13" fmla="*/ 234548 w 275552"/>
                  <a:gd name="connsiteY13" fmla="*/ 12087 h 162945"/>
                  <a:gd name="connsiteX14" fmla="*/ 23256 w 275552"/>
                  <a:gd name="connsiteY14" fmla="*/ 121328 h 162945"/>
                  <a:gd name="connsiteX15" fmla="*/ 0 w 275552"/>
                  <a:gd name="connsiteY15" fmla="*/ 109394 h 1629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5552" h="162945">
                    <a:moveTo>
                      <a:pt x="170135" y="104499"/>
                    </a:moveTo>
                    <a:lnTo>
                      <a:pt x="193391" y="116586"/>
                    </a:lnTo>
                    <a:lnTo>
                      <a:pt x="103581" y="162945"/>
                    </a:lnTo>
                    <a:lnTo>
                      <a:pt x="80325" y="150858"/>
                    </a:lnTo>
                    <a:close/>
                    <a:moveTo>
                      <a:pt x="252296" y="61965"/>
                    </a:moveTo>
                    <a:lnTo>
                      <a:pt x="275552" y="74052"/>
                    </a:lnTo>
                    <a:lnTo>
                      <a:pt x="233936" y="95472"/>
                    </a:lnTo>
                    <a:lnTo>
                      <a:pt x="210833" y="83538"/>
                    </a:lnTo>
                    <a:close/>
                    <a:moveTo>
                      <a:pt x="232711" y="30600"/>
                    </a:moveTo>
                    <a:lnTo>
                      <a:pt x="255968" y="42534"/>
                    </a:lnTo>
                    <a:lnTo>
                      <a:pt x="63342" y="142136"/>
                    </a:lnTo>
                    <a:lnTo>
                      <a:pt x="40239" y="130202"/>
                    </a:lnTo>
                    <a:close/>
                    <a:moveTo>
                      <a:pt x="211139" y="0"/>
                    </a:moveTo>
                    <a:lnTo>
                      <a:pt x="234548" y="12087"/>
                    </a:lnTo>
                    <a:lnTo>
                      <a:pt x="23256" y="121328"/>
                    </a:lnTo>
                    <a:lnTo>
                      <a:pt x="0" y="109394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10564984" y="4316737"/>
                <a:ext cx="634639" cy="889535"/>
                <a:chOff x="8978539" y="5132121"/>
                <a:chExt cx="634639" cy="889535"/>
              </a:xfrm>
            </p:grpSpPr>
            <p:sp>
              <p:nvSpPr>
                <p:cNvPr id="81" name="任意多边形: 形状 80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2" name="任意多边形: 形状 81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83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88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91" name="任意多边形: 形状 90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92" name="任意多边形: 形状 91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9" name="任意多边形: 形状 88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0" name="任意多边形: 形状 89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84" name="任意多边形: 形状 83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85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86" name="任意多边形: 形状 85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7" name="任意多边形: 形状 86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0" name="组合 9"/>
            <p:cNvGrpSpPr/>
            <p:nvPr/>
          </p:nvGrpSpPr>
          <p:grpSpPr>
            <a:xfrm>
              <a:off x="8856541" y="3489058"/>
              <a:ext cx="944463" cy="889535"/>
              <a:chOff x="8856541" y="3489058"/>
              <a:chExt cx="944463" cy="889535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8978539" y="3489058"/>
                <a:ext cx="634639" cy="889535"/>
                <a:chOff x="8978539" y="5132121"/>
                <a:chExt cx="634639" cy="889535"/>
              </a:xfrm>
            </p:grpSpPr>
            <p:sp>
              <p:nvSpPr>
                <p:cNvPr id="66" name="任意多边形: 形状 65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68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73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76" name="任意多边形: 形状 75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77" name="任意多边形: 形状 76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74" name="任意多边形: 形状 73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5" name="任意多边形: 形状 74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69" name="任意多边形: 形状 68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70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71" name="任意多边形: 形状 70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2" name="任意多边形: 形状 71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sp>
            <p:nvSpPr>
              <p:cNvPr id="65" name="任意多边形: 形状 64"/>
              <p:cNvSpPr/>
              <p:nvPr/>
            </p:nvSpPr>
            <p:spPr>
              <a:xfrm flipH="1" flipV="1">
                <a:off x="8856541" y="3826939"/>
                <a:ext cx="944463" cy="272185"/>
              </a:xfrm>
              <a:custGeom>
                <a:gdLst>
                  <a:gd name="connsiteX0" fmla="*/ 608324 w 944463"/>
                  <a:gd name="connsiteY0" fmla="*/ 230569 h 272185"/>
                  <a:gd name="connsiteX1" fmla="*/ 648562 w 944463"/>
                  <a:gd name="connsiteY1" fmla="*/ 251377 h 272185"/>
                  <a:gd name="connsiteX2" fmla="*/ 608324 w 944463"/>
                  <a:gd name="connsiteY2" fmla="*/ 272185 h 272185"/>
                  <a:gd name="connsiteX3" fmla="*/ 568085 w 944463"/>
                  <a:gd name="connsiteY3" fmla="*/ 251377 h 272185"/>
                  <a:gd name="connsiteX4" fmla="*/ 545289 w 944463"/>
                  <a:gd name="connsiteY4" fmla="*/ 197980 h 272185"/>
                  <a:gd name="connsiteX5" fmla="*/ 585528 w 944463"/>
                  <a:gd name="connsiteY5" fmla="*/ 218788 h 272185"/>
                  <a:gd name="connsiteX6" fmla="*/ 545289 w 944463"/>
                  <a:gd name="connsiteY6" fmla="*/ 239596 h 272185"/>
                  <a:gd name="connsiteX7" fmla="*/ 505050 w 944463"/>
                  <a:gd name="connsiteY7" fmla="*/ 218788 h 272185"/>
                  <a:gd name="connsiteX8" fmla="*/ 53550 w 944463"/>
                  <a:gd name="connsiteY8" fmla="*/ 183292 h 272185"/>
                  <a:gd name="connsiteX9" fmla="*/ 154682 w 944463"/>
                  <a:gd name="connsiteY9" fmla="*/ 235771 h 272185"/>
                  <a:gd name="connsiteX10" fmla="*/ 131579 w 944463"/>
                  <a:gd name="connsiteY10" fmla="*/ 247705 h 272185"/>
                  <a:gd name="connsiteX11" fmla="*/ 30294 w 944463"/>
                  <a:gd name="connsiteY11" fmla="*/ 195379 h 272185"/>
                  <a:gd name="connsiteX12" fmla="*/ 921207 w 944463"/>
                  <a:gd name="connsiteY12" fmla="*/ 128060 h 272185"/>
                  <a:gd name="connsiteX13" fmla="*/ 944463 w 944463"/>
                  <a:gd name="connsiteY13" fmla="*/ 140147 h 272185"/>
                  <a:gd name="connsiteX14" fmla="*/ 807376 w 944463"/>
                  <a:gd name="connsiteY14" fmla="*/ 211139 h 272185"/>
                  <a:gd name="connsiteX15" fmla="*/ 784120 w 944463"/>
                  <a:gd name="connsiteY15" fmla="*/ 199051 h 272185"/>
                  <a:gd name="connsiteX16" fmla="*/ 328948 w 944463"/>
                  <a:gd name="connsiteY16" fmla="*/ 119492 h 272185"/>
                  <a:gd name="connsiteX17" fmla="*/ 349756 w 944463"/>
                  <a:gd name="connsiteY17" fmla="*/ 130202 h 272185"/>
                  <a:gd name="connsiteX18" fmla="*/ 333997 w 944463"/>
                  <a:gd name="connsiteY18" fmla="*/ 138464 h 272185"/>
                  <a:gd name="connsiteX19" fmla="*/ 313189 w 944463"/>
                  <a:gd name="connsiteY19" fmla="*/ 127754 h 272185"/>
                  <a:gd name="connsiteX20" fmla="*/ 23103 w 944463"/>
                  <a:gd name="connsiteY20" fmla="*/ 117044 h 272185"/>
                  <a:gd name="connsiteX21" fmla="*/ 203794 w 944463"/>
                  <a:gd name="connsiteY21" fmla="*/ 210526 h 272185"/>
                  <a:gd name="connsiteX22" fmla="*/ 180539 w 944463"/>
                  <a:gd name="connsiteY22" fmla="*/ 222460 h 272185"/>
                  <a:gd name="connsiteX23" fmla="*/ 0 w 944463"/>
                  <a:gd name="connsiteY23" fmla="*/ 128978 h 272185"/>
                  <a:gd name="connsiteX24" fmla="*/ 271268 w 944463"/>
                  <a:gd name="connsiteY24" fmla="*/ 89657 h 272185"/>
                  <a:gd name="connsiteX25" fmla="*/ 291923 w 944463"/>
                  <a:gd name="connsiteY25" fmla="*/ 100367 h 272185"/>
                  <a:gd name="connsiteX26" fmla="*/ 276164 w 944463"/>
                  <a:gd name="connsiteY26" fmla="*/ 108629 h 272185"/>
                  <a:gd name="connsiteX27" fmla="*/ 255356 w 944463"/>
                  <a:gd name="connsiteY27" fmla="*/ 97766 h 272185"/>
                  <a:gd name="connsiteX28" fmla="*/ 915852 w 944463"/>
                  <a:gd name="connsiteY28" fmla="*/ 89351 h 272185"/>
                  <a:gd name="connsiteX29" fmla="*/ 939108 w 944463"/>
                  <a:gd name="connsiteY29" fmla="*/ 101285 h 272185"/>
                  <a:gd name="connsiteX30" fmla="*/ 767137 w 944463"/>
                  <a:gd name="connsiteY30" fmla="*/ 190330 h 272185"/>
                  <a:gd name="connsiteX31" fmla="*/ 744034 w 944463"/>
                  <a:gd name="connsiteY31" fmla="*/ 178244 h 272185"/>
                  <a:gd name="connsiteX32" fmla="*/ 800032 w 944463"/>
                  <a:gd name="connsiteY32" fmla="*/ 66095 h 272185"/>
                  <a:gd name="connsiteX33" fmla="*/ 823288 w 944463"/>
                  <a:gd name="connsiteY33" fmla="*/ 78182 h 272185"/>
                  <a:gd name="connsiteX34" fmla="*/ 686966 w 944463"/>
                  <a:gd name="connsiteY34" fmla="*/ 148714 h 272185"/>
                  <a:gd name="connsiteX35" fmla="*/ 663710 w 944463"/>
                  <a:gd name="connsiteY35" fmla="*/ 136780 h 272185"/>
                  <a:gd name="connsiteX36" fmla="*/ 213434 w 944463"/>
                  <a:gd name="connsiteY36" fmla="*/ 59822 h 272185"/>
                  <a:gd name="connsiteX37" fmla="*/ 234242 w 944463"/>
                  <a:gd name="connsiteY37" fmla="*/ 70532 h 272185"/>
                  <a:gd name="connsiteX38" fmla="*/ 218330 w 944463"/>
                  <a:gd name="connsiteY38" fmla="*/ 78794 h 272185"/>
                  <a:gd name="connsiteX39" fmla="*/ 197522 w 944463"/>
                  <a:gd name="connsiteY39" fmla="*/ 67931 h 272185"/>
                  <a:gd name="connsiteX40" fmla="*/ 896268 w 944463"/>
                  <a:gd name="connsiteY40" fmla="*/ 57833 h 272185"/>
                  <a:gd name="connsiteX41" fmla="*/ 919523 w 944463"/>
                  <a:gd name="connsiteY41" fmla="*/ 69920 h 272185"/>
                  <a:gd name="connsiteX42" fmla="*/ 727051 w 944463"/>
                  <a:gd name="connsiteY42" fmla="*/ 169522 h 272185"/>
                  <a:gd name="connsiteX43" fmla="*/ 703795 w 944463"/>
                  <a:gd name="connsiteY43" fmla="*/ 157435 h 272185"/>
                  <a:gd name="connsiteX44" fmla="*/ 155600 w 944463"/>
                  <a:gd name="connsiteY44" fmla="*/ 29988 h 272185"/>
                  <a:gd name="connsiteX45" fmla="*/ 176408 w 944463"/>
                  <a:gd name="connsiteY45" fmla="*/ 40698 h 272185"/>
                  <a:gd name="connsiteX46" fmla="*/ 160649 w 944463"/>
                  <a:gd name="connsiteY46" fmla="*/ 48807 h 272185"/>
                  <a:gd name="connsiteX47" fmla="*/ 139841 w 944463"/>
                  <a:gd name="connsiteY47" fmla="*/ 38097 h 272185"/>
                  <a:gd name="connsiteX48" fmla="*/ 47430 w 944463"/>
                  <a:gd name="connsiteY48" fmla="*/ 28305 h 272185"/>
                  <a:gd name="connsiteX49" fmla="*/ 301714 w 944463"/>
                  <a:gd name="connsiteY49" fmla="*/ 159884 h 272185"/>
                  <a:gd name="connsiteX50" fmla="*/ 278458 w 944463"/>
                  <a:gd name="connsiteY50" fmla="*/ 171818 h 272185"/>
                  <a:gd name="connsiteX51" fmla="*/ 24174 w 944463"/>
                  <a:gd name="connsiteY51" fmla="*/ 40239 h 272185"/>
                  <a:gd name="connsiteX52" fmla="*/ 97920 w 944463"/>
                  <a:gd name="connsiteY52" fmla="*/ 0 h 272185"/>
                  <a:gd name="connsiteX53" fmla="*/ 118575 w 944463"/>
                  <a:gd name="connsiteY53" fmla="*/ 10710 h 272185"/>
                  <a:gd name="connsiteX54" fmla="*/ 102816 w 944463"/>
                  <a:gd name="connsiteY54" fmla="*/ 18972 h 272185"/>
                  <a:gd name="connsiteX55" fmla="*/ 82008 w 944463"/>
                  <a:gd name="connsiteY55" fmla="*/ 8262 h 2721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44463" h="272185">
                    <a:moveTo>
                      <a:pt x="608324" y="230569"/>
                    </a:moveTo>
                    <a:lnTo>
                      <a:pt x="648562" y="251377"/>
                    </a:lnTo>
                    <a:lnTo>
                      <a:pt x="608324" y="272185"/>
                    </a:lnTo>
                    <a:lnTo>
                      <a:pt x="568085" y="251377"/>
                    </a:lnTo>
                    <a:close/>
                    <a:moveTo>
                      <a:pt x="545289" y="197980"/>
                    </a:moveTo>
                    <a:lnTo>
                      <a:pt x="585528" y="218788"/>
                    </a:lnTo>
                    <a:lnTo>
                      <a:pt x="545289" y="239596"/>
                    </a:lnTo>
                    <a:lnTo>
                      <a:pt x="505050" y="218788"/>
                    </a:lnTo>
                    <a:close/>
                    <a:moveTo>
                      <a:pt x="53550" y="183292"/>
                    </a:moveTo>
                    <a:lnTo>
                      <a:pt x="154682" y="235771"/>
                    </a:lnTo>
                    <a:lnTo>
                      <a:pt x="131579" y="247705"/>
                    </a:lnTo>
                    <a:lnTo>
                      <a:pt x="30294" y="195379"/>
                    </a:lnTo>
                    <a:close/>
                    <a:moveTo>
                      <a:pt x="921207" y="128060"/>
                    </a:moveTo>
                    <a:lnTo>
                      <a:pt x="944463" y="140147"/>
                    </a:lnTo>
                    <a:lnTo>
                      <a:pt x="807376" y="211139"/>
                    </a:lnTo>
                    <a:lnTo>
                      <a:pt x="784120" y="199051"/>
                    </a:lnTo>
                    <a:close/>
                    <a:moveTo>
                      <a:pt x="328948" y="119492"/>
                    </a:moveTo>
                    <a:lnTo>
                      <a:pt x="349756" y="130202"/>
                    </a:lnTo>
                    <a:lnTo>
                      <a:pt x="333997" y="138464"/>
                    </a:lnTo>
                    <a:lnTo>
                      <a:pt x="313189" y="127754"/>
                    </a:lnTo>
                    <a:close/>
                    <a:moveTo>
                      <a:pt x="23103" y="117044"/>
                    </a:moveTo>
                    <a:lnTo>
                      <a:pt x="203794" y="210526"/>
                    </a:lnTo>
                    <a:lnTo>
                      <a:pt x="180539" y="222460"/>
                    </a:lnTo>
                    <a:lnTo>
                      <a:pt x="0" y="128978"/>
                    </a:lnTo>
                    <a:close/>
                    <a:moveTo>
                      <a:pt x="271268" y="89657"/>
                    </a:moveTo>
                    <a:lnTo>
                      <a:pt x="291923" y="100367"/>
                    </a:lnTo>
                    <a:lnTo>
                      <a:pt x="276164" y="108629"/>
                    </a:lnTo>
                    <a:lnTo>
                      <a:pt x="255356" y="97766"/>
                    </a:lnTo>
                    <a:close/>
                    <a:moveTo>
                      <a:pt x="915852" y="89351"/>
                    </a:moveTo>
                    <a:lnTo>
                      <a:pt x="939108" y="101285"/>
                    </a:lnTo>
                    <a:lnTo>
                      <a:pt x="767137" y="190330"/>
                    </a:lnTo>
                    <a:lnTo>
                      <a:pt x="744034" y="178244"/>
                    </a:lnTo>
                    <a:close/>
                    <a:moveTo>
                      <a:pt x="800032" y="66095"/>
                    </a:moveTo>
                    <a:lnTo>
                      <a:pt x="823288" y="78182"/>
                    </a:lnTo>
                    <a:lnTo>
                      <a:pt x="686966" y="148714"/>
                    </a:lnTo>
                    <a:lnTo>
                      <a:pt x="663710" y="136780"/>
                    </a:lnTo>
                    <a:close/>
                    <a:moveTo>
                      <a:pt x="213434" y="59822"/>
                    </a:moveTo>
                    <a:lnTo>
                      <a:pt x="234242" y="70532"/>
                    </a:lnTo>
                    <a:lnTo>
                      <a:pt x="218330" y="78794"/>
                    </a:lnTo>
                    <a:lnTo>
                      <a:pt x="197522" y="67931"/>
                    </a:lnTo>
                    <a:close/>
                    <a:moveTo>
                      <a:pt x="896268" y="57833"/>
                    </a:moveTo>
                    <a:lnTo>
                      <a:pt x="919523" y="69920"/>
                    </a:lnTo>
                    <a:lnTo>
                      <a:pt x="727051" y="169522"/>
                    </a:lnTo>
                    <a:lnTo>
                      <a:pt x="703795" y="157435"/>
                    </a:lnTo>
                    <a:close/>
                    <a:moveTo>
                      <a:pt x="155600" y="29988"/>
                    </a:moveTo>
                    <a:lnTo>
                      <a:pt x="176408" y="40698"/>
                    </a:lnTo>
                    <a:lnTo>
                      <a:pt x="160649" y="48807"/>
                    </a:lnTo>
                    <a:lnTo>
                      <a:pt x="139841" y="38097"/>
                    </a:lnTo>
                    <a:close/>
                    <a:moveTo>
                      <a:pt x="47430" y="28305"/>
                    </a:moveTo>
                    <a:lnTo>
                      <a:pt x="301714" y="159884"/>
                    </a:lnTo>
                    <a:lnTo>
                      <a:pt x="278458" y="171818"/>
                    </a:lnTo>
                    <a:lnTo>
                      <a:pt x="24174" y="40239"/>
                    </a:lnTo>
                    <a:close/>
                    <a:moveTo>
                      <a:pt x="97920" y="0"/>
                    </a:moveTo>
                    <a:lnTo>
                      <a:pt x="118575" y="10710"/>
                    </a:lnTo>
                    <a:lnTo>
                      <a:pt x="102816" y="18972"/>
                    </a:lnTo>
                    <a:lnTo>
                      <a:pt x="82008" y="826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245557" y="4318108"/>
              <a:ext cx="783338" cy="1001431"/>
              <a:chOff x="10564984" y="4316737"/>
              <a:chExt cx="783338" cy="1001431"/>
            </a:xfrm>
          </p:grpSpPr>
          <p:sp>
            <p:nvSpPr>
              <p:cNvPr id="49" name="任意多边形: 形状 48"/>
              <p:cNvSpPr/>
              <p:nvPr/>
            </p:nvSpPr>
            <p:spPr>
              <a:xfrm>
                <a:off x="10944439" y="4768189"/>
                <a:ext cx="403883" cy="227097"/>
              </a:xfrm>
              <a:custGeom>
                <a:gdLst>
                  <a:gd name="connsiteX0" fmla="*/ 328338 w 403883"/>
                  <a:gd name="connsiteY0" fmla="*/ 130206 h 227097"/>
                  <a:gd name="connsiteX1" fmla="*/ 382021 w 403883"/>
                  <a:gd name="connsiteY1" fmla="*/ 144836 h 227097"/>
                  <a:gd name="connsiteX2" fmla="*/ 381103 w 403883"/>
                  <a:gd name="connsiteY2" fmla="*/ 213380 h 227097"/>
                  <a:gd name="connsiteX3" fmla="*/ 273392 w 403883"/>
                  <a:gd name="connsiteY3" fmla="*/ 212462 h 227097"/>
                  <a:gd name="connsiteX4" fmla="*/ 274310 w 403883"/>
                  <a:gd name="connsiteY4" fmla="*/ 143918 h 227097"/>
                  <a:gd name="connsiteX5" fmla="*/ 328338 w 403883"/>
                  <a:gd name="connsiteY5" fmla="*/ 130206 h 227097"/>
                  <a:gd name="connsiteX6" fmla="*/ 202573 w 403883"/>
                  <a:gd name="connsiteY6" fmla="*/ 65182 h 227097"/>
                  <a:gd name="connsiteX7" fmla="*/ 256256 w 403883"/>
                  <a:gd name="connsiteY7" fmla="*/ 79812 h 227097"/>
                  <a:gd name="connsiteX8" fmla="*/ 255338 w 403883"/>
                  <a:gd name="connsiteY8" fmla="*/ 148356 h 227097"/>
                  <a:gd name="connsiteX9" fmla="*/ 147627 w 403883"/>
                  <a:gd name="connsiteY9" fmla="*/ 147438 h 227097"/>
                  <a:gd name="connsiteX10" fmla="*/ 148545 w 403883"/>
                  <a:gd name="connsiteY10" fmla="*/ 78894 h 227097"/>
                  <a:gd name="connsiteX11" fmla="*/ 202573 w 403883"/>
                  <a:gd name="connsiteY11" fmla="*/ 65182 h 227097"/>
                  <a:gd name="connsiteX12" fmla="*/ 76808 w 403883"/>
                  <a:gd name="connsiteY12" fmla="*/ 4 h 227097"/>
                  <a:gd name="connsiteX13" fmla="*/ 130491 w 403883"/>
                  <a:gd name="connsiteY13" fmla="*/ 14635 h 227097"/>
                  <a:gd name="connsiteX14" fmla="*/ 129573 w 403883"/>
                  <a:gd name="connsiteY14" fmla="*/ 83179 h 227097"/>
                  <a:gd name="connsiteX15" fmla="*/ 21862 w 403883"/>
                  <a:gd name="connsiteY15" fmla="*/ 82261 h 227097"/>
                  <a:gd name="connsiteX16" fmla="*/ 22780 w 403883"/>
                  <a:gd name="connsiteY16" fmla="*/ 13717 h 227097"/>
                  <a:gd name="connsiteX17" fmla="*/ 76808 w 403883"/>
                  <a:gd name="connsiteY17" fmla="*/ 4 h 22709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3883" h="227097">
                    <a:moveTo>
                      <a:pt x="328338" y="130206"/>
                    </a:moveTo>
                    <a:cubicBezTo>
                      <a:pt x="347826" y="130378"/>
                      <a:pt x="367257" y="135274"/>
                      <a:pt x="382021" y="144836"/>
                    </a:cubicBezTo>
                    <a:cubicBezTo>
                      <a:pt x="411550" y="163961"/>
                      <a:pt x="411091" y="194714"/>
                      <a:pt x="381103" y="213380"/>
                    </a:cubicBezTo>
                    <a:cubicBezTo>
                      <a:pt x="351115" y="232046"/>
                      <a:pt x="302921" y="231587"/>
                      <a:pt x="273392" y="212462"/>
                    </a:cubicBezTo>
                    <a:cubicBezTo>
                      <a:pt x="243863" y="193337"/>
                      <a:pt x="244322" y="162584"/>
                      <a:pt x="274310" y="143918"/>
                    </a:cubicBezTo>
                    <a:cubicBezTo>
                      <a:pt x="289304" y="134585"/>
                      <a:pt x="308850" y="130034"/>
                      <a:pt x="328338" y="130206"/>
                    </a:cubicBezTo>
                    <a:close/>
                    <a:moveTo>
                      <a:pt x="202573" y="65182"/>
                    </a:moveTo>
                    <a:cubicBezTo>
                      <a:pt x="222061" y="65354"/>
                      <a:pt x="241492" y="70250"/>
                      <a:pt x="256256" y="79812"/>
                    </a:cubicBezTo>
                    <a:cubicBezTo>
                      <a:pt x="285632" y="98937"/>
                      <a:pt x="285326" y="129690"/>
                      <a:pt x="255338" y="148356"/>
                    </a:cubicBezTo>
                    <a:cubicBezTo>
                      <a:pt x="225350" y="167022"/>
                      <a:pt x="177156" y="166563"/>
                      <a:pt x="147627" y="147438"/>
                    </a:cubicBezTo>
                    <a:cubicBezTo>
                      <a:pt x="118098" y="128313"/>
                      <a:pt x="118557" y="97560"/>
                      <a:pt x="148545" y="78894"/>
                    </a:cubicBezTo>
                    <a:cubicBezTo>
                      <a:pt x="163539" y="69561"/>
                      <a:pt x="183085" y="65009"/>
                      <a:pt x="202573" y="65182"/>
                    </a:cubicBezTo>
                    <a:close/>
                    <a:moveTo>
                      <a:pt x="76808" y="4"/>
                    </a:moveTo>
                    <a:cubicBezTo>
                      <a:pt x="96296" y="176"/>
                      <a:pt x="115726" y="5072"/>
                      <a:pt x="130491" y="14635"/>
                    </a:cubicBezTo>
                    <a:cubicBezTo>
                      <a:pt x="159867" y="33760"/>
                      <a:pt x="159561" y="64513"/>
                      <a:pt x="129573" y="83179"/>
                    </a:cubicBezTo>
                    <a:cubicBezTo>
                      <a:pt x="99585" y="101845"/>
                      <a:pt x="51391" y="101386"/>
                      <a:pt x="21862" y="82261"/>
                    </a:cubicBezTo>
                    <a:cubicBezTo>
                      <a:pt x="-7667" y="63136"/>
                      <a:pt x="-7208" y="32383"/>
                      <a:pt x="22780" y="13717"/>
                    </a:cubicBezTo>
                    <a:cubicBezTo>
                      <a:pt x="37774" y="4384"/>
                      <a:pt x="57320" y="-168"/>
                      <a:pt x="7680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11040963" y="5155223"/>
                <a:ext cx="275552" cy="162945"/>
              </a:xfrm>
              <a:custGeom>
                <a:gdLst>
                  <a:gd name="connsiteX0" fmla="*/ 170135 w 275552"/>
                  <a:gd name="connsiteY0" fmla="*/ 104499 h 162945"/>
                  <a:gd name="connsiteX1" fmla="*/ 193391 w 275552"/>
                  <a:gd name="connsiteY1" fmla="*/ 116586 h 162945"/>
                  <a:gd name="connsiteX2" fmla="*/ 103581 w 275552"/>
                  <a:gd name="connsiteY2" fmla="*/ 162945 h 162945"/>
                  <a:gd name="connsiteX3" fmla="*/ 80325 w 275552"/>
                  <a:gd name="connsiteY3" fmla="*/ 150858 h 162945"/>
                  <a:gd name="connsiteX4" fmla="*/ 252296 w 275552"/>
                  <a:gd name="connsiteY4" fmla="*/ 61965 h 162945"/>
                  <a:gd name="connsiteX5" fmla="*/ 275552 w 275552"/>
                  <a:gd name="connsiteY5" fmla="*/ 74052 h 162945"/>
                  <a:gd name="connsiteX6" fmla="*/ 233936 w 275552"/>
                  <a:gd name="connsiteY6" fmla="*/ 95472 h 162945"/>
                  <a:gd name="connsiteX7" fmla="*/ 210833 w 275552"/>
                  <a:gd name="connsiteY7" fmla="*/ 83538 h 162945"/>
                  <a:gd name="connsiteX8" fmla="*/ 232711 w 275552"/>
                  <a:gd name="connsiteY8" fmla="*/ 30600 h 162945"/>
                  <a:gd name="connsiteX9" fmla="*/ 255968 w 275552"/>
                  <a:gd name="connsiteY9" fmla="*/ 42534 h 162945"/>
                  <a:gd name="connsiteX10" fmla="*/ 63342 w 275552"/>
                  <a:gd name="connsiteY10" fmla="*/ 142136 h 162945"/>
                  <a:gd name="connsiteX11" fmla="*/ 40239 w 275552"/>
                  <a:gd name="connsiteY11" fmla="*/ 130202 h 162945"/>
                  <a:gd name="connsiteX12" fmla="*/ 211139 w 275552"/>
                  <a:gd name="connsiteY12" fmla="*/ 0 h 162945"/>
                  <a:gd name="connsiteX13" fmla="*/ 234548 w 275552"/>
                  <a:gd name="connsiteY13" fmla="*/ 12087 h 162945"/>
                  <a:gd name="connsiteX14" fmla="*/ 23256 w 275552"/>
                  <a:gd name="connsiteY14" fmla="*/ 121328 h 162945"/>
                  <a:gd name="connsiteX15" fmla="*/ 0 w 275552"/>
                  <a:gd name="connsiteY15" fmla="*/ 109394 h 1629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5552" h="162945">
                    <a:moveTo>
                      <a:pt x="170135" y="104499"/>
                    </a:moveTo>
                    <a:lnTo>
                      <a:pt x="193391" y="116586"/>
                    </a:lnTo>
                    <a:lnTo>
                      <a:pt x="103581" y="162945"/>
                    </a:lnTo>
                    <a:lnTo>
                      <a:pt x="80325" y="150858"/>
                    </a:lnTo>
                    <a:close/>
                    <a:moveTo>
                      <a:pt x="252296" y="61965"/>
                    </a:moveTo>
                    <a:lnTo>
                      <a:pt x="275552" y="74052"/>
                    </a:lnTo>
                    <a:lnTo>
                      <a:pt x="233936" y="95472"/>
                    </a:lnTo>
                    <a:lnTo>
                      <a:pt x="210833" y="83538"/>
                    </a:lnTo>
                    <a:close/>
                    <a:moveTo>
                      <a:pt x="232711" y="30600"/>
                    </a:moveTo>
                    <a:lnTo>
                      <a:pt x="255968" y="42534"/>
                    </a:lnTo>
                    <a:lnTo>
                      <a:pt x="63342" y="142136"/>
                    </a:lnTo>
                    <a:lnTo>
                      <a:pt x="40239" y="130202"/>
                    </a:lnTo>
                    <a:close/>
                    <a:moveTo>
                      <a:pt x="211139" y="0"/>
                    </a:moveTo>
                    <a:lnTo>
                      <a:pt x="234548" y="12087"/>
                    </a:lnTo>
                    <a:lnTo>
                      <a:pt x="23256" y="121328"/>
                    </a:lnTo>
                    <a:lnTo>
                      <a:pt x="0" y="109394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10564984" y="4316737"/>
                <a:ext cx="634639" cy="889535"/>
                <a:chOff x="8978539" y="5132121"/>
                <a:chExt cx="634639" cy="889535"/>
              </a:xfrm>
            </p:grpSpPr>
            <p:sp>
              <p:nvSpPr>
                <p:cNvPr id="52" name="任意多边形: 形状 51"/>
                <p:cNvSpPr/>
                <p:nvPr/>
              </p:nvSpPr>
              <p:spPr>
                <a:xfrm>
                  <a:off x="9305345" y="5843107"/>
                  <a:ext cx="298195" cy="178549"/>
                </a:xfrm>
                <a:custGeom>
                  <a:gdLst>
                    <a:gd name="connsiteX0" fmla="*/ 1836 w 298195"/>
                    <a:gd name="connsiteY0" fmla="*/ 152386 h 178549"/>
                    <a:gd name="connsiteX1" fmla="*/ 3672 w 298195"/>
                    <a:gd name="connsiteY1" fmla="*/ 154222 h 178549"/>
                    <a:gd name="connsiteX2" fmla="*/ 3672 w 298195"/>
                    <a:gd name="connsiteY2" fmla="*/ 176713 h 178549"/>
                    <a:gd name="connsiteX3" fmla="*/ 1836 w 298195"/>
                    <a:gd name="connsiteY3" fmla="*/ 178549 h 178549"/>
                    <a:gd name="connsiteX4" fmla="*/ 0 w 298195"/>
                    <a:gd name="connsiteY4" fmla="*/ 176713 h 178549"/>
                    <a:gd name="connsiteX5" fmla="*/ 0 w 298195"/>
                    <a:gd name="connsiteY5" fmla="*/ 154222 h 178549"/>
                    <a:gd name="connsiteX6" fmla="*/ 1836 w 298195"/>
                    <a:gd name="connsiteY6" fmla="*/ 152386 h 178549"/>
                    <a:gd name="connsiteX7" fmla="*/ 28764 w 298195"/>
                    <a:gd name="connsiteY7" fmla="*/ 138617 h 178549"/>
                    <a:gd name="connsiteX8" fmla="*/ 30600 w 298195"/>
                    <a:gd name="connsiteY8" fmla="*/ 140453 h 178549"/>
                    <a:gd name="connsiteX9" fmla="*/ 30600 w 298195"/>
                    <a:gd name="connsiteY9" fmla="*/ 162944 h 178549"/>
                    <a:gd name="connsiteX10" fmla="*/ 28764 w 298195"/>
                    <a:gd name="connsiteY10" fmla="*/ 164780 h 178549"/>
                    <a:gd name="connsiteX11" fmla="*/ 26928 w 298195"/>
                    <a:gd name="connsiteY11" fmla="*/ 162944 h 178549"/>
                    <a:gd name="connsiteX12" fmla="*/ 26928 w 298195"/>
                    <a:gd name="connsiteY12" fmla="*/ 140453 h 178549"/>
                    <a:gd name="connsiteX13" fmla="*/ 28764 w 298195"/>
                    <a:gd name="connsiteY13" fmla="*/ 138617 h 178549"/>
                    <a:gd name="connsiteX14" fmla="*/ 55385 w 298195"/>
                    <a:gd name="connsiteY14" fmla="*/ 124694 h 178549"/>
                    <a:gd name="connsiteX15" fmla="*/ 57221 w 298195"/>
                    <a:gd name="connsiteY15" fmla="*/ 126530 h 178549"/>
                    <a:gd name="connsiteX16" fmla="*/ 57221 w 298195"/>
                    <a:gd name="connsiteY16" fmla="*/ 149021 h 178549"/>
                    <a:gd name="connsiteX17" fmla="*/ 55385 w 298195"/>
                    <a:gd name="connsiteY17" fmla="*/ 150857 h 178549"/>
                    <a:gd name="connsiteX18" fmla="*/ 53549 w 298195"/>
                    <a:gd name="connsiteY18" fmla="*/ 149021 h 178549"/>
                    <a:gd name="connsiteX19" fmla="*/ 53549 w 298195"/>
                    <a:gd name="connsiteY19" fmla="*/ 126530 h 178549"/>
                    <a:gd name="connsiteX20" fmla="*/ 55385 w 298195"/>
                    <a:gd name="connsiteY20" fmla="*/ 124694 h 178549"/>
                    <a:gd name="connsiteX21" fmla="*/ 82160 w 298195"/>
                    <a:gd name="connsiteY21" fmla="*/ 110924 h 178549"/>
                    <a:gd name="connsiteX22" fmla="*/ 83996 w 298195"/>
                    <a:gd name="connsiteY22" fmla="*/ 112760 h 178549"/>
                    <a:gd name="connsiteX23" fmla="*/ 83996 w 298195"/>
                    <a:gd name="connsiteY23" fmla="*/ 135251 h 178549"/>
                    <a:gd name="connsiteX24" fmla="*/ 82160 w 298195"/>
                    <a:gd name="connsiteY24" fmla="*/ 137087 h 178549"/>
                    <a:gd name="connsiteX25" fmla="*/ 80324 w 298195"/>
                    <a:gd name="connsiteY25" fmla="*/ 135251 h 178549"/>
                    <a:gd name="connsiteX26" fmla="*/ 80324 w 298195"/>
                    <a:gd name="connsiteY26" fmla="*/ 112760 h 178549"/>
                    <a:gd name="connsiteX27" fmla="*/ 82160 w 298195"/>
                    <a:gd name="connsiteY27" fmla="*/ 110924 h 178549"/>
                    <a:gd name="connsiteX28" fmla="*/ 108935 w 298195"/>
                    <a:gd name="connsiteY28" fmla="*/ 97001 h 178549"/>
                    <a:gd name="connsiteX29" fmla="*/ 110771 w 298195"/>
                    <a:gd name="connsiteY29" fmla="*/ 98837 h 178549"/>
                    <a:gd name="connsiteX30" fmla="*/ 110771 w 298195"/>
                    <a:gd name="connsiteY30" fmla="*/ 121328 h 178549"/>
                    <a:gd name="connsiteX31" fmla="*/ 108935 w 298195"/>
                    <a:gd name="connsiteY31" fmla="*/ 123164 h 178549"/>
                    <a:gd name="connsiteX32" fmla="*/ 107099 w 298195"/>
                    <a:gd name="connsiteY32" fmla="*/ 121328 h 178549"/>
                    <a:gd name="connsiteX33" fmla="*/ 107099 w 298195"/>
                    <a:gd name="connsiteY33" fmla="*/ 98837 h 178549"/>
                    <a:gd name="connsiteX34" fmla="*/ 108935 w 298195"/>
                    <a:gd name="connsiteY34" fmla="*/ 97001 h 178549"/>
                    <a:gd name="connsiteX35" fmla="*/ 135710 w 298195"/>
                    <a:gd name="connsiteY35" fmla="*/ 83231 h 178549"/>
                    <a:gd name="connsiteX36" fmla="*/ 137546 w 298195"/>
                    <a:gd name="connsiteY36" fmla="*/ 85067 h 178549"/>
                    <a:gd name="connsiteX37" fmla="*/ 137546 w 298195"/>
                    <a:gd name="connsiteY37" fmla="*/ 107558 h 178549"/>
                    <a:gd name="connsiteX38" fmla="*/ 135710 w 298195"/>
                    <a:gd name="connsiteY38" fmla="*/ 109394 h 178549"/>
                    <a:gd name="connsiteX39" fmla="*/ 133874 w 298195"/>
                    <a:gd name="connsiteY39" fmla="*/ 107558 h 178549"/>
                    <a:gd name="connsiteX40" fmla="*/ 133874 w 298195"/>
                    <a:gd name="connsiteY40" fmla="*/ 85067 h 178549"/>
                    <a:gd name="connsiteX41" fmla="*/ 135710 w 298195"/>
                    <a:gd name="connsiteY41" fmla="*/ 83231 h 178549"/>
                    <a:gd name="connsiteX42" fmla="*/ 162485 w 298195"/>
                    <a:gd name="connsiteY42" fmla="*/ 69308 h 178549"/>
                    <a:gd name="connsiteX43" fmla="*/ 164321 w 298195"/>
                    <a:gd name="connsiteY43" fmla="*/ 71144 h 178549"/>
                    <a:gd name="connsiteX44" fmla="*/ 164321 w 298195"/>
                    <a:gd name="connsiteY44" fmla="*/ 93635 h 178549"/>
                    <a:gd name="connsiteX45" fmla="*/ 162485 w 298195"/>
                    <a:gd name="connsiteY45" fmla="*/ 95471 h 178549"/>
                    <a:gd name="connsiteX46" fmla="*/ 160649 w 298195"/>
                    <a:gd name="connsiteY46" fmla="*/ 93635 h 178549"/>
                    <a:gd name="connsiteX47" fmla="*/ 160649 w 298195"/>
                    <a:gd name="connsiteY47" fmla="*/ 71144 h 178549"/>
                    <a:gd name="connsiteX48" fmla="*/ 162485 w 298195"/>
                    <a:gd name="connsiteY48" fmla="*/ 69308 h 178549"/>
                    <a:gd name="connsiteX49" fmla="*/ 189260 w 298195"/>
                    <a:gd name="connsiteY49" fmla="*/ 55538 h 178549"/>
                    <a:gd name="connsiteX50" fmla="*/ 191096 w 298195"/>
                    <a:gd name="connsiteY50" fmla="*/ 57374 h 178549"/>
                    <a:gd name="connsiteX51" fmla="*/ 191096 w 298195"/>
                    <a:gd name="connsiteY51" fmla="*/ 79865 h 178549"/>
                    <a:gd name="connsiteX52" fmla="*/ 189260 w 298195"/>
                    <a:gd name="connsiteY52" fmla="*/ 81701 h 178549"/>
                    <a:gd name="connsiteX53" fmla="*/ 187424 w 298195"/>
                    <a:gd name="connsiteY53" fmla="*/ 79865 h 178549"/>
                    <a:gd name="connsiteX54" fmla="*/ 187424 w 298195"/>
                    <a:gd name="connsiteY54" fmla="*/ 57374 h 178549"/>
                    <a:gd name="connsiteX55" fmla="*/ 189260 w 298195"/>
                    <a:gd name="connsiteY55" fmla="*/ 55538 h 178549"/>
                    <a:gd name="connsiteX56" fmla="*/ 216034 w 298195"/>
                    <a:gd name="connsiteY56" fmla="*/ 41615 h 178549"/>
                    <a:gd name="connsiteX57" fmla="*/ 217870 w 298195"/>
                    <a:gd name="connsiteY57" fmla="*/ 43451 h 178549"/>
                    <a:gd name="connsiteX58" fmla="*/ 217870 w 298195"/>
                    <a:gd name="connsiteY58" fmla="*/ 65942 h 178549"/>
                    <a:gd name="connsiteX59" fmla="*/ 216034 w 298195"/>
                    <a:gd name="connsiteY59" fmla="*/ 67778 h 178549"/>
                    <a:gd name="connsiteX60" fmla="*/ 214198 w 298195"/>
                    <a:gd name="connsiteY60" fmla="*/ 65942 h 178549"/>
                    <a:gd name="connsiteX61" fmla="*/ 214198 w 298195"/>
                    <a:gd name="connsiteY61" fmla="*/ 43451 h 178549"/>
                    <a:gd name="connsiteX62" fmla="*/ 216034 w 298195"/>
                    <a:gd name="connsiteY62" fmla="*/ 41615 h 178549"/>
                    <a:gd name="connsiteX63" fmla="*/ 242809 w 298195"/>
                    <a:gd name="connsiteY63" fmla="*/ 27845 h 178549"/>
                    <a:gd name="connsiteX64" fmla="*/ 244645 w 298195"/>
                    <a:gd name="connsiteY64" fmla="*/ 29681 h 178549"/>
                    <a:gd name="connsiteX65" fmla="*/ 244645 w 298195"/>
                    <a:gd name="connsiteY65" fmla="*/ 52172 h 178549"/>
                    <a:gd name="connsiteX66" fmla="*/ 242809 w 298195"/>
                    <a:gd name="connsiteY66" fmla="*/ 54008 h 178549"/>
                    <a:gd name="connsiteX67" fmla="*/ 240973 w 298195"/>
                    <a:gd name="connsiteY67" fmla="*/ 52172 h 178549"/>
                    <a:gd name="connsiteX68" fmla="*/ 240973 w 298195"/>
                    <a:gd name="connsiteY68" fmla="*/ 29681 h 178549"/>
                    <a:gd name="connsiteX69" fmla="*/ 242809 w 298195"/>
                    <a:gd name="connsiteY69" fmla="*/ 27845 h 178549"/>
                    <a:gd name="connsiteX70" fmla="*/ 269584 w 298195"/>
                    <a:gd name="connsiteY70" fmla="*/ 13922 h 178549"/>
                    <a:gd name="connsiteX71" fmla="*/ 271420 w 298195"/>
                    <a:gd name="connsiteY71" fmla="*/ 15758 h 178549"/>
                    <a:gd name="connsiteX72" fmla="*/ 271420 w 298195"/>
                    <a:gd name="connsiteY72" fmla="*/ 38249 h 178549"/>
                    <a:gd name="connsiteX73" fmla="*/ 269584 w 298195"/>
                    <a:gd name="connsiteY73" fmla="*/ 40085 h 178549"/>
                    <a:gd name="connsiteX74" fmla="*/ 267748 w 298195"/>
                    <a:gd name="connsiteY74" fmla="*/ 38249 h 178549"/>
                    <a:gd name="connsiteX75" fmla="*/ 267748 w 298195"/>
                    <a:gd name="connsiteY75" fmla="*/ 15758 h 178549"/>
                    <a:gd name="connsiteX76" fmla="*/ 269584 w 298195"/>
                    <a:gd name="connsiteY76" fmla="*/ 13922 h 178549"/>
                    <a:gd name="connsiteX77" fmla="*/ 296359 w 298195"/>
                    <a:gd name="connsiteY77" fmla="*/ 0 h 178549"/>
                    <a:gd name="connsiteX78" fmla="*/ 298195 w 298195"/>
                    <a:gd name="connsiteY78" fmla="*/ 1836 h 178549"/>
                    <a:gd name="connsiteX79" fmla="*/ 298195 w 298195"/>
                    <a:gd name="connsiteY79" fmla="*/ 24327 h 178549"/>
                    <a:gd name="connsiteX80" fmla="*/ 296359 w 298195"/>
                    <a:gd name="connsiteY80" fmla="*/ 26163 h 178549"/>
                    <a:gd name="connsiteX81" fmla="*/ 294523 w 298195"/>
                    <a:gd name="connsiteY81" fmla="*/ 24327 h 178549"/>
                    <a:gd name="connsiteX82" fmla="*/ 294523 w 298195"/>
                    <a:gd name="connsiteY82" fmla="*/ 1836 h 178549"/>
                    <a:gd name="connsiteX83" fmla="*/ 296359 w 298195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195" h="178549">
                      <a:moveTo>
                        <a:pt x="1836" y="152386"/>
                      </a:moveTo>
                      <a:cubicBezTo>
                        <a:pt x="2907" y="152386"/>
                        <a:pt x="3672" y="153151"/>
                        <a:pt x="3672" y="154222"/>
                      </a:cubicBezTo>
                      <a:lnTo>
                        <a:pt x="3672" y="176713"/>
                      </a:lnTo>
                      <a:cubicBezTo>
                        <a:pt x="3672" y="177784"/>
                        <a:pt x="2907" y="178549"/>
                        <a:pt x="1836" y="178549"/>
                      </a:cubicBezTo>
                      <a:cubicBezTo>
                        <a:pt x="765" y="178549"/>
                        <a:pt x="0" y="177784"/>
                        <a:pt x="0" y="176713"/>
                      </a:cubicBezTo>
                      <a:lnTo>
                        <a:pt x="0" y="154222"/>
                      </a:lnTo>
                      <a:cubicBezTo>
                        <a:pt x="0" y="153304"/>
                        <a:pt x="765" y="152386"/>
                        <a:pt x="1836" y="152386"/>
                      </a:cubicBezTo>
                      <a:close/>
                      <a:moveTo>
                        <a:pt x="28764" y="138617"/>
                      </a:moveTo>
                      <a:cubicBezTo>
                        <a:pt x="29835" y="138617"/>
                        <a:pt x="30600" y="139382"/>
                        <a:pt x="30600" y="140453"/>
                      </a:cubicBezTo>
                      <a:lnTo>
                        <a:pt x="30600" y="162944"/>
                      </a:lnTo>
                      <a:cubicBezTo>
                        <a:pt x="30600" y="164015"/>
                        <a:pt x="29835" y="164780"/>
                        <a:pt x="28764" y="164780"/>
                      </a:cubicBezTo>
                      <a:cubicBezTo>
                        <a:pt x="27693" y="164780"/>
                        <a:pt x="26928" y="164015"/>
                        <a:pt x="26928" y="162944"/>
                      </a:cubicBezTo>
                      <a:lnTo>
                        <a:pt x="26928" y="140453"/>
                      </a:lnTo>
                      <a:cubicBezTo>
                        <a:pt x="26928" y="139382"/>
                        <a:pt x="27693" y="138617"/>
                        <a:pt x="28764" y="138617"/>
                      </a:cubicBezTo>
                      <a:close/>
                      <a:moveTo>
                        <a:pt x="55385" y="124694"/>
                      </a:moveTo>
                      <a:cubicBezTo>
                        <a:pt x="56456" y="124694"/>
                        <a:pt x="57221" y="125459"/>
                        <a:pt x="57221" y="126530"/>
                      </a:cubicBezTo>
                      <a:lnTo>
                        <a:pt x="57221" y="149021"/>
                      </a:lnTo>
                      <a:cubicBezTo>
                        <a:pt x="57221" y="150092"/>
                        <a:pt x="56456" y="150857"/>
                        <a:pt x="55385" y="150857"/>
                      </a:cubicBezTo>
                      <a:cubicBezTo>
                        <a:pt x="54314" y="150857"/>
                        <a:pt x="53549" y="150092"/>
                        <a:pt x="53549" y="149021"/>
                      </a:cubicBezTo>
                      <a:lnTo>
                        <a:pt x="53549" y="126530"/>
                      </a:lnTo>
                      <a:cubicBezTo>
                        <a:pt x="53549" y="125459"/>
                        <a:pt x="54314" y="124694"/>
                        <a:pt x="55385" y="124694"/>
                      </a:cubicBezTo>
                      <a:close/>
                      <a:moveTo>
                        <a:pt x="82160" y="110924"/>
                      </a:moveTo>
                      <a:cubicBezTo>
                        <a:pt x="83231" y="110924"/>
                        <a:pt x="83996" y="111689"/>
                        <a:pt x="83996" y="112760"/>
                      </a:cubicBezTo>
                      <a:lnTo>
                        <a:pt x="83996" y="135251"/>
                      </a:lnTo>
                      <a:cubicBezTo>
                        <a:pt x="83996" y="136322"/>
                        <a:pt x="83231" y="137087"/>
                        <a:pt x="82160" y="137087"/>
                      </a:cubicBezTo>
                      <a:cubicBezTo>
                        <a:pt x="81089" y="137087"/>
                        <a:pt x="80324" y="136322"/>
                        <a:pt x="80324" y="135251"/>
                      </a:cubicBezTo>
                      <a:lnTo>
                        <a:pt x="80324" y="112760"/>
                      </a:lnTo>
                      <a:cubicBezTo>
                        <a:pt x="80324" y="111689"/>
                        <a:pt x="81089" y="110924"/>
                        <a:pt x="82160" y="110924"/>
                      </a:cubicBezTo>
                      <a:close/>
                      <a:moveTo>
                        <a:pt x="108935" y="97001"/>
                      </a:moveTo>
                      <a:cubicBezTo>
                        <a:pt x="110006" y="97001"/>
                        <a:pt x="110771" y="97766"/>
                        <a:pt x="110771" y="98837"/>
                      </a:cubicBezTo>
                      <a:lnTo>
                        <a:pt x="110771" y="121328"/>
                      </a:lnTo>
                      <a:cubicBezTo>
                        <a:pt x="110771" y="122399"/>
                        <a:pt x="110006" y="123164"/>
                        <a:pt x="108935" y="123164"/>
                      </a:cubicBezTo>
                      <a:cubicBezTo>
                        <a:pt x="107864" y="123164"/>
                        <a:pt x="107099" y="122399"/>
                        <a:pt x="107099" y="121328"/>
                      </a:cubicBezTo>
                      <a:lnTo>
                        <a:pt x="107099" y="98837"/>
                      </a:lnTo>
                      <a:cubicBezTo>
                        <a:pt x="107099" y="97766"/>
                        <a:pt x="107864" y="97001"/>
                        <a:pt x="108935" y="97001"/>
                      </a:cubicBezTo>
                      <a:close/>
                      <a:moveTo>
                        <a:pt x="135710" y="83231"/>
                      </a:moveTo>
                      <a:cubicBezTo>
                        <a:pt x="136781" y="83231"/>
                        <a:pt x="137546" y="83996"/>
                        <a:pt x="137546" y="85067"/>
                      </a:cubicBezTo>
                      <a:lnTo>
                        <a:pt x="137546" y="107558"/>
                      </a:lnTo>
                      <a:cubicBezTo>
                        <a:pt x="137546" y="108629"/>
                        <a:pt x="136781" y="109394"/>
                        <a:pt x="135710" y="109394"/>
                      </a:cubicBezTo>
                      <a:cubicBezTo>
                        <a:pt x="134639" y="109394"/>
                        <a:pt x="133874" y="108629"/>
                        <a:pt x="133874" y="107558"/>
                      </a:cubicBezTo>
                      <a:lnTo>
                        <a:pt x="133874" y="85067"/>
                      </a:lnTo>
                      <a:cubicBezTo>
                        <a:pt x="133874" y="83996"/>
                        <a:pt x="134639" y="83231"/>
                        <a:pt x="135710" y="83231"/>
                      </a:cubicBezTo>
                      <a:close/>
                      <a:moveTo>
                        <a:pt x="162485" y="69308"/>
                      </a:moveTo>
                      <a:cubicBezTo>
                        <a:pt x="163556" y="69308"/>
                        <a:pt x="164321" y="70073"/>
                        <a:pt x="164321" y="71144"/>
                      </a:cubicBezTo>
                      <a:lnTo>
                        <a:pt x="164321" y="93635"/>
                      </a:lnTo>
                      <a:cubicBezTo>
                        <a:pt x="164321" y="94706"/>
                        <a:pt x="163556" y="95471"/>
                        <a:pt x="162485" y="95471"/>
                      </a:cubicBezTo>
                      <a:cubicBezTo>
                        <a:pt x="161414" y="95471"/>
                        <a:pt x="160649" y="94706"/>
                        <a:pt x="160649" y="93635"/>
                      </a:cubicBezTo>
                      <a:lnTo>
                        <a:pt x="160649" y="71144"/>
                      </a:lnTo>
                      <a:cubicBezTo>
                        <a:pt x="160649" y="70073"/>
                        <a:pt x="161414" y="69308"/>
                        <a:pt x="162485" y="69308"/>
                      </a:cubicBezTo>
                      <a:close/>
                      <a:moveTo>
                        <a:pt x="189260" y="55538"/>
                      </a:moveTo>
                      <a:cubicBezTo>
                        <a:pt x="190331" y="55538"/>
                        <a:pt x="191096" y="56303"/>
                        <a:pt x="191096" y="57374"/>
                      </a:cubicBezTo>
                      <a:lnTo>
                        <a:pt x="191096" y="79865"/>
                      </a:lnTo>
                      <a:cubicBezTo>
                        <a:pt x="191096" y="80936"/>
                        <a:pt x="190331" y="81701"/>
                        <a:pt x="189260" y="81701"/>
                      </a:cubicBezTo>
                      <a:cubicBezTo>
                        <a:pt x="188189" y="81701"/>
                        <a:pt x="187424" y="80936"/>
                        <a:pt x="187424" y="79865"/>
                      </a:cubicBezTo>
                      <a:lnTo>
                        <a:pt x="187424" y="57374"/>
                      </a:lnTo>
                      <a:cubicBezTo>
                        <a:pt x="187424" y="56303"/>
                        <a:pt x="188189" y="55538"/>
                        <a:pt x="189260" y="55538"/>
                      </a:cubicBezTo>
                      <a:close/>
                      <a:moveTo>
                        <a:pt x="216034" y="41615"/>
                      </a:moveTo>
                      <a:cubicBezTo>
                        <a:pt x="217105" y="41615"/>
                        <a:pt x="217870" y="42380"/>
                        <a:pt x="217870" y="43451"/>
                      </a:cubicBezTo>
                      <a:lnTo>
                        <a:pt x="217870" y="65942"/>
                      </a:lnTo>
                      <a:cubicBezTo>
                        <a:pt x="217870" y="67013"/>
                        <a:pt x="217105" y="67778"/>
                        <a:pt x="216034" y="67778"/>
                      </a:cubicBezTo>
                      <a:cubicBezTo>
                        <a:pt x="215116" y="67778"/>
                        <a:pt x="214198" y="67013"/>
                        <a:pt x="214198" y="65942"/>
                      </a:cubicBezTo>
                      <a:lnTo>
                        <a:pt x="214198" y="43451"/>
                      </a:lnTo>
                      <a:cubicBezTo>
                        <a:pt x="214198" y="42380"/>
                        <a:pt x="214963" y="41615"/>
                        <a:pt x="216034" y="41615"/>
                      </a:cubicBezTo>
                      <a:close/>
                      <a:moveTo>
                        <a:pt x="242809" y="27845"/>
                      </a:moveTo>
                      <a:cubicBezTo>
                        <a:pt x="243880" y="27845"/>
                        <a:pt x="244645" y="28610"/>
                        <a:pt x="244645" y="29681"/>
                      </a:cubicBezTo>
                      <a:lnTo>
                        <a:pt x="244645" y="52172"/>
                      </a:lnTo>
                      <a:cubicBezTo>
                        <a:pt x="244645" y="53243"/>
                        <a:pt x="243880" y="54008"/>
                        <a:pt x="242809" y="54008"/>
                      </a:cubicBezTo>
                      <a:cubicBezTo>
                        <a:pt x="241738" y="54008"/>
                        <a:pt x="240973" y="53243"/>
                        <a:pt x="240973" y="52172"/>
                      </a:cubicBezTo>
                      <a:lnTo>
                        <a:pt x="240973" y="29681"/>
                      </a:lnTo>
                      <a:cubicBezTo>
                        <a:pt x="240973" y="28610"/>
                        <a:pt x="241738" y="27845"/>
                        <a:pt x="242809" y="27845"/>
                      </a:cubicBezTo>
                      <a:close/>
                      <a:moveTo>
                        <a:pt x="269584" y="13922"/>
                      </a:moveTo>
                      <a:cubicBezTo>
                        <a:pt x="270655" y="13922"/>
                        <a:pt x="271420" y="14687"/>
                        <a:pt x="271420" y="15758"/>
                      </a:cubicBezTo>
                      <a:lnTo>
                        <a:pt x="271420" y="38249"/>
                      </a:lnTo>
                      <a:cubicBezTo>
                        <a:pt x="271420" y="39320"/>
                        <a:pt x="270655" y="40085"/>
                        <a:pt x="269584" y="40085"/>
                      </a:cubicBezTo>
                      <a:cubicBezTo>
                        <a:pt x="268513" y="40085"/>
                        <a:pt x="267748" y="39320"/>
                        <a:pt x="267748" y="38249"/>
                      </a:cubicBezTo>
                      <a:lnTo>
                        <a:pt x="267748" y="15758"/>
                      </a:lnTo>
                      <a:cubicBezTo>
                        <a:pt x="267748" y="14687"/>
                        <a:pt x="268513" y="13922"/>
                        <a:pt x="269584" y="13922"/>
                      </a:cubicBezTo>
                      <a:close/>
                      <a:moveTo>
                        <a:pt x="296359" y="0"/>
                      </a:moveTo>
                      <a:cubicBezTo>
                        <a:pt x="297430" y="0"/>
                        <a:pt x="298195" y="765"/>
                        <a:pt x="298195" y="1836"/>
                      </a:cubicBezTo>
                      <a:lnTo>
                        <a:pt x="298195" y="24327"/>
                      </a:lnTo>
                      <a:cubicBezTo>
                        <a:pt x="298195" y="25398"/>
                        <a:pt x="297430" y="26163"/>
                        <a:pt x="296359" y="26163"/>
                      </a:cubicBezTo>
                      <a:cubicBezTo>
                        <a:pt x="295288" y="26163"/>
                        <a:pt x="294523" y="25398"/>
                        <a:pt x="294523" y="24327"/>
                      </a:cubicBezTo>
                      <a:lnTo>
                        <a:pt x="294523" y="1836"/>
                      </a:lnTo>
                      <a:cubicBezTo>
                        <a:pt x="294523" y="918"/>
                        <a:pt x="295288" y="0"/>
                        <a:pt x="29635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3" name="任意多边形: 形状 52"/>
                <p:cNvSpPr/>
                <p:nvPr/>
              </p:nvSpPr>
              <p:spPr>
                <a:xfrm>
                  <a:off x="8988178" y="5843107"/>
                  <a:ext cx="298042" cy="178549"/>
                </a:xfrm>
                <a:custGeom>
                  <a:gdLst>
                    <a:gd name="connsiteX0" fmla="*/ 296206 w 298042"/>
                    <a:gd name="connsiteY0" fmla="*/ 152386 h 178549"/>
                    <a:gd name="connsiteX1" fmla="*/ 298042 w 298042"/>
                    <a:gd name="connsiteY1" fmla="*/ 154222 h 178549"/>
                    <a:gd name="connsiteX2" fmla="*/ 298042 w 298042"/>
                    <a:gd name="connsiteY2" fmla="*/ 176713 h 178549"/>
                    <a:gd name="connsiteX3" fmla="*/ 296206 w 298042"/>
                    <a:gd name="connsiteY3" fmla="*/ 178549 h 178549"/>
                    <a:gd name="connsiteX4" fmla="*/ 294370 w 298042"/>
                    <a:gd name="connsiteY4" fmla="*/ 176713 h 178549"/>
                    <a:gd name="connsiteX5" fmla="*/ 294370 w 298042"/>
                    <a:gd name="connsiteY5" fmla="*/ 154222 h 178549"/>
                    <a:gd name="connsiteX6" fmla="*/ 296206 w 298042"/>
                    <a:gd name="connsiteY6" fmla="*/ 152386 h 178549"/>
                    <a:gd name="connsiteX7" fmla="*/ 269431 w 298042"/>
                    <a:gd name="connsiteY7" fmla="*/ 138617 h 178549"/>
                    <a:gd name="connsiteX8" fmla="*/ 271267 w 298042"/>
                    <a:gd name="connsiteY8" fmla="*/ 140453 h 178549"/>
                    <a:gd name="connsiteX9" fmla="*/ 271267 w 298042"/>
                    <a:gd name="connsiteY9" fmla="*/ 162944 h 178549"/>
                    <a:gd name="connsiteX10" fmla="*/ 269431 w 298042"/>
                    <a:gd name="connsiteY10" fmla="*/ 164780 h 178549"/>
                    <a:gd name="connsiteX11" fmla="*/ 267595 w 298042"/>
                    <a:gd name="connsiteY11" fmla="*/ 162944 h 178549"/>
                    <a:gd name="connsiteX12" fmla="*/ 267595 w 298042"/>
                    <a:gd name="connsiteY12" fmla="*/ 140453 h 178549"/>
                    <a:gd name="connsiteX13" fmla="*/ 269431 w 298042"/>
                    <a:gd name="connsiteY13" fmla="*/ 138617 h 178549"/>
                    <a:gd name="connsiteX14" fmla="*/ 242656 w 298042"/>
                    <a:gd name="connsiteY14" fmla="*/ 124694 h 178549"/>
                    <a:gd name="connsiteX15" fmla="*/ 244492 w 298042"/>
                    <a:gd name="connsiteY15" fmla="*/ 126530 h 178549"/>
                    <a:gd name="connsiteX16" fmla="*/ 244492 w 298042"/>
                    <a:gd name="connsiteY16" fmla="*/ 149021 h 178549"/>
                    <a:gd name="connsiteX17" fmla="*/ 242656 w 298042"/>
                    <a:gd name="connsiteY17" fmla="*/ 150857 h 178549"/>
                    <a:gd name="connsiteX18" fmla="*/ 240820 w 298042"/>
                    <a:gd name="connsiteY18" fmla="*/ 149021 h 178549"/>
                    <a:gd name="connsiteX19" fmla="*/ 240820 w 298042"/>
                    <a:gd name="connsiteY19" fmla="*/ 126530 h 178549"/>
                    <a:gd name="connsiteX20" fmla="*/ 242656 w 298042"/>
                    <a:gd name="connsiteY20" fmla="*/ 124694 h 178549"/>
                    <a:gd name="connsiteX21" fmla="*/ 215881 w 298042"/>
                    <a:gd name="connsiteY21" fmla="*/ 110924 h 178549"/>
                    <a:gd name="connsiteX22" fmla="*/ 217717 w 298042"/>
                    <a:gd name="connsiteY22" fmla="*/ 112760 h 178549"/>
                    <a:gd name="connsiteX23" fmla="*/ 217717 w 298042"/>
                    <a:gd name="connsiteY23" fmla="*/ 135251 h 178549"/>
                    <a:gd name="connsiteX24" fmla="*/ 215881 w 298042"/>
                    <a:gd name="connsiteY24" fmla="*/ 137087 h 178549"/>
                    <a:gd name="connsiteX25" fmla="*/ 214045 w 298042"/>
                    <a:gd name="connsiteY25" fmla="*/ 135251 h 178549"/>
                    <a:gd name="connsiteX26" fmla="*/ 214045 w 298042"/>
                    <a:gd name="connsiteY26" fmla="*/ 112760 h 178549"/>
                    <a:gd name="connsiteX27" fmla="*/ 215881 w 298042"/>
                    <a:gd name="connsiteY27" fmla="*/ 110924 h 178549"/>
                    <a:gd name="connsiteX28" fmla="*/ 189107 w 298042"/>
                    <a:gd name="connsiteY28" fmla="*/ 97001 h 178549"/>
                    <a:gd name="connsiteX29" fmla="*/ 190943 w 298042"/>
                    <a:gd name="connsiteY29" fmla="*/ 98837 h 178549"/>
                    <a:gd name="connsiteX30" fmla="*/ 190943 w 298042"/>
                    <a:gd name="connsiteY30" fmla="*/ 121328 h 178549"/>
                    <a:gd name="connsiteX31" fmla="*/ 189107 w 298042"/>
                    <a:gd name="connsiteY31" fmla="*/ 123164 h 178549"/>
                    <a:gd name="connsiteX32" fmla="*/ 187271 w 298042"/>
                    <a:gd name="connsiteY32" fmla="*/ 121328 h 178549"/>
                    <a:gd name="connsiteX33" fmla="*/ 187271 w 298042"/>
                    <a:gd name="connsiteY33" fmla="*/ 98837 h 178549"/>
                    <a:gd name="connsiteX34" fmla="*/ 189107 w 298042"/>
                    <a:gd name="connsiteY34" fmla="*/ 97001 h 178549"/>
                    <a:gd name="connsiteX35" fmla="*/ 162332 w 298042"/>
                    <a:gd name="connsiteY35" fmla="*/ 83231 h 178549"/>
                    <a:gd name="connsiteX36" fmla="*/ 164168 w 298042"/>
                    <a:gd name="connsiteY36" fmla="*/ 85067 h 178549"/>
                    <a:gd name="connsiteX37" fmla="*/ 164168 w 298042"/>
                    <a:gd name="connsiteY37" fmla="*/ 107558 h 178549"/>
                    <a:gd name="connsiteX38" fmla="*/ 162332 w 298042"/>
                    <a:gd name="connsiteY38" fmla="*/ 109394 h 178549"/>
                    <a:gd name="connsiteX39" fmla="*/ 160496 w 298042"/>
                    <a:gd name="connsiteY39" fmla="*/ 107558 h 178549"/>
                    <a:gd name="connsiteX40" fmla="*/ 160496 w 298042"/>
                    <a:gd name="connsiteY40" fmla="*/ 85067 h 178549"/>
                    <a:gd name="connsiteX41" fmla="*/ 162332 w 298042"/>
                    <a:gd name="connsiteY41" fmla="*/ 83231 h 178549"/>
                    <a:gd name="connsiteX42" fmla="*/ 135557 w 298042"/>
                    <a:gd name="connsiteY42" fmla="*/ 69308 h 178549"/>
                    <a:gd name="connsiteX43" fmla="*/ 137393 w 298042"/>
                    <a:gd name="connsiteY43" fmla="*/ 71144 h 178549"/>
                    <a:gd name="connsiteX44" fmla="*/ 137393 w 298042"/>
                    <a:gd name="connsiteY44" fmla="*/ 93635 h 178549"/>
                    <a:gd name="connsiteX45" fmla="*/ 135557 w 298042"/>
                    <a:gd name="connsiteY45" fmla="*/ 95471 h 178549"/>
                    <a:gd name="connsiteX46" fmla="*/ 133721 w 298042"/>
                    <a:gd name="connsiteY46" fmla="*/ 93635 h 178549"/>
                    <a:gd name="connsiteX47" fmla="*/ 133721 w 298042"/>
                    <a:gd name="connsiteY47" fmla="*/ 71144 h 178549"/>
                    <a:gd name="connsiteX48" fmla="*/ 135557 w 298042"/>
                    <a:gd name="connsiteY48" fmla="*/ 69308 h 178549"/>
                    <a:gd name="connsiteX49" fmla="*/ 108782 w 298042"/>
                    <a:gd name="connsiteY49" fmla="*/ 55538 h 178549"/>
                    <a:gd name="connsiteX50" fmla="*/ 110618 w 298042"/>
                    <a:gd name="connsiteY50" fmla="*/ 57374 h 178549"/>
                    <a:gd name="connsiteX51" fmla="*/ 110618 w 298042"/>
                    <a:gd name="connsiteY51" fmla="*/ 79865 h 178549"/>
                    <a:gd name="connsiteX52" fmla="*/ 108782 w 298042"/>
                    <a:gd name="connsiteY52" fmla="*/ 81701 h 178549"/>
                    <a:gd name="connsiteX53" fmla="*/ 106946 w 298042"/>
                    <a:gd name="connsiteY53" fmla="*/ 79865 h 178549"/>
                    <a:gd name="connsiteX54" fmla="*/ 106946 w 298042"/>
                    <a:gd name="connsiteY54" fmla="*/ 57374 h 178549"/>
                    <a:gd name="connsiteX55" fmla="*/ 108782 w 298042"/>
                    <a:gd name="connsiteY55" fmla="*/ 55538 h 178549"/>
                    <a:gd name="connsiteX56" fmla="*/ 82160 w 298042"/>
                    <a:gd name="connsiteY56" fmla="*/ 41615 h 178549"/>
                    <a:gd name="connsiteX57" fmla="*/ 83996 w 298042"/>
                    <a:gd name="connsiteY57" fmla="*/ 43451 h 178549"/>
                    <a:gd name="connsiteX58" fmla="*/ 83996 w 298042"/>
                    <a:gd name="connsiteY58" fmla="*/ 65942 h 178549"/>
                    <a:gd name="connsiteX59" fmla="*/ 82160 w 298042"/>
                    <a:gd name="connsiteY59" fmla="*/ 67778 h 178549"/>
                    <a:gd name="connsiteX60" fmla="*/ 80324 w 298042"/>
                    <a:gd name="connsiteY60" fmla="*/ 65942 h 178549"/>
                    <a:gd name="connsiteX61" fmla="*/ 80324 w 298042"/>
                    <a:gd name="connsiteY61" fmla="*/ 43451 h 178549"/>
                    <a:gd name="connsiteX62" fmla="*/ 82160 w 298042"/>
                    <a:gd name="connsiteY62" fmla="*/ 41615 h 178549"/>
                    <a:gd name="connsiteX63" fmla="*/ 55386 w 298042"/>
                    <a:gd name="connsiteY63" fmla="*/ 27845 h 178549"/>
                    <a:gd name="connsiteX64" fmla="*/ 57222 w 298042"/>
                    <a:gd name="connsiteY64" fmla="*/ 29681 h 178549"/>
                    <a:gd name="connsiteX65" fmla="*/ 57222 w 298042"/>
                    <a:gd name="connsiteY65" fmla="*/ 52172 h 178549"/>
                    <a:gd name="connsiteX66" fmla="*/ 55386 w 298042"/>
                    <a:gd name="connsiteY66" fmla="*/ 54008 h 178549"/>
                    <a:gd name="connsiteX67" fmla="*/ 53550 w 298042"/>
                    <a:gd name="connsiteY67" fmla="*/ 52172 h 178549"/>
                    <a:gd name="connsiteX68" fmla="*/ 53550 w 298042"/>
                    <a:gd name="connsiteY68" fmla="*/ 29681 h 178549"/>
                    <a:gd name="connsiteX69" fmla="*/ 55386 w 298042"/>
                    <a:gd name="connsiteY69" fmla="*/ 27845 h 178549"/>
                    <a:gd name="connsiteX70" fmla="*/ 28611 w 298042"/>
                    <a:gd name="connsiteY70" fmla="*/ 13922 h 178549"/>
                    <a:gd name="connsiteX71" fmla="*/ 30447 w 298042"/>
                    <a:gd name="connsiteY71" fmla="*/ 15758 h 178549"/>
                    <a:gd name="connsiteX72" fmla="*/ 30447 w 298042"/>
                    <a:gd name="connsiteY72" fmla="*/ 38249 h 178549"/>
                    <a:gd name="connsiteX73" fmla="*/ 28611 w 298042"/>
                    <a:gd name="connsiteY73" fmla="*/ 40085 h 178549"/>
                    <a:gd name="connsiteX74" fmla="*/ 26775 w 298042"/>
                    <a:gd name="connsiteY74" fmla="*/ 38249 h 178549"/>
                    <a:gd name="connsiteX75" fmla="*/ 26775 w 298042"/>
                    <a:gd name="connsiteY75" fmla="*/ 15758 h 178549"/>
                    <a:gd name="connsiteX76" fmla="*/ 28611 w 298042"/>
                    <a:gd name="connsiteY76" fmla="*/ 13922 h 178549"/>
                    <a:gd name="connsiteX77" fmla="*/ 1836 w 298042"/>
                    <a:gd name="connsiteY77" fmla="*/ 0 h 178549"/>
                    <a:gd name="connsiteX78" fmla="*/ 3672 w 298042"/>
                    <a:gd name="connsiteY78" fmla="*/ 1836 h 178549"/>
                    <a:gd name="connsiteX79" fmla="*/ 3672 w 298042"/>
                    <a:gd name="connsiteY79" fmla="*/ 24327 h 178549"/>
                    <a:gd name="connsiteX80" fmla="*/ 1836 w 298042"/>
                    <a:gd name="connsiteY80" fmla="*/ 26163 h 178549"/>
                    <a:gd name="connsiteX81" fmla="*/ 0 w 298042"/>
                    <a:gd name="connsiteY81" fmla="*/ 24327 h 178549"/>
                    <a:gd name="connsiteX82" fmla="*/ 0 w 298042"/>
                    <a:gd name="connsiteY82" fmla="*/ 1836 h 178549"/>
                    <a:gd name="connsiteX83" fmla="*/ 1836 w 298042"/>
                    <a:gd name="connsiteY83" fmla="*/ 0 h 17854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98042" h="178549">
                      <a:moveTo>
                        <a:pt x="296206" y="152386"/>
                      </a:moveTo>
                      <a:cubicBezTo>
                        <a:pt x="297277" y="152386"/>
                        <a:pt x="298042" y="153151"/>
                        <a:pt x="298042" y="154222"/>
                      </a:cubicBezTo>
                      <a:lnTo>
                        <a:pt x="298042" y="176713"/>
                      </a:lnTo>
                      <a:cubicBezTo>
                        <a:pt x="298042" y="177784"/>
                        <a:pt x="297277" y="178549"/>
                        <a:pt x="296206" y="178549"/>
                      </a:cubicBezTo>
                      <a:cubicBezTo>
                        <a:pt x="295135" y="178549"/>
                        <a:pt x="294370" y="177784"/>
                        <a:pt x="294370" y="176713"/>
                      </a:cubicBezTo>
                      <a:lnTo>
                        <a:pt x="294370" y="154222"/>
                      </a:lnTo>
                      <a:cubicBezTo>
                        <a:pt x="294370" y="153304"/>
                        <a:pt x="295135" y="152386"/>
                        <a:pt x="296206" y="152386"/>
                      </a:cubicBezTo>
                      <a:close/>
                      <a:moveTo>
                        <a:pt x="269431" y="138617"/>
                      </a:moveTo>
                      <a:cubicBezTo>
                        <a:pt x="270502" y="138617"/>
                        <a:pt x="271267" y="139382"/>
                        <a:pt x="271267" y="140453"/>
                      </a:cubicBezTo>
                      <a:lnTo>
                        <a:pt x="271267" y="162944"/>
                      </a:lnTo>
                      <a:cubicBezTo>
                        <a:pt x="271267" y="164015"/>
                        <a:pt x="270502" y="164780"/>
                        <a:pt x="269431" y="164780"/>
                      </a:cubicBezTo>
                      <a:cubicBezTo>
                        <a:pt x="268360" y="164780"/>
                        <a:pt x="267595" y="164015"/>
                        <a:pt x="267595" y="162944"/>
                      </a:cubicBezTo>
                      <a:lnTo>
                        <a:pt x="267595" y="140453"/>
                      </a:lnTo>
                      <a:cubicBezTo>
                        <a:pt x="267595" y="139382"/>
                        <a:pt x="268360" y="138617"/>
                        <a:pt x="269431" y="138617"/>
                      </a:cubicBezTo>
                      <a:close/>
                      <a:moveTo>
                        <a:pt x="242656" y="124694"/>
                      </a:moveTo>
                      <a:cubicBezTo>
                        <a:pt x="243727" y="124694"/>
                        <a:pt x="244492" y="125459"/>
                        <a:pt x="244492" y="126530"/>
                      </a:cubicBezTo>
                      <a:lnTo>
                        <a:pt x="244492" y="149021"/>
                      </a:lnTo>
                      <a:cubicBezTo>
                        <a:pt x="244492" y="150092"/>
                        <a:pt x="243727" y="150857"/>
                        <a:pt x="242656" y="150857"/>
                      </a:cubicBezTo>
                      <a:cubicBezTo>
                        <a:pt x="241585" y="150857"/>
                        <a:pt x="240820" y="150092"/>
                        <a:pt x="240820" y="149021"/>
                      </a:cubicBezTo>
                      <a:lnTo>
                        <a:pt x="240820" y="126530"/>
                      </a:lnTo>
                      <a:cubicBezTo>
                        <a:pt x="240820" y="125459"/>
                        <a:pt x="241585" y="124694"/>
                        <a:pt x="242656" y="124694"/>
                      </a:cubicBezTo>
                      <a:close/>
                      <a:moveTo>
                        <a:pt x="215881" y="110924"/>
                      </a:moveTo>
                      <a:cubicBezTo>
                        <a:pt x="216952" y="110924"/>
                        <a:pt x="217717" y="111689"/>
                        <a:pt x="217717" y="112760"/>
                      </a:cubicBezTo>
                      <a:lnTo>
                        <a:pt x="217717" y="135251"/>
                      </a:lnTo>
                      <a:cubicBezTo>
                        <a:pt x="217717" y="136322"/>
                        <a:pt x="216952" y="137087"/>
                        <a:pt x="215881" y="137087"/>
                      </a:cubicBezTo>
                      <a:cubicBezTo>
                        <a:pt x="214810" y="137087"/>
                        <a:pt x="214045" y="136322"/>
                        <a:pt x="214045" y="135251"/>
                      </a:cubicBezTo>
                      <a:lnTo>
                        <a:pt x="214045" y="112760"/>
                      </a:lnTo>
                      <a:cubicBezTo>
                        <a:pt x="214045" y="111689"/>
                        <a:pt x="214810" y="110924"/>
                        <a:pt x="215881" y="110924"/>
                      </a:cubicBezTo>
                      <a:close/>
                      <a:moveTo>
                        <a:pt x="189107" y="97001"/>
                      </a:moveTo>
                      <a:cubicBezTo>
                        <a:pt x="190178" y="97001"/>
                        <a:pt x="190943" y="97766"/>
                        <a:pt x="190943" y="98837"/>
                      </a:cubicBezTo>
                      <a:lnTo>
                        <a:pt x="190943" y="121328"/>
                      </a:lnTo>
                      <a:cubicBezTo>
                        <a:pt x="190943" y="122399"/>
                        <a:pt x="190178" y="123164"/>
                        <a:pt x="189107" y="123164"/>
                      </a:cubicBezTo>
                      <a:cubicBezTo>
                        <a:pt x="188036" y="123164"/>
                        <a:pt x="187271" y="122399"/>
                        <a:pt x="187271" y="121328"/>
                      </a:cubicBezTo>
                      <a:lnTo>
                        <a:pt x="187271" y="98837"/>
                      </a:lnTo>
                      <a:cubicBezTo>
                        <a:pt x="187271" y="97766"/>
                        <a:pt x="188036" y="97001"/>
                        <a:pt x="189107" y="97001"/>
                      </a:cubicBezTo>
                      <a:close/>
                      <a:moveTo>
                        <a:pt x="162332" y="83231"/>
                      </a:moveTo>
                      <a:cubicBezTo>
                        <a:pt x="163403" y="83231"/>
                        <a:pt x="164168" y="83996"/>
                        <a:pt x="164168" y="85067"/>
                      </a:cubicBezTo>
                      <a:lnTo>
                        <a:pt x="164168" y="107558"/>
                      </a:lnTo>
                      <a:cubicBezTo>
                        <a:pt x="164168" y="108629"/>
                        <a:pt x="163403" y="109394"/>
                        <a:pt x="162332" y="109394"/>
                      </a:cubicBezTo>
                      <a:cubicBezTo>
                        <a:pt x="161261" y="109394"/>
                        <a:pt x="160496" y="108629"/>
                        <a:pt x="160496" y="107558"/>
                      </a:cubicBezTo>
                      <a:lnTo>
                        <a:pt x="160496" y="85067"/>
                      </a:lnTo>
                      <a:cubicBezTo>
                        <a:pt x="160496" y="83996"/>
                        <a:pt x="161261" y="83231"/>
                        <a:pt x="162332" y="83231"/>
                      </a:cubicBezTo>
                      <a:close/>
                      <a:moveTo>
                        <a:pt x="135557" y="69308"/>
                      </a:moveTo>
                      <a:cubicBezTo>
                        <a:pt x="136628" y="69308"/>
                        <a:pt x="137393" y="70073"/>
                        <a:pt x="137393" y="71144"/>
                      </a:cubicBezTo>
                      <a:lnTo>
                        <a:pt x="137393" y="93635"/>
                      </a:lnTo>
                      <a:cubicBezTo>
                        <a:pt x="137393" y="94706"/>
                        <a:pt x="136628" y="95471"/>
                        <a:pt x="135557" y="95471"/>
                      </a:cubicBezTo>
                      <a:cubicBezTo>
                        <a:pt x="134486" y="95471"/>
                        <a:pt x="133721" y="94706"/>
                        <a:pt x="133721" y="93635"/>
                      </a:cubicBezTo>
                      <a:lnTo>
                        <a:pt x="133721" y="71144"/>
                      </a:lnTo>
                      <a:cubicBezTo>
                        <a:pt x="133721" y="70073"/>
                        <a:pt x="134486" y="69308"/>
                        <a:pt x="135557" y="69308"/>
                      </a:cubicBezTo>
                      <a:close/>
                      <a:moveTo>
                        <a:pt x="108782" y="55538"/>
                      </a:moveTo>
                      <a:cubicBezTo>
                        <a:pt x="109853" y="55538"/>
                        <a:pt x="110618" y="56303"/>
                        <a:pt x="110618" y="57374"/>
                      </a:cubicBezTo>
                      <a:lnTo>
                        <a:pt x="110618" y="79865"/>
                      </a:lnTo>
                      <a:cubicBezTo>
                        <a:pt x="110618" y="80936"/>
                        <a:pt x="109853" y="81701"/>
                        <a:pt x="108782" y="81701"/>
                      </a:cubicBezTo>
                      <a:cubicBezTo>
                        <a:pt x="107711" y="81701"/>
                        <a:pt x="106946" y="80936"/>
                        <a:pt x="106946" y="79865"/>
                      </a:cubicBezTo>
                      <a:lnTo>
                        <a:pt x="106946" y="57374"/>
                      </a:lnTo>
                      <a:cubicBezTo>
                        <a:pt x="106946" y="56303"/>
                        <a:pt x="107711" y="55538"/>
                        <a:pt x="108782" y="55538"/>
                      </a:cubicBezTo>
                      <a:close/>
                      <a:moveTo>
                        <a:pt x="82160" y="41615"/>
                      </a:moveTo>
                      <a:cubicBezTo>
                        <a:pt x="83231" y="41615"/>
                        <a:pt x="83996" y="42380"/>
                        <a:pt x="83996" y="43451"/>
                      </a:cubicBezTo>
                      <a:lnTo>
                        <a:pt x="83996" y="65942"/>
                      </a:lnTo>
                      <a:cubicBezTo>
                        <a:pt x="83996" y="67013"/>
                        <a:pt x="83231" y="67778"/>
                        <a:pt x="82160" y="67778"/>
                      </a:cubicBezTo>
                      <a:cubicBezTo>
                        <a:pt x="81089" y="67778"/>
                        <a:pt x="80324" y="67013"/>
                        <a:pt x="80324" y="65942"/>
                      </a:cubicBezTo>
                      <a:lnTo>
                        <a:pt x="80324" y="43451"/>
                      </a:lnTo>
                      <a:cubicBezTo>
                        <a:pt x="80324" y="42380"/>
                        <a:pt x="81089" y="41615"/>
                        <a:pt x="82160" y="41615"/>
                      </a:cubicBezTo>
                      <a:close/>
                      <a:moveTo>
                        <a:pt x="55386" y="27845"/>
                      </a:moveTo>
                      <a:cubicBezTo>
                        <a:pt x="56457" y="27845"/>
                        <a:pt x="57222" y="28610"/>
                        <a:pt x="57222" y="29681"/>
                      </a:cubicBezTo>
                      <a:lnTo>
                        <a:pt x="57222" y="52172"/>
                      </a:lnTo>
                      <a:cubicBezTo>
                        <a:pt x="57222" y="53243"/>
                        <a:pt x="56457" y="54008"/>
                        <a:pt x="55386" y="54008"/>
                      </a:cubicBezTo>
                      <a:cubicBezTo>
                        <a:pt x="54315" y="54008"/>
                        <a:pt x="53550" y="53243"/>
                        <a:pt x="53550" y="52172"/>
                      </a:cubicBezTo>
                      <a:lnTo>
                        <a:pt x="53550" y="29681"/>
                      </a:lnTo>
                      <a:cubicBezTo>
                        <a:pt x="53550" y="28610"/>
                        <a:pt x="54315" y="27845"/>
                        <a:pt x="55386" y="27845"/>
                      </a:cubicBezTo>
                      <a:close/>
                      <a:moveTo>
                        <a:pt x="28611" y="13922"/>
                      </a:moveTo>
                      <a:cubicBezTo>
                        <a:pt x="29682" y="13922"/>
                        <a:pt x="30447" y="14687"/>
                        <a:pt x="30447" y="15758"/>
                      </a:cubicBezTo>
                      <a:lnTo>
                        <a:pt x="30447" y="38249"/>
                      </a:lnTo>
                      <a:cubicBezTo>
                        <a:pt x="30447" y="39320"/>
                        <a:pt x="29682" y="40085"/>
                        <a:pt x="28611" y="40085"/>
                      </a:cubicBezTo>
                      <a:cubicBezTo>
                        <a:pt x="27540" y="40085"/>
                        <a:pt x="26775" y="39320"/>
                        <a:pt x="26775" y="38249"/>
                      </a:cubicBezTo>
                      <a:lnTo>
                        <a:pt x="26775" y="15758"/>
                      </a:lnTo>
                      <a:cubicBezTo>
                        <a:pt x="26775" y="14687"/>
                        <a:pt x="27540" y="13922"/>
                        <a:pt x="28611" y="13922"/>
                      </a:cubicBezTo>
                      <a:close/>
                      <a:moveTo>
                        <a:pt x="1836" y="0"/>
                      </a:moveTo>
                      <a:cubicBezTo>
                        <a:pt x="2907" y="0"/>
                        <a:pt x="3672" y="765"/>
                        <a:pt x="3672" y="1836"/>
                      </a:cubicBezTo>
                      <a:lnTo>
                        <a:pt x="3672" y="24327"/>
                      </a:lnTo>
                      <a:cubicBezTo>
                        <a:pt x="3672" y="25398"/>
                        <a:pt x="2907" y="26163"/>
                        <a:pt x="1836" y="26163"/>
                      </a:cubicBezTo>
                      <a:cubicBezTo>
                        <a:pt x="765" y="26163"/>
                        <a:pt x="0" y="25398"/>
                        <a:pt x="0" y="24327"/>
                      </a:cubicBezTo>
                      <a:lnTo>
                        <a:pt x="0" y="1836"/>
                      </a:lnTo>
                      <a:cubicBezTo>
                        <a:pt x="0" y="918"/>
                        <a:pt x="765" y="0"/>
                        <a:pt x="183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B9B9"/>
                    </a:gs>
                    <a:gs pos="50000">
                      <a:srgbClr val="8F9499"/>
                    </a:gs>
                    <a:gs pos="100000">
                      <a:srgbClr val="65707A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54" name="图形 8"/>
                <p:cNvGrpSpPr/>
                <p:nvPr/>
              </p:nvGrpSpPr>
              <p:grpSpPr>
                <a:xfrm>
                  <a:off x="8978539" y="5664404"/>
                  <a:ext cx="634639" cy="338892"/>
                  <a:chOff x="8978539" y="5664404"/>
                  <a:chExt cx="634639" cy="338892"/>
                </a:xfrm>
              </p:grpSpPr>
              <p:grpSp>
                <p:nvGrpSpPr>
                  <p:cNvPr id="59" name="图形 8"/>
                  <p:cNvGrpSpPr/>
                  <p:nvPr/>
                </p:nvGrpSpPr>
                <p:grpSpPr>
                  <a:xfrm>
                    <a:off x="8978539" y="5664404"/>
                    <a:ext cx="634639" cy="328335"/>
                    <a:chOff x="8978539" y="5664404"/>
                    <a:chExt cx="634639" cy="328335"/>
                  </a:xfrm>
                </p:grpSpPr>
                <p:sp>
                  <p:nvSpPr>
                    <p:cNvPr id="62" name="任意多边形: 形状 61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50000">
                          <a:schemeClr val="accent2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832936" scaled="1"/>
                    </a:gra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63" name="任意多边形: 形状 62"/>
                    <p:cNvSpPr/>
                    <p:nvPr/>
                  </p:nvSpPr>
                  <p:spPr>
                    <a:xfrm>
                      <a:off x="8978539" y="5664404"/>
                      <a:ext cx="634639" cy="328335"/>
                    </a:xfrm>
                    <a:custGeom>
                      <a:gdLst>
                        <a:gd name="connsiteX0" fmla="*/ 0 w 634639"/>
                        <a:gd name="connsiteY0" fmla="*/ 164168 h 328335"/>
                        <a:gd name="connsiteX1" fmla="*/ 317320 w 634639"/>
                        <a:gd name="connsiteY1" fmla="*/ 0 h 328335"/>
                        <a:gd name="connsiteX2" fmla="*/ 634639 w 634639"/>
                        <a:gd name="connsiteY2" fmla="*/ 164168 h 328335"/>
                        <a:gd name="connsiteX3" fmla="*/ 317320 w 634639"/>
                        <a:gd name="connsiteY3" fmla="*/ 328336 h 328335"/>
                        <a:gd name="connsiteX4" fmla="*/ 0 w 634639"/>
                        <a:gd name="connsiteY4" fmla="*/ 164168 h 32833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639" h="328335">
                          <a:moveTo>
                            <a:pt x="0" y="164168"/>
                          </a:moveTo>
                          <a:lnTo>
                            <a:pt x="317320" y="0"/>
                          </a:lnTo>
                          <a:lnTo>
                            <a:pt x="634639" y="164168"/>
                          </a:lnTo>
                          <a:lnTo>
                            <a:pt x="317320" y="328336"/>
                          </a:lnTo>
                          <a:lnTo>
                            <a:pt x="0" y="1641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0" name="任意多边形: 形状 59"/>
                  <p:cNvSpPr/>
                  <p:nvPr/>
                </p:nvSpPr>
                <p:spPr>
                  <a:xfrm>
                    <a:off x="8978539" y="5828572"/>
                    <a:ext cx="317319" cy="174724"/>
                  </a:xfrm>
                  <a:custGeom>
                    <a:gdLst>
                      <a:gd name="connsiteX0" fmla="*/ 0 w 317319"/>
                      <a:gd name="connsiteY0" fmla="*/ 0 h 174724"/>
                      <a:gd name="connsiteX1" fmla="*/ 317320 w 317319"/>
                      <a:gd name="connsiteY1" fmla="*/ 164168 h 174724"/>
                      <a:gd name="connsiteX2" fmla="*/ 317320 w 317319"/>
                      <a:gd name="connsiteY2" fmla="*/ 174725 h 174724"/>
                      <a:gd name="connsiteX3" fmla="*/ 0 w 317319"/>
                      <a:gd name="connsiteY3" fmla="*/ 10557 h 174724"/>
                      <a:gd name="connsiteX4" fmla="*/ 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0" y="0"/>
                        </a:moveTo>
                        <a:lnTo>
                          <a:pt x="317320" y="164168"/>
                        </a:lnTo>
                        <a:lnTo>
                          <a:pt x="317320" y="174725"/>
                        </a:lnTo>
                        <a:lnTo>
                          <a:pt x="0" y="10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" name="任意多边形: 形状 60"/>
                  <p:cNvSpPr/>
                  <p:nvPr/>
                </p:nvSpPr>
                <p:spPr>
                  <a:xfrm>
                    <a:off x="9295859" y="5828572"/>
                    <a:ext cx="317319" cy="174724"/>
                  </a:xfrm>
                  <a:custGeom>
                    <a:gdLst>
                      <a:gd name="connsiteX0" fmla="*/ 317320 w 317319"/>
                      <a:gd name="connsiteY0" fmla="*/ 0 h 174724"/>
                      <a:gd name="connsiteX1" fmla="*/ 317320 w 317319"/>
                      <a:gd name="connsiteY1" fmla="*/ 10557 h 174724"/>
                      <a:gd name="connsiteX2" fmla="*/ 0 w 317319"/>
                      <a:gd name="connsiteY2" fmla="*/ 174725 h 174724"/>
                      <a:gd name="connsiteX3" fmla="*/ 0 w 317319"/>
                      <a:gd name="connsiteY3" fmla="*/ 164168 h 174724"/>
                      <a:gd name="connsiteX4" fmla="*/ 317320 w 317319"/>
                      <a:gd name="connsiteY4" fmla="*/ 0 h 17472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319" h="174724">
                        <a:moveTo>
                          <a:pt x="317320" y="0"/>
                        </a:moveTo>
                        <a:lnTo>
                          <a:pt x="317320" y="10557"/>
                        </a:lnTo>
                        <a:lnTo>
                          <a:pt x="0" y="174725"/>
                        </a:lnTo>
                        <a:lnTo>
                          <a:pt x="0" y="164168"/>
                        </a:lnTo>
                        <a:lnTo>
                          <a:pt x="31732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55" name="任意多边形: 形状 54"/>
                <p:cNvSpPr/>
                <p:nvPr/>
              </p:nvSpPr>
              <p:spPr>
                <a:xfrm>
                  <a:off x="9148827" y="5132121"/>
                  <a:ext cx="294063" cy="764994"/>
                </a:xfrm>
                <a:custGeom>
                  <a:gdLst>
                    <a:gd name="connsiteX0" fmla="*/ 0 w 294063"/>
                    <a:gd name="connsiteY0" fmla="*/ 0 h 764994"/>
                    <a:gd name="connsiteX1" fmla="*/ 0 w 294063"/>
                    <a:gd name="connsiteY1" fmla="*/ 688801 h 764994"/>
                    <a:gd name="connsiteX2" fmla="*/ 147032 w 294063"/>
                    <a:gd name="connsiteY2" fmla="*/ 764995 h 764994"/>
                    <a:gd name="connsiteX3" fmla="*/ 294064 w 294063"/>
                    <a:gd name="connsiteY3" fmla="*/ 688801 h 764994"/>
                    <a:gd name="connsiteX4" fmla="*/ 294064 w 294063"/>
                    <a:gd name="connsiteY4" fmla="*/ 0 h 764994"/>
                    <a:gd name="connsiteX5" fmla="*/ 0 w 294063"/>
                    <a:gd name="connsiteY5" fmla="*/ 0 h 76499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063" h="764994">
                      <a:moveTo>
                        <a:pt x="0" y="0"/>
                      </a:moveTo>
                      <a:lnTo>
                        <a:pt x="0" y="688801"/>
                      </a:lnTo>
                      <a:lnTo>
                        <a:pt x="147032" y="764995"/>
                      </a:lnTo>
                      <a:lnTo>
                        <a:pt x="294064" y="688801"/>
                      </a:lnTo>
                      <a:lnTo>
                        <a:pt x="2940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56" name="图形 8"/>
                <p:cNvGrpSpPr/>
                <p:nvPr/>
              </p:nvGrpSpPr>
              <p:grpSpPr>
                <a:xfrm>
                  <a:off x="9148827" y="5744881"/>
                  <a:ext cx="294063" cy="152233"/>
                  <a:chOff x="9148827" y="5744881"/>
                  <a:chExt cx="294063" cy="152233"/>
                </a:xfrm>
              </p:grpSpPr>
              <p:sp>
                <p:nvSpPr>
                  <p:cNvPr id="57" name="任意多边形: 形状 56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50000">
                        <a:schemeClr val="accent1"/>
                      </a:gs>
                      <a:gs pos="100000">
                        <a:schemeClr val="accent2"/>
                      </a:gs>
                    </a:gsLst>
                    <a:lin ang="833509" scaled="1"/>
                  </a:gra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" name="任意多边形: 形状 57"/>
                  <p:cNvSpPr/>
                  <p:nvPr/>
                </p:nvSpPr>
                <p:spPr>
                  <a:xfrm>
                    <a:off x="9148827" y="5744881"/>
                    <a:ext cx="294063" cy="152233"/>
                  </a:xfrm>
                  <a:custGeom>
                    <a:gdLst>
                      <a:gd name="connsiteX0" fmla="*/ 0 w 294063"/>
                      <a:gd name="connsiteY0" fmla="*/ 76040 h 152233"/>
                      <a:gd name="connsiteX1" fmla="*/ 147032 w 294063"/>
                      <a:gd name="connsiteY1" fmla="*/ 0 h 152233"/>
                      <a:gd name="connsiteX2" fmla="*/ 294064 w 294063"/>
                      <a:gd name="connsiteY2" fmla="*/ 76040 h 152233"/>
                      <a:gd name="connsiteX3" fmla="*/ 147032 w 294063"/>
                      <a:gd name="connsiteY3" fmla="*/ 152234 h 152233"/>
                      <a:gd name="connsiteX4" fmla="*/ 0 w 294063"/>
                      <a:gd name="connsiteY4" fmla="*/ 76040 h 15223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063" h="152233">
                        <a:moveTo>
                          <a:pt x="0" y="76040"/>
                        </a:moveTo>
                        <a:lnTo>
                          <a:pt x="147032" y="0"/>
                        </a:lnTo>
                        <a:lnTo>
                          <a:pt x="294064" y="76040"/>
                        </a:lnTo>
                        <a:lnTo>
                          <a:pt x="147032" y="152234"/>
                        </a:lnTo>
                        <a:lnTo>
                          <a:pt x="0" y="760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2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2" name="组合 11"/>
            <p:cNvGrpSpPr/>
            <p:nvPr/>
          </p:nvGrpSpPr>
          <p:grpSpPr>
            <a:xfrm>
              <a:off x="8104915" y="3797970"/>
              <a:ext cx="2381734" cy="1836446"/>
              <a:chOff x="8104915" y="3797970"/>
              <a:chExt cx="2381734" cy="1836446"/>
            </a:xfrm>
          </p:grpSpPr>
          <p:sp>
            <p:nvSpPr>
              <p:cNvPr id="13" name="任意多边形: 形状 12"/>
              <p:cNvSpPr/>
              <p:nvPr/>
            </p:nvSpPr>
            <p:spPr>
              <a:xfrm>
                <a:off x="8104915" y="4402163"/>
                <a:ext cx="2381734" cy="1232253"/>
              </a:xfrm>
              <a:custGeom>
                <a:gdLst>
                  <a:gd name="connsiteX0" fmla="*/ 0 w 2381734"/>
                  <a:gd name="connsiteY0" fmla="*/ 616127 h 1232253"/>
                  <a:gd name="connsiteX1" fmla="*/ 1190944 w 2381734"/>
                  <a:gd name="connsiteY1" fmla="*/ 1232253 h 1232253"/>
                  <a:gd name="connsiteX2" fmla="*/ 2381734 w 2381734"/>
                  <a:gd name="connsiteY2" fmla="*/ 616127 h 1232253"/>
                  <a:gd name="connsiteX3" fmla="*/ 1190944 w 2381734"/>
                  <a:gd name="connsiteY3" fmla="*/ 0 h 1232253"/>
                  <a:gd name="connsiteX4" fmla="*/ 0 w 2381734"/>
                  <a:gd name="connsiteY4" fmla="*/ 616127 h 123225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734" h="1232253">
                    <a:moveTo>
                      <a:pt x="0" y="616127"/>
                    </a:moveTo>
                    <a:lnTo>
                      <a:pt x="1190944" y="1232253"/>
                    </a:lnTo>
                    <a:lnTo>
                      <a:pt x="2381734" y="616127"/>
                    </a:lnTo>
                    <a:lnTo>
                      <a:pt x="1190944" y="0"/>
                    </a:lnTo>
                    <a:lnTo>
                      <a:pt x="0" y="616127"/>
                    </a:lnTo>
                    <a:close/>
                  </a:path>
                </a:pathLst>
              </a:custGeom>
              <a:noFill/>
              <a:ln w="14524" cap="flat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8536372" y="4580254"/>
                <a:ext cx="1520656" cy="835373"/>
                <a:chOff x="8536372" y="4580254"/>
                <a:chExt cx="1520656" cy="835373"/>
              </a:xfrm>
            </p:grpSpPr>
            <p:sp>
              <p:nvSpPr>
                <p:cNvPr id="29" name="任意多边形: 形状 28"/>
                <p:cNvSpPr/>
                <p:nvPr/>
              </p:nvSpPr>
              <p:spPr>
                <a:xfrm>
                  <a:off x="9407701" y="536024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0" name="任意多边形: 形状 29"/>
                <p:cNvSpPr/>
                <p:nvPr/>
              </p:nvSpPr>
              <p:spPr>
                <a:xfrm>
                  <a:off x="9566361" y="527808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>
                <a:xfrm>
                  <a:off x="9725021" y="519607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" name="任意多边形: 形状 31"/>
                <p:cNvSpPr/>
                <p:nvPr/>
              </p:nvSpPr>
              <p:spPr>
                <a:xfrm>
                  <a:off x="9883681" y="511391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>
                <a:xfrm>
                  <a:off x="10042341" y="5031906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4" name="任意多边形: 形状 33"/>
                <p:cNvSpPr/>
                <p:nvPr/>
              </p:nvSpPr>
              <p:spPr>
                <a:xfrm>
                  <a:off x="10042341" y="490858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>
                <a:xfrm>
                  <a:off x="9883681" y="482642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>
                <a:xfrm>
                  <a:off x="9725021" y="474442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9566361" y="466226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>
                  <a:off x="9407701" y="458025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>
                <a:xfrm>
                  <a:off x="9171012" y="536024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0" name="任意多边形: 形状 39"/>
                <p:cNvSpPr/>
                <p:nvPr/>
              </p:nvSpPr>
              <p:spPr>
                <a:xfrm>
                  <a:off x="9012352" y="5278082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1" name="任意多边形: 形状 40"/>
                <p:cNvSpPr/>
                <p:nvPr/>
              </p:nvSpPr>
              <p:spPr>
                <a:xfrm>
                  <a:off x="8853692" y="519607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>
                <a:xfrm>
                  <a:off x="8695032" y="511391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3" name="任意多边形: 形状 42"/>
                <p:cNvSpPr/>
                <p:nvPr/>
              </p:nvSpPr>
              <p:spPr>
                <a:xfrm>
                  <a:off x="8536372" y="5031906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>
                <a:xfrm>
                  <a:off x="8536372" y="490858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>
                <a:xfrm>
                  <a:off x="8695032" y="4826429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>
                  <a:off x="8853692" y="474442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9012352" y="4662261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9171012" y="4580254"/>
                  <a:ext cx="14687" cy="55385"/>
                </a:xfrm>
                <a:custGeom>
                  <a:gdLst>
                    <a:gd name="connsiteX0" fmla="*/ 7344 w 14687"/>
                    <a:gd name="connsiteY0" fmla="*/ 55386 h 55385"/>
                    <a:gd name="connsiteX1" fmla="*/ 0 w 14687"/>
                    <a:gd name="connsiteY1" fmla="*/ 48042 h 55385"/>
                    <a:gd name="connsiteX2" fmla="*/ 0 w 14687"/>
                    <a:gd name="connsiteY2" fmla="*/ 7344 h 55385"/>
                    <a:gd name="connsiteX3" fmla="*/ 7344 w 14687"/>
                    <a:gd name="connsiteY3" fmla="*/ 0 h 55385"/>
                    <a:gd name="connsiteX4" fmla="*/ 14688 w 14687"/>
                    <a:gd name="connsiteY4" fmla="*/ 7344 h 55385"/>
                    <a:gd name="connsiteX5" fmla="*/ 14688 w 14687"/>
                    <a:gd name="connsiteY5" fmla="*/ 48042 h 55385"/>
                    <a:gd name="connsiteX6" fmla="*/ 7344 w 14687"/>
                    <a:gd name="connsiteY6" fmla="*/ 55386 h 5538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7" h="55385">
                      <a:moveTo>
                        <a:pt x="7344" y="55386"/>
                      </a:moveTo>
                      <a:cubicBezTo>
                        <a:pt x="3366" y="55386"/>
                        <a:pt x="0" y="52173"/>
                        <a:pt x="0" y="48042"/>
                      </a:cubicBezTo>
                      <a:lnTo>
                        <a:pt x="0" y="7344"/>
                      </a:lnTo>
                      <a:cubicBezTo>
                        <a:pt x="0" y="3366"/>
                        <a:pt x="3213" y="0"/>
                        <a:pt x="7344" y="0"/>
                      </a:cubicBezTo>
                      <a:cubicBezTo>
                        <a:pt x="11475" y="0"/>
                        <a:pt x="14688" y="3213"/>
                        <a:pt x="14688" y="7344"/>
                      </a:cubicBezTo>
                      <a:lnTo>
                        <a:pt x="14688" y="48042"/>
                      </a:lnTo>
                      <a:cubicBezTo>
                        <a:pt x="14688" y="52020"/>
                        <a:pt x="11475" y="55386"/>
                        <a:pt x="7344" y="55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620000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5" name="图形 8"/>
              <p:cNvGrpSpPr/>
              <p:nvPr/>
            </p:nvGrpSpPr>
            <p:grpSpPr>
              <a:xfrm>
                <a:off x="8343899" y="4197450"/>
                <a:ext cx="1903765" cy="985006"/>
                <a:chOff x="8343899" y="4197450"/>
                <a:chExt cx="1903765" cy="985006"/>
              </a:xfrm>
            </p:grpSpPr>
            <p:sp>
              <p:nvSpPr>
                <p:cNvPr id="27" name="任意多边形: 形状 26"/>
                <p:cNvSpPr/>
                <p:nvPr/>
              </p:nvSpPr>
              <p:spPr>
                <a:xfrm>
                  <a:off x="8343899" y="4197450"/>
                  <a:ext cx="1903765" cy="985006"/>
                </a:xfrm>
                <a:custGeom>
                  <a:gdLst>
                    <a:gd name="connsiteX0" fmla="*/ 0 w 1903765"/>
                    <a:gd name="connsiteY0" fmla="*/ 492504 h 985006"/>
                    <a:gd name="connsiteX1" fmla="*/ 951959 w 1903765"/>
                    <a:gd name="connsiteY1" fmla="*/ 985007 h 985006"/>
                    <a:gd name="connsiteX2" fmla="*/ 1903765 w 1903765"/>
                    <a:gd name="connsiteY2" fmla="*/ 492504 h 985006"/>
                    <a:gd name="connsiteX3" fmla="*/ 951959 w 1903765"/>
                    <a:gd name="connsiteY3" fmla="*/ 0 h 985006"/>
                    <a:gd name="connsiteX4" fmla="*/ 0 w 1903765"/>
                    <a:gd name="connsiteY4" fmla="*/ 492504 h 9850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3765" h="985005">
                      <a:moveTo>
                        <a:pt x="0" y="492504"/>
                      </a:moveTo>
                      <a:lnTo>
                        <a:pt x="951959" y="985007"/>
                      </a:lnTo>
                      <a:lnTo>
                        <a:pt x="1903765" y="492504"/>
                      </a:lnTo>
                      <a:lnTo>
                        <a:pt x="951959" y="0"/>
                      </a:lnTo>
                      <a:lnTo>
                        <a:pt x="0" y="49250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</a:gra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>
                <a:xfrm>
                  <a:off x="8343899" y="4197450"/>
                  <a:ext cx="1903765" cy="985006"/>
                </a:xfrm>
                <a:custGeom>
                  <a:gdLst>
                    <a:gd name="connsiteX0" fmla="*/ 0 w 1903765"/>
                    <a:gd name="connsiteY0" fmla="*/ 492504 h 985006"/>
                    <a:gd name="connsiteX1" fmla="*/ 951959 w 1903765"/>
                    <a:gd name="connsiteY1" fmla="*/ 985007 h 985006"/>
                    <a:gd name="connsiteX2" fmla="*/ 1903765 w 1903765"/>
                    <a:gd name="connsiteY2" fmla="*/ 492504 h 985006"/>
                    <a:gd name="connsiteX3" fmla="*/ 951959 w 1903765"/>
                    <a:gd name="connsiteY3" fmla="*/ 0 h 985006"/>
                    <a:gd name="connsiteX4" fmla="*/ 0 w 1903765"/>
                    <a:gd name="connsiteY4" fmla="*/ 492504 h 98500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3765" h="985005">
                      <a:moveTo>
                        <a:pt x="0" y="492504"/>
                      </a:moveTo>
                      <a:lnTo>
                        <a:pt x="951959" y="985007"/>
                      </a:lnTo>
                      <a:lnTo>
                        <a:pt x="1903765" y="492504"/>
                      </a:lnTo>
                      <a:lnTo>
                        <a:pt x="951959" y="0"/>
                      </a:lnTo>
                      <a:lnTo>
                        <a:pt x="0" y="492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16" name="任意多边形: 形状 15"/>
              <p:cNvSpPr/>
              <p:nvPr/>
            </p:nvSpPr>
            <p:spPr>
              <a:xfrm>
                <a:off x="8661219" y="4361618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1022998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8661219" y="4361618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solidFill>
                <a:srgbClr val="FFFFFF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8661219" y="4361618"/>
                <a:ext cx="832008" cy="549266"/>
              </a:xfrm>
              <a:custGeom>
                <a:gdLst>
                  <a:gd name="connsiteX0" fmla="*/ 427020 w 832008"/>
                  <a:gd name="connsiteY0" fmla="*/ 549266 h 549266"/>
                  <a:gd name="connsiteX1" fmla="*/ 832008 w 832008"/>
                  <a:gd name="connsiteY1" fmla="*/ 102203 h 549266"/>
                  <a:gd name="connsiteX2" fmla="*/ 634639 w 832008"/>
                  <a:gd name="connsiteY2" fmla="*/ 0 h 549266"/>
                  <a:gd name="connsiteX3" fmla="*/ 0 w 832008"/>
                  <a:gd name="connsiteY3" fmla="*/ 328336 h 549266"/>
                  <a:gd name="connsiteX4" fmla="*/ 427020 w 832008"/>
                  <a:gd name="connsiteY4" fmla="*/ 549266 h 5492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008" h="549266">
                    <a:moveTo>
                      <a:pt x="427020" y="549266"/>
                    </a:moveTo>
                    <a:lnTo>
                      <a:pt x="832008" y="102203"/>
                    </a:lnTo>
                    <a:lnTo>
                      <a:pt x="634639" y="0"/>
                    </a:lnTo>
                    <a:lnTo>
                      <a:pt x="0" y="328336"/>
                    </a:lnTo>
                    <a:lnTo>
                      <a:pt x="427020" y="5492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52000"/>
                    </a:schemeClr>
                  </a:gs>
                </a:gsLst>
                <a:lin ang="18742724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9295859" y="4689954"/>
                <a:ext cx="951806" cy="527234"/>
              </a:xfrm>
              <a:custGeom>
                <a:gdLst>
                  <a:gd name="connsiteX0" fmla="*/ 951806 w 951806"/>
                  <a:gd name="connsiteY0" fmla="*/ 0 h 527234"/>
                  <a:gd name="connsiteX1" fmla="*/ 951806 w 951806"/>
                  <a:gd name="connsiteY1" fmla="*/ 34731 h 527234"/>
                  <a:gd name="connsiteX2" fmla="*/ 0 w 951806"/>
                  <a:gd name="connsiteY2" fmla="*/ 527234 h 527234"/>
                  <a:gd name="connsiteX3" fmla="*/ 0 w 951806"/>
                  <a:gd name="connsiteY3" fmla="*/ 492503 h 527234"/>
                  <a:gd name="connsiteX4" fmla="*/ 951806 w 951806"/>
                  <a:gd name="connsiteY4" fmla="*/ 0 h 5272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806" h="527234">
                    <a:moveTo>
                      <a:pt x="951806" y="0"/>
                    </a:moveTo>
                    <a:lnTo>
                      <a:pt x="951806" y="34731"/>
                    </a:lnTo>
                    <a:lnTo>
                      <a:pt x="0" y="527234"/>
                    </a:lnTo>
                    <a:lnTo>
                      <a:pt x="0" y="492503"/>
                    </a:lnTo>
                    <a:lnTo>
                      <a:pt x="95180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2637502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8343899" y="4689954"/>
                <a:ext cx="951959" cy="527234"/>
              </a:xfrm>
              <a:custGeom>
                <a:gdLst>
                  <a:gd name="connsiteX0" fmla="*/ 0 w 951959"/>
                  <a:gd name="connsiteY0" fmla="*/ 0 h 527234"/>
                  <a:gd name="connsiteX1" fmla="*/ 0 w 951959"/>
                  <a:gd name="connsiteY1" fmla="*/ 34731 h 527234"/>
                  <a:gd name="connsiteX2" fmla="*/ 951959 w 951959"/>
                  <a:gd name="connsiteY2" fmla="*/ 527234 h 527234"/>
                  <a:gd name="connsiteX3" fmla="*/ 951959 w 951959"/>
                  <a:gd name="connsiteY3" fmla="*/ 492503 h 527234"/>
                  <a:gd name="connsiteX4" fmla="*/ 0 w 951959"/>
                  <a:gd name="connsiteY4" fmla="*/ 0 h 5272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958" h="527234">
                    <a:moveTo>
                      <a:pt x="0" y="0"/>
                    </a:moveTo>
                    <a:lnTo>
                      <a:pt x="0" y="34731"/>
                    </a:lnTo>
                    <a:lnTo>
                      <a:pt x="951959" y="527234"/>
                    </a:lnTo>
                    <a:lnTo>
                      <a:pt x="951959" y="49250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1">
                      <a:lumMod val="50000"/>
                    </a:schemeClr>
                  </a:gs>
                </a:gsLst>
                <a:lin ang="2729719" scaled="1"/>
              </a:gra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8661219" y="3929855"/>
                <a:ext cx="1269279" cy="656671"/>
              </a:xfrm>
              <a:custGeom>
                <a:gdLst>
                  <a:gd name="connsiteX0" fmla="*/ 0 w 1269279"/>
                  <a:gd name="connsiteY0" fmla="*/ 328336 h 656671"/>
                  <a:gd name="connsiteX1" fmla="*/ 634639 w 1269279"/>
                  <a:gd name="connsiteY1" fmla="*/ 656671 h 656671"/>
                  <a:gd name="connsiteX2" fmla="*/ 1269279 w 1269279"/>
                  <a:gd name="connsiteY2" fmla="*/ 328336 h 656671"/>
                  <a:gd name="connsiteX3" fmla="*/ 634639 w 1269279"/>
                  <a:gd name="connsiteY3" fmla="*/ 0 h 656671"/>
                  <a:gd name="connsiteX4" fmla="*/ 0 w 1269279"/>
                  <a:gd name="connsiteY4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79" h="656671">
                    <a:moveTo>
                      <a:pt x="0" y="328336"/>
                    </a:moveTo>
                    <a:lnTo>
                      <a:pt x="634639" y="656671"/>
                    </a:lnTo>
                    <a:lnTo>
                      <a:pt x="1269279" y="328336"/>
                    </a:lnTo>
                    <a:lnTo>
                      <a:pt x="634639" y="0"/>
                    </a:lnTo>
                    <a:lnTo>
                      <a:pt x="0" y="328336"/>
                    </a:lnTo>
                    <a:close/>
                  </a:path>
                </a:pathLst>
              </a:custGeom>
              <a:noFill/>
              <a:ln w="473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8661219" y="4302408"/>
                <a:ext cx="1269279" cy="656671"/>
              </a:xfrm>
              <a:custGeom>
                <a:gdLst>
                  <a:gd name="connsiteX0" fmla="*/ 634639 w 1269279"/>
                  <a:gd name="connsiteY0" fmla="*/ 0 h 656671"/>
                  <a:gd name="connsiteX1" fmla="*/ 1269279 w 1269279"/>
                  <a:gd name="connsiteY1" fmla="*/ 328336 h 656671"/>
                  <a:gd name="connsiteX2" fmla="*/ 634639 w 1269279"/>
                  <a:gd name="connsiteY2" fmla="*/ 656671 h 656671"/>
                  <a:gd name="connsiteX3" fmla="*/ 0 w 1269279"/>
                  <a:gd name="connsiteY3" fmla="*/ 328336 h 6566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279" h="656671">
                    <a:moveTo>
                      <a:pt x="634639" y="0"/>
                    </a:moveTo>
                    <a:lnTo>
                      <a:pt x="1269279" y="328336"/>
                    </a:lnTo>
                    <a:lnTo>
                      <a:pt x="634639" y="656671"/>
                    </a:lnTo>
                    <a:lnTo>
                      <a:pt x="0" y="328336"/>
                    </a:lnTo>
                    <a:close/>
                  </a:path>
                </a:pathLst>
              </a:custGeom>
              <a:noFill/>
              <a:ln w="473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8658924" y="3929855"/>
                <a:ext cx="1273869" cy="1029223"/>
              </a:xfrm>
              <a:custGeom>
                <a:gdLst>
                  <a:gd name="connsiteX0" fmla="*/ 634487 w 1273869"/>
                  <a:gd name="connsiteY0" fmla="*/ 1025551 h 1029223"/>
                  <a:gd name="connsiteX1" fmla="*/ 639230 w 1273869"/>
                  <a:gd name="connsiteY1" fmla="*/ 1025551 h 1029223"/>
                  <a:gd name="connsiteX2" fmla="*/ 639230 w 1273869"/>
                  <a:gd name="connsiteY2" fmla="*/ 1029223 h 1029223"/>
                  <a:gd name="connsiteX3" fmla="*/ 634487 w 1273869"/>
                  <a:gd name="connsiteY3" fmla="*/ 1029223 h 1029223"/>
                  <a:gd name="connsiteX4" fmla="*/ 634487 w 1273869"/>
                  <a:gd name="connsiteY4" fmla="*/ 996787 h 1029223"/>
                  <a:gd name="connsiteX5" fmla="*/ 639230 w 1273869"/>
                  <a:gd name="connsiteY5" fmla="*/ 996787 h 1029223"/>
                  <a:gd name="connsiteX6" fmla="*/ 639230 w 1273869"/>
                  <a:gd name="connsiteY6" fmla="*/ 1003978 h 1029223"/>
                  <a:gd name="connsiteX7" fmla="*/ 634487 w 1273869"/>
                  <a:gd name="connsiteY7" fmla="*/ 1003978 h 1029223"/>
                  <a:gd name="connsiteX8" fmla="*/ 634487 w 1273869"/>
                  <a:gd name="connsiteY8" fmla="*/ 968176 h 1029223"/>
                  <a:gd name="connsiteX9" fmla="*/ 639230 w 1273869"/>
                  <a:gd name="connsiteY9" fmla="*/ 968176 h 1029223"/>
                  <a:gd name="connsiteX10" fmla="*/ 639230 w 1273869"/>
                  <a:gd name="connsiteY10" fmla="*/ 975367 h 1029223"/>
                  <a:gd name="connsiteX11" fmla="*/ 634487 w 1273869"/>
                  <a:gd name="connsiteY11" fmla="*/ 975367 h 1029223"/>
                  <a:gd name="connsiteX12" fmla="*/ 634487 w 1273869"/>
                  <a:gd name="connsiteY12" fmla="*/ 939565 h 1029223"/>
                  <a:gd name="connsiteX13" fmla="*/ 639230 w 1273869"/>
                  <a:gd name="connsiteY13" fmla="*/ 939565 h 1029223"/>
                  <a:gd name="connsiteX14" fmla="*/ 639230 w 1273869"/>
                  <a:gd name="connsiteY14" fmla="*/ 946756 h 1029223"/>
                  <a:gd name="connsiteX15" fmla="*/ 634487 w 1273869"/>
                  <a:gd name="connsiteY15" fmla="*/ 946756 h 1029223"/>
                  <a:gd name="connsiteX16" fmla="*/ 634487 w 1273869"/>
                  <a:gd name="connsiteY16" fmla="*/ 910954 h 1029223"/>
                  <a:gd name="connsiteX17" fmla="*/ 639230 w 1273869"/>
                  <a:gd name="connsiteY17" fmla="*/ 910954 h 1029223"/>
                  <a:gd name="connsiteX18" fmla="*/ 639230 w 1273869"/>
                  <a:gd name="connsiteY18" fmla="*/ 918145 h 1029223"/>
                  <a:gd name="connsiteX19" fmla="*/ 634487 w 1273869"/>
                  <a:gd name="connsiteY19" fmla="*/ 918145 h 1029223"/>
                  <a:gd name="connsiteX20" fmla="*/ 721390 w 1273869"/>
                  <a:gd name="connsiteY20" fmla="*/ 906060 h 1029223"/>
                  <a:gd name="connsiteX21" fmla="*/ 747859 w 1273869"/>
                  <a:gd name="connsiteY21" fmla="*/ 919677 h 1029223"/>
                  <a:gd name="connsiteX22" fmla="*/ 745717 w 1273869"/>
                  <a:gd name="connsiteY22" fmla="*/ 923961 h 1029223"/>
                  <a:gd name="connsiteX23" fmla="*/ 719095 w 1273869"/>
                  <a:gd name="connsiteY23" fmla="*/ 910191 h 1029223"/>
                  <a:gd name="connsiteX24" fmla="*/ 552480 w 1273869"/>
                  <a:gd name="connsiteY24" fmla="*/ 906060 h 1029223"/>
                  <a:gd name="connsiteX25" fmla="*/ 554622 w 1273869"/>
                  <a:gd name="connsiteY25" fmla="*/ 910191 h 1029223"/>
                  <a:gd name="connsiteX26" fmla="*/ 528153 w 1273869"/>
                  <a:gd name="connsiteY26" fmla="*/ 923961 h 1029223"/>
                  <a:gd name="connsiteX27" fmla="*/ 526011 w 1273869"/>
                  <a:gd name="connsiteY27" fmla="*/ 919677 h 1029223"/>
                  <a:gd name="connsiteX28" fmla="*/ 634487 w 1273869"/>
                  <a:gd name="connsiteY28" fmla="*/ 882344 h 1029223"/>
                  <a:gd name="connsiteX29" fmla="*/ 639230 w 1273869"/>
                  <a:gd name="connsiteY29" fmla="*/ 882344 h 1029223"/>
                  <a:gd name="connsiteX30" fmla="*/ 639230 w 1273869"/>
                  <a:gd name="connsiteY30" fmla="*/ 889534 h 1029223"/>
                  <a:gd name="connsiteX31" fmla="*/ 634487 w 1273869"/>
                  <a:gd name="connsiteY31" fmla="*/ 889534 h 1029223"/>
                  <a:gd name="connsiteX32" fmla="*/ 634487 w 1273869"/>
                  <a:gd name="connsiteY32" fmla="*/ 853733 h 1029223"/>
                  <a:gd name="connsiteX33" fmla="*/ 639230 w 1273869"/>
                  <a:gd name="connsiteY33" fmla="*/ 853733 h 1029223"/>
                  <a:gd name="connsiteX34" fmla="*/ 639230 w 1273869"/>
                  <a:gd name="connsiteY34" fmla="*/ 860924 h 1029223"/>
                  <a:gd name="connsiteX35" fmla="*/ 634487 w 1273869"/>
                  <a:gd name="connsiteY35" fmla="*/ 860924 h 1029223"/>
                  <a:gd name="connsiteX36" fmla="*/ 634487 w 1273869"/>
                  <a:gd name="connsiteY36" fmla="*/ 825122 h 1029223"/>
                  <a:gd name="connsiteX37" fmla="*/ 639230 w 1273869"/>
                  <a:gd name="connsiteY37" fmla="*/ 825122 h 1029223"/>
                  <a:gd name="connsiteX38" fmla="*/ 639230 w 1273869"/>
                  <a:gd name="connsiteY38" fmla="*/ 832313 h 1029223"/>
                  <a:gd name="connsiteX39" fmla="*/ 634487 w 1273869"/>
                  <a:gd name="connsiteY39" fmla="*/ 832313 h 1029223"/>
                  <a:gd name="connsiteX40" fmla="*/ 393820 w 1273869"/>
                  <a:gd name="connsiteY40" fmla="*/ 823899 h 1029223"/>
                  <a:gd name="connsiteX41" fmla="*/ 396115 w 1273869"/>
                  <a:gd name="connsiteY41" fmla="*/ 828183 h 1029223"/>
                  <a:gd name="connsiteX42" fmla="*/ 369493 w 1273869"/>
                  <a:gd name="connsiteY42" fmla="*/ 841800 h 1029223"/>
                  <a:gd name="connsiteX43" fmla="*/ 367351 w 1273869"/>
                  <a:gd name="connsiteY43" fmla="*/ 837669 h 1029223"/>
                  <a:gd name="connsiteX44" fmla="*/ 879835 w 1273869"/>
                  <a:gd name="connsiteY44" fmla="*/ 823609 h 1029223"/>
                  <a:gd name="connsiteX45" fmla="*/ 906331 w 1273869"/>
                  <a:gd name="connsiteY45" fmla="*/ 837326 h 1029223"/>
                  <a:gd name="connsiteX46" fmla="*/ 904150 w 1273869"/>
                  <a:gd name="connsiteY46" fmla="*/ 841538 h 1029223"/>
                  <a:gd name="connsiteX47" fmla="*/ 877655 w 1273869"/>
                  <a:gd name="connsiteY47" fmla="*/ 827821 h 1029223"/>
                  <a:gd name="connsiteX48" fmla="*/ 634487 w 1273869"/>
                  <a:gd name="connsiteY48" fmla="*/ 796511 h 1029223"/>
                  <a:gd name="connsiteX49" fmla="*/ 639230 w 1273869"/>
                  <a:gd name="connsiteY49" fmla="*/ 796511 h 1029223"/>
                  <a:gd name="connsiteX50" fmla="*/ 639230 w 1273869"/>
                  <a:gd name="connsiteY50" fmla="*/ 803702 h 1029223"/>
                  <a:gd name="connsiteX51" fmla="*/ 634487 w 1273869"/>
                  <a:gd name="connsiteY51" fmla="*/ 803702 h 1029223"/>
                  <a:gd name="connsiteX52" fmla="*/ 634487 w 1273869"/>
                  <a:gd name="connsiteY52" fmla="*/ 767900 h 1029223"/>
                  <a:gd name="connsiteX53" fmla="*/ 639230 w 1273869"/>
                  <a:gd name="connsiteY53" fmla="*/ 767900 h 1029223"/>
                  <a:gd name="connsiteX54" fmla="*/ 639230 w 1273869"/>
                  <a:gd name="connsiteY54" fmla="*/ 775091 h 1029223"/>
                  <a:gd name="connsiteX55" fmla="*/ 634487 w 1273869"/>
                  <a:gd name="connsiteY55" fmla="*/ 775091 h 1029223"/>
                  <a:gd name="connsiteX56" fmla="*/ 1038710 w 1273869"/>
                  <a:gd name="connsiteY56" fmla="*/ 741892 h 1029223"/>
                  <a:gd name="connsiteX57" fmla="*/ 1065179 w 1273869"/>
                  <a:gd name="connsiteY57" fmla="*/ 755509 h 1029223"/>
                  <a:gd name="connsiteX58" fmla="*/ 1063037 w 1273869"/>
                  <a:gd name="connsiteY58" fmla="*/ 759793 h 1029223"/>
                  <a:gd name="connsiteX59" fmla="*/ 1036415 w 1273869"/>
                  <a:gd name="connsiteY59" fmla="*/ 746023 h 1029223"/>
                  <a:gd name="connsiteX60" fmla="*/ 235107 w 1273869"/>
                  <a:gd name="connsiteY60" fmla="*/ 741768 h 1029223"/>
                  <a:gd name="connsiteX61" fmla="*/ 237289 w 1273869"/>
                  <a:gd name="connsiteY61" fmla="*/ 745979 h 1029223"/>
                  <a:gd name="connsiteX62" fmla="*/ 210796 w 1273869"/>
                  <a:gd name="connsiteY62" fmla="*/ 759700 h 1029223"/>
                  <a:gd name="connsiteX63" fmla="*/ 208615 w 1273869"/>
                  <a:gd name="connsiteY63" fmla="*/ 755489 h 1029223"/>
                  <a:gd name="connsiteX64" fmla="*/ 634487 w 1273869"/>
                  <a:gd name="connsiteY64" fmla="*/ 739290 h 1029223"/>
                  <a:gd name="connsiteX65" fmla="*/ 639230 w 1273869"/>
                  <a:gd name="connsiteY65" fmla="*/ 739290 h 1029223"/>
                  <a:gd name="connsiteX66" fmla="*/ 639230 w 1273869"/>
                  <a:gd name="connsiteY66" fmla="*/ 746481 h 1029223"/>
                  <a:gd name="connsiteX67" fmla="*/ 634487 w 1273869"/>
                  <a:gd name="connsiteY67" fmla="*/ 746481 h 1029223"/>
                  <a:gd name="connsiteX68" fmla="*/ 634487 w 1273869"/>
                  <a:gd name="connsiteY68" fmla="*/ 710679 h 1029223"/>
                  <a:gd name="connsiteX69" fmla="*/ 639230 w 1273869"/>
                  <a:gd name="connsiteY69" fmla="*/ 710679 h 1029223"/>
                  <a:gd name="connsiteX70" fmla="*/ 639230 w 1273869"/>
                  <a:gd name="connsiteY70" fmla="*/ 717870 h 1029223"/>
                  <a:gd name="connsiteX71" fmla="*/ 634487 w 1273869"/>
                  <a:gd name="connsiteY71" fmla="*/ 717870 h 1029223"/>
                  <a:gd name="connsiteX72" fmla="*/ 1269126 w 1273869"/>
                  <a:gd name="connsiteY72" fmla="*/ 697215 h 1029223"/>
                  <a:gd name="connsiteX73" fmla="*/ 1273869 w 1273869"/>
                  <a:gd name="connsiteY73" fmla="*/ 697215 h 1029223"/>
                  <a:gd name="connsiteX74" fmla="*/ 1273869 w 1273869"/>
                  <a:gd name="connsiteY74" fmla="*/ 700887 h 1029223"/>
                  <a:gd name="connsiteX75" fmla="*/ 1269126 w 1273869"/>
                  <a:gd name="connsiteY75" fmla="*/ 700887 h 1029223"/>
                  <a:gd name="connsiteX76" fmla="*/ 0 w 1273869"/>
                  <a:gd name="connsiteY76" fmla="*/ 697215 h 1029223"/>
                  <a:gd name="connsiteX77" fmla="*/ 4743 w 1273869"/>
                  <a:gd name="connsiteY77" fmla="*/ 697215 h 1029223"/>
                  <a:gd name="connsiteX78" fmla="*/ 4743 w 1273869"/>
                  <a:gd name="connsiteY78" fmla="*/ 700887 h 1029223"/>
                  <a:gd name="connsiteX79" fmla="*/ 0 w 1273869"/>
                  <a:gd name="connsiteY79" fmla="*/ 700887 h 1029223"/>
                  <a:gd name="connsiteX80" fmla="*/ 634487 w 1273869"/>
                  <a:gd name="connsiteY80" fmla="*/ 682068 h 1029223"/>
                  <a:gd name="connsiteX81" fmla="*/ 639230 w 1273869"/>
                  <a:gd name="connsiteY81" fmla="*/ 682068 h 1029223"/>
                  <a:gd name="connsiteX82" fmla="*/ 639230 w 1273869"/>
                  <a:gd name="connsiteY82" fmla="*/ 689259 h 1029223"/>
                  <a:gd name="connsiteX83" fmla="*/ 634487 w 1273869"/>
                  <a:gd name="connsiteY83" fmla="*/ 689259 h 1029223"/>
                  <a:gd name="connsiteX84" fmla="*/ 1269126 w 1273869"/>
                  <a:gd name="connsiteY84" fmla="*/ 668452 h 1029223"/>
                  <a:gd name="connsiteX85" fmla="*/ 1273869 w 1273869"/>
                  <a:gd name="connsiteY85" fmla="*/ 668452 h 1029223"/>
                  <a:gd name="connsiteX86" fmla="*/ 1273869 w 1273869"/>
                  <a:gd name="connsiteY86" fmla="*/ 675643 h 1029223"/>
                  <a:gd name="connsiteX87" fmla="*/ 1269126 w 1273869"/>
                  <a:gd name="connsiteY87" fmla="*/ 675643 h 1029223"/>
                  <a:gd name="connsiteX88" fmla="*/ 0 w 1273869"/>
                  <a:gd name="connsiteY88" fmla="*/ 668452 h 1029223"/>
                  <a:gd name="connsiteX89" fmla="*/ 4743 w 1273869"/>
                  <a:gd name="connsiteY89" fmla="*/ 668452 h 1029223"/>
                  <a:gd name="connsiteX90" fmla="*/ 4743 w 1273869"/>
                  <a:gd name="connsiteY90" fmla="*/ 675643 h 1029223"/>
                  <a:gd name="connsiteX91" fmla="*/ 0 w 1273869"/>
                  <a:gd name="connsiteY91" fmla="*/ 675643 h 1029223"/>
                  <a:gd name="connsiteX92" fmla="*/ 634487 w 1273869"/>
                  <a:gd name="connsiteY92" fmla="*/ 656671 h 1029223"/>
                  <a:gd name="connsiteX93" fmla="*/ 639230 w 1273869"/>
                  <a:gd name="connsiteY93" fmla="*/ 656671 h 1029223"/>
                  <a:gd name="connsiteX94" fmla="*/ 639230 w 1273869"/>
                  <a:gd name="connsiteY94" fmla="*/ 660343 h 1029223"/>
                  <a:gd name="connsiteX95" fmla="*/ 634487 w 1273869"/>
                  <a:gd name="connsiteY95" fmla="*/ 660343 h 1029223"/>
                  <a:gd name="connsiteX96" fmla="*/ 1062854 w 1273869"/>
                  <a:gd name="connsiteY96" fmla="*/ 641311 h 1029223"/>
                  <a:gd name="connsiteX97" fmla="*/ 1065046 w 1273869"/>
                  <a:gd name="connsiteY97" fmla="*/ 645517 h 1029223"/>
                  <a:gd name="connsiteX98" fmla="*/ 1038587 w 1273869"/>
                  <a:gd name="connsiteY98" fmla="*/ 659303 h 1029223"/>
                  <a:gd name="connsiteX99" fmla="*/ 1036395 w 1273869"/>
                  <a:gd name="connsiteY99" fmla="*/ 655097 h 1029223"/>
                  <a:gd name="connsiteX100" fmla="*/ 210833 w 1273869"/>
                  <a:gd name="connsiteY100" fmla="*/ 641219 h 1029223"/>
                  <a:gd name="connsiteX101" fmla="*/ 237455 w 1273869"/>
                  <a:gd name="connsiteY101" fmla="*/ 654989 h 1029223"/>
                  <a:gd name="connsiteX102" fmla="*/ 235160 w 1273869"/>
                  <a:gd name="connsiteY102" fmla="*/ 659120 h 1029223"/>
                  <a:gd name="connsiteX103" fmla="*/ 208691 w 1273869"/>
                  <a:gd name="connsiteY103" fmla="*/ 645350 h 1029223"/>
                  <a:gd name="connsiteX104" fmla="*/ 1269126 w 1273869"/>
                  <a:gd name="connsiteY104" fmla="*/ 639841 h 1029223"/>
                  <a:gd name="connsiteX105" fmla="*/ 1273869 w 1273869"/>
                  <a:gd name="connsiteY105" fmla="*/ 639841 h 1029223"/>
                  <a:gd name="connsiteX106" fmla="*/ 1273869 w 1273869"/>
                  <a:gd name="connsiteY106" fmla="*/ 647032 h 1029223"/>
                  <a:gd name="connsiteX107" fmla="*/ 1269126 w 1273869"/>
                  <a:gd name="connsiteY107" fmla="*/ 647032 h 1029223"/>
                  <a:gd name="connsiteX108" fmla="*/ 0 w 1273869"/>
                  <a:gd name="connsiteY108" fmla="*/ 639841 h 1029223"/>
                  <a:gd name="connsiteX109" fmla="*/ 4743 w 1273869"/>
                  <a:gd name="connsiteY109" fmla="*/ 639841 h 1029223"/>
                  <a:gd name="connsiteX110" fmla="*/ 4743 w 1273869"/>
                  <a:gd name="connsiteY110" fmla="*/ 647032 h 1029223"/>
                  <a:gd name="connsiteX111" fmla="*/ 0 w 1273869"/>
                  <a:gd name="connsiteY111" fmla="*/ 647032 h 1029223"/>
                  <a:gd name="connsiteX112" fmla="*/ 1269126 w 1273869"/>
                  <a:gd name="connsiteY112" fmla="*/ 611230 h 1029223"/>
                  <a:gd name="connsiteX113" fmla="*/ 1273869 w 1273869"/>
                  <a:gd name="connsiteY113" fmla="*/ 611230 h 1029223"/>
                  <a:gd name="connsiteX114" fmla="*/ 1273869 w 1273869"/>
                  <a:gd name="connsiteY114" fmla="*/ 618421 h 1029223"/>
                  <a:gd name="connsiteX115" fmla="*/ 1269126 w 1273869"/>
                  <a:gd name="connsiteY115" fmla="*/ 618421 h 1029223"/>
                  <a:gd name="connsiteX116" fmla="*/ 0 w 1273869"/>
                  <a:gd name="connsiteY116" fmla="*/ 611230 h 1029223"/>
                  <a:gd name="connsiteX117" fmla="*/ 4743 w 1273869"/>
                  <a:gd name="connsiteY117" fmla="*/ 611230 h 1029223"/>
                  <a:gd name="connsiteX118" fmla="*/ 4743 w 1273869"/>
                  <a:gd name="connsiteY118" fmla="*/ 618421 h 1029223"/>
                  <a:gd name="connsiteX119" fmla="*/ 0 w 1273869"/>
                  <a:gd name="connsiteY119" fmla="*/ 618421 h 1029223"/>
                  <a:gd name="connsiteX120" fmla="*/ 1269126 w 1273869"/>
                  <a:gd name="connsiteY120" fmla="*/ 582619 h 1029223"/>
                  <a:gd name="connsiteX121" fmla="*/ 1273869 w 1273869"/>
                  <a:gd name="connsiteY121" fmla="*/ 582619 h 1029223"/>
                  <a:gd name="connsiteX122" fmla="*/ 1273869 w 1273869"/>
                  <a:gd name="connsiteY122" fmla="*/ 589810 h 1029223"/>
                  <a:gd name="connsiteX123" fmla="*/ 1269126 w 1273869"/>
                  <a:gd name="connsiteY123" fmla="*/ 589810 h 1029223"/>
                  <a:gd name="connsiteX124" fmla="*/ 0 w 1273869"/>
                  <a:gd name="connsiteY124" fmla="*/ 582619 h 1029223"/>
                  <a:gd name="connsiteX125" fmla="*/ 4743 w 1273869"/>
                  <a:gd name="connsiteY125" fmla="*/ 582619 h 1029223"/>
                  <a:gd name="connsiteX126" fmla="*/ 4743 w 1273869"/>
                  <a:gd name="connsiteY126" fmla="*/ 589810 h 1029223"/>
                  <a:gd name="connsiteX127" fmla="*/ 0 w 1273869"/>
                  <a:gd name="connsiteY127" fmla="*/ 589810 h 1029223"/>
                  <a:gd name="connsiteX128" fmla="*/ 369617 w 1273869"/>
                  <a:gd name="connsiteY128" fmla="*/ 559324 h 1029223"/>
                  <a:gd name="connsiteX129" fmla="*/ 396114 w 1273869"/>
                  <a:gd name="connsiteY129" fmla="*/ 573035 h 1029223"/>
                  <a:gd name="connsiteX130" fmla="*/ 393935 w 1273869"/>
                  <a:gd name="connsiteY130" fmla="*/ 577248 h 1029223"/>
                  <a:gd name="connsiteX131" fmla="*/ 367437 w 1273869"/>
                  <a:gd name="connsiteY131" fmla="*/ 563536 h 1029223"/>
                  <a:gd name="connsiteX132" fmla="*/ 904137 w 1273869"/>
                  <a:gd name="connsiteY132" fmla="*/ 558900 h 1029223"/>
                  <a:gd name="connsiteX133" fmla="*/ 906312 w 1273869"/>
                  <a:gd name="connsiteY133" fmla="*/ 563114 h 1029223"/>
                  <a:gd name="connsiteX134" fmla="*/ 879800 w 1273869"/>
                  <a:gd name="connsiteY134" fmla="*/ 576798 h 1029223"/>
                  <a:gd name="connsiteX135" fmla="*/ 877625 w 1273869"/>
                  <a:gd name="connsiteY135" fmla="*/ 572584 h 1029223"/>
                  <a:gd name="connsiteX136" fmla="*/ 1269126 w 1273869"/>
                  <a:gd name="connsiteY136" fmla="*/ 554009 h 1029223"/>
                  <a:gd name="connsiteX137" fmla="*/ 1273869 w 1273869"/>
                  <a:gd name="connsiteY137" fmla="*/ 554009 h 1029223"/>
                  <a:gd name="connsiteX138" fmla="*/ 1273869 w 1273869"/>
                  <a:gd name="connsiteY138" fmla="*/ 561200 h 1029223"/>
                  <a:gd name="connsiteX139" fmla="*/ 1269126 w 1273869"/>
                  <a:gd name="connsiteY139" fmla="*/ 561200 h 1029223"/>
                  <a:gd name="connsiteX140" fmla="*/ 0 w 1273869"/>
                  <a:gd name="connsiteY140" fmla="*/ 554009 h 1029223"/>
                  <a:gd name="connsiteX141" fmla="*/ 4743 w 1273869"/>
                  <a:gd name="connsiteY141" fmla="*/ 554009 h 1029223"/>
                  <a:gd name="connsiteX142" fmla="*/ 4743 w 1273869"/>
                  <a:gd name="connsiteY142" fmla="*/ 561200 h 1029223"/>
                  <a:gd name="connsiteX143" fmla="*/ 0 w 1273869"/>
                  <a:gd name="connsiteY143" fmla="*/ 561200 h 1029223"/>
                  <a:gd name="connsiteX144" fmla="*/ 1269126 w 1273869"/>
                  <a:gd name="connsiteY144" fmla="*/ 525398 h 1029223"/>
                  <a:gd name="connsiteX145" fmla="*/ 1273869 w 1273869"/>
                  <a:gd name="connsiteY145" fmla="*/ 525398 h 1029223"/>
                  <a:gd name="connsiteX146" fmla="*/ 1273869 w 1273869"/>
                  <a:gd name="connsiteY146" fmla="*/ 532589 h 1029223"/>
                  <a:gd name="connsiteX147" fmla="*/ 1269126 w 1273869"/>
                  <a:gd name="connsiteY147" fmla="*/ 532589 h 1029223"/>
                  <a:gd name="connsiteX148" fmla="*/ 0 w 1273869"/>
                  <a:gd name="connsiteY148" fmla="*/ 525398 h 1029223"/>
                  <a:gd name="connsiteX149" fmla="*/ 4743 w 1273869"/>
                  <a:gd name="connsiteY149" fmla="*/ 525398 h 1029223"/>
                  <a:gd name="connsiteX150" fmla="*/ 4743 w 1273869"/>
                  <a:gd name="connsiteY150" fmla="*/ 532589 h 1029223"/>
                  <a:gd name="connsiteX151" fmla="*/ 0 w 1273869"/>
                  <a:gd name="connsiteY151" fmla="*/ 532589 h 1029223"/>
                  <a:gd name="connsiteX152" fmla="*/ 1269126 w 1273869"/>
                  <a:gd name="connsiteY152" fmla="*/ 496787 h 1029223"/>
                  <a:gd name="connsiteX153" fmla="*/ 1273869 w 1273869"/>
                  <a:gd name="connsiteY153" fmla="*/ 496787 h 1029223"/>
                  <a:gd name="connsiteX154" fmla="*/ 1273869 w 1273869"/>
                  <a:gd name="connsiteY154" fmla="*/ 503978 h 1029223"/>
                  <a:gd name="connsiteX155" fmla="*/ 1269126 w 1273869"/>
                  <a:gd name="connsiteY155" fmla="*/ 503978 h 1029223"/>
                  <a:gd name="connsiteX156" fmla="*/ 0 w 1273869"/>
                  <a:gd name="connsiteY156" fmla="*/ 496787 h 1029223"/>
                  <a:gd name="connsiteX157" fmla="*/ 4743 w 1273869"/>
                  <a:gd name="connsiteY157" fmla="*/ 496787 h 1029223"/>
                  <a:gd name="connsiteX158" fmla="*/ 4743 w 1273869"/>
                  <a:gd name="connsiteY158" fmla="*/ 503978 h 1029223"/>
                  <a:gd name="connsiteX159" fmla="*/ 0 w 1273869"/>
                  <a:gd name="connsiteY159" fmla="*/ 503978 h 1029223"/>
                  <a:gd name="connsiteX160" fmla="*/ 745714 w 1273869"/>
                  <a:gd name="connsiteY160" fmla="*/ 477074 h 1029223"/>
                  <a:gd name="connsiteX161" fmla="*/ 747883 w 1273869"/>
                  <a:gd name="connsiteY161" fmla="*/ 481292 h 1029223"/>
                  <a:gd name="connsiteX162" fmla="*/ 721349 w 1273869"/>
                  <a:gd name="connsiteY162" fmla="*/ 494934 h 1029223"/>
                  <a:gd name="connsiteX163" fmla="*/ 719181 w 1273869"/>
                  <a:gd name="connsiteY163" fmla="*/ 490716 h 1029223"/>
                  <a:gd name="connsiteX164" fmla="*/ 527987 w 1273869"/>
                  <a:gd name="connsiteY164" fmla="*/ 476978 h 1029223"/>
                  <a:gd name="connsiteX165" fmla="*/ 554492 w 1273869"/>
                  <a:gd name="connsiteY165" fmla="*/ 490676 h 1029223"/>
                  <a:gd name="connsiteX166" fmla="*/ 552314 w 1273869"/>
                  <a:gd name="connsiteY166" fmla="*/ 494889 h 1029223"/>
                  <a:gd name="connsiteX167" fmla="*/ 525810 w 1273869"/>
                  <a:gd name="connsiteY167" fmla="*/ 481191 h 1029223"/>
                  <a:gd name="connsiteX168" fmla="*/ 1269126 w 1273869"/>
                  <a:gd name="connsiteY168" fmla="*/ 468176 h 1029223"/>
                  <a:gd name="connsiteX169" fmla="*/ 1273869 w 1273869"/>
                  <a:gd name="connsiteY169" fmla="*/ 468176 h 1029223"/>
                  <a:gd name="connsiteX170" fmla="*/ 1273869 w 1273869"/>
                  <a:gd name="connsiteY170" fmla="*/ 475367 h 1029223"/>
                  <a:gd name="connsiteX171" fmla="*/ 1269126 w 1273869"/>
                  <a:gd name="connsiteY171" fmla="*/ 475367 h 1029223"/>
                  <a:gd name="connsiteX172" fmla="*/ 0 w 1273869"/>
                  <a:gd name="connsiteY172" fmla="*/ 468176 h 1029223"/>
                  <a:gd name="connsiteX173" fmla="*/ 4743 w 1273869"/>
                  <a:gd name="connsiteY173" fmla="*/ 468176 h 1029223"/>
                  <a:gd name="connsiteX174" fmla="*/ 4743 w 1273869"/>
                  <a:gd name="connsiteY174" fmla="*/ 475367 h 1029223"/>
                  <a:gd name="connsiteX175" fmla="*/ 0 w 1273869"/>
                  <a:gd name="connsiteY175" fmla="*/ 475367 h 1029223"/>
                  <a:gd name="connsiteX176" fmla="*/ 1269126 w 1273869"/>
                  <a:gd name="connsiteY176" fmla="*/ 439565 h 1029223"/>
                  <a:gd name="connsiteX177" fmla="*/ 1273869 w 1273869"/>
                  <a:gd name="connsiteY177" fmla="*/ 439565 h 1029223"/>
                  <a:gd name="connsiteX178" fmla="*/ 1273869 w 1273869"/>
                  <a:gd name="connsiteY178" fmla="*/ 446756 h 1029223"/>
                  <a:gd name="connsiteX179" fmla="*/ 1269126 w 1273869"/>
                  <a:gd name="connsiteY179" fmla="*/ 446756 h 1029223"/>
                  <a:gd name="connsiteX180" fmla="*/ 0 w 1273869"/>
                  <a:gd name="connsiteY180" fmla="*/ 439565 h 1029223"/>
                  <a:gd name="connsiteX181" fmla="*/ 4743 w 1273869"/>
                  <a:gd name="connsiteY181" fmla="*/ 439565 h 1029223"/>
                  <a:gd name="connsiteX182" fmla="*/ 4743 w 1273869"/>
                  <a:gd name="connsiteY182" fmla="*/ 446756 h 1029223"/>
                  <a:gd name="connsiteX183" fmla="*/ 0 w 1273869"/>
                  <a:gd name="connsiteY183" fmla="*/ 446756 h 1029223"/>
                  <a:gd name="connsiteX184" fmla="*/ 1269126 w 1273869"/>
                  <a:gd name="connsiteY184" fmla="*/ 410955 h 1029223"/>
                  <a:gd name="connsiteX185" fmla="*/ 1273869 w 1273869"/>
                  <a:gd name="connsiteY185" fmla="*/ 410955 h 1029223"/>
                  <a:gd name="connsiteX186" fmla="*/ 1273869 w 1273869"/>
                  <a:gd name="connsiteY186" fmla="*/ 418146 h 1029223"/>
                  <a:gd name="connsiteX187" fmla="*/ 1269126 w 1273869"/>
                  <a:gd name="connsiteY187" fmla="*/ 418146 h 1029223"/>
                  <a:gd name="connsiteX188" fmla="*/ 0 w 1273869"/>
                  <a:gd name="connsiteY188" fmla="*/ 410955 h 1029223"/>
                  <a:gd name="connsiteX189" fmla="*/ 4743 w 1273869"/>
                  <a:gd name="connsiteY189" fmla="*/ 410955 h 1029223"/>
                  <a:gd name="connsiteX190" fmla="*/ 4743 w 1273869"/>
                  <a:gd name="connsiteY190" fmla="*/ 418146 h 1029223"/>
                  <a:gd name="connsiteX191" fmla="*/ 0 w 1273869"/>
                  <a:gd name="connsiteY191" fmla="*/ 418146 h 1029223"/>
                  <a:gd name="connsiteX192" fmla="*/ 1269126 w 1273869"/>
                  <a:gd name="connsiteY192" fmla="*/ 382344 h 1029223"/>
                  <a:gd name="connsiteX193" fmla="*/ 1273869 w 1273869"/>
                  <a:gd name="connsiteY193" fmla="*/ 382344 h 1029223"/>
                  <a:gd name="connsiteX194" fmla="*/ 1273869 w 1273869"/>
                  <a:gd name="connsiteY194" fmla="*/ 389535 h 1029223"/>
                  <a:gd name="connsiteX195" fmla="*/ 1269126 w 1273869"/>
                  <a:gd name="connsiteY195" fmla="*/ 389535 h 1029223"/>
                  <a:gd name="connsiteX196" fmla="*/ 0 w 1273869"/>
                  <a:gd name="connsiteY196" fmla="*/ 382344 h 1029223"/>
                  <a:gd name="connsiteX197" fmla="*/ 4743 w 1273869"/>
                  <a:gd name="connsiteY197" fmla="*/ 382344 h 1029223"/>
                  <a:gd name="connsiteX198" fmla="*/ 4743 w 1273869"/>
                  <a:gd name="connsiteY198" fmla="*/ 389535 h 1029223"/>
                  <a:gd name="connsiteX199" fmla="*/ 0 w 1273869"/>
                  <a:gd name="connsiteY199" fmla="*/ 389535 h 1029223"/>
                  <a:gd name="connsiteX200" fmla="*/ 634487 w 1273869"/>
                  <a:gd name="connsiteY200" fmla="*/ 368881 h 1029223"/>
                  <a:gd name="connsiteX201" fmla="*/ 639230 w 1273869"/>
                  <a:gd name="connsiteY201" fmla="*/ 368881 h 1029223"/>
                  <a:gd name="connsiteX202" fmla="*/ 639230 w 1273869"/>
                  <a:gd name="connsiteY202" fmla="*/ 372553 h 1029223"/>
                  <a:gd name="connsiteX203" fmla="*/ 634487 w 1273869"/>
                  <a:gd name="connsiteY203" fmla="*/ 372553 h 1029223"/>
                  <a:gd name="connsiteX204" fmla="*/ 1269126 w 1273869"/>
                  <a:gd name="connsiteY204" fmla="*/ 353733 h 1029223"/>
                  <a:gd name="connsiteX205" fmla="*/ 1273869 w 1273869"/>
                  <a:gd name="connsiteY205" fmla="*/ 353733 h 1029223"/>
                  <a:gd name="connsiteX206" fmla="*/ 1273869 w 1273869"/>
                  <a:gd name="connsiteY206" fmla="*/ 360924 h 1029223"/>
                  <a:gd name="connsiteX207" fmla="*/ 1269126 w 1273869"/>
                  <a:gd name="connsiteY207" fmla="*/ 360924 h 1029223"/>
                  <a:gd name="connsiteX208" fmla="*/ 0 w 1273869"/>
                  <a:gd name="connsiteY208" fmla="*/ 353733 h 1029223"/>
                  <a:gd name="connsiteX209" fmla="*/ 4743 w 1273869"/>
                  <a:gd name="connsiteY209" fmla="*/ 353733 h 1029223"/>
                  <a:gd name="connsiteX210" fmla="*/ 4743 w 1273869"/>
                  <a:gd name="connsiteY210" fmla="*/ 360924 h 1029223"/>
                  <a:gd name="connsiteX211" fmla="*/ 0 w 1273869"/>
                  <a:gd name="connsiteY211" fmla="*/ 360924 h 1029223"/>
                  <a:gd name="connsiteX212" fmla="*/ 634487 w 1273869"/>
                  <a:gd name="connsiteY212" fmla="*/ 340117 h 1029223"/>
                  <a:gd name="connsiteX213" fmla="*/ 639230 w 1273869"/>
                  <a:gd name="connsiteY213" fmla="*/ 340117 h 1029223"/>
                  <a:gd name="connsiteX214" fmla="*/ 639230 w 1273869"/>
                  <a:gd name="connsiteY214" fmla="*/ 347308 h 1029223"/>
                  <a:gd name="connsiteX215" fmla="*/ 634487 w 1273869"/>
                  <a:gd name="connsiteY215" fmla="*/ 347308 h 1029223"/>
                  <a:gd name="connsiteX216" fmla="*/ 1269126 w 1273869"/>
                  <a:gd name="connsiteY216" fmla="*/ 328335 h 1029223"/>
                  <a:gd name="connsiteX217" fmla="*/ 1273869 w 1273869"/>
                  <a:gd name="connsiteY217" fmla="*/ 328335 h 1029223"/>
                  <a:gd name="connsiteX218" fmla="*/ 1273869 w 1273869"/>
                  <a:gd name="connsiteY218" fmla="*/ 332007 h 1029223"/>
                  <a:gd name="connsiteX219" fmla="*/ 1269126 w 1273869"/>
                  <a:gd name="connsiteY219" fmla="*/ 332007 h 1029223"/>
                  <a:gd name="connsiteX220" fmla="*/ 0 w 1273869"/>
                  <a:gd name="connsiteY220" fmla="*/ 328335 h 1029223"/>
                  <a:gd name="connsiteX221" fmla="*/ 4743 w 1273869"/>
                  <a:gd name="connsiteY221" fmla="*/ 328335 h 1029223"/>
                  <a:gd name="connsiteX222" fmla="*/ 4743 w 1273869"/>
                  <a:gd name="connsiteY222" fmla="*/ 332007 h 1029223"/>
                  <a:gd name="connsiteX223" fmla="*/ 0 w 1273869"/>
                  <a:gd name="connsiteY223" fmla="*/ 332007 h 1029223"/>
                  <a:gd name="connsiteX224" fmla="*/ 634487 w 1273869"/>
                  <a:gd name="connsiteY224" fmla="*/ 311506 h 1029223"/>
                  <a:gd name="connsiteX225" fmla="*/ 639230 w 1273869"/>
                  <a:gd name="connsiteY225" fmla="*/ 311506 h 1029223"/>
                  <a:gd name="connsiteX226" fmla="*/ 639230 w 1273869"/>
                  <a:gd name="connsiteY226" fmla="*/ 318697 h 1029223"/>
                  <a:gd name="connsiteX227" fmla="*/ 634487 w 1273869"/>
                  <a:gd name="connsiteY227" fmla="*/ 318697 h 1029223"/>
                  <a:gd name="connsiteX228" fmla="*/ 634487 w 1273869"/>
                  <a:gd name="connsiteY228" fmla="*/ 282895 h 1029223"/>
                  <a:gd name="connsiteX229" fmla="*/ 639230 w 1273869"/>
                  <a:gd name="connsiteY229" fmla="*/ 282895 h 1029223"/>
                  <a:gd name="connsiteX230" fmla="*/ 639230 w 1273869"/>
                  <a:gd name="connsiteY230" fmla="*/ 290086 h 1029223"/>
                  <a:gd name="connsiteX231" fmla="*/ 634487 w 1273869"/>
                  <a:gd name="connsiteY231" fmla="*/ 290086 h 1029223"/>
                  <a:gd name="connsiteX232" fmla="*/ 634487 w 1273869"/>
                  <a:gd name="connsiteY232" fmla="*/ 254284 h 1029223"/>
                  <a:gd name="connsiteX233" fmla="*/ 639230 w 1273869"/>
                  <a:gd name="connsiteY233" fmla="*/ 254284 h 1029223"/>
                  <a:gd name="connsiteX234" fmla="*/ 639230 w 1273869"/>
                  <a:gd name="connsiteY234" fmla="*/ 261475 h 1029223"/>
                  <a:gd name="connsiteX235" fmla="*/ 634487 w 1273869"/>
                  <a:gd name="connsiteY235" fmla="*/ 261475 h 1029223"/>
                  <a:gd name="connsiteX236" fmla="*/ 634487 w 1273869"/>
                  <a:gd name="connsiteY236" fmla="*/ 225674 h 1029223"/>
                  <a:gd name="connsiteX237" fmla="*/ 639230 w 1273869"/>
                  <a:gd name="connsiteY237" fmla="*/ 225674 h 1029223"/>
                  <a:gd name="connsiteX238" fmla="*/ 639230 w 1273869"/>
                  <a:gd name="connsiteY238" fmla="*/ 232865 h 1029223"/>
                  <a:gd name="connsiteX239" fmla="*/ 634487 w 1273869"/>
                  <a:gd name="connsiteY239" fmla="*/ 232865 h 1029223"/>
                  <a:gd name="connsiteX240" fmla="*/ 634487 w 1273869"/>
                  <a:gd name="connsiteY240" fmla="*/ 197063 h 1029223"/>
                  <a:gd name="connsiteX241" fmla="*/ 639230 w 1273869"/>
                  <a:gd name="connsiteY241" fmla="*/ 197063 h 1029223"/>
                  <a:gd name="connsiteX242" fmla="*/ 639230 w 1273869"/>
                  <a:gd name="connsiteY242" fmla="*/ 204254 h 1029223"/>
                  <a:gd name="connsiteX243" fmla="*/ 634487 w 1273869"/>
                  <a:gd name="connsiteY243" fmla="*/ 204254 h 1029223"/>
                  <a:gd name="connsiteX244" fmla="*/ 634487 w 1273869"/>
                  <a:gd name="connsiteY244" fmla="*/ 168452 h 1029223"/>
                  <a:gd name="connsiteX245" fmla="*/ 639230 w 1273869"/>
                  <a:gd name="connsiteY245" fmla="*/ 168452 h 1029223"/>
                  <a:gd name="connsiteX246" fmla="*/ 639230 w 1273869"/>
                  <a:gd name="connsiteY246" fmla="*/ 175643 h 1029223"/>
                  <a:gd name="connsiteX247" fmla="*/ 634487 w 1273869"/>
                  <a:gd name="connsiteY247" fmla="*/ 175643 h 1029223"/>
                  <a:gd name="connsiteX248" fmla="*/ 634487 w 1273869"/>
                  <a:gd name="connsiteY248" fmla="*/ 139841 h 1029223"/>
                  <a:gd name="connsiteX249" fmla="*/ 639230 w 1273869"/>
                  <a:gd name="connsiteY249" fmla="*/ 139841 h 1029223"/>
                  <a:gd name="connsiteX250" fmla="*/ 639230 w 1273869"/>
                  <a:gd name="connsiteY250" fmla="*/ 147032 h 1029223"/>
                  <a:gd name="connsiteX251" fmla="*/ 634487 w 1273869"/>
                  <a:gd name="connsiteY251" fmla="*/ 147032 h 1029223"/>
                  <a:gd name="connsiteX252" fmla="*/ 634487 w 1273869"/>
                  <a:gd name="connsiteY252" fmla="*/ 111230 h 1029223"/>
                  <a:gd name="connsiteX253" fmla="*/ 639230 w 1273869"/>
                  <a:gd name="connsiteY253" fmla="*/ 111230 h 1029223"/>
                  <a:gd name="connsiteX254" fmla="*/ 639230 w 1273869"/>
                  <a:gd name="connsiteY254" fmla="*/ 118421 h 1029223"/>
                  <a:gd name="connsiteX255" fmla="*/ 634487 w 1273869"/>
                  <a:gd name="connsiteY255" fmla="*/ 118421 h 1029223"/>
                  <a:gd name="connsiteX256" fmla="*/ 634487 w 1273869"/>
                  <a:gd name="connsiteY256" fmla="*/ 82620 h 1029223"/>
                  <a:gd name="connsiteX257" fmla="*/ 639230 w 1273869"/>
                  <a:gd name="connsiteY257" fmla="*/ 82620 h 1029223"/>
                  <a:gd name="connsiteX258" fmla="*/ 639230 w 1273869"/>
                  <a:gd name="connsiteY258" fmla="*/ 89811 h 1029223"/>
                  <a:gd name="connsiteX259" fmla="*/ 634487 w 1273869"/>
                  <a:gd name="connsiteY259" fmla="*/ 89811 h 1029223"/>
                  <a:gd name="connsiteX260" fmla="*/ 634487 w 1273869"/>
                  <a:gd name="connsiteY260" fmla="*/ 54009 h 1029223"/>
                  <a:gd name="connsiteX261" fmla="*/ 639230 w 1273869"/>
                  <a:gd name="connsiteY261" fmla="*/ 54009 h 1029223"/>
                  <a:gd name="connsiteX262" fmla="*/ 639230 w 1273869"/>
                  <a:gd name="connsiteY262" fmla="*/ 61200 h 1029223"/>
                  <a:gd name="connsiteX263" fmla="*/ 634487 w 1273869"/>
                  <a:gd name="connsiteY263" fmla="*/ 61200 h 1029223"/>
                  <a:gd name="connsiteX264" fmla="*/ 634487 w 1273869"/>
                  <a:gd name="connsiteY264" fmla="*/ 25398 h 1029223"/>
                  <a:gd name="connsiteX265" fmla="*/ 639230 w 1273869"/>
                  <a:gd name="connsiteY265" fmla="*/ 25398 h 1029223"/>
                  <a:gd name="connsiteX266" fmla="*/ 639230 w 1273869"/>
                  <a:gd name="connsiteY266" fmla="*/ 32589 h 1029223"/>
                  <a:gd name="connsiteX267" fmla="*/ 634487 w 1273869"/>
                  <a:gd name="connsiteY267" fmla="*/ 32589 h 1029223"/>
                  <a:gd name="connsiteX268" fmla="*/ 634487 w 1273869"/>
                  <a:gd name="connsiteY268" fmla="*/ 0 h 1029223"/>
                  <a:gd name="connsiteX269" fmla="*/ 639230 w 1273869"/>
                  <a:gd name="connsiteY269" fmla="*/ 0 h 1029223"/>
                  <a:gd name="connsiteX270" fmla="*/ 639230 w 1273869"/>
                  <a:gd name="connsiteY270" fmla="*/ 3672 h 1029223"/>
                  <a:gd name="connsiteX271" fmla="*/ 634487 w 1273869"/>
                  <a:gd name="connsiteY271" fmla="*/ 3672 h 10292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</a:cxnLst>
                <a:rect l="l" t="t" r="r" b="b"/>
                <a:pathLst>
                  <a:path w="1273869" h="1029223">
                    <a:moveTo>
                      <a:pt x="634487" y="1025551"/>
                    </a:moveTo>
                    <a:lnTo>
                      <a:pt x="639230" y="1025551"/>
                    </a:lnTo>
                    <a:lnTo>
                      <a:pt x="639230" y="1029223"/>
                    </a:lnTo>
                    <a:lnTo>
                      <a:pt x="634487" y="1029223"/>
                    </a:lnTo>
                    <a:close/>
                    <a:moveTo>
                      <a:pt x="634487" y="996787"/>
                    </a:moveTo>
                    <a:lnTo>
                      <a:pt x="639230" y="996787"/>
                    </a:lnTo>
                    <a:lnTo>
                      <a:pt x="639230" y="1003978"/>
                    </a:lnTo>
                    <a:lnTo>
                      <a:pt x="634487" y="1003978"/>
                    </a:lnTo>
                    <a:close/>
                    <a:moveTo>
                      <a:pt x="634487" y="968176"/>
                    </a:moveTo>
                    <a:lnTo>
                      <a:pt x="639230" y="968176"/>
                    </a:lnTo>
                    <a:lnTo>
                      <a:pt x="639230" y="975367"/>
                    </a:lnTo>
                    <a:lnTo>
                      <a:pt x="634487" y="975367"/>
                    </a:lnTo>
                    <a:close/>
                    <a:moveTo>
                      <a:pt x="634487" y="939565"/>
                    </a:moveTo>
                    <a:lnTo>
                      <a:pt x="639230" y="939565"/>
                    </a:lnTo>
                    <a:lnTo>
                      <a:pt x="639230" y="946756"/>
                    </a:lnTo>
                    <a:lnTo>
                      <a:pt x="634487" y="946756"/>
                    </a:lnTo>
                    <a:close/>
                    <a:moveTo>
                      <a:pt x="634487" y="910954"/>
                    </a:moveTo>
                    <a:lnTo>
                      <a:pt x="639230" y="910954"/>
                    </a:lnTo>
                    <a:lnTo>
                      <a:pt x="639230" y="918145"/>
                    </a:lnTo>
                    <a:lnTo>
                      <a:pt x="634487" y="918145"/>
                    </a:lnTo>
                    <a:close/>
                    <a:moveTo>
                      <a:pt x="721390" y="906060"/>
                    </a:moveTo>
                    <a:lnTo>
                      <a:pt x="747859" y="919677"/>
                    </a:lnTo>
                    <a:lnTo>
                      <a:pt x="745717" y="923961"/>
                    </a:lnTo>
                    <a:lnTo>
                      <a:pt x="719095" y="910191"/>
                    </a:lnTo>
                    <a:close/>
                    <a:moveTo>
                      <a:pt x="552480" y="906060"/>
                    </a:moveTo>
                    <a:lnTo>
                      <a:pt x="554622" y="910191"/>
                    </a:lnTo>
                    <a:lnTo>
                      <a:pt x="528153" y="923961"/>
                    </a:lnTo>
                    <a:lnTo>
                      <a:pt x="526011" y="919677"/>
                    </a:lnTo>
                    <a:close/>
                    <a:moveTo>
                      <a:pt x="634487" y="882344"/>
                    </a:moveTo>
                    <a:lnTo>
                      <a:pt x="639230" y="882344"/>
                    </a:lnTo>
                    <a:lnTo>
                      <a:pt x="639230" y="889534"/>
                    </a:lnTo>
                    <a:lnTo>
                      <a:pt x="634487" y="889534"/>
                    </a:lnTo>
                    <a:close/>
                    <a:moveTo>
                      <a:pt x="634487" y="853733"/>
                    </a:moveTo>
                    <a:lnTo>
                      <a:pt x="639230" y="853733"/>
                    </a:lnTo>
                    <a:lnTo>
                      <a:pt x="639230" y="860924"/>
                    </a:lnTo>
                    <a:lnTo>
                      <a:pt x="634487" y="860924"/>
                    </a:lnTo>
                    <a:close/>
                    <a:moveTo>
                      <a:pt x="634487" y="825122"/>
                    </a:moveTo>
                    <a:lnTo>
                      <a:pt x="639230" y="825122"/>
                    </a:lnTo>
                    <a:lnTo>
                      <a:pt x="639230" y="832313"/>
                    </a:lnTo>
                    <a:lnTo>
                      <a:pt x="634487" y="832313"/>
                    </a:lnTo>
                    <a:close/>
                    <a:moveTo>
                      <a:pt x="393820" y="823899"/>
                    </a:moveTo>
                    <a:lnTo>
                      <a:pt x="396115" y="828183"/>
                    </a:lnTo>
                    <a:lnTo>
                      <a:pt x="369493" y="841800"/>
                    </a:lnTo>
                    <a:lnTo>
                      <a:pt x="367351" y="837669"/>
                    </a:lnTo>
                    <a:close/>
                    <a:moveTo>
                      <a:pt x="879835" y="823609"/>
                    </a:moveTo>
                    <a:lnTo>
                      <a:pt x="906331" y="837326"/>
                    </a:lnTo>
                    <a:lnTo>
                      <a:pt x="904150" y="841538"/>
                    </a:lnTo>
                    <a:lnTo>
                      <a:pt x="877655" y="827821"/>
                    </a:lnTo>
                    <a:close/>
                    <a:moveTo>
                      <a:pt x="634487" y="796511"/>
                    </a:moveTo>
                    <a:lnTo>
                      <a:pt x="639230" y="796511"/>
                    </a:lnTo>
                    <a:lnTo>
                      <a:pt x="639230" y="803702"/>
                    </a:lnTo>
                    <a:lnTo>
                      <a:pt x="634487" y="803702"/>
                    </a:lnTo>
                    <a:close/>
                    <a:moveTo>
                      <a:pt x="634487" y="767900"/>
                    </a:moveTo>
                    <a:lnTo>
                      <a:pt x="639230" y="767900"/>
                    </a:lnTo>
                    <a:lnTo>
                      <a:pt x="639230" y="775091"/>
                    </a:lnTo>
                    <a:lnTo>
                      <a:pt x="634487" y="775091"/>
                    </a:lnTo>
                    <a:close/>
                    <a:moveTo>
                      <a:pt x="1038710" y="741892"/>
                    </a:moveTo>
                    <a:lnTo>
                      <a:pt x="1065179" y="755509"/>
                    </a:lnTo>
                    <a:lnTo>
                      <a:pt x="1063037" y="759793"/>
                    </a:lnTo>
                    <a:lnTo>
                      <a:pt x="1036415" y="746023"/>
                    </a:lnTo>
                    <a:close/>
                    <a:moveTo>
                      <a:pt x="235107" y="741768"/>
                    </a:moveTo>
                    <a:lnTo>
                      <a:pt x="237289" y="745979"/>
                    </a:lnTo>
                    <a:lnTo>
                      <a:pt x="210796" y="759700"/>
                    </a:lnTo>
                    <a:lnTo>
                      <a:pt x="208615" y="755489"/>
                    </a:lnTo>
                    <a:close/>
                    <a:moveTo>
                      <a:pt x="634487" y="739290"/>
                    </a:moveTo>
                    <a:lnTo>
                      <a:pt x="639230" y="739290"/>
                    </a:lnTo>
                    <a:lnTo>
                      <a:pt x="639230" y="746481"/>
                    </a:lnTo>
                    <a:lnTo>
                      <a:pt x="634487" y="746481"/>
                    </a:lnTo>
                    <a:close/>
                    <a:moveTo>
                      <a:pt x="634487" y="710679"/>
                    </a:moveTo>
                    <a:lnTo>
                      <a:pt x="639230" y="710679"/>
                    </a:lnTo>
                    <a:lnTo>
                      <a:pt x="639230" y="717870"/>
                    </a:lnTo>
                    <a:lnTo>
                      <a:pt x="634487" y="717870"/>
                    </a:lnTo>
                    <a:close/>
                    <a:moveTo>
                      <a:pt x="1269126" y="697215"/>
                    </a:moveTo>
                    <a:lnTo>
                      <a:pt x="1273869" y="697215"/>
                    </a:lnTo>
                    <a:lnTo>
                      <a:pt x="1273869" y="700887"/>
                    </a:lnTo>
                    <a:lnTo>
                      <a:pt x="1269126" y="700887"/>
                    </a:lnTo>
                    <a:close/>
                    <a:moveTo>
                      <a:pt x="0" y="697215"/>
                    </a:moveTo>
                    <a:lnTo>
                      <a:pt x="4743" y="697215"/>
                    </a:lnTo>
                    <a:lnTo>
                      <a:pt x="4743" y="700887"/>
                    </a:lnTo>
                    <a:lnTo>
                      <a:pt x="0" y="700887"/>
                    </a:lnTo>
                    <a:close/>
                    <a:moveTo>
                      <a:pt x="634487" y="682068"/>
                    </a:moveTo>
                    <a:lnTo>
                      <a:pt x="639230" y="682068"/>
                    </a:lnTo>
                    <a:lnTo>
                      <a:pt x="639230" y="689259"/>
                    </a:lnTo>
                    <a:lnTo>
                      <a:pt x="634487" y="689259"/>
                    </a:lnTo>
                    <a:close/>
                    <a:moveTo>
                      <a:pt x="1269126" y="668452"/>
                    </a:moveTo>
                    <a:lnTo>
                      <a:pt x="1273869" y="668452"/>
                    </a:lnTo>
                    <a:lnTo>
                      <a:pt x="1273869" y="675643"/>
                    </a:lnTo>
                    <a:lnTo>
                      <a:pt x="1269126" y="675643"/>
                    </a:lnTo>
                    <a:close/>
                    <a:moveTo>
                      <a:pt x="0" y="668452"/>
                    </a:moveTo>
                    <a:lnTo>
                      <a:pt x="4743" y="668452"/>
                    </a:lnTo>
                    <a:lnTo>
                      <a:pt x="4743" y="675643"/>
                    </a:lnTo>
                    <a:lnTo>
                      <a:pt x="0" y="675643"/>
                    </a:lnTo>
                    <a:close/>
                    <a:moveTo>
                      <a:pt x="634487" y="656671"/>
                    </a:moveTo>
                    <a:lnTo>
                      <a:pt x="639230" y="656671"/>
                    </a:lnTo>
                    <a:lnTo>
                      <a:pt x="639230" y="660343"/>
                    </a:lnTo>
                    <a:lnTo>
                      <a:pt x="634487" y="660343"/>
                    </a:lnTo>
                    <a:close/>
                    <a:moveTo>
                      <a:pt x="1062854" y="641311"/>
                    </a:moveTo>
                    <a:lnTo>
                      <a:pt x="1065046" y="645517"/>
                    </a:lnTo>
                    <a:lnTo>
                      <a:pt x="1038587" y="659303"/>
                    </a:lnTo>
                    <a:lnTo>
                      <a:pt x="1036395" y="655097"/>
                    </a:lnTo>
                    <a:close/>
                    <a:moveTo>
                      <a:pt x="210833" y="641219"/>
                    </a:moveTo>
                    <a:lnTo>
                      <a:pt x="237455" y="654989"/>
                    </a:lnTo>
                    <a:lnTo>
                      <a:pt x="235160" y="659120"/>
                    </a:lnTo>
                    <a:lnTo>
                      <a:pt x="208691" y="645350"/>
                    </a:lnTo>
                    <a:close/>
                    <a:moveTo>
                      <a:pt x="1269126" y="639841"/>
                    </a:moveTo>
                    <a:lnTo>
                      <a:pt x="1273869" y="639841"/>
                    </a:lnTo>
                    <a:lnTo>
                      <a:pt x="1273869" y="647032"/>
                    </a:lnTo>
                    <a:lnTo>
                      <a:pt x="1269126" y="647032"/>
                    </a:lnTo>
                    <a:close/>
                    <a:moveTo>
                      <a:pt x="0" y="639841"/>
                    </a:moveTo>
                    <a:lnTo>
                      <a:pt x="4743" y="639841"/>
                    </a:lnTo>
                    <a:lnTo>
                      <a:pt x="4743" y="647032"/>
                    </a:lnTo>
                    <a:lnTo>
                      <a:pt x="0" y="647032"/>
                    </a:lnTo>
                    <a:close/>
                    <a:moveTo>
                      <a:pt x="1269126" y="611230"/>
                    </a:moveTo>
                    <a:lnTo>
                      <a:pt x="1273869" y="611230"/>
                    </a:lnTo>
                    <a:lnTo>
                      <a:pt x="1273869" y="618421"/>
                    </a:lnTo>
                    <a:lnTo>
                      <a:pt x="1269126" y="618421"/>
                    </a:lnTo>
                    <a:close/>
                    <a:moveTo>
                      <a:pt x="0" y="611230"/>
                    </a:moveTo>
                    <a:lnTo>
                      <a:pt x="4743" y="611230"/>
                    </a:lnTo>
                    <a:lnTo>
                      <a:pt x="4743" y="618421"/>
                    </a:lnTo>
                    <a:lnTo>
                      <a:pt x="0" y="618421"/>
                    </a:lnTo>
                    <a:close/>
                    <a:moveTo>
                      <a:pt x="1269126" y="582619"/>
                    </a:moveTo>
                    <a:lnTo>
                      <a:pt x="1273869" y="582619"/>
                    </a:lnTo>
                    <a:lnTo>
                      <a:pt x="1273869" y="589810"/>
                    </a:lnTo>
                    <a:lnTo>
                      <a:pt x="1269126" y="589810"/>
                    </a:lnTo>
                    <a:close/>
                    <a:moveTo>
                      <a:pt x="0" y="582619"/>
                    </a:moveTo>
                    <a:lnTo>
                      <a:pt x="4743" y="582619"/>
                    </a:lnTo>
                    <a:lnTo>
                      <a:pt x="4743" y="589810"/>
                    </a:lnTo>
                    <a:lnTo>
                      <a:pt x="0" y="589810"/>
                    </a:lnTo>
                    <a:close/>
                    <a:moveTo>
                      <a:pt x="369617" y="559324"/>
                    </a:moveTo>
                    <a:lnTo>
                      <a:pt x="396114" y="573035"/>
                    </a:lnTo>
                    <a:lnTo>
                      <a:pt x="393935" y="577248"/>
                    </a:lnTo>
                    <a:lnTo>
                      <a:pt x="367437" y="563536"/>
                    </a:lnTo>
                    <a:close/>
                    <a:moveTo>
                      <a:pt x="904137" y="558900"/>
                    </a:moveTo>
                    <a:lnTo>
                      <a:pt x="906312" y="563114"/>
                    </a:lnTo>
                    <a:lnTo>
                      <a:pt x="879800" y="576798"/>
                    </a:lnTo>
                    <a:lnTo>
                      <a:pt x="877625" y="572584"/>
                    </a:lnTo>
                    <a:close/>
                    <a:moveTo>
                      <a:pt x="1269126" y="554009"/>
                    </a:moveTo>
                    <a:lnTo>
                      <a:pt x="1273869" y="554009"/>
                    </a:lnTo>
                    <a:lnTo>
                      <a:pt x="1273869" y="561200"/>
                    </a:lnTo>
                    <a:lnTo>
                      <a:pt x="1269126" y="561200"/>
                    </a:lnTo>
                    <a:close/>
                    <a:moveTo>
                      <a:pt x="0" y="554009"/>
                    </a:moveTo>
                    <a:lnTo>
                      <a:pt x="4743" y="554009"/>
                    </a:lnTo>
                    <a:lnTo>
                      <a:pt x="4743" y="561200"/>
                    </a:lnTo>
                    <a:lnTo>
                      <a:pt x="0" y="561200"/>
                    </a:lnTo>
                    <a:close/>
                    <a:moveTo>
                      <a:pt x="1269126" y="525398"/>
                    </a:moveTo>
                    <a:lnTo>
                      <a:pt x="1273869" y="525398"/>
                    </a:lnTo>
                    <a:lnTo>
                      <a:pt x="1273869" y="532589"/>
                    </a:lnTo>
                    <a:lnTo>
                      <a:pt x="1269126" y="532589"/>
                    </a:lnTo>
                    <a:close/>
                    <a:moveTo>
                      <a:pt x="0" y="525398"/>
                    </a:moveTo>
                    <a:lnTo>
                      <a:pt x="4743" y="525398"/>
                    </a:lnTo>
                    <a:lnTo>
                      <a:pt x="4743" y="532589"/>
                    </a:lnTo>
                    <a:lnTo>
                      <a:pt x="0" y="532589"/>
                    </a:lnTo>
                    <a:close/>
                    <a:moveTo>
                      <a:pt x="1269126" y="496787"/>
                    </a:moveTo>
                    <a:lnTo>
                      <a:pt x="1273869" y="496787"/>
                    </a:lnTo>
                    <a:lnTo>
                      <a:pt x="1273869" y="503978"/>
                    </a:lnTo>
                    <a:lnTo>
                      <a:pt x="1269126" y="503978"/>
                    </a:lnTo>
                    <a:close/>
                    <a:moveTo>
                      <a:pt x="0" y="496787"/>
                    </a:moveTo>
                    <a:lnTo>
                      <a:pt x="4743" y="496787"/>
                    </a:lnTo>
                    <a:lnTo>
                      <a:pt x="4743" y="503978"/>
                    </a:lnTo>
                    <a:lnTo>
                      <a:pt x="0" y="503978"/>
                    </a:lnTo>
                    <a:close/>
                    <a:moveTo>
                      <a:pt x="745714" y="477074"/>
                    </a:moveTo>
                    <a:lnTo>
                      <a:pt x="747883" y="481292"/>
                    </a:lnTo>
                    <a:lnTo>
                      <a:pt x="721349" y="494934"/>
                    </a:lnTo>
                    <a:lnTo>
                      <a:pt x="719181" y="490716"/>
                    </a:lnTo>
                    <a:close/>
                    <a:moveTo>
                      <a:pt x="527987" y="476978"/>
                    </a:moveTo>
                    <a:lnTo>
                      <a:pt x="554492" y="490676"/>
                    </a:lnTo>
                    <a:lnTo>
                      <a:pt x="552314" y="494889"/>
                    </a:lnTo>
                    <a:lnTo>
                      <a:pt x="525810" y="481191"/>
                    </a:lnTo>
                    <a:close/>
                    <a:moveTo>
                      <a:pt x="1269126" y="468176"/>
                    </a:moveTo>
                    <a:lnTo>
                      <a:pt x="1273869" y="468176"/>
                    </a:lnTo>
                    <a:lnTo>
                      <a:pt x="1273869" y="475367"/>
                    </a:lnTo>
                    <a:lnTo>
                      <a:pt x="1269126" y="475367"/>
                    </a:lnTo>
                    <a:close/>
                    <a:moveTo>
                      <a:pt x="0" y="468176"/>
                    </a:moveTo>
                    <a:lnTo>
                      <a:pt x="4743" y="468176"/>
                    </a:lnTo>
                    <a:lnTo>
                      <a:pt x="4743" y="475367"/>
                    </a:lnTo>
                    <a:lnTo>
                      <a:pt x="0" y="475367"/>
                    </a:lnTo>
                    <a:close/>
                    <a:moveTo>
                      <a:pt x="1269126" y="439565"/>
                    </a:moveTo>
                    <a:lnTo>
                      <a:pt x="1273869" y="439565"/>
                    </a:lnTo>
                    <a:lnTo>
                      <a:pt x="1273869" y="446756"/>
                    </a:lnTo>
                    <a:lnTo>
                      <a:pt x="1269126" y="446756"/>
                    </a:lnTo>
                    <a:close/>
                    <a:moveTo>
                      <a:pt x="0" y="439565"/>
                    </a:moveTo>
                    <a:lnTo>
                      <a:pt x="4743" y="439565"/>
                    </a:lnTo>
                    <a:lnTo>
                      <a:pt x="4743" y="446756"/>
                    </a:lnTo>
                    <a:lnTo>
                      <a:pt x="0" y="446756"/>
                    </a:lnTo>
                    <a:close/>
                    <a:moveTo>
                      <a:pt x="1269126" y="410955"/>
                    </a:moveTo>
                    <a:lnTo>
                      <a:pt x="1273869" y="410955"/>
                    </a:lnTo>
                    <a:lnTo>
                      <a:pt x="1273869" y="418146"/>
                    </a:lnTo>
                    <a:lnTo>
                      <a:pt x="1269126" y="418146"/>
                    </a:lnTo>
                    <a:close/>
                    <a:moveTo>
                      <a:pt x="0" y="410955"/>
                    </a:moveTo>
                    <a:lnTo>
                      <a:pt x="4743" y="410955"/>
                    </a:lnTo>
                    <a:lnTo>
                      <a:pt x="4743" y="418146"/>
                    </a:lnTo>
                    <a:lnTo>
                      <a:pt x="0" y="418146"/>
                    </a:lnTo>
                    <a:close/>
                    <a:moveTo>
                      <a:pt x="1269126" y="382344"/>
                    </a:moveTo>
                    <a:lnTo>
                      <a:pt x="1273869" y="382344"/>
                    </a:lnTo>
                    <a:lnTo>
                      <a:pt x="1273869" y="389535"/>
                    </a:lnTo>
                    <a:lnTo>
                      <a:pt x="1269126" y="389535"/>
                    </a:lnTo>
                    <a:close/>
                    <a:moveTo>
                      <a:pt x="0" y="382344"/>
                    </a:moveTo>
                    <a:lnTo>
                      <a:pt x="4743" y="382344"/>
                    </a:lnTo>
                    <a:lnTo>
                      <a:pt x="4743" y="389535"/>
                    </a:lnTo>
                    <a:lnTo>
                      <a:pt x="0" y="389535"/>
                    </a:lnTo>
                    <a:close/>
                    <a:moveTo>
                      <a:pt x="634487" y="368881"/>
                    </a:moveTo>
                    <a:lnTo>
                      <a:pt x="639230" y="368881"/>
                    </a:lnTo>
                    <a:lnTo>
                      <a:pt x="639230" y="372553"/>
                    </a:lnTo>
                    <a:lnTo>
                      <a:pt x="634487" y="372553"/>
                    </a:lnTo>
                    <a:close/>
                    <a:moveTo>
                      <a:pt x="1269126" y="353733"/>
                    </a:moveTo>
                    <a:lnTo>
                      <a:pt x="1273869" y="353733"/>
                    </a:lnTo>
                    <a:lnTo>
                      <a:pt x="1273869" y="360924"/>
                    </a:lnTo>
                    <a:lnTo>
                      <a:pt x="1269126" y="360924"/>
                    </a:lnTo>
                    <a:close/>
                    <a:moveTo>
                      <a:pt x="0" y="353733"/>
                    </a:moveTo>
                    <a:lnTo>
                      <a:pt x="4743" y="353733"/>
                    </a:lnTo>
                    <a:lnTo>
                      <a:pt x="4743" y="360924"/>
                    </a:lnTo>
                    <a:lnTo>
                      <a:pt x="0" y="360924"/>
                    </a:lnTo>
                    <a:close/>
                    <a:moveTo>
                      <a:pt x="634487" y="340117"/>
                    </a:moveTo>
                    <a:lnTo>
                      <a:pt x="639230" y="340117"/>
                    </a:lnTo>
                    <a:lnTo>
                      <a:pt x="639230" y="347308"/>
                    </a:lnTo>
                    <a:lnTo>
                      <a:pt x="634487" y="347308"/>
                    </a:lnTo>
                    <a:close/>
                    <a:moveTo>
                      <a:pt x="1269126" y="328335"/>
                    </a:moveTo>
                    <a:lnTo>
                      <a:pt x="1273869" y="328335"/>
                    </a:lnTo>
                    <a:lnTo>
                      <a:pt x="1273869" y="332007"/>
                    </a:lnTo>
                    <a:lnTo>
                      <a:pt x="1269126" y="332007"/>
                    </a:lnTo>
                    <a:close/>
                    <a:moveTo>
                      <a:pt x="0" y="328335"/>
                    </a:moveTo>
                    <a:lnTo>
                      <a:pt x="4743" y="328335"/>
                    </a:lnTo>
                    <a:lnTo>
                      <a:pt x="4743" y="332007"/>
                    </a:lnTo>
                    <a:lnTo>
                      <a:pt x="0" y="332007"/>
                    </a:lnTo>
                    <a:close/>
                    <a:moveTo>
                      <a:pt x="634487" y="311506"/>
                    </a:moveTo>
                    <a:lnTo>
                      <a:pt x="639230" y="311506"/>
                    </a:lnTo>
                    <a:lnTo>
                      <a:pt x="639230" y="318697"/>
                    </a:lnTo>
                    <a:lnTo>
                      <a:pt x="634487" y="318697"/>
                    </a:lnTo>
                    <a:close/>
                    <a:moveTo>
                      <a:pt x="634487" y="282895"/>
                    </a:moveTo>
                    <a:lnTo>
                      <a:pt x="639230" y="282895"/>
                    </a:lnTo>
                    <a:lnTo>
                      <a:pt x="639230" y="290086"/>
                    </a:lnTo>
                    <a:lnTo>
                      <a:pt x="634487" y="290086"/>
                    </a:lnTo>
                    <a:close/>
                    <a:moveTo>
                      <a:pt x="634487" y="254284"/>
                    </a:moveTo>
                    <a:lnTo>
                      <a:pt x="639230" y="254284"/>
                    </a:lnTo>
                    <a:lnTo>
                      <a:pt x="639230" y="261475"/>
                    </a:lnTo>
                    <a:lnTo>
                      <a:pt x="634487" y="261475"/>
                    </a:lnTo>
                    <a:close/>
                    <a:moveTo>
                      <a:pt x="634487" y="225674"/>
                    </a:moveTo>
                    <a:lnTo>
                      <a:pt x="639230" y="225674"/>
                    </a:lnTo>
                    <a:lnTo>
                      <a:pt x="639230" y="232865"/>
                    </a:lnTo>
                    <a:lnTo>
                      <a:pt x="634487" y="232865"/>
                    </a:lnTo>
                    <a:close/>
                    <a:moveTo>
                      <a:pt x="634487" y="197063"/>
                    </a:moveTo>
                    <a:lnTo>
                      <a:pt x="639230" y="197063"/>
                    </a:lnTo>
                    <a:lnTo>
                      <a:pt x="639230" y="204254"/>
                    </a:lnTo>
                    <a:lnTo>
                      <a:pt x="634487" y="204254"/>
                    </a:lnTo>
                    <a:close/>
                    <a:moveTo>
                      <a:pt x="634487" y="168452"/>
                    </a:moveTo>
                    <a:lnTo>
                      <a:pt x="639230" y="168452"/>
                    </a:lnTo>
                    <a:lnTo>
                      <a:pt x="639230" y="175643"/>
                    </a:lnTo>
                    <a:lnTo>
                      <a:pt x="634487" y="175643"/>
                    </a:lnTo>
                    <a:close/>
                    <a:moveTo>
                      <a:pt x="634487" y="139841"/>
                    </a:moveTo>
                    <a:lnTo>
                      <a:pt x="639230" y="139841"/>
                    </a:lnTo>
                    <a:lnTo>
                      <a:pt x="639230" y="147032"/>
                    </a:lnTo>
                    <a:lnTo>
                      <a:pt x="634487" y="147032"/>
                    </a:lnTo>
                    <a:close/>
                    <a:moveTo>
                      <a:pt x="634487" y="111230"/>
                    </a:moveTo>
                    <a:lnTo>
                      <a:pt x="639230" y="111230"/>
                    </a:lnTo>
                    <a:lnTo>
                      <a:pt x="639230" y="118421"/>
                    </a:lnTo>
                    <a:lnTo>
                      <a:pt x="634487" y="118421"/>
                    </a:lnTo>
                    <a:close/>
                    <a:moveTo>
                      <a:pt x="634487" y="82620"/>
                    </a:moveTo>
                    <a:lnTo>
                      <a:pt x="639230" y="82620"/>
                    </a:lnTo>
                    <a:lnTo>
                      <a:pt x="639230" y="89811"/>
                    </a:lnTo>
                    <a:lnTo>
                      <a:pt x="634487" y="89811"/>
                    </a:lnTo>
                    <a:close/>
                    <a:moveTo>
                      <a:pt x="634487" y="54009"/>
                    </a:moveTo>
                    <a:lnTo>
                      <a:pt x="639230" y="54009"/>
                    </a:lnTo>
                    <a:lnTo>
                      <a:pt x="639230" y="61200"/>
                    </a:lnTo>
                    <a:lnTo>
                      <a:pt x="634487" y="61200"/>
                    </a:lnTo>
                    <a:close/>
                    <a:moveTo>
                      <a:pt x="634487" y="25398"/>
                    </a:moveTo>
                    <a:lnTo>
                      <a:pt x="639230" y="25398"/>
                    </a:lnTo>
                    <a:lnTo>
                      <a:pt x="639230" y="32589"/>
                    </a:lnTo>
                    <a:lnTo>
                      <a:pt x="634487" y="32589"/>
                    </a:lnTo>
                    <a:close/>
                    <a:moveTo>
                      <a:pt x="634487" y="0"/>
                    </a:moveTo>
                    <a:lnTo>
                      <a:pt x="639230" y="0"/>
                    </a:lnTo>
                    <a:lnTo>
                      <a:pt x="639230" y="3672"/>
                    </a:lnTo>
                    <a:lnTo>
                      <a:pt x="634487" y="3672"/>
                    </a:lnTo>
                    <a:close/>
                  </a:path>
                </a:pathLst>
              </a:custGeom>
              <a:solidFill>
                <a:schemeClr val="accent1"/>
              </a:solidFill>
              <a:ln w="152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24" name="图形 8"/>
              <p:cNvGrpSpPr/>
              <p:nvPr/>
            </p:nvGrpSpPr>
            <p:grpSpPr>
              <a:xfrm>
                <a:off x="8819879" y="3797970"/>
                <a:ext cx="951959" cy="537332"/>
                <a:chOff x="8819879" y="3797970"/>
                <a:chExt cx="951959" cy="537332"/>
              </a:xfrm>
              <a:solidFill>
                <a:srgbClr val="00D6F7">
                  <a:alpha val="15000"/>
                </a:srgbClr>
              </a:solidFill>
            </p:grpSpPr>
            <p:sp>
              <p:nvSpPr>
                <p:cNvPr id="25" name="任意多边形: 形状 24"/>
                <p:cNvSpPr/>
                <p:nvPr/>
              </p:nvSpPr>
              <p:spPr>
                <a:xfrm>
                  <a:off x="8819879" y="3842799"/>
                  <a:ext cx="951959" cy="492503"/>
                </a:xfrm>
                <a:custGeom>
                  <a:gdLst>
                    <a:gd name="connsiteX0" fmla="*/ 0 w 951959"/>
                    <a:gd name="connsiteY0" fmla="*/ 246328 h 492503"/>
                    <a:gd name="connsiteX1" fmla="*/ 475980 w 951959"/>
                    <a:gd name="connsiteY1" fmla="*/ 492503 h 492503"/>
                    <a:gd name="connsiteX2" fmla="*/ 951959 w 951959"/>
                    <a:gd name="connsiteY2" fmla="*/ 246328 h 492503"/>
                    <a:gd name="connsiteX3" fmla="*/ 475980 w 951959"/>
                    <a:gd name="connsiteY3" fmla="*/ 0 h 492503"/>
                    <a:gd name="connsiteX4" fmla="*/ 0 w 951959"/>
                    <a:gd name="connsiteY4" fmla="*/ 246328 h 49250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958" h="492502">
                      <a:moveTo>
                        <a:pt x="0" y="246328"/>
                      </a:moveTo>
                      <a:lnTo>
                        <a:pt x="475980" y="492503"/>
                      </a:lnTo>
                      <a:lnTo>
                        <a:pt x="951959" y="246328"/>
                      </a:lnTo>
                      <a:lnTo>
                        <a:pt x="475980" y="0"/>
                      </a:lnTo>
                      <a:lnTo>
                        <a:pt x="0" y="246328"/>
                      </a:lnTo>
                      <a:close/>
                    </a:path>
                  </a:pathLst>
                </a:custGeom>
                <a:solidFill>
                  <a:schemeClr val="accent1">
                    <a:alpha val="15000"/>
                  </a:schemeClr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8819879" y="3797970"/>
                  <a:ext cx="951959" cy="492503"/>
                </a:xfrm>
                <a:custGeom>
                  <a:gdLst>
                    <a:gd name="connsiteX0" fmla="*/ 0 w 951959"/>
                    <a:gd name="connsiteY0" fmla="*/ 246328 h 492503"/>
                    <a:gd name="connsiteX1" fmla="*/ 475980 w 951959"/>
                    <a:gd name="connsiteY1" fmla="*/ 492503 h 492503"/>
                    <a:gd name="connsiteX2" fmla="*/ 951959 w 951959"/>
                    <a:gd name="connsiteY2" fmla="*/ 246328 h 492503"/>
                    <a:gd name="connsiteX3" fmla="*/ 475980 w 951959"/>
                    <a:gd name="connsiteY3" fmla="*/ 0 h 492503"/>
                    <a:gd name="connsiteX4" fmla="*/ 0 w 951959"/>
                    <a:gd name="connsiteY4" fmla="*/ 246328 h 49250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958" h="492502">
                      <a:moveTo>
                        <a:pt x="0" y="246328"/>
                      </a:moveTo>
                      <a:lnTo>
                        <a:pt x="475980" y="492503"/>
                      </a:lnTo>
                      <a:lnTo>
                        <a:pt x="951959" y="246328"/>
                      </a:lnTo>
                      <a:lnTo>
                        <a:pt x="475980" y="0"/>
                      </a:lnTo>
                      <a:lnTo>
                        <a:pt x="0" y="246328"/>
                      </a:lnTo>
                      <a:close/>
                    </a:path>
                  </a:pathLst>
                </a:custGeom>
                <a:solidFill>
                  <a:schemeClr val="accent1">
                    <a:alpha val="15000"/>
                  </a:schemeClr>
                </a:solidFill>
                <a:ln w="1528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grpSp>
        <p:nvGrpSpPr>
          <p:cNvPr id="224" name="组合 223"/>
          <p:cNvGrpSpPr/>
          <p:nvPr/>
        </p:nvGrpSpPr>
        <p:grpSpPr>
          <a:xfrm flipH="1">
            <a:off x="9305727" y="228733"/>
            <a:ext cx="2716083" cy="3524895"/>
            <a:chOff x="51759" y="93016"/>
            <a:chExt cx="2716083" cy="3524895"/>
          </a:xfrm>
        </p:grpSpPr>
        <p:sp>
          <p:nvSpPr>
            <p:cNvPr id="215" name="任意多边形: 形状 214"/>
            <p:cNvSpPr/>
            <p:nvPr/>
          </p:nvSpPr>
          <p:spPr>
            <a:xfrm flipH="1">
              <a:off x="51759" y="93016"/>
              <a:ext cx="278167" cy="439555"/>
            </a:xfrm>
            <a:custGeom>
              <a:gdLst>
                <a:gd name="connsiteX0" fmla="*/ 53849 w 278167"/>
                <a:gd name="connsiteY0" fmla="*/ 439555 h 439555"/>
                <a:gd name="connsiteX1" fmla="*/ 0 w 278167"/>
                <a:gd name="connsiteY1" fmla="*/ 0 h 439555"/>
                <a:gd name="connsiteX2" fmla="*/ 278168 w 278167"/>
                <a:gd name="connsiteY2" fmla="*/ 206315 h 439555"/>
                <a:gd name="connsiteX3" fmla="*/ 53849 w 278167"/>
                <a:gd name="connsiteY3" fmla="*/ 439555 h 4395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167" h="439555">
                  <a:moveTo>
                    <a:pt x="53849" y="439555"/>
                  </a:moveTo>
                  <a:lnTo>
                    <a:pt x="0" y="0"/>
                  </a:lnTo>
                  <a:lnTo>
                    <a:pt x="278168" y="206315"/>
                  </a:lnTo>
                  <a:lnTo>
                    <a:pt x="53849" y="439555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任意多边形: 形状 215"/>
            <p:cNvSpPr/>
            <p:nvPr/>
          </p:nvSpPr>
          <p:spPr>
            <a:xfrm flipH="1">
              <a:off x="97645" y="1937090"/>
              <a:ext cx="197235" cy="399465"/>
            </a:xfrm>
            <a:custGeom>
              <a:gdLst>
                <a:gd name="connsiteX0" fmla="*/ 67231 w 242161"/>
                <a:gd name="connsiteY0" fmla="*/ 0 h 390326"/>
                <a:gd name="connsiteX1" fmla="*/ 0 w 242161"/>
                <a:gd name="connsiteY1" fmla="*/ 363402 h 390326"/>
                <a:gd name="connsiteX2" fmla="*/ 242162 w 242161"/>
                <a:gd name="connsiteY2" fmla="*/ 390326 h 390326"/>
                <a:gd name="connsiteX3" fmla="*/ 67231 w 242161"/>
                <a:gd name="connsiteY3" fmla="*/ 0 h 3903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161" h="390326">
                  <a:moveTo>
                    <a:pt x="67231" y="0"/>
                  </a:moveTo>
                  <a:lnTo>
                    <a:pt x="0" y="363402"/>
                  </a:lnTo>
                  <a:lnTo>
                    <a:pt x="242162" y="390326"/>
                  </a:lnTo>
                  <a:lnTo>
                    <a:pt x="6723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任意多边形: 形状 216"/>
            <p:cNvSpPr/>
            <p:nvPr/>
          </p:nvSpPr>
          <p:spPr>
            <a:xfrm flipH="1">
              <a:off x="997832" y="2414931"/>
              <a:ext cx="228778" cy="174929"/>
            </a:xfrm>
            <a:custGeom>
              <a:gdLst>
                <a:gd name="connsiteX0" fmla="*/ 0 w 228778"/>
                <a:gd name="connsiteY0" fmla="*/ 0 h 174929"/>
                <a:gd name="connsiteX1" fmla="*/ 0 w 228778"/>
                <a:gd name="connsiteY1" fmla="*/ 174930 h 174929"/>
                <a:gd name="connsiteX2" fmla="*/ 228779 w 228778"/>
                <a:gd name="connsiteY2" fmla="*/ 148005 h 174929"/>
                <a:gd name="connsiteX3" fmla="*/ 0 w 228778"/>
                <a:gd name="connsiteY3" fmla="*/ 0 h 1749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78" h="174929">
                  <a:moveTo>
                    <a:pt x="0" y="0"/>
                  </a:moveTo>
                  <a:lnTo>
                    <a:pt x="0" y="174930"/>
                  </a:lnTo>
                  <a:lnTo>
                    <a:pt x="228779" y="148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任意多边形: 形状 217"/>
            <p:cNvSpPr/>
            <p:nvPr/>
          </p:nvSpPr>
          <p:spPr>
            <a:xfrm flipH="1">
              <a:off x="2492702" y="313277"/>
              <a:ext cx="275140" cy="185444"/>
            </a:xfrm>
            <a:custGeom>
              <a:gdLst>
                <a:gd name="connsiteX0" fmla="*/ 0 w 275140"/>
                <a:gd name="connsiteY0" fmla="*/ 11949 h 185444"/>
                <a:gd name="connsiteX1" fmla="*/ 275140 w 275140"/>
                <a:gd name="connsiteY1" fmla="*/ 0 h 185444"/>
                <a:gd name="connsiteX2" fmla="*/ 185445 w 275140"/>
                <a:gd name="connsiteY2" fmla="*/ 185445 h 185444"/>
                <a:gd name="connsiteX3" fmla="*/ 0 w 275140"/>
                <a:gd name="connsiteY3" fmla="*/ 11949 h 1854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140" h="185444">
                  <a:moveTo>
                    <a:pt x="0" y="11949"/>
                  </a:moveTo>
                  <a:lnTo>
                    <a:pt x="275140" y="0"/>
                  </a:lnTo>
                  <a:lnTo>
                    <a:pt x="185445" y="185445"/>
                  </a:lnTo>
                  <a:lnTo>
                    <a:pt x="0" y="1194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591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任意多边形: 形状 218"/>
            <p:cNvSpPr/>
            <p:nvPr/>
          </p:nvSpPr>
          <p:spPr>
            <a:xfrm rot="14344526" flipH="1">
              <a:off x="289441" y="977879"/>
              <a:ext cx="365220" cy="601436"/>
            </a:xfrm>
            <a:custGeom>
              <a:gdLst>
                <a:gd name="connsiteX0" fmla="*/ 42722 w 441520"/>
                <a:gd name="connsiteY0" fmla="*/ 0 h 727086"/>
                <a:gd name="connsiteX1" fmla="*/ 0 w 441520"/>
                <a:gd name="connsiteY1" fmla="*/ 727087 h 727086"/>
                <a:gd name="connsiteX2" fmla="*/ 441520 w 441520"/>
                <a:gd name="connsiteY2" fmla="*/ 582858 h 727086"/>
                <a:gd name="connsiteX3" fmla="*/ 42722 w 441520"/>
                <a:gd name="connsiteY3" fmla="*/ 0 h 727086"/>
                <a:gd name="connsiteX4" fmla="*/ 56053 w 441520"/>
                <a:gd name="connsiteY4" fmla="*/ 47862 h 727086"/>
                <a:gd name="connsiteX5" fmla="*/ 416143 w 441520"/>
                <a:gd name="connsiteY5" fmla="*/ 574346 h 727086"/>
                <a:gd name="connsiteX6" fmla="*/ 17346 w 441520"/>
                <a:gd name="connsiteY6" fmla="*/ 704602 h 727086"/>
                <a:gd name="connsiteX7" fmla="*/ 56053 w 441520"/>
                <a:gd name="connsiteY7" fmla="*/ 47862 h 7270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520" h="727086">
                  <a:moveTo>
                    <a:pt x="42722" y="0"/>
                  </a:moveTo>
                  <a:lnTo>
                    <a:pt x="0" y="727087"/>
                  </a:lnTo>
                  <a:lnTo>
                    <a:pt x="441520" y="582858"/>
                  </a:lnTo>
                  <a:lnTo>
                    <a:pt x="42722" y="0"/>
                  </a:lnTo>
                  <a:close/>
                  <a:moveTo>
                    <a:pt x="56053" y="47862"/>
                  </a:moveTo>
                  <a:lnTo>
                    <a:pt x="416143" y="574346"/>
                  </a:lnTo>
                  <a:lnTo>
                    <a:pt x="17346" y="704602"/>
                  </a:lnTo>
                  <a:lnTo>
                    <a:pt x="56053" y="47862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任意多边形: 形状 219"/>
            <p:cNvSpPr/>
            <p:nvPr/>
          </p:nvSpPr>
          <p:spPr>
            <a:xfrm rot="16468209" flipH="1">
              <a:off x="230743" y="3196708"/>
              <a:ext cx="464808" cy="377597"/>
            </a:xfrm>
            <a:custGeom>
              <a:gdLst>
                <a:gd name="connsiteX0" fmla="*/ 161 w 464808"/>
                <a:gd name="connsiteY0" fmla="*/ 377597 h 377597"/>
                <a:gd name="connsiteX1" fmla="*/ 464809 w 464808"/>
                <a:gd name="connsiteY1" fmla="*/ 290385 h 377597"/>
                <a:gd name="connsiteX2" fmla="*/ 203334 w 464808"/>
                <a:gd name="connsiteY2" fmla="*/ 0 h 377597"/>
                <a:gd name="connsiteX3" fmla="*/ 0 w 464808"/>
                <a:gd name="connsiteY3" fmla="*/ 377597 h 377597"/>
                <a:gd name="connsiteX4" fmla="*/ 433811 w 464808"/>
                <a:gd name="connsiteY4" fmla="*/ 279946 h 377597"/>
                <a:gd name="connsiteX5" fmla="*/ 30356 w 464808"/>
                <a:gd name="connsiteY5" fmla="*/ 355593 h 377597"/>
                <a:gd name="connsiteX6" fmla="*/ 206867 w 464808"/>
                <a:gd name="connsiteY6" fmla="*/ 27786 h 377597"/>
                <a:gd name="connsiteX7" fmla="*/ 433811 w 464808"/>
                <a:gd name="connsiteY7" fmla="*/ 279946 h 3775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808" h="377597">
                  <a:moveTo>
                    <a:pt x="161" y="377597"/>
                  </a:moveTo>
                  <a:lnTo>
                    <a:pt x="464809" y="290385"/>
                  </a:lnTo>
                  <a:lnTo>
                    <a:pt x="203334" y="0"/>
                  </a:lnTo>
                  <a:lnTo>
                    <a:pt x="0" y="377597"/>
                  </a:lnTo>
                  <a:close/>
                  <a:moveTo>
                    <a:pt x="433811" y="279946"/>
                  </a:moveTo>
                  <a:lnTo>
                    <a:pt x="30356" y="355593"/>
                  </a:lnTo>
                  <a:lnTo>
                    <a:pt x="206867" y="27786"/>
                  </a:lnTo>
                  <a:lnTo>
                    <a:pt x="433811" y="279946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任意多边形: 形状 220"/>
            <p:cNvSpPr/>
            <p:nvPr/>
          </p:nvSpPr>
          <p:spPr>
            <a:xfrm flipH="1">
              <a:off x="1055519" y="2425488"/>
              <a:ext cx="256175" cy="271272"/>
            </a:xfrm>
            <a:custGeom>
              <a:gdLst>
                <a:gd name="connsiteX0" fmla="*/ 0 w 256175"/>
                <a:gd name="connsiteY0" fmla="*/ 271272 h 271272"/>
                <a:gd name="connsiteX1" fmla="*/ 256175 w 256175"/>
                <a:gd name="connsiteY1" fmla="*/ 180848 h 271272"/>
                <a:gd name="connsiteX2" fmla="*/ 15097 w 256175"/>
                <a:gd name="connsiteY2" fmla="*/ 0 h 271272"/>
                <a:gd name="connsiteX3" fmla="*/ 0 w 256175"/>
                <a:gd name="connsiteY3" fmla="*/ 271272 h 271272"/>
                <a:gd name="connsiteX4" fmla="*/ 29392 w 256175"/>
                <a:gd name="connsiteY4" fmla="*/ 30998 h 271272"/>
                <a:gd name="connsiteX5" fmla="*/ 222447 w 256175"/>
                <a:gd name="connsiteY5" fmla="*/ 175869 h 271272"/>
                <a:gd name="connsiteX6" fmla="*/ 17346 w 256175"/>
                <a:gd name="connsiteY6" fmla="*/ 248305 h 271272"/>
                <a:gd name="connsiteX7" fmla="*/ 29392 w 256175"/>
                <a:gd name="connsiteY7" fmla="*/ 31158 h 2712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75" h="271272">
                  <a:moveTo>
                    <a:pt x="0" y="271272"/>
                  </a:moveTo>
                  <a:lnTo>
                    <a:pt x="256175" y="180848"/>
                  </a:lnTo>
                  <a:lnTo>
                    <a:pt x="15097" y="0"/>
                  </a:lnTo>
                  <a:lnTo>
                    <a:pt x="0" y="271272"/>
                  </a:lnTo>
                  <a:close/>
                  <a:moveTo>
                    <a:pt x="29392" y="30998"/>
                  </a:moveTo>
                  <a:lnTo>
                    <a:pt x="222447" y="175869"/>
                  </a:lnTo>
                  <a:lnTo>
                    <a:pt x="17346" y="248305"/>
                  </a:lnTo>
                  <a:lnTo>
                    <a:pt x="29392" y="31158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任意多边形: 形状 221"/>
            <p:cNvSpPr/>
            <p:nvPr/>
          </p:nvSpPr>
          <p:spPr>
            <a:xfrm rot="11133067" flipH="1">
              <a:off x="1503529" y="151757"/>
              <a:ext cx="608555" cy="294400"/>
            </a:xfrm>
            <a:custGeom>
              <a:gdLst>
                <a:gd name="connsiteX0" fmla="*/ 98133 w 608555"/>
                <a:gd name="connsiteY0" fmla="*/ 294400 h 294400"/>
                <a:gd name="connsiteX1" fmla="*/ 608556 w 608555"/>
                <a:gd name="connsiteY1" fmla="*/ 274806 h 294400"/>
                <a:gd name="connsiteX2" fmla="*/ 0 w 608555"/>
                <a:gd name="connsiteY2" fmla="*/ 0 h 294400"/>
                <a:gd name="connsiteX3" fmla="*/ 98133 w 608555"/>
                <a:gd name="connsiteY3" fmla="*/ 294400 h 294400"/>
                <a:gd name="connsiteX4" fmla="*/ 109537 w 608555"/>
                <a:gd name="connsiteY4" fmla="*/ 277857 h 294400"/>
                <a:gd name="connsiteX5" fmla="*/ 26822 w 608555"/>
                <a:gd name="connsiteY5" fmla="*/ 29713 h 294400"/>
                <a:gd name="connsiteX6" fmla="*/ 539814 w 608555"/>
                <a:gd name="connsiteY6" fmla="*/ 261315 h 294400"/>
                <a:gd name="connsiteX7" fmla="*/ 109537 w 608555"/>
                <a:gd name="connsiteY7" fmla="*/ 277857 h 294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555" h="294400">
                  <a:moveTo>
                    <a:pt x="98133" y="294400"/>
                  </a:moveTo>
                  <a:lnTo>
                    <a:pt x="608556" y="274806"/>
                  </a:lnTo>
                  <a:lnTo>
                    <a:pt x="0" y="0"/>
                  </a:lnTo>
                  <a:lnTo>
                    <a:pt x="98133" y="294400"/>
                  </a:lnTo>
                  <a:close/>
                  <a:moveTo>
                    <a:pt x="109537" y="277857"/>
                  </a:moveTo>
                  <a:lnTo>
                    <a:pt x="26822" y="29713"/>
                  </a:lnTo>
                  <a:lnTo>
                    <a:pt x="539814" y="261315"/>
                  </a:lnTo>
                  <a:lnTo>
                    <a:pt x="109537" y="277857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任意多边形: 形状 222"/>
            <p:cNvSpPr/>
            <p:nvPr/>
          </p:nvSpPr>
          <p:spPr>
            <a:xfrm rot="2731188" flipH="1">
              <a:off x="139409" y="805320"/>
              <a:ext cx="155471" cy="182293"/>
            </a:xfrm>
            <a:custGeom>
              <a:gdLst>
                <a:gd name="connsiteX0" fmla="*/ 0 w 155471"/>
                <a:gd name="connsiteY0" fmla="*/ 182294 h 182293"/>
                <a:gd name="connsiteX1" fmla="*/ 155472 w 155471"/>
                <a:gd name="connsiteY1" fmla="*/ 182294 h 182293"/>
                <a:gd name="connsiteX2" fmla="*/ 96527 w 155471"/>
                <a:gd name="connsiteY2" fmla="*/ 0 h 182293"/>
                <a:gd name="connsiteX3" fmla="*/ 0 w 155471"/>
                <a:gd name="connsiteY3" fmla="*/ 182294 h 182293"/>
                <a:gd name="connsiteX4" fmla="*/ 26662 w 155471"/>
                <a:gd name="connsiteY4" fmla="*/ 166233 h 182293"/>
                <a:gd name="connsiteX5" fmla="*/ 92994 w 155471"/>
                <a:gd name="connsiteY5" fmla="*/ 41116 h 182293"/>
                <a:gd name="connsiteX6" fmla="*/ 133468 w 155471"/>
                <a:gd name="connsiteY6" fmla="*/ 166233 h 182293"/>
                <a:gd name="connsiteX7" fmla="*/ 26662 w 155471"/>
                <a:gd name="connsiteY7" fmla="*/ 166233 h 1822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471" h="182293">
                  <a:moveTo>
                    <a:pt x="0" y="182294"/>
                  </a:moveTo>
                  <a:lnTo>
                    <a:pt x="155472" y="182294"/>
                  </a:lnTo>
                  <a:lnTo>
                    <a:pt x="96527" y="0"/>
                  </a:lnTo>
                  <a:lnTo>
                    <a:pt x="0" y="182294"/>
                  </a:lnTo>
                  <a:close/>
                  <a:moveTo>
                    <a:pt x="26662" y="166233"/>
                  </a:moveTo>
                  <a:lnTo>
                    <a:pt x="92994" y="41116"/>
                  </a:lnTo>
                  <a:lnTo>
                    <a:pt x="133468" y="166233"/>
                  </a:lnTo>
                  <a:lnTo>
                    <a:pt x="26662" y="166233"/>
                  </a:lnTo>
                  <a:close/>
                </a:path>
              </a:pathLst>
            </a:custGeom>
            <a:solidFill>
              <a:schemeClr val="accent1"/>
            </a:solidFill>
            <a:ln w="1605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25" name="Text1"/>
          <p:cNvSpPr txBox="1"/>
          <p:nvPr>
            <p:custDataLst>
              <p:tags r:id="rId3"/>
            </p:custDataLst>
          </p:nvPr>
        </p:nvSpPr>
        <p:spPr>
          <a:xfrm>
            <a:off x="1115695" y="3134360"/>
            <a:ext cx="8185785" cy="130048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医疗案例实践分析</a:t>
            </a:r>
          </a:p>
        </p:txBody>
      </p:sp>
      <p:sp>
        <p:nvSpPr>
          <p:cNvPr id="226" name="Text2"/>
          <p:cNvSpPr txBox="1"/>
          <p:nvPr>
            <p:custDataLst>
              <p:tags r:id="rId4"/>
            </p:custDataLst>
          </p:nvPr>
        </p:nvSpPr>
        <p:spPr>
          <a:xfrm>
            <a:off x="1115695" y="4571365"/>
            <a:ext cx="8185785" cy="110680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2">
                    <a:alpha val="8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Analysis of Medical Case Practice</a:t>
            </a:r>
          </a:p>
        </p:txBody>
      </p:sp>
      <p:sp>
        <p:nvSpPr>
          <p:cNvPr id="227" name="Text3"/>
          <p:cNvSpPr txBox="1"/>
          <p:nvPr>
            <p:custDataLst>
              <p:tags r:id="rId5"/>
            </p:custDataLst>
          </p:nvPr>
        </p:nvSpPr>
        <p:spPr>
          <a:xfrm>
            <a:off x="1115585" y="1257926"/>
            <a:ext cx="1611989" cy="1452596"/>
          </a:xfrm>
          <a:prstGeom prst="rect">
            <a:avLst/>
          </a:prstGeom>
          <a:noFill/>
        </p:spPr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228" name="矩形 227" hidden="1"/>
          <p:cNvSpPr/>
          <p:nvPr/>
        </p:nvSpPr>
        <p:spPr>
          <a:xfrm flipV="1">
            <a:off x="1299765" y="2710522"/>
            <a:ext cx="1062436" cy="166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9" name="椭圆 228" hidden="1"/>
          <p:cNvSpPr/>
          <p:nvPr>
            <p:custDataLst>
              <p:tags r:id="rId6"/>
            </p:custDataLst>
          </p:nvPr>
        </p:nvSpPr>
        <p:spPr>
          <a:xfrm>
            <a:off x="1088674" y="2693452"/>
            <a:ext cx="122884" cy="122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30" name="连接符: 肘形 229" hidden="1"/>
          <p:cNvCxnSpPr/>
          <p:nvPr/>
        </p:nvCxnSpPr>
        <p:spPr>
          <a:xfrm flipV="1">
            <a:off x="1115585" y="2684120"/>
            <a:ext cx="1982596" cy="66084"/>
          </a:xfrm>
          <a:prstGeom prst="bentConnector3">
            <a:avLst>
              <a:gd name="adj1" fmla="val 70106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椭圆 238"/>
          <p:cNvSpPr/>
          <p:nvPr>
            <p:custDataLst>
              <p:tags r:id="rId7"/>
            </p:custDataLst>
          </p:nvPr>
        </p:nvSpPr>
        <p:spPr>
          <a:xfrm>
            <a:off x="1048414" y="2708053"/>
            <a:ext cx="119322" cy="119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40" name="直接连接符 239"/>
          <p:cNvCxnSpPr/>
          <p:nvPr/>
        </p:nvCxnSpPr>
        <p:spPr>
          <a:xfrm>
            <a:off x="1072610" y="2768105"/>
            <a:ext cx="179251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/>
                </a:gs>
                <a:gs pos="72000">
                  <a:schemeClr val="accent1"/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8"/>
      <p:tags r:id="rId9"/>
    </p:custDataLst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Text1">
            <a:extLst>
              <a:ext uri="{FF2B5EF4-FFF2-40B4-BE49-F238E27FC236}">
                <a16:creationId xmlns:a16="http://schemas.microsoft.com/office/drawing/2014/main" id="{4C56B7E4-EE10-72AC-0FEE-4BE50C655C8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70583" y="1616444"/>
            <a:ext cx="3402378" cy="4355732"/>
          </a:xfrm>
          <a:prstGeom prst="roundRect">
            <a:avLst>
              <a:gd name="adj" fmla="val 5239"/>
            </a:avLst>
          </a:prstGeom>
          <a:noFill/>
          <a:ln w="12700" cap="sq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1" name="Text2">
            <a:extLst>
              <a:ext uri="{FF2B5EF4-FFF2-40B4-BE49-F238E27FC236}">
                <a16:creationId xmlns:a16="http://schemas.microsoft.com/office/drawing/2014/main" id="{35504792-B120-6B9C-547B-A335A0584B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388461" y="1616444"/>
            <a:ext cx="3402378" cy="4355732"/>
          </a:xfrm>
          <a:prstGeom prst="roundRect">
            <a:avLst>
              <a:gd name="adj" fmla="val 5238"/>
            </a:avLst>
          </a:prstGeom>
          <a:noFill/>
          <a:ln w="12700" cap="sq">
            <a:solidFill>
              <a:schemeClr val="accent2"/>
            </a:solidFill>
            <a:miter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2" name="Text3">
            <a:extLst>
              <a:ext uri="{FF2B5EF4-FFF2-40B4-BE49-F238E27FC236}">
                <a16:creationId xmlns:a16="http://schemas.microsoft.com/office/drawing/2014/main" id="{829D31DE-DFC1-A088-7C17-D98103D5349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106339" y="1616444"/>
            <a:ext cx="3402378" cy="4355732"/>
          </a:xfrm>
          <a:prstGeom prst="roundRect">
            <a:avLst>
              <a:gd name="adj" fmla="val 5238"/>
            </a:avLst>
          </a:prstGeom>
          <a:noFill/>
          <a:ln w="12700" cap="sq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Text4">
            <a:extLst>
              <a:ext uri="{FF2B5EF4-FFF2-40B4-BE49-F238E27FC236}">
                <a16:creationId xmlns:a16="http://schemas.microsoft.com/office/drawing/2014/main" id="{356D489C-6D98-7DC1-423F-2E1F1F106CA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0085" y="2390109"/>
            <a:ext cx="3223374" cy="30759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AI技术在癌症早期筛查中，通过深度学习模型，能将筛查效率提高30%，如谷歌AI识别乳腺癌准确率超专业医生。这强化了医疗领域AI精准诊断案例的有效性，推动了癌症早期发现。</a:t>
            </a:r>
          </a:p>
        </p:txBody>
      </p:sp>
      <p:sp>
        <p:nvSpPr>
          <p:cNvPr id="20" name="Text5">
            <a:extLst>
              <a:ext uri="{FF2B5EF4-FFF2-40B4-BE49-F238E27FC236}">
                <a16:creationId xmlns:a16="http://schemas.microsoft.com/office/drawing/2014/main" id="{8A7E6569-6913-8D6B-CCAF-E93364E9F32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60085" y="1668214"/>
            <a:ext cx="3223375" cy="54396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AI提高筛查效率</a:t>
            </a:r>
          </a:p>
        </p:txBody>
      </p:sp>
      <p:sp>
        <p:nvSpPr>
          <p:cNvPr id="21" name="Text6">
            <a:extLst>
              <a:ext uri="{FF2B5EF4-FFF2-40B4-BE49-F238E27FC236}">
                <a16:creationId xmlns:a16="http://schemas.microsoft.com/office/drawing/2014/main" id="{7BB6FB6B-82BD-D2CD-01D6-0711E5D4A50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flipV="1">
            <a:off x="1937099" y="2271952"/>
            <a:ext cx="869347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Text7">
            <a:extLst>
              <a:ext uri="{FF2B5EF4-FFF2-40B4-BE49-F238E27FC236}">
                <a16:creationId xmlns:a16="http://schemas.microsoft.com/office/drawing/2014/main" id="{FE3F59D7-C431-1781-BF90-7D95217211B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477963" y="2419639"/>
            <a:ext cx="3223374" cy="30759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利用AI技术，某医院肺癌早期筛查漏诊率降低了20%，误诊率减半。这证明医疗案例实践中的AI精准诊断，能显著提升癌症筛查的准确性，挽救更多生命。</a:t>
            </a:r>
          </a:p>
        </p:txBody>
      </p:sp>
      <p:sp>
        <p:nvSpPr>
          <p:cNvPr id="24" name="Text8">
            <a:extLst>
              <a:ext uri="{FF2B5EF4-FFF2-40B4-BE49-F238E27FC236}">
                <a16:creationId xmlns:a16="http://schemas.microsoft.com/office/drawing/2014/main" id="{51DCDE2C-6EDB-EE76-BABB-067579E6223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 flipV="1">
            <a:off x="5654977" y="2301482"/>
            <a:ext cx="869347" cy="457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Text9">
            <a:extLst>
              <a:ext uri="{FF2B5EF4-FFF2-40B4-BE49-F238E27FC236}">
                <a16:creationId xmlns:a16="http://schemas.microsoft.com/office/drawing/2014/main" id="{F8869CB6-3EF3-2122-44A7-C90F6534E55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477963" y="1697744"/>
            <a:ext cx="3223375" cy="54396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降低漏诊误诊率</a:t>
            </a:r>
          </a:p>
        </p:txBody>
      </p:sp>
      <p:sp>
        <p:nvSpPr>
          <p:cNvPr id="27" name="Text10">
            <a:extLst>
              <a:ext uri="{FF2B5EF4-FFF2-40B4-BE49-F238E27FC236}">
                <a16:creationId xmlns:a16="http://schemas.microsoft.com/office/drawing/2014/main" id="{D38757FE-D564-3DDC-E8D5-2A7C8F76DA0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195842" y="2390109"/>
            <a:ext cx="3223374" cy="31055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AI癌症筛查应用，使偏远地区患者也能享受高质量医疗服务，筛查覆盖率提升40%。这体现了医疗领域AI精准诊断案例对医疗资源均衡分配的积极影响。</a:t>
            </a:r>
          </a:p>
        </p:txBody>
      </p:sp>
      <p:sp>
        <p:nvSpPr>
          <p:cNvPr id="28" name="Text11">
            <a:extLst>
              <a:ext uri="{FF2B5EF4-FFF2-40B4-BE49-F238E27FC236}">
                <a16:creationId xmlns:a16="http://schemas.microsoft.com/office/drawing/2014/main" id="{3E52A239-202D-CC32-8003-37BE8EC407A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 flipV="1">
            <a:off x="9372855" y="2271952"/>
            <a:ext cx="869347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Text12">
            <a:extLst>
              <a:ext uri="{FF2B5EF4-FFF2-40B4-BE49-F238E27FC236}">
                <a16:creationId xmlns:a16="http://schemas.microsoft.com/office/drawing/2014/main" id="{5B884B08-EED8-C02E-2714-1A0CD22E18B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195842" y="1668214"/>
            <a:ext cx="3223375" cy="54396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促进资源均衡</a:t>
            </a:r>
          </a:p>
        </p:txBody>
      </p:sp>
      <p:sp>
        <p:nvSpPr>
          <p:cNvPr id="30" name="Text13">
            <a:extLst>
              <a:ext uri="{FF2B5EF4-FFF2-40B4-BE49-F238E27FC236}">
                <a16:creationId xmlns:a16="http://schemas.microsoft.com/office/drawing/2014/main" id="{F62AA273-639C-B148-9D2C-6FB4001DE63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7282" y="5056498"/>
            <a:ext cx="819164" cy="819164"/>
          </a:xfrm>
          <a:custGeom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1" name="Text14">
            <a:extLst>
              <a:ext uri="{FF2B5EF4-FFF2-40B4-BE49-F238E27FC236}">
                <a16:creationId xmlns:a16="http://schemas.microsoft.com/office/drawing/2014/main" id="{74B3C4C1-E0ED-1A58-52FB-B2135AFBD3AF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070671" y="5139886"/>
            <a:ext cx="652387" cy="652387"/>
          </a:xfrm>
          <a:custGeom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2" name="Shape1">
            <a:extLst>
              <a:ext uri="{FF2B5EF4-FFF2-40B4-BE49-F238E27FC236}">
                <a16:creationId xmlns:a16="http://schemas.microsoft.com/office/drawing/2014/main" id="{70ABB0DF-ECCD-CED0-DF2B-ED853B26968B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2236929" y="5321023"/>
            <a:ext cx="319871" cy="319871"/>
          </a:xfrm>
          <a:custGeom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3" name="Text15">
            <a:extLst>
              <a:ext uri="{FF2B5EF4-FFF2-40B4-BE49-F238E27FC236}">
                <a16:creationId xmlns:a16="http://schemas.microsoft.com/office/drawing/2014/main" id="{E4213D80-61BA-92FB-4D45-EE3F82B9324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705160" y="5056498"/>
            <a:ext cx="819164" cy="819164"/>
          </a:xfrm>
          <a:custGeom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2">
              <a:alpha val="8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4" name="Text16">
            <a:extLst>
              <a:ext uri="{FF2B5EF4-FFF2-40B4-BE49-F238E27FC236}">
                <a16:creationId xmlns:a16="http://schemas.microsoft.com/office/drawing/2014/main" id="{60527F7C-4BC3-959D-FCE9-369B488F0D53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788548" y="5139886"/>
            <a:ext cx="652387" cy="652387"/>
          </a:xfrm>
          <a:custGeom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5" name="Shape2">
            <a:extLst>
              <a:ext uri="{FF2B5EF4-FFF2-40B4-BE49-F238E27FC236}">
                <a16:creationId xmlns:a16="http://schemas.microsoft.com/office/drawing/2014/main" id="{9F791DF6-C28A-CD2E-C9A1-48E946214BF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945416" y="5311607"/>
            <a:ext cx="338652" cy="338702"/>
          </a:xfrm>
          <a:custGeom>
            <a:gdLst>
              <a:gd name="connsiteX0" fmla="*/ 579031 w 719895"/>
              <a:gd name="connsiteY0" fmla="*/ 554022 h 720000"/>
              <a:gd name="connsiteX1" fmla="*/ 596778 w 719895"/>
              <a:gd name="connsiteY1" fmla="*/ 561368 h 720000"/>
              <a:gd name="connsiteX2" fmla="*/ 712550 w 719895"/>
              <a:gd name="connsiteY2" fmla="*/ 677140 h 720000"/>
              <a:gd name="connsiteX3" fmla="*/ 712550 w 719895"/>
              <a:gd name="connsiteY3" fmla="*/ 712634 h 720000"/>
              <a:gd name="connsiteX4" fmla="*/ 694887 w 719895"/>
              <a:gd name="connsiteY4" fmla="*/ 720000 h 720000"/>
              <a:gd name="connsiteX5" fmla="*/ 677140 w 719895"/>
              <a:gd name="connsiteY5" fmla="*/ 712634 h 720000"/>
              <a:gd name="connsiteX6" fmla="*/ 561284 w 719895"/>
              <a:gd name="connsiteY6" fmla="*/ 596861 h 720000"/>
              <a:gd name="connsiteX7" fmla="*/ 561284 w 719895"/>
              <a:gd name="connsiteY7" fmla="*/ 561368 h 720000"/>
              <a:gd name="connsiteX8" fmla="*/ 579031 w 719895"/>
              <a:gd name="connsiteY8" fmla="*/ 554022 h 720000"/>
              <a:gd name="connsiteX9" fmla="*/ 301109 w 719895"/>
              <a:gd name="connsiteY9" fmla="*/ 0 h 720000"/>
              <a:gd name="connsiteX10" fmla="*/ 602219 w 719895"/>
              <a:gd name="connsiteY10" fmla="*/ 301109 h 720000"/>
              <a:gd name="connsiteX11" fmla="*/ 301109 w 719895"/>
              <a:gd name="connsiteY11" fmla="*/ 602219 h 720000"/>
              <a:gd name="connsiteX12" fmla="*/ 0 w 719895"/>
              <a:gd name="connsiteY12" fmla="*/ 301109 h 720000"/>
              <a:gd name="connsiteX13" fmla="*/ 301109 w 719895"/>
              <a:gd name="connsiteY13" fmla="*/ 0 h 720000"/>
            </a:gdLst>
            <a:rect l="l" t="t" r="r" b="b"/>
            <a:pathLst>
              <a:path w="719895" h="720000">
                <a:moveTo>
                  <a:pt x="579031" y="554022"/>
                </a:moveTo>
                <a:cubicBezTo>
                  <a:pt x="585456" y="554022"/>
                  <a:pt x="591880" y="556471"/>
                  <a:pt x="596778" y="561368"/>
                </a:cubicBezTo>
                <a:lnTo>
                  <a:pt x="712550" y="677140"/>
                </a:lnTo>
                <a:cubicBezTo>
                  <a:pt x="722344" y="686935"/>
                  <a:pt x="722344" y="702840"/>
                  <a:pt x="712550" y="712634"/>
                </a:cubicBezTo>
                <a:cubicBezTo>
                  <a:pt x="707778" y="717573"/>
                  <a:pt x="701333" y="720000"/>
                  <a:pt x="694887" y="720000"/>
                </a:cubicBezTo>
                <a:cubicBezTo>
                  <a:pt x="688441" y="720000"/>
                  <a:pt x="681995" y="717573"/>
                  <a:pt x="677140" y="712634"/>
                </a:cubicBezTo>
                <a:lnTo>
                  <a:pt x="561284" y="596861"/>
                </a:lnTo>
                <a:cubicBezTo>
                  <a:pt x="551490" y="587067"/>
                  <a:pt x="551490" y="571162"/>
                  <a:pt x="561284" y="561368"/>
                </a:cubicBezTo>
                <a:cubicBezTo>
                  <a:pt x="566181" y="556471"/>
                  <a:pt x="572606" y="554022"/>
                  <a:pt x="579031" y="554022"/>
                </a:cubicBezTo>
                <a:close/>
                <a:moveTo>
                  <a:pt x="301109" y="0"/>
                </a:moveTo>
                <a:cubicBezTo>
                  <a:pt x="467443" y="0"/>
                  <a:pt x="602219" y="134859"/>
                  <a:pt x="602219" y="301109"/>
                </a:cubicBezTo>
                <a:cubicBezTo>
                  <a:pt x="602219" y="467443"/>
                  <a:pt x="467443" y="602219"/>
                  <a:pt x="301109" y="602219"/>
                </a:cubicBezTo>
                <a:cubicBezTo>
                  <a:pt x="134775" y="602219"/>
                  <a:pt x="0" y="467443"/>
                  <a:pt x="0" y="301109"/>
                </a:cubicBezTo>
                <a:cubicBezTo>
                  <a:pt x="0" y="134775"/>
                  <a:pt x="134775" y="0"/>
                  <a:pt x="301109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6" name="Text17">
            <a:extLst>
              <a:ext uri="{FF2B5EF4-FFF2-40B4-BE49-F238E27FC236}">
                <a16:creationId xmlns:a16="http://schemas.microsoft.com/office/drawing/2014/main" id="{D6A118A6-3C69-70DA-7082-F3600C6B3DB3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372854" y="5056498"/>
            <a:ext cx="819164" cy="819164"/>
          </a:xfrm>
          <a:custGeom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7" name="Text18">
            <a:extLst>
              <a:ext uri="{FF2B5EF4-FFF2-40B4-BE49-F238E27FC236}">
                <a16:creationId xmlns:a16="http://schemas.microsoft.com/office/drawing/2014/main" id="{DFCF0AEB-AC69-379E-E208-E5E72E02363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456243" y="5139886"/>
            <a:ext cx="652387" cy="652387"/>
          </a:xfrm>
          <a:custGeom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8" name="Shape3">
            <a:extLst>
              <a:ext uri="{FF2B5EF4-FFF2-40B4-BE49-F238E27FC236}">
                <a16:creationId xmlns:a16="http://schemas.microsoft.com/office/drawing/2014/main" id="{2C1DE605-2ED9-DBC5-0DE5-FC4F7ED5E4D8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622501" y="5330216"/>
            <a:ext cx="319871" cy="301485"/>
          </a:xfrm>
          <a:custGeom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" name="Text19">
            <a:extLst>
              <a:ext uri="{FF2B5EF4-FFF2-40B4-BE49-F238E27FC236}">
                <a16:creationId xmlns:a16="http://schemas.microsoft.com/office/drawing/2014/main" id="{48884514-068F-A184-4119-4D942B3A27A4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 rot="2700000">
            <a:off x="256421" y="473520"/>
            <a:ext cx="459926" cy="45992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Text20">
            <a:extLst>
              <a:ext uri="{FF2B5EF4-FFF2-40B4-BE49-F238E27FC236}">
                <a16:creationId xmlns:a16="http://schemas.microsoft.com/office/drawing/2014/main" id="{3F7A8652-ECE0-02FA-2ECC-D90A30DF6FB2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811601" y="287410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癌症早期筛查成功案例</a:t>
            </a:r>
          </a:p>
        </p:txBody>
      </p:sp>
    </p:spTree>
    <p:custDataLst>
      <p:custData r:id="rId26"/>
      <p:tags r:id="rId27"/>
    </p:custDataLst>
    <p:extLst>
      <p:ext uri="{BB962C8B-B14F-4D97-AF65-F5344CB8AC3E}">
        <p14:creationId val="308155203"/>
      </p:ext>
    </p:extLst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!!平滑4"/>
          <p:cNvSpPr/>
          <p:nvPr>
            <p:custDataLst>
              <p:tags r:id="rId3"/>
            </p:custDataLst>
          </p:nvPr>
        </p:nvSpPr>
        <p:spPr>
          <a:xfrm>
            <a:off x="8337653" y="2772228"/>
            <a:ext cx="3854347" cy="4085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hape1"/>
          <p:cNvSpPr/>
          <p:nvPr>
            <p:custDataLst>
              <p:tags r:id="rId4"/>
            </p:custDataLst>
          </p:nvPr>
        </p:nvSpPr>
        <p:spPr>
          <a:xfrm>
            <a:off x="6863788" y="380403"/>
            <a:ext cx="4531439" cy="6021281"/>
          </a:xfrm>
          <a:prstGeom prst="roundRect">
            <a:avLst>
              <a:gd name="adj" fmla="val 3042"/>
            </a:avLst>
          </a:prstGeom>
          <a:blipFill>
            <a:blip r:embed="rId5"/>
            <a:stretch>
              <a:fillRect l="-49683" r="-496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8" name="平滑2"/>
          <p:cNvCxnSpPr/>
          <p:nvPr>
            <p:custDataLst>
              <p:tags r:id="rId6"/>
            </p:custDataLst>
          </p:nvPr>
        </p:nvCxnSpPr>
        <p:spPr>
          <a:xfrm>
            <a:off x="1062989" y="6401685"/>
            <a:ext cx="224028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平滑1"/>
          <p:cNvCxnSpPr/>
          <p:nvPr>
            <p:custDataLst>
              <p:tags r:id="rId7"/>
            </p:custDataLst>
          </p:nvPr>
        </p:nvCxnSpPr>
        <p:spPr>
          <a:xfrm flipH="1">
            <a:off x="12000479" y="1682601"/>
            <a:ext cx="0" cy="122047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1">
            <a:extLst>
              <a:ext uri="{FF2B5EF4-FFF2-40B4-BE49-F238E27FC236}">
                <a16:creationId xmlns:a16="http://schemas.microsoft.com/office/drawing/2014/main" id="{C9EDF116-DBAB-6C75-FBB6-47AC8A356D6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2967" y="380403"/>
            <a:ext cx="5678422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心血管疾病精准诊断实践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84CA9E6D-DED4-F484-3B34-A639A2C4325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2793" y="1877426"/>
            <a:ext cx="5685743" cy="416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1.AI提高诊断精度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AI技术在心血管疾病诊断中，通过深度学习算法分析数百万份病历，诊断准确率提升至95%，远超传统方法，显著提高了诊断效率与质量，推动了医疗领域AI精准诊断案例的实践。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2.缩短诊疗周期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应用AI辅助诊断心血管疾病，将平均诊疗周期缩短了30%，依据大数据分析快速定位病因，加快了治疗进程，为患者争取了宝贵时间，展现了AI在医疗领域的积极影响。</a:t>
            </a:r>
          </a:p>
        </p:txBody>
      </p:sp>
    </p:spTree>
    <p:custDataLst>
      <p:custData r:id="rId10"/>
      <p:tags r:id="rId11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00.xml><?xml version="1.0" encoding="utf-8"?>
<p:tagLst xmlns:p="http://schemas.openxmlformats.org/presentationml/2006/main">
  <p:tag name="YOO_CHATSHAPE_TYPE" val="YOO_CHATSHAPE_TITLE"/>
</p:tagLst>
</file>

<file path=ppt/tags/tag101.xml><?xml version="1.0" encoding="utf-8"?>
<p:tagLst xmlns:p="http://schemas.openxmlformats.org/presentationml/2006/main">
  <p:tag name="TAG_AIGCCREATORID" val="AIGC生成内容仅供参考-2025/8/19 17:42:39"/>
  <p:tag name="TAG_CHAPTER_ID" val="1"/>
  <p:tag name="TAG_CONTENT_TYPE" val="二级大纲3"/>
  <p:tag name="TAG_SECTION_ID" val="0"/>
  <p:tag name="YOO_CHATPAGE_TYPE" val="TAG_CHATPAGE_MULTCONTENT"/>
  <p:tag name="YOO_CHATSHAPE_TITLE" val="癌症早期筛查成功案例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02.xml><?xml version="1.0" encoding="utf-8"?>
<p:tagLst xmlns:p="http://schemas.openxmlformats.org/presentationml/2006/main">
  <p:tag name="PA" val="v5.2.12"/>
  <p:tag name="TAG_CONTENT_SUBINDEX" val="4"/>
  <p:tag name="YOO_CHATSHAPE_TYPE" val="YOO_CHATSHAPE_HIDDEN"/>
</p:tagLst>
</file>

<file path=ppt/tags/tag103.xml><?xml version="1.0" encoding="utf-8"?>
<p:tagLst xmlns:p="http://schemas.openxmlformats.org/presentationml/2006/main">
  <p:tag name="PA" val="v5.2.12"/>
  <p:tag name="YOO_CHATSHAPE_TYPE" val="YOO_CHATSHAPE_IMAGE"/>
</p:tagLst>
</file>

<file path=ppt/tags/tag104.xml><?xml version="1.0" encoding="utf-8"?>
<p:tagLst xmlns:p="http://schemas.openxmlformats.org/presentationml/2006/main">
  <p:tag name="PA" val="v5.2.12"/>
  <p:tag name="YOO_CHATSHAPE_TYPE" val="YOO_CHATSHAPE_DECORATION"/>
</p:tagLst>
</file>

<file path=ppt/tags/tag105.xml><?xml version="1.0" encoding="utf-8"?>
<p:tagLst xmlns:p="http://schemas.openxmlformats.org/presentationml/2006/main">
  <p:tag name="PA" val="v5.2.12"/>
  <p:tag name="YOO_CHATSHAPE_TYPE" val="YOO_CHATSHAPE_DECORATION"/>
</p:tagLst>
</file>

<file path=ppt/tags/tag106.xml><?xml version="1.0" encoding="utf-8"?>
<p:tagLst xmlns:p="http://schemas.openxmlformats.org/presentationml/2006/main">
  <p:tag name="YOO_CHATSHAPE_TYPE" val="YOO_CHATSHAPE_TITLE"/>
</p:tagLst>
</file>

<file path=ppt/tags/tag107.xml><?xml version="1.0" encoding="utf-8"?>
<p:tagLst xmlns:p="http://schemas.openxmlformats.org/presentationml/2006/main">
  <p:tag name="YOO_CHATSHAPE_TYPE" val="YOO_CHATSHAPE_CONTENT"/>
</p:tagLst>
</file>

<file path=ppt/tags/tag108.xml><?xml version="1.0" encoding="utf-8"?>
<p:tagLst xmlns:p="http://schemas.openxmlformats.org/presentationml/2006/main">
  <p:tag name="TAG_AIGCCREATORID" val="AIGC生成内容仅供参考-2025/8/19 17:42:39"/>
  <p:tag name="TAG_CHAPTER_ID" val="1"/>
  <p:tag name="TAG_CONTENT_TYPE" val="1标题1内容1图"/>
  <p:tag name="TAG_SECTION_ID" val="1"/>
  <p:tag name="YOO_CHATPAGE_TYPE" val="TAG_CHATPAGE_CONTENT"/>
  <p:tag name="YOO_CHATSHAPE_TITLE" val="心血管疾病精准诊断实践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09.xml><?xml version="1.0" encoding="utf-8"?>
<p:tagLst xmlns:p="http://schemas.openxmlformats.org/presentationml/2006/main">
  <p:tag name="YOO_CHATSHAPE_TYPE" val="YOO_CHATSHAPE_IMAGE"/>
</p:tagLst>
</file>

<file path=ppt/tags/tag11.xml><?xml version="1.0" encoding="utf-8"?>
<p:tagLst xmlns:p="http://schemas.openxmlformats.org/presentationml/2006/main">
  <p:tag name="YOO_CHATSHAPE_ITEM" val="2"/>
  <p:tag name="YOO_CHATSHAPE_TYPE" val="YOO_CHATSHAPE_ITEM"/>
</p:tagLst>
</file>

<file path=ppt/tags/tag110.xml><?xml version="1.0" encoding="utf-8"?>
<p:tagLst xmlns:p="http://schemas.openxmlformats.org/presentationml/2006/main">
  <p:tag name="YOO_CHATSHAPE_TYPE" val="YOO_CHATSHAPE_DECORATION"/>
</p:tagLst>
</file>

<file path=ppt/tags/tag111.xml><?xml version="1.0" encoding="utf-8"?>
<p:tagLst xmlns:p="http://schemas.openxmlformats.org/presentationml/2006/main">
  <p:tag name="YOO_CHATSHAPE_TYPE" val="YOO_CHATSHAPE_DECORATION"/>
</p:tagLst>
</file>

<file path=ppt/tags/tag112.xml><?xml version="1.0" encoding="utf-8"?>
<p:tagLst xmlns:p="http://schemas.openxmlformats.org/presentationml/2006/main">
  <p:tag name="YOO_CHATSHAPE_TYPE" val="YOO_CHATSHAPE_DECORATION"/>
</p:tagLst>
</file>

<file path=ppt/tags/tag113.xml><?xml version="1.0" encoding="utf-8"?>
<p:tagLst xmlns:p="http://schemas.openxmlformats.org/presentationml/2006/main">
  <p:tag name="YOO_CHATSHAPE_TYPE" val="YOO_CHATSHAPE_TITLE"/>
</p:tagLst>
</file>

<file path=ppt/tags/tag114.xml><?xml version="1.0" encoding="utf-8"?>
<p:tagLst xmlns:p="http://schemas.openxmlformats.org/presentationml/2006/main">
  <p:tag name="YOO_CHATSHAPE_TYPE" val="YOO_CHATSHAPE_CONTENT"/>
</p:tagLst>
</file>

<file path=ppt/tags/tag115.xml><?xml version="1.0" encoding="utf-8"?>
<p:tagLst xmlns:p="http://schemas.openxmlformats.org/presentationml/2006/main">
  <p:tag name="TAG_AIGCCREATORID" val="AIGC生成内容仅供参考-2025/8/19 17:42:39"/>
  <p:tag name="TAG_CHAPTER_ID" val="1"/>
  <p:tag name="TAG_CONTENT_TYPE" val="1标题1内容1图"/>
  <p:tag name="TAG_SECTION_ID" val="2"/>
  <p:tag name="YOO_CHATPAGE_TYPE" val="TAG_CHATPAGE_CONTENT"/>
  <p:tag name="YOO_CHATSHAPE_TITLE" val="眼科疾病AI诊断应用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16.xml><?xml version="1.0" encoding="utf-8"?>
<p:tagLst xmlns:p="http://schemas.openxmlformats.org/presentationml/2006/main">
  <p:tag name="KSO_WM_BEAUTIFY_FLAG" val=""/>
  <p:tag name="YOO_CHATSHAPE_TYPE" val="YOO_CHATSHAPE_TITLE"/>
</p:tagLst>
</file>

<file path=ppt/tags/tag117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18.xml><?xml version="1.0" encoding="utf-8"?>
<p:tagLst xmlns:p="http://schemas.openxmlformats.org/presentationml/2006/main">
  <p:tag name="TAG_CHATPAGE_CHAPTER" val="2"/>
  <p:tag name="YOO_CHATSHAPE_TYPE" val="YOO_CHATSHAPE_NUM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TAG_AIGCCREATORID" val="AIGC生成内容仅供参考-2025/8/19 17:42:39"/>
  <p:tag name="TAG_CHAPTER_ID" val="2"/>
  <p:tag name="YOO_CHATPAGE_TYPE" val="TAG_CHATPAGE_CHAPTER"/>
  <p:tag name="YOO_CHATSHAPE_TITLE" val="AI诊断优势与挑战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22.xml><?xml version="1.0" encoding="utf-8"?>
<p:tagLst xmlns:p="http://schemas.openxmlformats.org/presentationml/2006/main">
  <p:tag name="TAG_CHATSHAPE_LINK" val="sp:子标题2"/>
  <p:tag name="TAG_CONTENT_DIAGRAM_INDEX" val="f6b995f4e655414497620f3b30731d69"/>
  <p:tag name="TAG_CONTENT_GROUPCOUNT" val="2"/>
  <p:tag name="TAG_CONTENT_GROUPINDEX" val="2"/>
  <p:tag name="TAG_CONTENT_SUBINDEX" val="2"/>
  <p:tag name="YOO_CHATSHAPE_TYPE" val="YOO_CHATSHAPE_CHILDDECORATE"/>
</p:tagLst>
</file>

<file path=ppt/tags/tag123.xml><?xml version="1.0" encoding="utf-8"?>
<p:tagLst xmlns:p="http://schemas.openxmlformats.org/presentationml/2006/main">
  <p:tag name="TAG_CHATSHAPE_LINK" val="sp:子标题2"/>
  <p:tag name="TAG_CONTENT_DIAGRAM_INDEX" val="f6b995f4e655414497620f3b30731d69"/>
  <p:tag name="TAG_CONTENT_GROUPCOUNT" val="2"/>
  <p:tag name="TAG_CONTENT_GROUPINDEX" val="2"/>
  <p:tag name="TAG_CONTENT_SUBINDEX" val="2"/>
  <p:tag name="YOO_CHATSHAPE_TYPE" val="YOO_CHATSHAPE_CHILDDECORATE"/>
</p:tagLst>
</file>

<file path=ppt/tags/tag124.xml><?xml version="1.0" encoding="utf-8"?>
<p:tagLst xmlns:p="http://schemas.openxmlformats.org/presentationml/2006/main">
  <p:tag name="TAG_CHATSHAPE_LINK" val="sp:子标题2"/>
  <p:tag name="TAG_CONTENT_DIAGRAM_INDEX" val="f6b995f4e655414497620f3b30731d69"/>
  <p:tag name="TAG_CONTENT_GROUPCOUNT" val="2"/>
  <p:tag name="TAG_CONTENT_GROUPINDEX" val="2"/>
  <p:tag name="TAG_CONTENT_SUBINDEX" val="2"/>
  <p:tag name="YOO_CHATSHAPE_TYPE" val="YOO_CHATSHAPE_CHILDDECORATE"/>
</p:tagLst>
</file>

<file path=ppt/tags/tag125.xml><?xml version="1.0" encoding="utf-8"?>
<p:tagLst xmlns:p="http://schemas.openxmlformats.org/presentationml/2006/main">
  <p:tag name="TAG_CHATSHAPE_LINK" val="sp:子标题2"/>
  <p:tag name="TAG_CONTENT_DIAGRAM_INDEX" val="f6b995f4e655414497620f3b30731d69"/>
  <p:tag name="TAG_CONTENT_GROUPCOUNT" val="2"/>
  <p:tag name="TAG_CONTENT_GROUPINDEX" val="2"/>
  <p:tag name="TAG_CONTENT_SUBINDEX" val="2"/>
  <p:tag name="YOO_CHATSHAPE_TYPE" val="YOO_CHATSHAPE_CHILDDECORATE"/>
</p:tagLst>
</file>

<file path=ppt/tags/tag126.xml><?xml version="1.0" encoding="utf-8"?>
<p:tagLst xmlns:p="http://schemas.openxmlformats.org/presentationml/2006/main">
  <p:tag name="TAG_CHATSHAPE_LINK" val="sp:子标题1"/>
  <p:tag name="TAG_CONTENT_DIAGRAM_INDEX" val="f6b995f4e655414497620f3b30731d69"/>
  <p:tag name="TAG_CONTENT_GROUPCOUNT" val="2"/>
  <p:tag name="TAG_CONTENT_GROUPINDEX" val="1"/>
  <p:tag name="TAG_CONTENT_SUBINDEX" val="1"/>
  <p:tag name="YOO_CHATSHAPE_TYPE" val="YOO_CHATSHAPE_CHILDDECORATE"/>
</p:tagLst>
</file>

<file path=ppt/tags/tag127.xml><?xml version="1.0" encoding="utf-8"?>
<p:tagLst xmlns:p="http://schemas.openxmlformats.org/presentationml/2006/main">
  <p:tag name="TAG_CHATSHAPE_LINK" val="sp:子标题1"/>
  <p:tag name="TAG_CONTENT_DIAGRAM_INDEX" val="f6b995f4e655414497620f3b30731d69"/>
  <p:tag name="TAG_CONTENT_GROUPCOUNT" val="2"/>
  <p:tag name="TAG_CONTENT_GROUPINDEX" val="1"/>
  <p:tag name="TAG_CONTENT_SUBINDEX" val="1"/>
  <p:tag name="YOO_CHATSHAPE_TYPE" val="YOO_CHATSHAPE_CHILDDECORATE"/>
</p:tagLst>
</file>

<file path=ppt/tags/tag128.xml><?xml version="1.0" encoding="utf-8"?>
<p:tagLst xmlns:p="http://schemas.openxmlformats.org/presentationml/2006/main">
  <p:tag name="TAG_CHATSHAPE_LINK" val="sp:子标题1"/>
  <p:tag name="TAG_CONTENT_DIAGRAM_INDEX" val="f6b995f4e655414497620f3b30731d69"/>
  <p:tag name="TAG_CONTENT_GROUPCOUNT" val="2"/>
  <p:tag name="TAG_CONTENT_GROUPINDEX" val="1"/>
  <p:tag name="TAG_CONTENT_SUBINDEX" val="1"/>
  <p:tag name="YOO_CHATSHAPE_TYPE" val="YOO_CHATSHAPE_CHILDDECORATE"/>
</p:tagLst>
</file>

<file path=ppt/tags/tag129.xml><?xml version="1.0" encoding="utf-8"?>
<p:tagLst xmlns:p="http://schemas.openxmlformats.org/presentationml/2006/main">
  <p:tag name="TAG_CHATSHAPE_LINK" val="sp:子标题1"/>
  <p:tag name="TAG_CONTENT_DIAGRAM_INDEX" val="f6b995f4e655414497620f3b30731d69"/>
  <p:tag name="TAG_CONTENT_GROUPCOUNT" val="2"/>
  <p:tag name="TAG_CONTENT_GROUPINDEX" val="1"/>
  <p:tag name="TAG_CONTENT_SUBINDEX" val="1"/>
  <p:tag name="YOO_CHATSHAPE_TYPE" val="YOO_CHATSHAPE_CHILDDECORATE"/>
</p:tagLst>
</file>

<file path=ppt/tags/tag13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30.xml><?xml version="1.0" encoding="utf-8"?>
<p:tagLst xmlns:p="http://schemas.openxmlformats.org/presentationml/2006/main">
  <p:tag name="TAG_CONTENT_DIAGRAM_INDEX" val="f6b995f4e655414497620f3b30731d69"/>
  <p:tag name="TAG_CONTENT_GROUPCOUNT" val="2"/>
  <p:tag name="TAG_CONTENT_GROUPINDEX" val="2"/>
  <p:tag name="TAG_CONTENT_SUBINDEX" val="2"/>
  <p:tag name="YOO_CHATSHAPE_TYPE" val="YOO_CHATSHAPE_CHILDCONTENT"/>
</p:tagLst>
</file>

<file path=ppt/tags/tag131.xml><?xml version="1.0" encoding="utf-8"?>
<p:tagLst xmlns:p="http://schemas.openxmlformats.org/presentationml/2006/main">
  <p:tag name="TAG_CONTENT_DIAGRAM_INDEX" val="f6b995f4e655414497620f3b30731d69"/>
  <p:tag name="TAG_CONTENT_GROUPCOUNT" val="2"/>
  <p:tag name="TAG_CONTENT_GROUPINDEX" val="2"/>
  <p:tag name="TAG_CONTENT_SUBINDEX" val="2"/>
  <p:tag name="YOO_CHATSHAPE_TYPE" val="YOO_CHATSHAPE_CHILDTITLE"/>
</p:tagLst>
</file>

<file path=ppt/tags/tag132.xml><?xml version="1.0" encoding="utf-8"?>
<p:tagLst xmlns:p="http://schemas.openxmlformats.org/presentationml/2006/main">
  <p:tag name="TAG_CONTENT_DIAGRAM_INDEX" val="f6b995f4e655414497620f3b30731d69"/>
  <p:tag name="TAG_CONTENT_GROUPCOUNT" val="2"/>
  <p:tag name="TAG_CONTENT_GROUPINDEX" val="1"/>
  <p:tag name="TAG_CONTENT_SUBINDEX" val="1"/>
  <p:tag name="YOO_CHATSHAPE_TYPE" val="YOO_CHATSHAPE_CHILDCONTENT"/>
</p:tagLst>
</file>

<file path=ppt/tags/tag133.xml><?xml version="1.0" encoding="utf-8"?>
<p:tagLst xmlns:p="http://schemas.openxmlformats.org/presentationml/2006/main">
  <p:tag name="TAG_CONTENT_DIAGRAM_INDEX" val="f6b995f4e655414497620f3b30731d69"/>
  <p:tag name="TAG_CONTENT_GROUPCOUNT" val="2"/>
  <p:tag name="TAG_CONTENT_GROUPINDEX" val="1"/>
  <p:tag name="TAG_CONTENT_SUBINDEX" val="1"/>
  <p:tag name="YOO_CHATSHAPE_TYPE" val="YOO_CHATSHAPE_CHILDTITLE"/>
</p:tagLst>
</file>

<file path=ppt/tags/tag134.xml><?xml version="1.0" encoding="utf-8"?>
<p:tagLst xmlns:p="http://schemas.openxmlformats.org/presentationml/2006/main">
  <p:tag name="YOO_CHATSHAPE_TYPE" val="YOO_CHATSHAPE_TITLE"/>
</p:tagLst>
</file>

<file path=ppt/tags/tag135.xml><?xml version="1.0" encoding="utf-8"?>
<p:tagLst xmlns:p="http://schemas.openxmlformats.org/presentationml/2006/main">
  <p:tag name="TAG_CHATSHAPE_LINK" val="sp:子标题1"/>
  <p:tag name="TAG_CONTENT_DIAGRAM_INDEX" val="f6b995f4e655414497620f3b30731d69"/>
  <p:tag name="TAG_CONTENT_GROUPCOUNT" val="2"/>
  <p:tag name="TAG_CONTENT_GROUPINDEX" val="1"/>
  <p:tag name="TAG_CONTENT_SUBINDEX" val="1"/>
  <p:tag name="YOO_CHATSHAPE_TYPE" val="YOO_CHATSHAPE_CHILDDECORATE"/>
</p:tagLst>
</file>

<file path=ppt/tags/tag136.xml><?xml version="1.0" encoding="utf-8"?>
<p:tagLst xmlns:p="http://schemas.openxmlformats.org/presentationml/2006/main">
  <p:tag name="TAG_CONTENT_DIAGRAM_INDEX" val="f6b995f4e655414497620f3b30731d69"/>
  <p:tag name="TAG_CONTENT_GROUPCOUNT" val="2"/>
  <p:tag name="TAG_CONTENT_GROUPINDEX" val="1"/>
  <p:tag name="TAG_CONTENT_SUBINDEX" val="1"/>
  <p:tag name="YOO_CHATSHAPE_TYPE" val="YOO_CHATSHAPE_NUM"/>
</p:tagLst>
</file>

<file path=ppt/tags/tag137.xml><?xml version="1.0" encoding="utf-8"?>
<p:tagLst xmlns:p="http://schemas.openxmlformats.org/presentationml/2006/main">
  <p:tag name="TAG_CHATSHAPE_LINK" val="sp:子标题2"/>
  <p:tag name="TAG_CONTENT_DIAGRAM_INDEX" val="f6b995f4e655414497620f3b30731d69"/>
  <p:tag name="TAG_CONTENT_GROUPCOUNT" val="2"/>
  <p:tag name="TAG_CONTENT_GROUPINDEX" val="2"/>
  <p:tag name="TAG_CONTENT_SUBINDEX" val="2"/>
  <p:tag name="YOO_CHATSHAPE_TYPE" val="YOO_CHATSHAPE_CHILDDECORATE"/>
</p:tagLst>
</file>

<file path=ppt/tags/tag138.xml><?xml version="1.0" encoding="utf-8"?>
<p:tagLst xmlns:p="http://schemas.openxmlformats.org/presentationml/2006/main">
  <p:tag name="TAG_CONTENT_DIAGRAM_INDEX" val="f6b995f4e655414497620f3b30731d69"/>
  <p:tag name="TAG_CONTENT_GROUPCOUNT" val="2"/>
  <p:tag name="TAG_CONTENT_GROUPINDEX" val="2"/>
  <p:tag name="TAG_CONTENT_SUBINDEX" val="2"/>
  <p:tag name="YOO_CHATSHAPE_TYPE" val="YOO_CHATSHAPE_NUM"/>
</p:tagLst>
</file>

<file path=ppt/tags/tag139.xml><?xml version="1.0" encoding="utf-8"?>
<p:tagLst xmlns:p="http://schemas.openxmlformats.org/presentationml/2006/main">
  <p:tag name="TAG_AIGCCREATORID" val="AIGC生成内容仅供参考-2025/8/19 17:42:39"/>
  <p:tag name="TAG_CHAPTER_ID" val="2"/>
  <p:tag name="TAG_CONTENT_TYPE" val="二级大纲2"/>
  <p:tag name="TAG_SECTION_ID" val="0"/>
  <p:tag name="YOO_CHATPAGE_TYPE" val="TAG_CHATPAGE_MULTCONTENT"/>
  <p:tag name="YOO_CHATSHAPE_TITLE" val="提高诊断效率与降低成本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4.xml><?xml version="1.0" encoding="utf-8"?>
<p:tagLst xmlns:p="http://schemas.openxmlformats.org/presentationml/2006/main">
  <p:tag name="YOO_CHATSHAPE_ITEM" val="3"/>
  <p:tag name="YOO_CHATSHAPE_TYPE" val="YOO_CHATSHAPE_ITEM"/>
</p:tagLst>
</file>

<file path=ppt/tags/tag140.xml><?xml version="1.0" encoding="utf-8"?>
<p:tagLst xmlns:p="http://schemas.openxmlformats.org/presentationml/2006/main">
  <p:tag name="YOO_CHATSHAPE_TYPE" val="YOO_CHATSHAPE_DECORATION"/>
</p:tagLst>
</file>

<file path=ppt/tags/tag141.xml><?xml version="1.0" encoding="utf-8"?>
<p:tagLst xmlns:p="http://schemas.openxmlformats.org/presentationml/2006/main">
  <p:tag name="YOO_CHATSHAPE_TYPE" val="YOO_CHATSHAPE_TITLE"/>
</p:tagLst>
</file>

<file path=ppt/tags/tag142.xml><?xml version="1.0" encoding="utf-8"?>
<p:tagLst xmlns:p="http://schemas.openxmlformats.org/presentationml/2006/main">
  <p:tag name="YOO_CHATSHAPE_TYPE" val="YOO_CHATSHAPE_CONTENT"/>
</p:tagLst>
</file>

<file path=ppt/tags/tag143.xml><?xml version="1.0" encoding="utf-8"?>
<p:tagLst xmlns:p="http://schemas.openxmlformats.org/presentationml/2006/main">
  <p:tag name="TAG_CONTENT_SUBINDEX" val="1"/>
  <p:tag name="YOO_CHATSHAPE_TYPE" val="YOO_CHATSHAPE_IMAGE"/>
</p:tagLst>
</file>

<file path=ppt/tags/tag144.xml><?xml version="1.0" encoding="utf-8"?>
<p:tagLst xmlns:p="http://schemas.openxmlformats.org/presentationml/2006/main">
  <p:tag name="TAG_CONTENT_SUBINDEX" val="2"/>
  <p:tag name="YOO_CHATSHAPE_TYPE" val="YOO_CHATSHAPE_IMAGE"/>
</p:tagLst>
</file>

<file path=ppt/tags/tag145.xml><?xml version="1.0" encoding="utf-8"?>
<p:tagLst xmlns:p="http://schemas.openxmlformats.org/presentationml/2006/main">
  <p:tag name="TAG_CONTENT_SUBINDEX" val="3"/>
  <p:tag name="YOO_CHATSHAPE_TYPE" val="YOO_CHATSHAPE_IMAGE"/>
</p:tagLst>
</file>

<file path=ppt/tags/tag146.xml><?xml version="1.0" encoding="utf-8"?>
<p:tagLst xmlns:p="http://schemas.openxmlformats.org/presentationml/2006/main">
  <p:tag name="YOO_CHATSHAPE_TYPE" val="YOO_CHATSHAPE_DECORATION"/>
</p:tagLst>
</file>

<file path=ppt/tags/tag147.xml><?xml version="1.0" encoding="utf-8"?>
<p:tagLst xmlns:p="http://schemas.openxmlformats.org/presentationml/2006/main">
  <p:tag name="YOO_CHATSHAPE_TYPE" val="YOO_CHATSHAPE_DECORATION"/>
</p:tagLst>
</file>

<file path=ppt/tags/tag148.xml><?xml version="1.0" encoding="utf-8"?>
<p:tagLst xmlns:p="http://schemas.openxmlformats.org/presentationml/2006/main">
  <p:tag name="YOO_CHATSHAPE_TYPE" val="YOO_CHATSHAPE_DECORATION"/>
</p:tagLst>
</file>

<file path=ppt/tags/tag149.xml><?xml version="1.0" encoding="utf-8"?>
<p:tagLst xmlns:p="http://schemas.openxmlformats.org/presentationml/2006/main">
  <p:tag name="YOO_CHATSHAPE_TYPE" val="YOO_CHATSHAPE_DECORATION"/>
</p:tagLst>
</file>

<file path=ppt/tags/tag15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150.xml><?xml version="1.0" encoding="utf-8"?>
<p:tagLst xmlns:p="http://schemas.openxmlformats.org/presentationml/2006/main">
  <p:tag name="YOO_CHATSHAPE_TYPE" val="YOO_CHATSHAPE_DECORATION"/>
</p:tagLst>
</file>

<file path=ppt/tags/tag151.xml><?xml version="1.0" encoding="utf-8"?>
<p:tagLst xmlns:p="http://schemas.openxmlformats.org/presentationml/2006/main">
  <p:tag name="YOO_CHATSHAPE_TYPE" val="YOO_CHATSHAPE_DECORATION"/>
</p:tagLst>
</file>

<file path=ppt/tags/tag152.xml><?xml version="1.0" encoding="utf-8"?>
<p:tagLst xmlns:p="http://schemas.openxmlformats.org/presentationml/2006/main">
  <p:tag name="TAG_AIGCCREATORID" val="AIGC生成内容仅供参考-2025/8/19 17:42:39"/>
  <p:tag name="TAG_CHAPTER_ID" val="2"/>
  <p:tag name="TAG_CONTENT_TYPE" val="1标题1内容3图"/>
  <p:tag name="TAG_SECTION_ID" val="1"/>
  <p:tag name="YOO_CHATPAGE_TYPE" val="TAG_CHATPAGE_CONTENT"/>
  <p:tag name="YOO_CHATSHAPE_TITLE" val="减少人为误诊与漏诊风险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53.xml><?xml version="1.0" encoding="utf-8"?>
<p:tagLst xmlns:p="http://schemas.openxmlformats.org/presentationml/2006/main">
  <p:tag name="YOO_CHATSHAPE_TYPE" val="YOO_CHATSHAPE_TITLE"/>
</p:tagLst>
</file>

<file path=ppt/tags/tag154.xml><?xml version="1.0" encoding="utf-8"?>
<p:tagLst xmlns:p="http://schemas.openxmlformats.org/presentationml/2006/main">
  <p:tag name="TAG_CHATSHAPE_LINK" val="sp:子标题1"/>
  <p:tag name="TAG_CONTENT_DIAGRAM_INDEX" val="bf69a370b92b46e88ca0c4bbc7530f14"/>
  <p:tag name="TAG_CONTENT_GROUPCOUNT" val="2"/>
  <p:tag name="TAG_CONTENT_GROUPINDEX" val="1"/>
  <p:tag name="TAG_CONTENT_SUBINDEX" val="1"/>
  <p:tag name="YOO_CHATSHAPE_TYPE" val="YOO_CHATSHAPE_CHILDDECORATE"/>
</p:tagLst>
</file>

<file path=ppt/tags/tag155.xml><?xml version="1.0" encoding="utf-8"?>
<p:tagLst xmlns:p="http://schemas.openxmlformats.org/presentationml/2006/main">
  <p:tag name="TAG_CHATSHAPE_LINK" val="sp:子标题1"/>
  <p:tag name="TAG_CONTENT_DIAGRAM_INDEX" val="bf69a370b92b46e88ca0c4bbc7530f14"/>
  <p:tag name="TAG_CONTENT_GROUPCOUNT" val="2"/>
  <p:tag name="TAG_CONTENT_GROUPINDEX" val="1"/>
  <p:tag name="TAG_CONTENT_SUBINDEX" val="1"/>
  <p:tag name="YOO_CHATSHAPE_TYPE" val="YOO_CHATSHAPE_CHILDDECORATE"/>
</p:tagLst>
</file>

<file path=ppt/tags/tag156.xml><?xml version="1.0" encoding="utf-8"?>
<p:tagLst xmlns:p="http://schemas.openxmlformats.org/presentationml/2006/main">
  <p:tag name="TAG_CHATSHAPE_LINK" val="sp:子标题2"/>
  <p:tag name="TAG_CONTENT_DIAGRAM_INDEX" val="bf69a370b92b46e88ca0c4bbc7530f14"/>
  <p:tag name="TAG_CONTENT_GROUPCOUNT" val="2"/>
  <p:tag name="TAG_CONTENT_GROUPINDEX" val="2"/>
  <p:tag name="TAG_CONTENT_SUBINDEX" val="2"/>
  <p:tag name="YOO_CHATSHAPE_TYPE" val="YOO_CHATSHAPE_CHILDDECORATE"/>
</p:tagLst>
</file>

<file path=ppt/tags/tag157.xml><?xml version="1.0" encoding="utf-8"?>
<p:tagLst xmlns:p="http://schemas.openxmlformats.org/presentationml/2006/main">
  <p:tag name="TAG_CONTENT_DIAGRAM_INDEX" val="bf69a370b92b46e88ca0c4bbc7530f14"/>
  <p:tag name="TAG_CONTENT_GROUPCOUNT" val="2"/>
  <p:tag name="TAG_CONTENT_GROUPINDEX" val="1"/>
  <p:tag name="TAG_CONTENT_SUBINDEX" val="1"/>
  <p:tag name="YOO_CHATSHAPE_TYPE" val="YOO_CHATSHAPE_IMAGE"/>
</p:tagLst>
</file>

<file path=ppt/tags/tag158.xml><?xml version="1.0" encoding="utf-8"?>
<p:tagLst xmlns:p="http://schemas.openxmlformats.org/presentationml/2006/main">
  <p:tag name="TAG_CONTENT_DIAGRAM_INDEX" val="bf69a370b92b46e88ca0c4bbc7530f14"/>
  <p:tag name="TAG_CONTENT_GROUPCOUNT" val="2"/>
  <p:tag name="TAG_CONTENT_GROUPINDEX" val="1"/>
  <p:tag name="TAG_CONTENT_SUBINDEX" val="1"/>
  <p:tag name="YOO_CHATSHAPE_TYPE" val="YOO_CHATSHAPE_CHILDTITLE"/>
</p:tagLst>
</file>

<file path=ppt/tags/tag159.xml><?xml version="1.0" encoding="utf-8"?>
<p:tagLst xmlns:p="http://schemas.openxmlformats.org/presentationml/2006/main">
  <p:tag name="TAG_CHATSHAPE_LINK" val="sp:子标题2"/>
  <p:tag name="TAG_CONTENT_DIAGRAM_INDEX" val="bf69a370b92b46e88ca0c4bbc7530f14"/>
  <p:tag name="TAG_CONTENT_GROUPCOUNT" val="2"/>
  <p:tag name="TAG_CONTENT_GROUPINDEX" val="2"/>
  <p:tag name="TAG_CONTENT_SUBINDEX" val="2"/>
  <p:tag name="YOO_CHATSHAPE_TYPE" val="YOO_CHATSHAPE_CHILDDECORATE"/>
</p:tagLst>
</file>

<file path=ppt/tags/tag16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60.xml><?xml version="1.0" encoding="utf-8"?>
<p:tagLst xmlns:p="http://schemas.openxmlformats.org/presentationml/2006/main">
  <p:tag name="TAG_CONTENT_DIAGRAM_INDEX" val="bf69a370b92b46e88ca0c4bbc7530f14"/>
  <p:tag name="TAG_CONTENT_GROUPCOUNT" val="2"/>
  <p:tag name="TAG_CONTENT_GROUPINDEX" val="2"/>
  <p:tag name="TAG_CONTENT_SUBINDEX" val="2"/>
  <p:tag name="YOO_CHATSHAPE_TYPE" val="YOO_CHATSHAPE_IMAGE"/>
</p:tagLst>
</file>

<file path=ppt/tags/tag161.xml><?xml version="1.0" encoding="utf-8"?>
<p:tagLst xmlns:p="http://schemas.openxmlformats.org/presentationml/2006/main">
  <p:tag name="TAG_CONTENT_DIAGRAM_INDEX" val="bf69a370b92b46e88ca0c4bbc7530f14"/>
  <p:tag name="TAG_CONTENT_GROUPCOUNT" val="2"/>
  <p:tag name="TAG_CONTENT_GROUPINDEX" val="2"/>
  <p:tag name="TAG_CONTENT_SUBINDEX" val="2"/>
  <p:tag name="YOO_CHATSHAPE_TYPE" val="YOO_CHATSHAPE_CHILDTITLE"/>
</p:tagLst>
</file>

<file path=ppt/tags/tag162.xml><?xml version="1.0" encoding="utf-8"?>
<p:tagLst xmlns:p="http://schemas.openxmlformats.org/presentationml/2006/main">
  <p:tag name="TAG_CONTENT_DIAGRAM_INDEX" val="bf69a370b92b46e88ca0c4bbc7530f14"/>
  <p:tag name="TAG_CONTENT_GROUPCOUNT" val="2"/>
  <p:tag name="TAG_CONTENT_GROUPINDEX" val="1"/>
  <p:tag name="TAG_CONTENT_SUBINDEX" val="1"/>
  <p:tag name="YOO_CHATSHAPE_TYPE" val="YOO_CHATSHAPE_CHILDCONTENT"/>
</p:tagLst>
</file>

<file path=ppt/tags/tag163.xml><?xml version="1.0" encoding="utf-8"?>
<p:tagLst xmlns:p="http://schemas.openxmlformats.org/presentationml/2006/main">
  <p:tag name="TAG_CONTENT_DIAGRAM_INDEX" val="bf69a370b92b46e88ca0c4bbc7530f14"/>
  <p:tag name="TAG_CONTENT_GROUPCOUNT" val="2"/>
  <p:tag name="TAG_CONTENT_GROUPINDEX" val="2"/>
  <p:tag name="TAG_CONTENT_SUBINDEX" val="2"/>
  <p:tag name="YOO_CHATSHAPE_TYPE" val="YOO_CHATSHAPE_CHILDCONTENT"/>
</p:tagLst>
</file>

<file path=ppt/tags/tag164.xml><?xml version="1.0" encoding="utf-8"?>
<p:tagLst xmlns:p="http://schemas.openxmlformats.org/presentationml/2006/main">
  <p:tag name="TAG_AIGCCREATORID" val="AIGC生成内容仅供参考-2025/8/19 17:42:39"/>
  <p:tag name="TAG_CHAPTER_ID" val="2"/>
  <p:tag name="TAG_CONTENT_TYPE" val="二级大纲2"/>
  <p:tag name="TAG_SECTION_ID" val="2"/>
  <p:tag name="YOO_CHATPAGE_TYPE" val="TAG_CHATPAGE_MULTCONTENT"/>
  <p:tag name="YOO_CHATSHAPE_TITLE" val="数据安全与隐私保护挑战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65.xml><?xml version="1.0" encoding="utf-8"?>
<p:tagLst xmlns:p="http://schemas.openxmlformats.org/presentationml/2006/main">
  <p:tag name="KSO_WM_BEAUTIFY_FLAG" val=""/>
  <p:tag name="YOO_CHATSHAPE_TYPE" val="YOO_CHATSHAPE_TITLE"/>
</p:tagLst>
</file>

<file path=ppt/tags/tag166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67.xml><?xml version="1.0" encoding="utf-8"?>
<p:tagLst xmlns:p="http://schemas.openxmlformats.org/presentationml/2006/main">
  <p:tag name="TAG_CHATPAGE_CHAPTER" val="3"/>
  <p:tag name="YOO_CHATSHAPE_TYPE" val="YOO_CHATSHAPE_NUM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YOO_CHATSHAPE_ITEM" val="4"/>
  <p:tag name="YOO_CHATSHAPE_TYPE" val="YOO_CHATSHAPE_ITEM"/>
</p:tagLst>
</file>

<file path=ppt/tags/tag170.xml><?xml version="1.0" encoding="utf-8"?>
<p:tagLst xmlns:p="http://schemas.openxmlformats.org/presentationml/2006/main">
  <p:tag name="TAG_AIGCCREATORID" val="AIGC生成内容仅供参考-2025/8/19 17:42:39"/>
  <p:tag name="TAG_CHAPTER_ID" val="3"/>
  <p:tag name="YOO_CHATPAGE_TYPE" val="TAG_CHATPAGE_CHAPTER"/>
  <p:tag name="YOO_CHATSHAPE_TITLE" val="未来发展趋势与展望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71.xml><?xml version="1.0" encoding="utf-8"?>
<p:tagLst xmlns:p="http://schemas.openxmlformats.org/presentationml/2006/main">
  <p:tag name="TAG_CONTENT_DIAGRAM_INDEX" val="70ec1848154d4bc79fff7f12f24fdfa0"/>
  <p:tag name="TAG_CONTENT_GROUPCOUNT" val="2"/>
  <p:tag name="TAG_CONTENT_GROUPINDEX" val="1"/>
  <p:tag name="YOO_CHATSHAPE_TYPE" val="YOO_CHATSHAPE_IMAGE"/>
</p:tagLst>
</file>

<file path=ppt/tags/tag172.xml><?xml version="1.0" encoding="utf-8"?>
<p:tagLst xmlns:p="http://schemas.openxmlformats.org/presentationml/2006/main">
  <p:tag name="TAG_CONTENT_DIAGRAM_INDEX" val="70ec1848154d4bc79fff7f12f24fdfa0"/>
  <p:tag name="TAG_CONTENT_GROUPCOUNT" val="2"/>
  <p:tag name="TAG_CONTENT_SUBINDEX" val="3"/>
  <p:tag name="YOO_CHATSHAPE_TYPE" val="YOO_CHATSHAPE_DECORATION"/>
</p:tagLst>
</file>

<file path=ppt/tags/tag173.xml><?xml version="1.0" encoding="utf-8"?>
<p:tagLst xmlns:p="http://schemas.openxmlformats.org/presentationml/2006/main">
  <p:tag name="TAG_CONTENT_DIAGRAM_INDEX" val="70ec1848154d4bc79fff7f12f24fdfa0"/>
  <p:tag name="TAG_CONTENT_GROUPCOUNT" val="2"/>
  <p:tag name="TAG_CONTENT_GROUPINDEX" val="2"/>
  <p:tag name="TAG_CONTENT_SUBINDEX" val="2"/>
  <p:tag name="YOO_CHATSHAPE_TYPE" val="YOO_CHATSHAPE_CHILDTITLE"/>
</p:tagLst>
</file>

<file path=ppt/tags/tag174.xml><?xml version="1.0" encoding="utf-8"?>
<p:tagLst xmlns:p="http://schemas.openxmlformats.org/presentationml/2006/main">
  <p:tag name="TAG_CONTENT_DIAGRAM_INDEX" val="70ec1848154d4bc79fff7f12f24fdfa0"/>
  <p:tag name="TAG_CONTENT_GROUPCOUNT" val="2"/>
  <p:tag name="TAG_CONTENT_GROUPINDEX" val="2"/>
  <p:tag name="TAG_CONTENT_SUBINDEX" val="2"/>
  <p:tag name="YOO_CHATSHAPE_TYPE" val="YOO_CHATSHAPE_CHILDCONTENT"/>
</p:tagLst>
</file>

<file path=ppt/tags/tag175.xml><?xml version="1.0" encoding="utf-8"?>
<p:tagLst xmlns:p="http://schemas.openxmlformats.org/presentationml/2006/main">
  <p:tag name="TAG_CONTENT_DIAGRAM_INDEX" val="70ec1848154d4bc79fff7f12f24fdfa0"/>
  <p:tag name="TAG_CONTENT_GROUPCOUNT" val="2"/>
  <p:tag name="TAG_CONTENT_GROUPINDEX" val="2"/>
  <p:tag name="TAG_CONTENT_SUBINDEX" val="2"/>
  <p:tag name="YOO_CHATSHAPE_TYPE" val="YOO_CHATSHAPE_ICON"/>
</p:tagLst>
</file>

<file path=ppt/tags/tag176.xml><?xml version="1.0" encoding="utf-8"?>
<p:tagLst xmlns:p="http://schemas.openxmlformats.org/presentationml/2006/main">
  <p:tag name="TAG_CONTENT_DIAGRAM_INDEX" val="70ec1848154d4bc79fff7f12f24fdfa0"/>
  <p:tag name="TAG_CONTENT_GROUPCOUNT" val="2"/>
  <p:tag name="TAG_CONTENT_GROUPINDEX" val="1"/>
  <p:tag name="TAG_CONTENT_SUBINDEX" val="1"/>
  <p:tag name="YOO_CHATSHAPE_TYPE" val="YOO_CHATSHAPE_CHILDTITLE"/>
</p:tagLst>
</file>

<file path=ppt/tags/tag177.xml><?xml version="1.0" encoding="utf-8"?>
<p:tagLst xmlns:p="http://schemas.openxmlformats.org/presentationml/2006/main">
  <p:tag name="TAG_CONTENT_DIAGRAM_INDEX" val="70ec1848154d4bc79fff7f12f24fdfa0"/>
  <p:tag name="TAG_CONTENT_GROUPCOUNT" val="2"/>
  <p:tag name="TAG_CONTENT_GROUPINDEX" val="1"/>
  <p:tag name="TAG_CONTENT_SUBINDEX" val="1"/>
  <p:tag name="YOO_CHATSHAPE_TYPE" val="YOO_CHATSHAPE_CHILDCONTENT"/>
</p:tagLst>
</file>

<file path=ppt/tags/tag178.xml><?xml version="1.0" encoding="utf-8"?>
<p:tagLst xmlns:p="http://schemas.openxmlformats.org/presentationml/2006/main">
  <p:tag name="TAG_CONTENT_DIAGRAM_INDEX" val="70ec1848154d4bc79fff7f12f24fdfa0"/>
  <p:tag name="TAG_CONTENT_GROUPCOUNT" val="2"/>
  <p:tag name="TAG_CONTENT_GROUPINDEX" val="1"/>
  <p:tag name="TAG_CONTENT_SUBINDEX" val="1"/>
  <p:tag name="YOO_CHATSHAPE_TYPE" val="YOO_CHATSHAPE_ICON"/>
</p:tagLst>
</file>

<file path=ppt/tags/tag179.xml><?xml version="1.0" encoding="utf-8"?>
<p:tagLst xmlns:p="http://schemas.openxmlformats.org/presentationml/2006/main">
  <p:tag name="TAG_CONTENT_DIAGRAM_INDEX" val="70ec1848154d4bc79fff7f12f24fdfa0"/>
  <p:tag name="TAG_CONTENT_GROUPCOUNT" val="2"/>
  <p:tag name="TAG_CONTENT_SUBINDEX" val="2"/>
  <p:tag name="YOO_CHATSHAPE_TYPE" val="YOO_CHATSHAPE_DECORATION"/>
</p:tagLst>
</file>

<file path=ppt/tags/tag18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180.xml><?xml version="1.0" encoding="utf-8"?>
<p:tagLst xmlns:p="http://schemas.openxmlformats.org/presentationml/2006/main">
  <p:tag name="TAG_CONTENT_DIAGRAM_INDEX" val="70ec1848154d4bc79fff7f12f24fdfa0"/>
  <p:tag name="TAG_CONTENT_GROUPCOUNT" val="2"/>
  <p:tag name="TAG_CONTENT_SUBINDEX" val="1"/>
  <p:tag name="YOO_CHATSHAPE_TYPE" val="YOO_CHATSHAPE_DECORATION"/>
</p:tagLst>
</file>

<file path=ppt/tags/tag181.xml><?xml version="1.0" encoding="utf-8"?>
<p:tagLst xmlns:p="http://schemas.openxmlformats.org/presentationml/2006/main">
  <p:tag name="YOO_CHATSHAPE_TYPE" val="YOO_CHATSHAPE_TITLE"/>
</p:tagLst>
</file>

<file path=ppt/tags/tag182.xml><?xml version="1.0" encoding="utf-8"?>
<p:tagLst xmlns:p="http://schemas.openxmlformats.org/presentationml/2006/main">
  <p:tag name="TAG_AIGCCREATORID" val="AIGC生成内容仅供参考-2025/8/19 17:42:39"/>
  <p:tag name="TAG_CHAPTER_ID" val="3"/>
  <p:tag name="TAG_CONTENT_TYPE" val="二级大纲2"/>
  <p:tag name="TAG_SECTION_ID" val="0"/>
  <p:tag name="YOO_CHATPAGE_TYPE" val="TAG_CHATPAGE_MULTCONTENT"/>
  <p:tag name="YOO_CHATSHAPE_TITLE" val="AI诊断技术持续创新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83.xml><?xml version="1.0" encoding="utf-8"?>
<p:tagLst xmlns:p="http://schemas.openxmlformats.org/presentationml/2006/main">
  <p:tag name="PA" val="v5.2.12"/>
  <p:tag name="YOO_CHATSHAPE_TYPE" val="YOO_CHATSHAPE_DECORATION"/>
</p:tagLst>
</file>

<file path=ppt/tags/tag184.xml><?xml version="1.0" encoding="utf-8"?>
<p:tagLst xmlns:p="http://schemas.openxmlformats.org/presentationml/2006/main">
  <p:tag name="YOO_CHATSHAPE_TYPE" val="YOO_CHATSHAPE_TITLE"/>
</p:tagLst>
</file>

<file path=ppt/tags/tag185.xml><?xml version="1.0" encoding="utf-8"?>
<p:tagLst xmlns:p="http://schemas.openxmlformats.org/presentationml/2006/main">
  <p:tag name="YOO_CHATSHAPE_TYPE" val="YOO_CHATSHAPE_CONTENT"/>
</p:tagLst>
</file>

<file path=ppt/tags/tag186.xml><?xml version="1.0" encoding="utf-8"?>
<p:tagLst xmlns:p="http://schemas.openxmlformats.org/presentationml/2006/main">
  <p:tag name="PA" val="v5.2.12"/>
  <p:tag name="TAG_CONTENT_SUBINDEX" val="1"/>
  <p:tag name="YOO_CHATSHAPE_TYPE" val="YOO_CHATSHAPE_IMAGE"/>
</p:tagLst>
</file>

<file path=ppt/tags/tag187.xml><?xml version="1.0" encoding="utf-8"?>
<p:tagLst xmlns:p="http://schemas.openxmlformats.org/presentationml/2006/main">
  <p:tag name="PA" val="v5.2.12"/>
  <p:tag name="TAG_CONTENT_SUBINDEX" val="2"/>
  <p:tag name="YOO_CHATSHAPE_TYPE" val="YOO_CHATSHAPE_IMAGE"/>
</p:tagLst>
</file>

<file path=ppt/tags/tag188.xml><?xml version="1.0" encoding="utf-8"?>
<p:tagLst xmlns:p="http://schemas.openxmlformats.org/presentationml/2006/main">
  <p:tag name="PA" val="v5.2.12"/>
  <p:tag name="TAG_CONTENT_SUBINDEX" val="3"/>
  <p:tag name="YOO_CHATSHAPE_TYPE" val="YOO_CHATSHAPE_IMAGE"/>
</p:tagLst>
</file>

<file path=ppt/tags/tag189.xml><?xml version="1.0" encoding="utf-8"?>
<p:tagLst xmlns:p="http://schemas.openxmlformats.org/presentationml/2006/main">
  <p:tag name="YOO_CHATSHAPE_TYPE" val="YOO_CHATSHAPE_DECORATION"/>
</p:tagLst>
</file>

<file path=ppt/tags/tag19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90.xml><?xml version="1.0" encoding="utf-8"?>
<p:tagLst xmlns:p="http://schemas.openxmlformats.org/presentationml/2006/main">
  <p:tag name="YOO_CHATSHAPE_TYPE" val="YOO_CHATSHAPE_DECORATION"/>
</p:tagLst>
</file>

<file path=ppt/tags/tag191.xml><?xml version="1.0" encoding="utf-8"?>
<p:tagLst xmlns:p="http://schemas.openxmlformats.org/presentationml/2006/main">
  <p:tag name="YOO_CHATSHAPE_TYPE" val="YOO_CHATSHAPE_DECORATION"/>
</p:tagLst>
</file>

<file path=ppt/tags/tag192.xml><?xml version="1.0" encoding="utf-8"?>
<p:tagLst xmlns:p="http://schemas.openxmlformats.org/presentationml/2006/main">
  <p:tag name="YOO_CHATSHAPE_TYPE" val="YOO_CHATSHAPE_DECORATION"/>
</p:tagLst>
</file>

<file path=ppt/tags/tag193.xml><?xml version="1.0" encoding="utf-8"?>
<p:tagLst xmlns:p="http://schemas.openxmlformats.org/presentationml/2006/main">
  <p:tag name="YOO_CHATSHAPE_TYPE" val="YOO_CHATSHAPE_DECORATION"/>
</p:tagLst>
</file>

<file path=ppt/tags/tag194.xml><?xml version="1.0" encoding="utf-8"?>
<p:tagLst xmlns:p="http://schemas.openxmlformats.org/presentationml/2006/main">
  <p:tag name="YOO_CHATSHAPE_TYPE" val="YOO_CHATSHAPE_DECORATION"/>
</p:tagLst>
</file>

<file path=ppt/tags/tag195.xml><?xml version="1.0" encoding="utf-8"?>
<p:tagLst xmlns:p="http://schemas.openxmlformats.org/presentationml/2006/main">
  <p:tag name="YOO_CHATSHAPE_TYPE" val="YOO_CHATSHAPE_DECORATION"/>
</p:tagLst>
</file>

<file path=ppt/tags/tag196.xml><?xml version="1.0" encoding="utf-8"?>
<p:tagLst xmlns:p="http://schemas.openxmlformats.org/presentationml/2006/main">
  <p:tag name="YOO_CHATSHAPE_TYPE" val="YOO_CHATSHAPE_DECORATION"/>
</p:tagLst>
</file>

<file path=ppt/tags/tag197.xml><?xml version="1.0" encoding="utf-8"?>
<p:tagLst xmlns:p="http://schemas.openxmlformats.org/presentationml/2006/main">
  <p:tag name="YOO_CHATSHAPE_TYPE" val="YOO_CHATSHAPE_DECORATION"/>
</p:tagLst>
</file>

<file path=ppt/tags/tag198.xml><?xml version="1.0" encoding="utf-8"?>
<p:tagLst xmlns:p="http://schemas.openxmlformats.org/presentationml/2006/main">
  <p:tag name="TAG_AIGCCREATORID" val="AIGC生成内容仅供参考-2025/8/19 17:42:39"/>
  <p:tag name="TAG_CHAPTER_ID" val="3"/>
  <p:tag name="TAG_CONTENT_TYPE" val="1标题1内容3图"/>
  <p:tag name="TAG_SECTION_ID" val="1"/>
  <p:tag name="YOO_CHATPAGE_TYPE" val="TAG_CHATPAGE_CONTENT"/>
  <p:tag name="YOO_CHATSHAPE_TITLE" val="跨领域融合推动医疗智能化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99.xml><?xml version="1.0" encoding="utf-8"?>
<p:tagLst xmlns:p="http://schemas.openxmlformats.org/presentationml/2006/main">
  <p:tag name="YOO_CHATSHAPE_TYPE" val="YOO_CHATSHAPE_DECORATION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TAG_AIGCCREATORID" val="AIGC生成内容仅供参考-2025/8/19 17:42:39"/>
  <p:tag name="YOO_CHATPAGE_TYPE" val="TAG_CHATPAGE_CATALOG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00.xml><?xml version="1.0" encoding="utf-8"?>
<p:tagLst xmlns:p="http://schemas.openxmlformats.org/presentationml/2006/main">
  <p:tag name="YOO_CHATSHAPE_TYPE" val="YOO_CHATSHAPE_CONTENT"/>
</p:tagLst>
</file>

<file path=ppt/tags/tag201.xml><?xml version="1.0" encoding="utf-8"?>
<p:tagLst xmlns:p="http://schemas.openxmlformats.org/presentationml/2006/main">
  <p:tag name="YOO_CHATSHAPE_TYPE" val="YOO_CHATSHAPE_TITLE"/>
</p:tagLst>
</file>

<file path=ppt/tags/tag202.xml><?xml version="1.0" encoding="utf-8"?>
<p:tagLst xmlns:p="http://schemas.openxmlformats.org/presentationml/2006/main">
  <p:tag name="YOO_CHATSHAPE_TYPE" val="YOO_CHATSHAPE_IMAGE"/>
</p:tagLst>
</file>

<file path=ppt/tags/tag203.xml><?xml version="1.0" encoding="utf-8"?>
<p:tagLst xmlns:p="http://schemas.openxmlformats.org/presentationml/2006/main">
  <p:tag name="TAG_AIGCCREATORID" val="AIGC生成内容仅供参考-2025/8/19 17:42:39"/>
  <p:tag name="TAG_CHAPTER_ID" val="3"/>
  <p:tag name="TAG_CONTENT_TYPE" val="1标题1内容1图"/>
  <p:tag name="TAG_SECTION_ID" val="2"/>
  <p:tag name="YOO_CHATPAGE_TYPE" val="TAG_CHATPAGE_CONTENT"/>
  <p:tag name="YOO_CHATSHAPE_TITLE" val="政策法规对行业发展的影响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  <p:tag name="YOO_CHATSHAPE_TYPE" val="YOO_CHATSHAPE_DATE"/>
</p:tagLst>
</file>

<file path=ppt/tags/tag206.xml><?xml version="1.0" encoding="utf-8"?>
<p:tagLst xmlns:p="http://schemas.openxmlformats.org/presentationml/2006/main">
  <p:tag name="KSO_WM_BEAUTIFY_FLAG" val=""/>
  <p:tag name="YOO_CHATSHAPE_TYPE" val="YOO_CHATSHAPE_TITLE"/>
</p:tagLst>
</file>

<file path=ppt/tags/tag207.xml><?xml version="1.0" encoding="utf-8"?>
<p:tagLst xmlns:p="http://schemas.openxmlformats.org/presentationml/2006/main">
  <p:tag name="KSO_WM_BEAUTIFY_FLAG" val=""/>
  <p:tag name="YOO_CHATSHAPE_TYPE" val="YOO_CHATSHAPE_SUBTITLE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TAG_AIGCCREATORID" val="AIGC生成内容仅供参考-2025/8/19 17:42:39"/>
  <p:tag name="YOO_CHATPAGE_TYPE" val="TAG_CHATPAGE_END"/>
  <p:tag name="YOO_CHATSHAPE_TITLE" val="Thank You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1.xml><?xml version="1.0" encoding="utf-8"?>
<p:tagLst xmlns:p="http://schemas.openxmlformats.org/presentationml/2006/main">
  <p:tag name="KSO_WM_BEAUTIFY_FLAG" val=""/>
  <p:tag name="YOO_CHATSHAPE_TYPE" val="YOO_CHATSHAPE_TITLE"/>
</p:tagLst>
</file>

<file path=ppt/tags/tag210.xml><?xml version="1.0" encoding="utf-8"?>
<p:tagLst xmlns:p="http://schemas.openxmlformats.org/presentationml/2006/main">
  <p:tag name="TAG_AIGCCREATORID" val="AIGC生成内容仅供参考-2025/8/19 17:41:21"/>
  <p:tag name="TAG_CHATPAGE_CATALOG" val="AI诊断技术革新、医疗案例实践分析、AI诊断优势与挑战、未来发展趋势与展望"/>
  <p:tag name="TAG_PPT_THEMETITLE" val="医疗领域AI精准诊断案例"/>
  <p:tag name="TAG_PPT_THEMEWORD" val="ai技术分别在不同领域的积极运用及典型案例"/>
  <p:tag name="TAG_PRESENTATION_SCENE" val="normal"/>
  <p:tag name="TAG_PRESENTATION_STYLE" val="科技"/>
  <p:tag name="TAG_PRESENTATION_TEMPLATE" val="{&quot;image&quot;:&quot;&quot;,&quot;sub_images&quot;:[],&quot;title&quot;:&quot;&quot;,&quot;style&quot;:&quot;科技&quot;,&quot;template_type&quot;:&quot;矢量&quot;,&quot;isVector&quot;:true,&quot;color&quot;:&quot;紫色&quot;,&quot;colorList&quot;:[&quot;#FFFFFF&quot;,&quot;#320046&quot;,&quot;#FFFFFF&quot;,&quot;#FEFDFF&quot;,&quot;#BA2FFF&quot;,&quot;#B000F4&quot;,&quot;#CE3DD6&quot;,&quot;#7C02ED&quot;,&quot;#9D00E0&quot;,&quot;#CF27CB&quot;,&quot;#BA2FFF&quot;,&quot;#B000F4&quot;],&quot;scene&quot;:&quot;&quot;,&quot;group&quot;:&quot;group_10&quot;,&quot;cover_id&quot;:&quot;wFrnAueDqcfd&quot;,&quot;end_id&quot;:&quot;MesK27bgXvRF&quot;,&quot;catalog_id&quot;:&quot;QpyX3txBGVJk&quot;,&quot;chapter_id&quot;:&quot;ugm5UhVmPKYA&quot;,&quot;content_ids&quot;:[],&quot;picture_url&quot;:&quot;&quot;,&quot;isuse&quot;:false,&quot;theme_colors&quot;:[],&quot;company&quot;:&quot;&quot;,&quot;logo_left&quot;:false,&quot;logoLight&quot;:&quot;&quot;,&quot;logoDark&quot;:&quot;&quot;,&quot;school&quot;:&quot;&quot;,&quot;isCollect&quot;:false,&quot;data_id&quot;:&quot;&quot;,&quot;userName&quot;:&quot;&quot;,&quot;authorName&quot;:&quot;&quot;,&quot;json&quot;:&quot;&quot;,&quot;index&quot;:0}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2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23.xml><?xml version="1.0" encoding="utf-8"?>
<p:tagLst xmlns:p="http://schemas.openxmlformats.org/presentationml/2006/main">
  <p:tag name="TAG_CHATPAGE_CHAPTER" val="0"/>
  <p:tag name="YOO_CHATSHAPE_TYPE" val="YOO_CHATSHAPE_NUM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TAG_AIGCCREATORID" val="AIGC生成内容仅供参考-2025/8/19 17:42:39"/>
  <p:tag name="TAG_CHAPTER_ID" val="0"/>
  <p:tag name="YOO_CHATPAGE_TYPE" val="TAG_CHATPAGE_CHAPTER"/>
  <p:tag name="YOO_CHATSHAPE_TITLE" val="AI诊断技术革新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7.xml><?xml version="1.0" encoding="utf-8"?>
<p:tagLst xmlns:p="http://schemas.openxmlformats.org/presentationml/2006/main">
  <p:tag name="YOO_CHATSHAPE_TYPE" val="YOO_CHATSHAPE_DECORATION"/>
</p:tagLst>
</file>

<file path=ppt/tags/tag28.xml><?xml version="1.0" encoding="utf-8"?>
<p:tagLst xmlns:p="http://schemas.openxmlformats.org/presentationml/2006/main">
  <p:tag name="YOO_CHATSHAPE_TYPE" val="YOO_CHATSHAPE_TITLE"/>
</p:tagLst>
</file>

<file path=ppt/tags/tag29.xml><?xml version="1.0" encoding="utf-8"?>
<p:tagLst xmlns:p="http://schemas.openxmlformats.org/presentationml/2006/main">
  <p:tag name="YOO_CHATSHAPE_TYPE" val="YOO_CHATSHAPE_CONTENT"/>
</p:tagLst>
</file>

<file path=ppt/tags/tag3.xml><?xml version="1.0" encoding="utf-8"?>
<p:tagLst xmlns:p="http://schemas.openxmlformats.org/presentationml/2006/main">
  <p:tag name="KSO_WM_BEAUTIFY_FLAG" val=""/>
  <p:tag name="YOO_CHATSHAPE_TYPE" val="YOO_CHATSHAPE_DATE"/>
</p:tagLst>
</file>

<file path=ppt/tags/tag30.xml><?xml version="1.0" encoding="utf-8"?>
<p:tagLst xmlns:p="http://schemas.openxmlformats.org/presentationml/2006/main">
  <p:tag name="TAG_CONTENT_SUBINDEX" val="3"/>
  <p:tag name="YOO_CHATSHAPE_TYPE" val="YOO_CHATSHAPE_IMAGE"/>
</p:tagLst>
</file>

<file path=ppt/tags/tag31.xml><?xml version="1.0" encoding="utf-8"?>
<p:tagLst xmlns:p="http://schemas.openxmlformats.org/presentationml/2006/main">
  <p:tag name="TAG_CONTENT_SUBINDEX" val="2"/>
  <p:tag name="YOO_CHATSHAPE_TYPE" val="YOO_CHATSHAPE_IMAGE"/>
</p:tagLst>
</file>

<file path=ppt/tags/tag32.xml><?xml version="1.0" encoding="utf-8"?>
<p:tagLst xmlns:p="http://schemas.openxmlformats.org/presentationml/2006/main">
  <p:tag name="TAG_CONTENT_SUBINDEX" val="1"/>
  <p:tag name="YOO_CHATSHAPE_TYPE" val="YOO_CHATSHAPE_IMAGE"/>
</p:tagLst>
</file>

<file path=ppt/tags/tag33.xml><?xml version="1.0" encoding="utf-8"?>
<p:tagLst xmlns:p="http://schemas.openxmlformats.org/presentationml/2006/main">
  <p:tag name="YOO_CHATSHAPE_TYPE" val="YOO_CHATSHAPE_PAGEDECORATE"/>
</p:tagLst>
</file>

<file path=ppt/tags/tag34.xml><?xml version="1.0" encoding="utf-8"?>
<p:tagLst xmlns:p="http://schemas.openxmlformats.org/presentationml/2006/main">
  <p:tag name="TAG_AIGCCREATORID" val="AIGC生成内容仅供参考-2025/8/19 17:42:39"/>
  <p:tag name="TAG_CHAPTER_ID" val="0"/>
  <p:tag name="TAG_CONTENT_TYPE" val="1标题1内容3图"/>
  <p:tag name="TAG_SECTION_ID" val="0"/>
  <p:tag name="YOO_CHATPAGE_TYPE" val="TAG_CHATPAGE_CONTENT"/>
  <p:tag name="YOO_CHATSHAPE_TITLE" val="深度学习提升诊断准确率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5.xml><?xml version="1.0" encoding="utf-8"?>
<p:tagLst xmlns:p="http://schemas.openxmlformats.org/presentationml/2006/main">
  <p:tag name="YOO_CHATSHAPE_TYPE" val="YOO_CHATSHAPE_DECORATION"/>
</p:tagLst>
</file>

<file path=ppt/tags/tag36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1"/>
  <p:tag name="YOO_CHATSHAPE_TYPE" val="YOO_CHATSHAPE_CHILDTITLE"/>
</p:tagLst>
</file>

<file path=ppt/tags/tag37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1"/>
  <p:tag name="YOO_CHATSHAPE_TYPE" val="YOO_CHATSHAPE_CHILDCONTENT"/>
</p:tagLst>
</file>

<file path=ppt/tags/tag38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2"/>
  <p:tag name="YOO_CHATSHAPE_TYPE" val="YOO_CHATSHAPE_CHILDTITLE"/>
</p:tagLst>
</file>

<file path=ppt/tags/tag39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2"/>
  <p:tag name="YOO_CHATSHAPE_TYPE" val="YOO_CHATSHAPE_CHILDCONTENT"/>
</p:tagLst>
</file>

<file path=ppt/tags/tag4.xml><?xml version="1.0" encoding="utf-8"?>
<p:tagLst xmlns:p="http://schemas.openxmlformats.org/presentationml/2006/main">
  <p:tag name="KSO_WM_BEAUTIFY_FLAG" val=""/>
  <p:tag name="YOO_CHATSHAPE_TYPE" val="YOO_CHATSHAPE_TITLE"/>
</p:tagLst>
</file>

<file path=ppt/tags/tag40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3"/>
  <p:tag name="YOO_CHATSHAPE_TYPE" val="YOO_CHATSHAPE_CHILDTITLE"/>
</p:tagLst>
</file>

<file path=ppt/tags/tag41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3"/>
  <p:tag name="YOO_CHATSHAPE_TYPE" val="YOO_CHATSHAPE_CHILDCONTENT"/>
</p:tagLst>
</file>

<file path=ppt/tags/tag42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1"/>
  <p:tag name="TAG_CONTENT_SUBINDEX" val="1"/>
  <p:tag name="YOO_CHATSHAPE_TYPE" val="YOO_CHATSHAPE_CHILDDECORATE"/>
</p:tagLst>
</file>

<file path=ppt/tags/tag43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1"/>
  <p:tag name="TAG_CONTENT_SUBINDEX" val="2"/>
  <p:tag name="YOO_CHATSHAPE_TYPE" val="YOO_CHATSHAPE_CHILDDECORATE"/>
</p:tagLst>
</file>

<file path=ppt/tags/tag44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2"/>
  <p:tag name="TAG_CONTENT_SUBINDEX" val="1"/>
  <p:tag name="YOO_CHATSHAPE_TYPE" val="YOO_CHATSHAPE_CHILDDECORATE"/>
</p:tagLst>
</file>

<file path=ppt/tags/tag45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2"/>
  <p:tag name="TAG_CONTENT_SUBINDEX" val="2"/>
  <p:tag name="YOO_CHATSHAPE_TYPE" val="YOO_CHATSHAPE_CHILDDECORATE"/>
</p:tagLst>
</file>

<file path=ppt/tags/tag46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3"/>
  <p:tag name="TAG_CONTENT_SUBINDEX" val="1"/>
  <p:tag name="YOO_CHATSHAPE_TYPE" val="YOO_CHATSHAPE_CHILDDECORATE"/>
</p:tagLst>
</file>

<file path=ppt/tags/tag47.xml><?xml version="1.0" encoding="utf-8"?>
<p:tagLst xmlns:p="http://schemas.openxmlformats.org/presentationml/2006/main">
  <p:tag name="TAG_CONTENT_DIAGRAM_INDEX" val="e80962792674448e97839d29c84454da"/>
  <p:tag name="TAG_CONTENT_GROUPCOUNT" val="3"/>
  <p:tag name="TAG_CONTENT_GROUPINDEX" val="3"/>
  <p:tag name="TAG_CONTENT_SUBINDEX" val="2"/>
  <p:tag name="YOO_CHATSHAPE_TYPE" val="YOO_CHATSHAPE_CHILDDECORATE"/>
</p:tagLst>
</file>

<file path=ppt/tags/tag48.xml><?xml version="1.0" encoding="utf-8"?>
<p:tagLst xmlns:p="http://schemas.openxmlformats.org/presentationml/2006/main">
  <p:tag name="YOO_CHATSHAPE_TYPE" val="YOO_CHATSHAPE_DECORATION"/>
</p:tagLst>
</file>

<file path=ppt/tags/tag49.xml><?xml version="1.0" encoding="utf-8"?>
<p:tagLst xmlns:p="http://schemas.openxmlformats.org/presentationml/2006/main">
  <p:tag name="YOO_CHATSHAPE_TYPE" val="YOO_CHATSHAPE_DECORATION"/>
</p:tagLst>
</file>

<file path=ppt/tags/tag5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50.xml><?xml version="1.0" encoding="utf-8"?>
<p:tagLst xmlns:p="http://schemas.openxmlformats.org/presentationml/2006/main">
  <p:tag name="TAG_CHATSHAPE_LINK" val="sp:标题"/>
  <p:tag name="TAG_CONTENT_DIAGRAM_INDEX" val="be431c6dd8494e6aaf96fb00f1c1e99c"/>
  <p:tag name="TAG_CONTENT_GROUPCOUNT" val="3"/>
  <p:tag name="TAG_CONTENT_GROUPINDEX" val="1"/>
  <p:tag name="TAG_CONTENT_SUBINDEX" val="1"/>
  <p:tag name="YOO_CHATSHAPE_TYPE" val="YOO_CHATSHAPE_PAGEDECORATE"/>
</p:tagLst>
</file>

<file path=ppt/tags/tag51.xml><?xml version="1.0" encoding="utf-8"?>
<p:tagLst xmlns:p="http://schemas.openxmlformats.org/presentationml/2006/main">
  <p:tag name="YOO_CHATSHAPE_TYPE" val="YOO_CHATSHAPE_TITLE"/>
</p:tagLst>
</file>

<file path=ppt/tags/tag52.xml><?xml version="1.0" encoding="utf-8"?>
<p:tagLst xmlns:p="http://schemas.openxmlformats.org/presentationml/2006/main">
  <p:tag name="YOO_CHATSHAPE_TYPE" val="YOO_CHATSHAPE_DECORATION"/>
</p:tagLst>
</file>

<file path=ppt/tags/tag53.xml><?xml version="1.0" encoding="utf-8"?>
<p:tagLst xmlns:p="http://schemas.openxmlformats.org/presentationml/2006/main">
  <p:tag name="YOO_CHATSHAPE_TYPE" val="YOO_CHATSHAPE_DECORATION"/>
</p:tagLst>
</file>

<file path=ppt/tags/tag54.xml><?xml version="1.0" encoding="utf-8"?>
<p:tagLst xmlns:p="http://schemas.openxmlformats.org/presentationml/2006/main">
  <p:tag name="YOO_CHATSHAPE_TYPE" val="YOO_CHATSHAPE_DECORATION"/>
</p:tagLst>
</file>

<file path=ppt/tags/tag55.xml><?xml version="1.0" encoding="utf-8"?>
<p:tagLst xmlns:p="http://schemas.openxmlformats.org/presentationml/2006/main">
  <p:tag name="TAG_AIGCCREATORID" val="AIGC生成内容仅供参考-2025/8/19 17:42:39"/>
  <p:tag name="TAG_CHAPTER_ID" val="0"/>
  <p:tag name="TAG_CONTENT_TYPE" val="二级大纲3"/>
  <p:tag name="TAG_SECTION_ID" val="1"/>
  <p:tag name="YOO_CHATPAGE_TYPE" val="TAG_CHATPAGE_MULTCONTENT"/>
  <p:tag name="YOO_CHATSHAPE_TITLE" val="医学影像识别技术突破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6.xml><?xml version="1.0" encoding="utf-8"?>
<p:tagLst xmlns:p="http://schemas.openxmlformats.org/presentationml/2006/main">
  <p:tag name="YOO_CHATSHAPE_TYPE" val="YOO_CHATSHAPE_PAGEDECORATE"/>
</p:tagLst>
</file>

<file path=ppt/tags/tag57.xml><?xml version="1.0" encoding="utf-8"?>
<p:tagLst xmlns:p="http://schemas.openxmlformats.org/presentationml/2006/main">
  <p:tag name="YOO_CHATSHAPE_TYPE" val="YOO_CHATSHAPE_TITLE"/>
</p:tagLst>
</file>

<file path=ppt/tags/tag58.xml><?xml version="1.0" encoding="utf-8"?>
<p:tagLst xmlns:p="http://schemas.openxmlformats.org/presentationml/2006/main">
  <p:tag name="YOO_CHATSHAPE_TYPE" val="YOO_CHATSHAPE_CONTENT"/>
</p:tagLst>
</file>

<file path=ppt/tags/tag59.xml><?xml version="1.0" encoding="utf-8"?>
<p:tagLst xmlns:p="http://schemas.openxmlformats.org/presentationml/2006/main">
  <p:tag name="TAG_CONTENT_SUBINDEX" val="1"/>
  <p:tag name="YOO_CHATSHAPE_TYPE" val="YOO_CHATSHAPE_IMAGE"/>
</p:tagLst>
</file>

<file path=ppt/tags/tag6.xml><?xml version="1.0" encoding="utf-8"?>
<p:tagLst xmlns:p="http://schemas.openxmlformats.org/presentationml/2006/main">
  <p:tag name="TAG_AIGCCREATORID" val="AIGC生成内容仅供参考-2025/8/19 17:42:39"/>
  <p:tag name="YOO_CHATPAGE_TYPE" val="TAG_CHATPAGE_COVER"/>
  <p:tag name="YOO_CHATSHAPE_TITLE" val="医疗领域AI精准诊断案例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60.xml><?xml version="1.0" encoding="utf-8"?>
<p:tagLst xmlns:p="http://schemas.openxmlformats.org/presentationml/2006/main">
  <p:tag name="TAG_CONTENT_SUBINDEX" val="2"/>
  <p:tag name="YOO_CHATSHAPE_TYPE" val="YOO_CHATSHAPE_IMAGE"/>
</p:tagLst>
</file>

<file path=ppt/tags/tag61.xml><?xml version="1.0" encoding="utf-8"?>
<p:tagLst xmlns:p="http://schemas.openxmlformats.org/presentationml/2006/main">
  <p:tag name="YOO_CHATSHAPE_TYPE" val="YOO_CHATSHAPE_DECORATION"/>
</p:tagLst>
</file>

<file path=ppt/tags/tag62.xml><?xml version="1.0" encoding="utf-8"?>
<p:tagLst xmlns:p="http://schemas.openxmlformats.org/presentationml/2006/main">
  <p:tag name="YOO_CHATSHAPE_TYPE" val="YOO_CHATSHAPE_DECORATION"/>
</p:tagLst>
</file>

<file path=ppt/tags/tag63.xml><?xml version="1.0" encoding="utf-8"?>
<p:tagLst xmlns:p="http://schemas.openxmlformats.org/presentationml/2006/main">
  <p:tag name="YOO_CHATSHAPE_TYPE" val="YOO_CHATSHAPE_DECORATION"/>
</p:tagLst>
</file>

<file path=ppt/tags/tag64.xml><?xml version="1.0" encoding="utf-8"?>
<p:tagLst xmlns:p="http://schemas.openxmlformats.org/presentationml/2006/main">
  <p:tag name="YOO_CHATSHAPE_TYPE" val="YOO_CHATSHAPE_DECORATION"/>
</p:tagLst>
</file>

<file path=ppt/tags/tag65.xml><?xml version="1.0" encoding="utf-8"?>
<p:tagLst xmlns:p="http://schemas.openxmlformats.org/presentationml/2006/main">
  <p:tag name="YOO_CHATSHAPE_TYPE" val="YOO_CHATSHAPE_DECORATION"/>
</p:tagLst>
</file>

<file path=ppt/tags/tag66.xml><?xml version="1.0" encoding="utf-8"?>
<p:tagLst xmlns:p="http://schemas.openxmlformats.org/presentationml/2006/main">
  <p:tag name="YOO_CHATSHAPE_TYPE" val="YOO_CHATSHAPE_DECORATION"/>
</p:tagLst>
</file>

<file path=ppt/tags/tag67.xml><?xml version="1.0" encoding="utf-8"?>
<p:tagLst xmlns:p="http://schemas.openxmlformats.org/presentationml/2006/main">
  <p:tag name="YOO_CHATSHAPE_TYPE" val="YOO_CHATSHAPE_DECORATION"/>
</p:tagLst>
</file>

<file path=ppt/tags/tag68.xml><?xml version="1.0" encoding="utf-8"?>
<p:tagLst xmlns:p="http://schemas.openxmlformats.org/presentationml/2006/main">
  <p:tag name="YOO_CHATSHAPE_TYPE" val="YOO_CHATSHAPE_DECORATION"/>
</p:tagLst>
</file>

<file path=ppt/tags/tag69.xml><?xml version="1.0" encoding="utf-8"?>
<p:tagLst xmlns:p="http://schemas.openxmlformats.org/presentationml/2006/main">
  <p:tag name="YOO_CHATSHAPE_TYPE" val="YOO_CHATSHAPE_DECORATION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YOO_CHATSHAPE_TYPE" val="YOO_CHATSHAPE_DECORATION"/>
</p:tagLst>
</file>

<file path=ppt/tags/tag71.xml><?xml version="1.0" encoding="utf-8"?>
<p:tagLst xmlns:p="http://schemas.openxmlformats.org/presentationml/2006/main">
  <p:tag name="TAG_AIGCCREATORID" val="AIGC生成内容仅供参考-2025/8/19 17:42:39"/>
  <p:tag name="TAG_CHAPTER_ID" val="0"/>
  <p:tag name="TAG_CONTENT_TYPE" val="1标题1内容2图"/>
  <p:tag name="TAG_SECTION_ID" val="2"/>
  <p:tag name="YOO_CHATPAGE_TYPE" val="TAG_CHATPAGE_CONTENT"/>
  <p:tag name="YOO_CHATSHAPE_TITLE" val="AI辅助决策支持系统应用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72.xml><?xml version="1.0" encoding="utf-8"?>
<p:tagLst xmlns:p="http://schemas.openxmlformats.org/presentationml/2006/main">
  <p:tag name="KSO_WM_BEAUTIFY_FLAG" val=""/>
  <p:tag name="YOO_CHATSHAPE_TYPE" val="YOO_CHATSHAPE_TITLE"/>
</p:tagLst>
</file>

<file path=ppt/tags/tag73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74.xml><?xml version="1.0" encoding="utf-8"?>
<p:tagLst xmlns:p="http://schemas.openxmlformats.org/presentationml/2006/main">
  <p:tag name="TAG_CHATPAGE_CHAPTER" val="1"/>
  <p:tag name="YOO_CHATSHAPE_TYPE" val="YOO_CHATSHAPE_NUM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TAG_AIGCCREATORID" val="AIGC生成内容仅供参考-2025/8/19 17:42:39"/>
  <p:tag name="TAG_CHAPTER_ID" val="1"/>
  <p:tag name="YOO_CHATPAGE_TYPE" val="TAG_CHATPAGE_CHAPTER"/>
  <p:tag name="YOO_CHATSHAPE_TITLE" val="医疗案例实践分析"/>
  <p:tag name="YOO_PROTECTION_DATA" val="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78.xml><?xml version="1.0" encoding="utf-8"?>
<p:tagLst xmlns:p="http://schemas.openxmlformats.org/presentationml/2006/main">
  <p:tag name="TAG_CHATSHAPE_LINK" val="sp:子标题1"/>
  <p:tag name="TAG_CONTENT_DIAGRAM_INDEX" val="d9b03513b0dc4aab98f99bb46581ee29"/>
  <p:tag name="TAG_CONTENT_GROUPCOUNT" val="3"/>
  <p:tag name="TAG_CONTENT_GROUPINDEX" val="1"/>
  <p:tag name="TAG_CONTENT_SUBINDEX" val="1"/>
  <p:tag name="YOO_CHATSHAPE_TYPE" val="YOO_CHATSHAPE_CHILDDECORATE"/>
</p:tagLst>
</file>

<file path=ppt/tags/tag79.xml><?xml version="1.0" encoding="utf-8"?>
<p:tagLst xmlns:p="http://schemas.openxmlformats.org/presentationml/2006/main">
  <p:tag name="TAG_CHATSHAPE_LINK" val="sp:子标题2"/>
  <p:tag name="TAG_CONTENT_DIAGRAM_INDEX" val="d9b03513b0dc4aab98f99bb46581ee29"/>
  <p:tag name="TAG_CONTENT_GROUPCOUNT" val="3"/>
  <p:tag name="TAG_CONTENT_GROUPINDEX" val="2"/>
  <p:tag name="TAG_CONTENT_SUBINDEX" val="2"/>
  <p:tag name="YOO_CHATSHAPE_TYPE" val="YOO_CHATSHAPE_CHILDDECORATE"/>
</p:tagLst>
</file>

<file path=ppt/tags/tag8.xml><?xml version="1.0" encoding="utf-8"?>
<p:tagLst xmlns:p="http://schemas.openxmlformats.org/presentationml/2006/main">
  <p:tag name="YOO_CHATSHAPE_ITEM" val="1"/>
  <p:tag name="YOO_CHATSHAPE_TYPE" val="YOO_CHATSHAPE_ITEM"/>
</p:tagLst>
</file>

<file path=ppt/tags/tag80.xml><?xml version="1.0" encoding="utf-8"?>
<p:tagLst xmlns:p="http://schemas.openxmlformats.org/presentationml/2006/main">
  <p:tag name="TAG_CHATSHAPE_LINK" val="sp:子标题3"/>
  <p:tag name="TAG_CONTENT_DIAGRAM_INDEX" val="d9b03513b0dc4aab98f99bb46581ee29"/>
  <p:tag name="TAG_CONTENT_GROUPCOUNT" val="3"/>
  <p:tag name="TAG_CONTENT_GROUPINDEX" val="3"/>
  <p:tag name="TAG_CONTENT_SUBINDEX" val="3"/>
  <p:tag name="YOO_CHATSHAPE_TYPE" val="YOO_CHATSHAPE_CHILDDECORATE"/>
</p:tagLst>
</file>

<file path=ppt/tags/tag81.xml><?xml version="1.0" encoding="utf-8"?>
<p:tagLst xmlns:p="http://schemas.openxmlformats.org/presentationml/2006/main">
  <p:tag name="TAG_CONTENT_DIAGRAM_INDEX" val="d9b03513b0dc4aab98f99bb46581ee29"/>
  <p:tag name="TAG_CONTENT_GROUPCOUNT" val="3"/>
  <p:tag name="TAG_CONTENT_GROUPINDEX" val="1"/>
  <p:tag name="TAG_CONTENT_SUBINDEX" val="1"/>
  <p:tag name="YOO_CHATSHAPE_TYPE" val="YOO_CHATSHAPE_CHILDCONTENT"/>
</p:tagLst>
</file>

<file path=ppt/tags/tag82.xml><?xml version="1.0" encoding="utf-8"?>
<p:tagLst xmlns:p="http://schemas.openxmlformats.org/presentationml/2006/main">
  <p:tag name="TAG_CONTENT_DIAGRAM_INDEX" val="d9b03513b0dc4aab98f99bb46581ee29"/>
  <p:tag name="TAG_CONTENT_GROUPCOUNT" val="3"/>
  <p:tag name="TAG_CONTENT_GROUPINDEX" val="1"/>
  <p:tag name="TAG_CONTENT_SUBINDEX" val="1"/>
  <p:tag name="YOO_CHATSHAPE_TYPE" val="YOO_CHATSHAPE_CHILDTITLE"/>
</p:tagLst>
</file>

<file path=ppt/tags/tag83.xml><?xml version="1.0" encoding="utf-8"?>
<p:tagLst xmlns:p="http://schemas.openxmlformats.org/presentationml/2006/main">
  <p:tag name="TAG_CHATSHAPE_LINK" val="sp:子标题1"/>
  <p:tag name="TAG_CONTENT_DIAGRAM_INDEX" val="d9b03513b0dc4aab98f99bb46581ee29"/>
  <p:tag name="TAG_CONTENT_GROUPCOUNT" val="3"/>
  <p:tag name="TAG_CONTENT_GROUPINDEX" val="1"/>
  <p:tag name="TAG_CONTENT_SUBINDEX" val="1"/>
  <p:tag name="YOO_CHATSHAPE_TYPE" val="YOO_CHATSHAPE_CHILDDECORATE"/>
</p:tagLst>
</file>

<file path=ppt/tags/tag84.xml><?xml version="1.0" encoding="utf-8"?>
<p:tagLst xmlns:p="http://schemas.openxmlformats.org/presentationml/2006/main">
  <p:tag name="TAG_CONTENT_DIAGRAM_INDEX" val="d9b03513b0dc4aab98f99bb46581ee29"/>
  <p:tag name="TAG_CONTENT_GROUPCOUNT" val="3"/>
  <p:tag name="TAG_CONTENT_GROUPINDEX" val="2"/>
  <p:tag name="TAG_CONTENT_SUBINDEX" val="2"/>
  <p:tag name="YOO_CHATSHAPE_TYPE" val="YOO_CHATSHAPE_CHILDCONTENT"/>
</p:tagLst>
</file>

<file path=ppt/tags/tag85.xml><?xml version="1.0" encoding="utf-8"?>
<p:tagLst xmlns:p="http://schemas.openxmlformats.org/presentationml/2006/main">
  <p:tag name="TAG_CHATSHAPE_LINK" val="sp:子标题2"/>
  <p:tag name="TAG_CONTENT_DIAGRAM_INDEX" val="d9b03513b0dc4aab98f99bb46581ee29"/>
  <p:tag name="TAG_CONTENT_GROUPCOUNT" val="3"/>
  <p:tag name="TAG_CONTENT_GROUPINDEX" val="2"/>
  <p:tag name="TAG_CONTENT_SUBINDEX" val="2"/>
  <p:tag name="YOO_CHATSHAPE_TYPE" val="YOO_CHATSHAPE_CHILDDECORATE"/>
</p:tagLst>
</file>

<file path=ppt/tags/tag86.xml><?xml version="1.0" encoding="utf-8"?>
<p:tagLst xmlns:p="http://schemas.openxmlformats.org/presentationml/2006/main">
  <p:tag name="TAG_CONTENT_DIAGRAM_INDEX" val="d9b03513b0dc4aab98f99bb46581ee29"/>
  <p:tag name="TAG_CONTENT_GROUPCOUNT" val="3"/>
  <p:tag name="TAG_CONTENT_GROUPINDEX" val="2"/>
  <p:tag name="TAG_CONTENT_SUBINDEX" val="2"/>
  <p:tag name="YOO_CHATSHAPE_TYPE" val="YOO_CHATSHAPE_CHILDTITLE"/>
</p:tagLst>
</file>

<file path=ppt/tags/tag87.xml><?xml version="1.0" encoding="utf-8"?>
<p:tagLst xmlns:p="http://schemas.openxmlformats.org/presentationml/2006/main">
  <p:tag name="TAG_CONTENT_DIAGRAM_INDEX" val="d9b03513b0dc4aab98f99bb46581ee29"/>
  <p:tag name="TAG_CONTENT_GROUPCOUNT" val="3"/>
  <p:tag name="TAG_CONTENT_GROUPINDEX" val="3"/>
  <p:tag name="TAG_CONTENT_SUBINDEX" val="3"/>
  <p:tag name="YOO_CHATSHAPE_TYPE" val="YOO_CHATSHAPE_CHILDCONTENT"/>
</p:tagLst>
</file>

<file path=ppt/tags/tag88.xml><?xml version="1.0" encoding="utf-8"?>
<p:tagLst xmlns:p="http://schemas.openxmlformats.org/presentationml/2006/main">
  <p:tag name="TAG_CHATSHAPE_LINK" val="sp:子标题3"/>
  <p:tag name="TAG_CONTENT_DIAGRAM_INDEX" val="d9b03513b0dc4aab98f99bb46581ee29"/>
  <p:tag name="TAG_CONTENT_GROUPCOUNT" val="3"/>
  <p:tag name="TAG_CONTENT_GROUPINDEX" val="3"/>
  <p:tag name="TAG_CONTENT_SUBINDEX" val="3"/>
  <p:tag name="YOO_CHATSHAPE_TYPE" val="YOO_CHATSHAPE_CHILDDECORATE"/>
</p:tagLst>
</file>

<file path=ppt/tags/tag89.xml><?xml version="1.0" encoding="utf-8"?>
<p:tagLst xmlns:p="http://schemas.openxmlformats.org/presentationml/2006/main">
  <p:tag name="TAG_CONTENT_DIAGRAM_INDEX" val="d9b03513b0dc4aab98f99bb46581ee29"/>
  <p:tag name="TAG_CONTENT_GROUPCOUNT" val="3"/>
  <p:tag name="TAG_CONTENT_GROUPINDEX" val="3"/>
  <p:tag name="TAG_CONTENT_SUBINDEX" val="3"/>
  <p:tag name="YOO_CHATSHAPE_TYPE" val="YOO_CHATSHAPE_CHILDTITLE"/>
</p:tagLst>
</file>

<file path=ppt/tags/tag9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90.xml><?xml version="1.0" encoding="utf-8"?>
<p:tagLst xmlns:p="http://schemas.openxmlformats.org/presentationml/2006/main">
  <p:tag name="TAG_CHATSHAPE_LINK" val="sp:子标题1"/>
  <p:tag name="TAG_CONTENT_DIAGRAM_INDEX" val="d9b03513b0dc4aab98f99bb46581ee29"/>
  <p:tag name="TAG_CONTENT_GROUPCOUNT" val="3"/>
  <p:tag name="TAG_CONTENT_GROUPINDEX" val="1"/>
  <p:tag name="TAG_CONTENT_SUBINDEX" val="1"/>
  <p:tag name="YOO_CHATSHAPE_TYPE" val="YOO_CHATSHAPE_CHILDDECORATE"/>
</p:tagLst>
</file>

<file path=ppt/tags/tag91.xml><?xml version="1.0" encoding="utf-8"?>
<p:tagLst xmlns:p="http://schemas.openxmlformats.org/presentationml/2006/main">
  <p:tag name="TAG_CHATSHAPE_LINK" val="sp:子标题1"/>
  <p:tag name="TAG_CONTENT_DIAGRAM_INDEX" val="d9b03513b0dc4aab98f99bb46581ee29"/>
  <p:tag name="TAG_CONTENT_GROUPCOUNT" val="3"/>
  <p:tag name="TAG_CONTENT_GROUPINDEX" val="1"/>
  <p:tag name="TAG_CONTENT_SUBINDEX" val="1"/>
  <p:tag name="YOO_CHATSHAPE_TYPE" val="YOO_CHATSHAPE_CHILDDECORATE"/>
</p:tagLst>
</file>

<file path=ppt/tags/tag92.xml><?xml version="1.0" encoding="utf-8"?>
<p:tagLst xmlns:p="http://schemas.openxmlformats.org/presentationml/2006/main">
  <p:tag name="TAG_CONTENT_DIAGRAM_INDEX" val="d9b03513b0dc4aab98f99bb46581ee29"/>
  <p:tag name="TAG_CONTENT_GROUPCOUNT" val="3"/>
  <p:tag name="TAG_CONTENT_GROUPINDEX" val="1"/>
  <p:tag name="TAG_CONTENT_SUBINDEX" val="1"/>
  <p:tag name="YOO_CHATSHAPE_TYPE" val="YOO_CHATSHAPE_ICON"/>
</p:tagLst>
</file>

<file path=ppt/tags/tag93.xml><?xml version="1.0" encoding="utf-8"?>
<p:tagLst xmlns:p="http://schemas.openxmlformats.org/presentationml/2006/main">
  <p:tag name="TAG_CHATSHAPE_LINK" val="sp:子标题2"/>
  <p:tag name="TAG_CONTENT_DIAGRAM_INDEX" val="d9b03513b0dc4aab98f99bb46581ee29"/>
  <p:tag name="TAG_CONTENT_GROUPCOUNT" val="3"/>
  <p:tag name="TAG_CONTENT_GROUPINDEX" val="2"/>
  <p:tag name="TAG_CONTENT_SUBINDEX" val="2"/>
  <p:tag name="YOO_CHATSHAPE_TYPE" val="YOO_CHATSHAPE_CHILDDECORATE"/>
</p:tagLst>
</file>

<file path=ppt/tags/tag94.xml><?xml version="1.0" encoding="utf-8"?>
<p:tagLst xmlns:p="http://schemas.openxmlformats.org/presentationml/2006/main">
  <p:tag name="TAG_CHATSHAPE_LINK" val="sp:子标题2"/>
  <p:tag name="TAG_CONTENT_DIAGRAM_INDEX" val="d9b03513b0dc4aab98f99bb46581ee29"/>
  <p:tag name="TAG_CONTENT_GROUPCOUNT" val="3"/>
  <p:tag name="TAG_CONTENT_GROUPINDEX" val="2"/>
  <p:tag name="TAG_CONTENT_SUBINDEX" val="2"/>
  <p:tag name="YOO_CHATSHAPE_TYPE" val="YOO_CHATSHAPE_CHILDDECORATE"/>
</p:tagLst>
</file>

<file path=ppt/tags/tag95.xml><?xml version="1.0" encoding="utf-8"?>
<p:tagLst xmlns:p="http://schemas.openxmlformats.org/presentationml/2006/main">
  <p:tag name="TAG_CONTENT_DIAGRAM_INDEX" val="d9b03513b0dc4aab98f99bb46581ee29"/>
  <p:tag name="TAG_CONTENT_GROUPCOUNT" val="3"/>
  <p:tag name="TAG_CONTENT_GROUPINDEX" val="2"/>
  <p:tag name="TAG_CONTENT_SUBINDEX" val="2"/>
  <p:tag name="YOO_CHATSHAPE_TYPE" val="YOO_CHATSHAPE_ICON"/>
</p:tagLst>
</file>

<file path=ppt/tags/tag96.xml><?xml version="1.0" encoding="utf-8"?>
<p:tagLst xmlns:p="http://schemas.openxmlformats.org/presentationml/2006/main">
  <p:tag name="TAG_CHATSHAPE_LINK" val="sp:子标题3"/>
  <p:tag name="TAG_CONTENT_DIAGRAM_INDEX" val="d9b03513b0dc4aab98f99bb46581ee29"/>
  <p:tag name="TAG_CONTENT_GROUPCOUNT" val="3"/>
  <p:tag name="TAG_CONTENT_GROUPINDEX" val="3"/>
  <p:tag name="TAG_CONTENT_SUBINDEX" val="3"/>
  <p:tag name="YOO_CHATSHAPE_TYPE" val="YOO_CHATSHAPE_CHILDDECORATE"/>
</p:tagLst>
</file>

<file path=ppt/tags/tag97.xml><?xml version="1.0" encoding="utf-8"?>
<p:tagLst xmlns:p="http://schemas.openxmlformats.org/presentationml/2006/main">
  <p:tag name="TAG_CHATSHAPE_LINK" val="sp:子标题3"/>
  <p:tag name="TAG_CONTENT_DIAGRAM_INDEX" val="d9b03513b0dc4aab98f99bb46581ee29"/>
  <p:tag name="TAG_CONTENT_GROUPCOUNT" val="3"/>
  <p:tag name="TAG_CONTENT_GROUPINDEX" val="3"/>
  <p:tag name="TAG_CONTENT_SUBINDEX" val="3"/>
  <p:tag name="YOO_CHATSHAPE_TYPE" val="YOO_CHATSHAPE_CHILDDECORATE"/>
</p:tagLst>
</file>

<file path=ppt/tags/tag98.xml><?xml version="1.0" encoding="utf-8"?>
<p:tagLst xmlns:p="http://schemas.openxmlformats.org/presentationml/2006/main">
  <p:tag name="TAG_CONTENT_DIAGRAM_INDEX" val="d9b03513b0dc4aab98f99bb46581ee29"/>
  <p:tag name="TAG_CONTENT_GROUPCOUNT" val="3"/>
  <p:tag name="TAG_CONTENT_GROUPINDEX" val="3"/>
  <p:tag name="TAG_CONTENT_SUBINDEX" val="3"/>
  <p:tag name="YOO_CHATSHAPE_TYPE" val="YOO_CHATSHAPE_ICON"/>
</p:tagLst>
</file>

<file path=ppt/tags/tag99.xml><?xml version="1.0" encoding="utf-8"?>
<p:tagLst xmlns:p="http://schemas.openxmlformats.org/presentationml/2006/main">
  <p:tag name="TAG_CHATSHAPE_LINK" val="sp:标题"/>
  <p:tag name="TAG_CONTENT_DIAGRAM_INDEX" val="e77d2e379ea04492903c78cfeb4326fa"/>
  <p:tag name="TAG_CONTENT_GROUPCOUNT" val="3"/>
  <p:tag name="TAG_CONTENT_GROUPINDEX" val="1"/>
  <p:tag name="TAG_CONTENT_SUBINDEX" val="1"/>
  <p:tag name="YOO_CHATSHAPE_TYPE" val="YOO_CHATSHAPE_PAGEDECORATE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FFFFFF"/>
      </a:dk1>
      <a:lt1>
        <a:srgbClr val="320046"/>
      </a:lt1>
      <a:dk2>
        <a:srgbClr val="FFFFFF"/>
      </a:dk2>
      <a:lt2>
        <a:srgbClr val="FEFDFF"/>
      </a:lt2>
      <a:accent1>
        <a:srgbClr val="BA2FFF"/>
      </a:accent1>
      <a:accent2>
        <a:srgbClr val="B000F4"/>
      </a:accent2>
      <a:accent3>
        <a:srgbClr val="CE3DD6"/>
      </a:accent3>
      <a:accent4>
        <a:srgbClr val="7C02ED"/>
      </a:accent4>
      <a:accent5>
        <a:srgbClr val="9D00E0"/>
      </a:accent5>
      <a:accent6>
        <a:srgbClr val="CF27CB"/>
      </a:accent6>
      <a:hlink>
        <a:srgbClr val="BA2FFF"/>
      </a:hlink>
      <a:folHlink>
        <a:srgbClr val="B000F4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1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1.xml" /></Relationships>
</file>

<file path=customXml/_rels/item1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2.xml" /></Relationships>
</file>

<file path=customXml/_rels/item1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3.xml" /></Relationships>
</file>

<file path=customXml/_rels/item1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4.xml" /></Relationships>
</file>

<file path=customXml/_rels/item1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5.xml" /></Relationships>
</file>

<file path=customXml/_rels/item1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6.xml" /></Relationships>
</file>

<file path=customXml/_rels/item1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7.xml" /></Relationships>
</file>

<file path=customXml/_rels/item1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8.xml" /></Relationships>
</file>

<file path=customXml/_rels/item1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9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2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0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0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1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2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3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4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5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6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7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8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9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0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4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5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6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7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8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9.xml><?xml version="1.0" encoding="utf-8"?>
<yoo_protection_data>\u007b\u0022\u0049\u0044\u0022\u003a\u0022\u0061\u0032\u0063\u0031\u0034\u0032\u0065\u0030\u0031\u0030\u0033\u0064\u0034\u0063\u0061\u0038\u0039\u0062\u0062\u0033\u0035\u0039\u0033\u0034\u0032\u0031\u0065\u0036\u0038\u0061\u0037\u0035\u0022\u002c\u0022\u0054\u0069\u006d\u0065\u0022\u003a\u0022\u0032\u0030\u0032\u0035\u002f\u0030\u0038\u002f\u0031\u0039\u0020\u0031\u0037\u003a\u0034\u0032\u003a\u0034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Props1.xml><?xml version="1.0" encoding="utf-8"?>
<ds:datastoreItem xmlns:ds="http://schemas.openxmlformats.org/officeDocument/2006/customXml" ds:itemID="{F522A2B2-2381-45AD-9E2D-86A7D1306997}">
  <ds:schemaRefs/>
</ds:datastoreItem>
</file>

<file path=customXml/itemProps10.xml><?xml version="1.0" encoding="utf-8"?>
<ds:datastoreItem xmlns:ds="http://schemas.openxmlformats.org/officeDocument/2006/customXml" ds:itemID="{62B35EDC-6EF6-4099-885B-B2398F8670D8}">
  <ds:schemaRefs/>
</ds:datastoreItem>
</file>

<file path=customXml/itemProps11.xml><?xml version="1.0" encoding="utf-8"?>
<ds:datastoreItem xmlns:ds="http://schemas.openxmlformats.org/officeDocument/2006/customXml" ds:itemID="{522CD806-0DE9-452D-981F-B9DD9EDFAA5D}">
  <ds:schemaRefs/>
</ds:datastoreItem>
</file>

<file path=customXml/itemProps12.xml><?xml version="1.0" encoding="utf-8"?>
<ds:datastoreItem xmlns:ds="http://schemas.openxmlformats.org/officeDocument/2006/customXml" ds:itemID="{90488987-5041-45D8-8E48-EFDE9E8988A7}">
  <ds:schemaRefs/>
</ds:datastoreItem>
</file>

<file path=customXml/itemProps13.xml><?xml version="1.0" encoding="utf-8"?>
<ds:datastoreItem xmlns:ds="http://schemas.openxmlformats.org/officeDocument/2006/customXml" ds:itemID="{0CE9BCC8-E446-4FEF-992D-563D247283D2}">
  <ds:schemaRefs/>
</ds:datastoreItem>
</file>

<file path=customXml/itemProps14.xml><?xml version="1.0" encoding="utf-8"?>
<ds:datastoreItem xmlns:ds="http://schemas.openxmlformats.org/officeDocument/2006/customXml" ds:itemID="{A2E6E69A-2F72-46AC-8952-9EB7202519DA}">
  <ds:schemaRefs/>
</ds:datastoreItem>
</file>

<file path=customXml/itemProps15.xml><?xml version="1.0" encoding="utf-8"?>
<ds:datastoreItem xmlns:ds="http://schemas.openxmlformats.org/officeDocument/2006/customXml" ds:itemID="{5267695A-D3FD-4972-92FE-B3C022AE6AEC}">
  <ds:schemaRefs/>
</ds:datastoreItem>
</file>

<file path=customXml/itemProps16.xml><?xml version="1.0" encoding="utf-8"?>
<ds:datastoreItem xmlns:ds="http://schemas.openxmlformats.org/officeDocument/2006/customXml" ds:itemID="{C1BF27F6-0BD6-49F1-8F32-09100429FFB6}">
  <ds:schemaRefs/>
</ds:datastoreItem>
</file>

<file path=customXml/itemProps17.xml><?xml version="1.0" encoding="utf-8"?>
<ds:datastoreItem xmlns:ds="http://schemas.openxmlformats.org/officeDocument/2006/customXml" ds:itemID="{6E7026AF-D8B9-4FB2-BE27-71D7B775E7FC}">
  <ds:schemaRefs/>
</ds:datastoreItem>
</file>

<file path=customXml/itemProps18.xml><?xml version="1.0" encoding="utf-8"?>
<ds:datastoreItem xmlns:ds="http://schemas.openxmlformats.org/officeDocument/2006/customXml" ds:itemID="{10B4522D-76A7-4B4C-B98E-41F69F092D1E}">
  <ds:schemaRefs/>
</ds:datastoreItem>
</file>

<file path=customXml/itemProps19.xml><?xml version="1.0" encoding="utf-8"?>
<ds:datastoreItem xmlns:ds="http://schemas.openxmlformats.org/officeDocument/2006/customXml" ds:itemID="{AA359FDB-6DFC-4CC0-8169-6B3CB6B5C1B6}">
  <ds:schemaRefs/>
</ds:datastoreItem>
</file>

<file path=customXml/itemProps2.xml><?xml version="1.0" encoding="utf-8"?>
<ds:datastoreItem xmlns:ds="http://schemas.openxmlformats.org/officeDocument/2006/customXml" ds:itemID="{822C9072-9A11-49BF-B18A-68F6873CF86D}">
  <ds:schemaRefs/>
</ds:datastoreItem>
</file>

<file path=customXml/itemProps20.xml><?xml version="1.0" encoding="utf-8"?>
<ds:datastoreItem xmlns:ds="http://schemas.openxmlformats.org/officeDocument/2006/customXml" ds:itemID="{7A7EE40C-9812-42C9-8661-0C1D4045B051}">
  <ds:schemaRefs/>
</ds:datastoreItem>
</file>

<file path=customXml/itemProps3.xml><?xml version="1.0" encoding="utf-8"?>
<ds:datastoreItem xmlns:ds="http://schemas.openxmlformats.org/officeDocument/2006/customXml" ds:itemID="{375CF9CD-7DA7-4CDB-BA5F-BE5781ADBE3C}">
  <ds:schemaRefs/>
</ds:datastoreItem>
</file>

<file path=customXml/itemProps4.xml><?xml version="1.0" encoding="utf-8"?>
<ds:datastoreItem xmlns:ds="http://schemas.openxmlformats.org/officeDocument/2006/customXml" ds:itemID="{4269DCA4-59FE-482A-B0C8-B26C871E5249}">
  <ds:schemaRefs/>
</ds:datastoreItem>
</file>

<file path=customXml/itemProps5.xml><?xml version="1.0" encoding="utf-8"?>
<ds:datastoreItem xmlns:ds="http://schemas.openxmlformats.org/officeDocument/2006/customXml" ds:itemID="{728E6536-59CB-49CF-8013-D5459376EF7C}">
  <ds:schemaRefs/>
</ds:datastoreItem>
</file>

<file path=customXml/itemProps6.xml><?xml version="1.0" encoding="utf-8"?>
<ds:datastoreItem xmlns:ds="http://schemas.openxmlformats.org/officeDocument/2006/customXml" ds:itemID="{FF082CB4-9799-4B6E-8E27-6BE06629E23D}">
  <ds:schemaRefs/>
</ds:datastoreItem>
</file>

<file path=customXml/itemProps7.xml><?xml version="1.0" encoding="utf-8"?>
<ds:datastoreItem xmlns:ds="http://schemas.openxmlformats.org/officeDocument/2006/customXml" ds:itemID="{812DDA01-D33B-4459-BA92-8BF6A6BCBA9A}">
  <ds:schemaRefs/>
</ds:datastoreItem>
</file>

<file path=customXml/itemProps8.xml><?xml version="1.0" encoding="utf-8"?>
<ds:datastoreItem xmlns:ds="http://schemas.openxmlformats.org/officeDocument/2006/customXml" ds:itemID="{6DC6F8F4-92EA-4F53-ADAC-37DE744AAA7E}">
  <ds:schemaRefs/>
</ds:datastoreItem>
</file>

<file path=customXml/itemProps9.xml><?xml version="1.0" encoding="utf-8"?>
<ds:datastoreItem xmlns:ds="http://schemas.openxmlformats.org/officeDocument/2006/customXml" ds:itemID="{14BD7439-D59E-41BD-BD1E-CAEB42406845}">
  <ds:schemaRefs/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120</Paragraphs>
  <Slides>19</Slides>
  <Notes>19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39">
      <vt:lpstr>Arial</vt:lpstr>
      <vt:lpstr>Calibri</vt:lpstr>
      <vt:lpstr>微软雅黑</vt:lpstr>
      <vt:lpstr>等线</vt:lpstr>
      <vt:lpstr>Avenir LT Pro 65 Medium</vt:lpstr>
      <vt:lpstr>Inter Medium</vt:lpstr>
      <vt:lpstr>字体圈欣意冠黑体</vt:lpstr>
      <vt:lpstr>Open Sans</vt:lpstr>
      <vt:lpstr>思源黑体 CN</vt:lpstr>
      <vt:lpstr>等线 Light</vt:lpstr>
      <vt:lpstr>思源宋体 CN Light</vt:lpstr>
      <vt:lpstr>思源宋体 CN SemiBold</vt:lpstr>
      <vt:lpstr>思源黑体 HW Regular</vt:lpstr>
      <vt:lpstr>汉仪旗黑-55简</vt:lpstr>
      <vt:lpstr>思源黑体 CN Medium</vt:lpstr>
      <vt:lpstr>思源黑体 Regular</vt:lpstr>
      <vt:lpstr>Roboto</vt:lpstr>
      <vt:lpstr>阿里巴巴普惠体</vt:lpstr>
      <vt:lpstr>Source Han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Yoo Office</Application>
  <AppVersion>1.0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keywords>AIGC生成内容仅供参考-2025/8/19 17:42:39</cp:keywords>
  <cp:revision>1</cp:revision>
  <cp:lastPrinted>2025-08-19T17:41:21.014</cp:lastPrinted>
  <dcterms:created xsi:type="dcterms:W3CDTF">2025-08-19T09:41:21Z</dcterms:created>
  <dcterms:modified xsi:type="dcterms:W3CDTF">2025-08-19T09:42:40Z</dcterms:modified>
</cp:coreProperties>
</file>