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17.xml" ContentType="application/xml"/>
  <Override PartName="/customXml/item18.xml" ContentType="application/xml"/>
  <Override PartName="/customXml/item19.xml" ContentType="application/xml"/>
  <Override PartName="/customXml/item2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0"/>
  </p:sldMasterIdLst>
  <p:notesMasterIdLst>
    <p:notesMasterId r:id="rId21"/>
  </p:notesMasterIdLst>
  <p:sldIdLst>
    <p:sldId id="259" r:id="rId22"/>
    <p:sldId id="262" r:id="rId23"/>
    <p:sldId id="265" r:id="rId24"/>
    <p:sldId id="280" r:id="rId25"/>
    <p:sldId id="283" r:id="rId26"/>
    <p:sldId id="268" r:id="rId27"/>
    <p:sldId id="286" r:id="rId28"/>
    <p:sldId id="289" r:id="rId29"/>
    <p:sldId id="271" r:id="rId30"/>
    <p:sldId id="292" r:id="rId31"/>
    <p:sldId id="295" r:id="rId32"/>
    <p:sldId id="274" r:id="rId33"/>
    <p:sldId id="298" r:id="rId34"/>
    <p:sldId id="301" r:id="rId35"/>
    <p:sldId id="277" r:id="rId36"/>
    <p:sldId id="304" r:id="rId37"/>
    <p:sldId id="307" r:id="rId38"/>
    <p:sldId id="310" r:id="rId39"/>
  </p:sldIdLst>
  <p:sldSz cx="12192000" cy="6858000"/>
  <p:notesSz cx="6858000" cy="9144000"/>
  <p:custDataLst>
    <p:custData r:id="rId1"/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customXml" Target="../customXml/item17.xml" /><Relationship Id="rId18" Type="http://schemas.openxmlformats.org/officeDocument/2006/relationships/customXml" Target="../customXml/item18.xml" /><Relationship Id="rId19" Type="http://schemas.openxmlformats.org/officeDocument/2006/relationships/customXml" Target="../customXml/item19.xml" /><Relationship Id="rId2" Type="http://schemas.openxmlformats.org/officeDocument/2006/relationships/customXml" Target="../customXml/item2.xml" /><Relationship Id="rId20" Type="http://schemas.openxmlformats.org/officeDocument/2006/relationships/slideMaster" Target="slideMasters/slideMaster1.xml" /><Relationship Id="rId21" Type="http://schemas.openxmlformats.org/officeDocument/2006/relationships/notesMaster" Target="notesMasters/notesMaster1.xml" /><Relationship Id="rId22" Type="http://schemas.openxmlformats.org/officeDocument/2006/relationships/slide" Target="slides/slide1.xml" /><Relationship Id="rId23" Type="http://schemas.openxmlformats.org/officeDocument/2006/relationships/slide" Target="slides/slide2.xml" /><Relationship Id="rId24" Type="http://schemas.openxmlformats.org/officeDocument/2006/relationships/slide" Target="slides/slide3.xml" /><Relationship Id="rId25" Type="http://schemas.openxmlformats.org/officeDocument/2006/relationships/slide" Target="slides/slide4.xml" /><Relationship Id="rId26" Type="http://schemas.openxmlformats.org/officeDocument/2006/relationships/slide" Target="slides/slide5.xml" /><Relationship Id="rId27" Type="http://schemas.openxmlformats.org/officeDocument/2006/relationships/slide" Target="slides/slide6.xml" /><Relationship Id="rId28" Type="http://schemas.openxmlformats.org/officeDocument/2006/relationships/slide" Target="slides/slide7.xml" /><Relationship Id="rId29" Type="http://schemas.openxmlformats.org/officeDocument/2006/relationships/slide" Target="slides/slide8.xml" /><Relationship Id="rId3" Type="http://schemas.openxmlformats.org/officeDocument/2006/relationships/customXml" Target="../customXml/item3.xml" /><Relationship Id="rId30" Type="http://schemas.openxmlformats.org/officeDocument/2006/relationships/slide" Target="slides/slide9.xml" /><Relationship Id="rId31" Type="http://schemas.openxmlformats.org/officeDocument/2006/relationships/slide" Target="slides/slide10.xml" /><Relationship Id="rId32" Type="http://schemas.openxmlformats.org/officeDocument/2006/relationships/slide" Target="slides/slide11.xml" /><Relationship Id="rId33" Type="http://schemas.openxmlformats.org/officeDocument/2006/relationships/slide" Target="slides/slide12.xml" /><Relationship Id="rId34" Type="http://schemas.openxmlformats.org/officeDocument/2006/relationships/slide" Target="slides/slide13.xml" /><Relationship Id="rId35" Type="http://schemas.openxmlformats.org/officeDocument/2006/relationships/slide" Target="slides/slide14.xml" /><Relationship Id="rId36" Type="http://schemas.openxmlformats.org/officeDocument/2006/relationships/slide" Target="slides/slide15.xml" /><Relationship Id="rId37" Type="http://schemas.openxmlformats.org/officeDocument/2006/relationships/slide" Target="slides/slide16.xml" /><Relationship Id="rId38" Type="http://schemas.openxmlformats.org/officeDocument/2006/relationships/slide" Target="slides/slide17.xml" /><Relationship Id="rId39" Type="http://schemas.openxmlformats.org/officeDocument/2006/relationships/slide" Target="slides/slide18.xml" /><Relationship Id="rId4" Type="http://schemas.openxmlformats.org/officeDocument/2006/relationships/customXml" Target="../customXml/item4.xml" /><Relationship Id="rId40" Type="http://schemas.openxmlformats.org/officeDocument/2006/relationships/tags" Target="tags/tag199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customXml" Target="../customXml/item5.xml" /><Relationship Id="rId6" Type="http://schemas.openxmlformats.org/officeDocument/2006/relationships/customXml" Target="../customXml/item6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5297F-BC5D-416F-999E-19CC16E5D0F4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0B97B-A3AD-41F2-8DDA-760E9EA0F3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899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78D35-A5D5-4B58-911D-CFCFDD3905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val="223291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val="38385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val="2590563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78D35-A5D5-4B58-911D-CFCFDD3905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val="133565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val="594004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val="2393374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78D35-A5D5-4B58-911D-CFCFDD3905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val="133565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val="3317567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val="2192212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78D35-A5D5-4B58-911D-CFCFDD3905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val="254192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78D35-A5D5-4B58-911D-CFCFDD3905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val="30946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78D35-A5D5-4B58-911D-CFCFDD3905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val="13356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143590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val="342216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78D35-A5D5-4B58-911D-CFCFDD3905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val="13356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val="88732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219658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18:19:39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78D35-A5D5-4B58-911D-CFCFDD3905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val="13356582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5FCF628-773F-4A55-B14F-FEDE3999D04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BF3D7D-D069-4B71-8180-5D3643AE998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113764-759B-4FF7-8FF4-4750D39597B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97A8C3-6B92-4EE4-A681-096F7115568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5E35D9-F412-4F92-A5E3-DF3DF994EC3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3C3DDA8-F861-4CD8-9502-11A81FEBE22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31B1A27-BD0E-4496-BFEA-2ADF8181D10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3D06345B-5960-47A2-ACC6-37989697F30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C45AEFC-B603-48F4-87F1-C4177CC8F13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7AA92F8-F1D5-43F9-81E4-DA0EB988790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BE41803-5BD4-44E0-8D29-3D20799811C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.xml" /><Relationship Id="rId11" Type="http://schemas.openxmlformats.org/officeDocument/2006/relationships/tags" Target="../tags/tag7.xml" /><Relationship Id="rId12" Type="http://schemas.openxmlformats.org/officeDocument/2006/relationships/tags" Target="../tags/tag8.xml" /><Relationship Id="rId13" Type="http://schemas.openxmlformats.org/officeDocument/2006/relationships/tags" Target="../tags/tag9.xml" /><Relationship Id="rId14" Type="http://schemas.openxmlformats.org/officeDocument/2006/relationships/tags" Target="../tags/tag10.xml" /><Relationship Id="rId15" Type="http://schemas.openxmlformats.org/officeDocument/2006/relationships/tags" Target="../tags/tag11.xml" /><Relationship Id="rId16" Type="http://schemas.openxmlformats.org/officeDocument/2006/relationships/customXml" Target="../../customXml/item2.xml" /><Relationship Id="rId17" Type="http://schemas.openxmlformats.org/officeDocument/2006/relationships/tags" Target="../tags/tag1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tags" Target="../tags/tag1.xml" /><Relationship Id="rId5" Type="http://schemas.openxmlformats.org/officeDocument/2006/relationships/image" Target="../media/image2.png" /><Relationship Id="rId6" Type="http://schemas.openxmlformats.org/officeDocument/2006/relationships/tags" Target="../tags/tag2.xml" /><Relationship Id="rId7" Type="http://schemas.openxmlformats.org/officeDocument/2006/relationships/tags" Target="../tags/tag3.xml" /><Relationship Id="rId8" Type="http://schemas.openxmlformats.org/officeDocument/2006/relationships/tags" Target="../tags/tag4.xml" /><Relationship Id="rId9" Type="http://schemas.openxmlformats.org/officeDocument/2006/relationships/tags" Target="../tags/tag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03.xml" /><Relationship Id="rId4" Type="http://schemas.openxmlformats.org/officeDocument/2006/relationships/image" Target="../media/image9.jpeg" /><Relationship Id="rId5" Type="http://schemas.openxmlformats.org/officeDocument/2006/relationships/tags" Target="../tags/tag104.xml" /><Relationship Id="rId6" Type="http://schemas.openxmlformats.org/officeDocument/2006/relationships/tags" Target="../tags/tag105.xml" /><Relationship Id="rId7" Type="http://schemas.openxmlformats.org/officeDocument/2006/relationships/tags" Target="../tags/tag106.xml" /><Relationship Id="rId8" Type="http://schemas.openxmlformats.org/officeDocument/2006/relationships/customXml" Target="../../customXml/item11.xml" /><Relationship Id="rId9" Type="http://schemas.openxmlformats.org/officeDocument/2006/relationships/tags" Target="../tags/tag10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12.xml" /><Relationship Id="rId11" Type="http://schemas.openxmlformats.org/officeDocument/2006/relationships/tags" Target="../tags/tag113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image" Target="../media/image10.jpeg" /><Relationship Id="rId6" Type="http://schemas.openxmlformats.org/officeDocument/2006/relationships/tags" Target="../tags/tag110.xml" /><Relationship Id="rId7" Type="http://schemas.openxmlformats.org/officeDocument/2006/relationships/image" Target="../media/image11.jpeg" /><Relationship Id="rId8" Type="http://schemas.openxmlformats.org/officeDocument/2006/relationships/tags" Target="../tags/tag111.xml" /><Relationship Id="rId9" Type="http://schemas.openxmlformats.org/officeDocument/2006/relationships/tags" Target="../tags/tag11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9.xml" /><Relationship Id="rId11" Type="http://schemas.openxmlformats.org/officeDocument/2006/relationships/customXml" Target="../../customXml/item13.xml" /><Relationship Id="rId12" Type="http://schemas.openxmlformats.org/officeDocument/2006/relationships/tags" Target="../tags/tag120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.jpeg" /><Relationship Id="rId4" Type="http://schemas.openxmlformats.org/officeDocument/2006/relationships/tags" Target="../tags/tag114.xml" /><Relationship Id="rId5" Type="http://schemas.openxmlformats.org/officeDocument/2006/relationships/image" Target="../media/image2.png" /><Relationship Id="rId6" Type="http://schemas.openxmlformats.org/officeDocument/2006/relationships/tags" Target="../tags/tag115.xml" /><Relationship Id="rId7" Type="http://schemas.openxmlformats.org/officeDocument/2006/relationships/tags" Target="../tags/tag116.xml" /><Relationship Id="rId8" Type="http://schemas.openxmlformats.org/officeDocument/2006/relationships/tags" Target="../tags/tag117.xml" /><Relationship Id="rId9" Type="http://schemas.openxmlformats.org/officeDocument/2006/relationships/tags" Target="../tags/tag11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6.xml" /><Relationship Id="rId11" Type="http://schemas.openxmlformats.org/officeDocument/2006/relationships/tags" Target="../tags/tag127.xml" /><Relationship Id="rId12" Type="http://schemas.openxmlformats.org/officeDocument/2006/relationships/tags" Target="../tags/tag128.xml" /><Relationship Id="rId13" Type="http://schemas.openxmlformats.org/officeDocument/2006/relationships/tags" Target="../tags/tag129.xml" /><Relationship Id="rId14" Type="http://schemas.openxmlformats.org/officeDocument/2006/relationships/tags" Target="../tags/tag130.xml" /><Relationship Id="rId15" Type="http://schemas.openxmlformats.org/officeDocument/2006/relationships/tags" Target="../tags/tag131.xml" /><Relationship Id="rId16" Type="http://schemas.openxmlformats.org/officeDocument/2006/relationships/tags" Target="../tags/tag132.xml" /><Relationship Id="rId17" Type="http://schemas.openxmlformats.org/officeDocument/2006/relationships/tags" Target="../tags/tag133.xml" /><Relationship Id="rId18" Type="http://schemas.openxmlformats.org/officeDocument/2006/relationships/tags" Target="../tags/tag134.xml" /><Relationship Id="rId19" Type="http://schemas.openxmlformats.org/officeDocument/2006/relationships/customXml" Target="../../customXml/item14.xml" /><Relationship Id="rId2" Type="http://schemas.openxmlformats.org/officeDocument/2006/relationships/notesSlide" Target="../notesSlides/notesSlide13.xml" /><Relationship Id="rId20" Type="http://schemas.openxmlformats.org/officeDocument/2006/relationships/tags" Target="../tags/tag135.xml" /><Relationship Id="rId3" Type="http://schemas.openxmlformats.org/officeDocument/2006/relationships/tags" Target="../tags/tag121.xml" /><Relationship Id="rId4" Type="http://schemas.openxmlformats.org/officeDocument/2006/relationships/image" Target="../media/image12.jpeg" /><Relationship Id="rId5" Type="http://schemas.openxmlformats.org/officeDocument/2006/relationships/tags" Target="../tags/tag122.xml" /><Relationship Id="rId6" Type="http://schemas.openxmlformats.org/officeDocument/2006/relationships/tags" Target="../tags/tag123.xml" /><Relationship Id="rId7" Type="http://schemas.openxmlformats.org/officeDocument/2006/relationships/image" Target="../media/image13.jpeg" /><Relationship Id="rId8" Type="http://schemas.openxmlformats.org/officeDocument/2006/relationships/tags" Target="../tags/tag124.xml" /><Relationship Id="rId9" Type="http://schemas.openxmlformats.org/officeDocument/2006/relationships/tags" Target="../tags/tag12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36.xml" /><Relationship Id="rId4" Type="http://schemas.openxmlformats.org/officeDocument/2006/relationships/image" Target="../media/image14.jpeg" /><Relationship Id="rId5" Type="http://schemas.openxmlformats.org/officeDocument/2006/relationships/tags" Target="../tags/tag137.xml" /><Relationship Id="rId6" Type="http://schemas.openxmlformats.org/officeDocument/2006/relationships/tags" Target="../tags/tag138.xml" /><Relationship Id="rId7" Type="http://schemas.openxmlformats.org/officeDocument/2006/relationships/customXml" Target="../../customXml/item15.xml" /><Relationship Id="rId8" Type="http://schemas.openxmlformats.org/officeDocument/2006/relationships/tags" Target="../tags/tag139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45.xml" /><Relationship Id="rId11" Type="http://schemas.openxmlformats.org/officeDocument/2006/relationships/customXml" Target="../../customXml/item16.xml" /><Relationship Id="rId12" Type="http://schemas.openxmlformats.org/officeDocument/2006/relationships/tags" Target="../tags/tag146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.jpeg" /><Relationship Id="rId4" Type="http://schemas.openxmlformats.org/officeDocument/2006/relationships/tags" Target="../tags/tag140.xml" /><Relationship Id="rId5" Type="http://schemas.openxmlformats.org/officeDocument/2006/relationships/image" Target="../media/image2.png" /><Relationship Id="rId6" Type="http://schemas.openxmlformats.org/officeDocument/2006/relationships/tags" Target="../tags/tag141.xml" /><Relationship Id="rId7" Type="http://schemas.openxmlformats.org/officeDocument/2006/relationships/tags" Target="../tags/tag142.xml" /><Relationship Id="rId8" Type="http://schemas.openxmlformats.org/officeDocument/2006/relationships/tags" Target="../tags/tag143.xml" /><Relationship Id="rId9" Type="http://schemas.openxmlformats.org/officeDocument/2006/relationships/tags" Target="../tags/tag14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4.xml" /><Relationship Id="rId11" Type="http://schemas.openxmlformats.org/officeDocument/2006/relationships/tags" Target="../tags/tag155.xml" /><Relationship Id="rId12" Type="http://schemas.openxmlformats.org/officeDocument/2006/relationships/tags" Target="../tags/tag156.xml" /><Relationship Id="rId13" Type="http://schemas.openxmlformats.org/officeDocument/2006/relationships/tags" Target="../tags/tag157.xml" /><Relationship Id="rId14" Type="http://schemas.openxmlformats.org/officeDocument/2006/relationships/tags" Target="../tags/tag158.xml" /><Relationship Id="rId15" Type="http://schemas.openxmlformats.org/officeDocument/2006/relationships/tags" Target="../tags/tag159.xml" /><Relationship Id="rId16" Type="http://schemas.openxmlformats.org/officeDocument/2006/relationships/tags" Target="../tags/tag160.xml" /><Relationship Id="rId17" Type="http://schemas.openxmlformats.org/officeDocument/2006/relationships/tags" Target="../tags/tag161.xml" /><Relationship Id="rId18" Type="http://schemas.openxmlformats.org/officeDocument/2006/relationships/tags" Target="../tags/tag162.xml" /><Relationship Id="rId19" Type="http://schemas.openxmlformats.org/officeDocument/2006/relationships/tags" Target="../tags/tag163.xml" /><Relationship Id="rId2" Type="http://schemas.openxmlformats.org/officeDocument/2006/relationships/notesSlide" Target="../notesSlides/notesSlide16.xml" /><Relationship Id="rId20" Type="http://schemas.openxmlformats.org/officeDocument/2006/relationships/tags" Target="../tags/tag164.xml" /><Relationship Id="rId21" Type="http://schemas.openxmlformats.org/officeDocument/2006/relationships/tags" Target="../tags/tag165.xml" /><Relationship Id="rId22" Type="http://schemas.openxmlformats.org/officeDocument/2006/relationships/tags" Target="../tags/tag166.xml" /><Relationship Id="rId23" Type="http://schemas.openxmlformats.org/officeDocument/2006/relationships/tags" Target="../tags/tag167.xml" /><Relationship Id="rId24" Type="http://schemas.openxmlformats.org/officeDocument/2006/relationships/tags" Target="../tags/tag168.xml" /><Relationship Id="rId25" Type="http://schemas.openxmlformats.org/officeDocument/2006/relationships/tags" Target="../tags/tag169.xml" /><Relationship Id="rId26" Type="http://schemas.openxmlformats.org/officeDocument/2006/relationships/customXml" Target="../../customXml/item17.xml" /><Relationship Id="rId27" Type="http://schemas.openxmlformats.org/officeDocument/2006/relationships/tags" Target="../tags/tag170.xml" /><Relationship Id="rId3" Type="http://schemas.openxmlformats.org/officeDocument/2006/relationships/tags" Target="../tags/tag147.xml" /><Relationship Id="rId4" Type="http://schemas.openxmlformats.org/officeDocument/2006/relationships/tags" Target="../tags/tag148.xml" /><Relationship Id="rId5" Type="http://schemas.openxmlformats.org/officeDocument/2006/relationships/tags" Target="../tags/tag149.xml" /><Relationship Id="rId6" Type="http://schemas.openxmlformats.org/officeDocument/2006/relationships/tags" Target="../tags/tag150.xml" /><Relationship Id="rId7" Type="http://schemas.openxmlformats.org/officeDocument/2006/relationships/tags" Target="../tags/tag151.xml" /><Relationship Id="rId8" Type="http://schemas.openxmlformats.org/officeDocument/2006/relationships/tags" Target="../tags/tag152.xml" /><Relationship Id="rId9" Type="http://schemas.openxmlformats.org/officeDocument/2006/relationships/tags" Target="../tags/tag15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8.xml" /><Relationship Id="rId11" Type="http://schemas.openxmlformats.org/officeDocument/2006/relationships/tags" Target="../tags/tag179.xml" /><Relationship Id="rId12" Type="http://schemas.openxmlformats.org/officeDocument/2006/relationships/tags" Target="../tags/tag180.xml" /><Relationship Id="rId13" Type="http://schemas.openxmlformats.org/officeDocument/2006/relationships/tags" Target="../tags/tag181.xml" /><Relationship Id="rId14" Type="http://schemas.openxmlformats.org/officeDocument/2006/relationships/tags" Target="../tags/tag182.xml" /><Relationship Id="rId15" Type="http://schemas.openxmlformats.org/officeDocument/2006/relationships/tags" Target="../tags/tag183.xml" /><Relationship Id="rId16" Type="http://schemas.openxmlformats.org/officeDocument/2006/relationships/tags" Target="../tags/tag184.xml" /><Relationship Id="rId17" Type="http://schemas.openxmlformats.org/officeDocument/2006/relationships/tags" Target="../tags/tag185.xml" /><Relationship Id="rId18" Type="http://schemas.openxmlformats.org/officeDocument/2006/relationships/customXml" Target="../../customXml/item18.xml" /><Relationship Id="rId19" Type="http://schemas.openxmlformats.org/officeDocument/2006/relationships/tags" Target="../tags/tag186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Relationship Id="rId7" Type="http://schemas.openxmlformats.org/officeDocument/2006/relationships/tags" Target="../tags/tag175.xml" /><Relationship Id="rId8" Type="http://schemas.openxmlformats.org/officeDocument/2006/relationships/tags" Target="../tags/tag176.xml" /><Relationship Id="rId9" Type="http://schemas.openxmlformats.org/officeDocument/2006/relationships/tags" Target="../tags/tag17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92.xml" /><Relationship Id="rId11" Type="http://schemas.openxmlformats.org/officeDocument/2006/relationships/tags" Target="../tags/tag193.xml" /><Relationship Id="rId12" Type="http://schemas.openxmlformats.org/officeDocument/2006/relationships/tags" Target="../tags/tag194.xml" /><Relationship Id="rId13" Type="http://schemas.openxmlformats.org/officeDocument/2006/relationships/tags" Target="../tags/tag195.xml" /><Relationship Id="rId14" Type="http://schemas.openxmlformats.org/officeDocument/2006/relationships/tags" Target="../tags/tag196.xml" /><Relationship Id="rId15" Type="http://schemas.openxmlformats.org/officeDocument/2006/relationships/tags" Target="../tags/tag197.xml" /><Relationship Id="rId16" Type="http://schemas.openxmlformats.org/officeDocument/2006/relationships/customXml" Target="../../customXml/item19.xml" /><Relationship Id="rId17" Type="http://schemas.openxmlformats.org/officeDocument/2006/relationships/tags" Target="../tags/tag198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.jpeg" /><Relationship Id="rId4" Type="http://schemas.openxmlformats.org/officeDocument/2006/relationships/tags" Target="../tags/tag187.xml" /><Relationship Id="rId5" Type="http://schemas.openxmlformats.org/officeDocument/2006/relationships/image" Target="../media/image2.png" /><Relationship Id="rId6" Type="http://schemas.openxmlformats.org/officeDocument/2006/relationships/tags" Target="../tags/tag188.xml" /><Relationship Id="rId7" Type="http://schemas.openxmlformats.org/officeDocument/2006/relationships/tags" Target="../tags/tag189.xml" /><Relationship Id="rId8" Type="http://schemas.openxmlformats.org/officeDocument/2006/relationships/tags" Target="../tags/tag190.xml" /><Relationship Id="rId9" Type="http://schemas.openxmlformats.org/officeDocument/2006/relationships/tags" Target="../tags/tag19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9.xml" /><Relationship Id="rId11" Type="http://schemas.openxmlformats.org/officeDocument/2006/relationships/tags" Target="../tags/tag20.xml" /><Relationship Id="rId12" Type="http://schemas.openxmlformats.org/officeDocument/2006/relationships/tags" Target="../tags/tag21.xml" /><Relationship Id="rId13" Type="http://schemas.openxmlformats.org/officeDocument/2006/relationships/tags" Target="../tags/tag22.xml" /><Relationship Id="rId14" Type="http://schemas.openxmlformats.org/officeDocument/2006/relationships/tags" Target="../tags/tag23.xml" /><Relationship Id="rId15" Type="http://schemas.openxmlformats.org/officeDocument/2006/relationships/tags" Target="../tags/tag24.xml" /><Relationship Id="rId16" Type="http://schemas.openxmlformats.org/officeDocument/2006/relationships/tags" Target="../tags/tag25.xml" /><Relationship Id="rId17" Type="http://schemas.openxmlformats.org/officeDocument/2006/relationships/tags" Target="../tags/tag26.xml" /><Relationship Id="rId18" Type="http://schemas.openxmlformats.org/officeDocument/2006/relationships/tags" Target="../tags/tag27.xml" /><Relationship Id="rId19" Type="http://schemas.openxmlformats.org/officeDocument/2006/relationships/tags" Target="../tags/tag28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29.xml" /><Relationship Id="rId21" Type="http://schemas.openxmlformats.org/officeDocument/2006/relationships/tags" Target="../tags/tag30.xml" /><Relationship Id="rId22" Type="http://schemas.openxmlformats.org/officeDocument/2006/relationships/tags" Target="../tags/tag31.xml" /><Relationship Id="rId23" Type="http://schemas.openxmlformats.org/officeDocument/2006/relationships/tags" Target="../tags/tag32.xml" /><Relationship Id="rId24" Type="http://schemas.openxmlformats.org/officeDocument/2006/relationships/tags" Target="../tags/tag33.xml" /><Relationship Id="rId25" Type="http://schemas.openxmlformats.org/officeDocument/2006/relationships/tags" Target="../tags/tag34.xml" /><Relationship Id="rId26" Type="http://schemas.openxmlformats.org/officeDocument/2006/relationships/tags" Target="../tags/tag35.xml" /><Relationship Id="rId27" Type="http://schemas.openxmlformats.org/officeDocument/2006/relationships/customXml" Target="../../customXml/item3.xml" /><Relationship Id="rId28" Type="http://schemas.openxmlformats.org/officeDocument/2006/relationships/tags" Target="../tags/tag36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image" Target="../media/image2.png" /><Relationship Id="rId6" Type="http://schemas.openxmlformats.org/officeDocument/2006/relationships/tags" Target="../tags/tag15.xml" /><Relationship Id="rId7" Type="http://schemas.openxmlformats.org/officeDocument/2006/relationships/tags" Target="../tags/tag16.xml" /><Relationship Id="rId8" Type="http://schemas.openxmlformats.org/officeDocument/2006/relationships/tags" Target="../tags/tag17.xml" /><Relationship Id="rId9" Type="http://schemas.openxmlformats.org/officeDocument/2006/relationships/tags" Target="../tags/tag1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2.xml" /><Relationship Id="rId11" Type="http://schemas.openxmlformats.org/officeDocument/2006/relationships/customXml" Target="../../customXml/item4.xml" /><Relationship Id="rId12" Type="http://schemas.openxmlformats.org/officeDocument/2006/relationships/tags" Target="../tags/tag4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tags" Target="../tags/tag37.xml" /><Relationship Id="rId5" Type="http://schemas.openxmlformats.org/officeDocument/2006/relationships/image" Target="../media/image2.png" /><Relationship Id="rId6" Type="http://schemas.openxmlformats.org/officeDocument/2006/relationships/tags" Target="../tags/tag38.xml" /><Relationship Id="rId7" Type="http://schemas.openxmlformats.org/officeDocument/2006/relationships/tags" Target="../tags/tag39.xml" /><Relationship Id="rId8" Type="http://schemas.openxmlformats.org/officeDocument/2006/relationships/tags" Target="../tags/tag40.xml" /><Relationship Id="rId9" Type="http://schemas.openxmlformats.org/officeDocument/2006/relationships/tags" Target="../tags/tag4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9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44.xml" /><Relationship Id="rId4" Type="http://schemas.openxmlformats.org/officeDocument/2006/relationships/image" Target="../media/image3.jpeg" /><Relationship Id="rId5" Type="http://schemas.openxmlformats.org/officeDocument/2006/relationships/tags" Target="../tags/tag45.xml" /><Relationship Id="rId6" Type="http://schemas.openxmlformats.org/officeDocument/2006/relationships/tags" Target="../tags/tag46.xml" /><Relationship Id="rId7" Type="http://schemas.openxmlformats.org/officeDocument/2006/relationships/tags" Target="../tags/tag47.xml" /><Relationship Id="rId8" Type="http://schemas.openxmlformats.org/officeDocument/2006/relationships/tags" Target="../tags/tag48.xml" /><Relationship Id="rId9" Type="http://schemas.openxmlformats.org/officeDocument/2006/relationships/customXml" Target="../../customXml/item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5.xml" /><Relationship Id="rId11" Type="http://schemas.openxmlformats.org/officeDocument/2006/relationships/image" Target="../media/image6.jpeg" /><Relationship Id="rId12" Type="http://schemas.openxmlformats.org/officeDocument/2006/relationships/tags" Target="../tags/tag56.xml" /><Relationship Id="rId13" Type="http://schemas.openxmlformats.org/officeDocument/2006/relationships/customXml" Target="../../customXml/item6.xml" /><Relationship Id="rId14" Type="http://schemas.openxmlformats.org/officeDocument/2006/relationships/tags" Target="../tags/tag57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tags" Target="../tags/tag52.xml" /><Relationship Id="rId6" Type="http://schemas.openxmlformats.org/officeDocument/2006/relationships/tags" Target="../tags/tag53.xml" /><Relationship Id="rId7" Type="http://schemas.openxmlformats.org/officeDocument/2006/relationships/image" Target="../media/image4.jpeg" /><Relationship Id="rId8" Type="http://schemas.openxmlformats.org/officeDocument/2006/relationships/tags" Target="../tags/tag54.xml" /><Relationship Id="rId9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3.xml" /><Relationship Id="rId11" Type="http://schemas.openxmlformats.org/officeDocument/2006/relationships/customXml" Target="../../customXml/item7.xml" /><Relationship Id="rId12" Type="http://schemas.openxmlformats.org/officeDocument/2006/relationships/tags" Target="../tags/tag64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jpeg" /><Relationship Id="rId4" Type="http://schemas.openxmlformats.org/officeDocument/2006/relationships/tags" Target="../tags/tag58.xml" /><Relationship Id="rId5" Type="http://schemas.openxmlformats.org/officeDocument/2006/relationships/image" Target="../media/image2.png" /><Relationship Id="rId6" Type="http://schemas.openxmlformats.org/officeDocument/2006/relationships/tags" Target="../tags/tag59.xml" /><Relationship Id="rId7" Type="http://schemas.openxmlformats.org/officeDocument/2006/relationships/tags" Target="../tags/tag60.xml" /><Relationship Id="rId8" Type="http://schemas.openxmlformats.org/officeDocument/2006/relationships/tags" Target="../tags/tag61.xml" /><Relationship Id="rId9" Type="http://schemas.openxmlformats.org/officeDocument/2006/relationships/tags" Target="../tags/tag6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2.xml" /><Relationship Id="rId11" Type="http://schemas.openxmlformats.org/officeDocument/2006/relationships/tags" Target="../tags/tag73.xml" /><Relationship Id="rId12" Type="http://schemas.openxmlformats.org/officeDocument/2006/relationships/tags" Target="../tags/tag74.xml" /><Relationship Id="rId13" Type="http://schemas.openxmlformats.org/officeDocument/2006/relationships/tags" Target="../tags/tag75.xml" /><Relationship Id="rId14" Type="http://schemas.openxmlformats.org/officeDocument/2006/relationships/tags" Target="../tags/tag76.xml" /><Relationship Id="rId15" Type="http://schemas.openxmlformats.org/officeDocument/2006/relationships/tags" Target="../tags/tag77.xml" /><Relationship Id="rId16" Type="http://schemas.openxmlformats.org/officeDocument/2006/relationships/tags" Target="../tags/tag78.xml" /><Relationship Id="rId17" Type="http://schemas.openxmlformats.org/officeDocument/2006/relationships/tags" Target="../tags/tag79.xml" /><Relationship Id="rId18" Type="http://schemas.openxmlformats.org/officeDocument/2006/relationships/tags" Target="../tags/tag80.xml" /><Relationship Id="rId19" Type="http://schemas.openxmlformats.org/officeDocument/2006/relationships/tags" Target="../tags/tag81.xml" /><Relationship Id="rId2" Type="http://schemas.openxmlformats.org/officeDocument/2006/relationships/notesSlide" Target="../notesSlides/notesSlide7.xml" /><Relationship Id="rId20" Type="http://schemas.openxmlformats.org/officeDocument/2006/relationships/customXml" Target="../../customXml/item8.xml" /><Relationship Id="rId21" Type="http://schemas.openxmlformats.org/officeDocument/2006/relationships/tags" Target="../tags/tag82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tags" Target="../tags/tag69.xml" /><Relationship Id="rId8" Type="http://schemas.openxmlformats.org/officeDocument/2006/relationships/tags" Target="../tags/tag70.xml" /><Relationship Id="rId9" Type="http://schemas.openxmlformats.org/officeDocument/2006/relationships/tags" Target="../tags/tag7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8.xml" /><Relationship Id="rId11" Type="http://schemas.openxmlformats.org/officeDocument/2006/relationships/tags" Target="../tags/tag89.xml" /><Relationship Id="rId12" Type="http://schemas.openxmlformats.org/officeDocument/2006/relationships/tags" Target="../tags/tag90.xml" /><Relationship Id="rId13" Type="http://schemas.openxmlformats.org/officeDocument/2006/relationships/tags" Target="../tags/tag91.xml" /><Relationship Id="rId14" Type="http://schemas.openxmlformats.org/officeDocument/2006/relationships/tags" Target="../tags/tag92.xml" /><Relationship Id="rId15" Type="http://schemas.openxmlformats.org/officeDocument/2006/relationships/tags" Target="../tags/tag93.xml" /><Relationship Id="rId16" Type="http://schemas.openxmlformats.org/officeDocument/2006/relationships/tags" Target="../tags/tag94.xml" /><Relationship Id="rId17" Type="http://schemas.openxmlformats.org/officeDocument/2006/relationships/customXml" Target="../../customXml/item9.xml" /><Relationship Id="rId18" Type="http://schemas.openxmlformats.org/officeDocument/2006/relationships/tags" Target="../tags/tag95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83.xml" /><Relationship Id="rId4" Type="http://schemas.openxmlformats.org/officeDocument/2006/relationships/image" Target="../media/image7.jpeg" /><Relationship Id="rId5" Type="http://schemas.openxmlformats.org/officeDocument/2006/relationships/tags" Target="../tags/tag84.xml" /><Relationship Id="rId6" Type="http://schemas.openxmlformats.org/officeDocument/2006/relationships/image" Target="../media/image8.jpeg" /><Relationship Id="rId7" Type="http://schemas.openxmlformats.org/officeDocument/2006/relationships/tags" Target="../tags/tag85.xml" /><Relationship Id="rId8" Type="http://schemas.openxmlformats.org/officeDocument/2006/relationships/tags" Target="../tags/tag86.xml" /><Relationship Id="rId9" Type="http://schemas.openxmlformats.org/officeDocument/2006/relationships/tags" Target="../tags/tag8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1.xml" /><Relationship Id="rId11" Type="http://schemas.openxmlformats.org/officeDocument/2006/relationships/customXml" Target="../../customXml/item10.xml" /><Relationship Id="rId12" Type="http://schemas.openxmlformats.org/officeDocument/2006/relationships/tags" Target="../tags/tag10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Relationship Id="rId4" Type="http://schemas.openxmlformats.org/officeDocument/2006/relationships/tags" Target="../tags/tag96.xml" /><Relationship Id="rId5" Type="http://schemas.openxmlformats.org/officeDocument/2006/relationships/image" Target="../media/image2.png" /><Relationship Id="rId6" Type="http://schemas.openxmlformats.org/officeDocument/2006/relationships/tags" Target="../tags/tag97.xml" /><Relationship Id="rId7" Type="http://schemas.openxmlformats.org/officeDocument/2006/relationships/tags" Target="../tags/tag98.xml" /><Relationship Id="rId8" Type="http://schemas.openxmlformats.org/officeDocument/2006/relationships/tags" Target="../tags/tag99.xml" /><Relationship Id="rId9" Type="http://schemas.openxmlformats.org/officeDocument/2006/relationships/tags" Target="../tags/tag100.xml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shape 5" descr="背景图案&#10;&#10;描述已自动生成">
            <a:extLst>
              <a:ext uri="{FF2B5EF4-FFF2-40B4-BE49-F238E27FC236}">
                <a16:creationId xmlns:a16="http://schemas.microsoft.com/office/drawing/2014/main" id="{D1B43A1B-AD16-B6CD-B5B1-507C9368E1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7"/>
          <a:stretch>
            <a:fillRect/>
          </a:stretch>
        </p:blipFill>
        <p:spPr>
          <a:xfrm flipH="1">
            <a:off x="0" y="-29029"/>
            <a:ext cx="12192000" cy="6916058"/>
          </a:xfrm>
          <a:prstGeom prst="rect">
            <a:avLst/>
          </a:prstGeom>
        </p:spPr>
      </p:pic>
      <p:pic>
        <p:nvPicPr>
          <p:cNvPr id="4" name="shape 3">
            <a:extLst>
              <a:ext uri="{FF2B5EF4-FFF2-40B4-BE49-F238E27FC236}">
                <a16:creationId xmlns:a16="http://schemas.microsoft.com/office/drawing/2014/main" id="{775F476A-9384-BC04-DCA8-D31511B619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6"/>
          <a:stretch>
            <a:fillRect/>
          </a:stretch>
        </p:blipFill>
        <p:spPr>
          <a:xfrm rot="5400000">
            <a:off x="-1406849" y="1406849"/>
            <a:ext cx="6857999" cy="4044304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BE9A28C9-5C72-49DF-5300-33A3475CE1F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619880" y="4044131"/>
            <a:ext cx="3930527" cy="5411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4156492-47CA-448C-98B6-549D1498B05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550408" y="1706203"/>
            <a:ext cx="113665" cy="1630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9ACB38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453070F-8064-BA32-EB74-E275BC24CDE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550408" y="5434320"/>
            <a:ext cx="113665" cy="655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9ACB38"/>
              </a:solidFill>
            </a:endParaRPr>
          </a:p>
        </p:txBody>
      </p:sp>
      <p:sp>
        <p:nvSpPr>
          <p:cNvPr id="10" name="Text1">
            <a:extLst>
              <a:ext uri="{FF2B5EF4-FFF2-40B4-BE49-F238E27FC236}">
                <a16:creationId xmlns:a16="http://schemas.microsoft.com/office/drawing/2014/main" id="{0CEB4610-DC57-F27B-33BD-CE6597F28A0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767060" y="4044132"/>
            <a:ext cx="3636167" cy="5411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The secret to increasing efficiency in interactive teaching</a:t>
            </a:r>
          </a:p>
        </p:txBody>
      </p:sp>
      <p:sp>
        <p:nvSpPr>
          <p:cNvPr id="11" name="Text2">
            <a:extLst>
              <a:ext uri="{FF2B5EF4-FFF2-40B4-BE49-F238E27FC236}">
                <a16:creationId xmlns:a16="http://schemas.microsoft.com/office/drawing/2014/main" id="{BA3E5F3F-A863-AB6F-C4DE-F83370737A3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015936" y="5326115"/>
            <a:ext cx="2258873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 b="1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3">
            <a:extLst>
              <a:ext uri="{FF2B5EF4-FFF2-40B4-BE49-F238E27FC236}">
                <a16:creationId xmlns:a16="http://schemas.microsoft.com/office/drawing/2014/main" id="{6D253284-4091-8F68-9E08-C43277F98DE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32504" y="5930190"/>
            <a:ext cx="2042305" cy="35129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13" name="Text4">
            <a:extLst>
              <a:ext uri="{FF2B5EF4-FFF2-40B4-BE49-F238E27FC236}">
                <a16:creationId xmlns:a16="http://schemas.microsoft.com/office/drawing/2014/main" id="{B66557E7-3C10-1C9A-22D7-163BD8FAA0D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467340" y="1445096"/>
            <a:ext cx="5874094" cy="2054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6600" b="1">
                <a:latin typeface="微软雅黑" panose="020b0503020204020204" charset="-122"/>
                <a:ea typeface="微软雅黑" panose="020b0503020204020204" charset="-122"/>
              </a:rPr>
              <a:t>互动教学增效秘诀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F594AFF-5495-E6B8-488A-48879A1658B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flipH="1">
            <a:off x="8261170" y="537029"/>
            <a:ext cx="3464762" cy="4415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Text5">
            <a:extLst>
              <a:ext uri="{FF2B5EF4-FFF2-40B4-BE49-F238E27FC236}">
                <a16:creationId xmlns:a16="http://schemas.microsoft.com/office/drawing/2014/main" id="{50EFFE17-384B-4D5C-FD5F-D6917E508BB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 flipH="1">
            <a:off x="10082833" y="534040"/>
            <a:ext cx="1543283" cy="41453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Logo/Company</a:t>
            </a:r>
            <a:endParaRPr lang="zh-CN" altLang="en-US" sz="1400">
              <a:solidFill>
                <a:schemeClr val="accent2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custData r:id="rId16"/>
      <p:tags r:id="rId17"/>
    </p:custDataLst>
    <p:extLst>
      <p:ext uri="{BB962C8B-B14F-4D97-AF65-F5344CB8AC3E}">
        <p14:creationId val="3246840961"/>
      </p:ext>
    </p:extLst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hape1"/>
          <p:cNvSpPr/>
          <p:nvPr>
            <p:custDataLst>
              <p:tags r:id="rId3"/>
            </p:custDataLst>
          </p:nvPr>
        </p:nvSpPr>
        <p:spPr>
          <a:xfrm>
            <a:off x="0" y="1898249"/>
            <a:ext cx="5393804" cy="4959752"/>
          </a:xfrm>
          <a:prstGeom prst="rect">
            <a:avLst/>
          </a:prstGeom>
          <a:blipFill>
            <a:blip r:embed="rId4"/>
            <a:stretch>
              <a:fillRect l="-18911" r="-189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Text1"/>
          <p:cNvSpPr/>
          <p:nvPr>
            <p:custDataLst>
              <p:tags r:id="rId5"/>
            </p:custDataLst>
          </p:nvPr>
        </p:nvSpPr>
        <p:spPr>
          <a:xfrm>
            <a:off x="4129088" y="0"/>
            <a:ext cx="8062913" cy="3671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2">
            <a:extLst>
              <a:ext uri="{FF2B5EF4-FFF2-40B4-BE49-F238E27FC236}">
                <a16:creationId xmlns:a16="http://schemas.microsoft.com/office/drawing/2014/main" id="{34D66132-9894-3859-A20B-BFA27EAA384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38370" y="4312304"/>
            <a:ext cx="5687027" cy="1905281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明确自习目标与计划</a:t>
            </a:r>
          </a:p>
        </p:txBody>
      </p:sp>
      <p:sp>
        <p:nvSpPr>
          <p:cNvPr id="4" name="Text3">
            <a:extLst>
              <a:ext uri="{FF2B5EF4-FFF2-40B4-BE49-F238E27FC236}">
                <a16:creationId xmlns:a16="http://schemas.microsoft.com/office/drawing/2014/main" id="{00E8A289-A379-E880-6871-81A23986587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95691" y="413524"/>
            <a:ext cx="7129706" cy="2844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1.课堂集中高效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研究表明，专注学习45分钟的课堂效率远高于2小时无目标自习，互动教学通过即时反馈，增强学生参与度，使课堂每分钟价值最大化，提升自习针对性。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2.计划提升质量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明确自习目标与计划，结合课堂知识点，学生自习效率提升30%。互动教学教会学生如何设定有效目标，确保自习有的放矢，促进知识内化，形成共赢学习循环。</a:t>
            </a:r>
          </a:p>
        </p:txBody>
      </p:sp>
    </p:spTree>
    <p:custDataLst>
      <p:custData r:id="rId8"/>
      <p:tags r:id="rId9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!!平滑1"/>
          <p:cNvCxnSpPr/>
          <p:nvPr>
            <p:custDataLst>
              <p:tags r:id="rId3"/>
            </p:custDataLst>
          </p:nvPr>
        </p:nvCxnSpPr>
        <p:spPr>
          <a:xfrm>
            <a:off x="10182828" y="6175138"/>
            <a:ext cx="2009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hape1"/>
          <p:cNvSpPr/>
          <p:nvPr>
            <p:custDataLst>
              <p:tags r:id="rId4"/>
            </p:custDataLst>
          </p:nvPr>
        </p:nvSpPr>
        <p:spPr>
          <a:xfrm>
            <a:off x="560705" y="336528"/>
            <a:ext cx="2984008" cy="2984572"/>
          </a:xfrm>
          <a:prstGeom prst="ellipse">
            <a:avLst/>
          </a:prstGeom>
          <a:blipFill>
            <a:blip r:embed="rId5"/>
            <a:stretch>
              <a:fillRect l="-23747" r="-237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Shape2"/>
          <p:cNvSpPr/>
          <p:nvPr>
            <p:custDataLst>
              <p:tags r:id="rId6"/>
            </p:custDataLst>
          </p:nvPr>
        </p:nvSpPr>
        <p:spPr>
          <a:xfrm>
            <a:off x="560705" y="3536336"/>
            <a:ext cx="2985135" cy="2985135"/>
          </a:xfrm>
          <a:prstGeom prst="ellipse">
            <a:avLst/>
          </a:prstGeom>
          <a:blipFill>
            <a:blip r:embed="rId7"/>
            <a:stretch>
              <a:fillRect l="-38889" r="-38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1">
            <a:extLst>
              <a:ext uri="{FF2B5EF4-FFF2-40B4-BE49-F238E27FC236}">
                <a16:creationId xmlns:a16="http://schemas.microsoft.com/office/drawing/2014/main" id="{78B81297-E088-E869-820F-E43EFD06D47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82812" y="427436"/>
            <a:ext cx="7803060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培养自主学习能力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3039DAE1-58BD-A3DF-1721-D179B9C2E26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982638" y="1924460"/>
            <a:ext cx="7813122" cy="37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1.课堂专注度高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研究显示，专注学习45分钟效率远超2小时分散自习，因课堂互动激发学生兴趣，如哈佛课堂采用案例讨论，学生专注度提升30%，促进知识吸收。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2.教师即时反馈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课堂上教师即时解答疑惑，学习效率倍增。据教育心理学研究，即时反馈能提升学习成效25%，相较于自习孤立无援，课堂互动优势明显。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3.团队协作增强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互动教学促进小组合作学习，如斯坦福大学翻转课堂模式，团队协作完成任务，学生自主学习能力提高40%，自习时更有方向性和效率。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4.策略性时间管理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课堂高效学习让学生学会策略性时间管理，自习时更懂得如何高效规划。研究表明，有效时间管理能提升学习效率达30%，互动教学培养此能力至关重要。</a:t>
            </a:r>
          </a:p>
        </p:txBody>
      </p:sp>
    </p:spTree>
    <p:custDataLst>
      <p:custData r:id="rId10"/>
      <p:tags r:id="rId11"/>
    </p:custDataLst>
    <p:extLst>
      <p:ext uri="{BB962C8B-B14F-4D97-AF65-F5344CB8AC3E}">
        <p14:creationId val="541395094"/>
      </p:ext>
    </p:extLst>
  </p:cSld>
  <p:clrMapOvr>
    <a:masterClrMapping/>
  </p:clrMapOvr>
  <mc:AlternateContent>
    <mc:Choice xmlns:p159="http://schemas.microsoft.com/office/powerpoint/2015/09/main" Requires="p159"/>
    <mc:Fallback>
      <p:transition spd="slow">
        <p:fade/>
      </p:transition>
    </mc:Fallback>
  </mc:AlternateContent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shape 4" descr="背景图案&#10;&#10;描述已自动生成">
            <a:extLst>
              <a:ext uri="{FF2B5EF4-FFF2-40B4-BE49-F238E27FC236}">
                <a16:creationId xmlns:a16="http://schemas.microsoft.com/office/drawing/2014/main" id="{2E94859A-C6AD-72C3-6E92-D28920B7FB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7"/>
          <a:stretch>
            <a:fillRect/>
          </a:stretch>
        </p:blipFill>
        <p:spPr>
          <a:xfrm flipH="1">
            <a:off x="0" y="-29029"/>
            <a:ext cx="12192000" cy="6916058"/>
          </a:xfrm>
          <a:prstGeom prst="rect">
            <a:avLst/>
          </a:prstGeom>
        </p:spPr>
      </p:pic>
      <p:pic>
        <p:nvPicPr>
          <p:cNvPr id="4" name="shape 3">
            <a:extLst>
              <a:ext uri="{FF2B5EF4-FFF2-40B4-BE49-F238E27FC236}">
                <a16:creationId xmlns:a16="http://schemas.microsoft.com/office/drawing/2014/main" id="{56E84565-C8BA-23FB-B98E-4E95E0E582B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6"/>
          <a:stretch>
            <a:fillRect/>
          </a:stretch>
        </p:blipFill>
        <p:spPr>
          <a:xfrm rot="5400000">
            <a:off x="-1406849" y="1406849"/>
            <a:ext cx="6857999" cy="4044304"/>
          </a:xfrm>
          <a:prstGeom prst="rect">
            <a:avLst/>
          </a:prstGeom>
        </p:spPr>
      </p:pic>
      <p:sp>
        <p:nvSpPr>
          <p:cNvPr id="6" name="Text1">
            <a:extLst>
              <a:ext uri="{FF2B5EF4-FFF2-40B4-BE49-F238E27FC236}">
                <a16:creationId xmlns:a16="http://schemas.microsoft.com/office/drawing/2014/main" id="{E60A1CD5-6445-BF66-0126-355C0C227C0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14825" y="3134360"/>
            <a:ext cx="7205980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评估与反馈机制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0093E483-66FA-8F00-66A3-6B197E6135A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14825" y="4571365"/>
            <a:ext cx="7205980" cy="1106805"/>
          </a:xfrm>
          <a:prstGeom prst="rect">
            <a:avLst/>
          </a:prstGeom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Evaluation and feedback mechanism</a:t>
            </a:r>
          </a:p>
        </p:txBody>
      </p:sp>
      <p:sp>
        <p:nvSpPr>
          <p:cNvPr id="8" name="Text3">
            <a:extLst>
              <a:ext uri="{FF2B5EF4-FFF2-40B4-BE49-F238E27FC236}">
                <a16:creationId xmlns:a16="http://schemas.microsoft.com/office/drawing/2014/main" id="{2361B493-15CD-F8BC-CD49-9DAA1369B53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17703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68D829-706D-F87B-D838-DD2F826E86F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V="1">
            <a:off x="10361215" y="2710522"/>
            <a:ext cx="1062436" cy="166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1"/>
      <p:tags r:id="rId12"/>
    </p:custDataLst>
    <p:extLst>
      <p:ext uri="{BB962C8B-B14F-4D97-AF65-F5344CB8AC3E}">
        <p14:creationId val="1542489550"/>
      </p:ext>
    </p:extLst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1">
            <a:extLst>
              <a:ext uri="{FF2B5EF4-FFF2-40B4-BE49-F238E27FC236}">
                <a16:creationId xmlns:a16="http://schemas.microsoft.com/office/drawing/2014/main" id="{8AC2D331-BF1A-5EE1-162B-E538BEF9BF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90376" y="5447108"/>
            <a:ext cx="2065682" cy="1410893"/>
          </a:xfrm>
          <a:prstGeom prst="rect">
            <a:avLst/>
          </a:prstGeom>
          <a:blipFill>
            <a:blip r:embed="rId4"/>
            <a:stretch>
              <a:fillRect l="-1246" r="-1246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Shape2">
            <a:extLst>
              <a:ext uri="{FF2B5EF4-FFF2-40B4-BE49-F238E27FC236}">
                <a16:creationId xmlns:a16="http://schemas.microsoft.com/office/drawing/2014/main" id="{0920A4DF-D532-70EE-3501-AB4067663D9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8672306" y="4863861"/>
            <a:ext cx="2740055" cy="1248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Shape3">
            <a:extLst>
              <a:ext uri="{FF2B5EF4-FFF2-40B4-BE49-F238E27FC236}">
                <a16:creationId xmlns:a16="http://schemas.microsoft.com/office/drawing/2014/main" id="{7CBCCD1F-3D6E-C730-99EA-97F1D59E880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044877" y="3837236"/>
            <a:ext cx="2147123" cy="2030909"/>
          </a:xfrm>
          <a:prstGeom prst="rect">
            <a:avLst/>
          </a:prstGeom>
          <a:blipFill>
            <a:blip r:embed="rId7"/>
            <a:stretch>
              <a:fillRect l="-20958" r="-20958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Shape4">
            <a:extLst>
              <a:ext uri="{FF2B5EF4-FFF2-40B4-BE49-F238E27FC236}">
                <a16:creationId xmlns:a16="http://schemas.microsoft.com/office/drawing/2014/main" id="{F31CE366-60E2-0C05-C97D-14FEEC58378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952971" y="2728686"/>
            <a:ext cx="3239029" cy="12482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Shape5">
            <a:extLst>
              <a:ext uri="{FF2B5EF4-FFF2-40B4-BE49-F238E27FC236}">
                <a16:creationId xmlns:a16="http://schemas.microsoft.com/office/drawing/2014/main" id="{776285AA-8365-04F2-1A10-95C5A3CB1E6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680325" y="1007758"/>
            <a:ext cx="3239029" cy="258889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Text1">
            <a:extLst>
              <a:ext uri="{FF2B5EF4-FFF2-40B4-BE49-F238E27FC236}">
                <a16:creationId xmlns:a16="http://schemas.microsoft.com/office/drawing/2014/main" id="{9E0DD1BE-B9A6-07BA-CBB7-1BC4600A366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60400" y="1976811"/>
            <a:ext cx="6741157" cy="1326698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blurRad="190500" sx="102000" sy="102000" algn="ctr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Text2">
            <a:extLst>
              <a:ext uri="{FF2B5EF4-FFF2-40B4-BE49-F238E27FC236}">
                <a16:creationId xmlns:a16="http://schemas.microsoft.com/office/drawing/2014/main" id="{424BEF02-7C9E-FA99-1255-6F5E314007B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60399" y="1130300"/>
            <a:ext cx="6743701" cy="6387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即时反馈提效</a:t>
            </a:r>
          </a:p>
        </p:txBody>
      </p:sp>
      <p:sp>
        <p:nvSpPr>
          <p:cNvPr id="9" name="Text3">
            <a:extLst>
              <a:ext uri="{FF2B5EF4-FFF2-40B4-BE49-F238E27FC236}">
                <a16:creationId xmlns:a16="http://schemas.microsoft.com/office/drawing/2014/main" id="{D69CEB14-6F7A-605B-BBD6-9072B0277CA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187002" y="2102302"/>
            <a:ext cx="6036758" cy="11184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研究显示，即时反馈系统能将课堂互动率提升30%，学生注意力集中时间延长至45分钟全程，相比2小时无反馈自习，知识吸收率提高20%。</a:t>
            </a:r>
          </a:p>
        </p:txBody>
      </p:sp>
      <p:sp>
        <p:nvSpPr>
          <p:cNvPr id="10" name="Text4">
            <a:extLst>
              <a:ext uri="{FF2B5EF4-FFF2-40B4-BE49-F238E27FC236}">
                <a16:creationId xmlns:a16="http://schemas.microsoft.com/office/drawing/2014/main" id="{183C570D-D5DE-21DD-AC8E-63A9BD84D3B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60400" y="1976810"/>
            <a:ext cx="335751" cy="1326699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Text5">
            <a:extLst>
              <a:ext uri="{FF2B5EF4-FFF2-40B4-BE49-F238E27FC236}">
                <a16:creationId xmlns:a16="http://schemas.microsoft.com/office/drawing/2014/main" id="{1154771E-8317-2F34-F86E-21E66CF0F21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60400" y="4459147"/>
            <a:ext cx="6741157" cy="1326698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blurRad="190500" sx="102000" sy="102000" algn="ctr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Text6">
            <a:extLst>
              <a:ext uri="{FF2B5EF4-FFF2-40B4-BE49-F238E27FC236}">
                <a16:creationId xmlns:a16="http://schemas.microsoft.com/office/drawing/2014/main" id="{3CECE0CA-33F5-0988-C885-86C2086BAC1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60399" y="3612636"/>
            <a:ext cx="6743701" cy="6387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精准调整策略</a:t>
            </a:r>
          </a:p>
        </p:txBody>
      </p:sp>
      <p:sp>
        <p:nvSpPr>
          <p:cNvPr id="13" name="Text7">
            <a:extLst>
              <a:ext uri="{FF2B5EF4-FFF2-40B4-BE49-F238E27FC236}">
                <a16:creationId xmlns:a16="http://schemas.microsoft.com/office/drawing/2014/main" id="{658A2FF9-6879-8F3D-D6D4-D90FF2BEC13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187002" y="4609239"/>
            <a:ext cx="6036758" cy="11184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通过即时反馈数据，教师能迅速识别学生薄弱点，针对性调整教学计划，实现个性化教学，确保45分钟课堂效果优于2小时低效自学。</a:t>
            </a:r>
          </a:p>
        </p:txBody>
      </p:sp>
      <p:sp>
        <p:nvSpPr>
          <p:cNvPr id="14" name="Text8">
            <a:extLst>
              <a:ext uri="{FF2B5EF4-FFF2-40B4-BE49-F238E27FC236}">
                <a16:creationId xmlns:a16="http://schemas.microsoft.com/office/drawing/2014/main" id="{3054C396-0CD2-2311-B94E-7216F5DCDF6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60400" y="4459146"/>
            <a:ext cx="335751" cy="1326699"/>
          </a:xfrm>
          <a:prstGeom prst="rect">
            <a:avLst/>
          </a:prstGeom>
          <a:solidFill>
            <a:schemeClr val="accent2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Text9">
            <a:extLst>
              <a:ext uri="{FF2B5EF4-FFF2-40B4-BE49-F238E27FC236}">
                <a16:creationId xmlns:a16="http://schemas.microsoft.com/office/drawing/2014/main" id="{0A7A1EA7-0770-703A-5434-785DD89EE39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建立即时反馈系统</a:t>
            </a:r>
          </a:p>
        </p:txBody>
      </p:sp>
    </p:spTree>
    <p:custDataLst>
      <p:custData r:id="rId19"/>
      <p:tags r:id="rId20"/>
    </p:custDataLst>
    <p:extLst>
      <p:ext uri="{BB962C8B-B14F-4D97-AF65-F5344CB8AC3E}">
        <p14:creationId val="2805116533"/>
      </p:ext>
    </p:extLst>
  </p:cSld>
  <p:clrMapOvr>
    <a:masterClrMapping/>
  </p:clrMapOvr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hape1"/>
          <p:cNvSpPr/>
          <p:nvPr>
            <p:custDataLst>
              <p:tags r:id="rId3"/>
            </p:custDataLst>
          </p:nvPr>
        </p:nvSpPr>
        <p:spPr>
          <a:xfrm>
            <a:off x="0" y="0"/>
            <a:ext cx="3761740" cy="6867525"/>
          </a:xfrm>
          <a:prstGeom prst="round1Rect">
            <a:avLst>
              <a:gd name="adj" fmla="val 23129"/>
            </a:avLst>
          </a:prstGeom>
          <a:blipFill>
            <a:blip r:embed="rId4"/>
            <a:stretch>
              <a:fillRect l="-87783" r="-877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2D47A0D2-7C0A-B548-EBF4-5B5F4A7976F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61641" y="647307"/>
            <a:ext cx="7590646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多元化评估促进全面发展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5DD1FA72-FDF2-90A4-9F5C-EE24AA1D83B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90036" y="2123190"/>
            <a:ext cx="7561972" cy="417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1.即时反馈提效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45分钟课堂采用多元化评估，即时反馈学生学习情况，数据显示，效率提升20%，优于2小时无反馈自习。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2.多元评估全面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通过作业、测试、小组讨论等多元化评估方式，全面衡量学生能力，促进全面发展，课堂效果超越传统自习模式。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3.互动激发潜能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课堂互动中，学生参与度提高30%，激发学习潜能，证明互动教学结合多元化评估机制增效显著。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4.个性化提升显著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根据学生差异实施个性化评估，针对性改进学习方案，成绩提升幅度平均达15%，证明课堂效率优于长时间自习。</a:t>
            </a:r>
          </a:p>
        </p:txBody>
      </p:sp>
    </p:spTree>
    <p:custDataLst>
      <p:custData r:id="rId7"/>
      <p:tags r:id="rId8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shape 4" descr="背景图案&#10;&#10;描述已自动生成">
            <a:extLst>
              <a:ext uri="{FF2B5EF4-FFF2-40B4-BE49-F238E27FC236}">
                <a16:creationId xmlns:a16="http://schemas.microsoft.com/office/drawing/2014/main" id="{2E94859A-C6AD-72C3-6E92-D28920B7FB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7"/>
          <a:stretch>
            <a:fillRect/>
          </a:stretch>
        </p:blipFill>
        <p:spPr>
          <a:xfrm flipH="1">
            <a:off x="0" y="-29029"/>
            <a:ext cx="12192000" cy="6916058"/>
          </a:xfrm>
          <a:prstGeom prst="rect">
            <a:avLst/>
          </a:prstGeom>
        </p:spPr>
      </p:pic>
      <p:pic>
        <p:nvPicPr>
          <p:cNvPr id="4" name="shape 3">
            <a:extLst>
              <a:ext uri="{FF2B5EF4-FFF2-40B4-BE49-F238E27FC236}">
                <a16:creationId xmlns:a16="http://schemas.microsoft.com/office/drawing/2014/main" id="{56E84565-C8BA-23FB-B98E-4E95E0E582B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6"/>
          <a:stretch>
            <a:fillRect/>
          </a:stretch>
        </p:blipFill>
        <p:spPr>
          <a:xfrm rot="5400000">
            <a:off x="-1406849" y="1406849"/>
            <a:ext cx="6857999" cy="4044304"/>
          </a:xfrm>
          <a:prstGeom prst="rect">
            <a:avLst/>
          </a:prstGeom>
        </p:spPr>
      </p:pic>
      <p:sp>
        <p:nvSpPr>
          <p:cNvPr id="6" name="Text1">
            <a:extLst>
              <a:ext uri="{FF2B5EF4-FFF2-40B4-BE49-F238E27FC236}">
                <a16:creationId xmlns:a16="http://schemas.microsoft.com/office/drawing/2014/main" id="{E60A1CD5-6445-BF66-0126-355C0C227C0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14825" y="3134360"/>
            <a:ext cx="7205980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技术与工具应用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0093E483-66FA-8F00-66A3-6B197E6135A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14825" y="4571365"/>
            <a:ext cx="7205980" cy="1106805"/>
          </a:xfrm>
          <a:prstGeom prst="rect">
            <a:avLst/>
          </a:prstGeom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Technology and Tool Application</a:t>
            </a:r>
          </a:p>
        </p:txBody>
      </p:sp>
      <p:sp>
        <p:nvSpPr>
          <p:cNvPr id="8" name="Text3">
            <a:extLst>
              <a:ext uri="{FF2B5EF4-FFF2-40B4-BE49-F238E27FC236}">
                <a16:creationId xmlns:a16="http://schemas.microsoft.com/office/drawing/2014/main" id="{2361B493-15CD-F8BC-CD49-9DAA1369B53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17703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68D829-706D-F87B-D838-DD2F826E86F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V="1">
            <a:off x="10361215" y="2710522"/>
            <a:ext cx="1062436" cy="166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1"/>
      <p:tags r:id="rId12"/>
    </p:custDataLst>
    <p:extLst>
      <p:ext uri="{BB962C8B-B14F-4D97-AF65-F5344CB8AC3E}">
        <p14:creationId val="1542489550"/>
      </p:ext>
    </p:extLst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>
          <a:extLst>
            <a:ext uri="{FF2B5EF4-FFF2-40B4-BE49-F238E27FC236}">
              <a16:creationId xmlns:a16="http://schemas.microsoft.com/office/drawing/2014/main" id="{C4E8D14F-076A-FCB9-13FB-EA0DC408D348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6" name="Rectangle 35-【1】">
            <a:extLst>
              <a:ext uri="{FF2B5EF4-FFF2-40B4-BE49-F238E27FC236}">
                <a16:creationId xmlns:a16="http://schemas.microsoft.com/office/drawing/2014/main" id="{E36E3F69-4DEC-AA6A-0B32-9399CE9D4B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7" name="Text1">
            <a:extLst>
              <a:ext uri="{FF2B5EF4-FFF2-40B4-BE49-F238E27FC236}">
                <a16:creationId xmlns:a16="http://schemas.microsoft.com/office/drawing/2014/main" id="{62608146-E34F-E46C-87D6-100F8DD6D9B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01952" y="223083"/>
            <a:ext cx="7588095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数字化工具助力互动教学</a:t>
            </a:r>
          </a:p>
        </p:txBody>
      </p:sp>
      <p:sp>
        <p:nvSpPr>
          <p:cNvPr id="43" name="Rectangle 42-【1】">
            <a:extLst>
              <a:ext uri="{FF2B5EF4-FFF2-40B4-BE49-F238E27FC236}">
                <a16:creationId xmlns:a16="http://schemas.microsoft.com/office/drawing/2014/main" id="{96473D1F-4A42-57FD-0E6B-154683480EB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 flipV="1">
            <a:off x="275590" y="307340"/>
            <a:ext cx="11631295" cy="63106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Rectangle 43-【1】">
            <a:extLst>
              <a:ext uri="{FF2B5EF4-FFF2-40B4-BE49-F238E27FC236}">
                <a16:creationId xmlns:a16="http://schemas.microsoft.com/office/drawing/2014/main" id="{96F7BBD6-0DB9-4824-5D46-56F2F3780AC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5735" y="187325"/>
            <a:ext cx="11861165" cy="6513830"/>
          </a:xfrm>
          <a:prstGeom prst="rect">
            <a:avLst/>
          </a:prstGeom>
          <a:noFill/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lowchart:Or 2-【1】">
            <a:extLst>
              <a:ext uri="{FF2B5EF4-FFF2-40B4-BE49-F238E27FC236}">
                <a16:creationId xmlns:a16="http://schemas.microsoft.com/office/drawing/2014/main" id="{28A36048-1EFE-3AEF-F3AE-AD0F04C0FCD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470399" y="1803399"/>
            <a:ext cx="3251202" cy="3251202"/>
          </a:xfrm>
          <a:prstGeom prst="flowChartOr">
            <a:avLst/>
          </a:prstGeom>
          <a:solidFill>
            <a:schemeClr val="bg1"/>
          </a:solidFill>
          <a:ln w="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Shape1">
            <a:extLst>
              <a:ext uri="{FF2B5EF4-FFF2-40B4-BE49-F238E27FC236}">
                <a16:creationId xmlns:a16="http://schemas.microsoft.com/office/drawing/2014/main" id="{2784DAAE-C9DB-A7C9-C26D-A39595170A4D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275046" y="3787825"/>
            <a:ext cx="518763" cy="518763"/>
            <a:chOff x="2522538" y="2108200"/>
            <a:chExt cx="376238" cy="376238"/>
          </a:xfrm>
          <a:solidFill>
            <a:schemeClr val="accent1"/>
          </a:solidFill>
        </p:grpSpPr>
        <p:sp>
          <p:nvSpPr>
            <p:cNvPr id="10" name="Freeform 54">
              <a:extLst>
                <a:ext uri="{FF2B5EF4-FFF2-40B4-BE49-F238E27FC236}">
                  <a16:creationId xmlns:a16="http://schemas.microsoft.com/office/drawing/2014/main" id="{3F98953F-CB8D-EABD-F2AD-9D1FCF85A7D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2522538" y="2319338"/>
              <a:ext cx="163513" cy="71438"/>
            </a:xfrm>
            <a:custGeom>
              <a:gdLst>
                <a:gd name="T0" fmla="*/ 3 w 28"/>
                <a:gd name="T1" fmla="*/ 10 h 12"/>
                <a:gd name="T2" fmla="*/ 10 w 28"/>
                <a:gd name="T3" fmla="*/ 12 h 12"/>
                <a:gd name="T4" fmla="*/ 28 w 28"/>
                <a:gd name="T5" fmla="*/ 8 h 12"/>
                <a:gd name="T6" fmla="*/ 5 w 28"/>
                <a:gd name="T7" fmla="*/ 1 h 12"/>
                <a:gd name="T8" fmla="*/ 2 w 28"/>
                <a:gd name="T9" fmla="*/ 1 h 12"/>
                <a:gd name="T10" fmla="*/ 0 w 28"/>
                <a:gd name="T11" fmla="*/ 5 h 12"/>
                <a:gd name="T12" fmla="*/ 0 w 28"/>
                <a:gd name="T13" fmla="*/ 6 h 12"/>
                <a:gd name="T14" fmla="*/ 3 w 28"/>
                <a:gd name="T15" fmla="*/ 1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3" y="1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 55">
              <a:extLst>
                <a:ext uri="{FF2B5EF4-FFF2-40B4-BE49-F238E27FC236}">
                  <a16:creationId xmlns:a16="http://schemas.microsoft.com/office/drawing/2014/main" id="{AC1A4823-CE36-B0D2-8CF0-0ED3EE6B183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2774950" y="2425700"/>
              <a:ext cx="123825" cy="58738"/>
            </a:xfrm>
            <a:custGeom>
              <a:gdLst>
                <a:gd name="T0" fmla="*/ 18 w 21"/>
                <a:gd name="T1" fmla="*/ 0 h 10"/>
                <a:gd name="T2" fmla="*/ 18 w 21"/>
                <a:gd name="T3" fmla="*/ 0 h 10"/>
                <a:gd name="T4" fmla="*/ 0 w 21"/>
                <a:gd name="T5" fmla="*/ 5 h 10"/>
                <a:gd name="T6" fmla="*/ 16 w 21"/>
                <a:gd name="T7" fmla="*/ 10 h 10"/>
                <a:gd name="T8" fmla="*/ 19 w 21"/>
                <a:gd name="T9" fmla="*/ 9 h 10"/>
                <a:gd name="T10" fmla="*/ 21 w 21"/>
                <a:gd name="T11" fmla="*/ 6 h 10"/>
                <a:gd name="T12" fmla="*/ 21 w 21"/>
                <a:gd name="T13" fmla="*/ 4 h 10"/>
                <a:gd name="T14" fmla="*/ 18 w 21"/>
                <a:gd name="T1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0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 56">
              <a:extLst>
                <a:ext uri="{FF2B5EF4-FFF2-40B4-BE49-F238E27FC236}">
                  <a16:creationId xmlns:a16="http://schemas.microsoft.com/office/drawing/2014/main" id="{070E4DF4-A571-CA79-3A2D-D6F816AD1B2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2522538" y="2343150"/>
              <a:ext cx="376238" cy="141288"/>
            </a:xfrm>
            <a:custGeom>
              <a:gdLst>
                <a:gd name="T0" fmla="*/ 62 w 64"/>
                <a:gd name="T1" fmla="*/ 1 h 24"/>
                <a:gd name="T2" fmla="*/ 60 w 64"/>
                <a:gd name="T3" fmla="*/ 0 h 24"/>
                <a:gd name="T4" fmla="*/ 59 w 64"/>
                <a:gd name="T5" fmla="*/ 0 h 24"/>
                <a:gd name="T6" fmla="*/ 3 w 64"/>
                <a:gd name="T7" fmla="*/ 14 h 24"/>
                <a:gd name="T8" fmla="*/ 0 w 64"/>
                <a:gd name="T9" fmla="*/ 18 h 24"/>
                <a:gd name="T10" fmla="*/ 0 w 64"/>
                <a:gd name="T11" fmla="*/ 20 h 24"/>
                <a:gd name="T12" fmla="*/ 2 w 64"/>
                <a:gd name="T13" fmla="*/ 23 h 24"/>
                <a:gd name="T14" fmla="*/ 4 w 64"/>
                <a:gd name="T15" fmla="*/ 24 h 24"/>
                <a:gd name="T16" fmla="*/ 5 w 64"/>
                <a:gd name="T17" fmla="*/ 24 h 24"/>
                <a:gd name="T18" fmla="*/ 61 w 64"/>
                <a:gd name="T19" fmla="*/ 10 h 24"/>
                <a:gd name="T20" fmla="*/ 64 w 64"/>
                <a:gd name="T21" fmla="*/ 6 h 24"/>
                <a:gd name="T22" fmla="*/ 64 w 64"/>
                <a:gd name="T23" fmla="*/ 4 h 24"/>
                <a:gd name="T24" fmla="*/ 62 w 64"/>
                <a:gd name="T25" fmla="*/ 1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62" y="1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3" y="9"/>
                    <a:pt x="64" y="8"/>
                    <a:pt x="6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3" y="2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endParaRPr>
            </a:p>
          </p:txBody>
        </p:sp>
        <p:sp>
          <p:nvSpPr>
            <p:cNvPr id="13" name="Freeform 57">
              <a:extLst>
                <a:ext uri="{FF2B5EF4-FFF2-40B4-BE49-F238E27FC236}">
                  <a16:creationId xmlns:a16="http://schemas.microsoft.com/office/drawing/2014/main" id="{46002E65-8BE0-7C66-901C-9D016273138C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605088" y="2108200"/>
              <a:ext cx="217488" cy="258763"/>
            </a:xfrm>
            <a:custGeom>
              <a:gdLst>
                <a:gd name="T0" fmla="*/ 8 w 37"/>
                <a:gd name="T1" fmla="*/ 32 h 44"/>
                <a:gd name="T2" fmla="*/ 31 w 37"/>
                <a:gd name="T3" fmla="*/ 35 h 44"/>
                <a:gd name="T4" fmla="*/ 20 w 37"/>
                <a:gd name="T5" fmla="*/ 0 h 44"/>
                <a:gd name="T6" fmla="*/ 8 w 37"/>
                <a:gd name="T7" fmla="*/ 32 h 44"/>
                <a:gd name="T8" fmla="*/ 15 w 37"/>
                <a:gd name="T9" fmla="*/ 28 h 44"/>
                <a:gd name="T10" fmla="*/ 21 w 37"/>
                <a:gd name="T11" fmla="*/ 16 h 44"/>
                <a:gd name="T12" fmla="*/ 20 w 37"/>
                <a:gd name="T13" fmla="*/ 36 h 44"/>
                <a:gd name="T14" fmla="*/ 15 w 37"/>
                <a:gd name="T15" fmla="*/ 28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4">
                  <a:moveTo>
                    <a:pt x="8" y="32"/>
                  </a:moveTo>
                  <a:cubicBezTo>
                    <a:pt x="11" y="40"/>
                    <a:pt x="24" y="44"/>
                    <a:pt x="31" y="35"/>
                  </a:cubicBezTo>
                  <a:cubicBezTo>
                    <a:pt x="37" y="25"/>
                    <a:pt x="31" y="10"/>
                    <a:pt x="20" y="0"/>
                  </a:cubicBezTo>
                  <a:cubicBezTo>
                    <a:pt x="22" y="11"/>
                    <a:pt x="0" y="15"/>
                    <a:pt x="8" y="32"/>
                  </a:cubicBezTo>
                  <a:close/>
                  <a:moveTo>
                    <a:pt x="15" y="28"/>
                  </a:moveTo>
                  <a:cubicBezTo>
                    <a:pt x="17" y="26"/>
                    <a:pt x="21" y="24"/>
                    <a:pt x="21" y="16"/>
                  </a:cubicBezTo>
                  <a:cubicBezTo>
                    <a:pt x="31" y="22"/>
                    <a:pt x="27" y="38"/>
                    <a:pt x="20" y="36"/>
                  </a:cubicBezTo>
                  <a:cubicBezTo>
                    <a:pt x="13" y="35"/>
                    <a:pt x="13" y="3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Shape2">
            <a:extLst>
              <a:ext uri="{FF2B5EF4-FFF2-40B4-BE49-F238E27FC236}">
                <a16:creationId xmlns:a16="http://schemas.microsoft.com/office/drawing/2014/main" id="{2C73DEB2-9FA4-93CC-4900-972999D5A16E}"/>
              </a:ext>
            </a:extLst>
          </p:cNvPr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5330191" y="2560514"/>
            <a:ext cx="479298" cy="479298"/>
          </a:xfrm>
          <a:custGeom>
            <a:gdLst>
              <a:gd name="T0" fmla="*/ 42 w 44"/>
              <a:gd name="T1" fmla="*/ 18 h 44"/>
              <a:gd name="T2" fmla="*/ 35 w 44"/>
              <a:gd name="T3" fmla="*/ 18 h 44"/>
              <a:gd name="T4" fmla="*/ 34 w 44"/>
              <a:gd name="T5" fmla="*/ 14 h 44"/>
              <a:gd name="T6" fmla="*/ 38 w 44"/>
              <a:gd name="T7" fmla="*/ 10 h 44"/>
              <a:gd name="T8" fmla="*/ 38 w 44"/>
              <a:gd name="T9" fmla="*/ 7 h 44"/>
              <a:gd name="T10" fmla="*/ 36 w 44"/>
              <a:gd name="T11" fmla="*/ 5 h 44"/>
              <a:gd name="T12" fmla="*/ 33 w 44"/>
              <a:gd name="T13" fmla="*/ 5 h 44"/>
              <a:gd name="T14" fmla="*/ 29 w 44"/>
              <a:gd name="T15" fmla="*/ 9 h 44"/>
              <a:gd name="T16" fmla="*/ 25 w 44"/>
              <a:gd name="T17" fmla="*/ 8 h 44"/>
              <a:gd name="T18" fmla="*/ 25 w 44"/>
              <a:gd name="T19" fmla="*/ 2 h 44"/>
              <a:gd name="T20" fmla="*/ 23 w 44"/>
              <a:gd name="T21" fmla="*/ 0 h 44"/>
              <a:gd name="T22" fmla="*/ 20 w 44"/>
              <a:gd name="T23" fmla="*/ 0 h 44"/>
              <a:gd name="T24" fmla="*/ 18 w 44"/>
              <a:gd name="T25" fmla="*/ 2 h 44"/>
              <a:gd name="T26" fmla="*/ 18 w 44"/>
              <a:gd name="T27" fmla="*/ 8 h 44"/>
              <a:gd name="T28" fmla="*/ 14 w 44"/>
              <a:gd name="T29" fmla="*/ 9 h 44"/>
              <a:gd name="T30" fmla="*/ 10 w 44"/>
              <a:gd name="T31" fmla="*/ 6 h 44"/>
              <a:gd name="T32" fmla="*/ 7 w 44"/>
              <a:gd name="T33" fmla="*/ 6 h 44"/>
              <a:gd name="T34" fmla="*/ 5 w 44"/>
              <a:gd name="T35" fmla="*/ 8 h 44"/>
              <a:gd name="T36" fmla="*/ 5 w 44"/>
              <a:gd name="T37" fmla="*/ 11 h 44"/>
              <a:gd name="T38" fmla="*/ 9 w 44"/>
              <a:gd name="T39" fmla="*/ 15 h 44"/>
              <a:gd name="T40" fmla="*/ 7 w 44"/>
              <a:gd name="T41" fmla="*/ 19 h 44"/>
              <a:gd name="T42" fmla="*/ 2 w 44"/>
              <a:gd name="T43" fmla="*/ 19 h 44"/>
              <a:gd name="T44" fmla="*/ 0 w 44"/>
              <a:gd name="T45" fmla="*/ 21 h 44"/>
              <a:gd name="T46" fmla="*/ 0 w 44"/>
              <a:gd name="T47" fmla="*/ 24 h 44"/>
              <a:gd name="T48" fmla="*/ 2 w 44"/>
              <a:gd name="T49" fmla="*/ 26 h 44"/>
              <a:gd name="T50" fmla="*/ 7 w 44"/>
              <a:gd name="T51" fmla="*/ 26 h 44"/>
              <a:gd name="T52" fmla="*/ 9 w 44"/>
              <a:gd name="T53" fmla="*/ 30 h 44"/>
              <a:gd name="T54" fmla="*/ 6 w 44"/>
              <a:gd name="T55" fmla="*/ 34 h 44"/>
              <a:gd name="T56" fmla="*/ 6 w 44"/>
              <a:gd name="T57" fmla="*/ 37 h 44"/>
              <a:gd name="T58" fmla="*/ 8 w 44"/>
              <a:gd name="T59" fmla="*/ 39 h 44"/>
              <a:gd name="T60" fmla="*/ 11 w 44"/>
              <a:gd name="T61" fmla="*/ 39 h 44"/>
              <a:gd name="T62" fmla="*/ 15 w 44"/>
              <a:gd name="T63" fmla="*/ 35 h 44"/>
              <a:gd name="T64" fmla="*/ 19 w 44"/>
              <a:gd name="T65" fmla="*/ 36 h 44"/>
              <a:gd name="T66" fmla="*/ 19 w 44"/>
              <a:gd name="T67" fmla="*/ 42 h 44"/>
              <a:gd name="T68" fmla="*/ 21 w 44"/>
              <a:gd name="T69" fmla="*/ 44 h 44"/>
              <a:gd name="T70" fmla="*/ 24 w 44"/>
              <a:gd name="T71" fmla="*/ 44 h 44"/>
              <a:gd name="T72" fmla="*/ 26 w 44"/>
              <a:gd name="T73" fmla="*/ 42 h 44"/>
              <a:gd name="T74" fmla="*/ 26 w 44"/>
              <a:gd name="T75" fmla="*/ 36 h 44"/>
              <a:gd name="T76" fmla="*/ 30 w 44"/>
              <a:gd name="T77" fmla="*/ 34 h 44"/>
              <a:gd name="T78" fmla="*/ 34 w 44"/>
              <a:gd name="T79" fmla="*/ 38 h 44"/>
              <a:gd name="T80" fmla="*/ 37 w 44"/>
              <a:gd name="T81" fmla="*/ 38 h 44"/>
              <a:gd name="T82" fmla="*/ 39 w 44"/>
              <a:gd name="T83" fmla="*/ 36 h 44"/>
              <a:gd name="T84" fmla="*/ 39 w 44"/>
              <a:gd name="T85" fmla="*/ 33 h 44"/>
              <a:gd name="T86" fmla="*/ 35 w 44"/>
              <a:gd name="T87" fmla="*/ 28 h 44"/>
              <a:gd name="T88" fmla="*/ 36 w 44"/>
              <a:gd name="T89" fmla="*/ 25 h 44"/>
              <a:gd name="T90" fmla="*/ 42 w 44"/>
              <a:gd name="T91" fmla="*/ 25 h 44"/>
              <a:gd name="T92" fmla="*/ 44 w 44"/>
              <a:gd name="T93" fmla="*/ 23 h 44"/>
              <a:gd name="T94" fmla="*/ 44 w 44"/>
              <a:gd name="T95" fmla="*/ 20 h 44"/>
              <a:gd name="T96" fmla="*/ 42 w 44"/>
              <a:gd name="T97" fmla="*/ 18 h 44"/>
              <a:gd name="T98" fmla="*/ 21 w 44"/>
              <a:gd name="T99" fmla="*/ 28 h 44"/>
              <a:gd name="T100" fmla="*/ 15 w 44"/>
              <a:gd name="T101" fmla="*/ 22 h 44"/>
              <a:gd name="T102" fmla="*/ 21 w 44"/>
              <a:gd name="T103" fmla="*/ 16 h 44"/>
              <a:gd name="T104" fmla="*/ 28 w 44"/>
              <a:gd name="T105" fmla="*/ 22 h 44"/>
              <a:gd name="T106" fmla="*/ 21 w 44"/>
              <a:gd name="T107" fmla="*/ 28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" h="44">
                <a:moveTo>
                  <a:pt x="42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35" y="17"/>
                  <a:pt x="35" y="15"/>
                  <a:pt x="34" y="14"/>
                </a:cubicBezTo>
                <a:cubicBezTo>
                  <a:pt x="38" y="10"/>
                  <a:pt x="38" y="10"/>
                  <a:pt x="38" y="10"/>
                </a:cubicBezTo>
                <a:cubicBezTo>
                  <a:pt x="39" y="9"/>
                  <a:pt x="39" y="8"/>
                  <a:pt x="38" y="7"/>
                </a:cubicBezTo>
                <a:cubicBezTo>
                  <a:pt x="36" y="5"/>
                  <a:pt x="36" y="5"/>
                  <a:pt x="36" y="5"/>
                </a:cubicBezTo>
                <a:cubicBezTo>
                  <a:pt x="35" y="4"/>
                  <a:pt x="34" y="4"/>
                  <a:pt x="33" y="5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6" y="8"/>
                  <a:pt x="25" y="8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"/>
                  <a:pt x="24" y="0"/>
                  <a:pt x="2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8" y="1"/>
                  <a:pt x="18" y="2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5" y="9"/>
                  <a:pt x="14" y="9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5"/>
                  <a:pt x="8" y="5"/>
                  <a:pt x="7" y="6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10"/>
                  <a:pt x="5" y="11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6"/>
                  <a:pt x="7" y="17"/>
                  <a:pt x="7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0" y="20"/>
                  <a:pt x="0" y="2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1" y="26"/>
                  <a:pt x="2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8"/>
                  <a:pt x="8" y="29"/>
                  <a:pt x="9" y="30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5"/>
                  <a:pt x="5" y="36"/>
                  <a:pt x="6" y="37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40"/>
                  <a:pt x="10" y="40"/>
                  <a:pt x="11" y="39"/>
                </a:cubicBezTo>
                <a:cubicBezTo>
                  <a:pt x="15" y="35"/>
                  <a:pt x="15" y="35"/>
                  <a:pt x="15" y="35"/>
                </a:cubicBezTo>
                <a:cubicBezTo>
                  <a:pt x="16" y="36"/>
                  <a:pt x="18" y="36"/>
                  <a:pt x="19" y="36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3"/>
                  <a:pt x="20" y="44"/>
                  <a:pt x="21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5" y="44"/>
                  <a:pt x="26" y="43"/>
                  <a:pt x="26" y="42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5"/>
                  <a:pt x="29" y="35"/>
                  <a:pt x="30" y="34"/>
                </a:cubicBezTo>
                <a:cubicBezTo>
                  <a:pt x="34" y="38"/>
                  <a:pt x="34" y="38"/>
                  <a:pt x="34" y="38"/>
                </a:cubicBezTo>
                <a:cubicBezTo>
                  <a:pt x="35" y="39"/>
                  <a:pt x="36" y="39"/>
                  <a:pt x="37" y="38"/>
                </a:cubicBezTo>
                <a:cubicBezTo>
                  <a:pt x="39" y="36"/>
                  <a:pt x="39" y="36"/>
                  <a:pt x="39" y="36"/>
                </a:cubicBezTo>
                <a:cubicBezTo>
                  <a:pt x="40" y="35"/>
                  <a:pt x="40" y="34"/>
                  <a:pt x="39" y="33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7"/>
                  <a:pt x="35" y="26"/>
                  <a:pt x="36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3" y="25"/>
                  <a:pt x="44" y="24"/>
                  <a:pt x="44" y="23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3" y="18"/>
                  <a:pt x="42" y="18"/>
                </a:cubicBezTo>
                <a:close/>
                <a:moveTo>
                  <a:pt x="21" y="28"/>
                </a:moveTo>
                <a:cubicBezTo>
                  <a:pt x="18" y="28"/>
                  <a:pt x="15" y="25"/>
                  <a:pt x="15" y="22"/>
                </a:cubicBezTo>
                <a:cubicBezTo>
                  <a:pt x="15" y="19"/>
                  <a:pt x="18" y="16"/>
                  <a:pt x="21" y="16"/>
                </a:cubicBezTo>
                <a:cubicBezTo>
                  <a:pt x="25" y="16"/>
                  <a:pt x="28" y="19"/>
                  <a:pt x="28" y="22"/>
                </a:cubicBezTo>
                <a:cubicBezTo>
                  <a:pt x="28" y="25"/>
                  <a:pt x="25" y="28"/>
                  <a:pt x="21" y="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grpSp>
        <p:nvGrpSpPr>
          <p:cNvPr id="6" name="Shape3">
            <a:extLst>
              <a:ext uri="{FF2B5EF4-FFF2-40B4-BE49-F238E27FC236}">
                <a16:creationId xmlns:a16="http://schemas.microsoft.com/office/drawing/2014/main" id="{EDC77DF9-AAC8-2011-B37D-C9FBCCD2359A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6598454" y="3849322"/>
            <a:ext cx="466040" cy="553583"/>
            <a:chOff x="8326439" y="1546225"/>
            <a:chExt cx="287338" cy="341313"/>
          </a:xfrm>
          <a:solidFill>
            <a:schemeClr val="accent1"/>
          </a:solidFill>
        </p:grpSpPr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C33C31AF-9699-F95E-A5C6-68330B815CCA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8326439" y="1546225"/>
              <a:ext cx="287338" cy="341313"/>
            </a:xfrm>
            <a:custGeom>
              <a:gdLst>
                <a:gd name="T0" fmla="*/ 96 w 108"/>
                <a:gd name="T1" fmla="*/ 0 h 128"/>
                <a:gd name="T2" fmla="*/ 32 w 108"/>
                <a:gd name="T3" fmla="*/ 0 h 128"/>
                <a:gd name="T4" fmla="*/ 20 w 108"/>
                <a:gd name="T5" fmla="*/ 12 h 128"/>
                <a:gd name="T6" fmla="*/ 20 w 108"/>
                <a:gd name="T7" fmla="*/ 20 h 128"/>
                <a:gd name="T8" fmla="*/ 12 w 108"/>
                <a:gd name="T9" fmla="*/ 20 h 128"/>
                <a:gd name="T10" fmla="*/ 0 w 108"/>
                <a:gd name="T11" fmla="*/ 31 h 128"/>
                <a:gd name="T12" fmla="*/ 0 w 108"/>
                <a:gd name="T13" fmla="*/ 116 h 128"/>
                <a:gd name="T14" fmla="*/ 12 w 108"/>
                <a:gd name="T15" fmla="*/ 128 h 128"/>
                <a:gd name="T16" fmla="*/ 76 w 108"/>
                <a:gd name="T17" fmla="*/ 128 h 128"/>
                <a:gd name="T18" fmla="*/ 88 w 108"/>
                <a:gd name="T19" fmla="*/ 116 h 128"/>
                <a:gd name="T20" fmla="*/ 88 w 108"/>
                <a:gd name="T21" fmla="*/ 108 h 128"/>
                <a:gd name="T22" fmla="*/ 96 w 108"/>
                <a:gd name="T23" fmla="*/ 108 h 128"/>
                <a:gd name="T24" fmla="*/ 108 w 108"/>
                <a:gd name="T25" fmla="*/ 96 h 128"/>
                <a:gd name="T26" fmla="*/ 108 w 108"/>
                <a:gd name="T27" fmla="*/ 12 h 128"/>
                <a:gd name="T28" fmla="*/ 96 w 108"/>
                <a:gd name="T29" fmla="*/ 0 h 128"/>
                <a:gd name="T30" fmla="*/ 80 w 108"/>
                <a:gd name="T31" fmla="*/ 116 h 128"/>
                <a:gd name="T32" fmla="*/ 76 w 108"/>
                <a:gd name="T33" fmla="*/ 120 h 128"/>
                <a:gd name="T34" fmla="*/ 12 w 108"/>
                <a:gd name="T35" fmla="*/ 120 h 128"/>
                <a:gd name="T36" fmla="*/ 8 w 108"/>
                <a:gd name="T37" fmla="*/ 116 h 128"/>
                <a:gd name="T38" fmla="*/ 8 w 108"/>
                <a:gd name="T39" fmla="*/ 31 h 128"/>
                <a:gd name="T40" fmla="*/ 12 w 108"/>
                <a:gd name="T41" fmla="*/ 28 h 128"/>
                <a:gd name="T42" fmla="*/ 76 w 108"/>
                <a:gd name="T43" fmla="*/ 28 h 128"/>
                <a:gd name="T44" fmla="*/ 80 w 108"/>
                <a:gd name="T45" fmla="*/ 31 h 128"/>
                <a:gd name="T46" fmla="*/ 80 w 108"/>
                <a:gd name="T47" fmla="*/ 116 h 128"/>
                <a:gd name="T48" fmla="*/ 100 w 108"/>
                <a:gd name="T49" fmla="*/ 96 h 128"/>
                <a:gd name="T50" fmla="*/ 96 w 108"/>
                <a:gd name="T51" fmla="*/ 100 h 128"/>
                <a:gd name="T52" fmla="*/ 88 w 108"/>
                <a:gd name="T53" fmla="*/ 100 h 128"/>
                <a:gd name="T54" fmla="*/ 88 w 108"/>
                <a:gd name="T55" fmla="*/ 31 h 128"/>
                <a:gd name="T56" fmla="*/ 76 w 108"/>
                <a:gd name="T57" fmla="*/ 20 h 128"/>
                <a:gd name="T58" fmla="*/ 28 w 108"/>
                <a:gd name="T59" fmla="*/ 20 h 128"/>
                <a:gd name="T60" fmla="*/ 28 w 108"/>
                <a:gd name="T61" fmla="*/ 12 h 128"/>
                <a:gd name="T62" fmla="*/ 32 w 108"/>
                <a:gd name="T63" fmla="*/ 8 h 128"/>
                <a:gd name="T64" fmla="*/ 96 w 108"/>
                <a:gd name="T65" fmla="*/ 8 h 128"/>
                <a:gd name="T66" fmla="*/ 100 w 108"/>
                <a:gd name="T67" fmla="*/ 12 h 128"/>
                <a:gd name="T68" fmla="*/ 100 w 108"/>
                <a:gd name="T69" fmla="*/ 96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" h="128">
                  <a:moveTo>
                    <a:pt x="9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5" y="0"/>
                    <a:pt x="20" y="5"/>
                    <a:pt x="20" y="1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5" y="128"/>
                    <a:pt x="12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82" y="128"/>
                    <a:pt x="88" y="122"/>
                    <a:pt x="88" y="116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2" y="108"/>
                    <a:pt x="108" y="102"/>
                    <a:pt x="108" y="96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5"/>
                    <a:pt x="102" y="0"/>
                    <a:pt x="96" y="0"/>
                  </a:cubicBezTo>
                  <a:close/>
                  <a:moveTo>
                    <a:pt x="80" y="116"/>
                  </a:moveTo>
                  <a:cubicBezTo>
                    <a:pt x="80" y="118"/>
                    <a:pt x="78" y="120"/>
                    <a:pt x="76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9" y="120"/>
                    <a:pt x="8" y="118"/>
                    <a:pt x="8" y="116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9"/>
                    <a:pt x="9" y="28"/>
                    <a:pt x="12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8" y="28"/>
                    <a:pt x="80" y="29"/>
                    <a:pt x="80" y="31"/>
                  </a:cubicBezTo>
                  <a:lnTo>
                    <a:pt x="80" y="116"/>
                  </a:lnTo>
                  <a:close/>
                  <a:moveTo>
                    <a:pt x="100" y="96"/>
                  </a:moveTo>
                  <a:cubicBezTo>
                    <a:pt x="100" y="98"/>
                    <a:pt x="98" y="100"/>
                    <a:pt x="96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25"/>
                    <a:pt x="82" y="20"/>
                    <a:pt x="76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9" y="8"/>
                    <a:pt x="32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8" y="8"/>
                    <a:pt x="100" y="10"/>
                    <a:pt x="100" y="12"/>
                  </a:cubicBezTo>
                  <a:lnTo>
                    <a:pt x="10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endParaRPr>
            </a:p>
          </p:txBody>
        </p:sp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6D9883CF-0791-B4D8-E8E7-0B8AEF97571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8401051" y="1695450"/>
              <a:ext cx="85725" cy="85725"/>
            </a:xfrm>
            <a:custGeom>
              <a:gdLst>
                <a:gd name="T0" fmla="*/ 28 w 32"/>
                <a:gd name="T1" fmla="*/ 12 h 32"/>
                <a:gd name="T2" fmla="*/ 20 w 32"/>
                <a:gd name="T3" fmla="*/ 12 h 32"/>
                <a:gd name="T4" fmla="*/ 20 w 32"/>
                <a:gd name="T5" fmla="*/ 4 h 32"/>
                <a:gd name="T6" fmla="*/ 16 w 32"/>
                <a:gd name="T7" fmla="*/ 0 h 32"/>
                <a:gd name="T8" fmla="*/ 12 w 32"/>
                <a:gd name="T9" fmla="*/ 4 h 32"/>
                <a:gd name="T10" fmla="*/ 12 w 32"/>
                <a:gd name="T11" fmla="*/ 12 h 32"/>
                <a:gd name="T12" fmla="*/ 4 w 32"/>
                <a:gd name="T13" fmla="*/ 12 h 32"/>
                <a:gd name="T14" fmla="*/ 0 w 32"/>
                <a:gd name="T15" fmla="*/ 16 h 32"/>
                <a:gd name="T16" fmla="*/ 4 w 32"/>
                <a:gd name="T17" fmla="*/ 20 h 32"/>
                <a:gd name="T18" fmla="*/ 12 w 32"/>
                <a:gd name="T19" fmla="*/ 20 h 32"/>
                <a:gd name="T20" fmla="*/ 12 w 32"/>
                <a:gd name="T21" fmla="*/ 28 h 32"/>
                <a:gd name="T22" fmla="*/ 16 w 32"/>
                <a:gd name="T23" fmla="*/ 32 h 32"/>
                <a:gd name="T24" fmla="*/ 20 w 32"/>
                <a:gd name="T25" fmla="*/ 28 h 32"/>
                <a:gd name="T26" fmla="*/ 20 w 32"/>
                <a:gd name="T27" fmla="*/ 20 h 32"/>
                <a:gd name="T28" fmla="*/ 28 w 32"/>
                <a:gd name="T29" fmla="*/ 20 h 32"/>
                <a:gd name="T30" fmla="*/ 32 w 32"/>
                <a:gd name="T31" fmla="*/ 16 h 32"/>
                <a:gd name="T32" fmla="*/ 28 w 32"/>
                <a:gd name="T33" fmla="*/ 1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28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4" y="0"/>
                    <a:pt x="12" y="1"/>
                    <a:pt x="12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3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0"/>
                    <a:pt x="14" y="32"/>
                    <a:pt x="16" y="32"/>
                  </a:cubicBezTo>
                  <a:cubicBezTo>
                    <a:pt x="18" y="32"/>
                    <a:pt x="20" y="30"/>
                    <a:pt x="20" y="2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2" y="18"/>
                    <a:pt x="32" y="16"/>
                  </a:cubicBezTo>
                  <a:cubicBezTo>
                    <a:pt x="32" y="13"/>
                    <a:pt x="30" y="12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endParaRPr>
            </a:p>
          </p:txBody>
        </p:sp>
      </p:grpSp>
      <p:sp>
        <p:nvSpPr>
          <p:cNvPr id="7" name="Shape4">
            <a:extLst>
              <a:ext uri="{FF2B5EF4-FFF2-40B4-BE49-F238E27FC236}">
                <a16:creationId xmlns:a16="http://schemas.microsoft.com/office/drawing/2014/main" id="{1D5B32F0-9466-5F73-D017-5343C2A59E4B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6589192" y="2560514"/>
            <a:ext cx="352707" cy="531693"/>
          </a:xfrm>
          <a:custGeom>
            <a:gdLst>
              <a:gd name="T0" fmla="*/ 77 w 80"/>
              <a:gd name="T1" fmla="*/ 20 h 120"/>
              <a:gd name="T2" fmla="*/ 67 w 80"/>
              <a:gd name="T3" fmla="*/ 20 h 120"/>
              <a:gd name="T4" fmla="*/ 64 w 80"/>
              <a:gd name="T5" fmla="*/ 24 h 120"/>
              <a:gd name="T6" fmla="*/ 64 w 80"/>
              <a:gd name="T7" fmla="*/ 32 h 120"/>
              <a:gd name="T8" fmla="*/ 67 w 80"/>
              <a:gd name="T9" fmla="*/ 36 h 120"/>
              <a:gd name="T10" fmla="*/ 68 w 80"/>
              <a:gd name="T11" fmla="*/ 36 h 120"/>
              <a:gd name="T12" fmla="*/ 52 w 80"/>
              <a:gd name="T13" fmla="*/ 56 h 120"/>
              <a:gd name="T14" fmla="*/ 44 w 80"/>
              <a:gd name="T15" fmla="*/ 60 h 120"/>
              <a:gd name="T16" fmla="*/ 44 w 80"/>
              <a:gd name="T17" fmla="*/ 21 h 120"/>
              <a:gd name="T18" fmla="*/ 56 w 80"/>
              <a:gd name="T19" fmla="*/ 21 h 120"/>
              <a:gd name="T20" fmla="*/ 40 w 80"/>
              <a:gd name="T21" fmla="*/ 0 h 120"/>
              <a:gd name="T22" fmla="*/ 24 w 80"/>
              <a:gd name="T23" fmla="*/ 21 h 120"/>
              <a:gd name="T24" fmla="*/ 36 w 80"/>
              <a:gd name="T25" fmla="*/ 21 h 120"/>
              <a:gd name="T26" fmla="*/ 36 w 80"/>
              <a:gd name="T27" fmla="*/ 75 h 120"/>
              <a:gd name="T28" fmla="*/ 29 w 80"/>
              <a:gd name="T29" fmla="*/ 71 h 120"/>
              <a:gd name="T30" fmla="*/ 12 w 80"/>
              <a:gd name="T31" fmla="*/ 51 h 120"/>
              <a:gd name="T32" fmla="*/ 16 w 80"/>
              <a:gd name="T33" fmla="*/ 46 h 120"/>
              <a:gd name="T34" fmla="*/ 8 w 80"/>
              <a:gd name="T35" fmla="*/ 40 h 120"/>
              <a:gd name="T36" fmla="*/ 0 w 80"/>
              <a:gd name="T37" fmla="*/ 46 h 120"/>
              <a:gd name="T38" fmla="*/ 4 w 80"/>
              <a:gd name="T39" fmla="*/ 51 h 120"/>
              <a:gd name="T40" fmla="*/ 25 w 80"/>
              <a:gd name="T41" fmla="*/ 78 h 120"/>
              <a:gd name="T42" fmla="*/ 36 w 80"/>
              <a:gd name="T43" fmla="*/ 88 h 120"/>
              <a:gd name="T44" fmla="*/ 36 w 80"/>
              <a:gd name="T45" fmla="*/ 97 h 120"/>
              <a:gd name="T46" fmla="*/ 28 w 80"/>
              <a:gd name="T47" fmla="*/ 108 h 120"/>
              <a:gd name="T48" fmla="*/ 40 w 80"/>
              <a:gd name="T49" fmla="*/ 120 h 120"/>
              <a:gd name="T50" fmla="*/ 52 w 80"/>
              <a:gd name="T51" fmla="*/ 108 h 120"/>
              <a:gd name="T52" fmla="*/ 44 w 80"/>
              <a:gd name="T53" fmla="*/ 97 h 120"/>
              <a:gd name="T54" fmla="*/ 44 w 80"/>
              <a:gd name="T55" fmla="*/ 74 h 120"/>
              <a:gd name="T56" fmla="*/ 56 w 80"/>
              <a:gd name="T57" fmla="*/ 63 h 120"/>
              <a:gd name="T58" fmla="*/ 76 w 80"/>
              <a:gd name="T59" fmla="*/ 36 h 120"/>
              <a:gd name="T60" fmla="*/ 77 w 80"/>
              <a:gd name="T61" fmla="*/ 36 h 120"/>
              <a:gd name="T62" fmla="*/ 80 w 80"/>
              <a:gd name="T63" fmla="*/ 32 h 120"/>
              <a:gd name="T64" fmla="*/ 80 w 80"/>
              <a:gd name="T65" fmla="*/ 24 h 120"/>
              <a:gd name="T66" fmla="*/ 77 w 80"/>
              <a:gd name="T67" fmla="*/ 20 h 1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120">
                <a:moveTo>
                  <a:pt x="77" y="20"/>
                </a:moveTo>
                <a:cubicBezTo>
                  <a:pt x="67" y="20"/>
                  <a:pt x="67" y="20"/>
                  <a:pt x="67" y="20"/>
                </a:cubicBezTo>
                <a:cubicBezTo>
                  <a:pt x="65" y="20"/>
                  <a:pt x="64" y="22"/>
                  <a:pt x="64" y="24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4"/>
                  <a:pt x="65" y="36"/>
                  <a:pt x="67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47"/>
                  <a:pt x="60" y="51"/>
                  <a:pt x="52" y="56"/>
                </a:cubicBezTo>
                <a:cubicBezTo>
                  <a:pt x="49" y="57"/>
                  <a:pt x="46" y="59"/>
                  <a:pt x="44" y="60"/>
                </a:cubicBezTo>
                <a:cubicBezTo>
                  <a:pt x="44" y="21"/>
                  <a:pt x="44" y="21"/>
                  <a:pt x="44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40" y="0"/>
                  <a:pt x="40" y="0"/>
                  <a:pt x="40" y="0"/>
                </a:cubicBezTo>
                <a:cubicBezTo>
                  <a:pt x="24" y="21"/>
                  <a:pt x="24" y="21"/>
                  <a:pt x="24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75"/>
                  <a:pt x="36" y="75"/>
                  <a:pt x="36" y="75"/>
                </a:cubicBezTo>
                <a:cubicBezTo>
                  <a:pt x="34" y="73"/>
                  <a:pt x="31" y="72"/>
                  <a:pt x="29" y="71"/>
                </a:cubicBezTo>
                <a:cubicBezTo>
                  <a:pt x="21" y="66"/>
                  <a:pt x="13" y="62"/>
                  <a:pt x="12" y="51"/>
                </a:cubicBezTo>
                <a:cubicBezTo>
                  <a:pt x="14" y="50"/>
                  <a:pt x="16" y="48"/>
                  <a:pt x="16" y="46"/>
                </a:cubicBezTo>
                <a:cubicBezTo>
                  <a:pt x="16" y="43"/>
                  <a:pt x="12" y="40"/>
                  <a:pt x="8" y="40"/>
                </a:cubicBezTo>
                <a:cubicBezTo>
                  <a:pt x="4" y="40"/>
                  <a:pt x="0" y="43"/>
                  <a:pt x="0" y="46"/>
                </a:cubicBezTo>
                <a:cubicBezTo>
                  <a:pt x="0" y="48"/>
                  <a:pt x="2" y="50"/>
                  <a:pt x="4" y="51"/>
                </a:cubicBezTo>
                <a:cubicBezTo>
                  <a:pt x="6" y="67"/>
                  <a:pt x="17" y="73"/>
                  <a:pt x="25" y="78"/>
                </a:cubicBezTo>
                <a:cubicBezTo>
                  <a:pt x="32" y="81"/>
                  <a:pt x="36" y="84"/>
                  <a:pt x="36" y="88"/>
                </a:cubicBezTo>
                <a:cubicBezTo>
                  <a:pt x="36" y="97"/>
                  <a:pt x="36" y="97"/>
                  <a:pt x="36" y="97"/>
                </a:cubicBezTo>
                <a:cubicBezTo>
                  <a:pt x="31" y="98"/>
                  <a:pt x="28" y="103"/>
                  <a:pt x="28" y="108"/>
                </a:cubicBezTo>
                <a:cubicBezTo>
                  <a:pt x="28" y="115"/>
                  <a:pt x="33" y="120"/>
                  <a:pt x="40" y="120"/>
                </a:cubicBezTo>
                <a:cubicBezTo>
                  <a:pt x="47" y="120"/>
                  <a:pt x="52" y="115"/>
                  <a:pt x="52" y="108"/>
                </a:cubicBezTo>
                <a:cubicBezTo>
                  <a:pt x="52" y="103"/>
                  <a:pt x="49" y="98"/>
                  <a:pt x="44" y="97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69"/>
                  <a:pt x="48" y="67"/>
                  <a:pt x="56" y="63"/>
                </a:cubicBezTo>
                <a:cubicBezTo>
                  <a:pt x="65" y="58"/>
                  <a:pt x="76" y="52"/>
                  <a:pt x="76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9" y="36"/>
                  <a:pt x="80" y="34"/>
                  <a:pt x="80" y="32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22"/>
                  <a:pt x="79" y="20"/>
                  <a:pt x="77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sp>
        <p:nvSpPr>
          <p:cNvPr id="14" name="Text2">
            <a:extLst>
              <a:ext uri="{FF2B5EF4-FFF2-40B4-BE49-F238E27FC236}">
                <a16:creationId xmlns:a16="http://schemas.microsoft.com/office/drawing/2014/main" id="{9CE4EBC8-3E70-E22A-5A27-E912E5C25B9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549400" y="1816179"/>
            <a:ext cx="2546350" cy="183189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数字化工具如在线问卷、互动白板等，能即时收集学生反馈，提高课堂互动率20%，确保45分钟高效学习胜过2小时低效自习。</a:t>
            </a:r>
          </a:p>
        </p:txBody>
      </p:sp>
      <p:sp>
        <p:nvSpPr>
          <p:cNvPr id="15" name="Text3">
            <a:extLst>
              <a:ext uri="{FF2B5EF4-FFF2-40B4-BE49-F238E27FC236}">
                <a16:creationId xmlns:a16="http://schemas.microsoft.com/office/drawing/2014/main" id="{4CA15A33-8E62-D3B9-FFA0-1F6B97093F2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577974" y="1247775"/>
            <a:ext cx="2517776" cy="475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400" kern="1200">
                <a:gradFill>
                  <a:gsLst>
                    <a:gs pos="5000">
                      <a:schemeClr val="bg1"/>
                    </a:gs>
                    <a:gs pos="82000">
                      <a:schemeClr val="accent4">
                        <a:lumMod val="40000"/>
                        <a:lumOff val="60000"/>
                      </a:schemeClr>
                    </a:gs>
                    <a:gs pos="32000">
                      <a:schemeClr val="accent4">
                        <a:lumMod val="40000"/>
                        <a:lumOff val="60000"/>
                      </a:schemeClr>
                    </a:gs>
                    <a:gs pos="67000">
                      <a:schemeClr val="bg1"/>
                    </a:gs>
                  </a:gsLst>
                  <a:lin ang="6600000" scaled="0"/>
                </a:gra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数字工具提效</a:t>
            </a:r>
          </a:p>
        </p:txBody>
      </p:sp>
      <p:sp>
        <p:nvSpPr>
          <p:cNvPr id="16" name="Text4">
            <a:extLst>
              <a:ext uri="{FF2B5EF4-FFF2-40B4-BE49-F238E27FC236}">
                <a16:creationId xmlns:a16="http://schemas.microsoft.com/office/drawing/2014/main" id="{6AD9941B-10F2-98B4-B09D-E38AD8F225C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549400" y="4490799"/>
            <a:ext cx="2546350" cy="183189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云平台共享优质教育资源，缩短知识获取时间，数据显示，数字化资源共享使学习效率提升30%，45分钟课堂内容吸收更彻底。</a:t>
            </a:r>
          </a:p>
        </p:txBody>
      </p:sp>
      <p:sp>
        <p:nvSpPr>
          <p:cNvPr id="17" name="Text5">
            <a:extLst>
              <a:ext uri="{FF2B5EF4-FFF2-40B4-BE49-F238E27FC236}">
                <a16:creationId xmlns:a16="http://schemas.microsoft.com/office/drawing/2014/main" id="{EE1F4887-D8CF-2711-739F-3C379375CAB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577974" y="3922395"/>
            <a:ext cx="2517776" cy="475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400" kern="1200">
                <a:gradFill>
                  <a:gsLst>
                    <a:gs pos="5000">
                      <a:schemeClr val="bg1"/>
                    </a:gs>
                    <a:gs pos="82000">
                      <a:schemeClr val="accent4">
                        <a:lumMod val="40000"/>
                        <a:lumOff val="60000"/>
                      </a:schemeClr>
                    </a:gs>
                    <a:gs pos="32000">
                      <a:schemeClr val="accent4">
                        <a:lumMod val="40000"/>
                        <a:lumOff val="60000"/>
                      </a:schemeClr>
                    </a:gs>
                    <a:gs pos="67000">
                      <a:schemeClr val="bg1"/>
                    </a:gs>
                  </a:gsLst>
                  <a:lin ang="6600000" scaled="0"/>
                </a:gra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资源共享加速</a:t>
            </a:r>
          </a:p>
        </p:txBody>
      </p:sp>
      <p:sp>
        <p:nvSpPr>
          <p:cNvPr id="18" name="Text6">
            <a:extLst>
              <a:ext uri="{FF2B5EF4-FFF2-40B4-BE49-F238E27FC236}">
                <a16:creationId xmlns:a16="http://schemas.microsoft.com/office/drawing/2014/main" id="{10F4D340-59A2-3D7E-8ED2-D3F408EF8738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321675" y="1816179"/>
            <a:ext cx="2546350" cy="183189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通过AI分析学习数据，为每位学生定制学习计划，实现精准教学，研究表明，个性化教学能提升学生成绩15%，促进高效自学。</a:t>
            </a:r>
          </a:p>
        </p:txBody>
      </p:sp>
      <p:sp>
        <p:nvSpPr>
          <p:cNvPr id="19" name="Text7">
            <a:extLst>
              <a:ext uri="{FF2B5EF4-FFF2-40B4-BE49-F238E27FC236}">
                <a16:creationId xmlns:a16="http://schemas.microsoft.com/office/drawing/2014/main" id="{F0693FBE-338B-DD7A-B410-C3EA258529A6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8350249" y="1247775"/>
            <a:ext cx="2517776" cy="475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400" kern="1200">
                <a:gradFill>
                  <a:gsLst>
                    <a:gs pos="5000">
                      <a:schemeClr val="bg1"/>
                    </a:gs>
                    <a:gs pos="82000">
                      <a:schemeClr val="accent4">
                        <a:lumMod val="40000"/>
                        <a:lumOff val="60000"/>
                      </a:schemeClr>
                    </a:gs>
                    <a:gs pos="32000">
                      <a:schemeClr val="accent4">
                        <a:lumMod val="40000"/>
                        <a:lumOff val="60000"/>
                      </a:schemeClr>
                    </a:gs>
                    <a:gs pos="67000">
                      <a:schemeClr val="bg1"/>
                    </a:gs>
                  </a:gsLst>
                  <a:lin ang="6600000" scaled="0"/>
                </a:gra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个性化学习路径</a:t>
            </a:r>
          </a:p>
        </p:txBody>
      </p:sp>
      <p:sp>
        <p:nvSpPr>
          <p:cNvPr id="20" name="Text8">
            <a:extLst>
              <a:ext uri="{FF2B5EF4-FFF2-40B4-BE49-F238E27FC236}">
                <a16:creationId xmlns:a16="http://schemas.microsoft.com/office/drawing/2014/main" id="{25C5470D-387A-1505-46D4-57C3BA3132BC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8321675" y="4490799"/>
            <a:ext cx="2546350" cy="183189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视频会议工具促进师生远程互动，弥补面对面交流不足，实验显示，定期远程互动班级的平均成绩高出传统班级5%，强化自习效果。</a:t>
            </a:r>
          </a:p>
        </p:txBody>
      </p:sp>
      <p:sp>
        <p:nvSpPr>
          <p:cNvPr id="21" name="Text9">
            <a:extLst>
              <a:ext uri="{FF2B5EF4-FFF2-40B4-BE49-F238E27FC236}">
                <a16:creationId xmlns:a16="http://schemas.microsoft.com/office/drawing/2014/main" id="{27447EA0-F6F7-A913-D24D-1EA11E4E8F48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8350249" y="3922395"/>
            <a:ext cx="2517776" cy="475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400" kern="1200">
                <a:gradFill>
                  <a:gsLst>
                    <a:gs pos="5000">
                      <a:schemeClr val="bg1"/>
                    </a:gs>
                    <a:gs pos="82000">
                      <a:schemeClr val="accent4">
                        <a:lumMod val="40000"/>
                        <a:lumOff val="60000"/>
                      </a:schemeClr>
                    </a:gs>
                    <a:gs pos="32000">
                      <a:schemeClr val="accent4">
                        <a:lumMod val="40000"/>
                        <a:lumOff val="60000"/>
                      </a:schemeClr>
                    </a:gs>
                    <a:gs pos="67000">
                      <a:schemeClr val="bg1"/>
                    </a:gs>
                  </a:gsLst>
                  <a:lin ang="6600000" scaled="0"/>
                </a:gra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远程互动增强</a:t>
            </a:r>
          </a:p>
        </p:txBody>
      </p:sp>
    </p:spTree>
    <p:custDataLst>
      <p:custData r:id="rId26"/>
      <p:tags r:id="rId27"/>
    </p:custDataLst>
    <p:extLst>
      <p:ext uri="{BB962C8B-B14F-4D97-AF65-F5344CB8AC3E}">
        <p14:creationId val="3892557478"/>
      </p:ext>
    </p:extLst>
  </p:cSld>
  <p:clrMapOvr>
    <a:masterClrMapping/>
  </p:clrMapOvr>
</p:sld>
</file>

<file path=ppt/slides/slide1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Text1">
            <a:extLst>
              <a:ext uri="{FF2B5EF4-FFF2-40B4-BE49-F238E27FC236}">
                <a16:creationId xmlns:a16="http://schemas.microsoft.com/office/drawing/2014/main" id="{D0FAA720-D35D-FB67-F613-1DF4BA9B78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智能平台提高教学效率</a:t>
            </a:r>
          </a:p>
        </p:txBody>
      </p:sp>
      <p:sp>
        <p:nvSpPr>
          <p:cNvPr id="10" name="Text2">
            <a:extLst>
              <a:ext uri="{FF2B5EF4-FFF2-40B4-BE49-F238E27FC236}">
                <a16:creationId xmlns:a16="http://schemas.microsoft.com/office/drawing/2014/main" id="{DF3C3CAC-5B93-9E3F-BDF6-AC71D5DCBCD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8625" y="1392692"/>
            <a:ext cx="4439213" cy="5021542"/>
          </a:xfrm>
          <a:custGeom>
            <a:gdLst>
              <a:gd name="connsiteX0" fmla="*/ 4062594 w 4062594"/>
              <a:gd name="connsiteY0" fmla="*/ 1805505 h 5021542"/>
              <a:gd name="connsiteX1" fmla="*/ 0 w 4062594"/>
              <a:gd name="connsiteY1" fmla="*/ 0 h 5021542"/>
              <a:gd name="connsiteX2" fmla="*/ 0 w 4062594"/>
              <a:gd name="connsiteY2" fmla="*/ 5021543 h 5021542"/>
              <a:gd name="connsiteX3" fmla="*/ 4062594 w 4062594"/>
              <a:gd name="connsiteY3" fmla="*/ 3075278 h 5021542"/>
              <a:gd name="connsiteX4" fmla="*/ 4062594 w 4062594"/>
              <a:gd name="connsiteY4" fmla="*/ 1805505 h 50215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2594" h="5021542">
                <a:moveTo>
                  <a:pt x="4062594" y="1805505"/>
                </a:moveTo>
                <a:lnTo>
                  <a:pt x="0" y="0"/>
                </a:lnTo>
                <a:lnTo>
                  <a:pt x="0" y="5021543"/>
                </a:lnTo>
                <a:lnTo>
                  <a:pt x="4062594" y="3075278"/>
                </a:lnTo>
                <a:cubicBezTo>
                  <a:pt x="3857693" y="2658533"/>
                  <a:pt x="3832507" y="2236138"/>
                  <a:pt x="4062594" y="1805505"/>
                </a:cubicBezTo>
                <a:close/>
              </a:path>
            </a:pathLst>
          </a:custGeom>
          <a:solidFill>
            <a:schemeClr val="accent1"/>
          </a:solidFill>
          <a:ln w="1176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3">
            <a:extLst>
              <a:ext uri="{FF2B5EF4-FFF2-40B4-BE49-F238E27FC236}">
                <a16:creationId xmlns:a16="http://schemas.microsoft.com/office/drawing/2014/main" id="{8980F9B0-D638-9EE3-592B-6874816DE28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13078" y="1392692"/>
            <a:ext cx="4439341" cy="5021542"/>
          </a:xfrm>
          <a:custGeom>
            <a:gdLst>
              <a:gd name="connsiteX0" fmla="*/ 0 w 4062711"/>
              <a:gd name="connsiteY0" fmla="*/ 1805505 h 5021542"/>
              <a:gd name="connsiteX1" fmla="*/ 4062712 w 4062711"/>
              <a:gd name="connsiteY1" fmla="*/ 0 h 5021542"/>
              <a:gd name="connsiteX2" fmla="*/ 4062712 w 4062711"/>
              <a:gd name="connsiteY2" fmla="*/ 5021543 h 5021542"/>
              <a:gd name="connsiteX3" fmla="*/ 118 w 4062711"/>
              <a:gd name="connsiteY3" fmla="*/ 3075278 h 5021542"/>
              <a:gd name="connsiteX4" fmla="*/ 118 w 4062711"/>
              <a:gd name="connsiteY4" fmla="*/ 1805505 h 50215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2711" h="5021542">
                <a:moveTo>
                  <a:pt x="0" y="1805505"/>
                </a:moveTo>
                <a:lnTo>
                  <a:pt x="4062712" y="0"/>
                </a:lnTo>
                <a:lnTo>
                  <a:pt x="4062712" y="5021543"/>
                </a:lnTo>
                <a:cubicBezTo>
                  <a:pt x="4062712" y="5021543"/>
                  <a:pt x="118" y="3075278"/>
                  <a:pt x="118" y="3075278"/>
                </a:cubicBezTo>
                <a:cubicBezTo>
                  <a:pt x="205018" y="2658533"/>
                  <a:pt x="230205" y="2236138"/>
                  <a:pt x="118" y="1805505"/>
                </a:cubicBezTo>
                <a:close/>
              </a:path>
            </a:pathLst>
          </a:custGeom>
          <a:solidFill>
            <a:schemeClr val="accent1"/>
          </a:solidFill>
          <a:ln w="1176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任意多边形: 形状 7【1】">
            <a:extLst>
              <a:ext uri="{FF2B5EF4-FFF2-40B4-BE49-F238E27FC236}">
                <a16:creationId xmlns:a16="http://schemas.microsoft.com/office/drawing/2014/main" id="{2A9C3F8F-B6DD-D3DC-ADAF-0620E5E9A1F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123373" y="1860993"/>
            <a:ext cx="3944302" cy="3944298"/>
          </a:xfrm>
          <a:custGeom>
            <a:gdLst>
              <a:gd name="connsiteX0" fmla="*/ 2581446 w 2581446"/>
              <a:gd name="connsiteY0" fmla="*/ 1290722 h 2581444"/>
              <a:gd name="connsiteX1" fmla="*/ 1290723 w 2581446"/>
              <a:gd name="connsiteY1" fmla="*/ 2581445 h 2581444"/>
              <a:gd name="connsiteX2" fmla="*/ 0 w 2581446"/>
              <a:gd name="connsiteY2" fmla="*/ 1290722 h 2581444"/>
              <a:gd name="connsiteX3" fmla="*/ 1290723 w 2581446"/>
              <a:gd name="connsiteY3" fmla="*/ 0 h 2581444"/>
              <a:gd name="connsiteX4" fmla="*/ 2581446 w 2581446"/>
              <a:gd name="connsiteY4" fmla="*/ 1290722 h 25814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446" h="2581444">
                <a:moveTo>
                  <a:pt x="2581446" y="1290722"/>
                </a:moveTo>
                <a:cubicBezTo>
                  <a:pt x="2581446" y="2003569"/>
                  <a:pt x="2003570" y="2581445"/>
                  <a:pt x="1290723" y="2581445"/>
                </a:cubicBezTo>
                <a:cubicBezTo>
                  <a:pt x="577876" y="2581445"/>
                  <a:pt x="0" y="2003569"/>
                  <a:pt x="0" y="1290722"/>
                </a:cubicBezTo>
                <a:cubicBezTo>
                  <a:pt x="0" y="577876"/>
                  <a:pt x="577876" y="0"/>
                  <a:pt x="1290723" y="0"/>
                </a:cubicBezTo>
                <a:cubicBezTo>
                  <a:pt x="2003569" y="0"/>
                  <a:pt x="2581446" y="577876"/>
                  <a:pt x="2581446" y="1290722"/>
                </a:cubicBezTo>
                <a:close/>
              </a:path>
            </a:pathLst>
          </a:custGeom>
          <a:solidFill>
            <a:schemeClr val="bg1"/>
          </a:solidFill>
          <a:ln w="11763" cap="flat">
            <a:noFill/>
            <a:prstDash val="solid"/>
            <a:miter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任意多边形: 形状 8【1】">
            <a:extLst>
              <a:ext uri="{FF2B5EF4-FFF2-40B4-BE49-F238E27FC236}">
                <a16:creationId xmlns:a16="http://schemas.microsoft.com/office/drawing/2014/main" id="{FE0EA6D1-CF7E-5A49-AFE4-6D5374D4D6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36613" y="2274233"/>
            <a:ext cx="3117821" cy="3117819"/>
          </a:xfrm>
          <a:custGeom>
            <a:gdLst>
              <a:gd name="connsiteX0" fmla="*/ 2040536 w 2040535"/>
              <a:gd name="connsiteY0" fmla="*/ 1020267 h 2040534"/>
              <a:gd name="connsiteX1" fmla="*/ 1020268 w 2040535"/>
              <a:gd name="connsiteY1" fmla="*/ 2040535 h 2040534"/>
              <a:gd name="connsiteX2" fmla="*/ 0 w 2040535"/>
              <a:gd name="connsiteY2" fmla="*/ 1020267 h 2040534"/>
              <a:gd name="connsiteX3" fmla="*/ 1020268 w 2040535"/>
              <a:gd name="connsiteY3" fmla="*/ 0 h 2040534"/>
              <a:gd name="connsiteX4" fmla="*/ 2040536 w 2040535"/>
              <a:gd name="connsiteY4" fmla="*/ 1020267 h 2040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535" h="2040532">
                <a:moveTo>
                  <a:pt x="2040536" y="1020267"/>
                </a:moveTo>
                <a:cubicBezTo>
                  <a:pt x="2040536" y="1583746"/>
                  <a:pt x="1583746" y="2040535"/>
                  <a:pt x="1020268" y="2040535"/>
                </a:cubicBezTo>
                <a:cubicBezTo>
                  <a:pt x="456790" y="2040535"/>
                  <a:pt x="0" y="1583745"/>
                  <a:pt x="0" y="1020267"/>
                </a:cubicBezTo>
                <a:cubicBezTo>
                  <a:pt x="0" y="456789"/>
                  <a:pt x="456790" y="0"/>
                  <a:pt x="1020268" y="0"/>
                </a:cubicBezTo>
                <a:cubicBezTo>
                  <a:pt x="1583746" y="0"/>
                  <a:pt x="2040536" y="456789"/>
                  <a:pt x="2040536" y="1020267"/>
                </a:cubicBezTo>
                <a:close/>
              </a:path>
            </a:pathLst>
          </a:custGeom>
          <a:solidFill>
            <a:schemeClr val="bg1"/>
          </a:solidFill>
          <a:ln w="11763" cap="flat">
            <a:noFill/>
            <a:prstDash val="solid"/>
            <a:miter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Text4">
            <a:extLst>
              <a:ext uri="{FF2B5EF4-FFF2-40B4-BE49-F238E27FC236}">
                <a16:creationId xmlns:a16="http://schemas.microsoft.com/office/drawing/2014/main" id="{A978C458-8982-4A18-4632-C3FFF0E2EC8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8685" y="3042568"/>
            <a:ext cx="1581152" cy="1581148"/>
          </a:xfrm>
          <a:prstGeom prst="ellipse">
            <a:avLst/>
          </a:prstGeom>
          <a:ln>
            <a:noFill/>
          </a:ln>
          <a:effectLst>
            <a:outerShdw blurRad="50800" dist="50800" dir="2700000" algn="tl" rotWithShape="0">
              <a:schemeClr val="accent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hape1">
            <a:extLst>
              <a:ext uri="{FF2B5EF4-FFF2-40B4-BE49-F238E27FC236}">
                <a16:creationId xmlns:a16="http://schemas.microsoft.com/office/drawing/2014/main" id="{6CA68DBC-6776-7F69-EE42-8052D408B1E4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5690317" y="3422641"/>
            <a:ext cx="837884" cy="821000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5">
            <a:extLst>
              <a:ext uri="{FF2B5EF4-FFF2-40B4-BE49-F238E27FC236}">
                <a16:creationId xmlns:a16="http://schemas.microsoft.com/office/drawing/2014/main" id="{42684A91-2F97-1F2B-1356-D42886CA567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 flipH="1">
            <a:off x="7714086" y="3408891"/>
            <a:ext cx="848500" cy="848500"/>
          </a:xfrm>
          <a:prstGeom prst="ellipse">
            <a:avLst/>
          </a:prstGeom>
          <a:solidFill>
            <a:schemeClr val="accent2"/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1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19" name="Text6">
            <a:extLst>
              <a:ext uri="{FF2B5EF4-FFF2-40B4-BE49-F238E27FC236}">
                <a16:creationId xmlns:a16="http://schemas.microsoft.com/office/drawing/2014/main" id="{A6720518-DBCF-05EF-505B-6E4AEECC6EF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flipH="1">
            <a:off x="3605092" y="3422641"/>
            <a:ext cx="848500" cy="848500"/>
          </a:xfrm>
          <a:prstGeom prst="ellipse">
            <a:avLst/>
          </a:prstGeom>
          <a:solidFill>
            <a:schemeClr val="accent2"/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1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28" name="Text7">
            <a:extLst>
              <a:ext uri="{FF2B5EF4-FFF2-40B4-BE49-F238E27FC236}">
                <a16:creationId xmlns:a16="http://schemas.microsoft.com/office/drawing/2014/main" id="{E85F14A4-4423-A5F8-EB5B-28AC8B3CD88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73372" y="3451018"/>
            <a:ext cx="3048699" cy="21523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智能教学平台通过数据分析，个性化推送学习资源，使45分钟课堂效率显著提升，据统计，使用智能平台的学生平均成绩提高15%，优于2小时自习效果。</a:t>
            </a:r>
          </a:p>
        </p:txBody>
      </p:sp>
      <p:sp>
        <p:nvSpPr>
          <p:cNvPr id="29" name="Text8">
            <a:extLst>
              <a:ext uri="{FF2B5EF4-FFF2-40B4-BE49-F238E27FC236}">
                <a16:creationId xmlns:a16="http://schemas.microsoft.com/office/drawing/2014/main" id="{95E33775-A23B-A028-91F8-1BF06A0F3B1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73372" y="2812380"/>
            <a:ext cx="3048699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智能平台提效</a:t>
            </a:r>
          </a:p>
        </p:txBody>
      </p:sp>
      <p:sp>
        <p:nvSpPr>
          <p:cNvPr id="30" name="Text9">
            <a:extLst>
              <a:ext uri="{FF2B5EF4-FFF2-40B4-BE49-F238E27FC236}">
                <a16:creationId xmlns:a16="http://schemas.microsoft.com/office/drawing/2014/main" id="{A87917EA-5828-E989-6D95-358CC55141A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669929" y="3451018"/>
            <a:ext cx="3048699" cy="21523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智能平台促进师生互动，通过实时问答、小组讨论等功能，加深知识点理解，研究表明，互动学习模式下，学生记忆保留率提升至75%，远超传统自习模式。</a:t>
            </a:r>
          </a:p>
        </p:txBody>
      </p:sp>
      <p:sp>
        <p:nvSpPr>
          <p:cNvPr id="32" name="Text10">
            <a:extLst>
              <a:ext uri="{FF2B5EF4-FFF2-40B4-BE49-F238E27FC236}">
                <a16:creationId xmlns:a16="http://schemas.microsoft.com/office/drawing/2014/main" id="{B417A7A8-4110-00E3-F70F-59210FE753B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669929" y="2812380"/>
            <a:ext cx="3048699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互动增强记忆</a:t>
            </a:r>
          </a:p>
        </p:txBody>
      </p:sp>
      <p:sp>
        <p:nvSpPr>
          <p:cNvPr id="2" name="Text11">
            <a:extLst>
              <a:ext uri="{FF2B5EF4-FFF2-40B4-BE49-F238E27FC236}">
                <a16:creationId xmlns:a16="http://schemas.microsoft.com/office/drawing/2014/main" id="{8DE1DF0F-3FDC-C114-4F8A-6DC36FE4267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654249" y="3554504"/>
            <a:ext cx="750187" cy="58477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anose="02000000000000000000" pitchFamily="2" charset="0"/>
              </a:rPr>
              <a:t>01</a:t>
            </a:r>
            <a:endParaRPr lang="zh-CN" altLang="en-US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3" name="Text12">
            <a:extLst>
              <a:ext uri="{FF2B5EF4-FFF2-40B4-BE49-F238E27FC236}">
                <a16:creationId xmlns:a16="http://schemas.microsoft.com/office/drawing/2014/main" id="{D12DBCD0-43BC-DF8A-B873-70F08BF37363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763243" y="3540754"/>
            <a:ext cx="750187" cy="58477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anose="02000000000000000000" pitchFamily="2" charset="0"/>
              </a:rPr>
              <a:t>02</a:t>
            </a:r>
            <a:endParaRPr lang="zh-CN" altLang="en-US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</p:spTree>
    <p:custDataLst>
      <p:custData r:id="rId18"/>
      <p:tags r:id="rId19"/>
    </p:custDataLst>
    <p:extLst>
      <p:ext uri="{BB962C8B-B14F-4D97-AF65-F5344CB8AC3E}">
        <p14:creationId val="1815261786"/>
      </p:ext>
    </p:extLst>
  </p:cSld>
  <p:clrMapOvr>
    <a:masterClrMapping/>
  </p:clrMapOvr>
</p:sld>
</file>

<file path=ppt/slides/slide1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49A838-7BAC-D190-E6AA-C9AEEEFA7D6A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6" name="shape 5" descr="背景图案&#10;&#10;描述已自动生成">
            <a:extLst>
              <a:ext uri="{FF2B5EF4-FFF2-40B4-BE49-F238E27FC236}">
                <a16:creationId xmlns:a16="http://schemas.microsoft.com/office/drawing/2014/main" id="{30AFC433-A35A-A244-753C-4CEBE1C3701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7"/>
          <a:stretch>
            <a:fillRect/>
          </a:stretch>
        </p:blipFill>
        <p:spPr>
          <a:xfrm flipH="1">
            <a:off x="-1" y="-29029"/>
            <a:ext cx="12192000" cy="6916058"/>
          </a:xfrm>
          <a:prstGeom prst="rect">
            <a:avLst/>
          </a:prstGeom>
        </p:spPr>
      </p:pic>
      <p:pic>
        <p:nvPicPr>
          <p:cNvPr id="4" name="shape 3">
            <a:extLst>
              <a:ext uri="{FF2B5EF4-FFF2-40B4-BE49-F238E27FC236}">
                <a16:creationId xmlns:a16="http://schemas.microsoft.com/office/drawing/2014/main" id="{DB1DEC91-7ACA-8DEC-B70D-092B638BBA1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6"/>
          <a:stretch>
            <a:fillRect/>
          </a:stretch>
        </p:blipFill>
        <p:spPr>
          <a:xfrm rot="16200000" flipH="1">
            <a:off x="6740849" y="1406849"/>
            <a:ext cx="6857999" cy="4044304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9BEB69CE-A4E0-82DF-AA61-70123FCE8DE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641592" y="4044131"/>
            <a:ext cx="3930527" cy="5411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6ABBCE5-3022-1995-5453-0B2406BD102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527926" y="1706203"/>
            <a:ext cx="113665" cy="1630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9ACB38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8469488-A2D0-B063-BA15-CA6AC46AB7B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527926" y="5434320"/>
            <a:ext cx="113665" cy="655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9ACB38"/>
              </a:solidFill>
            </a:endParaRPr>
          </a:p>
        </p:txBody>
      </p:sp>
      <p:sp>
        <p:nvSpPr>
          <p:cNvPr id="10" name="Text1">
            <a:extLst>
              <a:ext uri="{FF2B5EF4-FFF2-40B4-BE49-F238E27FC236}">
                <a16:creationId xmlns:a16="http://schemas.microsoft.com/office/drawing/2014/main" id="{6D74DAA9-4430-E6D8-7443-9FDC0BFF19B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 flipH="1">
            <a:off x="788770" y="4044132"/>
            <a:ext cx="3636167" cy="5411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sp>
        <p:nvSpPr>
          <p:cNvPr id="11" name="Text2">
            <a:extLst>
              <a:ext uri="{FF2B5EF4-FFF2-40B4-BE49-F238E27FC236}">
                <a16:creationId xmlns:a16="http://schemas.microsoft.com/office/drawing/2014/main" id="{052056B1-C4FB-2C1F-D939-FCAC5DBFD97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flipH="1">
            <a:off x="917190" y="5326115"/>
            <a:ext cx="2258873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 b="1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3">
            <a:extLst>
              <a:ext uri="{FF2B5EF4-FFF2-40B4-BE49-F238E27FC236}">
                <a16:creationId xmlns:a16="http://schemas.microsoft.com/office/drawing/2014/main" id="{A8A719F7-4D84-E8AD-06C0-FD68C2638B3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 flipH="1">
            <a:off x="917190" y="5930190"/>
            <a:ext cx="2042305" cy="35129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13" name="Text4">
            <a:extLst>
              <a:ext uri="{FF2B5EF4-FFF2-40B4-BE49-F238E27FC236}">
                <a16:creationId xmlns:a16="http://schemas.microsoft.com/office/drawing/2014/main" id="{2D1A54A6-37DA-B095-B773-A2CF8C8797B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flipH="1">
            <a:off x="850565" y="1445096"/>
            <a:ext cx="5874094" cy="2054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b="1"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B4D58D9-5939-7812-092C-FC2FD5DDB9F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66067" y="537029"/>
            <a:ext cx="3464762" cy="4415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Text5">
            <a:extLst>
              <a:ext uri="{FF2B5EF4-FFF2-40B4-BE49-F238E27FC236}">
                <a16:creationId xmlns:a16="http://schemas.microsoft.com/office/drawing/2014/main" id="{0A169BF0-B45B-C92E-925A-471C5F3D957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65883" y="534040"/>
            <a:ext cx="1543283" cy="41453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Logo/Company</a:t>
            </a:r>
            <a:endParaRPr lang="zh-CN" altLang="en-US" sz="1400">
              <a:solidFill>
                <a:schemeClr val="accent2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custData r:id="rId16"/>
      <p:tags r:id="rId17"/>
    </p:custDataLst>
    <p:extLst>
      <p:ext uri="{BB962C8B-B14F-4D97-AF65-F5344CB8AC3E}">
        <p14:creationId val="2743453035"/>
      </p:ext>
    </p:extLst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5">
            <a:extLst>
              <a:ext uri="{FF2B5EF4-FFF2-40B4-BE49-F238E27FC236}">
                <a16:creationId xmlns:a16="http://schemas.microsoft.com/office/drawing/2014/main" id="{1AA8CD48-EE1B-549D-754B-8D0F681B081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9937" y="3071171"/>
            <a:ext cx="2756775" cy="553998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CONTENTS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7DF5E81-8F41-3A95-55C9-4CE9973C529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12365" y="2147841"/>
            <a:ext cx="1591918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pic>
        <p:nvPicPr>
          <p:cNvPr id="7" name="shape 6">
            <a:extLst>
              <a:ext uri="{FF2B5EF4-FFF2-40B4-BE49-F238E27FC236}">
                <a16:creationId xmlns:a16="http://schemas.microsoft.com/office/drawing/2014/main" id="{D63D797E-115B-70AE-7D22-D459CD314D4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6" b="11027"/>
          <a:stretch>
            <a:fillRect/>
          </a:stretch>
        </p:blipFill>
        <p:spPr>
          <a:xfrm rot="16200000">
            <a:off x="7119628" y="1785627"/>
            <a:ext cx="6857999" cy="3286745"/>
          </a:xfrm>
          <a:prstGeom prst="rect">
            <a:avLst/>
          </a:prstGeom>
        </p:spPr>
      </p:pic>
      <p:grpSp>
        <p:nvGrpSpPr>
          <p:cNvPr id="33" name="Text3">
            <a:extLst>
              <a:ext uri="{FF2B5EF4-FFF2-40B4-BE49-F238E27FC236}">
                <a16:creationId xmlns:a16="http://schemas.microsoft.com/office/drawing/2014/main" id="{F54EECF8-592D-180F-E265-723945DCC9E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492500" y="1463459"/>
            <a:ext cx="5153262" cy="743813"/>
            <a:chOff x="3492500" y="974690"/>
            <a:chExt cx="5153262" cy="743813"/>
          </a:xfrm>
        </p:grpSpPr>
        <p:sp>
          <p:nvSpPr>
            <p:cNvPr id="9" name="Text1">
              <a:extLst>
                <a:ext uri="{FF2B5EF4-FFF2-40B4-BE49-F238E27FC236}">
                  <a16:creationId xmlns:a16="http://schemas.microsoft.com/office/drawing/2014/main" id="{90367AF8-2363-28DB-FB0B-CBFAE1A63998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215809" y="1078036"/>
              <a:ext cx="4429953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高效互动策略</a:t>
              </a:r>
            </a:p>
          </p:txBody>
        </p:sp>
        <p:sp>
          <p:nvSpPr>
            <p:cNvPr id="10" name="Text2">
              <a:extLst>
                <a:ext uri="{FF2B5EF4-FFF2-40B4-BE49-F238E27FC236}">
                  <a16:creationId xmlns:a16="http://schemas.microsoft.com/office/drawing/2014/main" id="{6FD6A3FA-74F8-39F8-ABDD-889FDE56D0CB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546237" y="1005474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714C3F-BCAF-CA29-7E5C-5BA0E210A96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492500" y="974690"/>
              <a:ext cx="695209" cy="6046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Text6">
            <a:extLst>
              <a:ext uri="{FF2B5EF4-FFF2-40B4-BE49-F238E27FC236}">
                <a16:creationId xmlns:a16="http://schemas.microsoft.com/office/drawing/2014/main" id="{FB52E412-D4A4-B3CD-E272-0E7F7A79D0BA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3492500" y="2314902"/>
            <a:ext cx="5153262" cy="748661"/>
            <a:chOff x="3492500" y="1845540"/>
            <a:chExt cx="5153262" cy="748661"/>
          </a:xfrm>
        </p:grpSpPr>
        <p:sp>
          <p:nvSpPr>
            <p:cNvPr id="12" name="Text4">
              <a:extLst>
                <a:ext uri="{FF2B5EF4-FFF2-40B4-BE49-F238E27FC236}">
                  <a16:creationId xmlns:a16="http://schemas.microsoft.com/office/drawing/2014/main" id="{A71BD931-3CA9-79F0-3108-E09BE75283D6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215809" y="1953734"/>
              <a:ext cx="4429953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课堂时间管理</a:t>
              </a:r>
            </a:p>
          </p:txBody>
        </p:sp>
        <p:sp>
          <p:nvSpPr>
            <p:cNvPr id="13" name="Text5">
              <a:extLst>
                <a:ext uri="{FF2B5EF4-FFF2-40B4-BE49-F238E27FC236}">
                  <a16:creationId xmlns:a16="http://schemas.microsoft.com/office/drawing/2014/main" id="{C3CAD24B-5307-9487-BDDE-4A30F070EE5C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546237" y="1881173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24E5039-B211-148B-BBAC-A2975A44429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492500" y="1845540"/>
              <a:ext cx="695209" cy="6046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5" name="Text9">
            <a:extLst>
              <a:ext uri="{FF2B5EF4-FFF2-40B4-BE49-F238E27FC236}">
                <a16:creationId xmlns:a16="http://schemas.microsoft.com/office/drawing/2014/main" id="{8C072FED-99DB-123B-0599-EDC535452B5F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3492500" y="3171194"/>
            <a:ext cx="5153262" cy="734832"/>
            <a:chOff x="3492500" y="2735069"/>
            <a:chExt cx="5153262" cy="734832"/>
          </a:xfrm>
        </p:grpSpPr>
        <p:sp>
          <p:nvSpPr>
            <p:cNvPr id="15" name="Text7">
              <a:extLst>
                <a:ext uri="{FF2B5EF4-FFF2-40B4-BE49-F238E27FC236}">
                  <a16:creationId xmlns:a16="http://schemas.microsoft.com/office/drawing/2014/main" id="{019688BF-21AF-50AE-F8B1-CE4A66FAC2A0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4215809" y="2829434"/>
              <a:ext cx="4429953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提升自习效率</a:t>
              </a:r>
            </a:p>
          </p:txBody>
        </p:sp>
        <p:sp>
          <p:nvSpPr>
            <p:cNvPr id="16" name="Text8">
              <a:extLst>
                <a:ext uri="{FF2B5EF4-FFF2-40B4-BE49-F238E27FC236}">
                  <a16:creationId xmlns:a16="http://schemas.microsoft.com/office/drawing/2014/main" id="{77E4D7EA-F07E-FB58-C19C-3472D80CDE5E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3546237" y="2756872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776A4AC-BE9F-C42D-730F-4EA6E1C75A3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92500" y="2735069"/>
              <a:ext cx="695209" cy="6046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6" name="Text12">
            <a:extLst>
              <a:ext uri="{FF2B5EF4-FFF2-40B4-BE49-F238E27FC236}">
                <a16:creationId xmlns:a16="http://schemas.microsoft.com/office/drawing/2014/main" id="{86F3CDCB-8D0B-1EFF-5E4A-24FCD86D8A78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3492500" y="4013655"/>
            <a:ext cx="5153262" cy="734801"/>
            <a:chOff x="3492500" y="3605008"/>
            <a:chExt cx="5153262" cy="734801"/>
          </a:xfrm>
        </p:grpSpPr>
        <p:sp>
          <p:nvSpPr>
            <p:cNvPr id="18" name="Text10">
              <a:extLst>
                <a:ext uri="{FF2B5EF4-FFF2-40B4-BE49-F238E27FC236}">
                  <a16:creationId xmlns:a16="http://schemas.microsoft.com/office/drawing/2014/main" id="{45B9EDD5-3DDF-042E-4328-6766096E2F2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4215809" y="3699342"/>
              <a:ext cx="4429953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评估与反馈机制</a:t>
              </a:r>
            </a:p>
          </p:txBody>
        </p:sp>
        <p:sp>
          <p:nvSpPr>
            <p:cNvPr id="19" name="Text11">
              <a:extLst>
                <a:ext uri="{FF2B5EF4-FFF2-40B4-BE49-F238E27FC236}">
                  <a16:creationId xmlns:a16="http://schemas.microsoft.com/office/drawing/2014/main" id="{723E78AD-6BFD-BAB4-7318-883581C62F45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3546237" y="3632571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7A8B1DB-75FE-5C1D-9DCD-622145A40DD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492500" y="3605008"/>
              <a:ext cx="695209" cy="6046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7" name="Text15">
            <a:extLst>
              <a:ext uri="{FF2B5EF4-FFF2-40B4-BE49-F238E27FC236}">
                <a16:creationId xmlns:a16="http://schemas.microsoft.com/office/drawing/2014/main" id="{79362446-2844-9B6E-931B-DE3A7DB517EE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3492500" y="4856086"/>
            <a:ext cx="5153262" cy="734770"/>
            <a:chOff x="3492500" y="4474947"/>
            <a:chExt cx="5153262" cy="734770"/>
          </a:xfrm>
        </p:grpSpPr>
        <p:sp>
          <p:nvSpPr>
            <p:cNvPr id="21" name="Text13">
              <a:extLst>
                <a:ext uri="{FF2B5EF4-FFF2-40B4-BE49-F238E27FC236}">
                  <a16:creationId xmlns:a16="http://schemas.microsoft.com/office/drawing/2014/main" id="{E7741C04-5B2C-DA14-FEE6-5A9AC05A3422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4215809" y="4569250"/>
              <a:ext cx="4429953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技术与工具应用</a:t>
              </a:r>
            </a:p>
          </p:txBody>
        </p:sp>
        <p:sp>
          <p:nvSpPr>
            <p:cNvPr id="22" name="Text14">
              <a:extLst>
                <a:ext uri="{FF2B5EF4-FFF2-40B4-BE49-F238E27FC236}">
                  <a16:creationId xmlns:a16="http://schemas.microsoft.com/office/drawing/2014/main" id="{03FC580E-3AB7-D860-223F-162B0594B350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3546237" y="450827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751E016-2A30-A0AA-7053-ABC9504D264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492500" y="4474947"/>
              <a:ext cx="695209" cy="6046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27"/>
      <p:tags r:id="rId28"/>
    </p:custDataLst>
    <p:extLst>
      <p:ext uri="{BB962C8B-B14F-4D97-AF65-F5344CB8AC3E}">
        <p14:creationId val="1391983569"/>
      </p:ext>
    </p:extLst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shape 4" descr="背景图案&#10;&#10;描述已自动生成">
            <a:extLst>
              <a:ext uri="{FF2B5EF4-FFF2-40B4-BE49-F238E27FC236}">
                <a16:creationId xmlns:a16="http://schemas.microsoft.com/office/drawing/2014/main" id="{2E94859A-C6AD-72C3-6E92-D28920B7FB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7"/>
          <a:stretch>
            <a:fillRect/>
          </a:stretch>
        </p:blipFill>
        <p:spPr>
          <a:xfrm flipH="1">
            <a:off x="0" y="-29029"/>
            <a:ext cx="12192000" cy="6916058"/>
          </a:xfrm>
          <a:prstGeom prst="rect">
            <a:avLst/>
          </a:prstGeom>
        </p:spPr>
      </p:pic>
      <p:pic>
        <p:nvPicPr>
          <p:cNvPr id="4" name="shape 3">
            <a:extLst>
              <a:ext uri="{FF2B5EF4-FFF2-40B4-BE49-F238E27FC236}">
                <a16:creationId xmlns:a16="http://schemas.microsoft.com/office/drawing/2014/main" id="{56E84565-C8BA-23FB-B98E-4E95E0E582B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6"/>
          <a:stretch>
            <a:fillRect/>
          </a:stretch>
        </p:blipFill>
        <p:spPr>
          <a:xfrm rot="5400000">
            <a:off x="-1406849" y="1406849"/>
            <a:ext cx="6857999" cy="4044304"/>
          </a:xfrm>
          <a:prstGeom prst="rect">
            <a:avLst/>
          </a:prstGeom>
        </p:spPr>
      </p:pic>
      <p:sp>
        <p:nvSpPr>
          <p:cNvPr id="6" name="Text1">
            <a:extLst>
              <a:ext uri="{FF2B5EF4-FFF2-40B4-BE49-F238E27FC236}">
                <a16:creationId xmlns:a16="http://schemas.microsoft.com/office/drawing/2014/main" id="{E60A1CD5-6445-BF66-0126-355C0C227C0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14825" y="3134360"/>
            <a:ext cx="7205980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高效互动策略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0093E483-66FA-8F00-66A3-6B197E6135A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14825" y="4571365"/>
            <a:ext cx="7205980" cy="1106805"/>
          </a:xfrm>
          <a:prstGeom prst="rect">
            <a:avLst/>
          </a:prstGeom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Efficient Interactive Strategy</a:t>
            </a:r>
          </a:p>
        </p:txBody>
      </p:sp>
      <p:sp>
        <p:nvSpPr>
          <p:cNvPr id="8" name="Text3">
            <a:extLst>
              <a:ext uri="{FF2B5EF4-FFF2-40B4-BE49-F238E27FC236}">
                <a16:creationId xmlns:a16="http://schemas.microsoft.com/office/drawing/2014/main" id="{2361B493-15CD-F8BC-CD49-9DAA1369B53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17703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68D829-706D-F87B-D838-DD2F826E86F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V="1">
            <a:off x="10361215" y="2710522"/>
            <a:ext cx="1062436" cy="166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1"/>
      <p:tags r:id="rId12"/>
    </p:custDataLst>
    <p:extLst>
      <p:ext uri="{BB962C8B-B14F-4D97-AF65-F5344CB8AC3E}">
        <p14:creationId val="1542489550"/>
      </p:ext>
    </p:ext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hape1"/>
          <p:cNvSpPr/>
          <p:nvPr>
            <p:custDataLst>
              <p:tags r:id="rId3"/>
            </p:custDataLst>
          </p:nvPr>
        </p:nvSpPr>
        <p:spPr>
          <a:xfrm>
            <a:off x="0" y="6985"/>
            <a:ext cx="12192000" cy="6858635"/>
          </a:xfrm>
          <a:prstGeom prst="rect">
            <a:avLst/>
          </a:prstGeom>
          <a:blipFill>
            <a:blip r:embed="rId4"/>
            <a:stretch>
              <a:fillRect t="-9231" b="-92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0" y="0"/>
            <a:ext cx="8947230" cy="6858000"/>
          </a:xfrm>
          <a:prstGeom prst="rect">
            <a:avLst/>
          </a:prstGeom>
          <a:gradFill>
            <a:gsLst>
              <a:gs pos="52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lin ang="0" scaled="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>
          <a:xfrm>
            <a:off x="2720051" y="2199190"/>
            <a:ext cx="9471949" cy="467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1">
            <a:extLst>
              <a:ext uri="{FF2B5EF4-FFF2-40B4-BE49-F238E27FC236}">
                <a16:creationId xmlns:a16="http://schemas.microsoft.com/office/drawing/2014/main" id="{83E1340D-0A0D-2A23-9372-89CFC1399AA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003557" y="2480172"/>
            <a:ext cx="8872843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设计参与式课堂活动</a:t>
            </a:r>
          </a:p>
        </p:txBody>
      </p:sp>
      <p:sp>
        <p:nvSpPr>
          <p:cNvPr id="8" name="Text2">
            <a:extLst>
              <a:ext uri="{FF2B5EF4-FFF2-40B4-BE49-F238E27FC236}">
                <a16:creationId xmlns:a16="http://schemas.microsoft.com/office/drawing/2014/main" id="{26ABB804-8675-0C5C-D81B-EE7A9C9A2C4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024725" y="3956056"/>
            <a:ext cx="8839326" cy="265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1.互动提升专注度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研究表明，参与式课堂活动能使学生专注度提高30%，相比2小时自习，45分钟高效互动课堂的学习效率更高，建议增加小组讨论和即时反馈环节。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2.实践加深理解力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通过设计动手实验和角色扮演等参与式活动，学生对知识点的理解度提升25%，证明45分钟互动教学优于2小时被动自习，建议强化实践操作在课程设计中的比重。</a:t>
            </a:r>
          </a:p>
        </p:txBody>
      </p:sp>
    </p:spTree>
    <p:custDataLst>
      <p:custData r:id="rId9"/>
      <p:tags r:id="rId10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">
            <a:extLst>
              <a:ext uri="{FF2B5EF4-FFF2-40B4-BE49-F238E27FC236}">
                <a16:creationId xmlns:a16="http://schemas.microsoft.com/office/drawing/2014/main" id="{00F5A674-F3FD-130F-B906-6F0E1C5C16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38035" y="0"/>
            <a:ext cx="4953965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026A4477-D068-E91B-4341-2E35F44086C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6079" y="387411"/>
            <a:ext cx="5597130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利用多媒体增强互动体验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7B949024-6068-4C72-4E70-1A3C748A7A5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6575" y="1884435"/>
            <a:ext cx="5597130" cy="392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1.媒体互动提效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利用多媒体，如AR/VR技术，能让学生在45分钟内获得沉浸式学习体验，效率远超2小时自习。研究表明，互动式教学能提升学生参与度20%，记忆保留率提高30%。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2.资源优化利用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多媒体教学资源能丰富课堂内容，使45分钟教学更具针对性。相比2小时自习的盲目复习，多媒体教学下的学生成绩平均提升15%，建议教师结合多媒体设计互动环节，共同提升教学效率。</a:t>
            </a:r>
          </a:p>
        </p:txBody>
      </p:sp>
      <p:sp>
        <p:nvSpPr>
          <p:cNvPr id="4" name="Shape1">
            <a:extLst>
              <a:ext uri="{FF2B5EF4-FFF2-40B4-BE49-F238E27FC236}">
                <a16:creationId xmlns:a16="http://schemas.microsoft.com/office/drawing/2014/main" id="{6976152F-A037-DD0E-D5C9-77CF333E75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662096" y="4571999"/>
            <a:ext cx="5175413" cy="1863292"/>
          </a:xfrm>
          <a:prstGeom prst="roundRect">
            <a:avLst>
              <a:gd name="adj" fmla="val 5651"/>
            </a:avLst>
          </a:prstGeom>
          <a:blipFill>
            <a:blip r:embed="rId7"/>
            <a:stretch>
              <a:fillRect t="-158369" b="-1583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E112A252-86A5-4DAD-A2E6-EF3BDDDCFFF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662096" y="2593606"/>
            <a:ext cx="5175413" cy="1863292"/>
          </a:xfrm>
          <a:prstGeom prst="roundRect">
            <a:avLst>
              <a:gd name="adj" fmla="val 5651"/>
            </a:avLst>
          </a:prstGeom>
          <a:blipFill>
            <a:blip r:embed="rId9"/>
            <a:stretch>
              <a:fillRect t="-42658" b="-426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AD9BF995-207D-21D7-6470-6BE78C52BB2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654936" y="599171"/>
            <a:ext cx="5175413" cy="1863292"/>
          </a:xfrm>
          <a:prstGeom prst="roundRect">
            <a:avLst>
              <a:gd name="adj" fmla="val 5651"/>
            </a:avLst>
          </a:prstGeom>
          <a:blipFill>
            <a:blip r:embed="rId11"/>
            <a:stretch>
              <a:fillRect t="-42562" b="-425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Shape4">
            <a:extLst>
              <a:ext uri="{FF2B5EF4-FFF2-40B4-BE49-F238E27FC236}">
                <a16:creationId xmlns:a16="http://schemas.microsoft.com/office/drawing/2014/main" id="{D8C1C852-AE69-1DA3-935F-B040DC3DF27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6079" y="6103853"/>
            <a:ext cx="1163894" cy="25122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txBody>
          <a:bodyPr wrap="square" lIns="91440" tIns="0" rIns="0" b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Read more &gt;&gt;</a:t>
            </a:r>
          </a:p>
        </p:txBody>
      </p:sp>
    </p:spTree>
    <p:custDataLst>
      <p:custData r:id="rId13"/>
      <p:tags r:id="rId14"/>
    </p:custDataLst>
    <p:extLst>
      <p:ext uri="{BB962C8B-B14F-4D97-AF65-F5344CB8AC3E}">
        <p14:creationId val="4200047259"/>
      </p:ext>
    </p:extLst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shape 4" descr="背景图案&#10;&#10;描述已自动生成">
            <a:extLst>
              <a:ext uri="{FF2B5EF4-FFF2-40B4-BE49-F238E27FC236}">
                <a16:creationId xmlns:a16="http://schemas.microsoft.com/office/drawing/2014/main" id="{2E94859A-C6AD-72C3-6E92-D28920B7FB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7"/>
          <a:stretch>
            <a:fillRect/>
          </a:stretch>
        </p:blipFill>
        <p:spPr>
          <a:xfrm flipH="1">
            <a:off x="0" y="-29029"/>
            <a:ext cx="12192000" cy="6916058"/>
          </a:xfrm>
          <a:prstGeom prst="rect">
            <a:avLst/>
          </a:prstGeom>
        </p:spPr>
      </p:pic>
      <p:pic>
        <p:nvPicPr>
          <p:cNvPr id="4" name="shape 3">
            <a:extLst>
              <a:ext uri="{FF2B5EF4-FFF2-40B4-BE49-F238E27FC236}">
                <a16:creationId xmlns:a16="http://schemas.microsoft.com/office/drawing/2014/main" id="{56E84565-C8BA-23FB-B98E-4E95E0E582B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6"/>
          <a:stretch>
            <a:fillRect/>
          </a:stretch>
        </p:blipFill>
        <p:spPr>
          <a:xfrm rot="5400000">
            <a:off x="-1406849" y="1406849"/>
            <a:ext cx="6857999" cy="4044304"/>
          </a:xfrm>
          <a:prstGeom prst="rect">
            <a:avLst/>
          </a:prstGeom>
        </p:spPr>
      </p:pic>
      <p:sp>
        <p:nvSpPr>
          <p:cNvPr id="6" name="Text1">
            <a:extLst>
              <a:ext uri="{FF2B5EF4-FFF2-40B4-BE49-F238E27FC236}">
                <a16:creationId xmlns:a16="http://schemas.microsoft.com/office/drawing/2014/main" id="{E60A1CD5-6445-BF66-0126-355C0C227C0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14825" y="3134360"/>
            <a:ext cx="7205980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课堂时间管理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0093E483-66FA-8F00-66A3-6B197E6135A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14825" y="4571365"/>
            <a:ext cx="7205980" cy="1106805"/>
          </a:xfrm>
          <a:prstGeom prst="rect">
            <a:avLst/>
          </a:prstGeom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Classroom time management</a:t>
            </a:r>
          </a:p>
        </p:txBody>
      </p:sp>
      <p:sp>
        <p:nvSpPr>
          <p:cNvPr id="8" name="Text3">
            <a:extLst>
              <a:ext uri="{FF2B5EF4-FFF2-40B4-BE49-F238E27FC236}">
                <a16:creationId xmlns:a16="http://schemas.microsoft.com/office/drawing/2014/main" id="{2361B493-15CD-F8BC-CD49-9DAA1369B53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17703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68D829-706D-F87B-D838-DD2F826E86F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V="1">
            <a:off x="10361215" y="2710522"/>
            <a:ext cx="1062436" cy="166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1"/>
      <p:tags r:id="rId12"/>
    </p:custDataLst>
    <p:extLst>
      <p:ext uri="{BB962C8B-B14F-4D97-AF65-F5344CB8AC3E}">
        <p14:creationId val="1542489550"/>
      </p:ext>
    </p:extLst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1">
            <a:extLst>
              <a:ext uri="{FF2B5EF4-FFF2-40B4-BE49-F238E27FC236}">
                <a16:creationId xmlns:a16="http://schemas.microsoft.com/office/drawing/2014/main" id="{087A4305-AFBC-3731-76F0-887FB9BC775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68714" y="1333500"/>
            <a:ext cx="8991071" cy="1512840"/>
          </a:xfrm>
          <a:prstGeom prst="round2Diag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08D464B4-DA9E-D9D5-D192-75907D32BA4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55864" y="1894770"/>
            <a:ext cx="8292565" cy="8194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研究表明，互动教学能提高学生课堂专注度约20%，相比2小时自习，45分钟高效互动课堂更能加深记忆，促进知识吸收，建议增加课堂互动环节。</a:t>
            </a:r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FC01F4FE-5535-4FD0-B596-F7B5FDC4F47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1331" y="1370858"/>
            <a:ext cx="1157986" cy="7383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kumimoji="1" lang="en-US" altLang="zh-CN" sz="3600" b="1">
                <a:ln w="12700">
                  <a:solidFill>
                    <a:schemeClr val="accent1"/>
                  </a:solidFill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/>
              </a:rPr>
              <a:t>01</a:t>
            </a:r>
            <a:endParaRPr kumimoji="1" lang="zh-CN" altLang="en-US" b="1">
              <a:ln>
                <a:solidFill>
                  <a:schemeClr val="accent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4">
            <a:extLst>
              <a:ext uri="{FF2B5EF4-FFF2-40B4-BE49-F238E27FC236}">
                <a16:creationId xmlns:a16="http://schemas.microsoft.com/office/drawing/2014/main" id="{E2DBF934-DF09-FEB4-A7F8-68020E06AC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852838" y="1479258"/>
            <a:ext cx="45719" cy="40974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Text5">
            <a:extLst>
              <a:ext uri="{FF2B5EF4-FFF2-40B4-BE49-F238E27FC236}">
                <a16:creationId xmlns:a16="http://schemas.microsoft.com/office/drawing/2014/main" id="{71DDBAD0-F58E-DB9C-F7CB-643D4FB0DFA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055864" y="1463470"/>
            <a:ext cx="7443736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互动提升专注度</a:t>
            </a:r>
          </a:p>
        </p:txBody>
      </p:sp>
      <p:sp>
        <p:nvSpPr>
          <p:cNvPr id="9" name="Text6">
            <a:extLst>
              <a:ext uri="{FF2B5EF4-FFF2-40B4-BE49-F238E27FC236}">
                <a16:creationId xmlns:a16="http://schemas.microsoft.com/office/drawing/2014/main" id="{432F76E3-FE00-4FDC-5BD3-11B9E509650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568714" y="3078980"/>
            <a:ext cx="8991071" cy="1512840"/>
          </a:xfrm>
          <a:prstGeom prst="round2Diag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Text7">
            <a:extLst>
              <a:ext uri="{FF2B5EF4-FFF2-40B4-BE49-F238E27FC236}">
                <a16:creationId xmlns:a16="http://schemas.microsoft.com/office/drawing/2014/main" id="{A10EE742-E126-37DE-BC88-0DAD1EDFE5F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055864" y="3691050"/>
            <a:ext cx="8292565" cy="8194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合理分配时间，如30%讲授+70%互动，能显著提升学习成效。数据显示，此模式下学生成绩平均提高15%，优于长时间自习，强调互动教学增效秘诀在于平衡。</a:t>
            </a:r>
          </a:p>
        </p:txBody>
      </p:sp>
      <p:sp>
        <p:nvSpPr>
          <p:cNvPr id="11" name="Text8">
            <a:extLst>
              <a:ext uri="{FF2B5EF4-FFF2-40B4-BE49-F238E27FC236}">
                <a16:creationId xmlns:a16="http://schemas.microsoft.com/office/drawing/2014/main" id="{4FF2A344-B8FC-CDA4-D862-64019D9C9C4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1331" y="3116338"/>
            <a:ext cx="1157986" cy="7383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kumimoji="1" lang="en-US" altLang="zh-CN" sz="3600" b="1">
                <a:ln w="12700">
                  <a:solidFill>
                    <a:schemeClr val="accent1"/>
                  </a:solidFill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/>
              </a:rPr>
              <a:t>02</a:t>
            </a:r>
            <a:endParaRPr kumimoji="1" lang="zh-CN" altLang="en-US" b="1">
              <a:ln>
                <a:solidFill>
                  <a:schemeClr val="accent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9">
            <a:extLst>
              <a:ext uri="{FF2B5EF4-FFF2-40B4-BE49-F238E27FC236}">
                <a16:creationId xmlns:a16="http://schemas.microsoft.com/office/drawing/2014/main" id="{2E6352BA-3D43-01A0-2C27-667E26CC2DF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852838" y="3224738"/>
            <a:ext cx="45719" cy="40974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Text10">
            <a:extLst>
              <a:ext uri="{FF2B5EF4-FFF2-40B4-BE49-F238E27FC236}">
                <a16:creationId xmlns:a16="http://schemas.microsoft.com/office/drawing/2014/main" id="{31E8970D-239C-173F-33D8-C7FD3F1E1EB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055864" y="3208950"/>
            <a:ext cx="7443736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讲授互动结合优</a:t>
            </a:r>
          </a:p>
        </p:txBody>
      </p:sp>
      <p:sp>
        <p:nvSpPr>
          <p:cNvPr id="14" name="Text11">
            <a:extLst>
              <a:ext uri="{FF2B5EF4-FFF2-40B4-BE49-F238E27FC236}">
                <a16:creationId xmlns:a16="http://schemas.microsoft.com/office/drawing/2014/main" id="{77E0D665-7841-563B-63E6-6E8A247B599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568714" y="4926060"/>
            <a:ext cx="8991071" cy="1512840"/>
          </a:xfrm>
          <a:prstGeom prst="round2Diag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Text12">
            <a:extLst>
              <a:ext uri="{FF2B5EF4-FFF2-40B4-BE49-F238E27FC236}">
                <a16:creationId xmlns:a16="http://schemas.microsoft.com/office/drawing/2014/main" id="{D0B59DB3-D163-74F8-AB40-691CDC25654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055864" y="5487330"/>
            <a:ext cx="8292565" cy="8194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45分钟课堂通过精细时间管理，确保讲授精炼、互动充分，相比2小时低效自习，效率更高。实践证明，此法能增强学生自主学习能力，促进全面发展。</a:t>
            </a:r>
          </a:p>
        </p:txBody>
      </p:sp>
      <p:sp>
        <p:nvSpPr>
          <p:cNvPr id="16" name="Text13">
            <a:extLst>
              <a:ext uri="{FF2B5EF4-FFF2-40B4-BE49-F238E27FC236}">
                <a16:creationId xmlns:a16="http://schemas.microsoft.com/office/drawing/2014/main" id="{B0DE0426-CC41-E906-110B-06C43F70635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1331" y="4963418"/>
            <a:ext cx="1157986" cy="7383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kumimoji="1" lang="en-US" altLang="zh-CN" sz="3600" b="1">
                <a:ln w="12700">
                  <a:solidFill>
                    <a:schemeClr val="accent1"/>
                  </a:solidFill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/>
              </a:rPr>
              <a:t>03</a:t>
            </a:r>
            <a:endParaRPr kumimoji="1" lang="zh-CN" altLang="en-US" b="1">
              <a:ln>
                <a:solidFill>
                  <a:schemeClr val="accent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14">
            <a:extLst>
              <a:ext uri="{FF2B5EF4-FFF2-40B4-BE49-F238E27FC236}">
                <a16:creationId xmlns:a16="http://schemas.microsoft.com/office/drawing/2014/main" id="{894157ED-478E-E3DB-D972-CEBE68D36DB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852838" y="5071818"/>
            <a:ext cx="45719" cy="40974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Text15">
            <a:extLst>
              <a:ext uri="{FF2B5EF4-FFF2-40B4-BE49-F238E27FC236}">
                <a16:creationId xmlns:a16="http://schemas.microsoft.com/office/drawing/2014/main" id="{FDBD179D-602F-D4D8-E836-A57A61DF5ED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2055864" y="5056030"/>
            <a:ext cx="7443736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高效利用提质量</a:t>
            </a:r>
          </a:p>
        </p:txBody>
      </p:sp>
      <p:sp>
        <p:nvSpPr>
          <p:cNvPr id="2" name="Text16">
            <a:extLst>
              <a:ext uri="{FF2B5EF4-FFF2-40B4-BE49-F238E27FC236}">
                <a16:creationId xmlns:a16="http://schemas.microsoft.com/office/drawing/2014/main" id="{6642D5DE-6BE2-6673-5B41-AE7D07DA9C32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 rot="2700000">
            <a:off x="256421" y="473520"/>
            <a:ext cx="459926" cy="4599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17">
            <a:extLst>
              <a:ext uri="{FF2B5EF4-FFF2-40B4-BE49-F238E27FC236}">
                <a16:creationId xmlns:a16="http://schemas.microsoft.com/office/drawing/2014/main" id="{35242E4E-30AB-D585-D25A-C97BA1916A57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11601" y="287410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合理分配讲授与互动时间</a:t>
            </a:r>
          </a:p>
        </p:txBody>
      </p:sp>
    </p:spTree>
    <p:custDataLst>
      <p:custData r:id="rId20"/>
      <p:tags r:id="rId21"/>
    </p:custDataLst>
    <p:extLst>
      <p:ext uri="{BB962C8B-B14F-4D97-AF65-F5344CB8AC3E}">
        <p14:creationId val="2304051595"/>
      </p:ext>
    </p:extLst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hape1">
            <a:extLst>
              <a:ext uri="{FF2B5EF4-FFF2-40B4-BE49-F238E27FC236}">
                <a16:creationId xmlns:a16="http://schemas.microsoft.com/office/drawing/2014/main" id="{B8088639-72C6-9CB7-2E26-DBA404DA0F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8146" y="3615299"/>
            <a:ext cx="5653195" cy="2961964"/>
          </a:xfrm>
          <a:custGeom>
            <a:gdLst>
              <a:gd name="connsiteX0" fmla="*/ 0 w 3852110"/>
              <a:gd name="connsiteY0" fmla="*/ 0 h 2342148"/>
              <a:gd name="connsiteX1" fmla="*/ 3852110 w 3852110"/>
              <a:gd name="connsiteY1" fmla="*/ 0 h 2342148"/>
              <a:gd name="connsiteX2" fmla="*/ 3266573 w 3852110"/>
              <a:gd name="connsiteY2" fmla="*/ 2342148 h 2342148"/>
              <a:gd name="connsiteX3" fmla="*/ 0 w 3852110"/>
              <a:gd name="connsiteY3" fmla="*/ 2342148 h 23421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2110" h="2342148">
                <a:moveTo>
                  <a:pt x="0" y="0"/>
                </a:moveTo>
                <a:lnTo>
                  <a:pt x="3852110" y="0"/>
                </a:lnTo>
                <a:lnTo>
                  <a:pt x="3266573" y="2342148"/>
                </a:lnTo>
                <a:lnTo>
                  <a:pt x="0" y="2342148"/>
                </a:lnTo>
                <a:close/>
              </a:path>
            </a:pathLst>
          </a:custGeom>
          <a:blipFill>
            <a:blip r:embed="rId4"/>
            <a:stretch>
              <a:fillRect t="-13595" b="-1359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F9BC673F-ADFD-292E-4564-8527CE20DA2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435331" y="3615299"/>
            <a:ext cx="6228521" cy="2961964"/>
          </a:xfrm>
          <a:custGeom>
            <a:gdLst>
              <a:gd name="connsiteX0" fmla="*/ 585537 w 4244140"/>
              <a:gd name="connsiteY0" fmla="*/ 0 h 2342148"/>
              <a:gd name="connsiteX1" fmla="*/ 4244140 w 4244140"/>
              <a:gd name="connsiteY1" fmla="*/ 0 h 2342148"/>
              <a:gd name="connsiteX2" fmla="*/ 4244140 w 4244140"/>
              <a:gd name="connsiteY2" fmla="*/ 2342148 h 2342148"/>
              <a:gd name="connsiteX3" fmla="*/ 0 w 4244140"/>
              <a:gd name="connsiteY3" fmla="*/ 2342148 h 23421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4140" h="2342148">
                <a:moveTo>
                  <a:pt x="585537" y="0"/>
                </a:moveTo>
                <a:lnTo>
                  <a:pt x="4244140" y="0"/>
                </a:lnTo>
                <a:lnTo>
                  <a:pt x="4244140" y="2342148"/>
                </a:lnTo>
                <a:lnTo>
                  <a:pt x="0" y="2342148"/>
                </a:lnTo>
                <a:close/>
              </a:path>
            </a:pathLst>
          </a:custGeom>
          <a:blipFill>
            <a:blip r:embed="rId6"/>
            <a:stretch>
              <a:fillRect t="-107516" b="-10751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Text1">
            <a:extLst>
              <a:ext uri="{FF2B5EF4-FFF2-40B4-BE49-F238E27FC236}">
                <a16:creationId xmlns:a16="http://schemas.microsoft.com/office/drawing/2014/main" id="{EEB5FA46-7490-FC5B-BC7A-69F585EE164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28147" y="471427"/>
            <a:ext cx="948212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设置紧凑高效的互动环节</a:t>
            </a:r>
          </a:p>
        </p:txBody>
      </p:sp>
      <p:sp>
        <p:nvSpPr>
          <p:cNvPr id="8" name="Text2">
            <a:extLst>
              <a:ext uri="{FF2B5EF4-FFF2-40B4-BE49-F238E27FC236}">
                <a16:creationId xmlns:a16="http://schemas.microsoft.com/office/drawing/2014/main" id="{789FF660-E41A-4924-73EF-498C065488C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8978" y="1398127"/>
            <a:ext cx="10974042" cy="2067347"/>
          </a:xfrm>
          <a:prstGeom prst="rect">
            <a:avLst/>
          </a:prstGeom>
          <a:ln>
            <a:noFill/>
          </a:ln>
        </p:spPr>
        <p:txBody>
          <a:bodyPr wrap="square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1.互动提升专注度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研究表明，互动教学能使学生专注度提高20%，45分钟互动课堂的效果等同于甚至超过2小时自习，关键在于高效互动激发学生的主动思考。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2.紧凑环节促吸收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通过设置紧凑高效的互动环节，如小组讨论、即时反馈，学生在45分钟内知识吸收率可达80%，远超2小时独自复习效率，强调了互动教学的增效秘诀。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3.时间管理增效益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良好的课堂时间管理，确保每个互动环节高效衔接，数据显示，此种模式下学生成绩提升15%，证明45分钟精心规划的课堂时间远胜于无规划的2小时自习。建议教师持续优化互动策略。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BDC78D-D513-67B3-1D65-3B819BDA792D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0379611" y="728194"/>
            <a:ext cx="1284241" cy="206814"/>
            <a:chOff x="10691102" y="4393885"/>
            <a:chExt cx="860085" cy="330835"/>
          </a:xfrm>
        </p:grpSpPr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C894C900-0BA9-49DE-3A82-D6BCD09580C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0691102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60BBAC00-67FC-5FAB-2DBD-5B0C2711C11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flipH="1">
              <a:off x="11262108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71C55B3-D586-D1DC-6D0D-FD8158F8BF7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flipH="1">
              <a:off x="11397274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D54BAD06-22DE-D573-A000-4AEAD89EA29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H="1">
              <a:off x="11119906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61E69198-7774-A2A8-C6E6-53A44765AD8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H="1">
              <a:off x="109766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01E65413-8672-66F4-49DA-E55091FB6B2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H="1">
              <a:off x="108341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517CD6E-E90F-4128-68E7-586B5BB5D857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608978" y="1239901"/>
            <a:ext cx="22786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7"/>
      <p:tags r:id="rId18"/>
    </p:custDataLst>
    <p:extLst>
      <p:ext uri="{BB962C8B-B14F-4D97-AF65-F5344CB8AC3E}">
        <p14:creationId val="8357259"/>
      </p:ext>
    </p:extLst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shape 4" descr="背景图案&#10;&#10;描述已自动生成">
            <a:extLst>
              <a:ext uri="{FF2B5EF4-FFF2-40B4-BE49-F238E27FC236}">
                <a16:creationId xmlns:a16="http://schemas.microsoft.com/office/drawing/2014/main" id="{2E94859A-C6AD-72C3-6E92-D28920B7FB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7"/>
          <a:stretch>
            <a:fillRect/>
          </a:stretch>
        </p:blipFill>
        <p:spPr>
          <a:xfrm flipH="1">
            <a:off x="0" y="-29029"/>
            <a:ext cx="12192000" cy="6916058"/>
          </a:xfrm>
          <a:prstGeom prst="rect">
            <a:avLst/>
          </a:prstGeom>
        </p:spPr>
      </p:pic>
      <p:pic>
        <p:nvPicPr>
          <p:cNvPr id="4" name="shape 3">
            <a:extLst>
              <a:ext uri="{FF2B5EF4-FFF2-40B4-BE49-F238E27FC236}">
                <a16:creationId xmlns:a16="http://schemas.microsoft.com/office/drawing/2014/main" id="{56E84565-C8BA-23FB-B98E-4E95E0E582B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6"/>
          <a:stretch>
            <a:fillRect/>
          </a:stretch>
        </p:blipFill>
        <p:spPr>
          <a:xfrm rot="5400000">
            <a:off x="-1406849" y="1406849"/>
            <a:ext cx="6857999" cy="4044304"/>
          </a:xfrm>
          <a:prstGeom prst="rect">
            <a:avLst/>
          </a:prstGeom>
        </p:spPr>
      </p:pic>
      <p:sp>
        <p:nvSpPr>
          <p:cNvPr id="6" name="Text1">
            <a:extLst>
              <a:ext uri="{FF2B5EF4-FFF2-40B4-BE49-F238E27FC236}">
                <a16:creationId xmlns:a16="http://schemas.microsoft.com/office/drawing/2014/main" id="{E60A1CD5-6445-BF66-0126-355C0C227C0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14825" y="3134360"/>
            <a:ext cx="7205980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提升自习效率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0093E483-66FA-8F00-66A3-6B197E6135A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14825" y="4571365"/>
            <a:ext cx="7205980" cy="1106805"/>
          </a:xfrm>
          <a:prstGeom prst="rect">
            <a:avLst/>
          </a:prstGeom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Improve self-study efficiency</a:t>
            </a:r>
          </a:p>
        </p:txBody>
      </p:sp>
      <p:sp>
        <p:nvSpPr>
          <p:cNvPr id="8" name="Text3">
            <a:extLst>
              <a:ext uri="{FF2B5EF4-FFF2-40B4-BE49-F238E27FC236}">
                <a16:creationId xmlns:a16="http://schemas.microsoft.com/office/drawing/2014/main" id="{2361B493-15CD-F8BC-CD49-9DAA1369B53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17703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68D829-706D-F87B-D838-DD2F826E86F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V="1">
            <a:off x="10361215" y="2710522"/>
            <a:ext cx="1062436" cy="166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1"/>
      <p:tags r:id="rId12"/>
    </p:custDataLst>
    <p:extLst>
      <p:ext uri="{BB962C8B-B14F-4D97-AF65-F5344CB8AC3E}">
        <p14:creationId val="1542489550"/>
      </p:ext>
    </p:extLst>
  </p:cSld>
  <p:clrMapOvr>
    <a:masterClrMapping/>
  </p:clrMapOvr>
</p:sld>
</file>

<file path=ppt/tags/tag1.xml><?xml version="1.0" encoding="utf-8"?>
<p:tagLst xmlns:p="http://schemas.openxmlformats.org/presentationml/2006/main">
  <p:tag name="TAG_CONTENT_SUBINDEX" val="5"/>
  <p:tag name="YOO_CHATSHAPE_TYPE" val="YOO_CHATSHAPE_IMAGE"/>
</p:tagLst>
</file>

<file path=ppt/tags/tag10.xml><?xml version="1.0" encoding="utf-8"?>
<p:tagLst xmlns:p="http://schemas.openxmlformats.org/presentationml/2006/main">
  <p:tag name="YOO_CHATSHAPE_TYPE" val="YOO_CHATSHAPE_DECORATION"/>
</p:tagLst>
</file>

<file path=ppt/tags/tag100.xml><?xml version="1.0" encoding="utf-8"?>
<p:tagLst xmlns:p="http://schemas.openxmlformats.org/presentationml/2006/main">
  <p:tag name="TAG_CHATPAGE_CHAPTER" val="2"/>
  <p:tag name="YOO_CHATSHAPE_TYPE" val="YOO_CHATSHAPE_NUM"/>
</p:tagLst>
</file>

<file path=ppt/tags/tag101.xml><?xml version="1.0" encoding="utf-8"?>
<p:tagLst xmlns:p="http://schemas.openxmlformats.org/presentationml/2006/main">
  <p:tag name="YOO_CHATSHAPE_TYPE" val="YOO_CHATSHAPE_DECORATION"/>
</p:tagLst>
</file>

<file path=ppt/tags/tag102.xml><?xml version="1.0" encoding="utf-8"?>
<p:tagLst xmlns:p="http://schemas.openxmlformats.org/presentationml/2006/main">
  <p:tag name="TAG_AIGCCREATORID" val="AIGC生成内容仅供参考-2025/8/19 18:19:39"/>
  <p:tag name="TAG_CHAPTER_ID" val="2"/>
  <p:tag name="YOO_CHATPAGE_TYPE" val="TAG_CHATPAGE_CHAPTER"/>
  <p:tag name="YOO_CHATSHAPE_TITLE" val="提升自习效率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03.xml><?xml version="1.0" encoding="utf-8"?>
<p:tagLst xmlns:p="http://schemas.openxmlformats.org/presentationml/2006/main">
  <p:tag name="YOO_CHATSHAPE_TYPE" val="YOO_CHATSHAPE_IMAGE"/>
</p:tagLst>
</file>

<file path=ppt/tags/tag104.xml><?xml version="1.0" encoding="utf-8"?>
<p:tagLst xmlns:p="http://schemas.openxmlformats.org/presentationml/2006/main">
  <p:tag name="YOO_CHATSHAPE_TYPE" val="YOO_CHATSHAPE_MASK"/>
</p:tagLst>
</file>

<file path=ppt/tags/tag105.xml><?xml version="1.0" encoding="utf-8"?>
<p:tagLst xmlns:p="http://schemas.openxmlformats.org/presentationml/2006/main">
  <p:tag name="YOO_CHATSHAPE_TYPE" val="YOO_CHATSHAPE_TITLE"/>
</p:tagLst>
</file>

<file path=ppt/tags/tag106.xml><?xml version="1.0" encoding="utf-8"?>
<p:tagLst xmlns:p="http://schemas.openxmlformats.org/presentationml/2006/main">
  <p:tag name="YOO_CHATSHAPE_TYPE" val="YOO_CHATSHAPE_CONTENT"/>
</p:tagLst>
</file>

<file path=ppt/tags/tag107.xml><?xml version="1.0" encoding="utf-8"?>
<p:tagLst xmlns:p="http://schemas.openxmlformats.org/presentationml/2006/main">
  <p:tag name="TAG_AIGCCREATORID" val="AIGC生成内容仅供参考-2025/8/19 18:19:39"/>
  <p:tag name="TAG_CHAPTER_ID" val="2"/>
  <p:tag name="TAG_CONTENT_TYPE" val="1标题1内容1图"/>
  <p:tag name="TAG_SECTION_ID" val="0"/>
  <p:tag name="YOO_CHATPAGE_TYPE" val="TAG_CHATPAGE_CONTENT"/>
  <p:tag name="YOO_CHATSHAPE_TITLE" val="明确自习目标与计划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08.xml><?xml version="1.0" encoding="utf-8"?>
<p:tagLst xmlns:p="http://schemas.openxmlformats.org/presentationml/2006/main">
  <p:tag name="TAG_CONTENT_SUBINDEX" val="1"/>
  <p:tag name="YOO_CHATSHAPE_TYPE" val="YOO_CHATSHAPE_HIDDEN"/>
</p:tagLst>
</file>

<file path=ppt/tags/tag109.xml><?xml version="1.0" encoding="utf-8"?>
<p:tagLst xmlns:p="http://schemas.openxmlformats.org/presentationml/2006/main">
  <p:tag name="TAG_CONTENT_SUBINDEX" val="2"/>
  <p:tag name="YOO_CHATSHAPE_TYPE" val="YOO_CHATSHAPE_IMAGE"/>
</p:tagLst>
</file>

<file path=ppt/tags/tag11.xml><?xml version="1.0" encoding="utf-8"?>
<p:tagLst xmlns:p="http://schemas.openxmlformats.org/presentationml/2006/main">
  <p:tag name="YOO_CHATSHAPE_TYPE" val="YOO_CHATSHAPE_LOGO"/>
</p:tagLst>
</file>

<file path=ppt/tags/tag110.xml><?xml version="1.0" encoding="utf-8"?>
<p:tagLst xmlns:p="http://schemas.openxmlformats.org/presentationml/2006/main">
  <p:tag name="TAG_CONTENT_SUBINDEX" val="1"/>
  <p:tag name="YOO_CHATSHAPE_TYPE" val="YOO_CHATSHAPE_IMAGE"/>
</p:tagLst>
</file>

<file path=ppt/tags/tag111.xml><?xml version="1.0" encoding="utf-8"?>
<p:tagLst xmlns:p="http://schemas.openxmlformats.org/presentationml/2006/main">
  <p:tag name="YOO_CHATSHAPE_TYPE" val="YOO_CHATSHAPE_TITLE"/>
</p:tagLst>
</file>

<file path=ppt/tags/tag112.xml><?xml version="1.0" encoding="utf-8"?>
<p:tagLst xmlns:p="http://schemas.openxmlformats.org/presentationml/2006/main">
  <p:tag name="YOO_CHATSHAPE_TYPE" val="YOO_CHATSHAPE_CONTENT"/>
</p:tagLst>
</file>

<file path=ppt/tags/tag113.xml><?xml version="1.0" encoding="utf-8"?>
<p:tagLst xmlns:p="http://schemas.openxmlformats.org/presentationml/2006/main">
  <p:tag name="TAG_AIGCCREATORID" val="AIGC生成内容仅供参考-2025/8/19 18:19:39"/>
  <p:tag name="TAG_CHAPTER_ID" val="2"/>
  <p:tag name="TAG_CONTENT_TYPE" val="1标题1内容2图"/>
  <p:tag name="TAG_SECTION_ID" val="1"/>
  <p:tag name="YOO_CHATPAGE_TYPE" val="TAG_CHATPAGE_CONTENT"/>
  <p:tag name="YOO_CHATSHAPE_TITLE" val="培养自主学习能力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4.xml><?xml version="1.0" encoding="utf-8"?>
<p:tagLst xmlns:p="http://schemas.openxmlformats.org/presentationml/2006/main">
  <p:tag name="TAG_CONTENT_SUBINDEX" val="4"/>
  <p:tag name="YOO_CHATSHAPE_TYPE" val="YOO_CHATSHAPE_IMAGE"/>
</p:tagLst>
</file>

<file path=ppt/tags/tag115.xml><?xml version="1.0" encoding="utf-8"?>
<p:tagLst xmlns:p="http://schemas.openxmlformats.org/presentationml/2006/main">
  <p:tag name="TAG_CONTENT_SUBINDEX" val="3"/>
  <p:tag name="YOO_CHATSHAPE_TYPE" val="YOO_CHATSHAPE_IMAGE"/>
</p:tagLst>
</file>

<file path=ppt/tags/tag116.xml><?xml version="1.0" encoding="utf-8"?>
<p:tagLst xmlns:p="http://schemas.openxmlformats.org/presentationml/2006/main">
  <p:tag name="YOO_CHATSHAPE_TYPE" val="YOO_CHATSHAPE_TITLE"/>
</p:tagLst>
</file>

<file path=ppt/tags/tag117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118.xml><?xml version="1.0" encoding="utf-8"?>
<p:tagLst xmlns:p="http://schemas.openxmlformats.org/presentationml/2006/main">
  <p:tag name="TAG_CHATPAGE_CHAPTER" val="3"/>
  <p:tag name="YOO_CHATSHAPE_TYPE" val="YOO_CHATSHAPE_NUM"/>
</p:tagLst>
</file>

<file path=ppt/tags/tag119.xml><?xml version="1.0" encoding="utf-8"?>
<p:tagLst xmlns:p="http://schemas.openxmlformats.org/presentationml/2006/main">
  <p:tag name="YOO_CHATSHAPE_TYPE" val="YOO_CHATSHAPE_DECORATION"/>
</p:tagLst>
</file>

<file path=ppt/tags/tag12.xml><?xml version="1.0" encoding="utf-8"?>
<p:tagLst xmlns:p="http://schemas.openxmlformats.org/presentationml/2006/main">
  <p:tag name="TAG_AIGCCREATORID" val="AIGC生成内容仅供参考-2025/8/19 18:19:39"/>
  <p:tag name="YOO_CHATPAGE_TYPE" val="TAG_CHATPAGE_COVER"/>
  <p:tag name="YOO_CHATSHAPE_TITLE" val="互动教学增效秘诀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0.xml><?xml version="1.0" encoding="utf-8"?>
<p:tagLst xmlns:p="http://schemas.openxmlformats.org/presentationml/2006/main">
  <p:tag name="TAG_AIGCCREATORID" val="AIGC生成内容仅供参考-2025/8/19 18:19:39"/>
  <p:tag name="TAG_CHAPTER_ID" val="3"/>
  <p:tag name="YOO_CHATPAGE_TYPE" val="TAG_CHATPAGE_CHAPTER"/>
  <p:tag name="YOO_CHATSHAPE_TITLE" val="评估与反馈机制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1.xml><?xml version="1.0" encoding="utf-8"?>
<p:tagLst xmlns:p="http://schemas.openxmlformats.org/presentationml/2006/main">
  <p:tag name="TAG_CONTENT_DIAGRAM_INDEX" val="4311af0e451d47988676ef2a0450a923"/>
  <p:tag name="TAG_CONTENT_GROUPCOUNT" val="2"/>
  <p:tag name="TAG_CONTENT_GROUPINDEX" val="1"/>
  <p:tag name="TAG_CONTENT_SUBINDEX" val="1"/>
  <p:tag name="YOO_CHATSHAPE_TYPE" val="YOO_CHATSHAPE_IMAGE"/>
</p:tagLst>
</file>

<file path=ppt/tags/tag122.xml><?xml version="1.0" encoding="utf-8"?>
<p:tagLst xmlns:p="http://schemas.openxmlformats.org/presentationml/2006/main">
  <p:tag name="TAG_CONTENT_DIAGRAM_INDEX" val="4311af0e451d47988676ef2a0450a923"/>
  <p:tag name="TAG_CONTENT_GROUPCOUNT" val="2"/>
  <p:tag name="TAG_CONTENT_SUBINDEX" val="2"/>
  <p:tag name="YOO_CHATSHAPE_TYPE" val="YOO_CHATSHAPE_DECORATION"/>
</p:tagLst>
</file>

<file path=ppt/tags/tag123.xml><?xml version="1.0" encoding="utf-8"?>
<p:tagLst xmlns:p="http://schemas.openxmlformats.org/presentationml/2006/main">
  <p:tag name="TAG_CONTENT_DIAGRAM_INDEX" val="4311af0e451d47988676ef2a0450a923"/>
  <p:tag name="TAG_CONTENT_GROUPCOUNT" val="2"/>
  <p:tag name="TAG_CONTENT_GROUPINDEX" val="2"/>
  <p:tag name="TAG_CONTENT_SUBINDEX" val="2"/>
  <p:tag name="YOO_CHATSHAPE_TYPE" val="YOO_CHATSHAPE_IMAGE"/>
</p:tagLst>
</file>

<file path=ppt/tags/tag124.xml><?xml version="1.0" encoding="utf-8"?>
<p:tagLst xmlns:p="http://schemas.openxmlformats.org/presentationml/2006/main">
  <p:tag name="TAG_CONTENT_DIAGRAM_INDEX" val="4311af0e451d47988676ef2a0450a923"/>
  <p:tag name="TAG_CONTENT_GROUPCOUNT" val="2"/>
  <p:tag name="TAG_CONTENT_SUBINDEX" val="1"/>
  <p:tag name="YOO_CHATSHAPE_TYPE" val="YOO_CHATSHAPE_DECORATION"/>
</p:tagLst>
</file>

<file path=ppt/tags/tag125.xml><?xml version="1.0" encoding="utf-8"?>
<p:tagLst xmlns:p="http://schemas.openxmlformats.org/presentationml/2006/main">
  <p:tag name="TAG_CONTENT_DIAGRAM_INDEX" val="4311af0e451d47988676ef2a0450a923"/>
  <p:tag name="TAG_CONTENT_GROUPCOUNT" val="2"/>
  <p:tag name="TAG_CONTENT_SUBINDEX" val="3"/>
  <p:tag name="YOO_CHATSHAPE_TYPE" val="YOO_CHATSHAPE_IMAGE"/>
</p:tagLst>
</file>

<file path=ppt/tags/tag126.xml><?xml version="1.0" encoding="utf-8"?>
<p:tagLst xmlns:p="http://schemas.openxmlformats.org/presentationml/2006/main">
  <p:tag name="TAG_CHATSHAPE_LINK" val="sp:子标题2"/>
  <p:tag name="TAG_CONTENT_DIAGRAM_INDEX" val="4311af0e451d47988676ef2a0450a923"/>
  <p:tag name="TAG_CONTENT_GROUPCOUNT" val="2"/>
  <p:tag name="TAG_CONTENT_GROUPINDEX" val="1"/>
  <p:tag name="TAG_CONTENT_SUBINDEX" val="2"/>
  <p:tag name="YOO_CHATSHAPE_TYPE" val="YOO_CHATSHAPE_CHILDDECORATE"/>
</p:tagLst>
</file>

<file path=ppt/tags/tag127.xml><?xml version="1.0" encoding="utf-8"?>
<p:tagLst xmlns:p="http://schemas.openxmlformats.org/presentationml/2006/main">
  <p:tag name="TAG_CONTENT_DIAGRAM_INDEX" val="4311af0e451d47988676ef2a0450a923"/>
  <p:tag name="TAG_CONTENT_GROUPCOUNT" val="2"/>
  <p:tag name="TAG_CONTENT_GROUPINDEX" val="1"/>
  <p:tag name="TAG_CONTENT_SUBINDEX" val="1"/>
  <p:tag name="YOO_CHATSHAPE_TYPE" val="YOO_CHATSHAPE_CHILDTITLE"/>
</p:tagLst>
</file>

<file path=ppt/tags/tag128.xml><?xml version="1.0" encoding="utf-8"?>
<p:tagLst xmlns:p="http://schemas.openxmlformats.org/presentationml/2006/main">
  <p:tag name="TAG_CONTENT_DIAGRAM_INDEX" val="4311af0e451d47988676ef2a0450a923"/>
  <p:tag name="TAG_CONTENT_GROUPCOUNT" val="2"/>
  <p:tag name="TAG_CONTENT_GROUPINDEX" val="1"/>
  <p:tag name="TAG_CONTENT_SUBINDEX" val="1"/>
  <p:tag name="YOO_CHATSHAPE_TYPE" val="YOO_CHATSHAPE_CHILDCONTENT"/>
</p:tagLst>
</file>

<file path=ppt/tags/tag129.xml><?xml version="1.0" encoding="utf-8"?>
<p:tagLst xmlns:p="http://schemas.openxmlformats.org/presentationml/2006/main">
  <p:tag name="TAG_CHATSHAPE_LINK" val="sp:子标题1"/>
  <p:tag name="TAG_CONTENT_DIAGRAM_INDEX" val="4311af0e451d47988676ef2a0450a923"/>
  <p:tag name="TAG_CONTENT_GROUPCOUNT" val="2"/>
  <p:tag name="TAG_CONTENT_GROUPINDEX" val="1"/>
  <p:tag name="TAG_CONTENT_SUBINDEX" val="1"/>
  <p:tag name="YOO_CHATSHAPE_TYPE" val="YOO_CHATSHAPE_CHILDDECORATE"/>
</p:tagLst>
</file>

<file path=ppt/tags/tag13.xml><?xml version="1.0" encoding="utf-8"?>
<p:tagLst xmlns:p="http://schemas.openxmlformats.org/presentationml/2006/main">
  <p:tag name="TAG_CONTENT_SUBINDEX" val="5"/>
  <p:tag name="YOO_CHATSHAPE_TYPE" val="YOO_CHATSHAPE_TITLE"/>
</p:tagLst>
</file>

<file path=ppt/tags/tag130.xml><?xml version="1.0" encoding="utf-8"?>
<p:tagLst xmlns:p="http://schemas.openxmlformats.org/presentationml/2006/main">
  <p:tag name="TAG_CHATSHAPE_LINK" val="sp:子标题1"/>
  <p:tag name="TAG_CONTENT_DIAGRAM_INDEX" val="4311af0e451d47988676ef2a0450a923"/>
  <p:tag name="TAG_CONTENT_GROUPCOUNT" val="2"/>
  <p:tag name="TAG_CONTENT_GROUPINDEX" val="2"/>
  <p:tag name="TAG_CONTENT_SUBINDEX" val="1"/>
  <p:tag name="YOO_CHATSHAPE_TYPE" val="YOO_CHATSHAPE_CHILDDECORATE"/>
</p:tagLst>
</file>

<file path=ppt/tags/tag131.xml><?xml version="1.0" encoding="utf-8"?>
<p:tagLst xmlns:p="http://schemas.openxmlformats.org/presentationml/2006/main">
  <p:tag name="TAG_CONTENT_DIAGRAM_INDEX" val="4311af0e451d47988676ef2a0450a923"/>
  <p:tag name="TAG_CONTENT_GROUPCOUNT" val="2"/>
  <p:tag name="TAG_CONTENT_GROUPINDEX" val="2"/>
  <p:tag name="TAG_CONTENT_SUBINDEX" val="2"/>
  <p:tag name="YOO_CHATSHAPE_TYPE" val="YOO_CHATSHAPE_CHILDTITLE"/>
</p:tagLst>
</file>

<file path=ppt/tags/tag132.xml><?xml version="1.0" encoding="utf-8"?>
<p:tagLst xmlns:p="http://schemas.openxmlformats.org/presentationml/2006/main">
  <p:tag name="TAG_CONTENT_DIAGRAM_INDEX" val="4311af0e451d47988676ef2a0450a923"/>
  <p:tag name="TAG_CONTENT_GROUPCOUNT" val="2"/>
  <p:tag name="TAG_CONTENT_GROUPINDEX" val="2"/>
  <p:tag name="TAG_CONTENT_SUBINDEX" val="2"/>
  <p:tag name="YOO_CHATSHAPE_TYPE" val="YOO_CHATSHAPE_CHILDCONTENT"/>
</p:tagLst>
</file>

<file path=ppt/tags/tag133.xml><?xml version="1.0" encoding="utf-8"?>
<p:tagLst xmlns:p="http://schemas.openxmlformats.org/presentationml/2006/main">
  <p:tag name="TAG_CHATSHAPE_LINK" val="sp:子标题2"/>
  <p:tag name="TAG_CONTENT_DIAGRAM_INDEX" val="4311af0e451d47988676ef2a0450a923"/>
  <p:tag name="TAG_CONTENT_GROUPCOUNT" val="2"/>
  <p:tag name="TAG_CONTENT_GROUPINDEX" val="2"/>
  <p:tag name="TAG_CONTENT_SUBINDEX" val="2"/>
  <p:tag name="YOO_CHATSHAPE_TYPE" val="YOO_CHATSHAPE_CHILDDECORATE"/>
</p:tagLst>
</file>

<file path=ppt/tags/tag134.xml><?xml version="1.0" encoding="utf-8"?>
<p:tagLst xmlns:p="http://schemas.openxmlformats.org/presentationml/2006/main">
  <p:tag name="YOO_CHATSHAPE_TYPE" val="YOO_CHATSHAPE_TITLE"/>
</p:tagLst>
</file>

<file path=ppt/tags/tag135.xml><?xml version="1.0" encoding="utf-8"?>
<p:tagLst xmlns:p="http://schemas.openxmlformats.org/presentationml/2006/main">
  <p:tag name="TAG_AIGCCREATORID" val="AIGC生成内容仅供参考-2025/8/19 18:19:39"/>
  <p:tag name="TAG_CHAPTER_ID" val="3"/>
  <p:tag name="TAG_CONTENT_TYPE" val="二级大纲2"/>
  <p:tag name="TAG_SECTION_ID" val="0"/>
  <p:tag name="YOO_CHATPAGE_TYPE" val="TAG_CHATPAGE_MULTCONTENT"/>
  <p:tag name="YOO_CHATSHAPE_TITLE" val="建立即时反馈系统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36.xml><?xml version="1.0" encoding="utf-8"?>
<p:tagLst xmlns:p="http://schemas.openxmlformats.org/presentationml/2006/main">
  <p:tag name="YOO_CHATSHAPE_TYPE" val="YOO_CHATSHAPE_IMAGE"/>
</p:tagLst>
</file>

<file path=ppt/tags/tag137.xml><?xml version="1.0" encoding="utf-8"?>
<p:tagLst xmlns:p="http://schemas.openxmlformats.org/presentationml/2006/main">
  <p:tag name="YOO_CHATSHAPE_TYPE" val="YOO_CHATSHAPE_TITLE"/>
</p:tagLst>
</file>

<file path=ppt/tags/tag138.xml><?xml version="1.0" encoding="utf-8"?>
<p:tagLst xmlns:p="http://schemas.openxmlformats.org/presentationml/2006/main">
  <p:tag name="YOO_CHATSHAPE_TYPE" val="YOO_CHATSHAPE_CONTENT"/>
</p:tagLst>
</file>

<file path=ppt/tags/tag139.xml><?xml version="1.0" encoding="utf-8"?>
<p:tagLst xmlns:p="http://schemas.openxmlformats.org/presentationml/2006/main">
  <p:tag name="TAG_AIGCCREATORID" val="AIGC生成内容仅供参考-2025/8/19 18:19:39"/>
  <p:tag name="TAG_CHAPTER_ID" val="3"/>
  <p:tag name="TAG_CONTENT_TYPE" val="1标题1内容1图"/>
  <p:tag name="TAG_SECTION_ID" val="1"/>
  <p:tag name="YOO_CHATPAGE_TYPE" val="TAG_CHATPAGE_CONTENT"/>
  <p:tag name="YOO_CHATSHAPE_TITLE" val="多元化评估促进全面发展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.xml><?xml version="1.0" encoding="utf-8"?>
<p:tagLst xmlns:p="http://schemas.openxmlformats.org/presentationml/2006/main">
  <p:tag name="TAG_CONTENT_SUBINDEX" val="4"/>
  <p:tag name="YOO_CHATSHAPE_TYPE" val="YOO_CHATSHAPE_TITLE"/>
</p:tagLst>
</file>

<file path=ppt/tags/tag140.xml><?xml version="1.0" encoding="utf-8"?>
<p:tagLst xmlns:p="http://schemas.openxmlformats.org/presentationml/2006/main">
  <p:tag name="TAG_CONTENT_SUBINDEX" val="4"/>
  <p:tag name="YOO_CHATSHAPE_TYPE" val="YOO_CHATSHAPE_IMAGE"/>
</p:tagLst>
</file>

<file path=ppt/tags/tag141.xml><?xml version="1.0" encoding="utf-8"?>
<p:tagLst xmlns:p="http://schemas.openxmlformats.org/presentationml/2006/main">
  <p:tag name="TAG_CONTENT_SUBINDEX" val="3"/>
  <p:tag name="YOO_CHATSHAPE_TYPE" val="YOO_CHATSHAPE_IMAGE"/>
</p:tagLst>
</file>

<file path=ppt/tags/tag142.xml><?xml version="1.0" encoding="utf-8"?>
<p:tagLst xmlns:p="http://schemas.openxmlformats.org/presentationml/2006/main">
  <p:tag name="YOO_CHATSHAPE_TYPE" val="YOO_CHATSHAPE_TITLE"/>
</p:tagLst>
</file>

<file path=ppt/tags/tag143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144.xml><?xml version="1.0" encoding="utf-8"?>
<p:tagLst xmlns:p="http://schemas.openxmlformats.org/presentationml/2006/main">
  <p:tag name="TAG_CHATPAGE_CHAPTER" val="4"/>
  <p:tag name="YOO_CHATSHAPE_TYPE" val="YOO_CHATSHAPE_NUM"/>
</p:tagLst>
</file>

<file path=ppt/tags/tag145.xml><?xml version="1.0" encoding="utf-8"?>
<p:tagLst xmlns:p="http://schemas.openxmlformats.org/presentationml/2006/main">
  <p:tag name="YOO_CHATSHAPE_TYPE" val="YOO_CHATSHAPE_DECORATION"/>
</p:tagLst>
</file>

<file path=ppt/tags/tag146.xml><?xml version="1.0" encoding="utf-8"?>
<p:tagLst xmlns:p="http://schemas.openxmlformats.org/presentationml/2006/main">
  <p:tag name="TAG_AIGCCREATORID" val="AIGC生成内容仅供参考-2025/8/19 18:19:39"/>
  <p:tag name="TAG_CHAPTER_ID" val="4"/>
  <p:tag name="YOO_CHATPAGE_TYPE" val="TAG_CHATPAGE_CHAPTER"/>
  <p:tag name="YOO_CHATSHAPE_TITLE" val="技术与工具应用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7.xml><?xml version="1.0" encoding="utf-8"?>
<p:tagLst xmlns:p="http://schemas.openxmlformats.org/presentationml/2006/main">
  <p:tag name="YOO_CHATSHAPE_TYPE" val="YOO_CHATSHAPE_DECORATION"/>
</p:tagLst>
</file>

<file path=ppt/tags/tag148.xml><?xml version="1.0" encoding="utf-8"?>
<p:tagLst xmlns:p="http://schemas.openxmlformats.org/presentationml/2006/main">
  <p:tag name="YOO_CHATSHAPE_TYPE" val="YOO_CHATSHAPE_TITLE"/>
</p:tagLst>
</file>

<file path=ppt/tags/tag149.xml><?xml version="1.0" encoding="utf-8"?>
<p:tagLst xmlns:p="http://schemas.openxmlformats.org/presentationml/2006/main">
  <p:tag name="YOO_CHATSHAPE_TYPE" val="YOO_CHATSHAPE_DECORATION"/>
</p:tagLst>
</file>

<file path=ppt/tags/tag15.xml><?xml version="1.0" encoding="utf-8"?>
<p:tagLst xmlns:p="http://schemas.openxmlformats.org/presentationml/2006/main">
  <p:tag name="TAG_CONTENT_SUBINDEX" val="6"/>
  <p:tag name="YOO_CHATSHAPE_TYPE" val="YOO_CHATSHAPE_IMAGE"/>
</p:tagLst>
</file>

<file path=ppt/tags/tag150.xml><?xml version="1.0" encoding="utf-8"?>
<p:tagLst xmlns:p="http://schemas.openxmlformats.org/presentationml/2006/main">
  <p:tag name="YOO_CHATSHAPE_TYPE" val="YOO_CHATSHAPE_DECORATION"/>
</p:tagLst>
</file>

<file path=ppt/tags/tag151.xml><?xml version="1.0" encoding="utf-8"?>
<p:tagLst xmlns:p="http://schemas.openxmlformats.org/presentationml/2006/main">
  <p:tag name="YOO_CHATSHAPE_TYPE" val="YOO_CHATSHAPE_DECORATION"/>
</p:tagLst>
</file>

<file path=ppt/tags/tag152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3"/>
  <p:tag name="YOO_CHATSHAPE_TYPE" val="YOO_CHATSHAPE_ICON"/>
</p:tagLst>
</file>

<file path=ppt/tags/tag153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3"/>
  <p:tag name="YOO_CHATSHAPE_TYPE" val="YOO_CHATSHAPE_DECORATION"/>
</p:tagLst>
</file>

<file path=ppt/tags/tag154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3"/>
  <p:tag name="YOO_CHATSHAPE_TYPE" val="YOO_CHATSHAPE_DECORATION"/>
</p:tagLst>
</file>

<file path=ppt/tags/tag155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3"/>
  <p:tag name="YOO_CHATSHAPE_TYPE" val="YOO_CHATSHAPE_DECORATION"/>
</p:tagLst>
</file>

<file path=ppt/tags/tag156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3"/>
  <p:tag name="YOO_CHATSHAPE_TYPE" val="YOO_CHATSHAPE_DECORATION"/>
</p:tagLst>
</file>

<file path=ppt/tags/tag157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1"/>
  <p:tag name="YOO_CHATSHAPE_TYPE" val="YOO_CHATSHAPE_ICON"/>
</p:tagLst>
</file>

<file path=ppt/tags/tag158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4"/>
  <p:tag name="YOO_CHATSHAPE_TYPE" val="YOO_CHATSHAPE_ICON"/>
</p:tagLst>
</file>

<file path=ppt/tags/tag159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4"/>
  <p:tag name="YOO_CHATSHAPE_TYPE" val="YOO_CHATSHAPE_DECORATION"/>
</p:tagLst>
</file>

<file path=ppt/tags/tag16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1"/>
  <p:tag name="TAG_CONTENT_SUBINDEX" val="1"/>
  <p:tag name="YOO_CHATSHAPE_ITEM" val="1"/>
  <p:tag name="YOO_CHATSHAPE_TYPE" val="YOO_CHATSHAPE_CATALOG"/>
</p:tagLst>
</file>

<file path=ppt/tags/tag160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4"/>
  <p:tag name="YOO_CHATSHAPE_TYPE" val="YOO_CHATSHAPE_DECORATION"/>
</p:tagLst>
</file>

<file path=ppt/tags/tag161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2"/>
  <p:tag name="YOO_CHATSHAPE_TYPE" val="YOO_CHATSHAPE_ICON"/>
</p:tagLst>
</file>

<file path=ppt/tags/tag162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1"/>
  <p:tag name="YOO_CHATSHAPE_TYPE" val="YOO_CHATSHAPE_CHILDCONTENT"/>
</p:tagLst>
</file>

<file path=ppt/tags/tag163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1"/>
  <p:tag name="YOO_CHATSHAPE_TYPE" val="YOO_CHATSHAPE_CHILDTITLE"/>
</p:tagLst>
</file>

<file path=ppt/tags/tag164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3"/>
  <p:tag name="YOO_CHATSHAPE_TYPE" val="YOO_CHATSHAPE_CHILDCONTENT"/>
</p:tagLst>
</file>

<file path=ppt/tags/tag165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3"/>
  <p:tag name="YOO_CHATSHAPE_TYPE" val="YOO_CHATSHAPE_CHILDTITLE"/>
</p:tagLst>
</file>

<file path=ppt/tags/tag166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2"/>
  <p:tag name="YOO_CHATSHAPE_TYPE" val="YOO_CHATSHAPE_CHILDCONTENT"/>
</p:tagLst>
</file>

<file path=ppt/tags/tag167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2"/>
  <p:tag name="YOO_CHATSHAPE_TYPE" val="YOO_CHATSHAPE_CHILDTITLE"/>
</p:tagLst>
</file>

<file path=ppt/tags/tag168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4"/>
  <p:tag name="YOO_CHATSHAPE_TYPE" val="YOO_CHATSHAPE_CHILDCONTENT"/>
</p:tagLst>
</file>

<file path=ppt/tags/tag169.xml><?xml version="1.0" encoding="utf-8"?>
<p:tagLst xmlns:p="http://schemas.openxmlformats.org/presentationml/2006/main">
  <p:tag name="TAG_CONTENT_DIAGRAM_INDEX" val="e147bdc7893c43f1b0a5a6877f257f42"/>
  <p:tag name="TAG_CONTENT_GROUPCOUNT" val="4"/>
  <p:tag name="TAG_CONTENT_GROUPINDEX" val="4"/>
  <p:tag name="YOO_CHATSHAPE_TYPE" val="YOO_CHATSHAPE_CHILDTITLE"/>
</p:tagLst>
</file>

<file path=ppt/tags/tag17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1"/>
  <p:tag name="TAG_CONTENT_SUBINDEX" val="1"/>
  <p:tag name="YOO_CHAT_DIAGRAM_SHAPETYPE" val="YOO_CHATSHAPE_DIAGRAM_TITLE"/>
  <p:tag name="YOO_CHATSHAPE_TYPE" val="YOO_CHATSHAPE_CATALOG"/>
</p:tagLst>
</file>

<file path=ppt/tags/tag170.xml><?xml version="1.0" encoding="utf-8"?>
<p:tagLst xmlns:p="http://schemas.openxmlformats.org/presentationml/2006/main">
  <p:tag name="TAG_AIGCCREATORID" val="AIGC生成内容仅供参考-2025/8/19 18:19:39"/>
  <p:tag name="TAG_CHAPTER_ID" val="4"/>
  <p:tag name="TAG_CONTENT_TYPE" val="二级大纲4"/>
  <p:tag name="TAG_SECTION_ID" val="0"/>
  <p:tag name="YOO_CHATPAGE_TYPE" val="TAG_CHATPAGE_MULTCONTENT"/>
  <p:tag name="YOO_CHATSHAPE_TITLE" val="数字化工具助力互动教学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71.xml><?xml version="1.0" encoding="utf-8"?>
<p:tagLst xmlns:p="http://schemas.openxmlformats.org/presentationml/2006/main">
  <p:tag name="YOO_CHATSHAPE_TYPE" val="YOO_CHATSHAPE_TITLE"/>
</p:tagLst>
</file>

<file path=ppt/tags/tag172.xml><?xml version="1.0" encoding="utf-8"?>
<p:tagLst xmlns:p="http://schemas.openxmlformats.org/presentationml/2006/main">
  <p:tag name="TAG_CHATSHAPE_LINK" val="sp:子标题1"/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CHILDDECORATE"/>
</p:tagLst>
</file>

<file path=ppt/tags/tag173.xml><?xml version="1.0" encoding="utf-8"?>
<p:tagLst xmlns:p="http://schemas.openxmlformats.org/presentationml/2006/main">
  <p:tag name="TAG_CHATSHAPE_LINK" val="sp:子标题2"/>
  <p:tag name="TAG_CONTENT_DIAGRAM_INDEX" val="ea081892a3ca41fc8dee65389ffad798"/>
  <p:tag name="TAG_CONTENT_GROUPCOUNT" val="2"/>
  <p:tag name="TAG_CONTENT_GROUPINDEX" val="2"/>
  <p:tag name="TAG_CONTENT_SUBINDEX" val="2"/>
  <p:tag name="YOO_CHATSHAPE_TYPE" val="YOO_CHATSHAPE_CHILDDECORATE"/>
</p:tagLst>
</file>

<file path=ppt/tags/tag174.xml><?xml version="1.0" encoding="utf-8"?>
<p:tagLst xmlns:p="http://schemas.openxmlformats.org/presentationml/2006/main">
  <p:tag name="YOO_CHATSHAPE_TYPE" val="YOO_CHATSHAPE_DECORATION"/>
</p:tagLst>
</file>

<file path=ppt/tags/tag175.xml><?xml version="1.0" encoding="utf-8"?>
<p:tagLst xmlns:p="http://schemas.openxmlformats.org/presentationml/2006/main">
  <p:tag name="YOO_CHATSHAPE_TYPE" val="YOO_CHATSHAPE_DECORATION"/>
</p:tagLst>
</file>

<file path=ppt/tags/tag176.xml><?xml version="1.0" encoding="utf-8"?>
<p:tagLst xmlns:p="http://schemas.openxmlformats.org/presentationml/2006/main">
  <p:tag name="TAG_CHATSHAPE_LINK" val="sp:子标题1"/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CHILDDECORATE"/>
</p:tagLst>
</file>

<file path=ppt/tags/tag177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ICON"/>
</p:tagLst>
</file>

<file path=ppt/tags/tag178.xml><?xml version="1.0" encoding="utf-8"?>
<p:tagLst xmlns:p="http://schemas.openxmlformats.org/presentationml/2006/main">
  <p:tag name="TAG_CHATSHAPE_LINK" val="sp:子标题2"/>
  <p:tag name="TAG_CONTENT_DIAGRAM_INDEX" val="ea081892a3ca41fc8dee65389ffad798"/>
  <p:tag name="TAG_CONTENT_GROUPCOUNT" val="2"/>
  <p:tag name="TAG_CONTENT_GROUPINDEX" val="2"/>
  <p:tag name="TAG_CONTENT_SUBINDEX" val="2"/>
  <p:tag name="YOO_CHATSHAPE_TYPE" val="YOO_CHATSHAPE_CHILDDECORATE"/>
</p:tagLst>
</file>

<file path=ppt/tags/tag179.xml><?xml version="1.0" encoding="utf-8"?>
<p:tagLst xmlns:p="http://schemas.openxmlformats.org/presentationml/2006/main">
  <p:tag name="TAG_CHATSHAPE_LINK" val="sp:子标题1"/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CHILDDECORATE"/>
</p:tagLst>
</file>

<file path=ppt/tags/tag18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1"/>
  <p:tag name="TAG_CONTENT_SUBINDEX" val="1"/>
  <p:tag name="YOO_CHAT_DIAGRAM_SHAPETYPE" val="YOO_CHAT_DIAGRAM_NUM"/>
  <p:tag name="YOO_CHATSHAPE_TYPE" val="YOO_CHATSHAPE_NUM"/>
</p:tagLst>
</file>

<file path=ppt/tags/tag180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CHILDCONTENT"/>
</p:tagLst>
</file>

<file path=ppt/tags/tag181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CHILDTITLE"/>
</p:tagLst>
</file>

<file path=ppt/tags/tag182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2"/>
  <p:tag name="TAG_CONTENT_SUBINDEX" val="2"/>
  <p:tag name="YOO_CHATSHAPE_TYPE" val="YOO_CHATSHAPE_CHILDCONTENT"/>
</p:tagLst>
</file>

<file path=ppt/tags/tag183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2"/>
  <p:tag name="TAG_CONTENT_SUBINDEX" val="2"/>
  <p:tag name="YOO_CHATSHAPE_TYPE" val="YOO_CHATSHAPE_CHILDTITLE"/>
</p:tagLst>
</file>

<file path=ppt/tags/tag184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1"/>
  <p:tag name="TAG_CONTENT_SUBINDEX" val="1"/>
  <p:tag name="YOO_CHATSHAPE_TYPE" val="YOO_CHATSHAPE_NUM"/>
</p:tagLst>
</file>

<file path=ppt/tags/tag185.xml><?xml version="1.0" encoding="utf-8"?>
<p:tagLst xmlns:p="http://schemas.openxmlformats.org/presentationml/2006/main">
  <p:tag name="TAG_CONTENT_DIAGRAM_INDEX" val="ea081892a3ca41fc8dee65389ffad798"/>
  <p:tag name="TAG_CONTENT_GROUPCOUNT" val="2"/>
  <p:tag name="TAG_CONTENT_GROUPINDEX" val="2"/>
  <p:tag name="TAG_CONTENT_SUBINDEX" val="2"/>
  <p:tag name="YOO_CHATSHAPE_TYPE" val="YOO_CHATSHAPE_NUM"/>
</p:tagLst>
</file>

<file path=ppt/tags/tag186.xml><?xml version="1.0" encoding="utf-8"?>
<p:tagLst xmlns:p="http://schemas.openxmlformats.org/presentationml/2006/main">
  <p:tag name="TAG_AIGCCREATORID" val="AIGC生成内容仅供参考-2025/8/19 18:19:39"/>
  <p:tag name="TAG_CHAPTER_ID" val="4"/>
  <p:tag name="TAG_CONTENT_TYPE" val="二级大纲2"/>
  <p:tag name="TAG_SECTION_ID" val="1"/>
  <p:tag name="YOO_CHATPAGE_TYPE" val="TAG_CHATPAGE_MULTCONTENT"/>
  <p:tag name="YOO_CHATSHAPE_TITLE" val="智能平台提高教学效率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87.xml><?xml version="1.0" encoding="utf-8"?>
<p:tagLst xmlns:p="http://schemas.openxmlformats.org/presentationml/2006/main">
  <p:tag name="TAG_CONTENT_SUBINDEX" val="5"/>
  <p:tag name="YOO_CHATSHAPE_TYPE" val="YOO_CHATSHAPE_IMAGE"/>
</p:tagLst>
</file>

<file path=ppt/tags/tag188.xml><?xml version="1.0" encoding="utf-8"?>
<p:tagLst xmlns:p="http://schemas.openxmlformats.org/presentationml/2006/main">
  <p:tag name="TAG_CONTENT_SUBINDEX" val="3"/>
  <p:tag name="YOO_CHATSHAPE_TYPE" val="YOO_CHATSHAPE_IMAGE"/>
</p:tagLst>
</file>

<file path=ppt/tags/tag189.xml><?xml version="1.0" encoding="utf-8"?>
<p:tagLst xmlns:p="http://schemas.openxmlformats.org/presentationml/2006/main">
  <p:tag name="YOO_CHATSHAPE_TYPE" val="YOO_CHATSHAPE_DECORATION"/>
</p:tagLst>
</file>

<file path=ppt/tags/tag19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1"/>
  <p:tag name="TAG_CONTENT_SUBINDEX" val="1"/>
  <p:tag name="YOO_CHATSHAPE_TYPE" val="YOO_CHATSHAPE_DECORATION"/>
</p:tagLst>
</file>

<file path=ppt/tags/tag190.xml><?xml version="1.0" encoding="utf-8"?>
<p:tagLst xmlns:p="http://schemas.openxmlformats.org/presentationml/2006/main">
  <p:tag name="YOO_CHATSHAPE_TYPE" val="YOO_CHATSHAPE_DECORATION"/>
</p:tagLst>
</file>

<file path=ppt/tags/tag191.xml><?xml version="1.0" encoding="utf-8"?>
<p:tagLst xmlns:p="http://schemas.openxmlformats.org/presentationml/2006/main">
  <p:tag name="YOO_CHATSHAPE_TYPE" val="YOO_CHATSHAPE_DECORATION"/>
</p:tagLst>
</file>

<file path=ppt/tags/tag192.xml><?xml version="1.0" encoding="utf-8"?>
<p:tagLst xmlns:p="http://schemas.openxmlformats.org/presentationml/2006/main">
  <p:tag name="TAG_CHATSHAPE_LINK" val="sp:翻译"/>
  <p:tag name="YOO_CHATSHAPE_TYPE" val="YOO_CHATSHAPE_SUBTITLE"/>
</p:tagLst>
</file>

<file path=ppt/tags/tag193.xml><?xml version="1.0" encoding="utf-8"?>
<p:tagLst xmlns:p="http://schemas.openxmlformats.org/presentationml/2006/main">
  <p:tag name="YOO_CHATSHAPE_TYPE" val="YOO_CHATSHAPE_AUTHOR"/>
</p:tagLst>
</file>

<file path=ppt/tags/tag194.xml><?xml version="1.0" encoding="utf-8"?>
<p:tagLst xmlns:p="http://schemas.openxmlformats.org/presentationml/2006/main">
  <p:tag name="YOO_CHATSHAPE_TYPE" val="YOO_CHATSHAPE_DATE"/>
</p:tagLst>
</file>

<file path=ppt/tags/tag195.xml><?xml version="1.0" encoding="utf-8"?>
<p:tagLst xmlns:p="http://schemas.openxmlformats.org/presentationml/2006/main">
  <p:tag name="YOO_CHATSHAPE_TYPE" val="YOO_CHATSHAPE_TITLE"/>
</p:tagLst>
</file>

<file path=ppt/tags/tag196.xml><?xml version="1.0" encoding="utf-8"?>
<p:tagLst xmlns:p="http://schemas.openxmlformats.org/presentationml/2006/main">
  <p:tag name="YOO_CHATSHAPE_TYPE" val="YOO_CHATSHAPE_DECORATION"/>
</p:tagLst>
</file>

<file path=ppt/tags/tag197.xml><?xml version="1.0" encoding="utf-8"?>
<p:tagLst xmlns:p="http://schemas.openxmlformats.org/presentationml/2006/main">
  <p:tag name="YOO_CHATSHAPE_TYPE" val="YOO_CHATSHAPE_LOGO"/>
</p:tagLst>
</file>

<file path=ppt/tags/tag198.xml><?xml version="1.0" encoding="utf-8"?>
<p:tagLst xmlns:p="http://schemas.openxmlformats.org/presentationml/2006/main">
  <p:tag name="TAG_AIGCCREATORID" val="AIGC生成内容仅供参考-2025/8/19 18:19:39"/>
  <p:tag name="YOO_CHATPAGE_TYPE" val="TAG_CHATPAGE_END"/>
  <p:tag name="YOO_CHATSHAPE_TITLE" val="Thank You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99.xml><?xml version="1.0" encoding="utf-8"?>
<p:tagLst xmlns:p="http://schemas.openxmlformats.org/presentationml/2006/main">
  <p:tag name="TAG_AIGCCREATORID" val="AIGC生成内容仅供参考-2025/8/19 18:18:57"/>
  <p:tag name="TAG_CHATPAGE_CATALOG" val="高效互动策略、课堂时间管理、提升自习效率、评估与反馈机制、技术与工具应用"/>
  <p:tag name="TAG_PPT_THEMETITLE" val="互动教学增效秘诀"/>
  <p:tag name="TAG_PPT_THEMEWORD" val="课堂效率＞“45 分钟＞2 小时自习？”"/>
  <p:tag name="TAG_PRESENTATION_SCENE" val="normal"/>
  <p:tag name="TAG_PRESENTATION_STYLE" val="极简"/>
  <p:tag name="TAG_PRESENTATION_TEMPLATE" val="{&quot;image&quot;:&quot;&quot;,&quot;sub_images&quot;:[],&quot;title&quot;:&quot;&quot;,&quot;style&quot;:&quot;极简&quot;,&quot;template_type&quot;:&quot;插图&quot;,&quot;isVector&quot;:false,&quot;color&quot;:&quot;青色&quot;,&quot;colorList&quot;:[&quot;#000000&quot;,&quot;#FFFFFF&quot;,&quot;#FFFFFF&quot;,&quot;#1F2D2B&quot;,&quot;#3CB1A8&quot;,&quot;#508EA5&quot;,&quot;#B4DAE3&quot;,&quot;#032B76&quot;,&quot;#0163DF&quot;,&quot;#B7D1FF&quot;,&quot;#0563C1&quot;,&quot;#954F72&quot;],&quot;scene&quot;:&quot;&quot;,&quot;group&quot;:&quot;group_638697114694107514101&quot;,&quot;cover_id&quot;:&quot;SySP6zqraJZp&quot;,&quot;end_id&quot;:&quot;gGeFpSrHyPKY&quot;,&quot;catalog_id&quot;:&quot;G9dRxDwpmsDZ&quot;,&quot;chapter_id&quot;:&quot;qFRpM3VuHCWm&quot;,&quot;content_ids&quot;:[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.xml><?xml version="1.0" encoding="utf-8"?>
<p:tagLst xmlns:p="http://schemas.openxmlformats.org/presentationml/2006/main">
  <p:tag name="TAG_CONTENT_SUBINDEX" val="3"/>
  <p:tag name="YOO_CHATSHAPE_TYPE" val="YOO_CHATSHAPE_IMAGE"/>
</p:tagLst>
</file>

<file path=ppt/tags/tag20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2"/>
  <p:tag name="TAG_CONTENT_SUBINDEX" val="2"/>
  <p:tag name="YOO_CHATSHAPE_ITEM" val="2"/>
  <p:tag name="YOO_CHATSHAPE_TYPE" val="YOO_CHATSHAPE_CATALOG"/>
</p:tagLst>
</file>

<file path=ppt/tags/tag21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2"/>
  <p:tag name="TAG_CONTENT_SUBINDEX" val="2"/>
  <p:tag name="YOO_CHAT_DIAGRAM_SHAPETYPE" val="YOO_CHATSHAPE_DIAGRAM_TITLE"/>
  <p:tag name="YOO_CHATSHAPE_TYPE" val="YOO_CHATSHAPE_CATALOG"/>
</p:tagLst>
</file>

<file path=ppt/tags/tag22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2"/>
  <p:tag name="TAG_CONTENT_SUBINDEX" val="2"/>
  <p:tag name="YOO_CHAT_DIAGRAM_SHAPETYPE" val="YOO_CHAT_DIAGRAM_NUM"/>
  <p:tag name="YOO_CHATSHAPE_TYPE" val="YOO_CHATSHAPE_NUM"/>
</p:tagLst>
</file>

<file path=ppt/tags/tag23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2"/>
  <p:tag name="TAG_CONTENT_SUBINDEX" val="2"/>
  <p:tag name="YOO_CHATSHAPE_TYPE" val="YOO_CHATSHAPE_DECORATION"/>
</p:tagLst>
</file>

<file path=ppt/tags/tag24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3"/>
  <p:tag name="TAG_CONTENT_SUBINDEX" val="3"/>
  <p:tag name="YOO_CHATSHAPE_ITEM" val="3"/>
  <p:tag name="YOO_CHATSHAPE_TYPE" val="YOO_CHATSHAPE_CATALOG"/>
</p:tagLst>
</file>

<file path=ppt/tags/tag25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3"/>
  <p:tag name="TAG_CONTENT_SUBINDEX" val="3"/>
  <p:tag name="YOO_CHAT_DIAGRAM_SHAPETYPE" val="YOO_CHATSHAPE_DIAGRAM_TITLE"/>
  <p:tag name="YOO_CHATSHAPE_TYPE" val="YOO_CHATSHAPE_CATALOG"/>
</p:tagLst>
</file>

<file path=ppt/tags/tag26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3"/>
  <p:tag name="TAG_CONTENT_SUBINDEX" val="3"/>
  <p:tag name="YOO_CHAT_DIAGRAM_SHAPETYPE" val="YOO_CHAT_DIAGRAM_NUM"/>
  <p:tag name="YOO_CHATSHAPE_TYPE" val="YOO_CHATSHAPE_NUM"/>
</p:tagLst>
</file>

<file path=ppt/tags/tag27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3"/>
  <p:tag name="TAG_CONTENT_SUBINDEX" val="3"/>
  <p:tag name="YOO_CHATSHAPE_TYPE" val="YOO_CHATSHAPE_DECORATION"/>
</p:tagLst>
</file>

<file path=ppt/tags/tag28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4"/>
  <p:tag name="TAG_CONTENT_SUBINDEX" val="4"/>
  <p:tag name="YOO_CHATSHAPE_ITEM" val="4"/>
  <p:tag name="YOO_CHATSHAPE_TYPE" val="YOO_CHATSHAPE_CATALOG"/>
</p:tagLst>
</file>

<file path=ppt/tags/tag29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4"/>
  <p:tag name="TAG_CONTENT_SUBINDEX" val="4"/>
  <p:tag name="YOO_CHAT_DIAGRAM_SHAPETYPE" val="YOO_CHATSHAPE_DIAGRAM_TITLE"/>
  <p:tag name="YOO_CHATSHAPE_TYPE" val="YOO_CHATSHAPE_CATALOG"/>
</p:tagLst>
</file>

<file path=ppt/tags/tag3.xml><?xml version="1.0" encoding="utf-8"?>
<p:tagLst xmlns:p="http://schemas.openxmlformats.org/presentationml/2006/main">
  <p:tag name="YOO_CHATSHAPE_TYPE" val="YOO_CHATSHAPE_DECORATION"/>
</p:tagLst>
</file>

<file path=ppt/tags/tag30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4"/>
  <p:tag name="TAG_CONTENT_SUBINDEX" val="4"/>
  <p:tag name="YOO_CHAT_DIAGRAM_SHAPETYPE" val="YOO_CHAT_DIAGRAM_NUM"/>
  <p:tag name="YOO_CHATSHAPE_TYPE" val="YOO_CHATSHAPE_NUM"/>
</p:tagLst>
</file>

<file path=ppt/tags/tag31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4"/>
  <p:tag name="TAG_CONTENT_SUBINDEX" val="4"/>
  <p:tag name="YOO_CHATSHAPE_TYPE" val="YOO_CHATSHAPE_DECORATION"/>
</p:tagLst>
</file>

<file path=ppt/tags/tag32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5"/>
  <p:tag name="TAG_CONTENT_SUBINDEX" val="5"/>
  <p:tag name="YOO_CHATSHAPE_ITEM" val="5"/>
  <p:tag name="YOO_CHATSHAPE_TYPE" val="YOO_CHATSHAPE_CATALOG"/>
</p:tagLst>
</file>

<file path=ppt/tags/tag33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5"/>
  <p:tag name="TAG_CONTENT_SUBINDEX" val="5"/>
  <p:tag name="YOO_CHAT_DIAGRAM_SHAPETYPE" val="YOO_CHATSHAPE_DIAGRAM_TITLE"/>
  <p:tag name="YOO_CHATSHAPE_TYPE" val="YOO_CHATSHAPE_CATALOG"/>
</p:tagLst>
</file>

<file path=ppt/tags/tag34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5"/>
  <p:tag name="TAG_CONTENT_SUBINDEX" val="5"/>
  <p:tag name="YOO_CHAT_DIAGRAM_SHAPETYPE" val="YOO_CHAT_DIAGRAM_NUM"/>
  <p:tag name="YOO_CHATSHAPE_TYPE" val="YOO_CHATSHAPE_NUM"/>
</p:tagLst>
</file>

<file path=ppt/tags/tag35.xml><?xml version="1.0" encoding="utf-8"?>
<p:tagLst xmlns:p="http://schemas.openxmlformats.org/presentationml/2006/main">
  <p:tag name="TAG_CONTENT_DIAGRAM_INDEX" val="e009f30c12e34f129527e23d9f9df258"/>
  <p:tag name="TAG_CONTENT_GROUPCOUNT" val="6"/>
  <p:tag name="TAG_CONTENT_GROUPINDEX" val="5"/>
  <p:tag name="TAG_CONTENT_SUBINDEX" val="5"/>
  <p:tag name="YOO_CHATSHAPE_TYPE" val="YOO_CHATSHAPE_DECORATION"/>
</p:tagLst>
</file>

<file path=ppt/tags/tag36.xml><?xml version="1.0" encoding="utf-8"?>
<p:tagLst xmlns:p="http://schemas.openxmlformats.org/presentationml/2006/main">
  <p:tag name="TAG_AIGCCREATORID" val="AIGC生成内容仅供参考-2025/8/19 18:19:39"/>
  <p:tag name="YOO_CHATPAGE_TYPE" val="TAG_CHATPAGE_CATALOG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7.xml><?xml version="1.0" encoding="utf-8"?>
<p:tagLst xmlns:p="http://schemas.openxmlformats.org/presentationml/2006/main">
  <p:tag name="TAG_CONTENT_SUBINDEX" val="4"/>
  <p:tag name="YOO_CHATSHAPE_TYPE" val="YOO_CHATSHAPE_IMAGE"/>
</p:tagLst>
</file>

<file path=ppt/tags/tag38.xml><?xml version="1.0" encoding="utf-8"?>
<p:tagLst xmlns:p="http://schemas.openxmlformats.org/presentationml/2006/main">
  <p:tag name="TAG_CONTENT_SUBINDEX" val="3"/>
  <p:tag name="YOO_CHATSHAPE_TYPE" val="YOO_CHATSHAPE_IMAGE"/>
</p:tagLst>
</file>

<file path=ppt/tags/tag39.xml><?xml version="1.0" encoding="utf-8"?>
<p:tagLst xmlns:p="http://schemas.openxmlformats.org/presentationml/2006/main">
  <p:tag name="YOO_CHATSHAPE_TYPE" val="YOO_CHATSHAPE_TITLE"/>
</p:tagLst>
</file>

<file path=ppt/tags/tag4.xml><?xml version="1.0" encoding="utf-8"?>
<p:tagLst xmlns:p="http://schemas.openxmlformats.org/presentationml/2006/main">
  <p:tag name="YOO_CHATSHAPE_TYPE" val="YOO_CHATSHAPE_DECORATION"/>
</p:tagLst>
</file>

<file path=ppt/tags/tag40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41.xml><?xml version="1.0" encoding="utf-8"?>
<p:tagLst xmlns:p="http://schemas.openxmlformats.org/presentationml/2006/main">
  <p:tag name="TAG_CHATPAGE_CHAPTER" val="0"/>
  <p:tag name="YOO_CHATSHAPE_TYPE" val="YOO_CHATSHAPE_NUM"/>
</p:tagLst>
</file>

<file path=ppt/tags/tag42.xml><?xml version="1.0" encoding="utf-8"?>
<p:tagLst xmlns:p="http://schemas.openxmlformats.org/presentationml/2006/main">
  <p:tag name="YOO_CHATSHAPE_TYPE" val="YOO_CHATSHAPE_DECORATION"/>
</p:tagLst>
</file>

<file path=ppt/tags/tag43.xml><?xml version="1.0" encoding="utf-8"?>
<p:tagLst xmlns:p="http://schemas.openxmlformats.org/presentationml/2006/main">
  <p:tag name="TAG_AIGCCREATORID" val="AIGC生成内容仅供参考-2025/8/19 18:19:39"/>
  <p:tag name="TAG_CHAPTER_ID" val="0"/>
  <p:tag name="YOO_CHATPAGE_TYPE" val="TAG_CHATPAGE_CHAPTER"/>
  <p:tag name="YOO_CHATSHAPE_TITLE" val="高效互动策略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4.xml><?xml version="1.0" encoding="utf-8"?>
<p:tagLst xmlns:p="http://schemas.openxmlformats.org/presentationml/2006/main">
  <p:tag name="YOO_CHATSHAPE_TYPE" val="YOO_CHATSHAPE_IMAGE"/>
</p:tagLst>
</file>

<file path=ppt/tags/tag45.xml><?xml version="1.0" encoding="utf-8"?>
<p:tagLst xmlns:p="http://schemas.openxmlformats.org/presentationml/2006/main">
  <p:tag name="YOO_CHATSHAPE_TYPE" val="YOO_CHATSHAPE_DECORATION"/>
</p:tagLst>
</file>

<file path=ppt/tags/tag46.xml><?xml version="1.0" encoding="utf-8"?>
<p:tagLst xmlns:p="http://schemas.openxmlformats.org/presentationml/2006/main">
  <p:tag name="YOO_CHATSHAPE_TYPE" val="YOO_CHATSHAPE_DECORATION"/>
</p:tagLst>
</file>

<file path=ppt/tags/tag47.xml><?xml version="1.0" encoding="utf-8"?>
<p:tagLst xmlns:p="http://schemas.openxmlformats.org/presentationml/2006/main">
  <p:tag name="YOO_CHATSHAPE_TYPE" val="YOO_CHATSHAPE_TITLE"/>
</p:tagLst>
</file>

<file path=ppt/tags/tag48.xml><?xml version="1.0" encoding="utf-8"?>
<p:tagLst xmlns:p="http://schemas.openxmlformats.org/presentationml/2006/main">
  <p:tag name="YOO_CHATSHAPE_TYPE" val="YOO_CHATSHAPE_CONTENT"/>
</p:tagLst>
</file>

<file path=ppt/tags/tag49.xml><?xml version="1.0" encoding="utf-8"?>
<p:tagLst xmlns:p="http://schemas.openxmlformats.org/presentationml/2006/main">
  <p:tag name="TAG_AIGCCREATORID" val="AIGC生成内容仅供参考-2025/8/19 18:19:39"/>
  <p:tag name="TAG_CHAPTER_ID" val="0"/>
  <p:tag name="TAG_CONTENT_TYPE" val="1标题1内容1图"/>
  <p:tag name="TAG_SECTION_ID" val="0"/>
  <p:tag name="YOO_CHATPAGE_TYPE" val="TAG_CHATPAGE_CONTENT"/>
  <p:tag name="YOO_CHATSHAPE_TITLE" val="设计参与式课堂活动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.xml><?xml version="1.0" encoding="utf-8"?>
<p:tagLst xmlns:p="http://schemas.openxmlformats.org/presentationml/2006/main">
  <p:tag name="YOO_CHATSHAPE_TYPE" val="YOO_CHATSHAPE_DECORATION"/>
</p:tagLst>
</file>

<file path=ppt/tags/tag50.xml><?xml version="1.0" encoding="utf-8"?>
<p:tagLst xmlns:p="http://schemas.openxmlformats.org/presentationml/2006/main">
  <p:tag name="YOO_CHATSHAPE_TYPE" val="YOO_CHATSHAPE_DECORATION"/>
</p:tagLst>
</file>

<file path=ppt/tags/tag51.xml><?xml version="1.0" encoding="utf-8"?>
<p:tagLst xmlns:p="http://schemas.openxmlformats.org/presentationml/2006/main">
  <p:tag name="YOO_CHATSHAPE_TYPE" val="YOO_CHATSHAPE_TITLE"/>
</p:tagLst>
</file>

<file path=ppt/tags/tag52.xml><?xml version="1.0" encoding="utf-8"?>
<p:tagLst xmlns:p="http://schemas.openxmlformats.org/presentationml/2006/main">
  <p:tag name="YOO_CHATSHAPE_TYPE" val="YOO_CHATSHAPE_CONTENT"/>
</p:tagLst>
</file>

<file path=ppt/tags/tag53.xml><?xml version="1.0" encoding="utf-8"?>
<p:tagLst xmlns:p="http://schemas.openxmlformats.org/presentationml/2006/main">
  <p:tag name="TAG_CONTENT_SUBINDEX" val="3"/>
  <p:tag name="YOO_CHATSHAPE_TYPE" val="YOO_CHATSHAPE_IMAGE"/>
</p:tagLst>
</file>

<file path=ppt/tags/tag54.xml><?xml version="1.0" encoding="utf-8"?>
<p:tagLst xmlns:p="http://schemas.openxmlformats.org/presentationml/2006/main">
  <p:tag name="TAG_CONTENT_SUBINDEX" val="2"/>
  <p:tag name="YOO_CHATSHAPE_TYPE" val="YOO_CHATSHAPE_IMAGE"/>
</p:tagLst>
</file>

<file path=ppt/tags/tag55.xml><?xml version="1.0" encoding="utf-8"?>
<p:tagLst xmlns:p="http://schemas.openxmlformats.org/presentationml/2006/main">
  <p:tag name="TAG_CONTENT_SUBINDEX" val="1"/>
  <p:tag name="YOO_CHATSHAPE_TYPE" val="YOO_CHATSHAPE_IMAGE"/>
</p:tagLst>
</file>

<file path=ppt/tags/tag56.xml><?xml version="1.0" encoding="utf-8"?>
<p:tagLst xmlns:p="http://schemas.openxmlformats.org/presentationml/2006/main">
  <p:tag name="YOO_CHATSHAPE_TYPE" val="YOO_CHATSHAPE_PAGEDECORATE"/>
</p:tagLst>
</file>

<file path=ppt/tags/tag57.xml><?xml version="1.0" encoding="utf-8"?>
<p:tagLst xmlns:p="http://schemas.openxmlformats.org/presentationml/2006/main">
  <p:tag name="TAG_AIGCCREATORID" val="AIGC生成内容仅供参考-2025/8/19 18:19:39"/>
  <p:tag name="TAG_CHAPTER_ID" val="0"/>
  <p:tag name="TAG_CONTENT_TYPE" val="1标题1内容3图"/>
  <p:tag name="TAG_SECTION_ID" val="1"/>
  <p:tag name="YOO_CHATPAGE_TYPE" val="TAG_CHATPAGE_CONTENT"/>
  <p:tag name="YOO_CHATSHAPE_TITLE" val="利用多媒体增强互动体验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8.xml><?xml version="1.0" encoding="utf-8"?>
<p:tagLst xmlns:p="http://schemas.openxmlformats.org/presentationml/2006/main">
  <p:tag name="TAG_CONTENT_SUBINDEX" val="4"/>
  <p:tag name="YOO_CHATSHAPE_TYPE" val="YOO_CHATSHAPE_IMAGE"/>
</p:tagLst>
</file>

<file path=ppt/tags/tag59.xml><?xml version="1.0" encoding="utf-8"?>
<p:tagLst xmlns:p="http://schemas.openxmlformats.org/presentationml/2006/main">
  <p:tag name="TAG_CONTENT_SUBINDEX" val="3"/>
  <p:tag name="YOO_CHATSHAPE_TYPE" val="YOO_CHATSHAPE_IMAGE"/>
</p:tagLst>
</file>

<file path=ppt/tags/tag6.xml><?xml version="1.0" encoding="utf-8"?>
<p:tagLst xmlns:p="http://schemas.openxmlformats.org/presentationml/2006/main">
  <p:tag name="TAG_CHATSHAPE_LINK" val="sp:翻译"/>
  <p:tag name="TAG_CHATSHAPE_SUBTITLE_TYPE" val="TAG_CHATSHAPE_SUBTITLE_ENGLISH"/>
  <p:tag name="YOO_CHATSHAPE_TYPE" val="YOO_CHATSHAPE_SUBTITLE"/>
</p:tagLst>
</file>

<file path=ppt/tags/tag60.xml><?xml version="1.0" encoding="utf-8"?>
<p:tagLst xmlns:p="http://schemas.openxmlformats.org/presentationml/2006/main">
  <p:tag name="YOO_CHATSHAPE_TYPE" val="YOO_CHATSHAPE_TITLE"/>
</p:tagLst>
</file>

<file path=ppt/tags/tag61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62.xml><?xml version="1.0" encoding="utf-8"?>
<p:tagLst xmlns:p="http://schemas.openxmlformats.org/presentationml/2006/main">
  <p:tag name="TAG_CHATPAGE_CHAPTER" val="1"/>
  <p:tag name="YOO_CHATSHAPE_TYPE" val="YOO_CHATSHAPE_NUM"/>
</p:tagLst>
</file>

<file path=ppt/tags/tag63.xml><?xml version="1.0" encoding="utf-8"?>
<p:tagLst xmlns:p="http://schemas.openxmlformats.org/presentationml/2006/main">
  <p:tag name="YOO_CHATSHAPE_TYPE" val="YOO_CHATSHAPE_DECORATION"/>
</p:tagLst>
</file>

<file path=ppt/tags/tag64.xml><?xml version="1.0" encoding="utf-8"?>
<p:tagLst xmlns:p="http://schemas.openxmlformats.org/presentationml/2006/main">
  <p:tag name="TAG_AIGCCREATORID" val="AIGC生成内容仅供参考-2025/8/19 18:19:39"/>
  <p:tag name="TAG_CHAPTER_ID" val="1"/>
  <p:tag name="YOO_CHATPAGE_TYPE" val="TAG_CHATPAGE_CHAPTER"/>
  <p:tag name="YOO_CHATSHAPE_TITLE" val="课堂时间管理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65.xml><?xml version="1.0" encoding="utf-8"?>
<p:tagLst xmlns:p="http://schemas.openxmlformats.org/presentationml/2006/main">
  <p:tag name="TAG_CHATSHAPE_LINK" val="sp:子标题1"/>
  <p:tag name="TAG_CONTENT_DIAGRAM_INDEX" val="4b2ce3f806af4a969168bae00cfbb9bf"/>
  <p:tag name="TAG_CONTENT_GROUPCOUNT" val="3"/>
  <p:tag name="TAG_CONTENT_GROUPINDEX" val="1"/>
  <p:tag name="TAG_CONTENT_SUBINDEX" val="1"/>
  <p:tag name="YOO_CHATSHAPE_TYPE" val="YOO_CHATSHAPE_CHILDDECORATE"/>
</p:tagLst>
</file>

<file path=ppt/tags/tag66.xml><?xml version="1.0" encoding="utf-8"?>
<p:tagLst xmlns:p="http://schemas.openxmlformats.org/presentationml/2006/main">
  <p:tag name="TAG_CONTENT_DIAGRAM_INDEX" val="4b2ce3f806af4a969168bae00cfbb9bf"/>
  <p:tag name="TAG_CONTENT_GROUPCOUNT" val="3"/>
  <p:tag name="TAG_CONTENT_GROUPINDEX" val="1"/>
  <p:tag name="TAG_CONTENT_SUBINDEX" val="1"/>
  <p:tag name="YOO_CHATSHAPE_TYPE" val="YOO_CHATSHAPE_CHILDCONTENT"/>
</p:tagLst>
</file>

<file path=ppt/tags/tag67.xml><?xml version="1.0" encoding="utf-8"?>
<p:tagLst xmlns:p="http://schemas.openxmlformats.org/presentationml/2006/main">
  <p:tag name="TAG_CONTENT_DIAGRAM_INDEX" val="4b2ce3f806af4a969168bae00cfbb9bf"/>
  <p:tag name="TAG_CONTENT_GROUPCOUNT" val="3"/>
  <p:tag name="TAG_CONTENT_GROUPINDEX" val="1"/>
  <p:tag name="TAG_CONTENT_SUBINDEX" val="1"/>
  <p:tag name="YOO_CHATSHAPE_TYPE" val="YOO_CHATSHAPE_NUM"/>
</p:tagLst>
</file>

<file path=ppt/tags/tag68.xml><?xml version="1.0" encoding="utf-8"?>
<p:tagLst xmlns:p="http://schemas.openxmlformats.org/presentationml/2006/main">
  <p:tag name="TAG_CHATSHAPE_LINK" val="sp:子标题1"/>
  <p:tag name="TAG_CONTENT_DIAGRAM_INDEX" val="4b2ce3f806af4a969168bae00cfbb9bf"/>
  <p:tag name="TAG_CONTENT_GROUPCOUNT" val="3"/>
  <p:tag name="TAG_CONTENT_GROUPINDEX" val="1"/>
  <p:tag name="TAG_CONTENT_SUBINDEX" val="1"/>
  <p:tag name="YOO_CHATSHAPE_TYPE" val="YOO_CHATSHAPE_CHILDDECORATE"/>
</p:tagLst>
</file>

<file path=ppt/tags/tag69.xml><?xml version="1.0" encoding="utf-8"?>
<p:tagLst xmlns:p="http://schemas.openxmlformats.org/presentationml/2006/main">
  <p:tag name="TAG_CONTENT_DIAGRAM_INDEX" val="4b2ce3f806af4a969168bae00cfbb9bf"/>
  <p:tag name="TAG_CONTENT_GROUPCOUNT" val="3"/>
  <p:tag name="TAG_CONTENT_GROUPINDEX" val="1"/>
  <p:tag name="TAG_CONTENT_SUBINDEX" val="1"/>
  <p:tag name="YOO_CHATSHAPE_TYPE" val="YOO_CHATSHAPE_CHILDTITLE"/>
</p:tagLst>
</file>

<file path=ppt/tags/tag7.xml><?xml version="1.0" encoding="utf-8"?>
<p:tagLst xmlns:p="http://schemas.openxmlformats.org/presentationml/2006/main">
  <p:tag name="YOO_CHATSHAPE_TYPE" val="YOO_CHATSHAPE_AUTHOR"/>
</p:tagLst>
</file>

<file path=ppt/tags/tag70.xml><?xml version="1.0" encoding="utf-8"?>
<p:tagLst xmlns:p="http://schemas.openxmlformats.org/presentationml/2006/main">
  <p:tag name="TAG_CHATSHAPE_LINK" val="sp:子标题2"/>
  <p:tag name="TAG_CONTENT_DIAGRAM_INDEX" val="4b2ce3f806af4a969168bae00cfbb9bf"/>
  <p:tag name="TAG_CONTENT_GROUPCOUNT" val="3"/>
  <p:tag name="TAG_CONTENT_GROUPINDEX" val="2"/>
  <p:tag name="TAG_CONTENT_SUBINDEX" val="2"/>
  <p:tag name="YOO_CHATSHAPE_TYPE" val="YOO_CHATSHAPE_CHILDDECORATE"/>
</p:tagLst>
</file>

<file path=ppt/tags/tag71.xml><?xml version="1.0" encoding="utf-8"?>
<p:tagLst xmlns:p="http://schemas.openxmlformats.org/presentationml/2006/main">
  <p:tag name="TAG_CONTENT_DIAGRAM_INDEX" val="4b2ce3f806af4a969168bae00cfbb9bf"/>
  <p:tag name="TAG_CONTENT_GROUPCOUNT" val="3"/>
  <p:tag name="TAG_CONTENT_GROUPINDEX" val="2"/>
  <p:tag name="TAG_CONTENT_SUBINDEX" val="2"/>
  <p:tag name="YOO_CHATSHAPE_TYPE" val="YOO_CHATSHAPE_CHILDCONTENT"/>
</p:tagLst>
</file>

<file path=ppt/tags/tag72.xml><?xml version="1.0" encoding="utf-8"?>
<p:tagLst xmlns:p="http://schemas.openxmlformats.org/presentationml/2006/main">
  <p:tag name="TAG_CONTENT_DIAGRAM_INDEX" val="4b2ce3f806af4a969168bae00cfbb9bf"/>
  <p:tag name="TAG_CONTENT_GROUPCOUNT" val="3"/>
  <p:tag name="TAG_CONTENT_GROUPINDEX" val="2"/>
  <p:tag name="TAG_CONTENT_SUBINDEX" val="2"/>
  <p:tag name="YOO_CHATSHAPE_TYPE" val="YOO_CHATSHAPE_NUM"/>
</p:tagLst>
</file>

<file path=ppt/tags/tag73.xml><?xml version="1.0" encoding="utf-8"?>
<p:tagLst xmlns:p="http://schemas.openxmlformats.org/presentationml/2006/main">
  <p:tag name="TAG_CHATSHAPE_LINK" val="sp:子标题2"/>
  <p:tag name="TAG_CONTENT_DIAGRAM_INDEX" val="4b2ce3f806af4a969168bae00cfbb9bf"/>
  <p:tag name="TAG_CONTENT_GROUPCOUNT" val="3"/>
  <p:tag name="TAG_CONTENT_GROUPINDEX" val="2"/>
  <p:tag name="TAG_CONTENT_SUBINDEX" val="2"/>
  <p:tag name="YOO_CHATSHAPE_TYPE" val="YOO_CHATSHAPE_CHILDDECORATE"/>
</p:tagLst>
</file>

<file path=ppt/tags/tag74.xml><?xml version="1.0" encoding="utf-8"?>
<p:tagLst xmlns:p="http://schemas.openxmlformats.org/presentationml/2006/main">
  <p:tag name="TAG_CONTENT_DIAGRAM_INDEX" val="4b2ce3f806af4a969168bae00cfbb9bf"/>
  <p:tag name="TAG_CONTENT_GROUPCOUNT" val="3"/>
  <p:tag name="TAG_CONTENT_GROUPINDEX" val="2"/>
  <p:tag name="TAG_CONTENT_SUBINDEX" val="2"/>
  <p:tag name="YOO_CHATSHAPE_TYPE" val="YOO_CHATSHAPE_CHILDTITLE"/>
</p:tagLst>
</file>

<file path=ppt/tags/tag75.xml><?xml version="1.0" encoding="utf-8"?>
<p:tagLst xmlns:p="http://schemas.openxmlformats.org/presentationml/2006/main">
  <p:tag name="TAG_CHATSHAPE_LINK" val="sp:子标题3"/>
  <p:tag name="TAG_CONTENT_DIAGRAM_INDEX" val="4b2ce3f806af4a969168bae00cfbb9bf"/>
  <p:tag name="TAG_CONTENT_GROUPCOUNT" val="3"/>
  <p:tag name="TAG_CONTENT_GROUPINDEX" val="3"/>
  <p:tag name="TAG_CONTENT_SUBINDEX" val="3"/>
  <p:tag name="YOO_CHATSHAPE_TYPE" val="YOO_CHATSHAPE_CHILDDECORATE"/>
</p:tagLst>
</file>

<file path=ppt/tags/tag76.xml><?xml version="1.0" encoding="utf-8"?>
<p:tagLst xmlns:p="http://schemas.openxmlformats.org/presentationml/2006/main">
  <p:tag name="TAG_CONTENT_DIAGRAM_INDEX" val="4b2ce3f806af4a969168bae00cfbb9bf"/>
  <p:tag name="TAG_CONTENT_GROUPCOUNT" val="3"/>
  <p:tag name="TAG_CONTENT_GROUPINDEX" val="3"/>
  <p:tag name="TAG_CONTENT_SUBINDEX" val="3"/>
  <p:tag name="YOO_CHATSHAPE_TYPE" val="YOO_CHATSHAPE_CHILDCONTENT"/>
</p:tagLst>
</file>

<file path=ppt/tags/tag77.xml><?xml version="1.0" encoding="utf-8"?>
<p:tagLst xmlns:p="http://schemas.openxmlformats.org/presentationml/2006/main">
  <p:tag name="TAG_CONTENT_DIAGRAM_INDEX" val="4b2ce3f806af4a969168bae00cfbb9bf"/>
  <p:tag name="TAG_CONTENT_GROUPCOUNT" val="3"/>
  <p:tag name="TAG_CONTENT_GROUPINDEX" val="3"/>
  <p:tag name="TAG_CONTENT_SUBINDEX" val="3"/>
  <p:tag name="YOO_CHATSHAPE_TYPE" val="YOO_CHATSHAPE_NUM"/>
</p:tagLst>
</file>

<file path=ppt/tags/tag78.xml><?xml version="1.0" encoding="utf-8"?>
<p:tagLst xmlns:p="http://schemas.openxmlformats.org/presentationml/2006/main">
  <p:tag name="TAG_CHATSHAPE_LINK" val="sp:子标题3"/>
  <p:tag name="TAG_CONTENT_DIAGRAM_INDEX" val="4b2ce3f806af4a969168bae00cfbb9bf"/>
  <p:tag name="TAG_CONTENT_GROUPCOUNT" val="3"/>
  <p:tag name="TAG_CONTENT_GROUPINDEX" val="3"/>
  <p:tag name="TAG_CONTENT_SUBINDEX" val="3"/>
  <p:tag name="YOO_CHATSHAPE_TYPE" val="YOO_CHATSHAPE_CHILDDECORATE"/>
</p:tagLst>
</file>

<file path=ppt/tags/tag79.xml><?xml version="1.0" encoding="utf-8"?>
<p:tagLst xmlns:p="http://schemas.openxmlformats.org/presentationml/2006/main">
  <p:tag name="TAG_CONTENT_DIAGRAM_INDEX" val="4b2ce3f806af4a969168bae00cfbb9bf"/>
  <p:tag name="TAG_CONTENT_GROUPCOUNT" val="3"/>
  <p:tag name="TAG_CONTENT_GROUPINDEX" val="3"/>
  <p:tag name="TAG_CONTENT_SUBINDEX" val="3"/>
  <p:tag name="YOO_CHATSHAPE_TYPE" val="YOO_CHATSHAPE_CHILDTITLE"/>
</p:tagLst>
</file>

<file path=ppt/tags/tag8.xml><?xml version="1.0" encoding="utf-8"?>
<p:tagLst xmlns:p="http://schemas.openxmlformats.org/presentationml/2006/main">
  <p:tag name="YOO_CHATSHAPE_TYPE" val="YOO_CHATSHAPE_DATE"/>
</p:tagLst>
</file>

<file path=ppt/tags/tag80.xml><?xml version="1.0" encoding="utf-8"?>
<p:tagLst xmlns:p="http://schemas.openxmlformats.org/presentationml/2006/main">
  <p:tag name="TAG_CHATSHAPE_LINK" val="sp:标题"/>
  <p:tag name="TAG_CONTENT_DIAGRAM_INDEX" val="e6c921e18c014081b0073674c5b96bf3"/>
  <p:tag name="TAG_CONTENT_GROUPCOUNT" val="3"/>
  <p:tag name="TAG_CONTENT_GROUPINDEX" val="1"/>
  <p:tag name="TAG_CONTENT_SUBINDEX" val="1"/>
  <p:tag name="YOO_CHATSHAPE_TYPE" val="YOO_CHATSHAPE_PAGEDECORATE"/>
</p:tagLst>
</file>

<file path=ppt/tags/tag81.xml><?xml version="1.0" encoding="utf-8"?>
<p:tagLst xmlns:p="http://schemas.openxmlformats.org/presentationml/2006/main">
  <p:tag name="YOO_CHATSHAPE_TYPE" val="YOO_CHATSHAPE_TITLE"/>
</p:tagLst>
</file>

<file path=ppt/tags/tag82.xml><?xml version="1.0" encoding="utf-8"?>
<p:tagLst xmlns:p="http://schemas.openxmlformats.org/presentationml/2006/main">
  <p:tag name="TAG_AIGCCREATORID" val="AIGC生成内容仅供参考-2025/8/19 18:19:39"/>
  <p:tag name="TAG_CHAPTER_ID" val="1"/>
  <p:tag name="TAG_CONTENT_TYPE" val="二级大纲3"/>
  <p:tag name="TAG_SECTION_ID" val="0"/>
  <p:tag name="YOO_CHATPAGE_TYPE" val="TAG_CHATPAGE_MULTCONTENT"/>
  <p:tag name="YOO_CHATSHAPE_TITLE" val="合理分配讲授与互动时间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83.xml><?xml version="1.0" encoding="utf-8"?>
<p:tagLst xmlns:p="http://schemas.openxmlformats.org/presentationml/2006/main">
  <p:tag name="TAG_CONTENT_SUBINDEX" val="1"/>
  <p:tag name="YOO_CHATSHAPE_TYPE" val="YOO_CHATSHAPE_IMAGE"/>
</p:tagLst>
</file>

<file path=ppt/tags/tag84.xml><?xml version="1.0" encoding="utf-8"?>
<p:tagLst xmlns:p="http://schemas.openxmlformats.org/presentationml/2006/main">
  <p:tag name="TAG_CONTENT_SUBINDEX" val="2"/>
  <p:tag name="YOO_CHATSHAPE_TYPE" val="YOO_CHATSHAPE_IMAGE"/>
</p:tagLst>
</file>

<file path=ppt/tags/tag85.xml><?xml version="1.0" encoding="utf-8"?>
<p:tagLst xmlns:p="http://schemas.openxmlformats.org/presentationml/2006/main">
  <p:tag name="YOO_CHATSHAPE_TYPE" val="YOO_CHATSHAPE_TITLE"/>
</p:tagLst>
</file>

<file path=ppt/tags/tag86.xml><?xml version="1.0" encoding="utf-8"?>
<p:tagLst xmlns:p="http://schemas.openxmlformats.org/presentationml/2006/main">
  <p:tag name="YOO_CHATSHAPE_TYPE" val="YOO_CHATSHAPE_CONTENT"/>
</p:tagLst>
</file>

<file path=ppt/tags/tag87.xml><?xml version="1.0" encoding="utf-8"?>
<p:tagLst xmlns:p="http://schemas.openxmlformats.org/presentationml/2006/main">
  <p:tag name="YOO_CHATSHAPE_TYPE" val="YOO_CHATSHAPE_DECORATION"/>
</p:tagLst>
</file>

<file path=ppt/tags/tag88.xml><?xml version="1.0" encoding="utf-8"?>
<p:tagLst xmlns:p="http://schemas.openxmlformats.org/presentationml/2006/main">
  <p:tag name="YOO_CHATSHAPE_TYPE" val="YOO_CHATSHAPE_DECORATION"/>
</p:tagLst>
</file>

<file path=ppt/tags/tag89.xml><?xml version="1.0" encoding="utf-8"?>
<p:tagLst xmlns:p="http://schemas.openxmlformats.org/presentationml/2006/main">
  <p:tag name="YOO_CHATSHAPE_TYPE" val="YOO_CHATSHAPE_DECORATION"/>
</p:tagLst>
</file>

<file path=ppt/tags/tag9.xml><?xml version="1.0" encoding="utf-8"?>
<p:tagLst xmlns:p="http://schemas.openxmlformats.org/presentationml/2006/main">
  <p:tag name="YOO_CHATSHAPE_TYPE" val="YOO_CHATSHAPE_TITLE"/>
</p:tagLst>
</file>

<file path=ppt/tags/tag90.xml><?xml version="1.0" encoding="utf-8"?>
<p:tagLst xmlns:p="http://schemas.openxmlformats.org/presentationml/2006/main">
  <p:tag name="YOO_CHATSHAPE_TYPE" val="YOO_CHATSHAPE_DECORATION"/>
</p:tagLst>
</file>

<file path=ppt/tags/tag91.xml><?xml version="1.0" encoding="utf-8"?>
<p:tagLst xmlns:p="http://schemas.openxmlformats.org/presentationml/2006/main">
  <p:tag name="YOO_CHATSHAPE_TYPE" val="YOO_CHATSHAPE_DECORATION"/>
</p:tagLst>
</file>

<file path=ppt/tags/tag92.xml><?xml version="1.0" encoding="utf-8"?>
<p:tagLst xmlns:p="http://schemas.openxmlformats.org/presentationml/2006/main">
  <p:tag name="YOO_CHATSHAPE_TYPE" val="YOO_CHATSHAPE_DECORATION"/>
</p:tagLst>
</file>

<file path=ppt/tags/tag93.xml><?xml version="1.0" encoding="utf-8"?>
<p:tagLst xmlns:p="http://schemas.openxmlformats.org/presentationml/2006/main">
  <p:tag name="YOO_CHATSHAPE_TYPE" val="YOO_CHATSHAPE_DECORATION"/>
</p:tagLst>
</file>

<file path=ppt/tags/tag94.xml><?xml version="1.0" encoding="utf-8"?>
<p:tagLst xmlns:p="http://schemas.openxmlformats.org/presentationml/2006/main">
  <p:tag name="YOO_CHATSHAPE_TYPE" val="YOO_CHATSHAPE_DECORATION"/>
</p:tagLst>
</file>

<file path=ppt/tags/tag95.xml><?xml version="1.0" encoding="utf-8"?>
<p:tagLst xmlns:p="http://schemas.openxmlformats.org/presentationml/2006/main">
  <p:tag name="TAG_AIGCCREATORID" val="AIGC生成内容仅供参考-2025/8/19 18:19:39"/>
  <p:tag name="TAG_CHAPTER_ID" val="1"/>
  <p:tag name="TAG_CONTENT_TYPE" val="1标题1内容2图"/>
  <p:tag name="TAG_SECTION_ID" val="1"/>
  <p:tag name="YOO_CHATPAGE_TYPE" val="TAG_CHATPAGE_CONTENT"/>
  <p:tag name="YOO_CHATSHAPE_TITLE" val="设置紧凑高效的互动环节"/>
  <p:tag name="YOO_PROTECTION_DATA" val="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96.xml><?xml version="1.0" encoding="utf-8"?>
<p:tagLst xmlns:p="http://schemas.openxmlformats.org/presentationml/2006/main">
  <p:tag name="TAG_CONTENT_SUBINDEX" val="4"/>
  <p:tag name="YOO_CHATSHAPE_TYPE" val="YOO_CHATSHAPE_IMAGE"/>
</p:tagLst>
</file>

<file path=ppt/tags/tag97.xml><?xml version="1.0" encoding="utf-8"?>
<p:tagLst xmlns:p="http://schemas.openxmlformats.org/presentationml/2006/main">
  <p:tag name="TAG_CONTENT_SUBINDEX" val="3"/>
  <p:tag name="YOO_CHATSHAPE_TYPE" val="YOO_CHATSHAPE_IMAGE"/>
</p:tagLst>
</file>

<file path=ppt/tags/tag98.xml><?xml version="1.0" encoding="utf-8"?>
<p:tagLst xmlns:p="http://schemas.openxmlformats.org/presentationml/2006/main">
  <p:tag name="YOO_CHATSHAPE_TYPE" val="YOO_CHATSHAPE_TITLE"/>
</p:tagLst>
</file>

<file path=ppt/tags/tag99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FFFFFF"/>
      </a:dk2>
      <a:lt2>
        <a:srgbClr val="1F2D2B"/>
      </a:lt2>
      <a:accent1>
        <a:srgbClr val="3CB1A8"/>
      </a:accent1>
      <a:accent2>
        <a:srgbClr val="508EA5"/>
      </a:accent2>
      <a:accent3>
        <a:srgbClr val="B4DAE3"/>
      </a:accent3>
      <a:accent4>
        <a:srgbClr val="032B76"/>
      </a:accent4>
      <a:accent5>
        <a:srgbClr val="0163DF"/>
      </a:accent5>
      <a:accent6>
        <a:srgbClr val="B7D1FF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1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7.xml" /></Relationships>
</file>

<file path=customXml/_rels/item1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8.xml" /></Relationships>
</file>

<file path=customXml/_rels/item1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9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9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0062\u0037\u0066\u0030\u0030\u0036\u0036\u0062\u0062\u0032\u0035\u0063\u0034\u0033\u0032\u0037\u0061\u0064\u0061\u0064\u0035\u0030\u0034\u0035\u0031\u0032\u0065\u0033\u0035\u0033\u0032\u0065\u0022\u002c\u0022\u0054\u0069\u006d\u0065\u0022\u003a\u0022\u0032\u0030\u0032\u0035\u002f\u0030\u0038\u002f\u0031\u0039\u0020\u0031\u0038\u003a\u0031\u0039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DEE4CDA9-B599-4FA6-8037-C7120D05CCE1}">
  <ds:schemaRefs/>
</ds:datastoreItem>
</file>

<file path=customXml/itemProps10.xml><?xml version="1.0" encoding="utf-8"?>
<ds:datastoreItem xmlns:ds="http://schemas.openxmlformats.org/officeDocument/2006/customXml" ds:itemID="{3D3A8695-3FF3-465B-ABC8-921565F0512C}">
  <ds:schemaRefs/>
</ds:datastoreItem>
</file>

<file path=customXml/itemProps11.xml><?xml version="1.0" encoding="utf-8"?>
<ds:datastoreItem xmlns:ds="http://schemas.openxmlformats.org/officeDocument/2006/customXml" ds:itemID="{E0930FBC-7C79-40CC-9A90-7B47928386F6}">
  <ds:schemaRefs/>
</ds:datastoreItem>
</file>

<file path=customXml/itemProps12.xml><?xml version="1.0" encoding="utf-8"?>
<ds:datastoreItem xmlns:ds="http://schemas.openxmlformats.org/officeDocument/2006/customXml" ds:itemID="{C67B5C7F-91F6-4606-9951-55C770FCB715}">
  <ds:schemaRefs/>
</ds:datastoreItem>
</file>

<file path=customXml/itemProps13.xml><?xml version="1.0" encoding="utf-8"?>
<ds:datastoreItem xmlns:ds="http://schemas.openxmlformats.org/officeDocument/2006/customXml" ds:itemID="{6EB7007C-3E90-4D1E-85FA-72184CAA0B51}">
  <ds:schemaRefs/>
</ds:datastoreItem>
</file>

<file path=customXml/itemProps14.xml><?xml version="1.0" encoding="utf-8"?>
<ds:datastoreItem xmlns:ds="http://schemas.openxmlformats.org/officeDocument/2006/customXml" ds:itemID="{98C17A0E-CED7-429C-9F46-B8310CFC6314}">
  <ds:schemaRefs/>
</ds:datastoreItem>
</file>

<file path=customXml/itemProps15.xml><?xml version="1.0" encoding="utf-8"?>
<ds:datastoreItem xmlns:ds="http://schemas.openxmlformats.org/officeDocument/2006/customXml" ds:itemID="{92967E05-1644-4867-8D45-F27B761AF709}">
  <ds:schemaRefs/>
</ds:datastoreItem>
</file>

<file path=customXml/itemProps16.xml><?xml version="1.0" encoding="utf-8"?>
<ds:datastoreItem xmlns:ds="http://schemas.openxmlformats.org/officeDocument/2006/customXml" ds:itemID="{93BF24AD-72B0-4D95-AE50-AA1AA41CAEA7}">
  <ds:schemaRefs/>
</ds:datastoreItem>
</file>

<file path=customXml/itemProps17.xml><?xml version="1.0" encoding="utf-8"?>
<ds:datastoreItem xmlns:ds="http://schemas.openxmlformats.org/officeDocument/2006/customXml" ds:itemID="{1493F8AE-46EC-43A6-9FB9-1EBDCBAC998E}">
  <ds:schemaRefs/>
</ds:datastoreItem>
</file>

<file path=customXml/itemProps18.xml><?xml version="1.0" encoding="utf-8"?>
<ds:datastoreItem xmlns:ds="http://schemas.openxmlformats.org/officeDocument/2006/customXml" ds:itemID="{E2F74724-A5ED-4876-95CD-06C66AEFA1AA}">
  <ds:schemaRefs/>
</ds:datastoreItem>
</file>

<file path=customXml/itemProps19.xml><?xml version="1.0" encoding="utf-8"?>
<ds:datastoreItem xmlns:ds="http://schemas.openxmlformats.org/officeDocument/2006/customXml" ds:itemID="{8A0A671E-5719-4E85-ADA4-0EF63FD18892}">
  <ds:schemaRefs/>
</ds:datastoreItem>
</file>

<file path=customXml/itemProps2.xml><?xml version="1.0" encoding="utf-8"?>
<ds:datastoreItem xmlns:ds="http://schemas.openxmlformats.org/officeDocument/2006/customXml" ds:itemID="{F0095410-CB06-422C-8B97-72AA64C46C7E}">
  <ds:schemaRefs/>
</ds:datastoreItem>
</file>

<file path=customXml/itemProps3.xml><?xml version="1.0" encoding="utf-8"?>
<ds:datastoreItem xmlns:ds="http://schemas.openxmlformats.org/officeDocument/2006/customXml" ds:itemID="{EF78C536-3C82-4CAB-8227-8B90BDF9A208}">
  <ds:schemaRefs/>
</ds:datastoreItem>
</file>

<file path=customXml/itemProps4.xml><?xml version="1.0" encoding="utf-8"?>
<ds:datastoreItem xmlns:ds="http://schemas.openxmlformats.org/officeDocument/2006/customXml" ds:itemID="{998CCF31-9D9D-4DE1-95AF-C9F56258D052}">
  <ds:schemaRefs/>
</ds:datastoreItem>
</file>

<file path=customXml/itemProps5.xml><?xml version="1.0" encoding="utf-8"?>
<ds:datastoreItem xmlns:ds="http://schemas.openxmlformats.org/officeDocument/2006/customXml" ds:itemID="{0C35BDCF-61DA-4A89-B5D1-2C391504A2D1}">
  <ds:schemaRefs/>
</ds:datastoreItem>
</file>

<file path=customXml/itemProps6.xml><?xml version="1.0" encoding="utf-8"?>
<ds:datastoreItem xmlns:ds="http://schemas.openxmlformats.org/officeDocument/2006/customXml" ds:itemID="{AFD8F7B9-F4F5-4618-AABD-B2A969C65352}">
  <ds:schemaRefs/>
</ds:datastoreItem>
</file>

<file path=customXml/itemProps7.xml><?xml version="1.0" encoding="utf-8"?>
<ds:datastoreItem xmlns:ds="http://schemas.openxmlformats.org/officeDocument/2006/customXml" ds:itemID="{FFB9A2D2-4EFF-42FB-A5CB-B643BB05FA7F}">
  <ds:schemaRefs/>
</ds:datastoreItem>
</file>

<file path=customXml/itemProps8.xml><?xml version="1.0" encoding="utf-8"?>
<ds:datastoreItem xmlns:ds="http://schemas.openxmlformats.org/officeDocument/2006/customXml" ds:itemID="{AA80569A-9A21-4638-B6F9-BF42B9EE0339}">
  <ds:schemaRefs/>
</ds:datastoreItem>
</file>

<file path=customXml/itemProps9.xml><?xml version="1.0" encoding="utf-8"?>
<ds:datastoreItem xmlns:ds="http://schemas.openxmlformats.org/officeDocument/2006/customXml" ds:itemID="{C36B6394-327F-4374-AD82-07334E8DD1F8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109</Paragraphs>
  <Slides>18</Slides>
  <Notes>18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33">
      <vt:lpstr>Arial</vt:lpstr>
      <vt:lpstr>Calibri</vt:lpstr>
      <vt:lpstr>微软雅黑</vt:lpstr>
      <vt:lpstr>等线 Light</vt:lpstr>
      <vt:lpstr>等线</vt:lpstr>
      <vt:lpstr>Avenir LT Pro 65 Medium</vt:lpstr>
      <vt:lpstr>Inter Medium</vt:lpstr>
      <vt:lpstr>字体圈欣意冠黑体</vt:lpstr>
      <vt:lpstr>Open Sans</vt:lpstr>
      <vt:lpstr>思源黑体 CN</vt:lpstr>
      <vt:lpstr>OPPOSans B</vt:lpstr>
      <vt:lpstr>Source Han Sans</vt:lpstr>
      <vt:lpstr>阿里巴巴普惠体 R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18:19:39</cp:keywords>
  <cp:revision>1</cp:revision>
  <cp:lastPrinted>2025-08-19T18:18:57.986</cp:lastPrinted>
  <dcterms:created xsi:type="dcterms:W3CDTF">2025-08-19T10:18:57Z</dcterms:created>
  <dcterms:modified xsi:type="dcterms:W3CDTF">2025-08-19T10:19:40Z</dcterms:modified>
</cp:coreProperties>
</file>